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71" r:id="rId5"/>
    <p:sldId id="274" r:id="rId6"/>
    <p:sldId id="257" r:id="rId7"/>
    <p:sldId id="277" r:id="rId8"/>
    <p:sldId id="278" r:id="rId9"/>
    <p:sldId id="279" r:id="rId10"/>
    <p:sldId id="280" r:id="rId11"/>
    <p:sldId id="281" r:id="rId12"/>
    <p:sldId id="282" r:id="rId13"/>
    <p:sldId id="283" r:id="rId14"/>
    <p:sldId id="259" r:id="rId15"/>
    <p:sldId id="272" r:id="rId16"/>
    <p:sldId id="261" r:id="rId17"/>
    <p:sldId id="262" r:id="rId18"/>
    <p:sldId id="264" r:id="rId19"/>
    <p:sldId id="265" r:id="rId20"/>
    <p:sldId id="266" r:id="rId21"/>
    <p:sldId id="267" r:id="rId22"/>
    <p:sldId id="268" r:id="rId23"/>
    <p:sldId id="269" r:id="rId24"/>
    <p:sldId id="270" r:id="rId25"/>
    <p:sldId id="273" r:id="rId26"/>
    <p:sldId id="26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DBE45-E482-416B-AD7E-AD83B745EB06}" v="84" dt="2023-07-23T12:26:23.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bel Okungbowa" userId="70068b3b562813e3" providerId="LiveId" clId="{2E6DBE45-E482-416B-AD7E-AD83B745EB06}"/>
    <pc:docChg chg="undo custSel addSld delSld modSld">
      <pc:chgData name="Mabel Okungbowa" userId="70068b3b562813e3" providerId="LiveId" clId="{2E6DBE45-E482-416B-AD7E-AD83B745EB06}" dt="2023-07-23T13:09:02.063" v="764" actId="255"/>
      <pc:docMkLst>
        <pc:docMk/>
      </pc:docMkLst>
      <pc:sldChg chg="modSp mod">
        <pc:chgData name="Mabel Okungbowa" userId="70068b3b562813e3" providerId="LiveId" clId="{2E6DBE45-E482-416B-AD7E-AD83B745EB06}" dt="2023-07-23T11:25:49.488" v="493" actId="2711"/>
        <pc:sldMkLst>
          <pc:docMk/>
          <pc:sldMk cId="2465647900" sldId="256"/>
        </pc:sldMkLst>
        <pc:spChg chg="mod">
          <ac:chgData name="Mabel Okungbowa" userId="70068b3b562813e3" providerId="LiveId" clId="{2E6DBE45-E482-416B-AD7E-AD83B745EB06}" dt="2023-07-23T11:25:49.488" v="493" actId="2711"/>
          <ac:spMkLst>
            <pc:docMk/>
            <pc:sldMk cId="2465647900" sldId="256"/>
            <ac:spMk id="2" creationId="{89A3F8A2-7F80-0428-3B92-F78ECB20FD97}"/>
          </ac:spMkLst>
        </pc:spChg>
      </pc:sldChg>
      <pc:sldChg chg="modSp mod">
        <pc:chgData name="Mabel Okungbowa" userId="70068b3b562813e3" providerId="LiveId" clId="{2E6DBE45-E482-416B-AD7E-AD83B745EB06}" dt="2023-07-23T11:28:43.116" v="500" actId="122"/>
        <pc:sldMkLst>
          <pc:docMk/>
          <pc:sldMk cId="2316317986" sldId="257"/>
        </pc:sldMkLst>
        <pc:spChg chg="mod">
          <ac:chgData name="Mabel Okungbowa" userId="70068b3b562813e3" providerId="LiveId" clId="{2E6DBE45-E482-416B-AD7E-AD83B745EB06}" dt="2023-07-23T11:28:43.116" v="500" actId="122"/>
          <ac:spMkLst>
            <pc:docMk/>
            <pc:sldMk cId="2316317986" sldId="257"/>
            <ac:spMk id="2" creationId="{671C7026-5FD4-D79A-EFB9-CB47830C8781}"/>
          </ac:spMkLst>
        </pc:spChg>
      </pc:sldChg>
      <pc:sldChg chg="modSp mod">
        <pc:chgData name="Mabel Okungbowa" userId="70068b3b562813e3" providerId="LiveId" clId="{2E6DBE45-E482-416B-AD7E-AD83B745EB06}" dt="2023-07-23T11:24:33.062" v="483" actId="113"/>
        <pc:sldMkLst>
          <pc:docMk/>
          <pc:sldMk cId="1120490314" sldId="258"/>
        </pc:sldMkLst>
        <pc:spChg chg="mod">
          <ac:chgData name="Mabel Okungbowa" userId="70068b3b562813e3" providerId="LiveId" clId="{2E6DBE45-E482-416B-AD7E-AD83B745EB06}" dt="2023-07-23T11:24:33.062" v="483" actId="113"/>
          <ac:spMkLst>
            <pc:docMk/>
            <pc:sldMk cId="1120490314" sldId="258"/>
            <ac:spMk id="2" creationId="{A036F389-274B-A851-6AC4-8654FE6E52CA}"/>
          </ac:spMkLst>
        </pc:spChg>
      </pc:sldChg>
      <pc:sldChg chg="modSp mod">
        <pc:chgData name="Mabel Okungbowa" userId="70068b3b562813e3" providerId="LiveId" clId="{2E6DBE45-E482-416B-AD7E-AD83B745EB06}" dt="2023-07-23T11:49:57.361" v="584" actId="113"/>
        <pc:sldMkLst>
          <pc:docMk/>
          <pc:sldMk cId="3802030837" sldId="259"/>
        </pc:sldMkLst>
        <pc:spChg chg="mod">
          <ac:chgData name="Mabel Okungbowa" userId="70068b3b562813e3" providerId="LiveId" clId="{2E6DBE45-E482-416B-AD7E-AD83B745EB06}" dt="2023-07-23T11:49:57.361" v="584" actId="113"/>
          <ac:spMkLst>
            <pc:docMk/>
            <pc:sldMk cId="3802030837" sldId="259"/>
            <ac:spMk id="2" creationId="{3146A4D6-0C65-749C-2B22-72A48DF56A09}"/>
          </ac:spMkLst>
        </pc:spChg>
      </pc:sldChg>
      <pc:sldChg chg="modSp mod">
        <pc:chgData name="Mabel Okungbowa" userId="70068b3b562813e3" providerId="LiveId" clId="{2E6DBE45-E482-416B-AD7E-AD83B745EB06}" dt="2023-07-23T11:52:31.250" v="592" actId="255"/>
        <pc:sldMkLst>
          <pc:docMk/>
          <pc:sldMk cId="2531654437" sldId="261"/>
        </pc:sldMkLst>
        <pc:spChg chg="mod">
          <ac:chgData name="Mabel Okungbowa" userId="70068b3b562813e3" providerId="LiveId" clId="{2E6DBE45-E482-416B-AD7E-AD83B745EB06}" dt="2023-07-23T11:51:57.193" v="590" actId="27636"/>
          <ac:spMkLst>
            <pc:docMk/>
            <pc:sldMk cId="2531654437" sldId="261"/>
            <ac:spMk id="2" creationId="{D653D05C-5F92-576A-1CC9-D4BA88EA466E}"/>
          </ac:spMkLst>
        </pc:spChg>
        <pc:spChg chg="mod">
          <ac:chgData name="Mabel Okungbowa" userId="70068b3b562813e3" providerId="LiveId" clId="{2E6DBE45-E482-416B-AD7E-AD83B745EB06}" dt="2023-07-23T11:52:31.250" v="592" actId="255"/>
          <ac:spMkLst>
            <pc:docMk/>
            <pc:sldMk cId="2531654437" sldId="261"/>
            <ac:spMk id="3" creationId="{A5EDC118-C045-8A73-1F2F-649951AC3259}"/>
          </ac:spMkLst>
        </pc:spChg>
      </pc:sldChg>
      <pc:sldChg chg="modSp mod">
        <pc:chgData name="Mabel Okungbowa" userId="70068b3b562813e3" providerId="LiveId" clId="{2E6DBE45-E482-416B-AD7E-AD83B745EB06}" dt="2023-07-23T11:53:39.675" v="597" actId="33524"/>
        <pc:sldMkLst>
          <pc:docMk/>
          <pc:sldMk cId="2288111463" sldId="262"/>
        </pc:sldMkLst>
        <pc:spChg chg="mod">
          <ac:chgData name="Mabel Okungbowa" userId="70068b3b562813e3" providerId="LiveId" clId="{2E6DBE45-E482-416B-AD7E-AD83B745EB06}" dt="2023-07-23T11:53:05.521" v="595" actId="2711"/>
          <ac:spMkLst>
            <pc:docMk/>
            <pc:sldMk cId="2288111463" sldId="262"/>
            <ac:spMk id="2" creationId="{6D4E2A6A-1B22-43D8-E192-7F0AC13F0690}"/>
          </ac:spMkLst>
        </pc:spChg>
        <pc:spChg chg="mod">
          <ac:chgData name="Mabel Okungbowa" userId="70068b3b562813e3" providerId="LiveId" clId="{2E6DBE45-E482-416B-AD7E-AD83B745EB06}" dt="2023-07-23T11:53:39.675" v="597" actId="33524"/>
          <ac:spMkLst>
            <pc:docMk/>
            <pc:sldMk cId="2288111463" sldId="262"/>
            <ac:spMk id="3" creationId="{4ADA141D-7B21-6850-80B0-FC2A796D6CC2}"/>
          </ac:spMkLst>
        </pc:spChg>
      </pc:sldChg>
      <pc:sldChg chg="addSp delSp modSp mod setBg">
        <pc:chgData name="Mabel Okungbowa" userId="70068b3b562813e3" providerId="LiveId" clId="{2E6DBE45-E482-416B-AD7E-AD83B745EB06}" dt="2023-07-23T13:06:20.095" v="762" actId="26606"/>
        <pc:sldMkLst>
          <pc:docMk/>
          <pc:sldMk cId="3413401574" sldId="263"/>
        </pc:sldMkLst>
        <pc:spChg chg="mod">
          <ac:chgData name="Mabel Okungbowa" userId="70068b3b562813e3" providerId="LiveId" clId="{2E6DBE45-E482-416B-AD7E-AD83B745EB06}" dt="2023-07-23T13:06:20.095" v="762" actId="26606"/>
          <ac:spMkLst>
            <pc:docMk/>
            <pc:sldMk cId="3413401574" sldId="263"/>
            <ac:spMk id="2" creationId="{C3953CA0-D22E-55FE-1AD4-2EE92D553683}"/>
          </ac:spMkLst>
        </pc:spChg>
        <pc:spChg chg="add del mod">
          <ac:chgData name="Mabel Okungbowa" userId="70068b3b562813e3" providerId="LiveId" clId="{2E6DBE45-E482-416B-AD7E-AD83B745EB06}" dt="2023-07-23T13:06:20.095" v="762" actId="26606"/>
          <ac:spMkLst>
            <pc:docMk/>
            <pc:sldMk cId="3413401574" sldId="263"/>
            <ac:spMk id="3" creationId="{1C95674F-ADF2-2D3D-356A-520F3AC64FAF}"/>
          </ac:spMkLst>
        </pc:spChg>
        <pc:spChg chg="ord">
          <ac:chgData name="Mabel Okungbowa" userId="70068b3b562813e3" providerId="LiveId" clId="{2E6DBE45-E482-416B-AD7E-AD83B745EB06}" dt="2023-07-23T13:06:20.095" v="762" actId="26606"/>
          <ac:spMkLst>
            <pc:docMk/>
            <pc:sldMk cId="3413401574" sldId="263"/>
            <ac:spMk id="6" creationId="{913F8607-30C7-C54D-3334-32E9AA121D5D}"/>
          </ac:spMkLst>
        </pc:spChg>
        <pc:spChg chg="add del">
          <ac:chgData name="Mabel Okungbowa" userId="70068b3b562813e3" providerId="LiveId" clId="{2E6DBE45-E482-416B-AD7E-AD83B745EB06}" dt="2023-07-23T13:06:17.053" v="759" actId="26606"/>
          <ac:spMkLst>
            <pc:docMk/>
            <pc:sldMk cId="3413401574" sldId="263"/>
            <ac:spMk id="1035" creationId="{5D13CC36-B950-4F02-9BAF-9A7EB267398C}"/>
          </ac:spMkLst>
        </pc:spChg>
        <pc:spChg chg="add del">
          <ac:chgData name="Mabel Okungbowa" userId="70068b3b562813e3" providerId="LiveId" clId="{2E6DBE45-E482-416B-AD7E-AD83B745EB06}" dt="2023-07-23T13:06:17.053" v="759" actId="26606"/>
          <ac:spMkLst>
            <pc:docMk/>
            <pc:sldMk cId="3413401574" sldId="263"/>
            <ac:spMk id="1036" creationId="{4F2E2428-58BA-458D-AA54-05502E63F32F}"/>
          </ac:spMkLst>
        </pc:spChg>
        <pc:spChg chg="add del">
          <ac:chgData name="Mabel Okungbowa" userId="70068b3b562813e3" providerId="LiveId" clId="{2E6DBE45-E482-416B-AD7E-AD83B745EB06}" dt="2023-07-23T13:05:53.784" v="755" actId="26606"/>
          <ac:spMkLst>
            <pc:docMk/>
            <pc:sldMk cId="3413401574" sldId="263"/>
            <ac:spMk id="1037" creationId="{7B831B6F-405A-4B47-B9BB-5CA88F285844}"/>
          </ac:spMkLst>
        </pc:spChg>
        <pc:spChg chg="add del">
          <ac:chgData name="Mabel Okungbowa" userId="70068b3b562813e3" providerId="LiveId" clId="{2E6DBE45-E482-416B-AD7E-AD83B745EB06}" dt="2023-07-23T13:06:17.053" v="759" actId="26606"/>
          <ac:spMkLst>
            <pc:docMk/>
            <pc:sldMk cId="3413401574" sldId="263"/>
            <ac:spMk id="1038" creationId="{1C95674F-ADF2-2D3D-356A-520F3AC64FAF}"/>
          </ac:spMkLst>
        </pc:spChg>
        <pc:spChg chg="add del">
          <ac:chgData name="Mabel Okungbowa" userId="70068b3b562813e3" providerId="LiveId" clId="{2E6DBE45-E482-416B-AD7E-AD83B745EB06}" dt="2023-07-23T13:05:53.784" v="755" actId="26606"/>
          <ac:spMkLst>
            <pc:docMk/>
            <pc:sldMk cId="3413401574" sldId="263"/>
            <ac:spMk id="1039" creationId="{953EE71A-6488-4203-A7C4-77102FD0DCCA}"/>
          </ac:spMkLst>
        </pc:spChg>
        <pc:spChg chg="add del">
          <ac:chgData name="Mabel Okungbowa" userId="70068b3b562813e3" providerId="LiveId" clId="{2E6DBE45-E482-416B-AD7E-AD83B745EB06}" dt="2023-07-23T13:06:20.085" v="761" actId="26606"/>
          <ac:spMkLst>
            <pc:docMk/>
            <pc:sldMk cId="3413401574" sldId="263"/>
            <ac:spMk id="1042" creationId="{2B97F24A-32CE-4C1C-A50D-3016B394DCFB}"/>
          </ac:spMkLst>
        </pc:spChg>
        <pc:spChg chg="add del">
          <ac:chgData name="Mabel Okungbowa" userId="70068b3b562813e3" providerId="LiveId" clId="{2E6DBE45-E482-416B-AD7E-AD83B745EB06}" dt="2023-07-23T13:06:20.085" v="761" actId="26606"/>
          <ac:spMkLst>
            <pc:docMk/>
            <pc:sldMk cId="3413401574" sldId="263"/>
            <ac:spMk id="1043" creationId="{6357EC4F-235E-4222-A36F-C7878ACE37F2}"/>
          </ac:spMkLst>
        </pc:spChg>
        <pc:spChg chg="add del">
          <ac:chgData name="Mabel Okungbowa" userId="70068b3b562813e3" providerId="LiveId" clId="{2E6DBE45-E482-416B-AD7E-AD83B745EB06}" dt="2023-07-23T13:06:20.085" v="761" actId="26606"/>
          <ac:spMkLst>
            <pc:docMk/>
            <pc:sldMk cId="3413401574" sldId="263"/>
            <ac:spMk id="1044" creationId="{1C95674F-ADF2-2D3D-356A-520F3AC64FAF}"/>
          </ac:spMkLst>
        </pc:spChg>
        <pc:spChg chg="add">
          <ac:chgData name="Mabel Okungbowa" userId="70068b3b562813e3" providerId="LiveId" clId="{2E6DBE45-E482-416B-AD7E-AD83B745EB06}" dt="2023-07-23T13:06:20.095" v="762" actId="26606"/>
          <ac:spMkLst>
            <pc:docMk/>
            <pc:sldMk cId="3413401574" sldId="263"/>
            <ac:spMk id="1047" creationId="{5D13CC36-B950-4F02-9BAF-9A7EB267398C}"/>
          </ac:spMkLst>
        </pc:spChg>
        <pc:spChg chg="add">
          <ac:chgData name="Mabel Okungbowa" userId="70068b3b562813e3" providerId="LiveId" clId="{2E6DBE45-E482-416B-AD7E-AD83B745EB06}" dt="2023-07-23T13:06:20.095" v="762" actId="26606"/>
          <ac:spMkLst>
            <pc:docMk/>
            <pc:sldMk cId="3413401574" sldId="263"/>
            <ac:spMk id="1048" creationId="{4F2E2428-58BA-458D-AA54-05502E63F32F}"/>
          </ac:spMkLst>
        </pc:spChg>
        <pc:spChg chg="add">
          <ac:chgData name="Mabel Okungbowa" userId="70068b3b562813e3" providerId="LiveId" clId="{2E6DBE45-E482-416B-AD7E-AD83B745EB06}" dt="2023-07-23T13:06:20.095" v="762" actId="26606"/>
          <ac:spMkLst>
            <pc:docMk/>
            <pc:sldMk cId="3413401574" sldId="263"/>
            <ac:spMk id="1049" creationId="{1C95674F-ADF2-2D3D-356A-520F3AC64FAF}"/>
          </ac:spMkLst>
        </pc:spChg>
        <pc:graphicFrameChg chg="add del">
          <ac:chgData name="Mabel Okungbowa" userId="70068b3b562813e3" providerId="LiveId" clId="{2E6DBE45-E482-416B-AD7E-AD83B745EB06}" dt="2023-07-23T13:06:03.448" v="757" actId="26606"/>
          <ac:graphicFrameMkLst>
            <pc:docMk/>
            <pc:sldMk cId="3413401574" sldId="263"/>
            <ac:graphicFrameMk id="1032" creationId="{D1788DBC-A0EF-BC49-5BE5-9FDA724E4554}"/>
          </ac:graphicFrameMkLst>
        </pc:graphicFrameChg>
        <pc:picChg chg="add del">
          <ac:chgData name="Mabel Okungbowa" userId="70068b3b562813e3" providerId="LiveId" clId="{2E6DBE45-E482-416B-AD7E-AD83B745EB06}" dt="2023-07-23T13:05:53.784" v="755" actId="26606"/>
          <ac:picMkLst>
            <pc:docMk/>
            <pc:sldMk cId="3413401574" sldId="263"/>
            <ac:picMk id="1034" creationId="{E9474AE3-759D-C9F9-2148-FEDEF5D091D5}"/>
          </ac:picMkLst>
        </pc:picChg>
        <pc:picChg chg="add del">
          <ac:chgData name="Mabel Okungbowa" userId="70068b3b562813e3" providerId="LiveId" clId="{2E6DBE45-E482-416B-AD7E-AD83B745EB06}" dt="2023-07-23T13:06:17.053" v="759" actId="26606"/>
          <ac:picMkLst>
            <pc:docMk/>
            <pc:sldMk cId="3413401574" sldId="263"/>
            <ac:picMk id="1040" creationId="{93F38671-2A3C-9A2D-74E4-E233F3848540}"/>
          </ac:picMkLst>
        </pc:picChg>
        <pc:picChg chg="add del">
          <ac:chgData name="Mabel Okungbowa" userId="70068b3b562813e3" providerId="LiveId" clId="{2E6DBE45-E482-416B-AD7E-AD83B745EB06}" dt="2023-07-23T13:06:20.085" v="761" actId="26606"/>
          <ac:picMkLst>
            <pc:docMk/>
            <pc:sldMk cId="3413401574" sldId="263"/>
            <ac:picMk id="1045" creationId="{911DD0CB-390A-F62D-4668-EAD49AE627B8}"/>
          </ac:picMkLst>
        </pc:picChg>
        <pc:picChg chg="add">
          <ac:chgData name="Mabel Okungbowa" userId="70068b3b562813e3" providerId="LiveId" clId="{2E6DBE45-E482-416B-AD7E-AD83B745EB06}" dt="2023-07-23T13:06:20.095" v="762" actId="26606"/>
          <ac:picMkLst>
            <pc:docMk/>
            <pc:sldMk cId="3413401574" sldId="263"/>
            <ac:picMk id="1050" creationId="{93F38671-2A3C-9A2D-74E4-E233F3848540}"/>
          </ac:picMkLst>
        </pc:picChg>
      </pc:sldChg>
      <pc:sldChg chg="modSp mod">
        <pc:chgData name="Mabel Okungbowa" userId="70068b3b562813e3" providerId="LiveId" clId="{2E6DBE45-E482-416B-AD7E-AD83B745EB06}" dt="2023-07-23T11:55:37.971" v="608" actId="14100"/>
        <pc:sldMkLst>
          <pc:docMk/>
          <pc:sldMk cId="3766882133" sldId="264"/>
        </pc:sldMkLst>
        <pc:spChg chg="mod">
          <ac:chgData name="Mabel Okungbowa" userId="70068b3b562813e3" providerId="LiveId" clId="{2E6DBE45-E482-416B-AD7E-AD83B745EB06}" dt="2023-07-23T11:54:05.108" v="600" actId="122"/>
          <ac:spMkLst>
            <pc:docMk/>
            <pc:sldMk cId="3766882133" sldId="264"/>
            <ac:spMk id="2" creationId="{31D576FE-1814-E268-7598-628012D8725D}"/>
          </ac:spMkLst>
        </pc:spChg>
        <pc:spChg chg="mod">
          <ac:chgData name="Mabel Okungbowa" userId="70068b3b562813e3" providerId="LiveId" clId="{2E6DBE45-E482-416B-AD7E-AD83B745EB06}" dt="2023-07-23T11:55:21.647" v="607" actId="14100"/>
          <ac:spMkLst>
            <pc:docMk/>
            <pc:sldMk cId="3766882133" sldId="264"/>
            <ac:spMk id="3" creationId="{1ADC5474-FD31-5363-B719-59AA27FBE744}"/>
          </ac:spMkLst>
        </pc:spChg>
        <pc:picChg chg="mod">
          <ac:chgData name="Mabel Okungbowa" userId="70068b3b562813e3" providerId="LiveId" clId="{2E6DBE45-E482-416B-AD7E-AD83B745EB06}" dt="2023-07-23T11:55:37.971" v="608" actId="14100"/>
          <ac:picMkLst>
            <pc:docMk/>
            <pc:sldMk cId="3766882133" sldId="264"/>
            <ac:picMk id="17" creationId="{FB5B2BFB-0133-689F-8A4E-C3A93923B15A}"/>
          </ac:picMkLst>
        </pc:picChg>
      </pc:sldChg>
      <pc:sldChg chg="modSp mod">
        <pc:chgData name="Mabel Okungbowa" userId="70068b3b562813e3" providerId="LiveId" clId="{2E6DBE45-E482-416B-AD7E-AD83B745EB06}" dt="2023-07-23T11:56:39.875" v="612" actId="255"/>
        <pc:sldMkLst>
          <pc:docMk/>
          <pc:sldMk cId="2514388010" sldId="265"/>
        </pc:sldMkLst>
        <pc:spChg chg="mod">
          <ac:chgData name="Mabel Okungbowa" userId="70068b3b562813e3" providerId="LiveId" clId="{2E6DBE45-E482-416B-AD7E-AD83B745EB06}" dt="2023-07-23T11:56:08.605" v="611" actId="2711"/>
          <ac:spMkLst>
            <pc:docMk/>
            <pc:sldMk cId="2514388010" sldId="265"/>
            <ac:spMk id="2" creationId="{973629ED-DEAB-F350-DC05-014E749BF0E7}"/>
          </ac:spMkLst>
        </pc:spChg>
        <pc:spChg chg="mod">
          <ac:chgData name="Mabel Okungbowa" userId="70068b3b562813e3" providerId="LiveId" clId="{2E6DBE45-E482-416B-AD7E-AD83B745EB06}" dt="2023-07-23T11:56:39.875" v="612" actId="255"/>
          <ac:spMkLst>
            <pc:docMk/>
            <pc:sldMk cId="2514388010" sldId="265"/>
            <ac:spMk id="3" creationId="{4BD22024-24A7-E270-E898-7FE20749FC1D}"/>
          </ac:spMkLst>
        </pc:spChg>
      </pc:sldChg>
      <pc:sldChg chg="modSp mod">
        <pc:chgData name="Mabel Okungbowa" userId="70068b3b562813e3" providerId="LiveId" clId="{2E6DBE45-E482-416B-AD7E-AD83B745EB06}" dt="2023-07-23T13:09:02.063" v="764" actId="255"/>
        <pc:sldMkLst>
          <pc:docMk/>
          <pc:sldMk cId="3515273593" sldId="266"/>
        </pc:sldMkLst>
        <pc:spChg chg="mod">
          <ac:chgData name="Mabel Okungbowa" userId="70068b3b562813e3" providerId="LiveId" clId="{2E6DBE45-E482-416B-AD7E-AD83B745EB06}" dt="2023-07-23T13:09:02.063" v="764" actId="255"/>
          <ac:spMkLst>
            <pc:docMk/>
            <pc:sldMk cId="3515273593" sldId="266"/>
            <ac:spMk id="2" creationId="{8E37EB82-3B94-9A9A-DA42-10F11810DEBF}"/>
          </ac:spMkLst>
        </pc:spChg>
        <pc:graphicFrameChg chg="mod">
          <ac:chgData name="Mabel Okungbowa" userId="70068b3b562813e3" providerId="LiveId" clId="{2E6DBE45-E482-416B-AD7E-AD83B745EB06}" dt="2023-07-23T12:01:42.974" v="630" actId="113"/>
          <ac:graphicFrameMkLst>
            <pc:docMk/>
            <pc:sldMk cId="3515273593" sldId="266"/>
            <ac:graphicFrameMk id="28" creationId="{AA580A84-ACCD-9B45-058C-F1EDDCE3225F}"/>
          </ac:graphicFrameMkLst>
        </pc:graphicFrameChg>
      </pc:sldChg>
      <pc:sldChg chg="modSp mod">
        <pc:chgData name="Mabel Okungbowa" userId="70068b3b562813e3" providerId="LiveId" clId="{2E6DBE45-E482-416B-AD7E-AD83B745EB06}" dt="2023-07-23T12:03:55.056" v="640" actId="255"/>
        <pc:sldMkLst>
          <pc:docMk/>
          <pc:sldMk cId="2455307961" sldId="267"/>
        </pc:sldMkLst>
        <pc:spChg chg="mod">
          <ac:chgData name="Mabel Okungbowa" userId="70068b3b562813e3" providerId="LiveId" clId="{2E6DBE45-E482-416B-AD7E-AD83B745EB06}" dt="2023-07-23T12:02:17.356" v="634" actId="122"/>
          <ac:spMkLst>
            <pc:docMk/>
            <pc:sldMk cId="2455307961" sldId="267"/>
            <ac:spMk id="2" creationId="{6E9E9451-5385-95D0-3C71-7AA497E51738}"/>
          </ac:spMkLst>
        </pc:spChg>
        <pc:spChg chg="mod">
          <ac:chgData name="Mabel Okungbowa" userId="70068b3b562813e3" providerId="LiveId" clId="{2E6DBE45-E482-416B-AD7E-AD83B745EB06}" dt="2023-07-23T12:03:55.056" v="640" actId="255"/>
          <ac:spMkLst>
            <pc:docMk/>
            <pc:sldMk cId="2455307961" sldId="267"/>
            <ac:spMk id="3" creationId="{C1B6158F-F69A-FADC-4AB7-C5AD162354FA}"/>
          </ac:spMkLst>
        </pc:spChg>
        <pc:picChg chg="mod">
          <ac:chgData name="Mabel Okungbowa" userId="70068b3b562813e3" providerId="LiveId" clId="{2E6DBE45-E482-416B-AD7E-AD83B745EB06}" dt="2023-07-23T12:03:41.155" v="639" actId="14100"/>
          <ac:picMkLst>
            <pc:docMk/>
            <pc:sldMk cId="2455307961" sldId="267"/>
            <ac:picMk id="7" creationId="{7E67B549-D0A4-AEAA-9197-837C62A9BF17}"/>
          </ac:picMkLst>
        </pc:picChg>
      </pc:sldChg>
      <pc:sldChg chg="modSp mod">
        <pc:chgData name="Mabel Okungbowa" userId="70068b3b562813e3" providerId="LiveId" clId="{2E6DBE45-E482-416B-AD7E-AD83B745EB06}" dt="2023-07-23T12:07:58.427" v="657" actId="113"/>
        <pc:sldMkLst>
          <pc:docMk/>
          <pc:sldMk cId="2558610881" sldId="268"/>
        </pc:sldMkLst>
        <pc:spChg chg="mod">
          <ac:chgData name="Mabel Okungbowa" userId="70068b3b562813e3" providerId="LiveId" clId="{2E6DBE45-E482-416B-AD7E-AD83B745EB06}" dt="2023-07-23T12:04:32.162" v="642" actId="2711"/>
          <ac:spMkLst>
            <pc:docMk/>
            <pc:sldMk cId="2558610881" sldId="268"/>
            <ac:spMk id="2" creationId="{DC6E8923-9E27-5E14-5855-B43869129C4D}"/>
          </ac:spMkLst>
        </pc:spChg>
        <pc:graphicFrameChg chg="mod">
          <ac:chgData name="Mabel Okungbowa" userId="70068b3b562813e3" providerId="LiveId" clId="{2E6DBE45-E482-416B-AD7E-AD83B745EB06}" dt="2023-07-23T12:07:58.427" v="657" actId="113"/>
          <ac:graphicFrameMkLst>
            <pc:docMk/>
            <pc:sldMk cId="2558610881" sldId="268"/>
            <ac:graphicFrameMk id="5" creationId="{2DCF4C6B-9FE3-2D6F-E84D-B45109B29058}"/>
          </ac:graphicFrameMkLst>
        </pc:graphicFrameChg>
      </pc:sldChg>
      <pc:sldChg chg="modSp mod">
        <pc:chgData name="Mabel Okungbowa" userId="70068b3b562813e3" providerId="LiveId" clId="{2E6DBE45-E482-416B-AD7E-AD83B745EB06}" dt="2023-07-23T12:12:50.806" v="677" actId="255"/>
        <pc:sldMkLst>
          <pc:docMk/>
          <pc:sldMk cId="1122025892" sldId="269"/>
        </pc:sldMkLst>
        <pc:spChg chg="mod">
          <ac:chgData name="Mabel Okungbowa" userId="70068b3b562813e3" providerId="LiveId" clId="{2E6DBE45-E482-416B-AD7E-AD83B745EB06}" dt="2023-07-23T12:08:50.017" v="660" actId="27636"/>
          <ac:spMkLst>
            <pc:docMk/>
            <pc:sldMk cId="1122025892" sldId="269"/>
            <ac:spMk id="2" creationId="{1B932F01-5815-1757-4830-36E4D78C6877}"/>
          </ac:spMkLst>
        </pc:spChg>
        <pc:graphicFrameChg chg="mod">
          <ac:chgData name="Mabel Okungbowa" userId="70068b3b562813e3" providerId="LiveId" clId="{2E6DBE45-E482-416B-AD7E-AD83B745EB06}" dt="2023-07-23T12:12:50.806" v="677" actId="255"/>
          <ac:graphicFrameMkLst>
            <pc:docMk/>
            <pc:sldMk cId="1122025892" sldId="269"/>
            <ac:graphicFrameMk id="5" creationId="{2B09DF41-CA2E-D279-42CC-EC5B67C0A9D5}"/>
          </ac:graphicFrameMkLst>
        </pc:graphicFrameChg>
      </pc:sldChg>
      <pc:sldChg chg="modSp mod">
        <pc:chgData name="Mabel Okungbowa" userId="70068b3b562813e3" providerId="LiveId" clId="{2E6DBE45-E482-416B-AD7E-AD83B745EB06}" dt="2023-07-23T12:16:25.052" v="698" actId="113"/>
        <pc:sldMkLst>
          <pc:docMk/>
          <pc:sldMk cId="3252235249" sldId="270"/>
        </pc:sldMkLst>
        <pc:spChg chg="mod">
          <ac:chgData name="Mabel Okungbowa" userId="70068b3b562813e3" providerId="LiveId" clId="{2E6DBE45-E482-416B-AD7E-AD83B745EB06}" dt="2023-07-23T12:13:12.550" v="680" actId="27636"/>
          <ac:spMkLst>
            <pc:docMk/>
            <pc:sldMk cId="3252235249" sldId="270"/>
            <ac:spMk id="2" creationId="{4814E24C-B90F-0A57-04CE-D94D8C61720F}"/>
          </ac:spMkLst>
        </pc:spChg>
        <pc:graphicFrameChg chg="mod">
          <ac:chgData name="Mabel Okungbowa" userId="70068b3b562813e3" providerId="LiveId" clId="{2E6DBE45-E482-416B-AD7E-AD83B745EB06}" dt="2023-07-23T12:16:25.052" v="698" actId="113"/>
          <ac:graphicFrameMkLst>
            <pc:docMk/>
            <pc:sldMk cId="3252235249" sldId="270"/>
            <ac:graphicFrameMk id="13" creationId="{2C0F2C7A-9E1C-F13A-1372-6D68A1B6E169}"/>
          </ac:graphicFrameMkLst>
        </pc:graphicFrameChg>
      </pc:sldChg>
      <pc:sldChg chg="modSp mod">
        <pc:chgData name="Mabel Okungbowa" userId="70068b3b562813e3" providerId="LiveId" clId="{2E6DBE45-E482-416B-AD7E-AD83B745EB06}" dt="2023-07-23T11:26:22.325" v="494" actId="122"/>
        <pc:sldMkLst>
          <pc:docMk/>
          <pc:sldMk cId="1006315110" sldId="271"/>
        </pc:sldMkLst>
        <pc:spChg chg="mod">
          <ac:chgData name="Mabel Okungbowa" userId="70068b3b562813e3" providerId="LiveId" clId="{2E6DBE45-E482-416B-AD7E-AD83B745EB06}" dt="2023-07-23T11:26:22.325" v="494" actId="122"/>
          <ac:spMkLst>
            <pc:docMk/>
            <pc:sldMk cId="1006315110" sldId="271"/>
            <ac:spMk id="2" creationId="{847BAE3B-708A-CF93-8C8D-518DF08B7247}"/>
          </ac:spMkLst>
        </pc:spChg>
      </pc:sldChg>
      <pc:sldChg chg="modSp mod">
        <pc:chgData name="Mabel Okungbowa" userId="70068b3b562813e3" providerId="LiveId" clId="{2E6DBE45-E482-416B-AD7E-AD83B745EB06}" dt="2023-07-23T11:51:16.930" v="587" actId="255"/>
        <pc:sldMkLst>
          <pc:docMk/>
          <pc:sldMk cId="1016346045" sldId="272"/>
        </pc:sldMkLst>
        <pc:spChg chg="mod">
          <ac:chgData name="Mabel Okungbowa" userId="70068b3b562813e3" providerId="LiveId" clId="{2E6DBE45-E482-416B-AD7E-AD83B745EB06}" dt="2023-07-23T11:50:48.581" v="586" actId="2711"/>
          <ac:spMkLst>
            <pc:docMk/>
            <pc:sldMk cId="1016346045" sldId="272"/>
            <ac:spMk id="2" creationId="{DBEF739E-97ED-889C-4514-51BF22ECCA06}"/>
          </ac:spMkLst>
        </pc:spChg>
        <pc:spChg chg="mod">
          <ac:chgData name="Mabel Okungbowa" userId="70068b3b562813e3" providerId="LiveId" clId="{2E6DBE45-E482-416B-AD7E-AD83B745EB06}" dt="2023-07-23T11:51:16.930" v="587" actId="255"/>
          <ac:spMkLst>
            <pc:docMk/>
            <pc:sldMk cId="1016346045" sldId="272"/>
            <ac:spMk id="3" creationId="{2BA8A4F1-7569-E11C-BC45-3FEEA2F1C399}"/>
          </ac:spMkLst>
        </pc:spChg>
      </pc:sldChg>
      <pc:sldChg chg="modSp mod">
        <pc:chgData name="Mabel Okungbowa" userId="70068b3b562813e3" providerId="LiveId" clId="{2E6DBE45-E482-416B-AD7E-AD83B745EB06}" dt="2023-07-23T12:18:12.075" v="706" actId="113"/>
        <pc:sldMkLst>
          <pc:docMk/>
          <pc:sldMk cId="2774899331" sldId="273"/>
        </pc:sldMkLst>
        <pc:spChg chg="mod">
          <ac:chgData name="Mabel Okungbowa" userId="70068b3b562813e3" providerId="LiveId" clId="{2E6DBE45-E482-416B-AD7E-AD83B745EB06}" dt="2023-07-23T12:16:53.407" v="702" actId="27636"/>
          <ac:spMkLst>
            <pc:docMk/>
            <pc:sldMk cId="2774899331" sldId="273"/>
            <ac:spMk id="2" creationId="{1B7C245E-916B-6D87-D82B-E0E5178EBB98}"/>
          </ac:spMkLst>
        </pc:spChg>
        <pc:spChg chg="mod">
          <ac:chgData name="Mabel Okungbowa" userId="70068b3b562813e3" providerId="LiveId" clId="{2E6DBE45-E482-416B-AD7E-AD83B745EB06}" dt="2023-07-23T12:18:12.075" v="706" actId="113"/>
          <ac:spMkLst>
            <pc:docMk/>
            <pc:sldMk cId="2774899331" sldId="273"/>
            <ac:spMk id="3" creationId="{179BA62C-4E60-195B-BEE5-D516FFD11F38}"/>
          </ac:spMkLst>
        </pc:spChg>
      </pc:sldChg>
      <pc:sldChg chg="modSp mod">
        <pc:chgData name="Mabel Okungbowa" userId="70068b3b562813e3" providerId="LiveId" clId="{2E6DBE45-E482-416B-AD7E-AD83B745EB06}" dt="2023-07-23T11:27:39.286" v="497" actId="27636"/>
        <pc:sldMkLst>
          <pc:docMk/>
          <pc:sldMk cId="3795621513" sldId="274"/>
        </pc:sldMkLst>
        <pc:spChg chg="mod">
          <ac:chgData name="Mabel Okungbowa" userId="70068b3b562813e3" providerId="LiveId" clId="{2E6DBE45-E482-416B-AD7E-AD83B745EB06}" dt="2023-07-23T11:27:39.286" v="497" actId="27636"/>
          <ac:spMkLst>
            <pc:docMk/>
            <pc:sldMk cId="3795621513" sldId="274"/>
            <ac:spMk id="2" creationId="{C4C529B8-67F3-F5A5-D1A0-FB96DB3B949A}"/>
          </ac:spMkLst>
        </pc:spChg>
      </pc:sldChg>
      <pc:sldChg chg="modSp mod">
        <pc:chgData name="Mabel Okungbowa" userId="70068b3b562813e3" providerId="LiveId" clId="{2E6DBE45-E482-416B-AD7E-AD83B745EB06}" dt="2023-07-23T11:25:47.566" v="492" actId="2711"/>
        <pc:sldMkLst>
          <pc:docMk/>
          <pc:sldMk cId="247003684" sldId="275"/>
        </pc:sldMkLst>
        <pc:spChg chg="mod">
          <ac:chgData name="Mabel Okungbowa" userId="70068b3b562813e3" providerId="LiveId" clId="{2E6DBE45-E482-416B-AD7E-AD83B745EB06}" dt="2023-07-23T11:25:47.566" v="492" actId="2711"/>
          <ac:spMkLst>
            <pc:docMk/>
            <pc:sldMk cId="247003684" sldId="275"/>
            <ac:spMk id="2" creationId="{A1DF71BB-D9B6-F4E3-7A8F-F2AC6FC3B023}"/>
          </ac:spMkLst>
        </pc:spChg>
        <pc:spChg chg="mod">
          <ac:chgData name="Mabel Okungbowa" userId="70068b3b562813e3" providerId="LiveId" clId="{2E6DBE45-E482-416B-AD7E-AD83B745EB06}" dt="2023-07-23T11:22:16.284" v="479" actId="20577"/>
          <ac:spMkLst>
            <pc:docMk/>
            <pc:sldMk cId="247003684" sldId="275"/>
            <ac:spMk id="3" creationId="{4D8D8C64-7A31-7A3C-7223-4C06CF760A2B}"/>
          </ac:spMkLst>
        </pc:spChg>
      </pc:sldChg>
      <pc:sldChg chg="del">
        <pc:chgData name="Mabel Okungbowa" userId="70068b3b562813e3" providerId="LiveId" clId="{2E6DBE45-E482-416B-AD7E-AD83B745EB06}" dt="2023-07-23T10:59:17.191" v="6" actId="2696"/>
        <pc:sldMkLst>
          <pc:docMk/>
          <pc:sldMk cId="713463323" sldId="276"/>
        </pc:sldMkLst>
      </pc:sldChg>
      <pc:sldChg chg="addSp delSp modSp mod setBg">
        <pc:chgData name="Mabel Okungbowa" userId="70068b3b562813e3" providerId="LiveId" clId="{2E6DBE45-E482-416B-AD7E-AD83B745EB06}" dt="2023-07-23T11:29:55.190" v="503" actId="26606"/>
        <pc:sldMkLst>
          <pc:docMk/>
          <pc:sldMk cId="3171747793" sldId="277"/>
        </pc:sldMkLst>
        <pc:spChg chg="mod">
          <ac:chgData name="Mabel Okungbowa" userId="70068b3b562813e3" providerId="LiveId" clId="{2E6DBE45-E482-416B-AD7E-AD83B745EB06}" dt="2023-07-23T11:29:55.190" v="503" actId="26606"/>
          <ac:spMkLst>
            <pc:docMk/>
            <pc:sldMk cId="3171747793" sldId="277"/>
            <ac:spMk id="2" creationId="{B72AAACC-DD2C-2F8D-16D7-08BA3F6FFD17}"/>
          </ac:spMkLst>
        </pc:spChg>
        <pc:spChg chg="del mod">
          <ac:chgData name="Mabel Okungbowa" userId="70068b3b562813e3" providerId="LiveId" clId="{2E6DBE45-E482-416B-AD7E-AD83B745EB06}" dt="2023-07-23T11:29:55.190" v="503" actId="26606"/>
          <ac:spMkLst>
            <pc:docMk/>
            <pc:sldMk cId="3171747793" sldId="277"/>
            <ac:spMk id="3" creationId="{DCDF3C7D-EAD8-FBD5-0C34-80A73A53E68E}"/>
          </ac:spMkLst>
        </pc:spChg>
        <pc:spChg chg="add">
          <ac:chgData name="Mabel Okungbowa" userId="70068b3b562813e3" providerId="LiveId" clId="{2E6DBE45-E482-416B-AD7E-AD83B745EB06}" dt="2023-07-23T11:29:55.190" v="503" actId="26606"/>
          <ac:spMkLst>
            <pc:docMk/>
            <pc:sldMk cId="3171747793" sldId="277"/>
            <ac:spMk id="9" creationId="{0C541B88-1AE9-40C3-AFD5-967787C1979F}"/>
          </ac:spMkLst>
        </pc:spChg>
        <pc:spChg chg="add">
          <ac:chgData name="Mabel Okungbowa" userId="70068b3b562813e3" providerId="LiveId" clId="{2E6DBE45-E482-416B-AD7E-AD83B745EB06}" dt="2023-07-23T11:29:55.190" v="503" actId="26606"/>
          <ac:spMkLst>
            <pc:docMk/>
            <pc:sldMk cId="3171747793" sldId="277"/>
            <ac:spMk id="11" creationId="{E5F17139-31EE-46AC-B04F-DBBD852DD6CB}"/>
          </ac:spMkLst>
        </pc:spChg>
        <pc:spChg chg="add">
          <ac:chgData name="Mabel Okungbowa" userId="70068b3b562813e3" providerId="LiveId" clId="{2E6DBE45-E482-416B-AD7E-AD83B745EB06}" dt="2023-07-23T11:29:55.190" v="503" actId="26606"/>
          <ac:spMkLst>
            <pc:docMk/>
            <pc:sldMk cId="3171747793" sldId="277"/>
            <ac:spMk id="17" creationId="{89D16701-DA76-4F72-BB63-E2C3FFBDFE0F}"/>
          </ac:spMkLst>
        </pc:spChg>
        <pc:spChg chg="add">
          <ac:chgData name="Mabel Okungbowa" userId="70068b3b562813e3" providerId="LiveId" clId="{2E6DBE45-E482-416B-AD7E-AD83B745EB06}" dt="2023-07-23T11:29:55.190" v="503" actId="26606"/>
          <ac:spMkLst>
            <pc:docMk/>
            <pc:sldMk cId="3171747793" sldId="277"/>
            <ac:spMk id="19" creationId="{1CC28BE1-9DC6-43FE-9582-39F091098D77}"/>
          </ac:spMkLst>
        </pc:spChg>
        <pc:grpChg chg="add">
          <ac:chgData name="Mabel Okungbowa" userId="70068b3b562813e3" providerId="LiveId" clId="{2E6DBE45-E482-416B-AD7E-AD83B745EB06}" dt="2023-07-23T11:29:55.190" v="503" actId="26606"/>
          <ac:grpSpMkLst>
            <pc:docMk/>
            <pc:sldMk cId="3171747793" sldId="277"/>
            <ac:grpSpMk id="13" creationId="{7CF625D3-71A3-4F30-A096-8EF334E959D0}"/>
          </ac:grpSpMkLst>
        </pc:grpChg>
        <pc:grpChg chg="add">
          <ac:chgData name="Mabel Okungbowa" userId="70068b3b562813e3" providerId="LiveId" clId="{2E6DBE45-E482-416B-AD7E-AD83B745EB06}" dt="2023-07-23T11:29:55.190" v="503" actId="26606"/>
          <ac:grpSpMkLst>
            <pc:docMk/>
            <pc:sldMk cId="3171747793" sldId="277"/>
            <ac:grpSpMk id="21" creationId="{AF9AF3F3-CE0C-4125-BDD7-346487FA0B40}"/>
          </ac:grpSpMkLst>
        </pc:grpChg>
        <pc:graphicFrameChg chg="add">
          <ac:chgData name="Mabel Okungbowa" userId="70068b3b562813e3" providerId="LiveId" clId="{2E6DBE45-E482-416B-AD7E-AD83B745EB06}" dt="2023-07-23T11:29:55.190" v="503" actId="26606"/>
          <ac:graphicFrameMkLst>
            <pc:docMk/>
            <pc:sldMk cId="3171747793" sldId="277"/>
            <ac:graphicFrameMk id="5" creationId="{B21F84A5-D60A-3347-244E-361DACBD2985}"/>
          </ac:graphicFrameMkLst>
        </pc:graphicFrameChg>
      </pc:sldChg>
      <pc:sldChg chg="addSp delSp modSp new mod setBg">
        <pc:chgData name="Mabel Okungbowa" userId="70068b3b562813e3" providerId="LiveId" clId="{2E6DBE45-E482-416B-AD7E-AD83B745EB06}" dt="2023-07-23T11:41:43.783" v="541" actId="255"/>
        <pc:sldMkLst>
          <pc:docMk/>
          <pc:sldMk cId="1549683345" sldId="278"/>
        </pc:sldMkLst>
        <pc:spChg chg="mod">
          <ac:chgData name="Mabel Okungbowa" userId="70068b3b562813e3" providerId="LiveId" clId="{2E6DBE45-E482-416B-AD7E-AD83B745EB06}" dt="2023-07-23T11:36:55.461" v="526" actId="207"/>
          <ac:spMkLst>
            <pc:docMk/>
            <pc:sldMk cId="1549683345" sldId="278"/>
            <ac:spMk id="2" creationId="{E40785CD-6F97-75AE-F180-C04512285192}"/>
          </ac:spMkLst>
        </pc:spChg>
        <pc:spChg chg="add del mod">
          <ac:chgData name="Mabel Okungbowa" userId="70068b3b562813e3" providerId="LiveId" clId="{2E6DBE45-E482-416B-AD7E-AD83B745EB06}" dt="2023-07-23T11:31:50.124" v="514" actId="26606"/>
          <ac:spMkLst>
            <pc:docMk/>
            <pc:sldMk cId="1549683345" sldId="278"/>
            <ac:spMk id="3" creationId="{E4816BBC-74CF-480B-BF93-124AEFE04027}"/>
          </ac:spMkLst>
        </pc:spChg>
        <pc:spChg chg="add del">
          <ac:chgData name="Mabel Okungbowa" userId="70068b3b562813e3" providerId="LiveId" clId="{2E6DBE45-E482-416B-AD7E-AD83B745EB06}" dt="2023-07-23T11:33:10.657" v="516" actId="26606"/>
          <ac:spMkLst>
            <pc:docMk/>
            <pc:sldMk cId="1549683345" sldId="278"/>
            <ac:spMk id="8" creationId="{70DFC902-7D23-471A-B557-B6B6917D7A0D}"/>
          </ac:spMkLst>
        </pc:spChg>
        <pc:spChg chg="add del">
          <ac:chgData name="Mabel Okungbowa" userId="70068b3b562813e3" providerId="LiveId" clId="{2E6DBE45-E482-416B-AD7E-AD83B745EB06}" dt="2023-07-23T11:30:48.123" v="507" actId="26606"/>
          <ac:spMkLst>
            <pc:docMk/>
            <pc:sldMk cId="1549683345" sldId="278"/>
            <ac:spMk id="9" creationId="{C3896A03-3945-419A-B66B-4EE266EDD152}"/>
          </ac:spMkLst>
        </pc:spChg>
        <pc:spChg chg="add del">
          <ac:chgData name="Mabel Okungbowa" userId="70068b3b562813e3" providerId="LiveId" clId="{2E6DBE45-E482-416B-AD7E-AD83B745EB06}" dt="2023-07-23T11:30:57.638" v="509" actId="26606"/>
          <ac:spMkLst>
            <pc:docMk/>
            <pc:sldMk cId="1549683345" sldId="278"/>
            <ac:spMk id="10" creationId="{B50AB553-2A96-4A92-96F2-93548E096954}"/>
          </ac:spMkLst>
        </pc:spChg>
        <pc:spChg chg="add del">
          <ac:chgData name="Mabel Okungbowa" userId="70068b3b562813e3" providerId="LiveId" clId="{2E6DBE45-E482-416B-AD7E-AD83B745EB06}" dt="2023-07-23T11:30:48.123" v="507" actId="26606"/>
          <ac:spMkLst>
            <pc:docMk/>
            <pc:sldMk cId="1549683345" sldId="278"/>
            <ac:spMk id="11" creationId="{B34F5AD2-EDBD-4BBD-A55C-EAFFD0C7097A}"/>
          </ac:spMkLst>
        </pc:spChg>
        <pc:spChg chg="add del">
          <ac:chgData name="Mabel Okungbowa" userId="70068b3b562813e3" providerId="LiveId" clId="{2E6DBE45-E482-416B-AD7E-AD83B745EB06}" dt="2023-07-23T11:33:10.657" v="516" actId="26606"/>
          <ac:spMkLst>
            <pc:docMk/>
            <pc:sldMk cId="1549683345" sldId="278"/>
            <ac:spMk id="12" creationId="{450D3AD2-FA80-415F-A9CE-54D884561CD7}"/>
          </ac:spMkLst>
        </pc:spChg>
        <pc:spChg chg="add del">
          <ac:chgData name="Mabel Okungbowa" userId="70068b3b562813e3" providerId="LiveId" clId="{2E6DBE45-E482-416B-AD7E-AD83B745EB06}" dt="2023-07-23T11:33:10.657" v="516" actId="26606"/>
          <ac:spMkLst>
            <pc:docMk/>
            <pc:sldMk cId="1549683345" sldId="278"/>
            <ac:spMk id="19" creationId="{A55D5633-D557-4DCA-982C-FF36EB7A1C00}"/>
          </ac:spMkLst>
        </pc:spChg>
        <pc:spChg chg="add del mod">
          <ac:chgData name="Mabel Okungbowa" userId="70068b3b562813e3" providerId="LiveId" clId="{2E6DBE45-E482-416B-AD7E-AD83B745EB06}" dt="2023-07-23T11:33:51.411" v="517" actId="26606"/>
          <ac:spMkLst>
            <pc:docMk/>
            <pc:sldMk cId="1549683345" sldId="278"/>
            <ac:spMk id="20" creationId="{E4816BBC-74CF-480B-BF93-124AEFE04027}"/>
          </ac:spMkLst>
        </pc:spChg>
        <pc:spChg chg="add del">
          <ac:chgData name="Mabel Okungbowa" userId="70068b3b562813e3" providerId="LiveId" clId="{2E6DBE45-E482-416B-AD7E-AD83B745EB06}" dt="2023-07-23T11:33:51.411" v="517" actId="26606"/>
          <ac:spMkLst>
            <pc:docMk/>
            <pc:sldMk cId="1549683345" sldId="278"/>
            <ac:spMk id="25" creationId="{09588DA8-065E-4F6F-8EFD-43104AB2E0CF}"/>
          </ac:spMkLst>
        </pc:spChg>
        <pc:spChg chg="add del">
          <ac:chgData name="Mabel Okungbowa" userId="70068b3b562813e3" providerId="LiveId" clId="{2E6DBE45-E482-416B-AD7E-AD83B745EB06}" dt="2023-07-23T11:33:51.411" v="517" actId="26606"/>
          <ac:spMkLst>
            <pc:docMk/>
            <pc:sldMk cId="1549683345" sldId="278"/>
            <ac:spMk id="27" creationId="{C4285719-470E-454C-AF62-8323075F1F5B}"/>
          </ac:spMkLst>
        </pc:spChg>
        <pc:spChg chg="add del">
          <ac:chgData name="Mabel Okungbowa" userId="70068b3b562813e3" providerId="LiveId" clId="{2E6DBE45-E482-416B-AD7E-AD83B745EB06}" dt="2023-07-23T11:33:51.411" v="517" actId="26606"/>
          <ac:spMkLst>
            <pc:docMk/>
            <pc:sldMk cId="1549683345" sldId="278"/>
            <ac:spMk id="29" creationId="{CD9FE4EF-C4D8-49A0-B2FF-81D8DB7D8A24}"/>
          </ac:spMkLst>
        </pc:spChg>
        <pc:spChg chg="add del">
          <ac:chgData name="Mabel Okungbowa" userId="70068b3b562813e3" providerId="LiveId" clId="{2E6DBE45-E482-416B-AD7E-AD83B745EB06}" dt="2023-07-23T11:33:51.411" v="517" actId="26606"/>
          <ac:spMkLst>
            <pc:docMk/>
            <pc:sldMk cId="1549683345" sldId="278"/>
            <ac:spMk id="31" creationId="{4300840D-0A0B-4512-BACA-B439D5B9C57C}"/>
          </ac:spMkLst>
        </pc:spChg>
        <pc:spChg chg="add del">
          <ac:chgData name="Mabel Okungbowa" userId="70068b3b562813e3" providerId="LiveId" clId="{2E6DBE45-E482-416B-AD7E-AD83B745EB06}" dt="2023-07-23T11:33:51.411" v="517" actId="26606"/>
          <ac:spMkLst>
            <pc:docMk/>
            <pc:sldMk cId="1549683345" sldId="278"/>
            <ac:spMk id="33" creationId="{D2B78728-A580-49A7-84F9-6EF6F583ADE0}"/>
          </ac:spMkLst>
        </pc:spChg>
        <pc:spChg chg="add del">
          <ac:chgData name="Mabel Okungbowa" userId="70068b3b562813e3" providerId="LiveId" clId="{2E6DBE45-E482-416B-AD7E-AD83B745EB06}" dt="2023-07-23T11:33:51.411" v="517" actId="26606"/>
          <ac:spMkLst>
            <pc:docMk/>
            <pc:sldMk cId="1549683345" sldId="278"/>
            <ac:spMk id="35" creationId="{38FAA1A1-D861-433F-88FA-1E9D6FD31D11}"/>
          </ac:spMkLst>
        </pc:spChg>
        <pc:spChg chg="add del">
          <ac:chgData name="Mabel Okungbowa" userId="70068b3b562813e3" providerId="LiveId" clId="{2E6DBE45-E482-416B-AD7E-AD83B745EB06}" dt="2023-07-23T11:33:51.411" v="517" actId="26606"/>
          <ac:spMkLst>
            <pc:docMk/>
            <pc:sldMk cId="1549683345" sldId="278"/>
            <ac:spMk id="37" creationId="{8D71EDA1-87BF-4D5D-AB79-F346FD19278A}"/>
          </ac:spMkLst>
        </pc:spChg>
        <pc:spChg chg="add del">
          <ac:chgData name="Mabel Okungbowa" userId="70068b3b562813e3" providerId="LiveId" clId="{2E6DBE45-E482-416B-AD7E-AD83B745EB06}" dt="2023-07-23T11:36:41.411" v="525" actId="26606"/>
          <ac:spMkLst>
            <pc:docMk/>
            <pc:sldMk cId="1549683345" sldId="278"/>
            <ac:spMk id="43" creationId="{7DA1F35B-C8F7-4A5A-9339-7DA4D785B300}"/>
          </ac:spMkLst>
        </pc:spChg>
        <pc:spChg chg="add del">
          <ac:chgData name="Mabel Okungbowa" userId="70068b3b562813e3" providerId="LiveId" clId="{2E6DBE45-E482-416B-AD7E-AD83B745EB06}" dt="2023-07-23T11:36:41.411" v="525" actId="26606"/>
          <ac:spMkLst>
            <pc:docMk/>
            <pc:sldMk cId="1549683345" sldId="278"/>
            <ac:spMk id="45" creationId="{B2D4AD41-40DA-4A81-92F5-B6E3BA1ED82A}"/>
          </ac:spMkLst>
        </pc:spChg>
        <pc:spChg chg="add">
          <ac:chgData name="Mabel Okungbowa" userId="70068b3b562813e3" providerId="LiveId" clId="{2E6DBE45-E482-416B-AD7E-AD83B745EB06}" dt="2023-07-23T11:36:41.411" v="525" actId="26606"/>
          <ac:spMkLst>
            <pc:docMk/>
            <pc:sldMk cId="1549683345" sldId="278"/>
            <ac:spMk id="50" creationId="{345A976A-8DE3-4B67-B94B-2044FDD12899}"/>
          </ac:spMkLst>
        </pc:spChg>
        <pc:spChg chg="add">
          <ac:chgData name="Mabel Okungbowa" userId="70068b3b562813e3" providerId="LiveId" clId="{2E6DBE45-E482-416B-AD7E-AD83B745EB06}" dt="2023-07-23T11:36:41.411" v="525" actId="26606"/>
          <ac:spMkLst>
            <pc:docMk/>
            <pc:sldMk cId="1549683345" sldId="278"/>
            <ac:spMk id="52" creationId="{6EAAA1B9-2DDB-49C9-A037-A523D2F13C15}"/>
          </ac:spMkLst>
        </pc:spChg>
        <pc:grpChg chg="add">
          <ac:chgData name="Mabel Okungbowa" userId="70068b3b562813e3" providerId="LiveId" clId="{2E6DBE45-E482-416B-AD7E-AD83B745EB06}" dt="2023-07-23T11:36:41.411" v="525" actId="26606"/>
          <ac:grpSpMkLst>
            <pc:docMk/>
            <pc:sldMk cId="1549683345" sldId="278"/>
            <ac:grpSpMk id="54" creationId="{76566969-F813-4CC5-B3E9-363D85B55C3B}"/>
          </ac:grpSpMkLst>
        </pc:grpChg>
        <pc:grpChg chg="add">
          <ac:chgData name="Mabel Okungbowa" userId="70068b3b562813e3" providerId="LiveId" clId="{2E6DBE45-E482-416B-AD7E-AD83B745EB06}" dt="2023-07-23T11:36:41.411" v="525" actId="26606"/>
          <ac:grpSpMkLst>
            <pc:docMk/>
            <pc:sldMk cId="1549683345" sldId="278"/>
            <ac:grpSpMk id="60" creationId="{0217D733-97B6-4C43-AF0C-5E3CB0EA132A}"/>
          </ac:grpSpMkLst>
        </pc:grpChg>
        <pc:graphicFrameChg chg="add del">
          <ac:chgData name="Mabel Okungbowa" userId="70068b3b562813e3" providerId="LiveId" clId="{2E6DBE45-E482-416B-AD7E-AD83B745EB06}" dt="2023-07-23T11:30:48.123" v="507" actId="26606"/>
          <ac:graphicFrameMkLst>
            <pc:docMk/>
            <pc:sldMk cId="1549683345" sldId="278"/>
            <ac:graphicFrameMk id="5" creationId="{E7B95859-7C13-D26B-2AA8-714A98C99633}"/>
          </ac:graphicFrameMkLst>
        </pc:graphicFrameChg>
        <pc:graphicFrameChg chg="add del">
          <ac:chgData name="Mabel Okungbowa" userId="70068b3b562813e3" providerId="LiveId" clId="{2E6DBE45-E482-416B-AD7E-AD83B745EB06}" dt="2023-07-23T11:30:57.638" v="509" actId="26606"/>
          <ac:graphicFrameMkLst>
            <pc:docMk/>
            <pc:sldMk cId="1549683345" sldId="278"/>
            <ac:graphicFrameMk id="13" creationId="{12637055-0AF8-1A33-4D8E-A9C0ED833CB3}"/>
          </ac:graphicFrameMkLst>
        </pc:graphicFrameChg>
        <pc:graphicFrameChg chg="add del">
          <ac:chgData name="Mabel Okungbowa" userId="70068b3b562813e3" providerId="LiveId" clId="{2E6DBE45-E482-416B-AD7E-AD83B745EB06}" dt="2023-07-23T11:31:08.278" v="511" actId="26606"/>
          <ac:graphicFrameMkLst>
            <pc:docMk/>
            <pc:sldMk cId="1549683345" sldId="278"/>
            <ac:graphicFrameMk id="15" creationId="{03E540A0-5B20-8A71-9C23-481FBC2216FA}"/>
          </ac:graphicFrameMkLst>
        </pc:graphicFrameChg>
        <pc:graphicFrameChg chg="add del">
          <ac:chgData name="Mabel Okungbowa" userId="70068b3b562813e3" providerId="LiveId" clId="{2E6DBE45-E482-416B-AD7E-AD83B745EB06}" dt="2023-07-23T11:31:50.116" v="513" actId="26606"/>
          <ac:graphicFrameMkLst>
            <pc:docMk/>
            <pc:sldMk cId="1549683345" sldId="278"/>
            <ac:graphicFrameMk id="17" creationId="{A95239FE-520F-C32F-E325-92415500B025}"/>
          </ac:graphicFrameMkLst>
        </pc:graphicFrameChg>
        <pc:graphicFrameChg chg="add mod modGraphic">
          <ac:chgData name="Mabel Okungbowa" userId="70068b3b562813e3" providerId="LiveId" clId="{2E6DBE45-E482-416B-AD7E-AD83B745EB06}" dt="2023-07-23T11:41:43.783" v="541" actId="255"/>
          <ac:graphicFrameMkLst>
            <pc:docMk/>
            <pc:sldMk cId="1549683345" sldId="278"/>
            <ac:graphicFrameMk id="39" creationId="{F17EB5C4-1F2F-88E6-2D3D-91043743D2ED}"/>
          </ac:graphicFrameMkLst>
        </pc:graphicFrameChg>
        <pc:picChg chg="add del">
          <ac:chgData name="Mabel Okungbowa" userId="70068b3b562813e3" providerId="LiveId" clId="{2E6DBE45-E482-416B-AD7E-AD83B745EB06}" dt="2023-07-23T11:30:57.638" v="509" actId="26606"/>
          <ac:picMkLst>
            <pc:docMk/>
            <pc:sldMk cId="1549683345" sldId="278"/>
            <ac:picMk id="6" creationId="{35C0EE3E-2055-9C0B-7306-DF4E78A8791F}"/>
          </ac:picMkLst>
        </pc:picChg>
      </pc:sldChg>
      <pc:sldChg chg="addSp delSp modSp new mod setBg">
        <pc:chgData name="Mabel Okungbowa" userId="70068b3b562813e3" providerId="LiveId" clId="{2E6DBE45-E482-416B-AD7E-AD83B745EB06}" dt="2023-07-23T11:40:56.670" v="540" actId="207"/>
        <pc:sldMkLst>
          <pc:docMk/>
          <pc:sldMk cId="3560669486" sldId="279"/>
        </pc:sldMkLst>
        <pc:spChg chg="mod">
          <ac:chgData name="Mabel Okungbowa" userId="70068b3b562813e3" providerId="LiveId" clId="{2E6DBE45-E482-416B-AD7E-AD83B745EB06}" dt="2023-07-23T11:40:56.670" v="540" actId="207"/>
          <ac:spMkLst>
            <pc:docMk/>
            <pc:sldMk cId="3560669486" sldId="279"/>
            <ac:spMk id="2" creationId="{92725437-C365-83F7-BDC5-304EDB5DDD47}"/>
          </ac:spMkLst>
        </pc:spChg>
        <pc:spChg chg="mod">
          <ac:chgData name="Mabel Okungbowa" userId="70068b3b562813e3" providerId="LiveId" clId="{2E6DBE45-E482-416B-AD7E-AD83B745EB06}" dt="2023-07-23T11:40:43.227" v="539" actId="255"/>
          <ac:spMkLst>
            <pc:docMk/>
            <pc:sldMk cId="3560669486" sldId="279"/>
            <ac:spMk id="3" creationId="{CDBACD06-407C-6C67-E4D1-81795D188C75}"/>
          </ac:spMkLst>
        </pc:spChg>
        <pc:spChg chg="add del">
          <ac:chgData name="Mabel Okungbowa" userId="70068b3b562813e3" providerId="LiveId" clId="{2E6DBE45-E482-416B-AD7E-AD83B745EB06}" dt="2023-07-23T11:39:56.596" v="535" actId="26606"/>
          <ac:spMkLst>
            <pc:docMk/>
            <pc:sldMk cId="3560669486" sldId="279"/>
            <ac:spMk id="8" creationId="{4BC99CB9-DDAD-44A2-8A1C-E3AF4E72DF5C}"/>
          </ac:spMkLst>
        </pc:spChg>
        <pc:spChg chg="add del">
          <ac:chgData name="Mabel Okungbowa" userId="70068b3b562813e3" providerId="LiveId" clId="{2E6DBE45-E482-416B-AD7E-AD83B745EB06}" dt="2023-07-23T11:39:56.596" v="535" actId="26606"/>
          <ac:spMkLst>
            <pc:docMk/>
            <pc:sldMk cId="3560669486" sldId="279"/>
            <ac:spMk id="10" creationId="{1561AEE4-4E38-4BAC-976D-E0DE523FC5D1}"/>
          </ac:spMkLst>
        </pc:spChg>
        <pc:spChg chg="add del">
          <ac:chgData name="Mabel Okungbowa" userId="70068b3b562813e3" providerId="LiveId" clId="{2E6DBE45-E482-416B-AD7E-AD83B745EB06}" dt="2023-07-23T11:40:13.515" v="537" actId="26606"/>
          <ac:spMkLst>
            <pc:docMk/>
            <pc:sldMk cId="3560669486" sldId="279"/>
            <ac:spMk id="21" creationId="{907EF6B7-1338-4443-8C46-6A318D952DFD}"/>
          </ac:spMkLst>
        </pc:spChg>
        <pc:spChg chg="add del">
          <ac:chgData name="Mabel Okungbowa" userId="70068b3b562813e3" providerId="LiveId" clId="{2E6DBE45-E482-416B-AD7E-AD83B745EB06}" dt="2023-07-23T11:40:13.515" v="537" actId="26606"/>
          <ac:spMkLst>
            <pc:docMk/>
            <pc:sldMk cId="3560669486" sldId="279"/>
            <ac:spMk id="22" creationId="{DAAE4CDD-124C-4DCF-9584-B6033B545DD5}"/>
          </ac:spMkLst>
        </pc:spChg>
        <pc:spChg chg="add del">
          <ac:chgData name="Mabel Okungbowa" userId="70068b3b562813e3" providerId="LiveId" clId="{2E6DBE45-E482-416B-AD7E-AD83B745EB06}" dt="2023-07-23T11:40:13.515" v="537" actId="26606"/>
          <ac:spMkLst>
            <pc:docMk/>
            <pc:sldMk cId="3560669486" sldId="279"/>
            <ac:spMk id="23" creationId="{081E4A58-353D-44AE-B2FC-2A74E2E400F7}"/>
          </ac:spMkLst>
        </pc:spChg>
        <pc:spChg chg="add">
          <ac:chgData name="Mabel Okungbowa" userId="70068b3b562813e3" providerId="LiveId" clId="{2E6DBE45-E482-416B-AD7E-AD83B745EB06}" dt="2023-07-23T11:40:13.524" v="538" actId="26606"/>
          <ac:spMkLst>
            <pc:docMk/>
            <pc:sldMk cId="3560669486" sldId="279"/>
            <ac:spMk id="25" creationId="{B14C2221-2B8C-494D-9442-F812DF4E8794}"/>
          </ac:spMkLst>
        </pc:spChg>
        <pc:grpChg chg="add del">
          <ac:chgData name="Mabel Okungbowa" userId="70068b3b562813e3" providerId="LiveId" clId="{2E6DBE45-E482-416B-AD7E-AD83B745EB06}" dt="2023-07-23T11:39:56.596" v="535" actId="26606"/>
          <ac:grpSpMkLst>
            <pc:docMk/>
            <pc:sldMk cId="3560669486" sldId="279"/>
            <ac:grpSpMk id="12" creationId="{F0BC676B-D19A-44DB-910A-0C0E6D433979}"/>
          </ac:grpSpMkLst>
        </pc:grpChg>
        <pc:picChg chg="add">
          <ac:chgData name="Mabel Okungbowa" userId="70068b3b562813e3" providerId="LiveId" clId="{2E6DBE45-E482-416B-AD7E-AD83B745EB06}" dt="2023-07-23T11:40:13.524" v="538" actId="26606"/>
          <ac:picMkLst>
            <pc:docMk/>
            <pc:sldMk cId="3560669486" sldId="279"/>
            <ac:picMk id="7" creationId="{FE0E719A-CFD1-DE3E-869D-D66109D6A159}"/>
          </ac:picMkLst>
        </pc:picChg>
      </pc:sldChg>
      <pc:sldChg chg="addSp delSp modSp new mod">
        <pc:chgData name="Mabel Okungbowa" userId="70068b3b562813e3" providerId="LiveId" clId="{2E6DBE45-E482-416B-AD7E-AD83B745EB06}" dt="2023-07-23T11:43:16.777" v="550" actId="26606"/>
        <pc:sldMkLst>
          <pc:docMk/>
          <pc:sldMk cId="4282486402" sldId="280"/>
        </pc:sldMkLst>
        <pc:spChg chg="mod">
          <ac:chgData name="Mabel Okungbowa" userId="70068b3b562813e3" providerId="LiveId" clId="{2E6DBE45-E482-416B-AD7E-AD83B745EB06}" dt="2023-07-23T11:42:05.925" v="543" actId="2711"/>
          <ac:spMkLst>
            <pc:docMk/>
            <pc:sldMk cId="4282486402" sldId="280"/>
            <ac:spMk id="2" creationId="{8416D577-7ADF-52B8-9320-496B9F6B1F6D}"/>
          </ac:spMkLst>
        </pc:spChg>
        <pc:spChg chg="add del mod">
          <ac:chgData name="Mabel Okungbowa" userId="70068b3b562813e3" providerId="LiveId" clId="{2E6DBE45-E482-416B-AD7E-AD83B745EB06}" dt="2023-07-23T11:43:16.777" v="550" actId="26606"/>
          <ac:spMkLst>
            <pc:docMk/>
            <pc:sldMk cId="4282486402" sldId="280"/>
            <ac:spMk id="3" creationId="{CD527538-948A-9689-DC60-25398425C7EE}"/>
          </ac:spMkLst>
        </pc:spChg>
        <pc:graphicFrameChg chg="add del">
          <ac:chgData name="Mabel Okungbowa" userId="70068b3b562813e3" providerId="LiveId" clId="{2E6DBE45-E482-416B-AD7E-AD83B745EB06}" dt="2023-07-23T11:43:16.757" v="549" actId="26606"/>
          <ac:graphicFrameMkLst>
            <pc:docMk/>
            <pc:sldMk cId="4282486402" sldId="280"/>
            <ac:graphicFrameMk id="5" creationId="{DBD6E311-A3E7-A0BC-8ADF-CE7773BBF918}"/>
          </ac:graphicFrameMkLst>
        </pc:graphicFrameChg>
        <pc:graphicFrameChg chg="add">
          <ac:chgData name="Mabel Okungbowa" userId="70068b3b562813e3" providerId="LiveId" clId="{2E6DBE45-E482-416B-AD7E-AD83B745EB06}" dt="2023-07-23T11:43:16.777" v="550" actId="26606"/>
          <ac:graphicFrameMkLst>
            <pc:docMk/>
            <pc:sldMk cId="4282486402" sldId="280"/>
            <ac:graphicFrameMk id="7" creationId="{45A6B7EB-8613-8AE9-EA41-69688E0E188F}"/>
          </ac:graphicFrameMkLst>
        </pc:graphicFrameChg>
      </pc:sldChg>
      <pc:sldChg chg="addSp delSp modSp new mod setBg">
        <pc:chgData name="Mabel Okungbowa" userId="70068b3b562813e3" providerId="LiveId" clId="{2E6DBE45-E482-416B-AD7E-AD83B745EB06}" dt="2023-07-23T11:45:02.349" v="558" actId="122"/>
        <pc:sldMkLst>
          <pc:docMk/>
          <pc:sldMk cId="3582216100" sldId="281"/>
        </pc:sldMkLst>
        <pc:spChg chg="mod">
          <ac:chgData name="Mabel Okungbowa" userId="70068b3b562813e3" providerId="LiveId" clId="{2E6DBE45-E482-416B-AD7E-AD83B745EB06}" dt="2023-07-23T11:45:02.349" v="558" actId="122"/>
          <ac:spMkLst>
            <pc:docMk/>
            <pc:sldMk cId="3582216100" sldId="281"/>
            <ac:spMk id="2" creationId="{A298DA2E-7092-4CCE-4059-95AC4C369BA7}"/>
          </ac:spMkLst>
        </pc:spChg>
        <pc:spChg chg="add del mod">
          <ac:chgData name="Mabel Okungbowa" userId="70068b3b562813e3" providerId="LiveId" clId="{2E6DBE45-E482-416B-AD7E-AD83B745EB06}" dt="2023-07-23T11:44:45.083" v="557" actId="26606"/>
          <ac:spMkLst>
            <pc:docMk/>
            <pc:sldMk cId="3582216100" sldId="281"/>
            <ac:spMk id="3" creationId="{9371F0D6-C99F-5383-B2DC-1F0CD92A2D4E}"/>
          </ac:spMkLst>
        </pc:spChg>
        <pc:spChg chg="add del">
          <ac:chgData name="Mabel Okungbowa" userId="70068b3b562813e3" providerId="LiveId" clId="{2E6DBE45-E482-416B-AD7E-AD83B745EB06}" dt="2023-07-23T11:44:45.063" v="556" actId="26606"/>
          <ac:spMkLst>
            <pc:docMk/>
            <pc:sldMk cId="3582216100" sldId="281"/>
            <ac:spMk id="9" creationId="{C5278130-DFE0-457B-8698-88DF69019DDE}"/>
          </ac:spMkLst>
        </pc:spChg>
        <pc:spChg chg="add del">
          <ac:chgData name="Mabel Okungbowa" userId="70068b3b562813e3" providerId="LiveId" clId="{2E6DBE45-E482-416B-AD7E-AD83B745EB06}" dt="2023-07-23T11:44:45.063" v="556" actId="26606"/>
          <ac:spMkLst>
            <pc:docMk/>
            <pc:sldMk cId="3582216100" sldId="281"/>
            <ac:spMk id="11" creationId="{2F99531B-1681-4D6E-BECB-18325B33A618}"/>
          </ac:spMkLst>
        </pc:spChg>
        <pc:spChg chg="add del">
          <ac:chgData name="Mabel Okungbowa" userId="70068b3b562813e3" providerId="LiveId" clId="{2E6DBE45-E482-416B-AD7E-AD83B745EB06}" dt="2023-07-23T11:44:45.063" v="556" actId="26606"/>
          <ac:spMkLst>
            <pc:docMk/>
            <pc:sldMk cId="3582216100" sldId="281"/>
            <ac:spMk id="13" creationId="{20344094-430A-400B-804B-910E696A1A90}"/>
          </ac:spMkLst>
        </pc:spChg>
        <pc:spChg chg="add del">
          <ac:chgData name="Mabel Okungbowa" userId="70068b3b562813e3" providerId="LiveId" clId="{2E6DBE45-E482-416B-AD7E-AD83B745EB06}" dt="2023-07-23T11:44:45.063" v="556" actId="26606"/>
          <ac:spMkLst>
            <pc:docMk/>
            <pc:sldMk cId="3582216100" sldId="281"/>
            <ac:spMk id="15" creationId="{453C67DF-7782-4E57-AB9B-F1B4811AD8FE}"/>
          </ac:spMkLst>
        </pc:spChg>
        <pc:spChg chg="add">
          <ac:chgData name="Mabel Okungbowa" userId="70068b3b562813e3" providerId="LiveId" clId="{2E6DBE45-E482-416B-AD7E-AD83B745EB06}" dt="2023-07-23T11:44:45.083" v="557" actId="26606"/>
          <ac:spMkLst>
            <pc:docMk/>
            <pc:sldMk cId="3582216100" sldId="281"/>
            <ac:spMk id="21" creationId="{BACC6370-2D7E-4714-9D71-7542949D7D5D}"/>
          </ac:spMkLst>
        </pc:spChg>
        <pc:spChg chg="add">
          <ac:chgData name="Mabel Okungbowa" userId="70068b3b562813e3" providerId="LiveId" clId="{2E6DBE45-E482-416B-AD7E-AD83B745EB06}" dt="2023-07-23T11:44:45.083" v="557" actId="26606"/>
          <ac:spMkLst>
            <pc:docMk/>
            <pc:sldMk cId="3582216100" sldId="281"/>
            <ac:spMk id="22" creationId="{F68B3F68-107C-434F-AA38-110D5EA91B85}"/>
          </ac:spMkLst>
        </pc:spChg>
        <pc:spChg chg="add">
          <ac:chgData name="Mabel Okungbowa" userId="70068b3b562813e3" providerId="LiveId" clId="{2E6DBE45-E482-416B-AD7E-AD83B745EB06}" dt="2023-07-23T11:44:45.083" v="557" actId="26606"/>
          <ac:spMkLst>
            <pc:docMk/>
            <pc:sldMk cId="3582216100" sldId="281"/>
            <ac:spMk id="23" creationId="{AAD0DBB9-1A4B-4391-81D4-CB19F9AB918A}"/>
          </ac:spMkLst>
        </pc:spChg>
        <pc:spChg chg="add">
          <ac:chgData name="Mabel Okungbowa" userId="70068b3b562813e3" providerId="LiveId" clId="{2E6DBE45-E482-416B-AD7E-AD83B745EB06}" dt="2023-07-23T11:44:45.083" v="557" actId="26606"/>
          <ac:spMkLst>
            <pc:docMk/>
            <pc:sldMk cId="3582216100" sldId="281"/>
            <ac:spMk id="24" creationId="{063BBA22-50EA-4C4D-BE05-F1CE4E63AA56}"/>
          </ac:spMkLst>
        </pc:spChg>
        <pc:graphicFrameChg chg="add del">
          <ac:chgData name="Mabel Okungbowa" userId="70068b3b562813e3" providerId="LiveId" clId="{2E6DBE45-E482-416B-AD7E-AD83B745EB06}" dt="2023-07-23T11:44:45.063" v="556" actId="26606"/>
          <ac:graphicFrameMkLst>
            <pc:docMk/>
            <pc:sldMk cId="3582216100" sldId="281"/>
            <ac:graphicFrameMk id="5" creationId="{1F6DA5DC-B882-B90D-7DBE-1C7CBAEF7C31}"/>
          </ac:graphicFrameMkLst>
        </pc:graphicFrameChg>
        <pc:graphicFrameChg chg="add">
          <ac:chgData name="Mabel Okungbowa" userId="70068b3b562813e3" providerId="LiveId" clId="{2E6DBE45-E482-416B-AD7E-AD83B745EB06}" dt="2023-07-23T11:44:45.083" v="557" actId="26606"/>
          <ac:graphicFrameMkLst>
            <pc:docMk/>
            <pc:sldMk cId="3582216100" sldId="281"/>
            <ac:graphicFrameMk id="25" creationId="{24D5D34C-6B63-468F-6E2E-EFC54D573748}"/>
          </ac:graphicFrameMkLst>
        </pc:graphicFrameChg>
        <pc:cxnChg chg="add del">
          <ac:chgData name="Mabel Okungbowa" userId="70068b3b562813e3" providerId="LiveId" clId="{2E6DBE45-E482-416B-AD7E-AD83B745EB06}" dt="2023-07-23T11:44:45.063" v="556" actId="26606"/>
          <ac:cxnSpMkLst>
            <pc:docMk/>
            <pc:sldMk cId="3582216100" sldId="281"/>
            <ac:cxnSpMk id="17" creationId="{B03A5AE3-BD30-455C-842B-7626C8BEF097}"/>
          </ac:cxnSpMkLst>
        </pc:cxnChg>
        <pc:cxnChg chg="add del">
          <ac:chgData name="Mabel Okungbowa" userId="70068b3b562813e3" providerId="LiveId" clId="{2E6DBE45-E482-416B-AD7E-AD83B745EB06}" dt="2023-07-23T11:44:45.063" v="556" actId="26606"/>
          <ac:cxnSpMkLst>
            <pc:docMk/>
            <pc:sldMk cId="3582216100" sldId="281"/>
            <ac:cxnSpMk id="19" creationId="{2DBECAA5-1F2D-470D-875C-8F2C2CA3E54B}"/>
          </ac:cxnSpMkLst>
        </pc:cxnChg>
      </pc:sldChg>
      <pc:sldChg chg="addSp delSp modSp new mod setBg">
        <pc:chgData name="Mabel Okungbowa" userId="70068b3b562813e3" providerId="LiveId" clId="{2E6DBE45-E482-416B-AD7E-AD83B745EB06}" dt="2023-07-23T11:47:21.733" v="567" actId="207"/>
        <pc:sldMkLst>
          <pc:docMk/>
          <pc:sldMk cId="1842300187" sldId="282"/>
        </pc:sldMkLst>
        <pc:spChg chg="mod">
          <ac:chgData name="Mabel Okungbowa" userId="70068b3b562813e3" providerId="LiveId" clId="{2E6DBE45-E482-416B-AD7E-AD83B745EB06}" dt="2023-07-23T11:47:21.733" v="567" actId="207"/>
          <ac:spMkLst>
            <pc:docMk/>
            <pc:sldMk cId="1842300187" sldId="282"/>
            <ac:spMk id="2" creationId="{5C928FF1-3F41-42E4-AE9A-0434C856A699}"/>
          </ac:spMkLst>
        </pc:spChg>
        <pc:spChg chg="mod">
          <ac:chgData name="Mabel Okungbowa" userId="70068b3b562813e3" providerId="LiveId" clId="{2E6DBE45-E482-416B-AD7E-AD83B745EB06}" dt="2023-07-23T11:47:08.070" v="566" actId="255"/>
          <ac:spMkLst>
            <pc:docMk/>
            <pc:sldMk cId="1842300187" sldId="282"/>
            <ac:spMk id="3" creationId="{316EFBAF-CC8D-3357-61F7-9D32730771BF}"/>
          </ac:spMkLst>
        </pc:spChg>
        <pc:spChg chg="add del">
          <ac:chgData name="Mabel Okungbowa" userId="70068b3b562813e3" providerId="LiveId" clId="{2E6DBE45-E482-416B-AD7E-AD83B745EB06}" dt="2023-07-23T11:46:48.712" v="564" actId="26606"/>
          <ac:spMkLst>
            <pc:docMk/>
            <pc:sldMk cId="1842300187" sldId="282"/>
            <ac:spMk id="10" creationId="{1B15ED52-F352-441B-82BF-E0EA34836D08}"/>
          </ac:spMkLst>
        </pc:spChg>
        <pc:spChg chg="add del">
          <ac:chgData name="Mabel Okungbowa" userId="70068b3b562813e3" providerId="LiveId" clId="{2E6DBE45-E482-416B-AD7E-AD83B745EB06}" dt="2023-07-23T11:46:48.712" v="564" actId="26606"/>
          <ac:spMkLst>
            <pc:docMk/>
            <pc:sldMk cId="1842300187" sldId="282"/>
            <ac:spMk id="12" creationId="{61707E60-CEC9-4661-AA82-69242EB4BDC3}"/>
          </ac:spMkLst>
        </pc:spChg>
        <pc:spChg chg="add del">
          <ac:chgData name="Mabel Okungbowa" userId="70068b3b562813e3" providerId="LiveId" clId="{2E6DBE45-E482-416B-AD7E-AD83B745EB06}" dt="2023-07-23T11:46:48.712" v="564" actId="26606"/>
          <ac:spMkLst>
            <pc:docMk/>
            <pc:sldMk cId="1842300187" sldId="282"/>
            <ac:spMk id="14" creationId="{8F035CD8-AE30-4146-96F2-036B0CE5E4F3}"/>
          </ac:spMkLst>
        </pc:spChg>
        <pc:spChg chg="add">
          <ac:chgData name="Mabel Okungbowa" userId="70068b3b562813e3" providerId="LiveId" clId="{2E6DBE45-E482-416B-AD7E-AD83B745EB06}" dt="2023-07-23T11:46:48.722" v="565" actId="26606"/>
          <ac:spMkLst>
            <pc:docMk/>
            <pc:sldMk cId="1842300187" sldId="282"/>
            <ac:spMk id="18" creationId="{245A9F99-D9B1-4094-A2E2-B90AC1DB7B9C}"/>
          </ac:spMkLst>
        </pc:spChg>
        <pc:spChg chg="add">
          <ac:chgData name="Mabel Okungbowa" userId="70068b3b562813e3" providerId="LiveId" clId="{2E6DBE45-E482-416B-AD7E-AD83B745EB06}" dt="2023-07-23T11:46:48.722" v="565" actId="26606"/>
          <ac:spMkLst>
            <pc:docMk/>
            <pc:sldMk cId="1842300187" sldId="282"/>
            <ac:spMk id="19" creationId="{B7FAF607-473A-4A43-A23D-BBFF5C4117BB}"/>
          </ac:spMkLst>
        </pc:spChg>
        <pc:grpChg chg="add">
          <ac:chgData name="Mabel Okungbowa" userId="70068b3b562813e3" providerId="LiveId" clId="{2E6DBE45-E482-416B-AD7E-AD83B745EB06}" dt="2023-07-23T11:46:48.722" v="565" actId="26606"/>
          <ac:grpSpMkLst>
            <pc:docMk/>
            <pc:sldMk cId="1842300187" sldId="282"/>
            <ac:grpSpMk id="21" creationId="{C5F6476F-D303-44D3-B30F-1BA348F0F64A}"/>
          </ac:grpSpMkLst>
        </pc:grpChg>
        <pc:picChg chg="add del">
          <ac:chgData name="Mabel Okungbowa" userId="70068b3b562813e3" providerId="LiveId" clId="{2E6DBE45-E482-416B-AD7E-AD83B745EB06}" dt="2023-07-23T11:46:48.712" v="564" actId="26606"/>
          <ac:picMkLst>
            <pc:docMk/>
            <pc:sldMk cId="1842300187" sldId="282"/>
            <ac:picMk id="7" creationId="{78714608-78EB-D2F0-F5E7-160A3A001FCD}"/>
          </ac:picMkLst>
        </pc:picChg>
        <pc:picChg chg="add">
          <ac:chgData name="Mabel Okungbowa" userId="70068b3b562813e3" providerId="LiveId" clId="{2E6DBE45-E482-416B-AD7E-AD83B745EB06}" dt="2023-07-23T11:46:48.722" v="565" actId="26606"/>
          <ac:picMkLst>
            <pc:docMk/>
            <pc:sldMk cId="1842300187" sldId="282"/>
            <ac:picMk id="20" creationId="{0F491AF1-9FD5-C621-3BB6-669C26C4DC41}"/>
          </ac:picMkLst>
        </pc:picChg>
      </pc:sldChg>
      <pc:sldChg chg="addSp delSp modSp new mod">
        <pc:chgData name="Mabel Okungbowa" userId="70068b3b562813e3" providerId="LiveId" clId="{2E6DBE45-E482-416B-AD7E-AD83B745EB06}" dt="2023-07-23T11:49:31.637" v="583" actId="20577"/>
        <pc:sldMkLst>
          <pc:docMk/>
          <pc:sldMk cId="985726475" sldId="283"/>
        </pc:sldMkLst>
        <pc:spChg chg="mod">
          <ac:chgData name="Mabel Okungbowa" userId="70068b3b562813e3" providerId="LiveId" clId="{2E6DBE45-E482-416B-AD7E-AD83B745EB06}" dt="2023-07-23T11:47:54.019" v="571" actId="255"/>
          <ac:spMkLst>
            <pc:docMk/>
            <pc:sldMk cId="985726475" sldId="283"/>
            <ac:spMk id="2" creationId="{9E0EA533-CFF3-21F0-5D98-C377AD0FA10B}"/>
          </ac:spMkLst>
        </pc:spChg>
        <pc:spChg chg="add del mod">
          <ac:chgData name="Mabel Okungbowa" userId="70068b3b562813e3" providerId="LiveId" clId="{2E6DBE45-E482-416B-AD7E-AD83B745EB06}" dt="2023-07-23T11:48:55.191" v="578" actId="26606"/>
          <ac:spMkLst>
            <pc:docMk/>
            <pc:sldMk cId="985726475" sldId="283"/>
            <ac:spMk id="3" creationId="{AD2EC51F-FC3A-AD07-2227-3AE40BDCD153}"/>
          </ac:spMkLst>
        </pc:spChg>
        <pc:graphicFrameChg chg="add del">
          <ac:chgData name="Mabel Okungbowa" userId="70068b3b562813e3" providerId="LiveId" clId="{2E6DBE45-E482-416B-AD7E-AD83B745EB06}" dt="2023-07-23T11:48:27.834" v="573" actId="26606"/>
          <ac:graphicFrameMkLst>
            <pc:docMk/>
            <pc:sldMk cId="985726475" sldId="283"/>
            <ac:graphicFrameMk id="5" creationId="{3F1159E8-6692-F4C3-9963-0C1013595CB3}"/>
          </ac:graphicFrameMkLst>
        </pc:graphicFrameChg>
        <pc:graphicFrameChg chg="add del">
          <ac:chgData name="Mabel Okungbowa" userId="70068b3b562813e3" providerId="LiveId" clId="{2E6DBE45-E482-416B-AD7E-AD83B745EB06}" dt="2023-07-23T11:48:44.945" v="575" actId="26606"/>
          <ac:graphicFrameMkLst>
            <pc:docMk/>
            <pc:sldMk cId="985726475" sldId="283"/>
            <ac:graphicFrameMk id="7" creationId="{9CC5A2A2-943C-E3AA-5941-F6AB91550FF0}"/>
          </ac:graphicFrameMkLst>
        </pc:graphicFrameChg>
        <pc:graphicFrameChg chg="add del">
          <ac:chgData name="Mabel Okungbowa" userId="70068b3b562813e3" providerId="LiveId" clId="{2E6DBE45-E482-416B-AD7E-AD83B745EB06}" dt="2023-07-23T11:48:55.170" v="577" actId="26606"/>
          <ac:graphicFrameMkLst>
            <pc:docMk/>
            <pc:sldMk cId="985726475" sldId="283"/>
            <ac:graphicFrameMk id="9" creationId="{080142CA-530A-A9F9-DA61-E019200262A0}"/>
          </ac:graphicFrameMkLst>
        </pc:graphicFrameChg>
        <pc:graphicFrameChg chg="add mod">
          <ac:chgData name="Mabel Okungbowa" userId="70068b3b562813e3" providerId="LiveId" clId="{2E6DBE45-E482-416B-AD7E-AD83B745EB06}" dt="2023-07-23T11:49:31.637" v="583" actId="20577"/>
          <ac:graphicFrameMkLst>
            <pc:docMk/>
            <pc:sldMk cId="985726475" sldId="283"/>
            <ac:graphicFrameMk id="11" creationId="{9CC5A2A2-943C-E3AA-5941-F6AB91550FF0}"/>
          </ac:graphicFrameMkLst>
        </pc:graphicFrameChg>
      </pc:sldChg>
      <pc:sldChg chg="addSp delSp modSp new mod setBg">
        <pc:chgData name="Mabel Okungbowa" userId="70068b3b562813e3" providerId="LiveId" clId="{2E6DBE45-E482-416B-AD7E-AD83B745EB06}" dt="2023-07-23T12:27:31.536" v="727" actId="26606"/>
        <pc:sldMkLst>
          <pc:docMk/>
          <pc:sldMk cId="925578890" sldId="284"/>
        </pc:sldMkLst>
        <pc:spChg chg="mod ord">
          <ac:chgData name="Mabel Okungbowa" userId="70068b3b562813e3" providerId="LiveId" clId="{2E6DBE45-E482-416B-AD7E-AD83B745EB06}" dt="2023-07-23T12:27:31.536" v="727" actId="26606"/>
          <ac:spMkLst>
            <pc:docMk/>
            <pc:sldMk cId="925578890" sldId="284"/>
            <ac:spMk id="2" creationId="{98B32130-031E-9CD3-67F1-1E6E5C0EB3AF}"/>
          </ac:spMkLst>
        </pc:spChg>
        <pc:spChg chg="del">
          <ac:chgData name="Mabel Okungbowa" userId="70068b3b562813e3" providerId="LiveId" clId="{2E6DBE45-E482-416B-AD7E-AD83B745EB06}" dt="2023-07-23T12:24:14.659" v="720" actId="22"/>
          <ac:spMkLst>
            <pc:docMk/>
            <pc:sldMk cId="925578890" sldId="284"/>
            <ac:spMk id="3" creationId="{663B5571-79C7-865A-2395-A80DF78B6C3B}"/>
          </ac:spMkLst>
        </pc:spChg>
        <pc:spChg chg="add del mod">
          <ac:chgData name="Mabel Okungbowa" userId="70068b3b562813e3" providerId="LiveId" clId="{2E6DBE45-E482-416B-AD7E-AD83B745EB06}" dt="2023-07-23T12:26:18.550" v="723"/>
          <ac:spMkLst>
            <pc:docMk/>
            <pc:sldMk cId="925578890" sldId="284"/>
            <ac:spMk id="9" creationId="{23EED8C6-C94A-9021-77EC-4C5F86494A9C}"/>
          </ac:spMkLst>
        </pc:spChg>
        <pc:spChg chg="add del">
          <ac:chgData name="Mabel Okungbowa" userId="70068b3b562813e3" providerId="LiveId" clId="{2E6DBE45-E482-416B-AD7E-AD83B745EB06}" dt="2023-07-23T12:24:42.536" v="722" actId="26606"/>
          <ac:spMkLst>
            <pc:docMk/>
            <pc:sldMk cId="925578890" sldId="284"/>
            <ac:spMk id="12" creationId="{F13C74B1-5B17-4795-BED0-7140497B445A}"/>
          </ac:spMkLst>
        </pc:spChg>
        <pc:spChg chg="add del">
          <ac:chgData name="Mabel Okungbowa" userId="70068b3b562813e3" providerId="LiveId" clId="{2E6DBE45-E482-416B-AD7E-AD83B745EB06}" dt="2023-07-23T12:24:42.536" v="722" actId="26606"/>
          <ac:spMkLst>
            <pc:docMk/>
            <pc:sldMk cId="925578890" sldId="284"/>
            <ac:spMk id="14" creationId="{D4974D33-8DC5-464E-8C6D-BE58F0669C17}"/>
          </ac:spMkLst>
        </pc:spChg>
        <pc:spChg chg="add del">
          <ac:chgData name="Mabel Okungbowa" userId="70068b3b562813e3" providerId="LiveId" clId="{2E6DBE45-E482-416B-AD7E-AD83B745EB06}" dt="2023-07-23T12:26:48.455" v="725" actId="26606"/>
          <ac:spMkLst>
            <pc:docMk/>
            <pc:sldMk cId="925578890" sldId="284"/>
            <ac:spMk id="19" creationId="{B66D7F65-E9B6-4775-8355-D095CC73C1C8}"/>
          </ac:spMkLst>
        </pc:spChg>
        <pc:spChg chg="add del">
          <ac:chgData name="Mabel Okungbowa" userId="70068b3b562813e3" providerId="LiveId" clId="{2E6DBE45-E482-416B-AD7E-AD83B745EB06}" dt="2023-07-23T12:26:48.455" v="725" actId="26606"/>
          <ac:spMkLst>
            <pc:docMk/>
            <pc:sldMk cId="925578890" sldId="284"/>
            <ac:spMk id="21" creationId="{61707E60-CEC9-4661-AA82-69242EB4BDC3}"/>
          </ac:spMkLst>
        </pc:spChg>
        <pc:spChg chg="add del">
          <ac:chgData name="Mabel Okungbowa" userId="70068b3b562813e3" providerId="LiveId" clId="{2E6DBE45-E482-416B-AD7E-AD83B745EB06}" dt="2023-07-23T12:26:48.455" v="725" actId="26606"/>
          <ac:spMkLst>
            <pc:docMk/>
            <pc:sldMk cId="925578890" sldId="284"/>
            <ac:spMk id="23" creationId="{8F035CD8-AE30-4146-96F2-036B0CE5E4F3}"/>
          </ac:spMkLst>
        </pc:spChg>
        <pc:spChg chg="add del">
          <ac:chgData name="Mabel Okungbowa" userId="70068b3b562813e3" providerId="LiveId" clId="{2E6DBE45-E482-416B-AD7E-AD83B745EB06}" dt="2023-07-23T12:27:31.536" v="727" actId="26606"/>
          <ac:spMkLst>
            <pc:docMk/>
            <pc:sldMk cId="925578890" sldId="284"/>
            <ac:spMk id="2055" creationId="{2151139A-886F-4B97-8815-729AD3831BBD}"/>
          </ac:spMkLst>
        </pc:spChg>
        <pc:spChg chg="add del">
          <ac:chgData name="Mabel Okungbowa" userId="70068b3b562813e3" providerId="LiveId" clId="{2E6DBE45-E482-416B-AD7E-AD83B745EB06}" dt="2023-07-23T12:27:31.536" v="727" actId="26606"/>
          <ac:spMkLst>
            <pc:docMk/>
            <pc:sldMk cId="925578890" sldId="284"/>
            <ac:spMk id="2057" creationId="{AB5E08C4-8CDD-4623-A5B8-E998C6DEE3B7}"/>
          </ac:spMkLst>
        </pc:spChg>
        <pc:spChg chg="add del">
          <ac:chgData name="Mabel Okungbowa" userId="70068b3b562813e3" providerId="LiveId" clId="{2E6DBE45-E482-416B-AD7E-AD83B745EB06}" dt="2023-07-23T12:27:31.536" v="727" actId="26606"/>
          <ac:spMkLst>
            <pc:docMk/>
            <pc:sldMk cId="925578890" sldId="284"/>
            <ac:spMk id="2059" creationId="{AFFC87AC-C919-4FE5-BAC3-39509E001152}"/>
          </ac:spMkLst>
        </pc:spChg>
        <pc:spChg chg="add del">
          <ac:chgData name="Mabel Okungbowa" userId="70068b3b562813e3" providerId="LiveId" clId="{2E6DBE45-E482-416B-AD7E-AD83B745EB06}" dt="2023-07-23T12:27:31.536" v="727" actId="26606"/>
          <ac:spMkLst>
            <pc:docMk/>
            <pc:sldMk cId="925578890" sldId="284"/>
            <ac:spMk id="2061" creationId="{7D0659F6-0853-468D-B1B2-44FDBE98B80F}"/>
          </ac:spMkLst>
        </pc:spChg>
        <pc:spChg chg="add del">
          <ac:chgData name="Mabel Okungbowa" userId="70068b3b562813e3" providerId="LiveId" clId="{2E6DBE45-E482-416B-AD7E-AD83B745EB06}" dt="2023-07-23T12:27:31.536" v="727" actId="26606"/>
          <ac:spMkLst>
            <pc:docMk/>
            <pc:sldMk cId="925578890" sldId="284"/>
            <ac:spMk id="2063" creationId="{15F33878-D502-4FFA-8ACE-F2AECDB2A23F}"/>
          </ac:spMkLst>
        </pc:spChg>
        <pc:spChg chg="add del">
          <ac:chgData name="Mabel Okungbowa" userId="70068b3b562813e3" providerId="LiveId" clId="{2E6DBE45-E482-416B-AD7E-AD83B745EB06}" dt="2023-07-23T12:27:31.536" v="727" actId="26606"/>
          <ac:spMkLst>
            <pc:docMk/>
            <pc:sldMk cId="925578890" sldId="284"/>
            <ac:spMk id="2065" creationId="{977ACDD7-882D-4B81-A213-84C82B96B01E}"/>
          </ac:spMkLst>
        </pc:spChg>
        <pc:spChg chg="add del">
          <ac:chgData name="Mabel Okungbowa" userId="70068b3b562813e3" providerId="LiveId" clId="{2E6DBE45-E482-416B-AD7E-AD83B745EB06}" dt="2023-07-23T12:27:31.536" v="727" actId="26606"/>
          <ac:spMkLst>
            <pc:docMk/>
            <pc:sldMk cId="925578890" sldId="284"/>
            <ac:spMk id="2067" creationId="{D625ED14-F0D2-4FCA-87F3-4E3D2A03DF4A}"/>
          </ac:spMkLst>
        </pc:spChg>
        <pc:spChg chg="add">
          <ac:chgData name="Mabel Okungbowa" userId="70068b3b562813e3" providerId="LiveId" clId="{2E6DBE45-E482-416B-AD7E-AD83B745EB06}" dt="2023-07-23T12:27:31.536" v="727" actId="26606"/>
          <ac:spMkLst>
            <pc:docMk/>
            <pc:sldMk cId="925578890" sldId="284"/>
            <ac:spMk id="2072" creationId="{FFCDD23B-75C8-427B-BD08-53C8156CD7CD}"/>
          </ac:spMkLst>
        </pc:spChg>
        <pc:spChg chg="add">
          <ac:chgData name="Mabel Okungbowa" userId="70068b3b562813e3" providerId="LiveId" clId="{2E6DBE45-E482-416B-AD7E-AD83B745EB06}" dt="2023-07-23T12:27:31.536" v="727" actId="26606"/>
          <ac:spMkLst>
            <pc:docMk/>
            <pc:sldMk cId="925578890" sldId="284"/>
            <ac:spMk id="2074" creationId="{AFFC87AC-C919-4FE5-BAC3-39509E001152}"/>
          </ac:spMkLst>
        </pc:spChg>
        <pc:spChg chg="add">
          <ac:chgData name="Mabel Okungbowa" userId="70068b3b562813e3" providerId="LiveId" clId="{2E6DBE45-E482-416B-AD7E-AD83B745EB06}" dt="2023-07-23T12:27:31.536" v="727" actId="26606"/>
          <ac:spMkLst>
            <pc:docMk/>
            <pc:sldMk cId="925578890" sldId="284"/>
            <ac:spMk id="2076" creationId="{AB5E08C4-8CDD-4623-A5B8-E998C6DEE3B7}"/>
          </ac:spMkLst>
        </pc:spChg>
        <pc:spChg chg="add">
          <ac:chgData name="Mabel Okungbowa" userId="70068b3b562813e3" providerId="LiveId" clId="{2E6DBE45-E482-416B-AD7E-AD83B745EB06}" dt="2023-07-23T12:27:31.536" v="727" actId="26606"/>
          <ac:spMkLst>
            <pc:docMk/>
            <pc:sldMk cId="925578890" sldId="284"/>
            <ac:spMk id="2078" creationId="{15F33878-D502-4FFA-8ACE-F2AECDB2A23F}"/>
          </ac:spMkLst>
        </pc:spChg>
        <pc:picChg chg="add mod ord">
          <ac:chgData name="Mabel Okungbowa" userId="70068b3b562813e3" providerId="LiveId" clId="{2E6DBE45-E482-416B-AD7E-AD83B745EB06}" dt="2023-07-23T12:27:31.536" v="727" actId="26606"/>
          <ac:picMkLst>
            <pc:docMk/>
            <pc:sldMk cId="925578890" sldId="284"/>
            <ac:picMk id="5" creationId="{F6DFD783-B7A9-EFF9-9C82-FD9A0232F927}"/>
          </ac:picMkLst>
        </pc:picChg>
        <pc:picChg chg="add mod">
          <ac:chgData name="Mabel Okungbowa" userId="70068b3b562813e3" providerId="LiveId" clId="{2E6DBE45-E482-416B-AD7E-AD83B745EB06}" dt="2023-07-23T12:27:31.536" v="727" actId="26606"/>
          <ac:picMkLst>
            <pc:docMk/>
            <pc:sldMk cId="925578890" sldId="284"/>
            <ac:picMk id="2050" creationId="{62F8975D-74BB-63F3-4E16-D7B3B744713D}"/>
          </ac:picMkLst>
        </pc:pic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5.svg"/><Relationship Id="rId4" Type="http://schemas.openxmlformats.org/officeDocument/2006/relationships/image" Target="../media/image29.svg"/><Relationship Id="rId9" Type="http://schemas.openxmlformats.org/officeDocument/2006/relationships/image" Target="../media/image4.png"/></Relationships>
</file>

<file path=ppt/diagrams/_rels/data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5.svg"/><Relationship Id="rId4" Type="http://schemas.openxmlformats.org/officeDocument/2006/relationships/image" Target="../media/image29.svg"/><Relationship Id="rId9" Type="http://schemas.openxmlformats.org/officeDocument/2006/relationships/image" Target="../media/image4.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6B884-2ED3-4669-B1F3-88E253599BB0}"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7B2E07A3-A724-4D61-977F-B0EF10F18350}">
      <dgm:prSet/>
      <dgm:spPr/>
      <dgm:t>
        <a:bodyPr/>
        <a:lstStyle/>
        <a:p>
          <a:r>
            <a:rPr lang="en-US" i="0"/>
            <a:t>Interactive online learning via multimedia resources such as videos, simulations, and virtual reality that allow students to engage in realistic patient scenarios and develop clinical skills in a safe environment.</a:t>
          </a:r>
          <a:endParaRPr lang="en-US"/>
        </a:p>
      </dgm:t>
    </dgm:pt>
    <dgm:pt modelId="{45B4391B-4164-4F0E-A957-FB388A3986D3}" type="parTrans" cxnId="{A166E039-A551-4AC4-A5AF-665528F71D7F}">
      <dgm:prSet/>
      <dgm:spPr/>
      <dgm:t>
        <a:bodyPr/>
        <a:lstStyle/>
        <a:p>
          <a:endParaRPr lang="en-US"/>
        </a:p>
      </dgm:t>
    </dgm:pt>
    <dgm:pt modelId="{DB75064E-83BC-4466-9CA9-1A29C4D5A25E}" type="sibTrans" cxnId="{A166E039-A551-4AC4-A5AF-665528F71D7F}">
      <dgm:prSet/>
      <dgm:spPr/>
      <dgm:t>
        <a:bodyPr/>
        <a:lstStyle/>
        <a:p>
          <a:endParaRPr lang="en-US"/>
        </a:p>
      </dgm:t>
    </dgm:pt>
    <dgm:pt modelId="{536F3559-85F2-4A07-87AF-6E84797A28BA}">
      <dgm:prSet/>
      <dgm:spPr/>
      <dgm:t>
        <a:bodyPr/>
        <a:lstStyle/>
        <a:p>
          <a:r>
            <a:rPr lang="en-US" i="0"/>
            <a:t>Technology revolutionized various sectors including nursing education.</a:t>
          </a:r>
          <a:endParaRPr lang="en-US"/>
        </a:p>
      </dgm:t>
    </dgm:pt>
    <dgm:pt modelId="{13AD8848-613C-4FF7-8077-5004EC779D6B}" type="parTrans" cxnId="{8FA3835A-966E-4068-8677-344D86D03DA6}">
      <dgm:prSet/>
      <dgm:spPr/>
      <dgm:t>
        <a:bodyPr/>
        <a:lstStyle/>
        <a:p>
          <a:endParaRPr lang="en-US"/>
        </a:p>
      </dgm:t>
    </dgm:pt>
    <dgm:pt modelId="{4139CEDA-6127-4EEC-8939-F4E10E6A945D}" type="sibTrans" cxnId="{8FA3835A-966E-4068-8677-344D86D03DA6}">
      <dgm:prSet/>
      <dgm:spPr/>
      <dgm:t>
        <a:bodyPr/>
        <a:lstStyle/>
        <a:p>
          <a:endParaRPr lang="en-US"/>
        </a:p>
      </dgm:t>
    </dgm:pt>
    <dgm:pt modelId="{486BCBB6-DBB4-4134-B7C2-5CFFF18F52C1}">
      <dgm:prSet/>
      <dgm:spPr/>
      <dgm:t>
        <a:bodyPr/>
        <a:lstStyle/>
        <a:p>
          <a:r>
            <a:rPr lang="en-US" i="0"/>
            <a:t>Traditional classroom-based learning has evolved into online education.</a:t>
          </a:r>
          <a:endParaRPr lang="en-US"/>
        </a:p>
      </dgm:t>
    </dgm:pt>
    <dgm:pt modelId="{809D2342-6F2A-4566-ACB0-BF831F343829}" type="parTrans" cxnId="{3E9FB64B-3E5A-4B5F-97CD-C70DE473E571}">
      <dgm:prSet/>
      <dgm:spPr/>
      <dgm:t>
        <a:bodyPr/>
        <a:lstStyle/>
        <a:p>
          <a:endParaRPr lang="en-US"/>
        </a:p>
      </dgm:t>
    </dgm:pt>
    <dgm:pt modelId="{6D4D07EF-79C9-4C83-A28B-00ADDBA71B06}" type="sibTrans" cxnId="{3E9FB64B-3E5A-4B5F-97CD-C70DE473E571}">
      <dgm:prSet/>
      <dgm:spPr/>
      <dgm:t>
        <a:bodyPr/>
        <a:lstStyle/>
        <a:p>
          <a:endParaRPr lang="en-US"/>
        </a:p>
      </dgm:t>
    </dgm:pt>
    <dgm:pt modelId="{C46AA0BC-EB28-4333-994E-1F5ED1182FEA}">
      <dgm:prSet/>
      <dgm:spPr/>
      <dgm:t>
        <a:bodyPr/>
        <a:lstStyle/>
        <a:p>
          <a:r>
            <a:rPr lang="en-US" i="0"/>
            <a:t>Online </a:t>
          </a:r>
          <a:r>
            <a:rPr lang="en-US"/>
            <a:t>N</a:t>
          </a:r>
          <a:r>
            <a:rPr lang="en-US" i="0"/>
            <a:t>ursing </a:t>
          </a:r>
          <a:r>
            <a:rPr lang="en-US"/>
            <a:t>E</a:t>
          </a:r>
          <a:r>
            <a:rPr lang="en-US" i="0"/>
            <a:t>ducation is more accessible, flexible and convenient to students worldwide.</a:t>
          </a:r>
          <a:endParaRPr lang="en-US"/>
        </a:p>
      </dgm:t>
    </dgm:pt>
    <dgm:pt modelId="{6B67111A-4C7F-4E6F-B6B7-2909B601F5DD}" type="parTrans" cxnId="{46C1C7FA-0B3D-4AE4-99F1-BB6C117F38C0}">
      <dgm:prSet/>
      <dgm:spPr/>
      <dgm:t>
        <a:bodyPr/>
        <a:lstStyle/>
        <a:p>
          <a:endParaRPr lang="en-US"/>
        </a:p>
      </dgm:t>
    </dgm:pt>
    <dgm:pt modelId="{20BE750A-6DB9-4D93-BD48-0E02C7370F5B}" type="sibTrans" cxnId="{46C1C7FA-0B3D-4AE4-99F1-BB6C117F38C0}">
      <dgm:prSet/>
      <dgm:spPr/>
      <dgm:t>
        <a:bodyPr/>
        <a:lstStyle/>
        <a:p>
          <a:endParaRPr lang="en-US"/>
        </a:p>
      </dgm:t>
    </dgm:pt>
    <dgm:pt modelId="{15A9397C-B2F5-4ECA-8D97-EEEE3A455864}">
      <dgm:prSet/>
      <dgm:spPr/>
      <dgm:t>
        <a:bodyPr/>
        <a:lstStyle/>
        <a:p>
          <a:r>
            <a:rPr lang="en-US" i="0"/>
            <a:t>Technology has transformed the way nursing programs are delivered and has enhanced the learning experience for aspiring nurses around the world</a:t>
          </a:r>
          <a:endParaRPr lang="en-US"/>
        </a:p>
      </dgm:t>
    </dgm:pt>
    <dgm:pt modelId="{A32E8B5E-3A16-44B0-844A-3FF743086A0C}" type="parTrans" cxnId="{676A5863-AF27-4C93-9F13-5BE744981BFB}">
      <dgm:prSet/>
      <dgm:spPr/>
      <dgm:t>
        <a:bodyPr/>
        <a:lstStyle/>
        <a:p>
          <a:endParaRPr lang="en-US"/>
        </a:p>
      </dgm:t>
    </dgm:pt>
    <dgm:pt modelId="{49E567FE-F842-4368-A616-17E3BBF91A3B}" type="sibTrans" cxnId="{676A5863-AF27-4C93-9F13-5BE744981BFB}">
      <dgm:prSet/>
      <dgm:spPr/>
      <dgm:t>
        <a:bodyPr/>
        <a:lstStyle/>
        <a:p>
          <a:endParaRPr lang="en-US"/>
        </a:p>
      </dgm:t>
    </dgm:pt>
    <dgm:pt modelId="{C3066735-5BC5-4E7E-9AF1-71B974A1BD39}" type="pres">
      <dgm:prSet presAssocID="{6BE6B884-2ED3-4669-B1F3-88E253599BB0}" presName="diagram" presStyleCnt="0">
        <dgm:presLayoutVars>
          <dgm:dir/>
          <dgm:resizeHandles val="exact"/>
        </dgm:presLayoutVars>
      </dgm:prSet>
      <dgm:spPr/>
    </dgm:pt>
    <dgm:pt modelId="{0E58A54D-E49A-4B4B-9C83-EC5E692C19C5}" type="pres">
      <dgm:prSet presAssocID="{7B2E07A3-A724-4D61-977F-B0EF10F18350}" presName="node" presStyleLbl="node1" presStyleIdx="0" presStyleCnt="5">
        <dgm:presLayoutVars>
          <dgm:bulletEnabled val="1"/>
        </dgm:presLayoutVars>
      </dgm:prSet>
      <dgm:spPr/>
    </dgm:pt>
    <dgm:pt modelId="{ECA8B243-0D65-436E-ACF2-31C53C92691E}" type="pres">
      <dgm:prSet presAssocID="{DB75064E-83BC-4466-9CA9-1A29C4D5A25E}" presName="sibTrans" presStyleLbl="sibTrans2D1" presStyleIdx="0" presStyleCnt="4"/>
      <dgm:spPr/>
    </dgm:pt>
    <dgm:pt modelId="{815BA380-10D8-473E-8229-CFB493C51DDF}" type="pres">
      <dgm:prSet presAssocID="{DB75064E-83BC-4466-9CA9-1A29C4D5A25E}" presName="connectorText" presStyleLbl="sibTrans2D1" presStyleIdx="0" presStyleCnt="4"/>
      <dgm:spPr/>
    </dgm:pt>
    <dgm:pt modelId="{C22905F3-0976-44E3-8F3B-900CBE613615}" type="pres">
      <dgm:prSet presAssocID="{536F3559-85F2-4A07-87AF-6E84797A28BA}" presName="node" presStyleLbl="node1" presStyleIdx="1" presStyleCnt="5">
        <dgm:presLayoutVars>
          <dgm:bulletEnabled val="1"/>
        </dgm:presLayoutVars>
      </dgm:prSet>
      <dgm:spPr/>
    </dgm:pt>
    <dgm:pt modelId="{3606FF2C-7F07-4FCD-A33B-2761F664675B}" type="pres">
      <dgm:prSet presAssocID="{4139CEDA-6127-4EEC-8939-F4E10E6A945D}" presName="sibTrans" presStyleLbl="sibTrans2D1" presStyleIdx="1" presStyleCnt="4"/>
      <dgm:spPr/>
    </dgm:pt>
    <dgm:pt modelId="{BD493499-B10D-46D0-8E7C-E66C2A0A8C0A}" type="pres">
      <dgm:prSet presAssocID="{4139CEDA-6127-4EEC-8939-F4E10E6A945D}" presName="connectorText" presStyleLbl="sibTrans2D1" presStyleIdx="1" presStyleCnt="4"/>
      <dgm:spPr/>
    </dgm:pt>
    <dgm:pt modelId="{EF770B87-636D-4CF2-8E78-88B4F46C2DB7}" type="pres">
      <dgm:prSet presAssocID="{486BCBB6-DBB4-4134-B7C2-5CFFF18F52C1}" presName="node" presStyleLbl="node1" presStyleIdx="2" presStyleCnt="5">
        <dgm:presLayoutVars>
          <dgm:bulletEnabled val="1"/>
        </dgm:presLayoutVars>
      </dgm:prSet>
      <dgm:spPr/>
    </dgm:pt>
    <dgm:pt modelId="{9846FAC4-E60C-466D-B8A3-98ED499EC474}" type="pres">
      <dgm:prSet presAssocID="{6D4D07EF-79C9-4C83-A28B-00ADDBA71B06}" presName="sibTrans" presStyleLbl="sibTrans2D1" presStyleIdx="2" presStyleCnt="4"/>
      <dgm:spPr/>
    </dgm:pt>
    <dgm:pt modelId="{C9A37029-1CD1-4043-B23D-927911B0D9C0}" type="pres">
      <dgm:prSet presAssocID="{6D4D07EF-79C9-4C83-A28B-00ADDBA71B06}" presName="connectorText" presStyleLbl="sibTrans2D1" presStyleIdx="2" presStyleCnt="4"/>
      <dgm:spPr/>
    </dgm:pt>
    <dgm:pt modelId="{90FC03C8-3FD7-4C38-A0D0-F8E741A00055}" type="pres">
      <dgm:prSet presAssocID="{C46AA0BC-EB28-4333-994E-1F5ED1182FEA}" presName="node" presStyleLbl="node1" presStyleIdx="3" presStyleCnt="5">
        <dgm:presLayoutVars>
          <dgm:bulletEnabled val="1"/>
        </dgm:presLayoutVars>
      </dgm:prSet>
      <dgm:spPr/>
    </dgm:pt>
    <dgm:pt modelId="{9B1FBAD7-E37A-41BB-BC88-409D5AE58BEE}" type="pres">
      <dgm:prSet presAssocID="{20BE750A-6DB9-4D93-BD48-0E02C7370F5B}" presName="sibTrans" presStyleLbl="sibTrans2D1" presStyleIdx="3" presStyleCnt="4"/>
      <dgm:spPr/>
    </dgm:pt>
    <dgm:pt modelId="{C74E013B-E217-4834-9F85-3818F2B01E78}" type="pres">
      <dgm:prSet presAssocID="{20BE750A-6DB9-4D93-BD48-0E02C7370F5B}" presName="connectorText" presStyleLbl="sibTrans2D1" presStyleIdx="3" presStyleCnt="4"/>
      <dgm:spPr/>
    </dgm:pt>
    <dgm:pt modelId="{9EF11F5E-38F8-44F4-B99F-66CD59CB3ACE}" type="pres">
      <dgm:prSet presAssocID="{15A9397C-B2F5-4ECA-8D97-EEEE3A455864}" presName="node" presStyleLbl="node1" presStyleIdx="4" presStyleCnt="5">
        <dgm:presLayoutVars>
          <dgm:bulletEnabled val="1"/>
        </dgm:presLayoutVars>
      </dgm:prSet>
      <dgm:spPr/>
    </dgm:pt>
  </dgm:ptLst>
  <dgm:cxnLst>
    <dgm:cxn modelId="{BBB6D702-0995-400B-9C32-2EED6EBDDA9B}" type="presOf" srcId="{20BE750A-6DB9-4D93-BD48-0E02C7370F5B}" destId="{C74E013B-E217-4834-9F85-3818F2B01E78}" srcOrd="1" destOrd="0" presId="urn:microsoft.com/office/officeart/2005/8/layout/process5"/>
    <dgm:cxn modelId="{84456504-A50C-4997-91AF-F4226AA46C20}" type="presOf" srcId="{4139CEDA-6127-4EEC-8939-F4E10E6A945D}" destId="{3606FF2C-7F07-4FCD-A33B-2761F664675B}" srcOrd="0" destOrd="0" presId="urn:microsoft.com/office/officeart/2005/8/layout/process5"/>
    <dgm:cxn modelId="{33226F05-621D-4641-97BE-E8A4FBFBED58}" type="presOf" srcId="{6BE6B884-2ED3-4669-B1F3-88E253599BB0}" destId="{C3066735-5BC5-4E7E-9AF1-71B974A1BD39}" srcOrd="0" destOrd="0" presId="urn:microsoft.com/office/officeart/2005/8/layout/process5"/>
    <dgm:cxn modelId="{E7C3690B-0247-4FA8-950F-6C6A9D1C55D9}" type="presOf" srcId="{486BCBB6-DBB4-4134-B7C2-5CFFF18F52C1}" destId="{EF770B87-636D-4CF2-8E78-88B4F46C2DB7}" srcOrd="0" destOrd="0" presId="urn:microsoft.com/office/officeart/2005/8/layout/process5"/>
    <dgm:cxn modelId="{A166E039-A551-4AC4-A5AF-665528F71D7F}" srcId="{6BE6B884-2ED3-4669-B1F3-88E253599BB0}" destId="{7B2E07A3-A724-4D61-977F-B0EF10F18350}" srcOrd="0" destOrd="0" parTransId="{45B4391B-4164-4F0E-A957-FB388A3986D3}" sibTransId="{DB75064E-83BC-4466-9CA9-1A29C4D5A25E}"/>
    <dgm:cxn modelId="{676A5863-AF27-4C93-9F13-5BE744981BFB}" srcId="{6BE6B884-2ED3-4669-B1F3-88E253599BB0}" destId="{15A9397C-B2F5-4ECA-8D97-EEEE3A455864}" srcOrd="4" destOrd="0" parTransId="{A32E8B5E-3A16-44B0-844A-3FF743086A0C}" sibTransId="{49E567FE-F842-4368-A616-17E3BBF91A3B}"/>
    <dgm:cxn modelId="{3E9FB64B-3E5A-4B5F-97CD-C70DE473E571}" srcId="{6BE6B884-2ED3-4669-B1F3-88E253599BB0}" destId="{486BCBB6-DBB4-4134-B7C2-5CFFF18F52C1}" srcOrd="2" destOrd="0" parTransId="{809D2342-6F2A-4566-ACB0-BF831F343829}" sibTransId="{6D4D07EF-79C9-4C83-A28B-00ADDBA71B06}"/>
    <dgm:cxn modelId="{A3D02B52-6347-491F-9796-28E98AB139E9}" type="presOf" srcId="{DB75064E-83BC-4466-9CA9-1A29C4D5A25E}" destId="{815BA380-10D8-473E-8229-CFB493C51DDF}" srcOrd="1" destOrd="0" presId="urn:microsoft.com/office/officeart/2005/8/layout/process5"/>
    <dgm:cxn modelId="{B33C2379-2F44-45A0-A98E-1E4BF410AB4A}" type="presOf" srcId="{7B2E07A3-A724-4D61-977F-B0EF10F18350}" destId="{0E58A54D-E49A-4B4B-9C83-EC5E692C19C5}" srcOrd="0" destOrd="0" presId="urn:microsoft.com/office/officeart/2005/8/layout/process5"/>
    <dgm:cxn modelId="{8FA3835A-966E-4068-8677-344D86D03DA6}" srcId="{6BE6B884-2ED3-4669-B1F3-88E253599BB0}" destId="{536F3559-85F2-4A07-87AF-6E84797A28BA}" srcOrd="1" destOrd="0" parTransId="{13AD8848-613C-4FF7-8077-5004EC779D6B}" sibTransId="{4139CEDA-6127-4EEC-8939-F4E10E6A945D}"/>
    <dgm:cxn modelId="{3DFFED7E-C07F-461F-8267-6CBA808B62E3}" type="presOf" srcId="{6D4D07EF-79C9-4C83-A28B-00ADDBA71B06}" destId="{9846FAC4-E60C-466D-B8A3-98ED499EC474}" srcOrd="0" destOrd="0" presId="urn:microsoft.com/office/officeart/2005/8/layout/process5"/>
    <dgm:cxn modelId="{53EA2C94-654E-4D9F-8EB7-CEF3838BF2EA}" type="presOf" srcId="{20BE750A-6DB9-4D93-BD48-0E02C7370F5B}" destId="{9B1FBAD7-E37A-41BB-BC88-409D5AE58BEE}" srcOrd="0" destOrd="0" presId="urn:microsoft.com/office/officeart/2005/8/layout/process5"/>
    <dgm:cxn modelId="{30A86FA2-9EE6-4BC8-8307-4E2CC451860B}" type="presOf" srcId="{DB75064E-83BC-4466-9CA9-1A29C4D5A25E}" destId="{ECA8B243-0D65-436E-ACF2-31C53C92691E}" srcOrd="0" destOrd="0" presId="urn:microsoft.com/office/officeart/2005/8/layout/process5"/>
    <dgm:cxn modelId="{8B638EB1-4FF0-48E8-88BC-A4821AB7878E}" type="presOf" srcId="{4139CEDA-6127-4EEC-8939-F4E10E6A945D}" destId="{BD493499-B10D-46D0-8E7C-E66C2A0A8C0A}" srcOrd="1" destOrd="0" presId="urn:microsoft.com/office/officeart/2005/8/layout/process5"/>
    <dgm:cxn modelId="{AD4281D8-1EBD-4B8B-ACAB-F4F0A6065F2D}" type="presOf" srcId="{6D4D07EF-79C9-4C83-A28B-00ADDBA71B06}" destId="{C9A37029-1CD1-4043-B23D-927911B0D9C0}" srcOrd="1" destOrd="0" presId="urn:microsoft.com/office/officeart/2005/8/layout/process5"/>
    <dgm:cxn modelId="{3AC37BE3-0C33-47B2-AF66-2217FB385C72}" type="presOf" srcId="{C46AA0BC-EB28-4333-994E-1F5ED1182FEA}" destId="{90FC03C8-3FD7-4C38-A0D0-F8E741A00055}" srcOrd="0" destOrd="0" presId="urn:microsoft.com/office/officeart/2005/8/layout/process5"/>
    <dgm:cxn modelId="{208361E6-0873-4E7F-B059-E6E61800B5A2}" type="presOf" srcId="{536F3559-85F2-4A07-87AF-6E84797A28BA}" destId="{C22905F3-0976-44E3-8F3B-900CBE613615}" srcOrd="0" destOrd="0" presId="urn:microsoft.com/office/officeart/2005/8/layout/process5"/>
    <dgm:cxn modelId="{A02876ED-08C0-466F-9A86-85A467010652}" type="presOf" srcId="{15A9397C-B2F5-4ECA-8D97-EEEE3A455864}" destId="{9EF11F5E-38F8-44F4-B99F-66CD59CB3ACE}" srcOrd="0" destOrd="0" presId="urn:microsoft.com/office/officeart/2005/8/layout/process5"/>
    <dgm:cxn modelId="{46C1C7FA-0B3D-4AE4-99F1-BB6C117F38C0}" srcId="{6BE6B884-2ED3-4669-B1F3-88E253599BB0}" destId="{C46AA0BC-EB28-4333-994E-1F5ED1182FEA}" srcOrd="3" destOrd="0" parTransId="{6B67111A-4C7F-4E6F-B6B7-2909B601F5DD}" sibTransId="{20BE750A-6DB9-4D93-BD48-0E02C7370F5B}"/>
    <dgm:cxn modelId="{1CF7A1E0-7029-4DE3-8CCC-1032D84B287C}" type="presParOf" srcId="{C3066735-5BC5-4E7E-9AF1-71B974A1BD39}" destId="{0E58A54D-E49A-4B4B-9C83-EC5E692C19C5}" srcOrd="0" destOrd="0" presId="urn:microsoft.com/office/officeart/2005/8/layout/process5"/>
    <dgm:cxn modelId="{206A3B9F-3F6B-429C-91D9-C2679F148D59}" type="presParOf" srcId="{C3066735-5BC5-4E7E-9AF1-71B974A1BD39}" destId="{ECA8B243-0D65-436E-ACF2-31C53C92691E}" srcOrd="1" destOrd="0" presId="urn:microsoft.com/office/officeart/2005/8/layout/process5"/>
    <dgm:cxn modelId="{DDF706EC-922B-4912-A0B2-6156EF4ECDCA}" type="presParOf" srcId="{ECA8B243-0D65-436E-ACF2-31C53C92691E}" destId="{815BA380-10D8-473E-8229-CFB493C51DDF}" srcOrd="0" destOrd="0" presId="urn:microsoft.com/office/officeart/2005/8/layout/process5"/>
    <dgm:cxn modelId="{A8D73B55-48DA-423D-91D3-3B140176BB54}" type="presParOf" srcId="{C3066735-5BC5-4E7E-9AF1-71B974A1BD39}" destId="{C22905F3-0976-44E3-8F3B-900CBE613615}" srcOrd="2" destOrd="0" presId="urn:microsoft.com/office/officeart/2005/8/layout/process5"/>
    <dgm:cxn modelId="{E88DF236-6B86-4A2C-9450-CC3C2571240E}" type="presParOf" srcId="{C3066735-5BC5-4E7E-9AF1-71B974A1BD39}" destId="{3606FF2C-7F07-4FCD-A33B-2761F664675B}" srcOrd="3" destOrd="0" presId="urn:microsoft.com/office/officeart/2005/8/layout/process5"/>
    <dgm:cxn modelId="{82FBCCAD-5B47-440B-B5F6-59EA04FBA0C6}" type="presParOf" srcId="{3606FF2C-7F07-4FCD-A33B-2761F664675B}" destId="{BD493499-B10D-46D0-8E7C-E66C2A0A8C0A}" srcOrd="0" destOrd="0" presId="urn:microsoft.com/office/officeart/2005/8/layout/process5"/>
    <dgm:cxn modelId="{177321AB-9B97-43C5-819E-0CBABF42E53F}" type="presParOf" srcId="{C3066735-5BC5-4E7E-9AF1-71B974A1BD39}" destId="{EF770B87-636D-4CF2-8E78-88B4F46C2DB7}" srcOrd="4" destOrd="0" presId="urn:microsoft.com/office/officeart/2005/8/layout/process5"/>
    <dgm:cxn modelId="{8236C5DB-3E4C-47AE-89A9-17458044C516}" type="presParOf" srcId="{C3066735-5BC5-4E7E-9AF1-71B974A1BD39}" destId="{9846FAC4-E60C-466D-B8A3-98ED499EC474}" srcOrd="5" destOrd="0" presId="urn:microsoft.com/office/officeart/2005/8/layout/process5"/>
    <dgm:cxn modelId="{E1E8D5DD-7413-443B-A887-B464270D0174}" type="presParOf" srcId="{9846FAC4-E60C-466D-B8A3-98ED499EC474}" destId="{C9A37029-1CD1-4043-B23D-927911B0D9C0}" srcOrd="0" destOrd="0" presId="urn:microsoft.com/office/officeart/2005/8/layout/process5"/>
    <dgm:cxn modelId="{D791EDE0-FBBE-4A47-BAEB-88E6FF5F5148}" type="presParOf" srcId="{C3066735-5BC5-4E7E-9AF1-71B974A1BD39}" destId="{90FC03C8-3FD7-4C38-A0D0-F8E741A00055}" srcOrd="6" destOrd="0" presId="urn:microsoft.com/office/officeart/2005/8/layout/process5"/>
    <dgm:cxn modelId="{3D0E1083-18BE-4E7B-9A64-DCF548E436CA}" type="presParOf" srcId="{C3066735-5BC5-4E7E-9AF1-71B974A1BD39}" destId="{9B1FBAD7-E37A-41BB-BC88-409D5AE58BEE}" srcOrd="7" destOrd="0" presId="urn:microsoft.com/office/officeart/2005/8/layout/process5"/>
    <dgm:cxn modelId="{7247AE46-1EED-4D3D-98E3-EA3E0B6B99CE}" type="presParOf" srcId="{9B1FBAD7-E37A-41BB-BC88-409D5AE58BEE}" destId="{C74E013B-E217-4834-9F85-3818F2B01E78}" srcOrd="0" destOrd="0" presId="urn:microsoft.com/office/officeart/2005/8/layout/process5"/>
    <dgm:cxn modelId="{A1585AAF-5C61-40DF-89B7-BA66CA3CF19C}" type="presParOf" srcId="{C3066735-5BC5-4E7E-9AF1-71B974A1BD39}" destId="{9EF11F5E-38F8-44F4-B99F-66CD59CB3ACE}"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5343D-9AAA-4EF6-BF9C-7DC2C249B4B5}"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A998EEB1-589F-48EA-9340-1112EDE2708C}">
      <dgm:prSet custT="1"/>
      <dgm:spPr/>
      <dgm:t>
        <a:bodyPr/>
        <a:lstStyle/>
        <a:p>
          <a:r>
            <a:rPr lang="en-US" sz="1800" dirty="0"/>
            <a:t>Improved Access to healthcare.</a:t>
          </a:r>
        </a:p>
      </dgm:t>
    </dgm:pt>
    <dgm:pt modelId="{E5875E99-3BD4-47D0-A8EC-FDA4EA6A5F88}" type="parTrans" cxnId="{42A1465F-FA40-4C96-A817-4A615EB05DCF}">
      <dgm:prSet/>
      <dgm:spPr/>
      <dgm:t>
        <a:bodyPr/>
        <a:lstStyle/>
        <a:p>
          <a:endParaRPr lang="en-US"/>
        </a:p>
      </dgm:t>
    </dgm:pt>
    <dgm:pt modelId="{3E9CE8D4-69A6-4046-89BA-50C29E21833F}" type="sibTrans" cxnId="{42A1465F-FA40-4C96-A817-4A615EB05DCF}">
      <dgm:prSet/>
      <dgm:spPr/>
      <dgm:t>
        <a:bodyPr/>
        <a:lstStyle/>
        <a:p>
          <a:endParaRPr lang="en-US"/>
        </a:p>
      </dgm:t>
    </dgm:pt>
    <dgm:pt modelId="{FDED49E0-9F5F-4C1C-B0A4-8A9DB5348746}">
      <dgm:prSet custT="1"/>
      <dgm:spPr/>
      <dgm:t>
        <a:bodyPr/>
        <a:lstStyle/>
        <a:p>
          <a:r>
            <a:rPr lang="en-US" sz="1800" dirty="0"/>
            <a:t>Enhanced patient outcomes.</a:t>
          </a:r>
        </a:p>
      </dgm:t>
    </dgm:pt>
    <dgm:pt modelId="{9EAD349B-C40D-4473-879E-07B2A9330312}" type="parTrans" cxnId="{3C18344F-FA43-4826-A087-D0FF4C5BBD28}">
      <dgm:prSet/>
      <dgm:spPr/>
      <dgm:t>
        <a:bodyPr/>
        <a:lstStyle/>
        <a:p>
          <a:endParaRPr lang="en-US"/>
        </a:p>
      </dgm:t>
    </dgm:pt>
    <dgm:pt modelId="{00054CFA-AC7F-4231-BC64-97E104E99A9D}" type="sibTrans" cxnId="{3C18344F-FA43-4826-A087-D0FF4C5BBD28}">
      <dgm:prSet/>
      <dgm:spPr/>
      <dgm:t>
        <a:bodyPr/>
        <a:lstStyle/>
        <a:p>
          <a:endParaRPr lang="en-US"/>
        </a:p>
      </dgm:t>
    </dgm:pt>
    <dgm:pt modelId="{036AFC21-57C7-4FE9-B55C-DB69C17CF9F4}">
      <dgm:prSet custT="1"/>
      <dgm:spPr/>
      <dgm:t>
        <a:bodyPr/>
        <a:lstStyle/>
        <a:p>
          <a:r>
            <a:rPr lang="en-US" sz="1600" b="1" dirty="0"/>
            <a:t>Empowerment of patient to charge of their health.</a:t>
          </a:r>
        </a:p>
      </dgm:t>
    </dgm:pt>
    <dgm:pt modelId="{EDE596BF-98B9-4334-80B7-317A4F1E4D77}" type="parTrans" cxnId="{E5AD2531-E029-4922-A39F-F9F9E40E3937}">
      <dgm:prSet/>
      <dgm:spPr/>
      <dgm:t>
        <a:bodyPr/>
        <a:lstStyle/>
        <a:p>
          <a:endParaRPr lang="en-US"/>
        </a:p>
      </dgm:t>
    </dgm:pt>
    <dgm:pt modelId="{38877A32-F66F-4FD7-8E96-613C4204DC49}" type="sibTrans" cxnId="{E5AD2531-E029-4922-A39F-F9F9E40E3937}">
      <dgm:prSet/>
      <dgm:spPr/>
      <dgm:t>
        <a:bodyPr/>
        <a:lstStyle/>
        <a:p>
          <a:endParaRPr lang="en-US"/>
        </a:p>
      </dgm:t>
    </dgm:pt>
    <dgm:pt modelId="{1B529042-835D-4DAE-9938-7D98D754728B}">
      <dgm:prSet custT="1"/>
      <dgm:spPr/>
      <dgm:t>
        <a:bodyPr/>
        <a:lstStyle/>
        <a:p>
          <a:r>
            <a:rPr lang="en-US" sz="1600" b="1" dirty="0"/>
            <a:t>Reducing healthcare costs.</a:t>
          </a:r>
        </a:p>
      </dgm:t>
    </dgm:pt>
    <dgm:pt modelId="{D27E85F6-7D5F-4030-BF15-4F5162C5F365}" type="parTrans" cxnId="{8C6AE40F-44AF-4CFC-948C-9612D098E9B4}">
      <dgm:prSet/>
      <dgm:spPr/>
      <dgm:t>
        <a:bodyPr/>
        <a:lstStyle/>
        <a:p>
          <a:endParaRPr lang="en-US"/>
        </a:p>
      </dgm:t>
    </dgm:pt>
    <dgm:pt modelId="{3F1F1803-84EB-4630-877B-826E1CE939F0}" type="sibTrans" cxnId="{8C6AE40F-44AF-4CFC-948C-9612D098E9B4}">
      <dgm:prSet/>
      <dgm:spPr/>
      <dgm:t>
        <a:bodyPr/>
        <a:lstStyle/>
        <a:p>
          <a:endParaRPr lang="en-US"/>
        </a:p>
      </dgm:t>
    </dgm:pt>
    <dgm:pt modelId="{1E5EE3EE-1A74-4F48-8DFC-BFE1A90E046A}">
      <dgm:prSet custT="1"/>
      <dgm:spPr/>
      <dgm:t>
        <a:bodyPr/>
        <a:lstStyle/>
        <a:p>
          <a:r>
            <a:rPr lang="en-US" sz="1600" b="1" dirty="0"/>
            <a:t>Advanced research and evidenced-based practice.</a:t>
          </a:r>
        </a:p>
      </dgm:t>
    </dgm:pt>
    <dgm:pt modelId="{5BAB56CF-DC40-431A-9B9E-29CDA432AE75}" type="parTrans" cxnId="{3A6931C4-87E1-4F48-B7B3-887E8819968E}">
      <dgm:prSet/>
      <dgm:spPr/>
      <dgm:t>
        <a:bodyPr/>
        <a:lstStyle/>
        <a:p>
          <a:endParaRPr lang="en-US"/>
        </a:p>
      </dgm:t>
    </dgm:pt>
    <dgm:pt modelId="{C5F154CB-8FC9-4BC1-B6A9-03C6788D80BC}" type="sibTrans" cxnId="{3A6931C4-87E1-4F48-B7B3-887E8819968E}">
      <dgm:prSet/>
      <dgm:spPr/>
      <dgm:t>
        <a:bodyPr/>
        <a:lstStyle/>
        <a:p>
          <a:endParaRPr lang="en-US"/>
        </a:p>
      </dgm:t>
    </dgm:pt>
    <dgm:pt modelId="{35CCFB84-6C83-485F-AAC8-CC987F4A457C}">
      <dgm:prSet custT="1"/>
      <dgm:spPr/>
      <dgm:t>
        <a:bodyPr/>
        <a:lstStyle/>
        <a:p>
          <a:r>
            <a:rPr lang="en-US" sz="1600" b="1" dirty="0"/>
            <a:t>Promotes health education and disease prevent.</a:t>
          </a:r>
        </a:p>
      </dgm:t>
    </dgm:pt>
    <dgm:pt modelId="{530B404D-E2B7-4BB2-A875-5EF991E24AAE}" type="parTrans" cxnId="{7611F6DA-E6F8-4595-AEAD-D8F971ACEDB6}">
      <dgm:prSet/>
      <dgm:spPr/>
      <dgm:t>
        <a:bodyPr/>
        <a:lstStyle/>
        <a:p>
          <a:endParaRPr lang="en-US"/>
        </a:p>
      </dgm:t>
    </dgm:pt>
    <dgm:pt modelId="{C517C409-7DA8-4C36-807B-ABB5D2AFAC7D}" type="sibTrans" cxnId="{7611F6DA-E6F8-4595-AEAD-D8F971ACEDB6}">
      <dgm:prSet/>
      <dgm:spPr/>
      <dgm:t>
        <a:bodyPr/>
        <a:lstStyle/>
        <a:p>
          <a:endParaRPr lang="en-US"/>
        </a:p>
      </dgm:t>
    </dgm:pt>
    <dgm:pt modelId="{24EDA611-3F69-43CF-994A-BB1AD028D0B2}">
      <dgm:prSet/>
      <dgm:spPr/>
      <dgm:t>
        <a:bodyPr/>
        <a:lstStyle/>
        <a:p>
          <a:r>
            <a:rPr lang="en-US" b="1" dirty="0"/>
            <a:t>NOTE: These advancements contribute a more efficient, equitable, patient-centered healthcare system, ultimately leading to better health outcomes and an improved quality of life for individuals and communities.</a:t>
          </a:r>
          <a:endParaRPr lang="en-US" dirty="0"/>
        </a:p>
      </dgm:t>
    </dgm:pt>
    <dgm:pt modelId="{7F78DEA1-963D-425A-B2D7-2FCA2D6D5979}" type="parTrans" cxnId="{66AABE06-2C7F-4D1A-8360-04DF413D499D}">
      <dgm:prSet/>
      <dgm:spPr/>
      <dgm:t>
        <a:bodyPr/>
        <a:lstStyle/>
        <a:p>
          <a:endParaRPr lang="en-US"/>
        </a:p>
      </dgm:t>
    </dgm:pt>
    <dgm:pt modelId="{96BAC634-ABD8-49BD-988B-2ACD667E0FA1}" type="sibTrans" cxnId="{66AABE06-2C7F-4D1A-8360-04DF413D499D}">
      <dgm:prSet/>
      <dgm:spPr/>
      <dgm:t>
        <a:bodyPr/>
        <a:lstStyle/>
        <a:p>
          <a:endParaRPr lang="en-US"/>
        </a:p>
      </dgm:t>
    </dgm:pt>
    <dgm:pt modelId="{D6FEDF89-FDB3-48B2-A915-6DBA21DBD841}">
      <dgm:prSet custT="1"/>
      <dgm:spPr/>
      <dgm:t>
        <a:bodyPr/>
        <a:lstStyle/>
        <a:p>
          <a:r>
            <a:rPr lang="en-US" sz="1800" b="1" dirty="0"/>
            <a:t>These advancements contribute to</a:t>
          </a:r>
        </a:p>
      </dgm:t>
    </dgm:pt>
    <dgm:pt modelId="{F759E574-5233-4CCB-B97A-1B1DE65B6965}" type="parTrans" cxnId="{B10D51AB-CCBF-4407-B7B7-741B4307D979}">
      <dgm:prSet/>
      <dgm:spPr/>
      <dgm:t>
        <a:bodyPr/>
        <a:lstStyle/>
        <a:p>
          <a:endParaRPr lang="en-US"/>
        </a:p>
      </dgm:t>
    </dgm:pt>
    <dgm:pt modelId="{2AEFA87E-0F9E-487D-99A3-19C6E1B73754}" type="sibTrans" cxnId="{B10D51AB-CCBF-4407-B7B7-741B4307D979}">
      <dgm:prSet/>
      <dgm:spPr/>
      <dgm:t>
        <a:bodyPr/>
        <a:lstStyle/>
        <a:p>
          <a:endParaRPr lang="en-US"/>
        </a:p>
      </dgm:t>
    </dgm:pt>
    <dgm:pt modelId="{5B84FC6C-3F30-435F-AA38-53CD0E2D843A}" type="pres">
      <dgm:prSet presAssocID="{7C85343D-9AAA-4EF6-BF9C-7DC2C249B4B5}" presName="Name0" presStyleCnt="0">
        <dgm:presLayoutVars>
          <dgm:dir/>
          <dgm:resizeHandles val="exact"/>
        </dgm:presLayoutVars>
      </dgm:prSet>
      <dgm:spPr/>
    </dgm:pt>
    <dgm:pt modelId="{925E4F9E-51CC-4E6C-904B-28C3B17F05C3}" type="pres">
      <dgm:prSet presAssocID="{A998EEB1-589F-48EA-9340-1112EDE2708C}" presName="node" presStyleLbl="node1" presStyleIdx="0" presStyleCnt="8">
        <dgm:presLayoutVars>
          <dgm:bulletEnabled val="1"/>
        </dgm:presLayoutVars>
      </dgm:prSet>
      <dgm:spPr/>
    </dgm:pt>
    <dgm:pt modelId="{06F85069-DDDE-4C7B-B635-522DE544ED4D}" type="pres">
      <dgm:prSet presAssocID="{3E9CE8D4-69A6-4046-89BA-50C29E21833F}" presName="sibTrans" presStyleLbl="sibTrans1D1" presStyleIdx="0" presStyleCnt="7"/>
      <dgm:spPr/>
    </dgm:pt>
    <dgm:pt modelId="{026F3CB2-3898-4D7B-864F-C41A84BA2598}" type="pres">
      <dgm:prSet presAssocID="{3E9CE8D4-69A6-4046-89BA-50C29E21833F}" presName="connectorText" presStyleLbl="sibTrans1D1" presStyleIdx="0" presStyleCnt="7"/>
      <dgm:spPr/>
    </dgm:pt>
    <dgm:pt modelId="{354CD763-EAD6-4BBF-9D0E-B6BFC942FB2C}" type="pres">
      <dgm:prSet presAssocID="{FDED49E0-9F5F-4C1C-B0A4-8A9DB5348746}" presName="node" presStyleLbl="node1" presStyleIdx="1" presStyleCnt="8">
        <dgm:presLayoutVars>
          <dgm:bulletEnabled val="1"/>
        </dgm:presLayoutVars>
      </dgm:prSet>
      <dgm:spPr/>
    </dgm:pt>
    <dgm:pt modelId="{7F637482-65BA-4283-AA31-94088A8B107B}" type="pres">
      <dgm:prSet presAssocID="{00054CFA-AC7F-4231-BC64-97E104E99A9D}" presName="sibTrans" presStyleLbl="sibTrans1D1" presStyleIdx="1" presStyleCnt="7"/>
      <dgm:spPr/>
    </dgm:pt>
    <dgm:pt modelId="{78F22EFF-3B22-41F4-8047-B81129142CC9}" type="pres">
      <dgm:prSet presAssocID="{00054CFA-AC7F-4231-BC64-97E104E99A9D}" presName="connectorText" presStyleLbl="sibTrans1D1" presStyleIdx="1" presStyleCnt="7"/>
      <dgm:spPr/>
    </dgm:pt>
    <dgm:pt modelId="{4B284364-BF9B-441E-91B7-C94E1032914C}" type="pres">
      <dgm:prSet presAssocID="{036AFC21-57C7-4FE9-B55C-DB69C17CF9F4}" presName="node" presStyleLbl="node1" presStyleIdx="2" presStyleCnt="8">
        <dgm:presLayoutVars>
          <dgm:bulletEnabled val="1"/>
        </dgm:presLayoutVars>
      </dgm:prSet>
      <dgm:spPr/>
    </dgm:pt>
    <dgm:pt modelId="{4C577277-0CC4-4734-9536-A501BFBA1A91}" type="pres">
      <dgm:prSet presAssocID="{38877A32-F66F-4FD7-8E96-613C4204DC49}" presName="sibTrans" presStyleLbl="sibTrans1D1" presStyleIdx="2" presStyleCnt="7"/>
      <dgm:spPr/>
    </dgm:pt>
    <dgm:pt modelId="{C77FDFDE-0137-40D8-BF2A-B92C478E0682}" type="pres">
      <dgm:prSet presAssocID="{38877A32-F66F-4FD7-8E96-613C4204DC49}" presName="connectorText" presStyleLbl="sibTrans1D1" presStyleIdx="2" presStyleCnt="7"/>
      <dgm:spPr/>
    </dgm:pt>
    <dgm:pt modelId="{E7307D41-2155-47D5-A5EC-BD1F680798F7}" type="pres">
      <dgm:prSet presAssocID="{1B529042-835D-4DAE-9938-7D98D754728B}" presName="node" presStyleLbl="node1" presStyleIdx="3" presStyleCnt="8" custLinFactNeighborX="-1526" custLinFactNeighborY="7398">
        <dgm:presLayoutVars>
          <dgm:bulletEnabled val="1"/>
        </dgm:presLayoutVars>
      </dgm:prSet>
      <dgm:spPr/>
    </dgm:pt>
    <dgm:pt modelId="{CCF20984-74E0-4A91-AF61-A72376CB9D76}" type="pres">
      <dgm:prSet presAssocID="{3F1F1803-84EB-4630-877B-826E1CE939F0}" presName="sibTrans" presStyleLbl="sibTrans1D1" presStyleIdx="3" presStyleCnt="7"/>
      <dgm:spPr/>
    </dgm:pt>
    <dgm:pt modelId="{2303B8AA-7F9B-4471-899A-82F8B6C29065}" type="pres">
      <dgm:prSet presAssocID="{3F1F1803-84EB-4630-877B-826E1CE939F0}" presName="connectorText" presStyleLbl="sibTrans1D1" presStyleIdx="3" presStyleCnt="7"/>
      <dgm:spPr/>
    </dgm:pt>
    <dgm:pt modelId="{BD2DF6D1-5390-4187-9608-833E12F81378}" type="pres">
      <dgm:prSet presAssocID="{1E5EE3EE-1A74-4F48-8DFC-BFE1A90E046A}" presName="node" presStyleLbl="node1" presStyleIdx="4" presStyleCnt="8">
        <dgm:presLayoutVars>
          <dgm:bulletEnabled val="1"/>
        </dgm:presLayoutVars>
      </dgm:prSet>
      <dgm:spPr/>
    </dgm:pt>
    <dgm:pt modelId="{9AE46053-2571-4027-B35F-9D469649652F}" type="pres">
      <dgm:prSet presAssocID="{C5F154CB-8FC9-4BC1-B6A9-03C6788D80BC}" presName="sibTrans" presStyleLbl="sibTrans1D1" presStyleIdx="4" presStyleCnt="7"/>
      <dgm:spPr/>
    </dgm:pt>
    <dgm:pt modelId="{7E80CEEC-89CF-4095-8F8F-18C3CABA257C}" type="pres">
      <dgm:prSet presAssocID="{C5F154CB-8FC9-4BC1-B6A9-03C6788D80BC}" presName="connectorText" presStyleLbl="sibTrans1D1" presStyleIdx="4" presStyleCnt="7"/>
      <dgm:spPr/>
    </dgm:pt>
    <dgm:pt modelId="{FD1CC8DB-F288-48CB-B25F-84B718E3EA3C}" type="pres">
      <dgm:prSet presAssocID="{35CCFB84-6C83-485F-AAC8-CC987F4A457C}" presName="node" presStyleLbl="node1" presStyleIdx="5" presStyleCnt="8">
        <dgm:presLayoutVars>
          <dgm:bulletEnabled val="1"/>
        </dgm:presLayoutVars>
      </dgm:prSet>
      <dgm:spPr/>
    </dgm:pt>
    <dgm:pt modelId="{88208371-5702-48CA-BB4E-B29B67F0CD13}" type="pres">
      <dgm:prSet presAssocID="{C517C409-7DA8-4C36-807B-ABB5D2AFAC7D}" presName="sibTrans" presStyleLbl="sibTrans1D1" presStyleIdx="5" presStyleCnt="7"/>
      <dgm:spPr/>
    </dgm:pt>
    <dgm:pt modelId="{0771D46B-D8BF-4C84-94AA-92CA4825B925}" type="pres">
      <dgm:prSet presAssocID="{C517C409-7DA8-4C36-807B-ABB5D2AFAC7D}" presName="connectorText" presStyleLbl="sibTrans1D1" presStyleIdx="5" presStyleCnt="7"/>
      <dgm:spPr/>
    </dgm:pt>
    <dgm:pt modelId="{FA8E02D6-8249-4BA6-B7EB-F4FA364A74E6}" type="pres">
      <dgm:prSet presAssocID="{D6FEDF89-FDB3-48B2-A915-6DBA21DBD841}" presName="node" presStyleLbl="node1" presStyleIdx="6" presStyleCnt="8">
        <dgm:presLayoutVars>
          <dgm:bulletEnabled val="1"/>
        </dgm:presLayoutVars>
      </dgm:prSet>
      <dgm:spPr/>
    </dgm:pt>
    <dgm:pt modelId="{67893210-F065-443F-8BC1-9A659A83A897}" type="pres">
      <dgm:prSet presAssocID="{2AEFA87E-0F9E-487D-99A3-19C6E1B73754}" presName="sibTrans" presStyleLbl="sibTrans1D1" presStyleIdx="6" presStyleCnt="7"/>
      <dgm:spPr/>
    </dgm:pt>
    <dgm:pt modelId="{FFDD2630-1DFC-4BB7-AAF3-E0950EE1022F}" type="pres">
      <dgm:prSet presAssocID="{2AEFA87E-0F9E-487D-99A3-19C6E1B73754}" presName="connectorText" presStyleLbl="sibTrans1D1" presStyleIdx="6" presStyleCnt="7"/>
      <dgm:spPr/>
    </dgm:pt>
    <dgm:pt modelId="{61449476-E8A7-41CE-9667-F32E581A2983}" type="pres">
      <dgm:prSet presAssocID="{24EDA611-3F69-43CF-994A-BB1AD028D0B2}" presName="node" presStyleLbl="node1" presStyleIdx="7" presStyleCnt="8">
        <dgm:presLayoutVars>
          <dgm:bulletEnabled val="1"/>
        </dgm:presLayoutVars>
      </dgm:prSet>
      <dgm:spPr/>
    </dgm:pt>
  </dgm:ptLst>
  <dgm:cxnLst>
    <dgm:cxn modelId="{35A51006-53E4-4B5F-87D0-C1B3C524FEF6}" type="presOf" srcId="{1B529042-835D-4DAE-9938-7D98D754728B}" destId="{E7307D41-2155-47D5-A5EC-BD1F680798F7}" srcOrd="0" destOrd="0" presId="urn:microsoft.com/office/officeart/2016/7/layout/RepeatingBendingProcessNew"/>
    <dgm:cxn modelId="{66AABE06-2C7F-4D1A-8360-04DF413D499D}" srcId="{7C85343D-9AAA-4EF6-BF9C-7DC2C249B4B5}" destId="{24EDA611-3F69-43CF-994A-BB1AD028D0B2}" srcOrd="7" destOrd="0" parTransId="{7F78DEA1-963D-425A-B2D7-2FCA2D6D5979}" sibTransId="{96BAC634-ABD8-49BD-988B-2ACD667E0FA1}"/>
    <dgm:cxn modelId="{8A1B2708-721C-4B2F-BA0C-1C645C214683}" type="presOf" srcId="{036AFC21-57C7-4FE9-B55C-DB69C17CF9F4}" destId="{4B284364-BF9B-441E-91B7-C94E1032914C}" srcOrd="0" destOrd="0" presId="urn:microsoft.com/office/officeart/2016/7/layout/RepeatingBendingProcessNew"/>
    <dgm:cxn modelId="{8C6AE40F-44AF-4CFC-948C-9612D098E9B4}" srcId="{7C85343D-9AAA-4EF6-BF9C-7DC2C249B4B5}" destId="{1B529042-835D-4DAE-9938-7D98D754728B}" srcOrd="3" destOrd="0" parTransId="{D27E85F6-7D5F-4030-BF15-4F5162C5F365}" sibTransId="{3F1F1803-84EB-4630-877B-826E1CE939F0}"/>
    <dgm:cxn modelId="{3C078010-DED5-45D1-8AF1-39B63A0C7802}" type="presOf" srcId="{35CCFB84-6C83-485F-AAC8-CC987F4A457C}" destId="{FD1CC8DB-F288-48CB-B25F-84B718E3EA3C}" srcOrd="0" destOrd="0" presId="urn:microsoft.com/office/officeart/2016/7/layout/RepeatingBendingProcessNew"/>
    <dgm:cxn modelId="{BD216E17-A3CB-43AF-ADA7-E8917800FDE2}" type="presOf" srcId="{00054CFA-AC7F-4231-BC64-97E104E99A9D}" destId="{78F22EFF-3B22-41F4-8047-B81129142CC9}" srcOrd="1" destOrd="0" presId="urn:microsoft.com/office/officeart/2016/7/layout/RepeatingBendingProcessNew"/>
    <dgm:cxn modelId="{CDE50A1C-A911-4781-9583-E5834F03B12D}" type="presOf" srcId="{C5F154CB-8FC9-4BC1-B6A9-03C6788D80BC}" destId="{7E80CEEC-89CF-4095-8F8F-18C3CABA257C}" srcOrd="1" destOrd="0" presId="urn:microsoft.com/office/officeart/2016/7/layout/RepeatingBendingProcessNew"/>
    <dgm:cxn modelId="{7C57B528-25BE-42DC-97FF-2665BA4894E2}" type="presOf" srcId="{38877A32-F66F-4FD7-8E96-613C4204DC49}" destId="{C77FDFDE-0137-40D8-BF2A-B92C478E0682}" srcOrd="1" destOrd="0" presId="urn:microsoft.com/office/officeart/2016/7/layout/RepeatingBendingProcessNew"/>
    <dgm:cxn modelId="{3D0E2530-7283-44E2-896F-1CBEE77E76D2}" type="presOf" srcId="{24EDA611-3F69-43CF-994A-BB1AD028D0B2}" destId="{61449476-E8A7-41CE-9667-F32E581A2983}" srcOrd="0" destOrd="0" presId="urn:microsoft.com/office/officeart/2016/7/layout/RepeatingBendingProcessNew"/>
    <dgm:cxn modelId="{E5AD2531-E029-4922-A39F-F9F9E40E3937}" srcId="{7C85343D-9AAA-4EF6-BF9C-7DC2C249B4B5}" destId="{036AFC21-57C7-4FE9-B55C-DB69C17CF9F4}" srcOrd="2" destOrd="0" parTransId="{EDE596BF-98B9-4334-80B7-317A4F1E4D77}" sibTransId="{38877A32-F66F-4FD7-8E96-613C4204DC49}"/>
    <dgm:cxn modelId="{42A1465F-FA40-4C96-A817-4A615EB05DCF}" srcId="{7C85343D-9AAA-4EF6-BF9C-7DC2C249B4B5}" destId="{A998EEB1-589F-48EA-9340-1112EDE2708C}" srcOrd="0" destOrd="0" parTransId="{E5875E99-3BD4-47D0-A8EC-FDA4EA6A5F88}" sibTransId="{3E9CE8D4-69A6-4046-89BA-50C29E21833F}"/>
    <dgm:cxn modelId="{ACFFB663-53EF-4BC2-B1ED-E6CE834B39FC}" type="presOf" srcId="{C517C409-7DA8-4C36-807B-ABB5D2AFAC7D}" destId="{88208371-5702-48CA-BB4E-B29B67F0CD13}" srcOrd="0" destOrd="0" presId="urn:microsoft.com/office/officeart/2016/7/layout/RepeatingBendingProcessNew"/>
    <dgm:cxn modelId="{0859E369-A057-4500-9A71-B2207EB82081}" type="presOf" srcId="{2AEFA87E-0F9E-487D-99A3-19C6E1B73754}" destId="{FFDD2630-1DFC-4BB7-AAF3-E0950EE1022F}" srcOrd="1" destOrd="0" presId="urn:microsoft.com/office/officeart/2016/7/layout/RepeatingBendingProcessNew"/>
    <dgm:cxn modelId="{3C18344F-FA43-4826-A087-D0FF4C5BBD28}" srcId="{7C85343D-9AAA-4EF6-BF9C-7DC2C249B4B5}" destId="{FDED49E0-9F5F-4C1C-B0A4-8A9DB5348746}" srcOrd="1" destOrd="0" parTransId="{9EAD349B-C40D-4473-879E-07B2A9330312}" sibTransId="{00054CFA-AC7F-4231-BC64-97E104E99A9D}"/>
    <dgm:cxn modelId="{EAB2EE51-A30F-4751-B72B-E910241AA11A}" type="presOf" srcId="{00054CFA-AC7F-4231-BC64-97E104E99A9D}" destId="{7F637482-65BA-4283-AA31-94088A8B107B}" srcOrd="0" destOrd="0" presId="urn:microsoft.com/office/officeart/2016/7/layout/RepeatingBendingProcessNew"/>
    <dgm:cxn modelId="{E01CEA88-2838-4465-A308-50D4B8230435}" type="presOf" srcId="{7C85343D-9AAA-4EF6-BF9C-7DC2C249B4B5}" destId="{5B84FC6C-3F30-435F-AA38-53CD0E2D843A}" srcOrd="0" destOrd="0" presId="urn:microsoft.com/office/officeart/2016/7/layout/RepeatingBendingProcessNew"/>
    <dgm:cxn modelId="{FA85EE8C-CD6F-423E-88F5-6A4C57048504}" type="presOf" srcId="{3E9CE8D4-69A6-4046-89BA-50C29E21833F}" destId="{026F3CB2-3898-4D7B-864F-C41A84BA2598}" srcOrd="1" destOrd="0" presId="urn:microsoft.com/office/officeart/2016/7/layout/RepeatingBendingProcessNew"/>
    <dgm:cxn modelId="{75D3FE92-659F-4A31-B6F3-D70C875F2424}" type="presOf" srcId="{C517C409-7DA8-4C36-807B-ABB5D2AFAC7D}" destId="{0771D46B-D8BF-4C84-94AA-92CA4825B925}" srcOrd="1" destOrd="0" presId="urn:microsoft.com/office/officeart/2016/7/layout/RepeatingBendingProcessNew"/>
    <dgm:cxn modelId="{FEE33093-CB75-452F-BDA9-F4588BD9283B}" type="presOf" srcId="{A998EEB1-589F-48EA-9340-1112EDE2708C}" destId="{925E4F9E-51CC-4E6C-904B-28C3B17F05C3}" srcOrd="0" destOrd="0" presId="urn:microsoft.com/office/officeart/2016/7/layout/RepeatingBendingProcessNew"/>
    <dgm:cxn modelId="{65A792A7-4CD6-4070-8787-ED46BC0EC24C}" type="presOf" srcId="{C5F154CB-8FC9-4BC1-B6A9-03C6788D80BC}" destId="{9AE46053-2571-4027-B35F-9D469649652F}" srcOrd="0" destOrd="0" presId="urn:microsoft.com/office/officeart/2016/7/layout/RepeatingBendingProcessNew"/>
    <dgm:cxn modelId="{263D06AA-1E52-48AB-AEBD-DC23D08CFA36}" type="presOf" srcId="{2AEFA87E-0F9E-487D-99A3-19C6E1B73754}" destId="{67893210-F065-443F-8BC1-9A659A83A897}" srcOrd="0" destOrd="0" presId="urn:microsoft.com/office/officeart/2016/7/layout/RepeatingBendingProcessNew"/>
    <dgm:cxn modelId="{B10D51AB-CCBF-4407-B7B7-741B4307D979}" srcId="{7C85343D-9AAA-4EF6-BF9C-7DC2C249B4B5}" destId="{D6FEDF89-FDB3-48B2-A915-6DBA21DBD841}" srcOrd="6" destOrd="0" parTransId="{F759E574-5233-4CCB-B97A-1B1DE65B6965}" sibTransId="{2AEFA87E-0F9E-487D-99A3-19C6E1B73754}"/>
    <dgm:cxn modelId="{ABFF3CB9-059D-4477-B81E-A9377A96E15C}" type="presOf" srcId="{1E5EE3EE-1A74-4F48-8DFC-BFE1A90E046A}" destId="{BD2DF6D1-5390-4187-9608-833E12F81378}" srcOrd="0" destOrd="0" presId="urn:microsoft.com/office/officeart/2016/7/layout/RepeatingBendingProcessNew"/>
    <dgm:cxn modelId="{18F886BD-07D2-47C4-AB9B-E72DEDAF9E79}" type="presOf" srcId="{FDED49E0-9F5F-4C1C-B0A4-8A9DB5348746}" destId="{354CD763-EAD6-4BBF-9D0E-B6BFC942FB2C}" srcOrd="0" destOrd="0" presId="urn:microsoft.com/office/officeart/2016/7/layout/RepeatingBendingProcessNew"/>
    <dgm:cxn modelId="{076304C2-5EF1-47EA-831A-68D633E86F1C}" type="presOf" srcId="{3F1F1803-84EB-4630-877B-826E1CE939F0}" destId="{CCF20984-74E0-4A91-AF61-A72376CB9D76}" srcOrd="0" destOrd="0" presId="urn:microsoft.com/office/officeart/2016/7/layout/RepeatingBendingProcessNew"/>
    <dgm:cxn modelId="{C1C5E6C3-E1D9-4461-B5A1-6C997AABC73B}" type="presOf" srcId="{3F1F1803-84EB-4630-877B-826E1CE939F0}" destId="{2303B8AA-7F9B-4471-899A-82F8B6C29065}" srcOrd="1" destOrd="0" presId="urn:microsoft.com/office/officeart/2016/7/layout/RepeatingBendingProcessNew"/>
    <dgm:cxn modelId="{3A6931C4-87E1-4F48-B7B3-887E8819968E}" srcId="{7C85343D-9AAA-4EF6-BF9C-7DC2C249B4B5}" destId="{1E5EE3EE-1A74-4F48-8DFC-BFE1A90E046A}" srcOrd="4" destOrd="0" parTransId="{5BAB56CF-DC40-431A-9B9E-29CDA432AE75}" sibTransId="{C5F154CB-8FC9-4BC1-B6A9-03C6788D80BC}"/>
    <dgm:cxn modelId="{7611F6DA-E6F8-4595-AEAD-D8F971ACEDB6}" srcId="{7C85343D-9AAA-4EF6-BF9C-7DC2C249B4B5}" destId="{35CCFB84-6C83-485F-AAC8-CC987F4A457C}" srcOrd="5" destOrd="0" parTransId="{530B404D-E2B7-4BB2-A875-5EF991E24AAE}" sibTransId="{C517C409-7DA8-4C36-807B-ABB5D2AFAC7D}"/>
    <dgm:cxn modelId="{B94F7EE7-72AD-405B-895D-AEC9DB7CE493}" type="presOf" srcId="{3E9CE8D4-69A6-4046-89BA-50C29E21833F}" destId="{06F85069-DDDE-4C7B-B635-522DE544ED4D}" srcOrd="0" destOrd="0" presId="urn:microsoft.com/office/officeart/2016/7/layout/RepeatingBendingProcessNew"/>
    <dgm:cxn modelId="{8900EBEA-87E1-45A9-832D-04EB5A055371}" type="presOf" srcId="{D6FEDF89-FDB3-48B2-A915-6DBA21DBD841}" destId="{FA8E02D6-8249-4BA6-B7EB-F4FA364A74E6}" srcOrd="0" destOrd="0" presId="urn:microsoft.com/office/officeart/2016/7/layout/RepeatingBendingProcessNew"/>
    <dgm:cxn modelId="{A8C55AFF-378F-4270-913D-A2A540668FFC}" type="presOf" srcId="{38877A32-F66F-4FD7-8E96-613C4204DC49}" destId="{4C577277-0CC4-4734-9536-A501BFBA1A91}" srcOrd="0" destOrd="0" presId="urn:microsoft.com/office/officeart/2016/7/layout/RepeatingBendingProcessNew"/>
    <dgm:cxn modelId="{491813A0-A6F1-40A3-A29D-7AC6C92AF2AA}" type="presParOf" srcId="{5B84FC6C-3F30-435F-AA38-53CD0E2D843A}" destId="{925E4F9E-51CC-4E6C-904B-28C3B17F05C3}" srcOrd="0" destOrd="0" presId="urn:microsoft.com/office/officeart/2016/7/layout/RepeatingBendingProcessNew"/>
    <dgm:cxn modelId="{EE8A2EB9-D257-4C4C-B503-62D3197E36DB}" type="presParOf" srcId="{5B84FC6C-3F30-435F-AA38-53CD0E2D843A}" destId="{06F85069-DDDE-4C7B-B635-522DE544ED4D}" srcOrd="1" destOrd="0" presId="urn:microsoft.com/office/officeart/2016/7/layout/RepeatingBendingProcessNew"/>
    <dgm:cxn modelId="{46DEECD4-51E8-4662-95C8-BF723AA7C575}" type="presParOf" srcId="{06F85069-DDDE-4C7B-B635-522DE544ED4D}" destId="{026F3CB2-3898-4D7B-864F-C41A84BA2598}" srcOrd="0" destOrd="0" presId="urn:microsoft.com/office/officeart/2016/7/layout/RepeatingBendingProcessNew"/>
    <dgm:cxn modelId="{1E9C4E4A-A6F9-4101-9F33-635650CC195F}" type="presParOf" srcId="{5B84FC6C-3F30-435F-AA38-53CD0E2D843A}" destId="{354CD763-EAD6-4BBF-9D0E-B6BFC942FB2C}" srcOrd="2" destOrd="0" presId="urn:microsoft.com/office/officeart/2016/7/layout/RepeatingBendingProcessNew"/>
    <dgm:cxn modelId="{11C12959-FE1F-49E7-AA27-D2BF98B92C25}" type="presParOf" srcId="{5B84FC6C-3F30-435F-AA38-53CD0E2D843A}" destId="{7F637482-65BA-4283-AA31-94088A8B107B}" srcOrd="3" destOrd="0" presId="urn:microsoft.com/office/officeart/2016/7/layout/RepeatingBendingProcessNew"/>
    <dgm:cxn modelId="{4B918F4D-203E-41CE-B1CD-4E19B4E968C9}" type="presParOf" srcId="{7F637482-65BA-4283-AA31-94088A8B107B}" destId="{78F22EFF-3B22-41F4-8047-B81129142CC9}" srcOrd="0" destOrd="0" presId="urn:microsoft.com/office/officeart/2016/7/layout/RepeatingBendingProcessNew"/>
    <dgm:cxn modelId="{2D94044B-DFE3-4A30-B6E2-08070E23DBA1}" type="presParOf" srcId="{5B84FC6C-3F30-435F-AA38-53CD0E2D843A}" destId="{4B284364-BF9B-441E-91B7-C94E1032914C}" srcOrd="4" destOrd="0" presId="urn:microsoft.com/office/officeart/2016/7/layout/RepeatingBendingProcessNew"/>
    <dgm:cxn modelId="{1454EF1A-CD06-4180-925A-149ACA1D7E3D}" type="presParOf" srcId="{5B84FC6C-3F30-435F-AA38-53CD0E2D843A}" destId="{4C577277-0CC4-4734-9536-A501BFBA1A91}" srcOrd="5" destOrd="0" presId="urn:microsoft.com/office/officeart/2016/7/layout/RepeatingBendingProcessNew"/>
    <dgm:cxn modelId="{1AB090D1-71F0-48D9-AC9E-5EDF806E13A8}" type="presParOf" srcId="{4C577277-0CC4-4734-9536-A501BFBA1A91}" destId="{C77FDFDE-0137-40D8-BF2A-B92C478E0682}" srcOrd="0" destOrd="0" presId="urn:microsoft.com/office/officeart/2016/7/layout/RepeatingBendingProcessNew"/>
    <dgm:cxn modelId="{2B6BD84C-C697-4DAC-AED3-201EC2A17121}" type="presParOf" srcId="{5B84FC6C-3F30-435F-AA38-53CD0E2D843A}" destId="{E7307D41-2155-47D5-A5EC-BD1F680798F7}" srcOrd="6" destOrd="0" presId="urn:microsoft.com/office/officeart/2016/7/layout/RepeatingBendingProcessNew"/>
    <dgm:cxn modelId="{5C58734D-3E00-46CB-9D8B-355D3642F971}" type="presParOf" srcId="{5B84FC6C-3F30-435F-AA38-53CD0E2D843A}" destId="{CCF20984-74E0-4A91-AF61-A72376CB9D76}" srcOrd="7" destOrd="0" presId="urn:microsoft.com/office/officeart/2016/7/layout/RepeatingBendingProcessNew"/>
    <dgm:cxn modelId="{83AE8F40-A253-4E08-855A-85C183242D91}" type="presParOf" srcId="{CCF20984-74E0-4A91-AF61-A72376CB9D76}" destId="{2303B8AA-7F9B-4471-899A-82F8B6C29065}" srcOrd="0" destOrd="0" presId="urn:microsoft.com/office/officeart/2016/7/layout/RepeatingBendingProcessNew"/>
    <dgm:cxn modelId="{F0B095AD-94DE-4F8A-A19E-491ED760380C}" type="presParOf" srcId="{5B84FC6C-3F30-435F-AA38-53CD0E2D843A}" destId="{BD2DF6D1-5390-4187-9608-833E12F81378}" srcOrd="8" destOrd="0" presId="urn:microsoft.com/office/officeart/2016/7/layout/RepeatingBendingProcessNew"/>
    <dgm:cxn modelId="{32305A0E-9D06-452D-807B-5ED81F71D6DD}" type="presParOf" srcId="{5B84FC6C-3F30-435F-AA38-53CD0E2D843A}" destId="{9AE46053-2571-4027-B35F-9D469649652F}" srcOrd="9" destOrd="0" presId="urn:microsoft.com/office/officeart/2016/7/layout/RepeatingBendingProcessNew"/>
    <dgm:cxn modelId="{962E7094-68FE-485F-9ED1-38A8F439A44F}" type="presParOf" srcId="{9AE46053-2571-4027-B35F-9D469649652F}" destId="{7E80CEEC-89CF-4095-8F8F-18C3CABA257C}" srcOrd="0" destOrd="0" presId="urn:microsoft.com/office/officeart/2016/7/layout/RepeatingBendingProcessNew"/>
    <dgm:cxn modelId="{42C35261-9712-413C-A1DE-FA989D7E56C9}" type="presParOf" srcId="{5B84FC6C-3F30-435F-AA38-53CD0E2D843A}" destId="{FD1CC8DB-F288-48CB-B25F-84B718E3EA3C}" srcOrd="10" destOrd="0" presId="urn:microsoft.com/office/officeart/2016/7/layout/RepeatingBendingProcessNew"/>
    <dgm:cxn modelId="{FFD4210A-AC23-47DD-8385-329BFB9078D4}" type="presParOf" srcId="{5B84FC6C-3F30-435F-AA38-53CD0E2D843A}" destId="{88208371-5702-48CA-BB4E-B29B67F0CD13}" srcOrd="11" destOrd="0" presId="urn:microsoft.com/office/officeart/2016/7/layout/RepeatingBendingProcessNew"/>
    <dgm:cxn modelId="{2B7B647E-641D-4E8C-81F9-32F7B89AA595}" type="presParOf" srcId="{88208371-5702-48CA-BB4E-B29B67F0CD13}" destId="{0771D46B-D8BF-4C84-94AA-92CA4825B925}" srcOrd="0" destOrd="0" presId="urn:microsoft.com/office/officeart/2016/7/layout/RepeatingBendingProcessNew"/>
    <dgm:cxn modelId="{5E58D8DE-ECA0-4390-A9ED-E76D4C4C71CF}" type="presParOf" srcId="{5B84FC6C-3F30-435F-AA38-53CD0E2D843A}" destId="{FA8E02D6-8249-4BA6-B7EB-F4FA364A74E6}" srcOrd="12" destOrd="0" presId="urn:microsoft.com/office/officeart/2016/7/layout/RepeatingBendingProcessNew"/>
    <dgm:cxn modelId="{ED036BF5-FC4C-4193-B2C9-C238C6DEC5E1}" type="presParOf" srcId="{5B84FC6C-3F30-435F-AA38-53CD0E2D843A}" destId="{67893210-F065-443F-8BC1-9A659A83A897}" srcOrd="13" destOrd="0" presId="urn:microsoft.com/office/officeart/2016/7/layout/RepeatingBendingProcessNew"/>
    <dgm:cxn modelId="{4F846F39-A557-4C02-A5F4-A3EE8C7F5F34}" type="presParOf" srcId="{67893210-F065-443F-8BC1-9A659A83A897}" destId="{FFDD2630-1DFC-4BB7-AAF3-E0950EE1022F}" srcOrd="0" destOrd="0" presId="urn:microsoft.com/office/officeart/2016/7/layout/RepeatingBendingProcessNew"/>
    <dgm:cxn modelId="{C5D122B3-8974-458C-A9BC-02369B1BC4EA}" type="presParOf" srcId="{5B84FC6C-3F30-435F-AA38-53CD0E2D843A}" destId="{61449476-E8A7-41CE-9667-F32E581A2983}"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3B8CD5-947B-45FE-9F11-4DEEC826AAD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51F5D1C-E818-42CB-B759-2F348A29B284}">
      <dgm:prSet custT="1"/>
      <dgm:spPr/>
      <dgm:t>
        <a:bodyPr/>
        <a:lstStyle/>
        <a:p>
          <a:pPr>
            <a:lnSpc>
              <a:spcPct val="100000"/>
            </a:lnSpc>
          </a:pPr>
          <a:r>
            <a:rPr lang="en-US" sz="1600" b="1" dirty="0">
              <a:latin typeface="Georgia" panose="02040502050405020303" pitchFamily="18" charset="0"/>
            </a:rPr>
            <a:t>Technology revolutionized online nursing education</a:t>
          </a:r>
        </a:p>
      </dgm:t>
    </dgm:pt>
    <dgm:pt modelId="{11D2F9B6-5530-4E93-9B14-1985F174205D}" type="parTrans" cxnId="{BE16CD8D-F495-448B-9631-87DE23786AFA}">
      <dgm:prSet/>
      <dgm:spPr/>
      <dgm:t>
        <a:bodyPr/>
        <a:lstStyle/>
        <a:p>
          <a:endParaRPr lang="en-US"/>
        </a:p>
      </dgm:t>
    </dgm:pt>
    <dgm:pt modelId="{F2318680-8BDF-481B-AB65-5A0961BA579D}" type="sibTrans" cxnId="{BE16CD8D-F495-448B-9631-87DE23786AFA}">
      <dgm:prSet/>
      <dgm:spPr/>
      <dgm:t>
        <a:bodyPr/>
        <a:lstStyle/>
        <a:p>
          <a:endParaRPr lang="en-US"/>
        </a:p>
      </dgm:t>
    </dgm:pt>
    <dgm:pt modelId="{2F812694-0DE3-4269-A31D-EA6036580487}">
      <dgm:prSet custT="1"/>
      <dgm:spPr/>
      <dgm:t>
        <a:bodyPr/>
        <a:lstStyle/>
        <a:p>
          <a:pPr>
            <a:lnSpc>
              <a:spcPct val="100000"/>
            </a:lnSpc>
          </a:pPr>
          <a:r>
            <a:rPr lang="en-US" sz="1600" b="1" dirty="0">
              <a:latin typeface="Georgia" panose="02040502050405020303" pitchFamily="18" charset="0"/>
            </a:rPr>
            <a:t>Transformative changes that enhance learning experience for aspiring nurses worldwide</a:t>
          </a:r>
          <a:r>
            <a:rPr lang="en-US" sz="1100" dirty="0"/>
            <a:t>.</a:t>
          </a:r>
        </a:p>
      </dgm:t>
    </dgm:pt>
    <dgm:pt modelId="{83D9525C-005E-48DF-8C30-2AB0705D34D8}" type="parTrans" cxnId="{1E3CBD22-0759-4FAF-99F3-BF34BE1DD79A}">
      <dgm:prSet/>
      <dgm:spPr/>
      <dgm:t>
        <a:bodyPr/>
        <a:lstStyle/>
        <a:p>
          <a:endParaRPr lang="en-US"/>
        </a:p>
      </dgm:t>
    </dgm:pt>
    <dgm:pt modelId="{664EFF11-574B-4B30-8D3E-9BD0F6EC990C}" type="sibTrans" cxnId="{1E3CBD22-0759-4FAF-99F3-BF34BE1DD79A}">
      <dgm:prSet/>
      <dgm:spPr/>
      <dgm:t>
        <a:bodyPr/>
        <a:lstStyle/>
        <a:p>
          <a:endParaRPr lang="en-US"/>
        </a:p>
      </dgm:t>
    </dgm:pt>
    <dgm:pt modelId="{F19EAC98-E42A-4392-82C8-42B4B001DAE1}">
      <dgm:prSet custT="1"/>
      <dgm:spPr/>
      <dgm:t>
        <a:bodyPr/>
        <a:lstStyle/>
        <a:p>
          <a:pPr>
            <a:lnSpc>
              <a:spcPct val="100000"/>
            </a:lnSpc>
          </a:pPr>
          <a:r>
            <a:rPr lang="en-US" sz="1600" b="1" dirty="0">
              <a:latin typeface="Georgia" panose="02040502050405020303" pitchFamily="18" charset="0"/>
            </a:rPr>
            <a:t>Technology fosters interactive and engaging experiences through multimedia resources and online platforms, promoting critical thinking and peer-to peer learning.</a:t>
          </a:r>
        </a:p>
      </dgm:t>
    </dgm:pt>
    <dgm:pt modelId="{77679CC1-F979-4B86-8869-EE920E936BE0}" type="parTrans" cxnId="{554BC9C2-3768-4BAE-883C-FD4F20C748FF}">
      <dgm:prSet/>
      <dgm:spPr/>
      <dgm:t>
        <a:bodyPr/>
        <a:lstStyle/>
        <a:p>
          <a:endParaRPr lang="en-US"/>
        </a:p>
      </dgm:t>
    </dgm:pt>
    <dgm:pt modelId="{255E1FA4-8821-470B-B645-BE11B957F80E}" type="sibTrans" cxnId="{554BC9C2-3768-4BAE-883C-FD4F20C748FF}">
      <dgm:prSet/>
      <dgm:spPr/>
      <dgm:t>
        <a:bodyPr/>
        <a:lstStyle/>
        <a:p>
          <a:endParaRPr lang="en-US"/>
        </a:p>
      </dgm:t>
    </dgm:pt>
    <dgm:pt modelId="{81F059CE-A3A1-44BC-B0CB-F320EEB38E3A}">
      <dgm:prSet/>
      <dgm:spPr/>
      <dgm:t>
        <a:bodyPr/>
        <a:lstStyle/>
        <a:p>
          <a:pPr>
            <a:lnSpc>
              <a:spcPct val="100000"/>
            </a:lnSpc>
          </a:pPr>
          <a:r>
            <a:rPr lang="en-US" b="1" dirty="0">
              <a:latin typeface="Georgia" panose="02040502050405020303" pitchFamily="18" charset="0"/>
            </a:rPr>
            <a:t>Increased accessibility of nursing education that allow individuals to pursue their nursing degree while managing other commitments</a:t>
          </a:r>
          <a:r>
            <a:rPr lang="en-US" dirty="0"/>
            <a:t>.</a:t>
          </a:r>
        </a:p>
      </dgm:t>
    </dgm:pt>
    <dgm:pt modelId="{8BF71137-9853-4562-B418-41E30E1984E0}" type="parTrans" cxnId="{7F2EFAE0-A317-4598-8024-F3433ADCA432}">
      <dgm:prSet/>
      <dgm:spPr/>
      <dgm:t>
        <a:bodyPr/>
        <a:lstStyle/>
        <a:p>
          <a:endParaRPr lang="en-US"/>
        </a:p>
      </dgm:t>
    </dgm:pt>
    <dgm:pt modelId="{B2C71A28-25F2-46F7-93BC-9F9D63F8C45A}" type="sibTrans" cxnId="{7F2EFAE0-A317-4598-8024-F3433ADCA432}">
      <dgm:prSet/>
      <dgm:spPr/>
      <dgm:t>
        <a:bodyPr/>
        <a:lstStyle/>
        <a:p>
          <a:endParaRPr lang="en-US"/>
        </a:p>
      </dgm:t>
    </dgm:pt>
    <dgm:pt modelId="{048A191D-DE09-4CD2-A5A7-E147C7FBB2E3}">
      <dgm:prSet custT="1"/>
      <dgm:spPr/>
      <dgm:t>
        <a:bodyPr/>
        <a:lstStyle/>
        <a:p>
          <a:pPr>
            <a:lnSpc>
              <a:spcPct val="100000"/>
            </a:lnSpc>
          </a:pPr>
          <a:r>
            <a:rPr lang="en-US" sz="1600" b="1" dirty="0">
              <a:latin typeface="Georgia" panose="02040502050405020303" pitchFamily="18" charset="0"/>
            </a:rPr>
            <a:t>Technology streamlines processes, enabling personalized teaching methods and delivering up-to-date content.</a:t>
          </a:r>
        </a:p>
      </dgm:t>
    </dgm:pt>
    <dgm:pt modelId="{3B9559C7-7A15-48CC-9A66-9E8017C38197}" type="parTrans" cxnId="{776C147B-4700-46CA-B564-36B6D274FF79}">
      <dgm:prSet/>
      <dgm:spPr/>
      <dgm:t>
        <a:bodyPr/>
        <a:lstStyle/>
        <a:p>
          <a:endParaRPr lang="en-US"/>
        </a:p>
      </dgm:t>
    </dgm:pt>
    <dgm:pt modelId="{3EEAE20E-B7B7-4E8A-9AC0-39A50EE230C5}" type="sibTrans" cxnId="{776C147B-4700-46CA-B564-36B6D274FF79}">
      <dgm:prSet/>
      <dgm:spPr/>
      <dgm:t>
        <a:bodyPr/>
        <a:lstStyle/>
        <a:p>
          <a:endParaRPr lang="en-US"/>
        </a:p>
      </dgm:t>
    </dgm:pt>
    <dgm:pt modelId="{78BBE47D-DB8B-439A-A787-D079DA9F92A3}" type="pres">
      <dgm:prSet presAssocID="{783B8CD5-947B-45FE-9F11-4DEEC826AAD9}" presName="root" presStyleCnt="0">
        <dgm:presLayoutVars>
          <dgm:dir/>
          <dgm:resizeHandles val="exact"/>
        </dgm:presLayoutVars>
      </dgm:prSet>
      <dgm:spPr/>
    </dgm:pt>
    <dgm:pt modelId="{DB3DDE8F-A1A6-42CB-B0A9-0838015FE864}" type="pres">
      <dgm:prSet presAssocID="{251F5D1C-E818-42CB-B759-2F348A29B284}" presName="compNode" presStyleCnt="0"/>
      <dgm:spPr/>
    </dgm:pt>
    <dgm:pt modelId="{704E1008-78DA-46DF-96AE-D47966F9FBC7}" type="pres">
      <dgm:prSet presAssocID="{251F5D1C-E818-42CB-B759-2F348A29B28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D57489B8-3627-45CC-A026-EB22A43DB1F1}" type="pres">
      <dgm:prSet presAssocID="{251F5D1C-E818-42CB-B759-2F348A29B284}" presName="spaceRect" presStyleCnt="0"/>
      <dgm:spPr/>
    </dgm:pt>
    <dgm:pt modelId="{502E3904-AD77-4D68-B7EA-58E9978AF962}" type="pres">
      <dgm:prSet presAssocID="{251F5D1C-E818-42CB-B759-2F348A29B284}" presName="textRect" presStyleLbl="revTx" presStyleIdx="0" presStyleCnt="5">
        <dgm:presLayoutVars>
          <dgm:chMax val="1"/>
          <dgm:chPref val="1"/>
        </dgm:presLayoutVars>
      </dgm:prSet>
      <dgm:spPr/>
    </dgm:pt>
    <dgm:pt modelId="{3D658786-CA31-4E96-AF16-142479CB13D0}" type="pres">
      <dgm:prSet presAssocID="{F2318680-8BDF-481B-AB65-5A0961BA579D}" presName="sibTrans" presStyleCnt="0"/>
      <dgm:spPr/>
    </dgm:pt>
    <dgm:pt modelId="{14D8769B-E024-4C10-A2C1-DABCF2471100}" type="pres">
      <dgm:prSet presAssocID="{2F812694-0DE3-4269-A31D-EA6036580487}" presName="compNode" presStyleCnt="0"/>
      <dgm:spPr/>
    </dgm:pt>
    <dgm:pt modelId="{618714A0-8304-48AC-B159-9B0BB2D02483}" type="pres">
      <dgm:prSet presAssocID="{2F812694-0DE3-4269-A31D-EA60365804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7CEB9A51-4CC4-4634-B95F-571D17FC04EE}" type="pres">
      <dgm:prSet presAssocID="{2F812694-0DE3-4269-A31D-EA6036580487}" presName="spaceRect" presStyleCnt="0"/>
      <dgm:spPr/>
    </dgm:pt>
    <dgm:pt modelId="{7E26A7FB-7745-4297-AFEA-35FC1F4E822E}" type="pres">
      <dgm:prSet presAssocID="{2F812694-0DE3-4269-A31D-EA6036580487}" presName="textRect" presStyleLbl="revTx" presStyleIdx="1" presStyleCnt="5">
        <dgm:presLayoutVars>
          <dgm:chMax val="1"/>
          <dgm:chPref val="1"/>
        </dgm:presLayoutVars>
      </dgm:prSet>
      <dgm:spPr/>
    </dgm:pt>
    <dgm:pt modelId="{E4228862-A75F-4D1F-A26D-6A08A8D02C09}" type="pres">
      <dgm:prSet presAssocID="{664EFF11-574B-4B30-8D3E-9BD0F6EC990C}" presName="sibTrans" presStyleCnt="0"/>
      <dgm:spPr/>
    </dgm:pt>
    <dgm:pt modelId="{67853D11-CF79-499C-AAC5-3925E920F461}" type="pres">
      <dgm:prSet presAssocID="{F19EAC98-E42A-4392-82C8-42B4B001DAE1}" presName="compNode" presStyleCnt="0"/>
      <dgm:spPr/>
    </dgm:pt>
    <dgm:pt modelId="{A316D7BA-3D36-4E9C-A18A-62B23DC17C4C}" type="pres">
      <dgm:prSet presAssocID="{F19EAC98-E42A-4392-82C8-42B4B001DAE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lm reel"/>
        </a:ext>
      </dgm:extLst>
    </dgm:pt>
    <dgm:pt modelId="{9ED38A42-E0BA-45F1-9E32-BDF433C0DC4E}" type="pres">
      <dgm:prSet presAssocID="{F19EAC98-E42A-4392-82C8-42B4B001DAE1}" presName="spaceRect" presStyleCnt="0"/>
      <dgm:spPr/>
    </dgm:pt>
    <dgm:pt modelId="{E7E7B093-CC15-44AB-A729-A8E81B7E7048}" type="pres">
      <dgm:prSet presAssocID="{F19EAC98-E42A-4392-82C8-42B4B001DAE1}" presName="textRect" presStyleLbl="revTx" presStyleIdx="2" presStyleCnt="5">
        <dgm:presLayoutVars>
          <dgm:chMax val="1"/>
          <dgm:chPref val="1"/>
        </dgm:presLayoutVars>
      </dgm:prSet>
      <dgm:spPr/>
    </dgm:pt>
    <dgm:pt modelId="{79FBF580-B67E-4991-8D6E-64EACCC8428B}" type="pres">
      <dgm:prSet presAssocID="{255E1FA4-8821-470B-B645-BE11B957F80E}" presName="sibTrans" presStyleCnt="0"/>
      <dgm:spPr/>
    </dgm:pt>
    <dgm:pt modelId="{D1426488-A5DB-4EE7-9203-F87BB86D1961}" type="pres">
      <dgm:prSet presAssocID="{81F059CE-A3A1-44BC-B0CB-F320EEB38E3A}" presName="compNode" presStyleCnt="0"/>
      <dgm:spPr/>
    </dgm:pt>
    <dgm:pt modelId="{CC05DD9E-71F1-4672-8251-6DA2DE923FE7}" type="pres">
      <dgm:prSet presAssocID="{81F059CE-A3A1-44BC-B0CB-F320EEB38E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spital"/>
        </a:ext>
      </dgm:extLst>
    </dgm:pt>
    <dgm:pt modelId="{6E92791F-0B0C-4BF5-AC01-A0176F75381C}" type="pres">
      <dgm:prSet presAssocID="{81F059CE-A3A1-44BC-B0CB-F320EEB38E3A}" presName="spaceRect" presStyleCnt="0"/>
      <dgm:spPr/>
    </dgm:pt>
    <dgm:pt modelId="{F36DF4DF-E3BB-4091-8D08-514F325F5EFC}" type="pres">
      <dgm:prSet presAssocID="{81F059CE-A3A1-44BC-B0CB-F320EEB38E3A}" presName="textRect" presStyleLbl="revTx" presStyleIdx="3" presStyleCnt="5">
        <dgm:presLayoutVars>
          <dgm:chMax val="1"/>
          <dgm:chPref val="1"/>
        </dgm:presLayoutVars>
      </dgm:prSet>
      <dgm:spPr/>
    </dgm:pt>
    <dgm:pt modelId="{C8070620-DAAA-4D0F-8C77-77F45212C132}" type="pres">
      <dgm:prSet presAssocID="{B2C71A28-25F2-46F7-93BC-9F9D63F8C45A}" presName="sibTrans" presStyleCnt="0"/>
      <dgm:spPr/>
    </dgm:pt>
    <dgm:pt modelId="{8A759869-2833-4030-BE5E-056D3A361D17}" type="pres">
      <dgm:prSet presAssocID="{048A191D-DE09-4CD2-A5A7-E147C7FBB2E3}" presName="compNode" presStyleCnt="0"/>
      <dgm:spPr/>
    </dgm:pt>
    <dgm:pt modelId="{932AB93C-AD11-4EF3-9182-05326177F051}" type="pres">
      <dgm:prSet presAssocID="{048A191D-DE09-4CD2-A5A7-E147C7FBB2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5F3E7313-37C8-43B0-B85C-B4D9C9081D66}" type="pres">
      <dgm:prSet presAssocID="{048A191D-DE09-4CD2-A5A7-E147C7FBB2E3}" presName="spaceRect" presStyleCnt="0"/>
      <dgm:spPr/>
    </dgm:pt>
    <dgm:pt modelId="{CF5734AC-5BDD-4C1D-BB91-8E82927ACBDC}" type="pres">
      <dgm:prSet presAssocID="{048A191D-DE09-4CD2-A5A7-E147C7FBB2E3}" presName="textRect" presStyleLbl="revTx" presStyleIdx="4" presStyleCnt="5">
        <dgm:presLayoutVars>
          <dgm:chMax val="1"/>
          <dgm:chPref val="1"/>
        </dgm:presLayoutVars>
      </dgm:prSet>
      <dgm:spPr/>
    </dgm:pt>
  </dgm:ptLst>
  <dgm:cxnLst>
    <dgm:cxn modelId="{50421800-8BEB-42D8-A745-98657EBD762D}" type="presOf" srcId="{783B8CD5-947B-45FE-9F11-4DEEC826AAD9}" destId="{78BBE47D-DB8B-439A-A787-D079DA9F92A3}" srcOrd="0" destOrd="0" presId="urn:microsoft.com/office/officeart/2018/2/layout/IconLabelList"/>
    <dgm:cxn modelId="{57BB7517-6A9D-4FDB-BEE6-62BDC5C2F147}" type="presOf" srcId="{F19EAC98-E42A-4392-82C8-42B4B001DAE1}" destId="{E7E7B093-CC15-44AB-A729-A8E81B7E7048}" srcOrd="0" destOrd="0" presId="urn:microsoft.com/office/officeart/2018/2/layout/IconLabelList"/>
    <dgm:cxn modelId="{1E3CBD22-0759-4FAF-99F3-BF34BE1DD79A}" srcId="{783B8CD5-947B-45FE-9F11-4DEEC826AAD9}" destId="{2F812694-0DE3-4269-A31D-EA6036580487}" srcOrd="1" destOrd="0" parTransId="{83D9525C-005E-48DF-8C30-2AB0705D34D8}" sibTransId="{664EFF11-574B-4B30-8D3E-9BD0F6EC990C}"/>
    <dgm:cxn modelId="{04095D47-EC61-404D-93E9-81A66B133F9F}" type="presOf" srcId="{048A191D-DE09-4CD2-A5A7-E147C7FBB2E3}" destId="{CF5734AC-5BDD-4C1D-BB91-8E82927ACBDC}" srcOrd="0" destOrd="0" presId="urn:microsoft.com/office/officeart/2018/2/layout/IconLabelList"/>
    <dgm:cxn modelId="{776C147B-4700-46CA-B564-36B6D274FF79}" srcId="{783B8CD5-947B-45FE-9F11-4DEEC826AAD9}" destId="{048A191D-DE09-4CD2-A5A7-E147C7FBB2E3}" srcOrd="4" destOrd="0" parTransId="{3B9559C7-7A15-48CC-9A66-9E8017C38197}" sibTransId="{3EEAE20E-B7B7-4E8A-9AC0-39A50EE230C5}"/>
    <dgm:cxn modelId="{E959A789-4624-42CA-B53B-B6C3C443C765}" type="presOf" srcId="{2F812694-0DE3-4269-A31D-EA6036580487}" destId="{7E26A7FB-7745-4297-AFEA-35FC1F4E822E}" srcOrd="0" destOrd="0" presId="urn:microsoft.com/office/officeart/2018/2/layout/IconLabelList"/>
    <dgm:cxn modelId="{BE16CD8D-F495-448B-9631-87DE23786AFA}" srcId="{783B8CD5-947B-45FE-9F11-4DEEC826AAD9}" destId="{251F5D1C-E818-42CB-B759-2F348A29B284}" srcOrd="0" destOrd="0" parTransId="{11D2F9B6-5530-4E93-9B14-1985F174205D}" sibTransId="{F2318680-8BDF-481B-AB65-5A0961BA579D}"/>
    <dgm:cxn modelId="{50A6CDB9-3D18-40ED-8978-3D3A57D721F4}" type="presOf" srcId="{251F5D1C-E818-42CB-B759-2F348A29B284}" destId="{502E3904-AD77-4D68-B7EA-58E9978AF962}" srcOrd="0" destOrd="0" presId="urn:microsoft.com/office/officeart/2018/2/layout/IconLabelList"/>
    <dgm:cxn modelId="{554BC9C2-3768-4BAE-883C-FD4F20C748FF}" srcId="{783B8CD5-947B-45FE-9F11-4DEEC826AAD9}" destId="{F19EAC98-E42A-4392-82C8-42B4B001DAE1}" srcOrd="2" destOrd="0" parTransId="{77679CC1-F979-4B86-8869-EE920E936BE0}" sibTransId="{255E1FA4-8821-470B-B645-BE11B957F80E}"/>
    <dgm:cxn modelId="{7F2EFAE0-A317-4598-8024-F3433ADCA432}" srcId="{783B8CD5-947B-45FE-9F11-4DEEC826AAD9}" destId="{81F059CE-A3A1-44BC-B0CB-F320EEB38E3A}" srcOrd="3" destOrd="0" parTransId="{8BF71137-9853-4562-B418-41E30E1984E0}" sibTransId="{B2C71A28-25F2-46F7-93BC-9F9D63F8C45A}"/>
    <dgm:cxn modelId="{A8124AE8-A8CA-46DA-9EEB-1F0FEF38DF57}" type="presOf" srcId="{81F059CE-A3A1-44BC-B0CB-F320EEB38E3A}" destId="{F36DF4DF-E3BB-4091-8D08-514F325F5EFC}" srcOrd="0" destOrd="0" presId="urn:microsoft.com/office/officeart/2018/2/layout/IconLabelList"/>
    <dgm:cxn modelId="{165B6B73-2A29-4671-9D99-7DAE1D9C1CD4}" type="presParOf" srcId="{78BBE47D-DB8B-439A-A787-D079DA9F92A3}" destId="{DB3DDE8F-A1A6-42CB-B0A9-0838015FE864}" srcOrd="0" destOrd="0" presId="urn:microsoft.com/office/officeart/2018/2/layout/IconLabelList"/>
    <dgm:cxn modelId="{DACBB15B-9BC3-4513-9BDA-49C4EA6C376B}" type="presParOf" srcId="{DB3DDE8F-A1A6-42CB-B0A9-0838015FE864}" destId="{704E1008-78DA-46DF-96AE-D47966F9FBC7}" srcOrd="0" destOrd="0" presId="urn:microsoft.com/office/officeart/2018/2/layout/IconLabelList"/>
    <dgm:cxn modelId="{C75516B1-077E-47AD-8620-DA98756E00B2}" type="presParOf" srcId="{DB3DDE8F-A1A6-42CB-B0A9-0838015FE864}" destId="{D57489B8-3627-45CC-A026-EB22A43DB1F1}" srcOrd="1" destOrd="0" presId="urn:microsoft.com/office/officeart/2018/2/layout/IconLabelList"/>
    <dgm:cxn modelId="{C519808E-09D6-45B9-B678-D71DF532DCCD}" type="presParOf" srcId="{DB3DDE8F-A1A6-42CB-B0A9-0838015FE864}" destId="{502E3904-AD77-4D68-B7EA-58E9978AF962}" srcOrd="2" destOrd="0" presId="urn:microsoft.com/office/officeart/2018/2/layout/IconLabelList"/>
    <dgm:cxn modelId="{7E59EBE3-DD5C-4722-94EB-B127365B093E}" type="presParOf" srcId="{78BBE47D-DB8B-439A-A787-D079DA9F92A3}" destId="{3D658786-CA31-4E96-AF16-142479CB13D0}" srcOrd="1" destOrd="0" presId="urn:microsoft.com/office/officeart/2018/2/layout/IconLabelList"/>
    <dgm:cxn modelId="{66598C4C-8571-4265-9C9F-E3F6011CAD49}" type="presParOf" srcId="{78BBE47D-DB8B-439A-A787-D079DA9F92A3}" destId="{14D8769B-E024-4C10-A2C1-DABCF2471100}" srcOrd="2" destOrd="0" presId="urn:microsoft.com/office/officeart/2018/2/layout/IconLabelList"/>
    <dgm:cxn modelId="{42897C2A-F437-4981-8FAE-B100ABA96A98}" type="presParOf" srcId="{14D8769B-E024-4C10-A2C1-DABCF2471100}" destId="{618714A0-8304-48AC-B159-9B0BB2D02483}" srcOrd="0" destOrd="0" presId="urn:microsoft.com/office/officeart/2018/2/layout/IconLabelList"/>
    <dgm:cxn modelId="{838B2074-6578-48C0-A8CB-199AA930BAC7}" type="presParOf" srcId="{14D8769B-E024-4C10-A2C1-DABCF2471100}" destId="{7CEB9A51-4CC4-4634-B95F-571D17FC04EE}" srcOrd="1" destOrd="0" presId="urn:microsoft.com/office/officeart/2018/2/layout/IconLabelList"/>
    <dgm:cxn modelId="{7F6CD983-3F60-4C02-8097-26BE3A885287}" type="presParOf" srcId="{14D8769B-E024-4C10-A2C1-DABCF2471100}" destId="{7E26A7FB-7745-4297-AFEA-35FC1F4E822E}" srcOrd="2" destOrd="0" presId="urn:microsoft.com/office/officeart/2018/2/layout/IconLabelList"/>
    <dgm:cxn modelId="{35D53CB8-A8B3-43C0-AB8E-149FAA8633EF}" type="presParOf" srcId="{78BBE47D-DB8B-439A-A787-D079DA9F92A3}" destId="{E4228862-A75F-4D1F-A26D-6A08A8D02C09}" srcOrd="3" destOrd="0" presId="urn:microsoft.com/office/officeart/2018/2/layout/IconLabelList"/>
    <dgm:cxn modelId="{23BC17F4-B186-4407-82F8-78C0CDF82A54}" type="presParOf" srcId="{78BBE47D-DB8B-439A-A787-D079DA9F92A3}" destId="{67853D11-CF79-499C-AAC5-3925E920F461}" srcOrd="4" destOrd="0" presId="urn:microsoft.com/office/officeart/2018/2/layout/IconLabelList"/>
    <dgm:cxn modelId="{7697DBE8-0CC9-40CF-A696-A27C63554296}" type="presParOf" srcId="{67853D11-CF79-499C-AAC5-3925E920F461}" destId="{A316D7BA-3D36-4E9C-A18A-62B23DC17C4C}" srcOrd="0" destOrd="0" presId="urn:microsoft.com/office/officeart/2018/2/layout/IconLabelList"/>
    <dgm:cxn modelId="{79D81FEB-2C02-4FE3-B683-09F40C33630D}" type="presParOf" srcId="{67853D11-CF79-499C-AAC5-3925E920F461}" destId="{9ED38A42-E0BA-45F1-9E32-BDF433C0DC4E}" srcOrd="1" destOrd="0" presId="urn:microsoft.com/office/officeart/2018/2/layout/IconLabelList"/>
    <dgm:cxn modelId="{7D1E76A4-D0F2-4B9A-8F38-4D9EB881F589}" type="presParOf" srcId="{67853D11-CF79-499C-AAC5-3925E920F461}" destId="{E7E7B093-CC15-44AB-A729-A8E81B7E7048}" srcOrd="2" destOrd="0" presId="urn:microsoft.com/office/officeart/2018/2/layout/IconLabelList"/>
    <dgm:cxn modelId="{1FAFEF81-1D52-4446-9936-EC95C7192ED3}" type="presParOf" srcId="{78BBE47D-DB8B-439A-A787-D079DA9F92A3}" destId="{79FBF580-B67E-4991-8D6E-64EACCC8428B}" srcOrd="5" destOrd="0" presId="urn:microsoft.com/office/officeart/2018/2/layout/IconLabelList"/>
    <dgm:cxn modelId="{0B90A0FF-1732-49E6-BFC2-1A7034EDA3AE}" type="presParOf" srcId="{78BBE47D-DB8B-439A-A787-D079DA9F92A3}" destId="{D1426488-A5DB-4EE7-9203-F87BB86D1961}" srcOrd="6" destOrd="0" presId="urn:microsoft.com/office/officeart/2018/2/layout/IconLabelList"/>
    <dgm:cxn modelId="{B3FBC198-9501-403D-A68A-A13946568A42}" type="presParOf" srcId="{D1426488-A5DB-4EE7-9203-F87BB86D1961}" destId="{CC05DD9E-71F1-4672-8251-6DA2DE923FE7}" srcOrd="0" destOrd="0" presId="urn:microsoft.com/office/officeart/2018/2/layout/IconLabelList"/>
    <dgm:cxn modelId="{E2DBE251-0E11-4988-A2C5-83B0A3C003AE}" type="presParOf" srcId="{D1426488-A5DB-4EE7-9203-F87BB86D1961}" destId="{6E92791F-0B0C-4BF5-AC01-A0176F75381C}" srcOrd="1" destOrd="0" presId="urn:microsoft.com/office/officeart/2018/2/layout/IconLabelList"/>
    <dgm:cxn modelId="{95E88626-6D59-46B1-B711-C71BE84CE53E}" type="presParOf" srcId="{D1426488-A5DB-4EE7-9203-F87BB86D1961}" destId="{F36DF4DF-E3BB-4091-8D08-514F325F5EFC}" srcOrd="2" destOrd="0" presId="urn:microsoft.com/office/officeart/2018/2/layout/IconLabelList"/>
    <dgm:cxn modelId="{BAEC01A9-E9BB-4B56-B82B-77A8E75F48FB}" type="presParOf" srcId="{78BBE47D-DB8B-439A-A787-D079DA9F92A3}" destId="{C8070620-DAAA-4D0F-8C77-77F45212C132}" srcOrd="7" destOrd="0" presId="urn:microsoft.com/office/officeart/2018/2/layout/IconLabelList"/>
    <dgm:cxn modelId="{CA7CF6F6-32D9-4B1F-9D4A-F68A932DD84D}" type="presParOf" srcId="{78BBE47D-DB8B-439A-A787-D079DA9F92A3}" destId="{8A759869-2833-4030-BE5E-056D3A361D17}" srcOrd="8" destOrd="0" presId="urn:microsoft.com/office/officeart/2018/2/layout/IconLabelList"/>
    <dgm:cxn modelId="{8D46E860-1997-4BA2-9BD4-8A01853730CA}" type="presParOf" srcId="{8A759869-2833-4030-BE5E-056D3A361D17}" destId="{932AB93C-AD11-4EF3-9182-05326177F051}" srcOrd="0" destOrd="0" presId="urn:microsoft.com/office/officeart/2018/2/layout/IconLabelList"/>
    <dgm:cxn modelId="{2C80C5C9-B25B-4928-BAE1-60DBDF144FEB}" type="presParOf" srcId="{8A759869-2833-4030-BE5E-056D3A361D17}" destId="{5F3E7313-37C8-43B0-B85C-B4D9C9081D66}" srcOrd="1" destOrd="0" presId="urn:microsoft.com/office/officeart/2018/2/layout/IconLabelList"/>
    <dgm:cxn modelId="{45A1861B-576E-4B3C-B116-FD259C00B7AF}" type="presParOf" srcId="{8A759869-2833-4030-BE5E-056D3A361D17}" destId="{CF5734AC-5BDD-4C1D-BB91-8E82927ACB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F4F384-8245-4319-8045-C10DEEB65F5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345EECD-5864-46CB-A25A-562D98BE97D3}">
      <dgm:prSet custT="1"/>
      <dgm:spPr/>
      <dgm:t>
        <a:bodyPr/>
        <a:lstStyle/>
        <a:p>
          <a:pPr>
            <a:lnSpc>
              <a:spcPct val="100000"/>
            </a:lnSpc>
          </a:pPr>
          <a:r>
            <a:rPr lang="en-US" sz="1600" b="1" dirty="0"/>
            <a:t>Technology supports lifelong learning and continuous professional development, providing nurses with access to resources and opportunities for specialization.</a:t>
          </a:r>
        </a:p>
      </dgm:t>
    </dgm:pt>
    <dgm:pt modelId="{D543EC2B-A4A3-4991-ADD9-4284AB95692F}" type="parTrans" cxnId="{1A5987EF-417C-4DE9-B42C-FED0C9CCE7C1}">
      <dgm:prSet/>
      <dgm:spPr/>
      <dgm:t>
        <a:bodyPr/>
        <a:lstStyle/>
        <a:p>
          <a:endParaRPr lang="en-US"/>
        </a:p>
      </dgm:t>
    </dgm:pt>
    <dgm:pt modelId="{33BB9245-3F1B-4215-A470-4E1A1E43F023}" type="sibTrans" cxnId="{1A5987EF-417C-4DE9-B42C-FED0C9CCE7C1}">
      <dgm:prSet/>
      <dgm:spPr/>
      <dgm:t>
        <a:bodyPr/>
        <a:lstStyle/>
        <a:p>
          <a:endParaRPr lang="en-US"/>
        </a:p>
      </dgm:t>
    </dgm:pt>
    <dgm:pt modelId="{37BD9735-CB83-47A9-A511-C3648B8CBAB8}">
      <dgm:prSet custT="1"/>
      <dgm:spPr/>
      <dgm:t>
        <a:bodyPr/>
        <a:lstStyle/>
        <a:p>
          <a:pPr>
            <a:lnSpc>
              <a:spcPct val="100000"/>
            </a:lnSpc>
          </a:pPr>
          <a:r>
            <a:rPr lang="en-US" sz="1600" b="1" dirty="0"/>
            <a:t>As technology continue to advance, the impact of online education is expected to further empower aspiring nurses and contribute to the advancement of the nursing profession</a:t>
          </a:r>
          <a:r>
            <a:rPr lang="en-US" sz="1600" dirty="0"/>
            <a:t>.</a:t>
          </a:r>
        </a:p>
      </dgm:t>
    </dgm:pt>
    <dgm:pt modelId="{E8B8FEC8-20FD-42F2-953E-F8BB822E282E}" type="parTrans" cxnId="{12C64EA5-9811-4468-9C8B-9DB0A851DCAE}">
      <dgm:prSet/>
      <dgm:spPr/>
      <dgm:t>
        <a:bodyPr/>
        <a:lstStyle/>
        <a:p>
          <a:endParaRPr lang="en-US"/>
        </a:p>
      </dgm:t>
    </dgm:pt>
    <dgm:pt modelId="{9507ECB2-4B65-48C0-AD98-FA9D8FC3DD97}" type="sibTrans" cxnId="{12C64EA5-9811-4468-9C8B-9DB0A851DCAE}">
      <dgm:prSet/>
      <dgm:spPr/>
      <dgm:t>
        <a:bodyPr/>
        <a:lstStyle/>
        <a:p>
          <a:endParaRPr lang="en-US"/>
        </a:p>
      </dgm:t>
    </dgm:pt>
    <dgm:pt modelId="{50011B0E-A017-4471-9E34-486A29DDB8D6}" type="pres">
      <dgm:prSet presAssocID="{D1F4F384-8245-4319-8045-C10DEEB65F5D}" presName="root" presStyleCnt="0">
        <dgm:presLayoutVars>
          <dgm:dir/>
          <dgm:resizeHandles val="exact"/>
        </dgm:presLayoutVars>
      </dgm:prSet>
      <dgm:spPr/>
    </dgm:pt>
    <dgm:pt modelId="{3192FB2A-A845-4FA2-9615-57AF5232C9C7}" type="pres">
      <dgm:prSet presAssocID="{5345EECD-5864-46CB-A25A-562D98BE97D3}" presName="compNode" presStyleCnt="0"/>
      <dgm:spPr/>
    </dgm:pt>
    <dgm:pt modelId="{3EB69597-42B7-4384-A126-89531EA5E825}" type="pres">
      <dgm:prSet presAssocID="{5345EECD-5864-46CB-A25A-562D98BE97D3}" presName="iconRect" presStyleLbl="node1" presStyleIdx="0" presStyleCnt="2" custLinFactNeighborX="1920" custLinFactNeighborY="-237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985D983-D565-445D-90FB-01A56F5287E3}" type="pres">
      <dgm:prSet presAssocID="{5345EECD-5864-46CB-A25A-562D98BE97D3}" presName="spaceRect" presStyleCnt="0"/>
      <dgm:spPr/>
    </dgm:pt>
    <dgm:pt modelId="{2DAFF896-7BF3-4588-B3E7-DF9CA2B36A1D}" type="pres">
      <dgm:prSet presAssocID="{5345EECD-5864-46CB-A25A-562D98BE97D3}" presName="textRect" presStyleLbl="revTx" presStyleIdx="0" presStyleCnt="2" custScaleX="102086" custScaleY="146039">
        <dgm:presLayoutVars>
          <dgm:chMax val="1"/>
          <dgm:chPref val="1"/>
        </dgm:presLayoutVars>
      </dgm:prSet>
      <dgm:spPr/>
    </dgm:pt>
    <dgm:pt modelId="{0BCC5FCD-698E-4953-A472-172278A9A7C1}" type="pres">
      <dgm:prSet presAssocID="{33BB9245-3F1B-4215-A470-4E1A1E43F023}" presName="sibTrans" presStyleCnt="0"/>
      <dgm:spPr/>
    </dgm:pt>
    <dgm:pt modelId="{2994AC8B-6525-48CF-ADB9-163CB0C80B77}" type="pres">
      <dgm:prSet presAssocID="{37BD9735-CB83-47A9-A511-C3648B8CBAB8}" presName="compNode" presStyleCnt="0"/>
      <dgm:spPr/>
    </dgm:pt>
    <dgm:pt modelId="{33404245-AB71-42C1-8BAE-D0FB659B9F7B}" type="pres">
      <dgm:prSet presAssocID="{37BD9735-CB83-47A9-A511-C3648B8CBAB8}" presName="iconRect" presStyleLbl="node1" presStyleIdx="1" presStyleCnt="2" custLinFactNeighborX="6720" custLinFactNeighborY="-3311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555C78D5-324F-4C72-9350-9523DEA45A54}" type="pres">
      <dgm:prSet presAssocID="{37BD9735-CB83-47A9-A511-C3648B8CBAB8}" presName="spaceRect" presStyleCnt="0"/>
      <dgm:spPr/>
    </dgm:pt>
    <dgm:pt modelId="{CFFE275E-2C25-4CFD-A2BC-209B94EE84F2}" type="pres">
      <dgm:prSet presAssocID="{37BD9735-CB83-47A9-A511-C3648B8CBAB8}" presName="textRect" presStyleLbl="revTx" presStyleIdx="1" presStyleCnt="2" custScaleY="176693">
        <dgm:presLayoutVars>
          <dgm:chMax val="1"/>
          <dgm:chPref val="1"/>
        </dgm:presLayoutVars>
      </dgm:prSet>
      <dgm:spPr/>
    </dgm:pt>
  </dgm:ptLst>
  <dgm:cxnLst>
    <dgm:cxn modelId="{8B37420D-4C25-47AA-9627-F13D1BCDF8D6}" type="presOf" srcId="{D1F4F384-8245-4319-8045-C10DEEB65F5D}" destId="{50011B0E-A017-4471-9E34-486A29DDB8D6}" srcOrd="0" destOrd="0" presId="urn:microsoft.com/office/officeart/2018/2/layout/IconLabelList"/>
    <dgm:cxn modelId="{12C64EA5-9811-4468-9C8B-9DB0A851DCAE}" srcId="{D1F4F384-8245-4319-8045-C10DEEB65F5D}" destId="{37BD9735-CB83-47A9-A511-C3648B8CBAB8}" srcOrd="1" destOrd="0" parTransId="{E8B8FEC8-20FD-42F2-953E-F8BB822E282E}" sibTransId="{9507ECB2-4B65-48C0-AD98-FA9D8FC3DD97}"/>
    <dgm:cxn modelId="{EC39CBB6-0160-47D7-BD77-D66BFC68879A}" type="presOf" srcId="{5345EECD-5864-46CB-A25A-562D98BE97D3}" destId="{2DAFF896-7BF3-4588-B3E7-DF9CA2B36A1D}" srcOrd="0" destOrd="0" presId="urn:microsoft.com/office/officeart/2018/2/layout/IconLabelList"/>
    <dgm:cxn modelId="{BB97DFC2-9D10-4BAC-8AD0-648AF6419E0F}" type="presOf" srcId="{37BD9735-CB83-47A9-A511-C3648B8CBAB8}" destId="{CFFE275E-2C25-4CFD-A2BC-209B94EE84F2}" srcOrd="0" destOrd="0" presId="urn:microsoft.com/office/officeart/2018/2/layout/IconLabelList"/>
    <dgm:cxn modelId="{1A5987EF-417C-4DE9-B42C-FED0C9CCE7C1}" srcId="{D1F4F384-8245-4319-8045-C10DEEB65F5D}" destId="{5345EECD-5864-46CB-A25A-562D98BE97D3}" srcOrd="0" destOrd="0" parTransId="{D543EC2B-A4A3-4991-ADD9-4284AB95692F}" sibTransId="{33BB9245-3F1B-4215-A470-4E1A1E43F023}"/>
    <dgm:cxn modelId="{FB85D514-7EB4-4707-935E-4F1A8349B1A9}" type="presParOf" srcId="{50011B0E-A017-4471-9E34-486A29DDB8D6}" destId="{3192FB2A-A845-4FA2-9615-57AF5232C9C7}" srcOrd="0" destOrd="0" presId="urn:microsoft.com/office/officeart/2018/2/layout/IconLabelList"/>
    <dgm:cxn modelId="{F0F6C52D-707E-49FE-AFEE-B1CA2FF931F2}" type="presParOf" srcId="{3192FB2A-A845-4FA2-9615-57AF5232C9C7}" destId="{3EB69597-42B7-4384-A126-89531EA5E825}" srcOrd="0" destOrd="0" presId="urn:microsoft.com/office/officeart/2018/2/layout/IconLabelList"/>
    <dgm:cxn modelId="{D4585172-9C64-4C9B-9E23-1F1980CABC68}" type="presParOf" srcId="{3192FB2A-A845-4FA2-9615-57AF5232C9C7}" destId="{2985D983-D565-445D-90FB-01A56F5287E3}" srcOrd="1" destOrd="0" presId="urn:microsoft.com/office/officeart/2018/2/layout/IconLabelList"/>
    <dgm:cxn modelId="{C13EBECB-67D0-4E05-9DFA-A20AAA236014}" type="presParOf" srcId="{3192FB2A-A845-4FA2-9615-57AF5232C9C7}" destId="{2DAFF896-7BF3-4588-B3E7-DF9CA2B36A1D}" srcOrd="2" destOrd="0" presId="urn:microsoft.com/office/officeart/2018/2/layout/IconLabelList"/>
    <dgm:cxn modelId="{9804105A-935E-48FB-93DF-A2E8E723E409}" type="presParOf" srcId="{50011B0E-A017-4471-9E34-486A29DDB8D6}" destId="{0BCC5FCD-698E-4953-A472-172278A9A7C1}" srcOrd="1" destOrd="0" presId="urn:microsoft.com/office/officeart/2018/2/layout/IconLabelList"/>
    <dgm:cxn modelId="{A80F2E66-AAE3-426C-9E9A-A365762E6533}" type="presParOf" srcId="{50011B0E-A017-4471-9E34-486A29DDB8D6}" destId="{2994AC8B-6525-48CF-ADB9-163CB0C80B77}" srcOrd="2" destOrd="0" presId="urn:microsoft.com/office/officeart/2018/2/layout/IconLabelList"/>
    <dgm:cxn modelId="{7D61313C-2E9B-4312-B1A6-1CC4E4091F23}" type="presParOf" srcId="{2994AC8B-6525-48CF-ADB9-163CB0C80B77}" destId="{33404245-AB71-42C1-8BAE-D0FB659B9F7B}" srcOrd="0" destOrd="0" presId="urn:microsoft.com/office/officeart/2018/2/layout/IconLabelList"/>
    <dgm:cxn modelId="{91DEE56F-3702-44F1-85C2-80668AC5F4B6}" type="presParOf" srcId="{2994AC8B-6525-48CF-ADB9-163CB0C80B77}" destId="{555C78D5-324F-4C72-9350-9523DEA45A54}" srcOrd="1" destOrd="0" presId="urn:microsoft.com/office/officeart/2018/2/layout/IconLabelList"/>
    <dgm:cxn modelId="{C3185BDF-BEB6-47FC-8718-18D745AE9FA4}" type="presParOf" srcId="{2994AC8B-6525-48CF-ADB9-163CB0C80B77}" destId="{CFFE275E-2C25-4CFD-A2BC-209B94EE84F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A830A-530E-4A46-BCC0-4BD45722668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E611FFA-D083-41FB-A0DF-4A5183EC6B7B}">
      <dgm:prSet/>
      <dgm:spPr/>
      <dgm:t>
        <a:bodyPr/>
        <a:lstStyle/>
        <a:p>
          <a:pPr>
            <a:lnSpc>
              <a:spcPct val="100000"/>
            </a:lnSpc>
          </a:pPr>
          <a:r>
            <a:rPr lang="en-US" b="0" i="0"/>
            <a:t>To meet the learning needs of contemporary nurses, the professional development paradigm is shifting from using traditional approaches in teaching to using interactive educational technologies.</a:t>
          </a:r>
          <a:endParaRPr lang="en-US"/>
        </a:p>
      </dgm:t>
    </dgm:pt>
    <dgm:pt modelId="{2DA0E81F-2C5A-4393-954D-16F0A0ED9EAD}" type="parTrans" cxnId="{9CEDE761-FD23-4631-AB7B-7230AECB038E}">
      <dgm:prSet/>
      <dgm:spPr/>
      <dgm:t>
        <a:bodyPr/>
        <a:lstStyle/>
        <a:p>
          <a:endParaRPr lang="en-US"/>
        </a:p>
      </dgm:t>
    </dgm:pt>
    <dgm:pt modelId="{353F54B7-263E-4C37-899F-9FCCC92380C0}" type="sibTrans" cxnId="{9CEDE761-FD23-4631-AB7B-7230AECB038E}">
      <dgm:prSet/>
      <dgm:spPr/>
      <dgm:t>
        <a:bodyPr/>
        <a:lstStyle/>
        <a:p>
          <a:endParaRPr lang="en-US"/>
        </a:p>
      </dgm:t>
    </dgm:pt>
    <dgm:pt modelId="{60AA55F6-4135-4E9B-970E-AE317B4158A8}">
      <dgm:prSet/>
      <dgm:spPr/>
      <dgm:t>
        <a:bodyPr/>
        <a:lstStyle/>
        <a:p>
          <a:pPr>
            <a:lnSpc>
              <a:spcPct val="100000"/>
            </a:lnSpc>
          </a:pPr>
          <a:r>
            <a:rPr lang="en-US" b="0" i="0"/>
            <a:t>The result has been the infusion of innovative, creative, technology-focused teaching methods into curricula in both academic and practice settings. </a:t>
          </a:r>
          <a:endParaRPr lang="en-US"/>
        </a:p>
      </dgm:t>
    </dgm:pt>
    <dgm:pt modelId="{9BCBD36C-6F87-43A6-94D2-22544CA0981A}" type="parTrans" cxnId="{DBDC71ED-700F-488C-AEC4-7C468B441713}">
      <dgm:prSet/>
      <dgm:spPr/>
      <dgm:t>
        <a:bodyPr/>
        <a:lstStyle/>
        <a:p>
          <a:endParaRPr lang="en-US"/>
        </a:p>
      </dgm:t>
    </dgm:pt>
    <dgm:pt modelId="{D4E26C93-04EF-4A5B-B6B3-DECEC222B116}" type="sibTrans" cxnId="{DBDC71ED-700F-488C-AEC4-7C468B441713}">
      <dgm:prSet/>
      <dgm:spPr/>
      <dgm:t>
        <a:bodyPr/>
        <a:lstStyle/>
        <a:p>
          <a:endParaRPr lang="en-US"/>
        </a:p>
      </dgm:t>
    </dgm:pt>
    <dgm:pt modelId="{F8124ECC-42DF-4ED7-9767-0EB2B169BA7F}">
      <dgm:prSet/>
      <dgm:spPr/>
      <dgm:t>
        <a:bodyPr/>
        <a:lstStyle/>
        <a:p>
          <a:pPr>
            <a:lnSpc>
              <a:spcPct val="100000"/>
            </a:lnSpc>
          </a:pPr>
          <a:r>
            <a:rPr lang="en-US" b="0" i="0"/>
            <a:t>Although lectures, modules, and in-services have been the mainstay of nursing continuing education, the use of educational technology is now seen as an essential component in creating effective and engaging programs to enhance problem-solving, strengthen clinical judgment, and build skill application</a:t>
          </a:r>
          <a:endParaRPr lang="en-US"/>
        </a:p>
      </dgm:t>
    </dgm:pt>
    <dgm:pt modelId="{1156B303-19F7-4319-8B25-EA25C1768F85}" type="parTrans" cxnId="{46515C9B-0C66-4BAE-BD84-AFCB74815EBB}">
      <dgm:prSet/>
      <dgm:spPr/>
      <dgm:t>
        <a:bodyPr/>
        <a:lstStyle/>
        <a:p>
          <a:endParaRPr lang="en-US"/>
        </a:p>
      </dgm:t>
    </dgm:pt>
    <dgm:pt modelId="{E51AB954-0B3C-4B89-8C28-2ED0E5929627}" type="sibTrans" cxnId="{46515C9B-0C66-4BAE-BD84-AFCB74815EBB}">
      <dgm:prSet/>
      <dgm:spPr/>
      <dgm:t>
        <a:bodyPr/>
        <a:lstStyle/>
        <a:p>
          <a:endParaRPr lang="en-US"/>
        </a:p>
      </dgm:t>
    </dgm:pt>
    <dgm:pt modelId="{48B53D97-DF30-445D-BD33-17221B466D92}" type="pres">
      <dgm:prSet presAssocID="{8D4A830A-530E-4A46-BCC0-4BD45722668A}" presName="root" presStyleCnt="0">
        <dgm:presLayoutVars>
          <dgm:dir/>
          <dgm:resizeHandles val="exact"/>
        </dgm:presLayoutVars>
      </dgm:prSet>
      <dgm:spPr/>
    </dgm:pt>
    <dgm:pt modelId="{87E338FF-2B45-479C-A3D2-686826131AA1}" type="pres">
      <dgm:prSet presAssocID="{7E611FFA-D083-41FB-A0DF-4A5183EC6B7B}" presName="compNode" presStyleCnt="0"/>
      <dgm:spPr/>
    </dgm:pt>
    <dgm:pt modelId="{1B56871D-4792-49E5-88E2-A0EEFB83A57A}" type="pres">
      <dgm:prSet presAssocID="{7E611FFA-D083-41FB-A0DF-4A5183EC6B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F78A410-5AD5-4E5C-8FE6-F3FD0DD0699F}" type="pres">
      <dgm:prSet presAssocID="{7E611FFA-D083-41FB-A0DF-4A5183EC6B7B}" presName="spaceRect" presStyleCnt="0"/>
      <dgm:spPr/>
    </dgm:pt>
    <dgm:pt modelId="{116A95C2-7323-42E4-B364-379A11C1059D}" type="pres">
      <dgm:prSet presAssocID="{7E611FFA-D083-41FB-A0DF-4A5183EC6B7B}" presName="textRect" presStyleLbl="revTx" presStyleIdx="0" presStyleCnt="3">
        <dgm:presLayoutVars>
          <dgm:chMax val="1"/>
          <dgm:chPref val="1"/>
        </dgm:presLayoutVars>
      </dgm:prSet>
      <dgm:spPr/>
    </dgm:pt>
    <dgm:pt modelId="{95352D42-8E43-49D2-BD18-E8C53392B049}" type="pres">
      <dgm:prSet presAssocID="{353F54B7-263E-4C37-899F-9FCCC92380C0}" presName="sibTrans" presStyleCnt="0"/>
      <dgm:spPr/>
    </dgm:pt>
    <dgm:pt modelId="{A1B0C9E4-03F9-4531-B035-B230BF409EFD}" type="pres">
      <dgm:prSet presAssocID="{60AA55F6-4135-4E9B-970E-AE317B4158A8}" presName="compNode" presStyleCnt="0"/>
      <dgm:spPr/>
    </dgm:pt>
    <dgm:pt modelId="{65B840C9-84A5-4A7A-8DA8-84F428214CF6}" type="pres">
      <dgm:prSet presAssocID="{60AA55F6-4135-4E9B-970E-AE317B4158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391518D9-4BE8-44A8-80A0-ECC964B636ED}" type="pres">
      <dgm:prSet presAssocID="{60AA55F6-4135-4E9B-970E-AE317B4158A8}" presName="spaceRect" presStyleCnt="0"/>
      <dgm:spPr/>
    </dgm:pt>
    <dgm:pt modelId="{51E0956A-E1E5-416C-8E57-2DB6ABCC0E00}" type="pres">
      <dgm:prSet presAssocID="{60AA55F6-4135-4E9B-970E-AE317B4158A8}" presName="textRect" presStyleLbl="revTx" presStyleIdx="1" presStyleCnt="3">
        <dgm:presLayoutVars>
          <dgm:chMax val="1"/>
          <dgm:chPref val="1"/>
        </dgm:presLayoutVars>
      </dgm:prSet>
      <dgm:spPr/>
    </dgm:pt>
    <dgm:pt modelId="{9647CC2E-AAA5-4693-A574-3B7F7C971595}" type="pres">
      <dgm:prSet presAssocID="{D4E26C93-04EF-4A5B-B6B3-DECEC222B116}" presName="sibTrans" presStyleCnt="0"/>
      <dgm:spPr/>
    </dgm:pt>
    <dgm:pt modelId="{D91348E7-1B28-409F-BAF6-50F98181C17A}" type="pres">
      <dgm:prSet presAssocID="{F8124ECC-42DF-4ED7-9767-0EB2B169BA7F}" presName="compNode" presStyleCnt="0"/>
      <dgm:spPr/>
    </dgm:pt>
    <dgm:pt modelId="{A459B20B-E00D-4AD0-AC16-52C8F3D91D66}" type="pres">
      <dgm:prSet presAssocID="{F8124ECC-42DF-4ED7-9767-0EB2B169BA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A607FDC8-8DE9-4A9A-B574-4EA64BE9C447}" type="pres">
      <dgm:prSet presAssocID="{F8124ECC-42DF-4ED7-9767-0EB2B169BA7F}" presName="spaceRect" presStyleCnt="0"/>
      <dgm:spPr/>
    </dgm:pt>
    <dgm:pt modelId="{881B3AC9-5B16-48A1-9061-65B96D519CA3}" type="pres">
      <dgm:prSet presAssocID="{F8124ECC-42DF-4ED7-9767-0EB2B169BA7F}" presName="textRect" presStyleLbl="revTx" presStyleIdx="2" presStyleCnt="3">
        <dgm:presLayoutVars>
          <dgm:chMax val="1"/>
          <dgm:chPref val="1"/>
        </dgm:presLayoutVars>
      </dgm:prSet>
      <dgm:spPr/>
    </dgm:pt>
  </dgm:ptLst>
  <dgm:cxnLst>
    <dgm:cxn modelId="{8A9DAA0F-1A7A-4A5B-BB72-D6428BAA73A1}" type="presOf" srcId="{8D4A830A-530E-4A46-BCC0-4BD45722668A}" destId="{48B53D97-DF30-445D-BD33-17221B466D92}" srcOrd="0" destOrd="0" presId="urn:microsoft.com/office/officeart/2018/2/layout/IconLabelList"/>
    <dgm:cxn modelId="{D96DA314-BF68-47B4-B909-292F933A008A}" type="presOf" srcId="{60AA55F6-4135-4E9B-970E-AE317B4158A8}" destId="{51E0956A-E1E5-416C-8E57-2DB6ABCC0E00}" srcOrd="0" destOrd="0" presId="urn:microsoft.com/office/officeart/2018/2/layout/IconLabelList"/>
    <dgm:cxn modelId="{9CEDE761-FD23-4631-AB7B-7230AECB038E}" srcId="{8D4A830A-530E-4A46-BCC0-4BD45722668A}" destId="{7E611FFA-D083-41FB-A0DF-4A5183EC6B7B}" srcOrd="0" destOrd="0" parTransId="{2DA0E81F-2C5A-4393-954D-16F0A0ED9EAD}" sibTransId="{353F54B7-263E-4C37-899F-9FCCC92380C0}"/>
    <dgm:cxn modelId="{B03EEA70-BC1E-4A79-9D6C-505CBD2BCEAF}" type="presOf" srcId="{F8124ECC-42DF-4ED7-9767-0EB2B169BA7F}" destId="{881B3AC9-5B16-48A1-9061-65B96D519CA3}" srcOrd="0" destOrd="0" presId="urn:microsoft.com/office/officeart/2018/2/layout/IconLabelList"/>
    <dgm:cxn modelId="{46515C9B-0C66-4BAE-BD84-AFCB74815EBB}" srcId="{8D4A830A-530E-4A46-BCC0-4BD45722668A}" destId="{F8124ECC-42DF-4ED7-9767-0EB2B169BA7F}" srcOrd="2" destOrd="0" parTransId="{1156B303-19F7-4319-8B25-EA25C1768F85}" sibTransId="{E51AB954-0B3C-4B89-8C28-2ED0E5929627}"/>
    <dgm:cxn modelId="{AB093ADC-88E4-4204-863F-966DFBBD9A68}" type="presOf" srcId="{7E611FFA-D083-41FB-A0DF-4A5183EC6B7B}" destId="{116A95C2-7323-42E4-B364-379A11C1059D}" srcOrd="0" destOrd="0" presId="urn:microsoft.com/office/officeart/2018/2/layout/IconLabelList"/>
    <dgm:cxn modelId="{DBDC71ED-700F-488C-AEC4-7C468B441713}" srcId="{8D4A830A-530E-4A46-BCC0-4BD45722668A}" destId="{60AA55F6-4135-4E9B-970E-AE317B4158A8}" srcOrd="1" destOrd="0" parTransId="{9BCBD36C-6F87-43A6-94D2-22544CA0981A}" sibTransId="{D4E26C93-04EF-4A5B-B6B3-DECEC222B116}"/>
    <dgm:cxn modelId="{3C06E8C7-D7C8-4C0C-9B00-37F803B9E476}" type="presParOf" srcId="{48B53D97-DF30-445D-BD33-17221B466D92}" destId="{87E338FF-2B45-479C-A3D2-686826131AA1}" srcOrd="0" destOrd="0" presId="urn:microsoft.com/office/officeart/2018/2/layout/IconLabelList"/>
    <dgm:cxn modelId="{383072A3-ECCB-4CC5-858B-5F30E8800302}" type="presParOf" srcId="{87E338FF-2B45-479C-A3D2-686826131AA1}" destId="{1B56871D-4792-49E5-88E2-A0EEFB83A57A}" srcOrd="0" destOrd="0" presId="urn:microsoft.com/office/officeart/2018/2/layout/IconLabelList"/>
    <dgm:cxn modelId="{03FE0989-2B3F-4A52-BA50-2C0E33D8761A}" type="presParOf" srcId="{87E338FF-2B45-479C-A3D2-686826131AA1}" destId="{9F78A410-5AD5-4E5C-8FE6-F3FD0DD0699F}" srcOrd="1" destOrd="0" presId="urn:microsoft.com/office/officeart/2018/2/layout/IconLabelList"/>
    <dgm:cxn modelId="{5698AD64-7314-4DDE-9B2C-91B21243B0C0}" type="presParOf" srcId="{87E338FF-2B45-479C-A3D2-686826131AA1}" destId="{116A95C2-7323-42E4-B364-379A11C1059D}" srcOrd="2" destOrd="0" presId="urn:microsoft.com/office/officeart/2018/2/layout/IconLabelList"/>
    <dgm:cxn modelId="{685328FA-F2EF-4813-A38A-779BFD61797B}" type="presParOf" srcId="{48B53D97-DF30-445D-BD33-17221B466D92}" destId="{95352D42-8E43-49D2-BD18-E8C53392B049}" srcOrd="1" destOrd="0" presId="urn:microsoft.com/office/officeart/2018/2/layout/IconLabelList"/>
    <dgm:cxn modelId="{E1E0A6E4-3A8B-4342-9810-BA1C99866E59}" type="presParOf" srcId="{48B53D97-DF30-445D-BD33-17221B466D92}" destId="{A1B0C9E4-03F9-4531-B035-B230BF409EFD}" srcOrd="2" destOrd="0" presId="urn:microsoft.com/office/officeart/2018/2/layout/IconLabelList"/>
    <dgm:cxn modelId="{CFAF33CB-5B4D-40CA-9E2C-40DDF6367512}" type="presParOf" srcId="{A1B0C9E4-03F9-4531-B035-B230BF409EFD}" destId="{65B840C9-84A5-4A7A-8DA8-84F428214CF6}" srcOrd="0" destOrd="0" presId="urn:microsoft.com/office/officeart/2018/2/layout/IconLabelList"/>
    <dgm:cxn modelId="{C5671242-F33F-478A-89F7-41699C0D48A1}" type="presParOf" srcId="{A1B0C9E4-03F9-4531-B035-B230BF409EFD}" destId="{391518D9-4BE8-44A8-80A0-ECC964B636ED}" srcOrd="1" destOrd="0" presId="urn:microsoft.com/office/officeart/2018/2/layout/IconLabelList"/>
    <dgm:cxn modelId="{8D50FF4C-B70A-41D9-9AD6-2655677C6A1D}" type="presParOf" srcId="{A1B0C9E4-03F9-4531-B035-B230BF409EFD}" destId="{51E0956A-E1E5-416C-8E57-2DB6ABCC0E00}" srcOrd="2" destOrd="0" presId="urn:microsoft.com/office/officeart/2018/2/layout/IconLabelList"/>
    <dgm:cxn modelId="{DC6AC417-CDB1-450A-88CE-A410FCFBE3A6}" type="presParOf" srcId="{48B53D97-DF30-445D-BD33-17221B466D92}" destId="{9647CC2E-AAA5-4693-A574-3B7F7C971595}" srcOrd="3" destOrd="0" presId="urn:microsoft.com/office/officeart/2018/2/layout/IconLabelList"/>
    <dgm:cxn modelId="{CA1E010E-0393-4C87-B969-6C700584E7BD}" type="presParOf" srcId="{48B53D97-DF30-445D-BD33-17221B466D92}" destId="{D91348E7-1B28-409F-BAF6-50F98181C17A}" srcOrd="4" destOrd="0" presId="urn:microsoft.com/office/officeart/2018/2/layout/IconLabelList"/>
    <dgm:cxn modelId="{B3E61596-B6DE-44A5-A490-99AFC823B978}" type="presParOf" srcId="{D91348E7-1B28-409F-BAF6-50F98181C17A}" destId="{A459B20B-E00D-4AD0-AC16-52C8F3D91D66}" srcOrd="0" destOrd="0" presId="urn:microsoft.com/office/officeart/2018/2/layout/IconLabelList"/>
    <dgm:cxn modelId="{1AEC1126-1157-4E58-B01D-1E758B4AD1C2}" type="presParOf" srcId="{D91348E7-1B28-409F-BAF6-50F98181C17A}" destId="{A607FDC8-8DE9-4A9A-B574-4EA64BE9C447}" srcOrd="1" destOrd="0" presId="urn:microsoft.com/office/officeart/2018/2/layout/IconLabelList"/>
    <dgm:cxn modelId="{626C68CA-25E8-44E0-8C4B-88904A270A74}" type="presParOf" srcId="{D91348E7-1B28-409F-BAF6-50F98181C17A}" destId="{881B3AC9-5B16-48A1-9061-65B96D519CA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3387F-4235-42A5-A865-B7F8F94B7C63}" type="doc">
      <dgm:prSet loTypeId="urn:microsoft.com/office/officeart/2005/8/layout/cycle5" loCatId="cycle" qsTypeId="urn:microsoft.com/office/officeart/2005/8/quickstyle/simple1" qsCatId="simple" csTypeId="urn:microsoft.com/office/officeart/2005/8/colors/colorful5" csCatId="colorful"/>
      <dgm:spPr/>
      <dgm:t>
        <a:bodyPr/>
        <a:lstStyle/>
        <a:p>
          <a:endParaRPr lang="en-US"/>
        </a:p>
      </dgm:t>
    </dgm:pt>
    <dgm:pt modelId="{60B8F833-DD95-49B5-A9E6-F08C7B4F7AA6}">
      <dgm:prSet/>
      <dgm:spPr/>
      <dgm:t>
        <a:bodyPr/>
        <a:lstStyle/>
        <a:p>
          <a:r>
            <a:rPr lang="en-US"/>
            <a:t>The COVID-19 and the subsequent need for social distancing accelerated the adoption of technology-driven strategies for work meetings on video platforms and use of quic response codes for just-in-time training.</a:t>
          </a:r>
        </a:p>
      </dgm:t>
    </dgm:pt>
    <dgm:pt modelId="{067E01D6-5778-4522-8F54-52156C229E86}" type="parTrans" cxnId="{26F76284-52D6-43D8-967A-1FBE8502295B}">
      <dgm:prSet/>
      <dgm:spPr/>
      <dgm:t>
        <a:bodyPr/>
        <a:lstStyle/>
        <a:p>
          <a:endParaRPr lang="en-US"/>
        </a:p>
      </dgm:t>
    </dgm:pt>
    <dgm:pt modelId="{45D6E7DC-FB92-4096-91AE-D5BE89E0DAA7}" type="sibTrans" cxnId="{26F76284-52D6-43D8-967A-1FBE8502295B}">
      <dgm:prSet/>
      <dgm:spPr/>
      <dgm:t>
        <a:bodyPr/>
        <a:lstStyle/>
        <a:p>
          <a:endParaRPr lang="en-US"/>
        </a:p>
      </dgm:t>
    </dgm:pt>
    <dgm:pt modelId="{88E16670-0A55-4651-A09B-06A34ABE2DD2}">
      <dgm:prSet/>
      <dgm:spPr/>
      <dgm:t>
        <a:bodyPr/>
        <a:lstStyle/>
        <a:p>
          <a:r>
            <a:rPr lang="en-US" b="0" i="0"/>
            <a:t>During the COVID-19 pandemic, technology was an essential tool for nursing professional development practitioners in the training of nurses that were redeployed to in-patient care units and for education on new drugs and protocols used to combat the virus.</a:t>
          </a:r>
          <a:endParaRPr lang="en-US"/>
        </a:p>
      </dgm:t>
    </dgm:pt>
    <dgm:pt modelId="{E312D4A8-E18F-424C-8CE9-CF801FF81087}" type="parTrans" cxnId="{ED3C404E-54EA-4B12-A7D1-F537D9FCEA46}">
      <dgm:prSet/>
      <dgm:spPr/>
      <dgm:t>
        <a:bodyPr/>
        <a:lstStyle/>
        <a:p>
          <a:endParaRPr lang="en-US"/>
        </a:p>
      </dgm:t>
    </dgm:pt>
    <dgm:pt modelId="{CCA8D807-7B7C-47FE-85DB-9D2A6504682E}" type="sibTrans" cxnId="{ED3C404E-54EA-4B12-A7D1-F537D9FCEA46}">
      <dgm:prSet/>
      <dgm:spPr/>
      <dgm:t>
        <a:bodyPr/>
        <a:lstStyle/>
        <a:p>
          <a:endParaRPr lang="en-US"/>
        </a:p>
      </dgm:t>
    </dgm:pt>
    <dgm:pt modelId="{AF6D13E4-56C3-4F26-8C1A-D7072A4B6E50}">
      <dgm:prSet/>
      <dgm:spPr/>
      <dgm:t>
        <a:bodyPr/>
        <a:lstStyle/>
        <a:p>
          <a:r>
            <a:rPr lang="en-US" b="0" i="0"/>
            <a:t>The innovation and resolve of nurses adapting technology to meet educational needs during the COVID-19 pandemic confirmed that accelerated change does not have to compromise quality and safety.</a:t>
          </a:r>
          <a:endParaRPr lang="en-US"/>
        </a:p>
      </dgm:t>
    </dgm:pt>
    <dgm:pt modelId="{ADAF7F24-F29B-46BC-A7CB-1E05F4086FF1}" type="parTrans" cxnId="{BB4368AD-C776-48E6-A7FD-5ED73ACF638E}">
      <dgm:prSet/>
      <dgm:spPr/>
      <dgm:t>
        <a:bodyPr/>
        <a:lstStyle/>
        <a:p>
          <a:endParaRPr lang="en-US"/>
        </a:p>
      </dgm:t>
    </dgm:pt>
    <dgm:pt modelId="{B79143E1-898E-406A-93BF-3D6279840D4E}" type="sibTrans" cxnId="{BB4368AD-C776-48E6-A7FD-5ED73ACF638E}">
      <dgm:prSet/>
      <dgm:spPr/>
      <dgm:t>
        <a:bodyPr/>
        <a:lstStyle/>
        <a:p>
          <a:endParaRPr lang="en-US"/>
        </a:p>
      </dgm:t>
    </dgm:pt>
    <dgm:pt modelId="{A6693FE7-FEBB-4EA9-B69D-590FEBF98DE7}" type="pres">
      <dgm:prSet presAssocID="{4473387F-4235-42A5-A865-B7F8F94B7C63}" presName="cycle" presStyleCnt="0">
        <dgm:presLayoutVars>
          <dgm:dir/>
          <dgm:resizeHandles val="exact"/>
        </dgm:presLayoutVars>
      </dgm:prSet>
      <dgm:spPr/>
    </dgm:pt>
    <dgm:pt modelId="{E507BD42-D8BA-46AC-BF0D-D7F1755DA791}" type="pres">
      <dgm:prSet presAssocID="{60B8F833-DD95-49B5-A9E6-F08C7B4F7AA6}" presName="node" presStyleLbl="node1" presStyleIdx="0" presStyleCnt="3">
        <dgm:presLayoutVars>
          <dgm:bulletEnabled val="1"/>
        </dgm:presLayoutVars>
      </dgm:prSet>
      <dgm:spPr/>
    </dgm:pt>
    <dgm:pt modelId="{E63DFB5D-8740-4F4F-9327-E4B439E71110}" type="pres">
      <dgm:prSet presAssocID="{60B8F833-DD95-49B5-A9E6-F08C7B4F7AA6}" presName="spNode" presStyleCnt="0"/>
      <dgm:spPr/>
    </dgm:pt>
    <dgm:pt modelId="{51BC3101-0A31-447C-A4E5-D2341D74359B}" type="pres">
      <dgm:prSet presAssocID="{45D6E7DC-FB92-4096-91AE-D5BE89E0DAA7}" presName="sibTrans" presStyleLbl="sibTrans1D1" presStyleIdx="0" presStyleCnt="3"/>
      <dgm:spPr/>
    </dgm:pt>
    <dgm:pt modelId="{4968EDEC-FC74-4B32-A42A-29D3301A74E9}" type="pres">
      <dgm:prSet presAssocID="{88E16670-0A55-4651-A09B-06A34ABE2DD2}" presName="node" presStyleLbl="node1" presStyleIdx="1" presStyleCnt="3">
        <dgm:presLayoutVars>
          <dgm:bulletEnabled val="1"/>
        </dgm:presLayoutVars>
      </dgm:prSet>
      <dgm:spPr/>
    </dgm:pt>
    <dgm:pt modelId="{A4E03E32-012F-4DDA-AE41-EA4AFDDD2010}" type="pres">
      <dgm:prSet presAssocID="{88E16670-0A55-4651-A09B-06A34ABE2DD2}" presName="spNode" presStyleCnt="0"/>
      <dgm:spPr/>
    </dgm:pt>
    <dgm:pt modelId="{75C29831-86A6-4348-8D4B-1E691F00A531}" type="pres">
      <dgm:prSet presAssocID="{CCA8D807-7B7C-47FE-85DB-9D2A6504682E}" presName="sibTrans" presStyleLbl="sibTrans1D1" presStyleIdx="1" presStyleCnt="3"/>
      <dgm:spPr/>
    </dgm:pt>
    <dgm:pt modelId="{6546BFAA-A73A-4414-B975-BB4C6856E888}" type="pres">
      <dgm:prSet presAssocID="{AF6D13E4-56C3-4F26-8C1A-D7072A4B6E50}" presName="node" presStyleLbl="node1" presStyleIdx="2" presStyleCnt="3">
        <dgm:presLayoutVars>
          <dgm:bulletEnabled val="1"/>
        </dgm:presLayoutVars>
      </dgm:prSet>
      <dgm:spPr/>
    </dgm:pt>
    <dgm:pt modelId="{9AA62D86-336E-41E9-9D53-689E8C3F6965}" type="pres">
      <dgm:prSet presAssocID="{AF6D13E4-56C3-4F26-8C1A-D7072A4B6E50}" presName="spNode" presStyleCnt="0"/>
      <dgm:spPr/>
    </dgm:pt>
    <dgm:pt modelId="{110175DB-8251-4795-B71C-14ACCBF554D5}" type="pres">
      <dgm:prSet presAssocID="{B79143E1-898E-406A-93BF-3D6279840D4E}" presName="sibTrans" presStyleLbl="sibTrans1D1" presStyleIdx="2" presStyleCnt="3"/>
      <dgm:spPr/>
    </dgm:pt>
  </dgm:ptLst>
  <dgm:cxnLst>
    <dgm:cxn modelId="{EBD03B64-0426-496E-99C2-E5613804A18B}" type="presOf" srcId="{AF6D13E4-56C3-4F26-8C1A-D7072A4B6E50}" destId="{6546BFAA-A73A-4414-B975-BB4C6856E888}" srcOrd="0" destOrd="0" presId="urn:microsoft.com/office/officeart/2005/8/layout/cycle5"/>
    <dgm:cxn modelId="{BC30B764-69B4-460D-9787-7F703D6540AF}" type="presOf" srcId="{88E16670-0A55-4651-A09B-06A34ABE2DD2}" destId="{4968EDEC-FC74-4B32-A42A-29D3301A74E9}" srcOrd="0" destOrd="0" presId="urn:microsoft.com/office/officeart/2005/8/layout/cycle5"/>
    <dgm:cxn modelId="{437F4768-77F1-49D4-ADAF-8790A81520F0}" type="presOf" srcId="{CCA8D807-7B7C-47FE-85DB-9D2A6504682E}" destId="{75C29831-86A6-4348-8D4B-1E691F00A531}" srcOrd="0" destOrd="0" presId="urn:microsoft.com/office/officeart/2005/8/layout/cycle5"/>
    <dgm:cxn modelId="{B130A96D-3F33-4298-9517-6D34051551B9}" type="presOf" srcId="{45D6E7DC-FB92-4096-91AE-D5BE89E0DAA7}" destId="{51BC3101-0A31-447C-A4E5-D2341D74359B}" srcOrd="0" destOrd="0" presId="urn:microsoft.com/office/officeart/2005/8/layout/cycle5"/>
    <dgm:cxn modelId="{ED3C404E-54EA-4B12-A7D1-F537D9FCEA46}" srcId="{4473387F-4235-42A5-A865-B7F8F94B7C63}" destId="{88E16670-0A55-4651-A09B-06A34ABE2DD2}" srcOrd="1" destOrd="0" parTransId="{E312D4A8-E18F-424C-8CE9-CF801FF81087}" sibTransId="{CCA8D807-7B7C-47FE-85DB-9D2A6504682E}"/>
    <dgm:cxn modelId="{26F76284-52D6-43D8-967A-1FBE8502295B}" srcId="{4473387F-4235-42A5-A865-B7F8F94B7C63}" destId="{60B8F833-DD95-49B5-A9E6-F08C7B4F7AA6}" srcOrd="0" destOrd="0" parTransId="{067E01D6-5778-4522-8F54-52156C229E86}" sibTransId="{45D6E7DC-FB92-4096-91AE-D5BE89E0DAA7}"/>
    <dgm:cxn modelId="{CCA501A2-4FAD-40AF-87C8-75F550854AB2}" type="presOf" srcId="{60B8F833-DD95-49B5-A9E6-F08C7B4F7AA6}" destId="{E507BD42-D8BA-46AC-BF0D-D7F1755DA791}" srcOrd="0" destOrd="0" presId="urn:microsoft.com/office/officeart/2005/8/layout/cycle5"/>
    <dgm:cxn modelId="{BB4368AD-C776-48E6-A7FD-5ED73ACF638E}" srcId="{4473387F-4235-42A5-A865-B7F8F94B7C63}" destId="{AF6D13E4-56C3-4F26-8C1A-D7072A4B6E50}" srcOrd="2" destOrd="0" parTransId="{ADAF7F24-F29B-46BC-A7CB-1E05F4086FF1}" sibTransId="{B79143E1-898E-406A-93BF-3D6279840D4E}"/>
    <dgm:cxn modelId="{4DE8F3B4-FD90-48B1-A845-39DB5445BC6D}" type="presOf" srcId="{4473387F-4235-42A5-A865-B7F8F94B7C63}" destId="{A6693FE7-FEBB-4EA9-B69D-590FEBF98DE7}" srcOrd="0" destOrd="0" presId="urn:microsoft.com/office/officeart/2005/8/layout/cycle5"/>
    <dgm:cxn modelId="{4D6C5EC2-89DE-4623-83E8-E647406F7EDC}" type="presOf" srcId="{B79143E1-898E-406A-93BF-3D6279840D4E}" destId="{110175DB-8251-4795-B71C-14ACCBF554D5}" srcOrd="0" destOrd="0" presId="urn:microsoft.com/office/officeart/2005/8/layout/cycle5"/>
    <dgm:cxn modelId="{AF690D1D-856B-49D3-B1C9-4A45F483573F}" type="presParOf" srcId="{A6693FE7-FEBB-4EA9-B69D-590FEBF98DE7}" destId="{E507BD42-D8BA-46AC-BF0D-D7F1755DA791}" srcOrd="0" destOrd="0" presId="urn:microsoft.com/office/officeart/2005/8/layout/cycle5"/>
    <dgm:cxn modelId="{7A69C355-39AF-4A81-BE88-DA6B1347E5F1}" type="presParOf" srcId="{A6693FE7-FEBB-4EA9-B69D-590FEBF98DE7}" destId="{E63DFB5D-8740-4F4F-9327-E4B439E71110}" srcOrd="1" destOrd="0" presId="urn:microsoft.com/office/officeart/2005/8/layout/cycle5"/>
    <dgm:cxn modelId="{F66C675D-E560-4D00-9A3C-20E1D375BE0A}" type="presParOf" srcId="{A6693FE7-FEBB-4EA9-B69D-590FEBF98DE7}" destId="{51BC3101-0A31-447C-A4E5-D2341D74359B}" srcOrd="2" destOrd="0" presId="urn:microsoft.com/office/officeart/2005/8/layout/cycle5"/>
    <dgm:cxn modelId="{E53C5DFF-6E4C-4E70-8B6F-0A2118D265FB}" type="presParOf" srcId="{A6693FE7-FEBB-4EA9-B69D-590FEBF98DE7}" destId="{4968EDEC-FC74-4B32-A42A-29D3301A74E9}" srcOrd="3" destOrd="0" presId="urn:microsoft.com/office/officeart/2005/8/layout/cycle5"/>
    <dgm:cxn modelId="{184AF195-3835-49AC-9904-678584F52181}" type="presParOf" srcId="{A6693FE7-FEBB-4EA9-B69D-590FEBF98DE7}" destId="{A4E03E32-012F-4DDA-AE41-EA4AFDDD2010}" srcOrd="4" destOrd="0" presId="urn:microsoft.com/office/officeart/2005/8/layout/cycle5"/>
    <dgm:cxn modelId="{BBB5EEC0-7595-4D54-AF86-0EC6D87C70BC}" type="presParOf" srcId="{A6693FE7-FEBB-4EA9-B69D-590FEBF98DE7}" destId="{75C29831-86A6-4348-8D4B-1E691F00A531}" srcOrd="5" destOrd="0" presId="urn:microsoft.com/office/officeart/2005/8/layout/cycle5"/>
    <dgm:cxn modelId="{EFD5C5D1-71AE-4B83-8CE5-7E19BD0B1FAA}" type="presParOf" srcId="{A6693FE7-FEBB-4EA9-B69D-590FEBF98DE7}" destId="{6546BFAA-A73A-4414-B975-BB4C6856E888}" srcOrd="6" destOrd="0" presId="urn:microsoft.com/office/officeart/2005/8/layout/cycle5"/>
    <dgm:cxn modelId="{583D2F6C-F83F-4723-91D8-A8DBFB6101FF}" type="presParOf" srcId="{A6693FE7-FEBB-4EA9-B69D-590FEBF98DE7}" destId="{9AA62D86-336E-41E9-9D53-689E8C3F6965}" srcOrd="7" destOrd="0" presId="urn:microsoft.com/office/officeart/2005/8/layout/cycle5"/>
    <dgm:cxn modelId="{32E9E4F9-B8A6-436A-9547-2B14980B1A50}" type="presParOf" srcId="{A6693FE7-FEBB-4EA9-B69D-590FEBF98DE7}" destId="{110175DB-8251-4795-B71C-14ACCBF554D5}"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EEE21C-E821-4EDE-BD43-7C29141684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A5CA11-0792-4867-A8DB-DCB4509840E7}">
      <dgm:prSet/>
      <dgm:spPr/>
      <dgm:t>
        <a:bodyPr/>
        <a:lstStyle/>
        <a:p>
          <a:r>
            <a:rPr lang="en-US"/>
            <a:t>Simulation</a:t>
          </a:r>
        </a:p>
      </dgm:t>
    </dgm:pt>
    <dgm:pt modelId="{C45537B7-64F5-472C-AAB5-45879C214AAB}" type="parTrans" cxnId="{C2CB4435-0C35-43B3-9D12-503162931FCB}">
      <dgm:prSet/>
      <dgm:spPr/>
      <dgm:t>
        <a:bodyPr/>
        <a:lstStyle/>
        <a:p>
          <a:endParaRPr lang="en-US"/>
        </a:p>
      </dgm:t>
    </dgm:pt>
    <dgm:pt modelId="{0B798396-FC88-449C-BFE4-9359537F3398}" type="sibTrans" cxnId="{C2CB4435-0C35-43B3-9D12-503162931FCB}">
      <dgm:prSet/>
      <dgm:spPr/>
      <dgm:t>
        <a:bodyPr/>
        <a:lstStyle/>
        <a:p>
          <a:endParaRPr lang="en-US"/>
        </a:p>
      </dgm:t>
    </dgm:pt>
    <dgm:pt modelId="{D229830D-AB07-4A8A-9BCC-071D5C88DC27}">
      <dgm:prSet/>
      <dgm:spPr/>
      <dgm:t>
        <a:bodyPr/>
        <a:lstStyle/>
        <a:p>
          <a:r>
            <a:rPr lang="en-US"/>
            <a:t>Online learning</a:t>
          </a:r>
        </a:p>
      </dgm:t>
    </dgm:pt>
    <dgm:pt modelId="{FDBB295F-B75E-483C-9035-B207BDF01F35}" type="parTrans" cxnId="{65E7ADA4-901E-4C04-90C6-7B1D2D5216FB}">
      <dgm:prSet/>
      <dgm:spPr/>
      <dgm:t>
        <a:bodyPr/>
        <a:lstStyle/>
        <a:p>
          <a:endParaRPr lang="en-US"/>
        </a:p>
      </dgm:t>
    </dgm:pt>
    <dgm:pt modelId="{F76039D4-F01C-46AF-96E7-981A32DDC826}" type="sibTrans" cxnId="{65E7ADA4-901E-4C04-90C6-7B1D2D5216FB}">
      <dgm:prSet/>
      <dgm:spPr/>
      <dgm:t>
        <a:bodyPr/>
        <a:lstStyle/>
        <a:p>
          <a:endParaRPr lang="en-US"/>
        </a:p>
      </dgm:t>
    </dgm:pt>
    <dgm:pt modelId="{3BDE2A24-B3CA-4FF0-B5BC-5FF050822051}">
      <dgm:prSet/>
      <dgm:spPr/>
      <dgm:t>
        <a:bodyPr/>
        <a:lstStyle/>
        <a:p>
          <a:r>
            <a:rPr lang="en-US"/>
            <a:t>Telehealth platforms</a:t>
          </a:r>
        </a:p>
      </dgm:t>
    </dgm:pt>
    <dgm:pt modelId="{389353DA-1FCF-4BF7-AFAD-91561A36C6C0}" type="parTrans" cxnId="{335C56CD-2EE7-4FE4-849B-A350C175DF9C}">
      <dgm:prSet/>
      <dgm:spPr/>
      <dgm:t>
        <a:bodyPr/>
        <a:lstStyle/>
        <a:p>
          <a:endParaRPr lang="en-US"/>
        </a:p>
      </dgm:t>
    </dgm:pt>
    <dgm:pt modelId="{9C7F5CA7-9721-45C4-B946-0EAE922F1FD2}" type="sibTrans" cxnId="{335C56CD-2EE7-4FE4-849B-A350C175DF9C}">
      <dgm:prSet/>
      <dgm:spPr/>
      <dgm:t>
        <a:bodyPr/>
        <a:lstStyle/>
        <a:p>
          <a:endParaRPr lang="en-US"/>
        </a:p>
      </dgm:t>
    </dgm:pt>
    <dgm:pt modelId="{107B6BCF-7F2D-4542-8577-1995D93CB8FE}">
      <dgm:prSet/>
      <dgm:spPr/>
      <dgm:t>
        <a:bodyPr/>
        <a:lstStyle/>
        <a:p>
          <a:r>
            <a:rPr lang="en-US"/>
            <a:t>Electronic Health Records (EHR) </a:t>
          </a:r>
        </a:p>
      </dgm:t>
    </dgm:pt>
    <dgm:pt modelId="{D36FC288-B480-43C6-8372-F3AB4E6998E8}" type="parTrans" cxnId="{FDC79020-50E0-46D5-A596-77853CAF1D60}">
      <dgm:prSet/>
      <dgm:spPr/>
      <dgm:t>
        <a:bodyPr/>
        <a:lstStyle/>
        <a:p>
          <a:endParaRPr lang="en-US"/>
        </a:p>
      </dgm:t>
    </dgm:pt>
    <dgm:pt modelId="{48F36249-B737-497E-9473-9815F6CBA9A8}" type="sibTrans" cxnId="{FDC79020-50E0-46D5-A596-77853CAF1D60}">
      <dgm:prSet/>
      <dgm:spPr/>
      <dgm:t>
        <a:bodyPr/>
        <a:lstStyle/>
        <a:p>
          <a:endParaRPr lang="en-US"/>
        </a:p>
      </dgm:t>
    </dgm:pt>
    <dgm:pt modelId="{A35D47BE-9422-4CC6-9C6C-F94EB2630DED}">
      <dgm:prSet/>
      <dgm:spPr/>
      <dgm:t>
        <a:bodyPr/>
        <a:lstStyle/>
        <a:p>
          <a:r>
            <a:rPr lang="en-US"/>
            <a:t>Real-Time location systems (RTLS)</a:t>
          </a:r>
        </a:p>
      </dgm:t>
    </dgm:pt>
    <dgm:pt modelId="{EACD28FB-7BAA-4E1D-AC00-9360CE624AC5}" type="parTrans" cxnId="{0E4624FD-E08E-4680-B71A-2E6137D0CD8B}">
      <dgm:prSet/>
      <dgm:spPr/>
      <dgm:t>
        <a:bodyPr/>
        <a:lstStyle/>
        <a:p>
          <a:endParaRPr lang="en-US"/>
        </a:p>
      </dgm:t>
    </dgm:pt>
    <dgm:pt modelId="{498D734D-4840-4638-AE38-80622C8B6F80}" type="sibTrans" cxnId="{0E4624FD-E08E-4680-B71A-2E6137D0CD8B}">
      <dgm:prSet/>
      <dgm:spPr/>
      <dgm:t>
        <a:bodyPr/>
        <a:lstStyle/>
        <a:p>
          <a:endParaRPr lang="en-US"/>
        </a:p>
      </dgm:t>
    </dgm:pt>
    <dgm:pt modelId="{0F65B5B2-2B94-4D53-8C71-C079B3759ACC}">
      <dgm:prSet/>
      <dgm:spPr/>
      <dgm:t>
        <a:bodyPr/>
        <a:lstStyle/>
        <a:p>
          <a:r>
            <a:rPr lang="en-US"/>
            <a:t>Wireless patient monitoring devices</a:t>
          </a:r>
        </a:p>
      </dgm:t>
    </dgm:pt>
    <dgm:pt modelId="{0B7F131E-692C-4C67-9A83-20F5BE014F8F}" type="parTrans" cxnId="{9CFB18DF-CA5F-4F10-B211-9BAF6CDAC217}">
      <dgm:prSet/>
      <dgm:spPr/>
      <dgm:t>
        <a:bodyPr/>
        <a:lstStyle/>
        <a:p>
          <a:endParaRPr lang="en-US"/>
        </a:p>
      </dgm:t>
    </dgm:pt>
    <dgm:pt modelId="{9FEAE8D5-888F-41BF-A297-CF205F6DE09F}" type="sibTrans" cxnId="{9CFB18DF-CA5F-4F10-B211-9BAF6CDAC217}">
      <dgm:prSet/>
      <dgm:spPr/>
      <dgm:t>
        <a:bodyPr/>
        <a:lstStyle/>
        <a:p>
          <a:endParaRPr lang="en-US"/>
        </a:p>
      </dgm:t>
    </dgm:pt>
    <dgm:pt modelId="{E2037A8E-AED1-4404-B654-0A2E6A1980AF}" type="pres">
      <dgm:prSet presAssocID="{95EEE21C-E821-4EDE-BD43-7C2914168492}" presName="root" presStyleCnt="0">
        <dgm:presLayoutVars>
          <dgm:dir/>
          <dgm:resizeHandles val="exact"/>
        </dgm:presLayoutVars>
      </dgm:prSet>
      <dgm:spPr/>
    </dgm:pt>
    <dgm:pt modelId="{AB72A077-FDDC-4B0E-899E-B24F36A96768}" type="pres">
      <dgm:prSet presAssocID="{5FA5CA11-0792-4867-A8DB-DCB4509840E7}" presName="compNode" presStyleCnt="0"/>
      <dgm:spPr/>
    </dgm:pt>
    <dgm:pt modelId="{432EFC4B-F4F9-4BC5-9CBF-175594A1C1ED}" type="pres">
      <dgm:prSet presAssocID="{5FA5CA11-0792-4867-A8DB-DCB4509840E7}" presName="bgRect" presStyleLbl="bgShp" presStyleIdx="0" presStyleCnt="6"/>
      <dgm:spPr/>
    </dgm:pt>
    <dgm:pt modelId="{71E68469-DBB1-4764-B855-9306641C512B}" type="pres">
      <dgm:prSet presAssocID="{5FA5CA11-0792-4867-A8DB-DCB4509840E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9766F28-170F-44FD-BF53-D5760B1929B5}" type="pres">
      <dgm:prSet presAssocID="{5FA5CA11-0792-4867-A8DB-DCB4509840E7}" presName="spaceRect" presStyleCnt="0"/>
      <dgm:spPr/>
    </dgm:pt>
    <dgm:pt modelId="{69EFD6C0-E1AE-4522-B0F8-5B7312682105}" type="pres">
      <dgm:prSet presAssocID="{5FA5CA11-0792-4867-A8DB-DCB4509840E7}" presName="parTx" presStyleLbl="revTx" presStyleIdx="0" presStyleCnt="6">
        <dgm:presLayoutVars>
          <dgm:chMax val="0"/>
          <dgm:chPref val="0"/>
        </dgm:presLayoutVars>
      </dgm:prSet>
      <dgm:spPr/>
    </dgm:pt>
    <dgm:pt modelId="{A5FB025C-9DB4-472E-AFB8-4E980F808523}" type="pres">
      <dgm:prSet presAssocID="{0B798396-FC88-449C-BFE4-9359537F3398}" presName="sibTrans" presStyleCnt="0"/>
      <dgm:spPr/>
    </dgm:pt>
    <dgm:pt modelId="{FFF530B9-2F2A-49A2-92AE-221750DDE074}" type="pres">
      <dgm:prSet presAssocID="{D229830D-AB07-4A8A-9BCC-071D5C88DC27}" presName="compNode" presStyleCnt="0"/>
      <dgm:spPr/>
    </dgm:pt>
    <dgm:pt modelId="{2ED466AB-BF89-476F-B348-A0C838371064}" type="pres">
      <dgm:prSet presAssocID="{D229830D-AB07-4A8A-9BCC-071D5C88DC27}" presName="bgRect" presStyleLbl="bgShp" presStyleIdx="1" presStyleCnt="6"/>
      <dgm:spPr/>
    </dgm:pt>
    <dgm:pt modelId="{776AF380-3962-4A31-9CC3-DF374E1B8C6D}" type="pres">
      <dgm:prSet presAssocID="{D229830D-AB07-4A8A-9BCC-071D5C88DC2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D32F863A-6D0C-4E0A-8B38-FAB06F25A1F9}" type="pres">
      <dgm:prSet presAssocID="{D229830D-AB07-4A8A-9BCC-071D5C88DC27}" presName="spaceRect" presStyleCnt="0"/>
      <dgm:spPr/>
    </dgm:pt>
    <dgm:pt modelId="{D174CD49-352D-4D10-A031-A5243CBEAC72}" type="pres">
      <dgm:prSet presAssocID="{D229830D-AB07-4A8A-9BCC-071D5C88DC27}" presName="parTx" presStyleLbl="revTx" presStyleIdx="1" presStyleCnt="6">
        <dgm:presLayoutVars>
          <dgm:chMax val="0"/>
          <dgm:chPref val="0"/>
        </dgm:presLayoutVars>
      </dgm:prSet>
      <dgm:spPr/>
    </dgm:pt>
    <dgm:pt modelId="{ADEF50AC-40CA-4367-89C1-8CF0F66B23D9}" type="pres">
      <dgm:prSet presAssocID="{F76039D4-F01C-46AF-96E7-981A32DDC826}" presName="sibTrans" presStyleCnt="0"/>
      <dgm:spPr/>
    </dgm:pt>
    <dgm:pt modelId="{930714E7-53CC-478E-845E-8414D506E995}" type="pres">
      <dgm:prSet presAssocID="{3BDE2A24-B3CA-4FF0-B5BC-5FF050822051}" presName="compNode" presStyleCnt="0"/>
      <dgm:spPr/>
    </dgm:pt>
    <dgm:pt modelId="{395E63C6-9834-4C57-8AA5-EB6A4B590120}" type="pres">
      <dgm:prSet presAssocID="{3BDE2A24-B3CA-4FF0-B5BC-5FF050822051}" presName="bgRect" presStyleLbl="bgShp" presStyleIdx="2" presStyleCnt="6"/>
      <dgm:spPr/>
    </dgm:pt>
    <dgm:pt modelId="{90F48B9A-1AAC-46D9-B3B7-473CF004A3B1}" type="pres">
      <dgm:prSet presAssocID="{3BDE2A24-B3CA-4FF0-B5BC-5FF0508220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65AE52A2-F130-4141-A652-659AB8C19F46}" type="pres">
      <dgm:prSet presAssocID="{3BDE2A24-B3CA-4FF0-B5BC-5FF050822051}" presName="spaceRect" presStyleCnt="0"/>
      <dgm:spPr/>
    </dgm:pt>
    <dgm:pt modelId="{7F09B6FA-854A-4178-9317-5CEC929C327F}" type="pres">
      <dgm:prSet presAssocID="{3BDE2A24-B3CA-4FF0-B5BC-5FF050822051}" presName="parTx" presStyleLbl="revTx" presStyleIdx="2" presStyleCnt="6">
        <dgm:presLayoutVars>
          <dgm:chMax val="0"/>
          <dgm:chPref val="0"/>
        </dgm:presLayoutVars>
      </dgm:prSet>
      <dgm:spPr/>
    </dgm:pt>
    <dgm:pt modelId="{F455AD73-70B9-45F0-B428-F756BB225224}" type="pres">
      <dgm:prSet presAssocID="{9C7F5CA7-9721-45C4-B946-0EAE922F1FD2}" presName="sibTrans" presStyleCnt="0"/>
      <dgm:spPr/>
    </dgm:pt>
    <dgm:pt modelId="{13A79922-7670-436F-B76A-25880DC751F1}" type="pres">
      <dgm:prSet presAssocID="{107B6BCF-7F2D-4542-8577-1995D93CB8FE}" presName="compNode" presStyleCnt="0"/>
      <dgm:spPr/>
    </dgm:pt>
    <dgm:pt modelId="{69CB8829-A484-4927-8EA0-B4E3EDB00F54}" type="pres">
      <dgm:prSet presAssocID="{107B6BCF-7F2D-4542-8577-1995D93CB8FE}" presName="bgRect" presStyleLbl="bgShp" presStyleIdx="3" presStyleCnt="6"/>
      <dgm:spPr/>
    </dgm:pt>
    <dgm:pt modelId="{DB2B5ED0-2994-4C97-A3AC-A029A607EDFB}" type="pres">
      <dgm:prSet presAssocID="{107B6BCF-7F2D-4542-8577-1995D93CB8F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92384E8E-D2F1-46BE-A9C7-3EEA3B3D08AD}" type="pres">
      <dgm:prSet presAssocID="{107B6BCF-7F2D-4542-8577-1995D93CB8FE}" presName="spaceRect" presStyleCnt="0"/>
      <dgm:spPr/>
    </dgm:pt>
    <dgm:pt modelId="{BCA8E136-D454-40DA-8FAE-4A787DDB8513}" type="pres">
      <dgm:prSet presAssocID="{107B6BCF-7F2D-4542-8577-1995D93CB8FE}" presName="parTx" presStyleLbl="revTx" presStyleIdx="3" presStyleCnt="6">
        <dgm:presLayoutVars>
          <dgm:chMax val="0"/>
          <dgm:chPref val="0"/>
        </dgm:presLayoutVars>
      </dgm:prSet>
      <dgm:spPr/>
    </dgm:pt>
    <dgm:pt modelId="{3CB64D05-4BBC-49E8-A20D-DD31FDEA8CC6}" type="pres">
      <dgm:prSet presAssocID="{48F36249-B737-497E-9473-9815F6CBA9A8}" presName="sibTrans" presStyleCnt="0"/>
      <dgm:spPr/>
    </dgm:pt>
    <dgm:pt modelId="{81D2AB65-5409-4C1D-90E6-E340E5F22E8D}" type="pres">
      <dgm:prSet presAssocID="{A35D47BE-9422-4CC6-9C6C-F94EB2630DED}" presName="compNode" presStyleCnt="0"/>
      <dgm:spPr/>
    </dgm:pt>
    <dgm:pt modelId="{4E8E1068-884E-4289-8B47-14EDB706A8EB}" type="pres">
      <dgm:prSet presAssocID="{A35D47BE-9422-4CC6-9C6C-F94EB2630DED}" presName="bgRect" presStyleLbl="bgShp" presStyleIdx="4" presStyleCnt="6"/>
      <dgm:spPr/>
    </dgm:pt>
    <dgm:pt modelId="{6F982C03-6E68-42BB-88D2-C90C315E6ADF}" type="pres">
      <dgm:prSet presAssocID="{A35D47BE-9422-4CC6-9C6C-F94EB2630D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9301C52B-2CB4-4999-913F-988A27119C8E}" type="pres">
      <dgm:prSet presAssocID="{A35D47BE-9422-4CC6-9C6C-F94EB2630DED}" presName="spaceRect" presStyleCnt="0"/>
      <dgm:spPr/>
    </dgm:pt>
    <dgm:pt modelId="{3295D62D-5D71-489C-971C-8B3051DC23DB}" type="pres">
      <dgm:prSet presAssocID="{A35D47BE-9422-4CC6-9C6C-F94EB2630DED}" presName="parTx" presStyleLbl="revTx" presStyleIdx="4" presStyleCnt="6">
        <dgm:presLayoutVars>
          <dgm:chMax val="0"/>
          <dgm:chPref val="0"/>
        </dgm:presLayoutVars>
      </dgm:prSet>
      <dgm:spPr/>
    </dgm:pt>
    <dgm:pt modelId="{87FD373D-0D7C-4803-8A4B-82426CAB8541}" type="pres">
      <dgm:prSet presAssocID="{498D734D-4840-4638-AE38-80622C8B6F80}" presName="sibTrans" presStyleCnt="0"/>
      <dgm:spPr/>
    </dgm:pt>
    <dgm:pt modelId="{16168867-9D14-4D29-90D8-A9A697C4AB10}" type="pres">
      <dgm:prSet presAssocID="{0F65B5B2-2B94-4D53-8C71-C079B3759ACC}" presName="compNode" presStyleCnt="0"/>
      <dgm:spPr/>
    </dgm:pt>
    <dgm:pt modelId="{70373F4F-E469-42C7-83F5-C458439AAE53}" type="pres">
      <dgm:prSet presAssocID="{0F65B5B2-2B94-4D53-8C71-C079B3759ACC}" presName="bgRect" presStyleLbl="bgShp" presStyleIdx="5" presStyleCnt="6"/>
      <dgm:spPr/>
    </dgm:pt>
    <dgm:pt modelId="{27F77385-44BE-484D-AC5D-3CE70E2F01EC}" type="pres">
      <dgm:prSet presAssocID="{0F65B5B2-2B94-4D53-8C71-C079B3759AC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i-Fi"/>
        </a:ext>
      </dgm:extLst>
    </dgm:pt>
    <dgm:pt modelId="{591FF172-C5F4-4C8A-9660-9B06E635DD6F}" type="pres">
      <dgm:prSet presAssocID="{0F65B5B2-2B94-4D53-8C71-C079B3759ACC}" presName="spaceRect" presStyleCnt="0"/>
      <dgm:spPr/>
    </dgm:pt>
    <dgm:pt modelId="{5C5FC5C3-C37E-4A41-90B6-8891AAB2C11B}" type="pres">
      <dgm:prSet presAssocID="{0F65B5B2-2B94-4D53-8C71-C079B3759ACC}" presName="parTx" presStyleLbl="revTx" presStyleIdx="5" presStyleCnt="6">
        <dgm:presLayoutVars>
          <dgm:chMax val="0"/>
          <dgm:chPref val="0"/>
        </dgm:presLayoutVars>
      </dgm:prSet>
      <dgm:spPr/>
    </dgm:pt>
  </dgm:ptLst>
  <dgm:cxnLst>
    <dgm:cxn modelId="{FDC79020-50E0-46D5-A596-77853CAF1D60}" srcId="{95EEE21C-E821-4EDE-BD43-7C2914168492}" destId="{107B6BCF-7F2D-4542-8577-1995D93CB8FE}" srcOrd="3" destOrd="0" parTransId="{D36FC288-B480-43C6-8372-F3AB4E6998E8}" sibTransId="{48F36249-B737-497E-9473-9815F6CBA9A8}"/>
    <dgm:cxn modelId="{89C21C21-D467-41CA-8BC0-EA50EED9BBC7}" type="presOf" srcId="{0F65B5B2-2B94-4D53-8C71-C079B3759ACC}" destId="{5C5FC5C3-C37E-4A41-90B6-8891AAB2C11B}" srcOrd="0" destOrd="0" presId="urn:microsoft.com/office/officeart/2018/2/layout/IconVerticalSolidList"/>
    <dgm:cxn modelId="{75BE5622-9947-4695-960F-8B0770CE7ED0}" type="presOf" srcId="{3BDE2A24-B3CA-4FF0-B5BC-5FF050822051}" destId="{7F09B6FA-854A-4178-9317-5CEC929C327F}" srcOrd="0" destOrd="0" presId="urn:microsoft.com/office/officeart/2018/2/layout/IconVerticalSolidList"/>
    <dgm:cxn modelId="{C2CB4435-0C35-43B3-9D12-503162931FCB}" srcId="{95EEE21C-E821-4EDE-BD43-7C2914168492}" destId="{5FA5CA11-0792-4867-A8DB-DCB4509840E7}" srcOrd="0" destOrd="0" parTransId="{C45537B7-64F5-472C-AAB5-45879C214AAB}" sibTransId="{0B798396-FC88-449C-BFE4-9359537F3398}"/>
    <dgm:cxn modelId="{E844CC6B-C6F5-46C2-B8BC-5479CF1DC478}" type="presOf" srcId="{107B6BCF-7F2D-4542-8577-1995D93CB8FE}" destId="{BCA8E136-D454-40DA-8FAE-4A787DDB8513}" srcOrd="0" destOrd="0" presId="urn:microsoft.com/office/officeart/2018/2/layout/IconVerticalSolidList"/>
    <dgm:cxn modelId="{C97A4A4C-2ED7-4CF5-A0EF-43F58F90AA86}" type="presOf" srcId="{D229830D-AB07-4A8A-9BCC-071D5C88DC27}" destId="{D174CD49-352D-4D10-A031-A5243CBEAC72}" srcOrd="0" destOrd="0" presId="urn:microsoft.com/office/officeart/2018/2/layout/IconVerticalSolidList"/>
    <dgm:cxn modelId="{7F588E52-3015-4844-B58E-AE47DC656B21}" type="presOf" srcId="{95EEE21C-E821-4EDE-BD43-7C2914168492}" destId="{E2037A8E-AED1-4404-B654-0A2E6A1980AF}" srcOrd="0" destOrd="0" presId="urn:microsoft.com/office/officeart/2018/2/layout/IconVerticalSolidList"/>
    <dgm:cxn modelId="{65E7ADA4-901E-4C04-90C6-7B1D2D5216FB}" srcId="{95EEE21C-E821-4EDE-BD43-7C2914168492}" destId="{D229830D-AB07-4A8A-9BCC-071D5C88DC27}" srcOrd="1" destOrd="0" parTransId="{FDBB295F-B75E-483C-9035-B207BDF01F35}" sibTransId="{F76039D4-F01C-46AF-96E7-981A32DDC826}"/>
    <dgm:cxn modelId="{A361BAA9-588A-4511-AED8-B3F4503D9415}" type="presOf" srcId="{A35D47BE-9422-4CC6-9C6C-F94EB2630DED}" destId="{3295D62D-5D71-489C-971C-8B3051DC23DB}" srcOrd="0" destOrd="0" presId="urn:microsoft.com/office/officeart/2018/2/layout/IconVerticalSolidList"/>
    <dgm:cxn modelId="{C0134EB5-B8A9-4546-8BA1-6D23C52FD606}" type="presOf" srcId="{5FA5CA11-0792-4867-A8DB-DCB4509840E7}" destId="{69EFD6C0-E1AE-4522-B0F8-5B7312682105}" srcOrd="0" destOrd="0" presId="urn:microsoft.com/office/officeart/2018/2/layout/IconVerticalSolidList"/>
    <dgm:cxn modelId="{335C56CD-2EE7-4FE4-849B-A350C175DF9C}" srcId="{95EEE21C-E821-4EDE-BD43-7C2914168492}" destId="{3BDE2A24-B3CA-4FF0-B5BC-5FF050822051}" srcOrd="2" destOrd="0" parTransId="{389353DA-1FCF-4BF7-AFAD-91561A36C6C0}" sibTransId="{9C7F5CA7-9721-45C4-B946-0EAE922F1FD2}"/>
    <dgm:cxn modelId="{9CFB18DF-CA5F-4F10-B211-9BAF6CDAC217}" srcId="{95EEE21C-E821-4EDE-BD43-7C2914168492}" destId="{0F65B5B2-2B94-4D53-8C71-C079B3759ACC}" srcOrd="5" destOrd="0" parTransId="{0B7F131E-692C-4C67-9A83-20F5BE014F8F}" sibTransId="{9FEAE8D5-888F-41BF-A297-CF205F6DE09F}"/>
    <dgm:cxn modelId="{0E4624FD-E08E-4680-B71A-2E6137D0CD8B}" srcId="{95EEE21C-E821-4EDE-BD43-7C2914168492}" destId="{A35D47BE-9422-4CC6-9C6C-F94EB2630DED}" srcOrd="4" destOrd="0" parTransId="{EACD28FB-7BAA-4E1D-AC00-9360CE624AC5}" sibTransId="{498D734D-4840-4638-AE38-80622C8B6F80}"/>
    <dgm:cxn modelId="{1685421E-FA76-4234-9874-9E7E0F5E0C37}" type="presParOf" srcId="{E2037A8E-AED1-4404-B654-0A2E6A1980AF}" destId="{AB72A077-FDDC-4B0E-899E-B24F36A96768}" srcOrd="0" destOrd="0" presId="urn:microsoft.com/office/officeart/2018/2/layout/IconVerticalSolidList"/>
    <dgm:cxn modelId="{3CC36C9F-48C7-4B7C-8665-5F3506DFA4DB}" type="presParOf" srcId="{AB72A077-FDDC-4B0E-899E-B24F36A96768}" destId="{432EFC4B-F4F9-4BC5-9CBF-175594A1C1ED}" srcOrd="0" destOrd="0" presId="urn:microsoft.com/office/officeart/2018/2/layout/IconVerticalSolidList"/>
    <dgm:cxn modelId="{EDEDE2BD-69C6-4C87-842B-67D3DEFD6EC3}" type="presParOf" srcId="{AB72A077-FDDC-4B0E-899E-B24F36A96768}" destId="{71E68469-DBB1-4764-B855-9306641C512B}" srcOrd="1" destOrd="0" presId="urn:microsoft.com/office/officeart/2018/2/layout/IconVerticalSolidList"/>
    <dgm:cxn modelId="{D302262E-8D92-4608-B32B-34177BEF7B04}" type="presParOf" srcId="{AB72A077-FDDC-4B0E-899E-B24F36A96768}" destId="{29766F28-170F-44FD-BF53-D5760B1929B5}" srcOrd="2" destOrd="0" presId="urn:microsoft.com/office/officeart/2018/2/layout/IconVerticalSolidList"/>
    <dgm:cxn modelId="{FDA1C65F-4BC2-4176-AB64-8C94767C9871}" type="presParOf" srcId="{AB72A077-FDDC-4B0E-899E-B24F36A96768}" destId="{69EFD6C0-E1AE-4522-B0F8-5B7312682105}" srcOrd="3" destOrd="0" presId="urn:microsoft.com/office/officeart/2018/2/layout/IconVerticalSolidList"/>
    <dgm:cxn modelId="{625C1646-F317-4FDD-B85D-BD8F9923DBE3}" type="presParOf" srcId="{E2037A8E-AED1-4404-B654-0A2E6A1980AF}" destId="{A5FB025C-9DB4-472E-AFB8-4E980F808523}" srcOrd="1" destOrd="0" presId="urn:microsoft.com/office/officeart/2018/2/layout/IconVerticalSolidList"/>
    <dgm:cxn modelId="{B4B35561-A9B1-400D-9ADD-F6F4A8F22566}" type="presParOf" srcId="{E2037A8E-AED1-4404-B654-0A2E6A1980AF}" destId="{FFF530B9-2F2A-49A2-92AE-221750DDE074}" srcOrd="2" destOrd="0" presId="urn:microsoft.com/office/officeart/2018/2/layout/IconVerticalSolidList"/>
    <dgm:cxn modelId="{752DFEA0-841B-4712-B76E-CA7040D8A940}" type="presParOf" srcId="{FFF530B9-2F2A-49A2-92AE-221750DDE074}" destId="{2ED466AB-BF89-476F-B348-A0C838371064}" srcOrd="0" destOrd="0" presId="urn:microsoft.com/office/officeart/2018/2/layout/IconVerticalSolidList"/>
    <dgm:cxn modelId="{7573A9AB-F385-489C-B37C-D444E59199E6}" type="presParOf" srcId="{FFF530B9-2F2A-49A2-92AE-221750DDE074}" destId="{776AF380-3962-4A31-9CC3-DF374E1B8C6D}" srcOrd="1" destOrd="0" presId="urn:microsoft.com/office/officeart/2018/2/layout/IconVerticalSolidList"/>
    <dgm:cxn modelId="{21D67B09-C698-42FF-8AAD-2EABA4648E36}" type="presParOf" srcId="{FFF530B9-2F2A-49A2-92AE-221750DDE074}" destId="{D32F863A-6D0C-4E0A-8B38-FAB06F25A1F9}" srcOrd="2" destOrd="0" presId="urn:microsoft.com/office/officeart/2018/2/layout/IconVerticalSolidList"/>
    <dgm:cxn modelId="{33D7A8C4-CDAB-4CC8-AB84-51671FB1CF9A}" type="presParOf" srcId="{FFF530B9-2F2A-49A2-92AE-221750DDE074}" destId="{D174CD49-352D-4D10-A031-A5243CBEAC72}" srcOrd="3" destOrd="0" presId="urn:microsoft.com/office/officeart/2018/2/layout/IconVerticalSolidList"/>
    <dgm:cxn modelId="{F8475697-4588-4C5C-912F-CB383E1FDA7E}" type="presParOf" srcId="{E2037A8E-AED1-4404-B654-0A2E6A1980AF}" destId="{ADEF50AC-40CA-4367-89C1-8CF0F66B23D9}" srcOrd="3" destOrd="0" presId="urn:microsoft.com/office/officeart/2018/2/layout/IconVerticalSolidList"/>
    <dgm:cxn modelId="{38280036-5FFA-47B2-B70D-C21588A37B31}" type="presParOf" srcId="{E2037A8E-AED1-4404-B654-0A2E6A1980AF}" destId="{930714E7-53CC-478E-845E-8414D506E995}" srcOrd="4" destOrd="0" presId="urn:microsoft.com/office/officeart/2018/2/layout/IconVerticalSolidList"/>
    <dgm:cxn modelId="{19ECE98E-C0EA-42F5-ACE9-9B563F3147F3}" type="presParOf" srcId="{930714E7-53CC-478E-845E-8414D506E995}" destId="{395E63C6-9834-4C57-8AA5-EB6A4B590120}" srcOrd="0" destOrd="0" presId="urn:microsoft.com/office/officeart/2018/2/layout/IconVerticalSolidList"/>
    <dgm:cxn modelId="{90327B0A-A5EF-41E7-AE3A-DF99DF2D58B6}" type="presParOf" srcId="{930714E7-53CC-478E-845E-8414D506E995}" destId="{90F48B9A-1AAC-46D9-B3B7-473CF004A3B1}" srcOrd="1" destOrd="0" presId="urn:microsoft.com/office/officeart/2018/2/layout/IconVerticalSolidList"/>
    <dgm:cxn modelId="{3BB0F480-0C20-4CD8-ADE8-73CADCB5449F}" type="presParOf" srcId="{930714E7-53CC-478E-845E-8414D506E995}" destId="{65AE52A2-F130-4141-A652-659AB8C19F46}" srcOrd="2" destOrd="0" presId="urn:microsoft.com/office/officeart/2018/2/layout/IconVerticalSolidList"/>
    <dgm:cxn modelId="{1788143B-347B-40F4-9146-D97813C46787}" type="presParOf" srcId="{930714E7-53CC-478E-845E-8414D506E995}" destId="{7F09B6FA-854A-4178-9317-5CEC929C327F}" srcOrd="3" destOrd="0" presId="urn:microsoft.com/office/officeart/2018/2/layout/IconVerticalSolidList"/>
    <dgm:cxn modelId="{4FEAA981-4DE5-4A6A-9F6D-7C9F0C60191C}" type="presParOf" srcId="{E2037A8E-AED1-4404-B654-0A2E6A1980AF}" destId="{F455AD73-70B9-45F0-B428-F756BB225224}" srcOrd="5" destOrd="0" presId="urn:microsoft.com/office/officeart/2018/2/layout/IconVerticalSolidList"/>
    <dgm:cxn modelId="{B98B3C99-8CB6-442E-8ED8-A14E0E7A541B}" type="presParOf" srcId="{E2037A8E-AED1-4404-B654-0A2E6A1980AF}" destId="{13A79922-7670-436F-B76A-25880DC751F1}" srcOrd="6" destOrd="0" presId="urn:microsoft.com/office/officeart/2018/2/layout/IconVerticalSolidList"/>
    <dgm:cxn modelId="{DBC27780-683D-4499-AB37-11A2852EDD47}" type="presParOf" srcId="{13A79922-7670-436F-B76A-25880DC751F1}" destId="{69CB8829-A484-4927-8EA0-B4E3EDB00F54}" srcOrd="0" destOrd="0" presId="urn:microsoft.com/office/officeart/2018/2/layout/IconVerticalSolidList"/>
    <dgm:cxn modelId="{723B0F6C-F6C6-422F-AFA4-757C0987366B}" type="presParOf" srcId="{13A79922-7670-436F-B76A-25880DC751F1}" destId="{DB2B5ED0-2994-4C97-A3AC-A029A607EDFB}" srcOrd="1" destOrd="0" presId="urn:microsoft.com/office/officeart/2018/2/layout/IconVerticalSolidList"/>
    <dgm:cxn modelId="{1D2747F3-DAD7-499E-B583-3EF8566199F5}" type="presParOf" srcId="{13A79922-7670-436F-B76A-25880DC751F1}" destId="{92384E8E-D2F1-46BE-A9C7-3EEA3B3D08AD}" srcOrd="2" destOrd="0" presId="urn:microsoft.com/office/officeart/2018/2/layout/IconVerticalSolidList"/>
    <dgm:cxn modelId="{C9C371FD-B99E-4340-B726-B8791C91BCBF}" type="presParOf" srcId="{13A79922-7670-436F-B76A-25880DC751F1}" destId="{BCA8E136-D454-40DA-8FAE-4A787DDB8513}" srcOrd="3" destOrd="0" presId="urn:microsoft.com/office/officeart/2018/2/layout/IconVerticalSolidList"/>
    <dgm:cxn modelId="{CABA185F-47D9-4805-8881-5CE60152E592}" type="presParOf" srcId="{E2037A8E-AED1-4404-B654-0A2E6A1980AF}" destId="{3CB64D05-4BBC-49E8-A20D-DD31FDEA8CC6}" srcOrd="7" destOrd="0" presId="urn:microsoft.com/office/officeart/2018/2/layout/IconVerticalSolidList"/>
    <dgm:cxn modelId="{2BDBCEFD-7504-41C9-84A5-B0D7CE721813}" type="presParOf" srcId="{E2037A8E-AED1-4404-B654-0A2E6A1980AF}" destId="{81D2AB65-5409-4C1D-90E6-E340E5F22E8D}" srcOrd="8" destOrd="0" presId="urn:microsoft.com/office/officeart/2018/2/layout/IconVerticalSolidList"/>
    <dgm:cxn modelId="{619BC740-6AF3-44E5-AA2B-85F8680F93B2}" type="presParOf" srcId="{81D2AB65-5409-4C1D-90E6-E340E5F22E8D}" destId="{4E8E1068-884E-4289-8B47-14EDB706A8EB}" srcOrd="0" destOrd="0" presId="urn:microsoft.com/office/officeart/2018/2/layout/IconVerticalSolidList"/>
    <dgm:cxn modelId="{760B9A98-0BF8-407F-89A8-614C390672EF}" type="presParOf" srcId="{81D2AB65-5409-4C1D-90E6-E340E5F22E8D}" destId="{6F982C03-6E68-42BB-88D2-C90C315E6ADF}" srcOrd="1" destOrd="0" presId="urn:microsoft.com/office/officeart/2018/2/layout/IconVerticalSolidList"/>
    <dgm:cxn modelId="{7CE2AEB0-446A-43F9-AB4B-2595B9B9AC52}" type="presParOf" srcId="{81D2AB65-5409-4C1D-90E6-E340E5F22E8D}" destId="{9301C52B-2CB4-4999-913F-988A27119C8E}" srcOrd="2" destOrd="0" presId="urn:microsoft.com/office/officeart/2018/2/layout/IconVerticalSolidList"/>
    <dgm:cxn modelId="{A0687F0A-6193-4106-A86F-0DE80BA8042D}" type="presParOf" srcId="{81D2AB65-5409-4C1D-90E6-E340E5F22E8D}" destId="{3295D62D-5D71-489C-971C-8B3051DC23DB}" srcOrd="3" destOrd="0" presId="urn:microsoft.com/office/officeart/2018/2/layout/IconVerticalSolidList"/>
    <dgm:cxn modelId="{19538CD7-A8DE-473E-8042-E59B239322DF}" type="presParOf" srcId="{E2037A8E-AED1-4404-B654-0A2E6A1980AF}" destId="{87FD373D-0D7C-4803-8A4B-82426CAB8541}" srcOrd="9" destOrd="0" presId="urn:microsoft.com/office/officeart/2018/2/layout/IconVerticalSolidList"/>
    <dgm:cxn modelId="{4FDEF382-A802-4788-8742-A560A9C0A84C}" type="presParOf" srcId="{E2037A8E-AED1-4404-B654-0A2E6A1980AF}" destId="{16168867-9D14-4D29-90D8-A9A697C4AB10}" srcOrd="10" destOrd="0" presId="urn:microsoft.com/office/officeart/2018/2/layout/IconVerticalSolidList"/>
    <dgm:cxn modelId="{D60E0DE4-6F28-46DB-9C93-CC6951F205CD}" type="presParOf" srcId="{16168867-9D14-4D29-90D8-A9A697C4AB10}" destId="{70373F4F-E469-42C7-83F5-C458439AAE53}" srcOrd="0" destOrd="0" presId="urn:microsoft.com/office/officeart/2018/2/layout/IconVerticalSolidList"/>
    <dgm:cxn modelId="{C00078CF-C237-47F9-B79B-E4D19A061322}" type="presParOf" srcId="{16168867-9D14-4D29-90D8-A9A697C4AB10}" destId="{27F77385-44BE-484D-AC5D-3CE70E2F01EC}" srcOrd="1" destOrd="0" presId="urn:microsoft.com/office/officeart/2018/2/layout/IconVerticalSolidList"/>
    <dgm:cxn modelId="{216DCF26-A18C-4D84-B15B-0BC1D36BD77C}" type="presParOf" srcId="{16168867-9D14-4D29-90D8-A9A697C4AB10}" destId="{591FF172-C5F4-4C8A-9660-9B06E635DD6F}" srcOrd="2" destOrd="0" presId="urn:microsoft.com/office/officeart/2018/2/layout/IconVerticalSolidList"/>
    <dgm:cxn modelId="{AB03E90C-00F3-454A-9DC0-6DDF80C2E4D0}" type="presParOf" srcId="{16168867-9D14-4D29-90D8-A9A697C4AB10}" destId="{5C5FC5C3-C37E-4A41-90B6-8891AAB2C1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38C3D2-479D-471E-9A3B-26DDBD5A648A}"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EF2484A8-3C28-4B6A-B26F-4AF5DB9DEB24}">
      <dgm:prSet custT="1"/>
      <dgm:spPr/>
      <dgm:t>
        <a:bodyPr/>
        <a:lstStyle/>
        <a:p>
          <a:r>
            <a:rPr lang="en-US" sz="2000" dirty="0"/>
            <a:t>Allows nursing students to practice clinical skills in a controlled and safe environment before working with real patients. </a:t>
          </a:r>
          <a:r>
            <a:rPr lang="en-US" sz="2000" b="0" i="0" dirty="0"/>
            <a:t> </a:t>
          </a:r>
          <a:endParaRPr lang="en-US" sz="2000" dirty="0"/>
        </a:p>
      </dgm:t>
    </dgm:pt>
    <dgm:pt modelId="{C289062C-5B62-4139-ACF8-C6F758704BFF}" type="parTrans" cxnId="{81037DC7-8414-4564-9869-290D4ED7B80B}">
      <dgm:prSet/>
      <dgm:spPr/>
      <dgm:t>
        <a:bodyPr/>
        <a:lstStyle/>
        <a:p>
          <a:endParaRPr lang="en-US"/>
        </a:p>
      </dgm:t>
    </dgm:pt>
    <dgm:pt modelId="{74A51003-DEE6-4ACB-8B12-0136AC540B77}" type="sibTrans" cxnId="{81037DC7-8414-4564-9869-290D4ED7B80B}">
      <dgm:prSet/>
      <dgm:spPr/>
      <dgm:t>
        <a:bodyPr/>
        <a:lstStyle/>
        <a:p>
          <a:endParaRPr lang="en-US"/>
        </a:p>
      </dgm:t>
    </dgm:pt>
    <dgm:pt modelId="{3D929761-DB99-40F3-86C1-1045CB331A6C}">
      <dgm:prSet/>
      <dgm:spPr/>
      <dgm:t>
        <a:bodyPr/>
        <a:lstStyle/>
        <a:p>
          <a:r>
            <a:rPr lang="en-US" b="1" i="0" dirty="0">
              <a:solidFill>
                <a:srgbClr val="FF0000"/>
              </a:solidFill>
            </a:rPr>
            <a:t>High-fidelity</a:t>
          </a:r>
          <a:r>
            <a:rPr lang="en-US" b="1" i="0" dirty="0"/>
            <a:t> </a:t>
          </a:r>
          <a:r>
            <a:rPr lang="en-US" b="1" i="0" dirty="0">
              <a:solidFill>
                <a:srgbClr val="FF0000"/>
              </a:solidFill>
            </a:rPr>
            <a:t>mannequins</a:t>
          </a:r>
          <a:r>
            <a:rPr lang="en-US" b="1" i="0" dirty="0"/>
            <a:t> </a:t>
          </a:r>
          <a:r>
            <a:rPr lang="en-US" b="0" i="0" dirty="0"/>
            <a:t>involve the use of advanced, computerized manikins that closely resemble real patients. These manikins can mimic various physiological responses, such as changes in heart rate, blood pressure, and respiratory rate. High-fidelity simulations allow nursing students to practice complex clinical scenarios, like managing a patient in cardiac arrest or responding to a rapidly deteriorating patient.</a:t>
          </a:r>
          <a:endParaRPr lang="en-US" dirty="0"/>
        </a:p>
      </dgm:t>
    </dgm:pt>
    <dgm:pt modelId="{3073BF29-4B37-45A8-A6F7-301BBC444693}" type="parTrans" cxnId="{A69FEA14-B374-42D4-A37C-FC3011F2F826}">
      <dgm:prSet/>
      <dgm:spPr/>
      <dgm:t>
        <a:bodyPr/>
        <a:lstStyle/>
        <a:p>
          <a:endParaRPr lang="en-US"/>
        </a:p>
      </dgm:t>
    </dgm:pt>
    <dgm:pt modelId="{73E9E3B1-C67D-4E23-9CF0-47AE250DB7DB}" type="sibTrans" cxnId="{A69FEA14-B374-42D4-A37C-FC3011F2F826}">
      <dgm:prSet/>
      <dgm:spPr/>
      <dgm:t>
        <a:bodyPr/>
        <a:lstStyle/>
        <a:p>
          <a:endParaRPr lang="en-US"/>
        </a:p>
      </dgm:t>
    </dgm:pt>
    <dgm:pt modelId="{D442FC18-1C14-4107-858E-0E3578943C33}">
      <dgm:prSet/>
      <dgm:spPr/>
      <dgm:t>
        <a:bodyPr/>
        <a:lstStyle/>
        <a:p>
          <a:r>
            <a:rPr lang="en-US" b="1" i="0" dirty="0">
              <a:solidFill>
                <a:srgbClr val="FF0000"/>
              </a:solidFill>
            </a:rPr>
            <a:t>Immersive Virtual reality (VR) simulations </a:t>
          </a:r>
          <a:r>
            <a:rPr lang="en-US" b="0" i="0" dirty="0"/>
            <a:t>employ computer-generated environments to immerse nursing students in lifelike clinical scenarios, allowing them to interact with virtual patients and practice diverse clinical skills in a safe, controlled setting. These simulations offer a broad spectrum of learning experiences, ranging from simple skill-based scenarios to intricate, multi-patient situations. </a:t>
          </a:r>
          <a:endParaRPr lang="en-US" dirty="0"/>
        </a:p>
      </dgm:t>
    </dgm:pt>
    <dgm:pt modelId="{0739662D-2567-4FDF-BA48-D56E41C64211}" type="parTrans" cxnId="{DD6B3055-29E2-46CE-B5A4-9500D21C0AF5}">
      <dgm:prSet/>
      <dgm:spPr/>
      <dgm:t>
        <a:bodyPr/>
        <a:lstStyle/>
        <a:p>
          <a:endParaRPr lang="en-US"/>
        </a:p>
      </dgm:t>
    </dgm:pt>
    <dgm:pt modelId="{F32887A8-50CF-41C0-9E13-39F532941540}" type="sibTrans" cxnId="{DD6B3055-29E2-46CE-B5A4-9500D21C0AF5}">
      <dgm:prSet/>
      <dgm:spPr/>
      <dgm:t>
        <a:bodyPr/>
        <a:lstStyle/>
        <a:p>
          <a:endParaRPr lang="en-US"/>
        </a:p>
      </dgm:t>
    </dgm:pt>
    <dgm:pt modelId="{7294DE1F-93B2-46CF-82EB-C80AAC33117F}" type="pres">
      <dgm:prSet presAssocID="{7F38C3D2-479D-471E-9A3B-26DDBD5A648A}" presName="Name0" presStyleCnt="0">
        <dgm:presLayoutVars>
          <dgm:dir/>
          <dgm:resizeHandles val="exact"/>
        </dgm:presLayoutVars>
      </dgm:prSet>
      <dgm:spPr/>
    </dgm:pt>
    <dgm:pt modelId="{BEF68F5E-FEF6-4674-A9DD-8785A5B5AD25}" type="pres">
      <dgm:prSet presAssocID="{EF2484A8-3C28-4B6A-B26F-4AF5DB9DEB24}" presName="node" presStyleLbl="node1" presStyleIdx="0" presStyleCnt="3">
        <dgm:presLayoutVars>
          <dgm:bulletEnabled val="1"/>
        </dgm:presLayoutVars>
      </dgm:prSet>
      <dgm:spPr/>
    </dgm:pt>
    <dgm:pt modelId="{0CAF1A3B-7593-4FD3-92CE-22A6E2766658}" type="pres">
      <dgm:prSet presAssocID="{74A51003-DEE6-4ACB-8B12-0136AC540B77}" presName="sibTrans" presStyleLbl="sibTrans2D1" presStyleIdx="0" presStyleCnt="2"/>
      <dgm:spPr/>
    </dgm:pt>
    <dgm:pt modelId="{57E8469A-171E-45F7-A839-DE49FED4AA25}" type="pres">
      <dgm:prSet presAssocID="{74A51003-DEE6-4ACB-8B12-0136AC540B77}" presName="connectorText" presStyleLbl="sibTrans2D1" presStyleIdx="0" presStyleCnt="2"/>
      <dgm:spPr/>
    </dgm:pt>
    <dgm:pt modelId="{C6450A6D-0197-43CF-88AE-E14200FAD95A}" type="pres">
      <dgm:prSet presAssocID="{3D929761-DB99-40F3-86C1-1045CB331A6C}" presName="node" presStyleLbl="node1" presStyleIdx="1" presStyleCnt="3">
        <dgm:presLayoutVars>
          <dgm:bulletEnabled val="1"/>
        </dgm:presLayoutVars>
      </dgm:prSet>
      <dgm:spPr/>
    </dgm:pt>
    <dgm:pt modelId="{6FA96F21-4DB7-48E2-8F5B-ABE5CECDEDE6}" type="pres">
      <dgm:prSet presAssocID="{73E9E3B1-C67D-4E23-9CF0-47AE250DB7DB}" presName="sibTrans" presStyleLbl="sibTrans2D1" presStyleIdx="1" presStyleCnt="2"/>
      <dgm:spPr/>
    </dgm:pt>
    <dgm:pt modelId="{5DAA595F-0C20-4004-AA8E-7471BF465883}" type="pres">
      <dgm:prSet presAssocID="{73E9E3B1-C67D-4E23-9CF0-47AE250DB7DB}" presName="connectorText" presStyleLbl="sibTrans2D1" presStyleIdx="1" presStyleCnt="2"/>
      <dgm:spPr/>
    </dgm:pt>
    <dgm:pt modelId="{D2D575FC-A44E-4F26-B0CC-82BB3276425D}" type="pres">
      <dgm:prSet presAssocID="{D442FC18-1C14-4107-858E-0E3578943C33}" presName="node" presStyleLbl="node1" presStyleIdx="2" presStyleCnt="3" custLinFactNeighborX="-6142" custLinFactNeighborY="-2640">
        <dgm:presLayoutVars>
          <dgm:bulletEnabled val="1"/>
        </dgm:presLayoutVars>
      </dgm:prSet>
      <dgm:spPr/>
    </dgm:pt>
  </dgm:ptLst>
  <dgm:cxnLst>
    <dgm:cxn modelId="{734C8D09-DCDB-40AA-838F-E64C82412189}" type="presOf" srcId="{EF2484A8-3C28-4B6A-B26F-4AF5DB9DEB24}" destId="{BEF68F5E-FEF6-4674-A9DD-8785A5B5AD25}" srcOrd="0" destOrd="0" presId="urn:microsoft.com/office/officeart/2005/8/layout/process1"/>
    <dgm:cxn modelId="{A69FEA14-B374-42D4-A37C-FC3011F2F826}" srcId="{7F38C3D2-479D-471E-9A3B-26DDBD5A648A}" destId="{3D929761-DB99-40F3-86C1-1045CB331A6C}" srcOrd="1" destOrd="0" parTransId="{3073BF29-4B37-45A8-A6F7-301BBC444693}" sibTransId="{73E9E3B1-C67D-4E23-9CF0-47AE250DB7DB}"/>
    <dgm:cxn modelId="{DD6B3055-29E2-46CE-B5A4-9500D21C0AF5}" srcId="{7F38C3D2-479D-471E-9A3B-26DDBD5A648A}" destId="{D442FC18-1C14-4107-858E-0E3578943C33}" srcOrd="2" destOrd="0" parTransId="{0739662D-2567-4FDF-BA48-D56E41C64211}" sibTransId="{F32887A8-50CF-41C0-9E13-39F532941540}"/>
    <dgm:cxn modelId="{0B9B9283-83E8-457B-8B67-32F5CB69AAA8}" type="presOf" srcId="{D442FC18-1C14-4107-858E-0E3578943C33}" destId="{D2D575FC-A44E-4F26-B0CC-82BB3276425D}" srcOrd="0" destOrd="0" presId="urn:microsoft.com/office/officeart/2005/8/layout/process1"/>
    <dgm:cxn modelId="{1357B2A6-4FA3-4205-8D66-92BF0F823AA0}" type="presOf" srcId="{74A51003-DEE6-4ACB-8B12-0136AC540B77}" destId="{0CAF1A3B-7593-4FD3-92CE-22A6E2766658}" srcOrd="0" destOrd="0" presId="urn:microsoft.com/office/officeart/2005/8/layout/process1"/>
    <dgm:cxn modelId="{4B158BB0-3AA1-487A-856F-C4FBBF56A611}" type="presOf" srcId="{73E9E3B1-C67D-4E23-9CF0-47AE250DB7DB}" destId="{6FA96F21-4DB7-48E2-8F5B-ABE5CECDEDE6}" srcOrd="0" destOrd="0" presId="urn:microsoft.com/office/officeart/2005/8/layout/process1"/>
    <dgm:cxn modelId="{CD5B95B8-3266-4379-9F1F-0317DEFFA4D0}" type="presOf" srcId="{73E9E3B1-C67D-4E23-9CF0-47AE250DB7DB}" destId="{5DAA595F-0C20-4004-AA8E-7471BF465883}" srcOrd="1" destOrd="0" presId="urn:microsoft.com/office/officeart/2005/8/layout/process1"/>
    <dgm:cxn modelId="{81037DC7-8414-4564-9869-290D4ED7B80B}" srcId="{7F38C3D2-479D-471E-9A3B-26DDBD5A648A}" destId="{EF2484A8-3C28-4B6A-B26F-4AF5DB9DEB24}" srcOrd="0" destOrd="0" parTransId="{C289062C-5B62-4139-ACF8-C6F758704BFF}" sibTransId="{74A51003-DEE6-4ACB-8B12-0136AC540B77}"/>
    <dgm:cxn modelId="{E11F61CC-3422-4B23-8D8D-E03938690B54}" type="presOf" srcId="{3D929761-DB99-40F3-86C1-1045CB331A6C}" destId="{C6450A6D-0197-43CF-88AE-E14200FAD95A}" srcOrd="0" destOrd="0" presId="urn:microsoft.com/office/officeart/2005/8/layout/process1"/>
    <dgm:cxn modelId="{4C52CEE4-9CB1-43F9-ABFD-15D0F22AA3DA}" type="presOf" srcId="{74A51003-DEE6-4ACB-8B12-0136AC540B77}" destId="{57E8469A-171E-45F7-A839-DE49FED4AA25}" srcOrd="1" destOrd="0" presId="urn:microsoft.com/office/officeart/2005/8/layout/process1"/>
    <dgm:cxn modelId="{0C2481F3-FBF5-4844-950F-92FFF72D656C}" type="presOf" srcId="{7F38C3D2-479D-471E-9A3B-26DDBD5A648A}" destId="{7294DE1F-93B2-46CF-82EB-C80AAC33117F}" srcOrd="0" destOrd="0" presId="urn:microsoft.com/office/officeart/2005/8/layout/process1"/>
    <dgm:cxn modelId="{C2840149-FA5D-44EC-A750-C23D6D3F0229}" type="presParOf" srcId="{7294DE1F-93B2-46CF-82EB-C80AAC33117F}" destId="{BEF68F5E-FEF6-4674-A9DD-8785A5B5AD25}" srcOrd="0" destOrd="0" presId="urn:microsoft.com/office/officeart/2005/8/layout/process1"/>
    <dgm:cxn modelId="{D721077B-2C85-4106-B8B1-9DFFC4039A1D}" type="presParOf" srcId="{7294DE1F-93B2-46CF-82EB-C80AAC33117F}" destId="{0CAF1A3B-7593-4FD3-92CE-22A6E2766658}" srcOrd="1" destOrd="0" presId="urn:microsoft.com/office/officeart/2005/8/layout/process1"/>
    <dgm:cxn modelId="{92417992-D1B9-4D92-9081-94AC710E57ED}" type="presParOf" srcId="{0CAF1A3B-7593-4FD3-92CE-22A6E2766658}" destId="{57E8469A-171E-45F7-A839-DE49FED4AA25}" srcOrd="0" destOrd="0" presId="urn:microsoft.com/office/officeart/2005/8/layout/process1"/>
    <dgm:cxn modelId="{D0954009-181C-401A-861B-9F82C3B0AA2E}" type="presParOf" srcId="{7294DE1F-93B2-46CF-82EB-C80AAC33117F}" destId="{C6450A6D-0197-43CF-88AE-E14200FAD95A}" srcOrd="2" destOrd="0" presId="urn:microsoft.com/office/officeart/2005/8/layout/process1"/>
    <dgm:cxn modelId="{CF15AC9D-50F7-45A4-B49C-E2B2C910354F}" type="presParOf" srcId="{7294DE1F-93B2-46CF-82EB-C80AAC33117F}" destId="{6FA96F21-4DB7-48E2-8F5B-ABE5CECDEDE6}" srcOrd="3" destOrd="0" presId="urn:microsoft.com/office/officeart/2005/8/layout/process1"/>
    <dgm:cxn modelId="{B7A2AC93-3C18-43CA-B320-C1300958EF64}" type="presParOf" srcId="{6FA96F21-4DB7-48E2-8F5B-ABE5CECDEDE6}" destId="{5DAA595F-0C20-4004-AA8E-7471BF465883}" srcOrd="0" destOrd="0" presId="urn:microsoft.com/office/officeart/2005/8/layout/process1"/>
    <dgm:cxn modelId="{0D448D0B-6AAD-43C1-AF65-74FC86C5AA8A}" type="presParOf" srcId="{7294DE1F-93B2-46CF-82EB-C80AAC33117F}" destId="{D2D575FC-A44E-4F26-B0CC-82BB3276425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F6712F-8C05-48FC-B454-F53296E26F73}"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07B459AB-C3E2-469B-8F00-6E499BF35F8C}">
      <dgm:prSet/>
      <dgm:spPr/>
      <dgm:t>
        <a:bodyPr/>
        <a:lstStyle/>
        <a:p>
          <a:r>
            <a:rPr lang="en-US" b="0" i="0"/>
            <a:t>Telehealth platforms use digital systems to facilitate remote healthcare services, connecting healthcare providers with patients in distant or underserved areas.</a:t>
          </a:r>
          <a:endParaRPr lang="en-US"/>
        </a:p>
      </dgm:t>
    </dgm:pt>
    <dgm:pt modelId="{94495E52-715B-4A46-8A61-5E47C4CA5919}" type="parTrans" cxnId="{819DB778-3F81-45E9-96AA-9534EBCEA9F2}">
      <dgm:prSet/>
      <dgm:spPr/>
      <dgm:t>
        <a:bodyPr/>
        <a:lstStyle/>
        <a:p>
          <a:endParaRPr lang="en-US"/>
        </a:p>
      </dgm:t>
    </dgm:pt>
    <dgm:pt modelId="{F6747303-FD26-40E7-A037-1E7EF9F54308}" type="sibTrans" cxnId="{819DB778-3F81-45E9-96AA-9534EBCEA9F2}">
      <dgm:prSet/>
      <dgm:spPr/>
      <dgm:t>
        <a:bodyPr/>
        <a:lstStyle/>
        <a:p>
          <a:endParaRPr lang="en-US"/>
        </a:p>
      </dgm:t>
    </dgm:pt>
    <dgm:pt modelId="{197F84D2-CB76-4D51-BB48-E3EFD71F6D04}">
      <dgm:prSet/>
      <dgm:spPr/>
      <dgm:t>
        <a:bodyPr/>
        <a:lstStyle/>
        <a:p>
          <a:r>
            <a:rPr lang="en-US" b="0" i="0"/>
            <a:t>In nursing education, these platforms enable students to participate in virtual clinical rotations and preceptorships under the guidance of experienced professionals. </a:t>
          </a:r>
          <a:endParaRPr lang="en-US"/>
        </a:p>
      </dgm:t>
    </dgm:pt>
    <dgm:pt modelId="{50FEE362-4999-412C-AA06-AE86C710DCD5}" type="parTrans" cxnId="{2C752313-52DF-4D8C-881A-03BB57BC1342}">
      <dgm:prSet/>
      <dgm:spPr/>
      <dgm:t>
        <a:bodyPr/>
        <a:lstStyle/>
        <a:p>
          <a:endParaRPr lang="en-US"/>
        </a:p>
      </dgm:t>
    </dgm:pt>
    <dgm:pt modelId="{808852E1-13C8-414F-A7A8-D47CEE6F466D}" type="sibTrans" cxnId="{2C752313-52DF-4D8C-881A-03BB57BC1342}">
      <dgm:prSet/>
      <dgm:spPr/>
      <dgm:t>
        <a:bodyPr/>
        <a:lstStyle/>
        <a:p>
          <a:endParaRPr lang="en-US"/>
        </a:p>
      </dgm:t>
    </dgm:pt>
    <dgm:pt modelId="{0C731AC9-C919-4080-9FC6-B8FB1A6DDD18}">
      <dgm:prSet/>
      <dgm:spPr/>
      <dgm:t>
        <a:bodyPr/>
        <a:lstStyle/>
        <a:p>
          <a:r>
            <a:rPr lang="en-US" b="0" i="0"/>
            <a:t>This experience exposes nursing students to diverse patient populations, helping them develop cultural competence and adaptability. </a:t>
          </a:r>
          <a:endParaRPr lang="en-US"/>
        </a:p>
      </dgm:t>
    </dgm:pt>
    <dgm:pt modelId="{C050B581-6E31-443F-BAC6-4BB49EA1DCA0}" type="parTrans" cxnId="{961A48B7-C16E-49F7-8FE7-297C4B23BE21}">
      <dgm:prSet/>
      <dgm:spPr/>
      <dgm:t>
        <a:bodyPr/>
        <a:lstStyle/>
        <a:p>
          <a:endParaRPr lang="en-US"/>
        </a:p>
      </dgm:t>
    </dgm:pt>
    <dgm:pt modelId="{1F8A0812-2EA5-4C41-B8DD-FFA3EA3EB82C}" type="sibTrans" cxnId="{961A48B7-C16E-49F7-8FE7-297C4B23BE21}">
      <dgm:prSet/>
      <dgm:spPr/>
      <dgm:t>
        <a:bodyPr/>
        <a:lstStyle/>
        <a:p>
          <a:endParaRPr lang="en-US"/>
        </a:p>
      </dgm:t>
    </dgm:pt>
    <dgm:pt modelId="{7DD2E029-7562-4791-B43D-7D8AC18BE43F}" type="pres">
      <dgm:prSet presAssocID="{6AF6712F-8C05-48FC-B454-F53296E26F73}" presName="diagram" presStyleCnt="0">
        <dgm:presLayoutVars>
          <dgm:chPref val="1"/>
          <dgm:dir/>
          <dgm:animOne val="branch"/>
          <dgm:animLvl val="lvl"/>
          <dgm:resizeHandles/>
        </dgm:presLayoutVars>
      </dgm:prSet>
      <dgm:spPr/>
    </dgm:pt>
    <dgm:pt modelId="{3C56B977-3F64-4BE4-AC8E-A11225350035}" type="pres">
      <dgm:prSet presAssocID="{07B459AB-C3E2-469B-8F00-6E499BF35F8C}" presName="root" presStyleCnt="0"/>
      <dgm:spPr/>
    </dgm:pt>
    <dgm:pt modelId="{4BA7C432-9186-42BD-A2DA-2C060BF8957E}" type="pres">
      <dgm:prSet presAssocID="{07B459AB-C3E2-469B-8F00-6E499BF35F8C}" presName="rootComposite" presStyleCnt="0"/>
      <dgm:spPr/>
    </dgm:pt>
    <dgm:pt modelId="{BDC37EE2-7F22-4135-9DB2-B08A7B924F2D}" type="pres">
      <dgm:prSet presAssocID="{07B459AB-C3E2-469B-8F00-6E499BF35F8C}" presName="rootText" presStyleLbl="node1" presStyleIdx="0" presStyleCnt="3"/>
      <dgm:spPr/>
    </dgm:pt>
    <dgm:pt modelId="{5DC3A616-E8F3-430D-A3EC-1A11CF0DDAFE}" type="pres">
      <dgm:prSet presAssocID="{07B459AB-C3E2-469B-8F00-6E499BF35F8C}" presName="rootConnector" presStyleLbl="node1" presStyleIdx="0" presStyleCnt="3"/>
      <dgm:spPr/>
    </dgm:pt>
    <dgm:pt modelId="{D155F0D2-FB1C-48B3-BB79-A335FADBF7D1}" type="pres">
      <dgm:prSet presAssocID="{07B459AB-C3E2-469B-8F00-6E499BF35F8C}" presName="childShape" presStyleCnt="0"/>
      <dgm:spPr/>
    </dgm:pt>
    <dgm:pt modelId="{FE1471CE-8252-4E4A-8640-B012309AC72D}" type="pres">
      <dgm:prSet presAssocID="{197F84D2-CB76-4D51-BB48-E3EFD71F6D04}" presName="root" presStyleCnt="0"/>
      <dgm:spPr/>
    </dgm:pt>
    <dgm:pt modelId="{C8D444CA-9955-4214-81D7-328877003F0D}" type="pres">
      <dgm:prSet presAssocID="{197F84D2-CB76-4D51-BB48-E3EFD71F6D04}" presName="rootComposite" presStyleCnt="0"/>
      <dgm:spPr/>
    </dgm:pt>
    <dgm:pt modelId="{5E183280-6D4F-41D5-81CE-4369C729394F}" type="pres">
      <dgm:prSet presAssocID="{197F84D2-CB76-4D51-BB48-E3EFD71F6D04}" presName="rootText" presStyleLbl="node1" presStyleIdx="1" presStyleCnt="3"/>
      <dgm:spPr/>
    </dgm:pt>
    <dgm:pt modelId="{70BBF45B-D7AD-4157-B099-04032D414E83}" type="pres">
      <dgm:prSet presAssocID="{197F84D2-CB76-4D51-BB48-E3EFD71F6D04}" presName="rootConnector" presStyleLbl="node1" presStyleIdx="1" presStyleCnt="3"/>
      <dgm:spPr/>
    </dgm:pt>
    <dgm:pt modelId="{2FA090BA-C466-4097-9407-560AF57D077E}" type="pres">
      <dgm:prSet presAssocID="{197F84D2-CB76-4D51-BB48-E3EFD71F6D04}" presName="childShape" presStyleCnt="0"/>
      <dgm:spPr/>
    </dgm:pt>
    <dgm:pt modelId="{9412B319-EEB8-4301-8427-43C239A62707}" type="pres">
      <dgm:prSet presAssocID="{0C731AC9-C919-4080-9FC6-B8FB1A6DDD18}" presName="root" presStyleCnt="0"/>
      <dgm:spPr/>
    </dgm:pt>
    <dgm:pt modelId="{1AAF8C74-B3C1-4246-9B8C-A36545602EF3}" type="pres">
      <dgm:prSet presAssocID="{0C731AC9-C919-4080-9FC6-B8FB1A6DDD18}" presName="rootComposite" presStyleCnt="0"/>
      <dgm:spPr/>
    </dgm:pt>
    <dgm:pt modelId="{B6A70E14-7413-4746-93B6-4C288EBEF2B5}" type="pres">
      <dgm:prSet presAssocID="{0C731AC9-C919-4080-9FC6-B8FB1A6DDD18}" presName="rootText" presStyleLbl="node1" presStyleIdx="2" presStyleCnt="3"/>
      <dgm:spPr/>
    </dgm:pt>
    <dgm:pt modelId="{C3F721D8-477E-4EF2-B7E3-9E74D43DD71D}" type="pres">
      <dgm:prSet presAssocID="{0C731AC9-C919-4080-9FC6-B8FB1A6DDD18}" presName="rootConnector" presStyleLbl="node1" presStyleIdx="2" presStyleCnt="3"/>
      <dgm:spPr/>
    </dgm:pt>
    <dgm:pt modelId="{4A4F34A0-787A-46ED-8FDA-6CC0C81D3053}" type="pres">
      <dgm:prSet presAssocID="{0C731AC9-C919-4080-9FC6-B8FB1A6DDD18}" presName="childShape" presStyleCnt="0"/>
      <dgm:spPr/>
    </dgm:pt>
  </dgm:ptLst>
  <dgm:cxnLst>
    <dgm:cxn modelId="{5A20D209-BB66-41D2-BE2D-27159C460542}" type="presOf" srcId="{0C731AC9-C919-4080-9FC6-B8FB1A6DDD18}" destId="{C3F721D8-477E-4EF2-B7E3-9E74D43DD71D}" srcOrd="1" destOrd="0" presId="urn:microsoft.com/office/officeart/2005/8/layout/hierarchy3"/>
    <dgm:cxn modelId="{2C752313-52DF-4D8C-881A-03BB57BC1342}" srcId="{6AF6712F-8C05-48FC-B454-F53296E26F73}" destId="{197F84D2-CB76-4D51-BB48-E3EFD71F6D04}" srcOrd="1" destOrd="0" parTransId="{50FEE362-4999-412C-AA06-AE86C710DCD5}" sibTransId="{808852E1-13C8-414F-A7A8-D47CEE6F466D}"/>
    <dgm:cxn modelId="{7A12E115-D4D0-4F31-9244-F4801261E50B}" type="presOf" srcId="{0C731AC9-C919-4080-9FC6-B8FB1A6DDD18}" destId="{B6A70E14-7413-4746-93B6-4C288EBEF2B5}" srcOrd="0" destOrd="0" presId="urn:microsoft.com/office/officeart/2005/8/layout/hierarchy3"/>
    <dgm:cxn modelId="{45945049-A88E-4425-B7EE-518C95171456}" type="presOf" srcId="{07B459AB-C3E2-469B-8F00-6E499BF35F8C}" destId="{BDC37EE2-7F22-4135-9DB2-B08A7B924F2D}" srcOrd="0" destOrd="0" presId="urn:microsoft.com/office/officeart/2005/8/layout/hierarchy3"/>
    <dgm:cxn modelId="{819DB778-3F81-45E9-96AA-9534EBCEA9F2}" srcId="{6AF6712F-8C05-48FC-B454-F53296E26F73}" destId="{07B459AB-C3E2-469B-8F00-6E499BF35F8C}" srcOrd="0" destOrd="0" parTransId="{94495E52-715B-4A46-8A61-5E47C4CA5919}" sibTransId="{F6747303-FD26-40E7-A037-1E7EF9F54308}"/>
    <dgm:cxn modelId="{98EBF382-80BF-40F4-8375-C4B2AB8B837F}" type="presOf" srcId="{6AF6712F-8C05-48FC-B454-F53296E26F73}" destId="{7DD2E029-7562-4791-B43D-7D8AC18BE43F}" srcOrd="0" destOrd="0" presId="urn:microsoft.com/office/officeart/2005/8/layout/hierarchy3"/>
    <dgm:cxn modelId="{961A48B7-C16E-49F7-8FE7-297C4B23BE21}" srcId="{6AF6712F-8C05-48FC-B454-F53296E26F73}" destId="{0C731AC9-C919-4080-9FC6-B8FB1A6DDD18}" srcOrd="2" destOrd="0" parTransId="{C050B581-6E31-443F-BAC6-4BB49EA1DCA0}" sibTransId="{1F8A0812-2EA5-4C41-B8DD-FFA3EA3EB82C}"/>
    <dgm:cxn modelId="{E2C35ACE-122A-4321-9355-448960D69E82}" type="presOf" srcId="{07B459AB-C3E2-469B-8F00-6E499BF35F8C}" destId="{5DC3A616-E8F3-430D-A3EC-1A11CF0DDAFE}" srcOrd="1" destOrd="0" presId="urn:microsoft.com/office/officeart/2005/8/layout/hierarchy3"/>
    <dgm:cxn modelId="{7CFE95D9-0F31-4543-9E9B-D605F9E81C6F}" type="presOf" srcId="{197F84D2-CB76-4D51-BB48-E3EFD71F6D04}" destId="{5E183280-6D4F-41D5-81CE-4369C729394F}" srcOrd="0" destOrd="0" presId="urn:microsoft.com/office/officeart/2005/8/layout/hierarchy3"/>
    <dgm:cxn modelId="{A90AF4F3-A900-4E17-8D2D-624E5B8167C6}" type="presOf" srcId="{197F84D2-CB76-4D51-BB48-E3EFD71F6D04}" destId="{70BBF45B-D7AD-4157-B099-04032D414E83}" srcOrd="1" destOrd="0" presId="urn:microsoft.com/office/officeart/2005/8/layout/hierarchy3"/>
    <dgm:cxn modelId="{19BEBDB5-7FB7-4908-A23F-A23DC950678F}" type="presParOf" srcId="{7DD2E029-7562-4791-B43D-7D8AC18BE43F}" destId="{3C56B977-3F64-4BE4-AC8E-A11225350035}" srcOrd="0" destOrd="0" presId="urn:microsoft.com/office/officeart/2005/8/layout/hierarchy3"/>
    <dgm:cxn modelId="{EAC924E0-4058-4BC8-8CF1-DD388F42F881}" type="presParOf" srcId="{3C56B977-3F64-4BE4-AC8E-A11225350035}" destId="{4BA7C432-9186-42BD-A2DA-2C060BF8957E}" srcOrd="0" destOrd="0" presId="urn:microsoft.com/office/officeart/2005/8/layout/hierarchy3"/>
    <dgm:cxn modelId="{7620371D-D8C7-4DF7-A663-BFB8C43D9F73}" type="presParOf" srcId="{4BA7C432-9186-42BD-A2DA-2C060BF8957E}" destId="{BDC37EE2-7F22-4135-9DB2-B08A7B924F2D}" srcOrd="0" destOrd="0" presId="urn:microsoft.com/office/officeart/2005/8/layout/hierarchy3"/>
    <dgm:cxn modelId="{AB5BE47B-F563-46C1-BBFA-D2CA6FB8C77F}" type="presParOf" srcId="{4BA7C432-9186-42BD-A2DA-2C060BF8957E}" destId="{5DC3A616-E8F3-430D-A3EC-1A11CF0DDAFE}" srcOrd="1" destOrd="0" presId="urn:microsoft.com/office/officeart/2005/8/layout/hierarchy3"/>
    <dgm:cxn modelId="{7E556495-1D4E-4E7A-BE4B-518584431E0F}" type="presParOf" srcId="{3C56B977-3F64-4BE4-AC8E-A11225350035}" destId="{D155F0D2-FB1C-48B3-BB79-A335FADBF7D1}" srcOrd="1" destOrd="0" presId="urn:microsoft.com/office/officeart/2005/8/layout/hierarchy3"/>
    <dgm:cxn modelId="{F9A4C6FF-0B54-4AA9-8423-7B7029F1CE71}" type="presParOf" srcId="{7DD2E029-7562-4791-B43D-7D8AC18BE43F}" destId="{FE1471CE-8252-4E4A-8640-B012309AC72D}" srcOrd="1" destOrd="0" presId="urn:microsoft.com/office/officeart/2005/8/layout/hierarchy3"/>
    <dgm:cxn modelId="{AAE5B955-7DB7-487E-9DA0-4AF870AF6B39}" type="presParOf" srcId="{FE1471CE-8252-4E4A-8640-B012309AC72D}" destId="{C8D444CA-9955-4214-81D7-328877003F0D}" srcOrd="0" destOrd="0" presId="urn:microsoft.com/office/officeart/2005/8/layout/hierarchy3"/>
    <dgm:cxn modelId="{886DE6A2-7608-478E-9FDA-B836EDEA23DD}" type="presParOf" srcId="{C8D444CA-9955-4214-81D7-328877003F0D}" destId="{5E183280-6D4F-41D5-81CE-4369C729394F}" srcOrd="0" destOrd="0" presId="urn:microsoft.com/office/officeart/2005/8/layout/hierarchy3"/>
    <dgm:cxn modelId="{354C4BF7-12EE-44A9-BAEE-78CC13078069}" type="presParOf" srcId="{C8D444CA-9955-4214-81D7-328877003F0D}" destId="{70BBF45B-D7AD-4157-B099-04032D414E83}" srcOrd="1" destOrd="0" presId="urn:microsoft.com/office/officeart/2005/8/layout/hierarchy3"/>
    <dgm:cxn modelId="{5B4921EC-87AE-4534-A913-6DBED0817B33}" type="presParOf" srcId="{FE1471CE-8252-4E4A-8640-B012309AC72D}" destId="{2FA090BA-C466-4097-9407-560AF57D077E}" srcOrd="1" destOrd="0" presId="urn:microsoft.com/office/officeart/2005/8/layout/hierarchy3"/>
    <dgm:cxn modelId="{3CF041E5-9D92-45E2-9DED-C64CA74474EA}" type="presParOf" srcId="{7DD2E029-7562-4791-B43D-7D8AC18BE43F}" destId="{9412B319-EEB8-4301-8427-43C239A62707}" srcOrd="2" destOrd="0" presId="urn:microsoft.com/office/officeart/2005/8/layout/hierarchy3"/>
    <dgm:cxn modelId="{438C2E44-7B3C-4C08-8A63-67632F54225D}" type="presParOf" srcId="{9412B319-EEB8-4301-8427-43C239A62707}" destId="{1AAF8C74-B3C1-4246-9B8C-A36545602EF3}" srcOrd="0" destOrd="0" presId="urn:microsoft.com/office/officeart/2005/8/layout/hierarchy3"/>
    <dgm:cxn modelId="{6E01560B-E0AF-4CFC-9565-BBB46E0B5B3E}" type="presParOf" srcId="{1AAF8C74-B3C1-4246-9B8C-A36545602EF3}" destId="{B6A70E14-7413-4746-93B6-4C288EBEF2B5}" srcOrd="0" destOrd="0" presId="urn:microsoft.com/office/officeart/2005/8/layout/hierarchy3"/>
    <dgm:cxn modelId="{5C7D3458-68F8-4E39-B382-7CC0F3860C66}" type="presParOf" srcId="{1AAF8C74-B3C1-4246-9B8C-A36545602EF3}" destId="{C3F721D8-477E-4EF2-B7E3-9E74D43DD71D}" srcOrd="1" destOrd="0" presId="urn:microsoft.com/office/officeart/2005/8/layout/hierarchy3"/>
    <dgm:cxn modelId="{D6B4947D-501A-48C3-B579-A531863F14BD}" type="presParOf" srcId="{9412B319-EEB8-4301-8427-43C239A62707}" destId="{4A4F34A0-787A-46ED-8FDA-6CC0C81D305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2845CF-F620-41B2-8FC7-15D5FC77BC8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F6EFC46-253E-4BFF-AE62-C689701AE5C4}">
      <dgm:prSet/>
      <dgm:spPr/>
      <dgm:t>
        <a:bodyPr/>
        <a:lstStyle/>
        <a:p>
          <a:r>
            <a:rPr lang="en-US" b="0" i="0"/>
            <a:t>EHRs are digital systems used by healthcare providers to manage patient information, including medical history, test results, medications, and treatment plans. </a:t>
          </a:r>
          <a:endParaRPr lang="en-US"/>
        </a:p>
      </dgm:t>
    </dgm:pt>
    <dgm:pt modelId="{541A54A9-42BA-43CC-A661-9940B57DC464}" type="parTrans" cxnId="{7A33DF22-AD18-46C4-BAA1-11A1690B02F9}">
      <dgm:prSet/>
      <dgm:spPr/>
      <dgm:t>
        <a:bodyPr/>
        <a:lstStyle/>
        <a:p>
          <a:endParaRPr lang="en-US"/>
        </a:p>
      </dgm:t>
    </dgm:pt>
    <dgm:pt modelId="{4F068505-DF1B-4062-A4F8-E2CBD9A98D5F}" type="sibTrans" cxnId="{7A33DF22-AD18-46C4-BAA1-11A1690B02F9}">
      <dgm:prSet/>
      <dgm:spPr/>
      <dgm:t>
        <a:bodyPr/>
        <a:lstStyle/>
        <a:p>
          <a:endParaRPr lang="en-US"/>
        </a:p>
      </dgm:t>
    </dgm:pt>
    <dgm:pt modelId="{5496CACB-781D-424F-A1FD-97F89A7C7BA7}">
      <dgm:prSet/>
      <dgm:spPr/>
      <dgm:t>
        <a:bodyPr/>
        <a:lstStyle/>
        <a:p>
          <a:r>
            <a:rPr lang="en-US" b="0" i="0"/>
            <a:t>By incorporating EHRs into nursing education, students can gain hands-on experience using the same technology that they will encounter in clinical practice. </a:t>
          </a:r>
          <a:endParaRPr lang="en-US"/>
        </a:p>
      </dgm:t>
    </dgm:pt>
    <dgm:pt modelId="{F176B6C4-A9F7-4744-AA52-5467D4AE3178}" type="parTrans" cxnId="{099F0461-2911-4773-845B-EB92ECD020C5}">
      <dgm:prSet/>
      <dgm:spPr/>
      <dgm:t>
        <a:bodyPr/>
        <a:lstStyle/>
        <a:p>
          <a:endParaRPr lang="en-US"/>
        </a:p>
      </dgm:t>
    </dgm:pt>
    <dgm:pt modelId="{397C229E-4BAF-435D-A3BA-E1E701DAC307}" type="sibTrans" cxnId="{099F0461-2911-4773-845B-EB92ECD020C5}">
      <dgm:prSet/>
      <dgm:spPr/>
      <dgm:t>
        <a:bodyPr/>
        <a:lstStyle/>
        <a:p>
          <a:endParaRPr lang="en-US"/>
        </a:p>
      </dgm:t>
    </dgm:pt>
    <dgm:pt modelId="{187BBB8E-B96B-46BA-9030-30595DD5107F}">
      <dgm:prSet/>
      <dgm:spPr/>
      <dgm:t>
        <a:bodyPr/>
        <a:lstStyle/>
        <a:p>
          <a:r>
            <a:rPr lang="en-US" b="0" i="0"/>
            <a:t>This experience can help them develop the skills needed to use EHRs efficiently and effectively, which can improve patient care and workflow.</a:t>
          </a:r>
          <a:endParaRPr lang="en-US"/>
        </a:p>
      </dgm:t>
    </dgm:pt>
    <dgm:pt modelId="{9D9D1039-CDC4-4901-A0A4-3CE61807CFBA}" type="parTrans" cxnId="{549A6C8F-709C-4864-B7BF-4042888432F4}">
      <dgm:prSet/>
      <dgm:spPr/>
      <dgm:t>
        <a:bodyPr/>
        <a:lstStyle/>
        <a:p>
          <a:endParaRPr lang="en-US"/>
        </a:p>
      </dgm:t>
    </dgm:pt>
    <dgm:pt modelId="{2A6C06A0-6AC6-4732-94EB-68460ADE72C8}" type="sibTrans" cxnId="{549A6C8F-709C-4864-B7BF-4042888432F4}">
      <dgm:prSet/>
      <dgm:spPr/>
      <dgm:t>
        <a:bodyPr/>
        <a:lstStyle/>
        <a:p>
          <a:endParaRPr lang="en-US"/>
        </a:p>
      </dgm:t>
    </dgm:pt>
    <dgm:pt modelId="{6FA9E688-4F24-4F15-B116-57C04BDCC367}" type="pres">
      <dgm:prSet presAssocID="{D12845CF-F620-41B2-8FC7-15D5FC77BC8B}" presName="hierChild1" presStyleCnt="0">
        <dgm:presLayoutVars>
          <dgm:chPref val="1"/>
          <dgm:dir/>
          <dgm:animOne val="branch"/>
          <dgm:animLvl val="lvl"/>
          <dgm:resizeHandles/>
        </dgm:presLayoutVars>
      </dgm:prSet>
      <dgm:spPr/>
    </dgm:pt>
    <dgm:pt modelId="{6AD39990-F319-4AFD-B6F8-8461727BEC52}" type="pres">
      <dgm:prSet presAssocID="{5F6EFC46-253E-4BFF-AE62-C689701AE5C4}" presName="hierRoot1" presStyleCnt="0"/>
      <dgm:spPr/>
    </dgm:pt>
    <dgm:pt modelId="{1C324E7E-8D0F-4D6E-9926-43F64462C2E1}" type="pres">
      <dgm:prSet presAssocID="{5F6EFC46-253E-4BFF-AE62-C689701AE5C4}" presName="composite" presStyleCnt="0"/>
      <dgm:spPr/>
    </dgm:pt>
    <dgm:pt modelId="{0C1A9EBB-0BEC-4B72-8C39-7D4BEC05CBB7}" type="pres">
      <dgm:prSet presAssocID="{5F6EFC46-253E-4BFF-AE62-C689701AE5C4}" presName="background" presStyleLbl="node0" presStyleIdx="0" presStyleCnt="3"/>
      <dgm:spPr/>
    </dgm:pt>
    <dgm:pt modelId="{EB541B54-34DB-45AB-8B97-5722197D0EB8}" type="pres">
      <dgm:prSet presAssocID="{5F6EFC46-253E-4BFF-AE62-C689701AE5C4}" presName="text" presStyleLbl="fgAcc0" presStyleIdx="0" presStyleCnt="3">
        <dgm:presLayoutVars>
          <dgm:chPref val="3"/>
        </dgm:presLayoutVars>
      </dgm:prSet>
      <dgm:spPr/>
    </dgm:pt>
    <dgm:pt modelId="{3E9E69E6-DD01-47CA-ACE2-2DBCCA5F8CDF}" type="pres">
      <dgm:prSet presAssocID="{5F6EFC46-253E-4BFF-AE62-C689701AE5C4}" presName="hierChild2" presStyleCnt="0"/>
      <dgm:spPr/>
    </dgm:pt>
    <dgm:pt modelId="{0F415A6E-0082-4C7A-9E78-8BFBD90A4D96}" type="pres">
      <dgm:prSet presAssocID="{5496CACB-781D-424F-A1FD-97F89A7C7BA7}" presName="hierRoot1" presStyleCnt="0"/>
      <dgm:spPr/>
    </dgm:pt>
    <dgm:pt modelId="{BBCD8537-2CFF-4131-B34F-7DF621CF6733}" type="pres">
      <dgm:prSet presAssocID="{5496CACB-781D-424F-A1FD-97F89A7C7BA7}" presName="composite" presStyleCnt="0"/>
      <dgm:spPr/>
    </dgm:pt>
    <dgm:pt modelId="{611FD20E-7DFC-4B31-A113-A8474CAF83AB}" type="pres">
      <dgm:prSet presAssocID="{5496CACB-781D-424F-A1FD-97F89A7C7BA7}" presName="background" presStyleLbl="node0" presStyleIdx="1" presStyleCnt="3"/>
      <dgm:spPr/>
    </dgm:pt>
    <dgm:pt modelId="{9E33506D-E8CC-4FF1-A8CC-1CEAF602C9DD}" type="pres">
      <dgm:prSet presAssocID="{5496CACB-781D-424F-A1FD-97F89A7C7BA7}" presName="text" presStyleLbl="fgAcc0" presStyleIdx="1" presStyleCnt="3">
        <dgm:presLayoutVars>
          <dgm:chPref val="3"/>
        </dgm:presLayoutVars>
      </dgm:prSet>
      <dgm:spPr/>
    </dgm:pt>
    <dgm:pt modelId="{4F37E9E7-7A4E-40FA-BF3F-C50CC7F90B53}" type="pres">
      <dgm:prSet presAssocID="{5496CACB-781D-424F-A1FD-97F89A7C7BA7}" presName="hierChild2" presStyleCnt="0"/>
      <dgm:spPr/>
    </dgm:pt>
    <dgm:pt modelId="{52495013-C9AF-4DC0-AAAC-88A3FDEDF31C}" type="pres">
      <dgm:prSet presAssocID="{187BBB8E-B96B-46BA-9030-30595DD5107F}" presName="hierRoot1" presStyleCnt="0"/>
      <dgm:spPr/>
    </dgm:pt>
    <dgm:pt modelId="{CA3C3C28-05B4-4664-8823-8BC60F5715F6}" type="pres">
      <dgm:prSet presAssocID="{187BBB8E-B96B-46BA-9030-30595DD5107F}" presName="composite" presStyleCnt="0"/>
      <dgm:spPr/>
    </dgm:pt>
    <dgm:pt modelId="{E7B239B6-4E31-493A-911D-519731D30578}" type="pres">
      <dgm:prSet presAssocID="{187BBB8E-B96B-46BA-9030-30595DD5107F}" presName="background" presStyleLbl="node0" presStyleIdx="2" presStyleCnt="3"/>
      <dgm:spPr/>
    </dgm:pt>
    <dgm:pt modelId="{ACF1594B-1FD9-4C4C-A825-27F1C002A37A}" type="pres">
      <dgm:prSet presAssocID="{187BBB8E-B96B-46BA-9030-30595DD5107F}" presName="text" presStyleLbl="fgAcc0" presStyleIdx="2" presStyleCnt="3">
        <dgm:presLayoutVars>
          <dgm:chPref val="3"/>
        </dgm:presLayoutVars>
      </dgm:prSet>
      <dgm:spPr/>
    </dgm:pt>
    <dgm:pt modelId="{1B7D7D76-6F69-4A27-B101-6AE0EAD891AF}" type="pres">
      <dgm:prSet presAssocID="{187BBB8E-B96B-46BA-9030-30595DD5107F}" presName="hierChild2" presStyleCnt="0"/>
      <dgm:spPr/>
    </dgm:pt>
  </dgm:ptLst>
  <dgm:cxnLst>
    <dgm:cxn modelId="{7A33DF22-AD18-46C4-BAA1-11A1690B02F9}" srcId="{D12845CF-F620-41B2-8FC7-15D5FC77BC8B}" destId="{5F6EFC46-253E-4BFF-AE62-C689701AE5C4}" srcOrd="0" destOrd="0" parTransId="{541A54A9-42BA-43CC-A661-9940B57DC464}" sibTransId="{4F068505-DF1B-4062-A4F8-E2CBD9A98D5F}"/>
    <dgm:cxn modelId="{FBF0005C-F4B9-48F2-95C0-4FFAC87A8953}" type="presOf" srcId="{5496CACB-781D-424F-A1FD-97F89A7C7BA7}" destId="{9E33506D-E8CC-4FF1-A8CC-1CEAF602C9DD}" srcOrd="0" destOrd="0" presId="urn:microsoft.com/office/officeart/2005/8/layout/hierarchy1"/>
    <dgm:cxn modelId="{EFC5945F-0BB1-42CB-92B9-DA175F86641C}" type="presOf" srcId="{187BBB8E-B96B-46BA-9030-30595DD5107F}" destId="{ACF1594B-1FD9-4C4C-A825-27F1C002A37A}" srcOrd="0" destOrd="0" presId="urn:microsoft.com/office/officeart/2005/8/layout/hierarchy1"/>
    <dgm:cxn modelId="{099F0461-2911-4773-845B-EB92ECD020C5}" srcId="{D12845CF-F620-41B2-8FC7-15D5FC77BC8B}" destId="{5496CACB-781D-424F-A1FD-97F89A7C7BA7}" srcOrd="1" destOrd="0" parTransId="{F176B6C4-A9F7-4744-AA52-5467D4AE3178}" sibTransId="{397C229E-4BAF-435D-A3BA-E1E701DAC307}"/>
    <dgm:cxn modelId="{549A6C8F-709C-4864-B7BF-4042888432F4}" srcId="{D12845CF-F620-41B2-8FC7-15D5FC77BC8B}" destId="{187BBB8E-B96B-46BA-9030-30595DD5107F}" srcOrd="2" destOrd="0" parTransId="{9D9D1039-CDC4-4901-A0A4-3CE61807CFBA}" sibTransId="{2A6C06A0-6AC6-4732-94EB-68460ADE72C8}"/>
    <dgm:cxn modelId="{178B3993-3B92-40F5-8514-CBA5A449519A}" type="presOf" srcId="{5F6EFC46-253E-4BFF-AE62-C689701AE5C4}" destId="{EB541B54-34DB-45AB-8B97-5722197D0EB8}" srcOrd="0" destOrd="0" presId="urn:microsoft.com/office/officeart/2005/8/layout/hierarchy1"/>
    <dgm:cxn modelId="{4C3A1CB8-EBCC-47EB-BD5F-16E6D261E146}" type="presOf" srcId="{D12845CF-F620-41B2-8FC7-15D5FC77BC8B}" destId="{6FA9E688-4F24-4F15-B116-57C04BDCC367}" srcOrd="0" destOrd="0" presId="urn:microsoft.com/office/officeart/2005/8/layout/hierarchy1"/>
    <dgm:cxn modelId="{8CE87B8E-7DDC-4D44-823D-7F4DA8F2173C}" type="presParOf" srcId="{6FA9E688-4F24-4F15-B116-57C04BDCC367}" destId="{6AD39990-F319-4AFD-B6F8-8461727BEC52}" srcOrd="0" destOrd="0" presId="urn:microsoft.com/office/officeart/2005/8/layout/hierarchy1"/>
    <dgm:cxn modelId="{254E8B9E-B2A3-4521-86DB-E70600A4339A}" type="presParOf" srcId="{6AD39990-F319-4AFD-B6F8-8461727BEC52}" destId="{1C324E7E-8D0F-4D6E-9926-43F64462C2E1}" srcOrd="0" destOrd="0" presId="urn:microsoft.com/office/officeart/2005/8/layout/hierarchy1"/>
    <dgm:cxn modelId="{1E8AC9CF-B2C6-4A76-AFC9-B361C3382FFD}" type="presParOf" srcId="{1C324E7E-8D0F-4D6E-9926-43F64462C2E1}" destId="{0C1A9EBB-0BEC-4B72-8C39-7D4BEC05CBB7}" srcOrd="0" destOrd="0" presId="urn:microsoft.com/office/officeart/2005/8/layout/hierarchy1"/>
    <dgm:cxn modelId="{AB44D5AC-F85F-4CA6-871E-2D59F5DB2A6E}" type="presParOf" srcId="{1C324E7E-8D0F-4D6E-9926-43F64462C2E1}" destId="{EB541B54-34DB-45AB-8B97-5722197D0EB8}" srcOrd="1" destOrd="0" presId="urn:microsoft.com/office/officeart/2005/8/layout/hierarchy1"/>
    <dgm:cxn modelId="{BBAE459B-A0D0-4529-836F-7553FE741291}" type="presParOf" srcId="{6AD39990-F319-4AFD-B6F8-8461727BEC52}" destId="{3E9E69E6-DD01-47CA-ACE2-2DBCCA5F8CDF}" srcOrd="1" destOrd="0" presId="urn:microsoft.com/office/officeart/2005/8/layout/hierarchy1"/>
    <dgm:cxn modelId="{BB657B0B-29AA-4743-8557-12C637D87A4C}" type="presParOf" srcId="{6FA9E688-4F24-4F15-B116-57C04BDCC367}" destId="{0F415A6E-0082-4C7A-9E78-8BFBD90A4D96}" srcOrd="1" destOrd="0" presId="urn:microsoft.com/office/officeart/2005/8/layout/hierarchy1"/>
    <dgm:cxn modelId="{9FB18F9C-05EB-4F9A-B087-25E1827BA30A}" type="presParOf" srcId="{0F415A6E-0082-4C7A-9E78-8BFBD90A4D96}" destId="{BBCD8537-2CFF-4131-B34F-7DF621CF6733}" srcOrd="0" destOrd="0" presId="urn:microsoft.com/office/officeart/2005/8/layout/hierarchy1"/>
    <dgm:cxn modelId="{0B3C3A91-0332-41CC-9B44-17E09AE49D38}" type="presParOf" srcId="{BBCD8537-2CFF-4131-B34F-7DF621CF6733}" destId="{611FD20E-7DFC-4B31-A113-A8474CAF83AB}" srcOrd="0" destOrd="0" presId="urn:microsoft.com/office/officeart/2005/8/layout/hierarchy1"/>
    <dgm:cxn modelId="{8B9865E4-6A1B-4A3B-9889-A044045809F5}" type="presParOf" srcId="{BBCD8537-2CFF-4131-B34F-7DF621CF6733}" destId="{9E33506D-E8CC-4FF1-A8CC-1CEAF602C9DD}" srcOrd="1" destOrd="0" presId="urn:microsoft.com/office/officeart/2005/8/layout/hierarchy1"/>
    <dgm:cxn modelId="{649493A7-84C9-4316-86BB-979314686588}" type="presParOf" srcId="{0F415A6E-0082-4C7A-9E78-8BFBD90A4D96}" destId="{4F37E9E7-7A4E-40FA-BF3F-C50CC7F90B53}" srcOrd="1" destOrd="0" presId="urn:microsoft.com/office/officeart/2005/8/layout/hierarchy1"/>
    <dgm:cxn modelId="{B5D672AB-27BB-49AA-AFA6-A4059A9D86C0}" type="presParOf" srcId="{6FA9E688-4F24-4F15-B116-57C04BDCC367}" destId="{52495013-C9AF-4DC0-AAAC-88A3FDEDF31C}" srcOrd="2" destOrd="0" presId="urn:microsoft.com/office/officeart/2005/8/layout/hierarchy1"/>
    <dgm:cxn modelId="{AF79D18D-CFEF-4B84-949B-E252B1C47A57}" type="presParOf" srcId="{52495013-C9AF-4DC0-AAAC-88A3FDEDF31C}" destId="{CA3C3C28-05B4-4664-8823-8BC60F5715F6}" srcOrd="0" destOrd="0" presId="urn:microsoft.com/office/officeart/2005/8/layout/hierarchy1"/>
    <dgm:cxn modelId="{1E125FD6-CD39-4285-9DDF-EEA7BC4A382C}" type="presParOf" srcId="{CA3C3C28-05B4-4664-8823-8BC60F5715F6}" destId="{E7B239B6-4E31-493A-911D-519731D30578}" srcOrd="0" destOrd="0" presId="urn:microsoft.com/office/officeart/2005/8/layout/hierarchy1"/>
    <dgm:cxn modelId="{C3DA203D-9AFB-4C81-A701-326052738E03}" type="presParOf" srcId="{CA3C3C28-05B4-4664-8823-8BC60F5715F6}" destId="{ACF1594B-1FD9-4C4C-A825-27F1C002A37A}" srcOrd="1" destOrd="0" presId="urn:microsoft.com/office/officeart/2005/8/layout/hierarchy1"/>
    <dgm:cxn modelId="{28CF7F78-299E-4190-8375-A484C8C2CD12}" type="presParOf" srcId="{52495013-C9AF-4DC0-AAAC-88A3FDEDF31C}" destId="{1B7D7D76-6F69-4A27-B101-6AE0EAD891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F65E3E-7D0F-4603-A9D4-5503BD936F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6869D6-9BBD-4A28-806E-1A46D25B9C5D}">
      <dgm:prSet/>
      <dgm:spPr/>
      <dgm:t>
        <a:bodyPr/>
        <a:lstStyle/>
        <a:p>
          <a:pPr>
            <a:lnSpc>
              <a:spcPct val="100000"/>
            </a:lnSpc>
          </a:pPr>
          <a:r>
            <a:rPr lang="en-US" b="0" i="0"/>
            <a:t>Wireless patient monitoring devices are wearable or portable tools that track patients’ vital signs and other health parameters in real-time, transmitting data to healthcare providers. </a:t>
          </a:r>
          <a:endParaRPr lang="en-US"/>
        </a:p>
      </dgm:t>
    </dgm:pt>
    <dgm:pt modelId="{286FF7C4-27F8-4332-BC35-46CF0CCE08ED}" type="parTrans" cxnId="{64274EE7-A565-4C09-9A05-780FC471E4C8}">
      <dgm:prSet/>
      <dgm:spPr/>
      <dgm:t>
        <a:bodyPr/>
        <a:lstStyle/>
        <a:p>
          <a:endParaRPr lang="en-US"/>
        </a:p>
      </dgm:t>
    </dgm:pt>
    <dgm:pt modelId="{A6E99B77-8EA7-46C5-82ED-10C42452ADA5}" type="sibTrans" cxnId="{64274EE7-A565-4C09-9A05-780FC471E4C8}">
      <dgm:prSet/>
      <dgm:spPr/>
      <dgm:t>
        <a:bodyPr/>
        <a:lstStyle/>
        <a:p>
          <a:endParaRPr lang="en-US"/>
        </a:p>
      </dgm:t>
    </dgm:pt>
    <dgm:pt modelId="{7979FC0F-98A1-4C74-A328-45685690D150}">
      <dgm:prSet/>
      <dgm:spPr/>
      <dgm:t>
        <a:bodyPr/>
        <a:lstStyle/>
        <a:p>
          <a:pPr>
            <a:lnSpc>
              <a:spcPct val="100000"/>
            </a:lnSpc>
          </a:pPr>
          <a:r>
            <a:rPr lang="en-US" b="0" i="0"/>
            <a:t>In nursing education, these devices offer students the opportunity to practice patient assessment and monitoring, enhancing their clinical skills. </a:t>
          </a:r>
          <a:endParaRPr lang="en-US"/>
        </a:p>
      </dgm:t>
    </dgm:pt>
    <dgm:pt modelId="{A2A0B80D-0521-4E66-A01A-4D39869B897B}" type="parTrans" cxnId="{18CA7BD5-35FD-459C-BEC4-D5B20C310A83}">
      <dgm:prSet/>
      <dgm:spPr/>
      <dgm:t>
        <a:bodyPr/>
        <a:lstStyle/>
        <a:p>
          <a:endParaRPr lang="en-US"/>
        </a:p>
      </dgm:t>
    </dgm:pt>
    <dgm:pt modelId="{D8A17C51-2CA9-4A7F-A5B8-8DA85A6E4AEC}" type="sibTrans" cxnId="{18CA7BD5-35FD-459C-BEC4-D5B20C310A83}">
      <dgm:prSet/>
      <dgm:spPr/>
      <dgm:t>
        <a:bodyPr/>
        <a:lstStyle/>
        <a:p>
          <a:endParaRPr lang="en-US"/>
        </a:p>
      </dgm:t>
    </dgm:pt>
    <dgm:pt modelId="{136A7443-C890-4E49-90F2-A850CEFE3C05}">
      <dgm:prSet/>
      <dgm:spPr/>
      <dgm:t>
        <a:bodyPr/>
        <a:lstStyle/>
        <a:p>
          <a:pPr>
            <a:lnSpc>
              <a:spcPct val="100000"/>
            </a:lnSpc>
          </a:pPr>
          <a:r>
            <a:rPr lang="en-US" b="0" i="0" dirty="0"/>
            <a:t>Students learn to interpret the data provided by these devices and make informed decisions based on the patient’s health status.</a:t>
          </a:r>
          <a:endParaRPr lang="en-US" dirty="0"/>
        </a:p>
      </dgm:t>
    </dgm:pt>
    <dgm:pt modelId="{0C26D977-049E-417F-9311-1A00F93B6E13}" type="parTrans" cxnId="{B7931819-3110-403F-90D6-B84FAAB7AB51}">
      <dgm:prSet/>
      <dgm:spPr/>
      <dgm:t>
        <a:bodyPr/>
        <a:lstStyle/>
        <a:p>
          <a:endParaRPr lang="en-US"/>
        </a:p>
      </dgm:t>
    </dgm:pt>
    <dgm:pt modelId="{E86552A4-9719-4664-8E7C-1FA69AB81996}" type="sibTrans" cxnId="{B7931819-3110-403F-90D6-B84FAAB7AB51}">
      <dgm:prSet/>
      <dgm:spPr/>
      <dgm:t>
        <a:bodyPr/>
        <a:lstStyle/>
        <a:p>
          <a:endParaRPr lang="en-US"/>
        </a:p>
      </dgm:t>
    </dgm:pt>
    <dgm:pt modelId="{6DBFEF87-9854-4860-BE47-064F9B1FF9F4}" type="pres">
      <dgm:prSet presAssocID="{F7F65E3E-7D0F-4603-A9D4-5503BD936F4F}" presName="root" presStyleCnt="0">
        <dgm:presLayoutVars>
          <dgm:dir/>
          <dgm:resizeHandles val="exact"/>
        </dgm:presLayoutVars>
      </dgm:prSet>
      <dgm:spPr/>
    </dgm:pt>
    <dgm:pt modelId="{3C3BCE02-4AB1-4595-96C1-77E0CE6F87F8}" type="pres">
      <dgm:prSet presAssocID="{BD6869D6-9BBD-4A28-806E-1A46D25B9C5D}" presName="compNode" presStyleCnt="0"/>
      <dgm:spPr/>
    </dgm:pt>
    <dgm:pt modelId="{E9DEF563-2F94-4AA8-AE72-B35E04A4FD40}" type="pres">
      <dgm:prSet presAssocID="{BD6869D6-9BBD-4A28-806E-1A46D25B9C5D}" presName="bgRect" presStyleLbl="bgShp" presStyleIdx="0" presStyleCnt="3"/>
      <dgm:spPr/>
    </dgm:pt>
    <dgm:pt modelId="{3AD3C1B5-5FCC-4ED0-855B-355A87E4557C}" type="pres">
      <dgm:prSet presAssocID="{BD6869D6-9BBD-4A28-806E-1A46D25B9C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ireless"/>
        </a:ext>
      </dgm:extLst>
    </dgm:pt>
    <dgm:pt modelId="{CD66F6E2-DDAA-45DA-9355-471DC65636F8}" type="pres">
      <dgm:prSet presAssocID="{BD6869D6-9BBD-4A28-806E-1A46D25B9C5D}" presName="spaceRect" presStyleCnt="0"/>
      <dgm:spPr/>
    </dgm:pt>
    <dgm:pt modelId="{E723E0EE-A7F5-48EE-80FB-D6654F303033}" type="pres">
      <dgm:prSet presAssocID="{BD6869D6-9BBD-4A28-806E-1A46D25B9C5D}" presName="parTx" presStyleLbl="revTx" presStyleIdx="0" presStyleCnt="3">
        <dgm:presLayoutVars>
          <dgm:chMax val="0"/>
          <dgm:chPref val="0"/>
        </dgm:presLayoutVars>
      </dgm:prSet>
      <dgm:spPr/>
    </dgm:pt>
    <dgm:pt modelId="{8080DDC2-6CC2-4FFF-A769-5B140609252A}" type="pres">
      <dgm:prSet presAssocID="{A6E99B77-8EA7-46C5-82ED-10C42452ADA5}" presName="sibTrans" presStyleCnt="0"/>
      <dgm:spPr/>
    </dgm:pt>
    <dgm:pt modelId="{4B1384D2-8B4B-45FA-A49A-E1042E80783D}" type="pres">
      <dgm:prSet presAssocID="{7979FC0F-98A1-4C74-A328-45685690D150}" presName="compNode" presStyleCnt="0"/>
      <dgm:spPr/>
    </dgm:pt>
    <dgm:pt modelId="{CAB2D2D8-9078-40A7-BA18-2A9C902F1CB8}" type="pres">
      <dgm:prSet presAssocID="{7979FC0F-98A1-4C74-A328-45685690D150}" presName="bgRect" presStyleLbl="bgShp" presStyleIdx="1" presStyleCnt="3"/>
      <dgm:spPr/>
    </dgm:pt>
    <dgm:pt modelId="{8538E4AC-1F24-4527-ACA1-96D6F99C9891}" type="pres">
      <dgm:prSet presAssocID="{7979FC0F-98A1-4C74-A328-45685690D1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6655BE7C-D84F-4C30-83BE-FAE58C0AA6D5}" type="pres">
      <dgm:prSet presAssocID="{7979FC0F-98A1-4C74-A328-45685690D150}" presName="spaceRect" presStyleCnt="0"/>
      <dgm:spPr/>
    </dgm:pt>
    <dgm:pt modelId="{842F8467-70D7-41DA-AC48-014702D02D5D}" type="pres">
      <dgm:prSet presAssocID="{7979FC0F-98A1-4C74-A328-45685690D150}" presName="parTx" presStyleLbl="revTx" presStyleIdx="1" presStyleCnt="3">
        <dgm:presLayoutVars>
          <dgm:chMax val="0"/>
          <dgm:chPref val="0"/>
        </dgm:presLayoutVars>
      </dgm:prSet>
      <dgm:spPr/>
    </dgm:pt>
    <dgm:pt modelId="{DACD5E24-DDD7-4381-BA32-25B222FCD31E}" type="pres">
      <dgm:prSet presAssocID="{D8A17C51-2CA9-4A7F-A5B8-8DA85A6E4AEC}" presName="sibTrans" presStyleCnt="0"/>
      <dgm:spPr/>
    </dgm:pt>
    <dgm:pt modelId="{592D009F-F90D-474E-B723-96F517DFF032}" type="pres">
      <dgm:prSet presAssocID="{136A7443-C890-4E49-90F2-A850CEFE3C05}" presName="compNode" presStyleCnt="0"/>
      <dgm:spPr/>
    </dgm:pt>
    <dgm:pt modelId="{9324BC98-A29C-48D0-83EC-233A7EAA8F19}" type="pres">
      <dgm:prSet presAssocID="{136A7443-C890-4E49-90F2-A850CEFE3C05}" presName="bgRect" presStyleLbl="bgShp" presStyleIdx="2" presStyleCnt="3"/>
      <dgm:spPr/>
    </dgm:pt>
    <dgm:pt modelId="{6C7F85A0-48FC-4385-989C-39CC139E7ACC}" type="pres">
      <dgm:prSet presAssocID="{136A7443-C890-4E49-90F2-A850CEFE3C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BAA76CD2-0D7A-4206-8828-68EE470DAD19}" type="pres">
      <dgm:prSet presAssocID="{136A7443-C890-4E49-90F2-A850CEFE3C05}" presName="spaceRect" presStyleCnt="0"/>
      <dgm:spPr/>
    </dgm:pt>
    <dgm:pt modelId="{BE6F72D8-718D-44C1-959E-2C93A1ED863E}" type="pres">
      <dgm:prSet presAssocID="{136A7443-C890-4E49-90F2-A850CEFE3C05}" presName="parTx" presStyleLbl="revTx" presStyleIdx="2" presStyleCnt="3">
        <dgm:presLayoutVars>
          <dgm:chMax val="0"/>
          <dgm:chPref val="0"/>
        </dgm:presLayoutVars>
      </dgm:prSet>
      <dgm:spPr/>
    </dgm:pt>
  </dgm:ptLst>
  <dgm:cxnLst>
    <dgm:cxn modelId="{BCC02A05-3663-44AE-8877-57F820DC1408}" type="presOf" srcId="{7979FC0F-98A1-4C74-A328-45685690D150}" destId="{842F8467-70D7-41DA-AC48-014702D02D5D}" srcOrd="0" destOrd="0" presId="urn:microsoft.com/office/officeart/2018/2/layout/IconVerticalSolidList"/>
    <dgm:cxn modelId="{B9862D18-90DA-4DB8-89D5-0789E8113989}" type="presOf" srcId="{F7F65E3E-7D0F-4603-A9D4-5503BD936F4F}" destId="{6DBFEF87-9854-4860-BE47-064F9B1FF9F4}" srcOrd="0" destOrd="0" presId="urn:microsoft.com/office/officeart/2018/2/layout/IconVerticalSolidList"/>
    <dgm:cxn modelId="{B7931819-3110-403F-90D6-B84FAAB7AB51}" srcId="{F7F65E3E-7D0F-4603-A9D4-5503BD936F4F}" destId="{136A7443-C890-4E49-90F2-A850CEFE3C05}" srcOrd="2" destOrd="0" parTransId="{0C26D977-049E-417F-9311-1A00F93B6E13}" sibTransId="{E86552A4-9719-4664-8E7C-1FA69AB81996}"/>
    <dgm:cxn modelId="{5E2BCC4C-B9AA-4984-8366-D369D6EB3237}" type="presOf" srcId="{BD6869D6-9BBD-4A28-806E-1A46D25B9C5D}" destId="{E723E0EE-A7F5-48EE-80FB-D6654F303033}" srcOrd="0" destOrd="0" presId="urn:microsoft.com/office/officeart/2018/2/layout/IconVerticalSolidList"/>
    <dgm:cxn modelId="{2A135BB1-69CF-48E3-BC3E-06397C20D896}" type="presOf" srcId="{136A7443-C890-4E49-90F2-A850CEFE3C05}" destId="{BE6F72D8-718D-44C1-959E-2C93A1ED863E}" srcOrd="0" destOrd="0" presId="urn:microsoft.com/office/officeart/2018/2/layout/IconVerticalSolidList"/>
    <dgm:cxn modelId="{18CA7BD5-35FD-459C-BEC4-D5B20C310A83}" srcId="{F7F65E3E-7D0F-4603-A9D4-5503BD936F4F}" destId="{7979FC0F-98A1-4C74-A328-45685690D150}" srcOrd="1" destOrd="0" parTransId="{A2A0B80D-0521-4E66-A01A-4D39869B897B}" sibTransId="{D8A17C51-2CA9-4A7F-A5B8-8DA85A6E4AEC}"/>
    <dgm:cxn modelId="{64274EE7-A565-4C09-9A05-780FC471E4C8}" srcId="{F7F65E3E-7D0F-4603-A9D4-5503BD936F4F}" destId="{BD6869D6-9BBD-4A28-806E-1A46D25B9C5D}" srcOrd="0" destOrd="0" parTransId="{286FF7C4-27F8-4332-BC35-46CF0CCE08ED}" sibTransId="{A6E99B77-8EA7-46C5-82ED-10C42452ADA5}"/>
    <dgm:cxn modelId="{00C19EFC-2ACD-46CE-8A01-D49D9F4C6340}" type="presParOf" srcId="{6DBFEF87-9854-4860-BE47-064F9B1FF9F4}" destId="{3C3BCE02-4AB1-4595-96C1-77E0CE6F87F8}" srcOrd="0" destOrd="0" presId="urn:microsoft.com/office/officeart/2018/2/layout/IconVerticalSolidList"/>
    <dgm:cxn modelId="{A1AA91F9-B071-4EEE-983D-035CD8668CA0}" type="presParOf" srcId="{3C3BCE02-4AB1-4595-96C1-77E0CE6F87F8}" destId="{E9DEF563-2F94-4AA8-AE72-B35E04A4FD40}" srcOrd="0" destOrd="0" presId="urn:microsoft.com/office/officeart/2018/2/layout/IconVerticalSolidList"/>
    <dgm:cxn modelId="{90DF3BED-29CE-41F2-A8E1-6B6B3E16B212}" type="presParOf" srcId="{3C3BCE02-4AB1-4595-96C1-77E0CE6F87F8}" destId="{3AD3C1B5-5FCC-4ED0-855B-355A87E4557C}" srcOrd="1" destOrd="0" presId="urn:microsoft.com/office/officeart/2018/2/layout/IconVerticalSolidList"/>
    <dgm:cxn modelId="{7AD752C4-0FCE-47B8-BD29-6C1724475B98}" type="presParOf" srcId="{3C3BCE02-4AB1-4595-96C1-77E0CE6F87F8}" destId="{CD66F6E2-DDAA-45DA-9355-471DC65636F8}" srcOrd="2" destOrd="0" presId="urn:microsoft.com/office/officeart/2018/2/layout/IconVerticalSolidList"/>
    <dgm:cxn modelId="{3D98A46A-8336-4F06-B029-65A52948F6BC}" type="presParOf" srcId="{3C3BCE02-4AB1-4595-96C1-77E0CE6F87F8}" destId="{E723E0EE-A7F5-48EE-80FB-D6654F303033}" srcOrd="3" destOrd="0" presId="urn:microsoft.com/office/officeart/2018/2/layout/IconVerticalSolidList"/>
    <dgm:cxn modelId="{34B541DC-D165-4330-84F3-427735A816FE}" type="presParOf" srcId="{6DBFEF87-9854-4860-BE47-064F9B1FF9F4}" destId="{8080DDC2-6CC2-4FFF-A769-5B140609252A}" srcOrd="1" destOrd="0" presId="urn:microsoft.com/office/officeart/2018/2/layout/IconVerticalSolidList"/>
    <dgm:cxn modelId="{F8746860-726A-47FA-9D55-504F9F6DC00C}" type="presParOf" srcId="{6DBFEF87-9854-4860-BE47-064F9B1FF9F4}" destId="{4B1384D2-8B4B-45FA-A49A-E1042E80783D}" srcOrd="2" destOrd="0" presId="urn:microsoft.com/office/officeart/2018/2/layout/IconVerticalSolidList"/>
    <dgm:cxn modelId="{FD1533FF-5D02-412A-882A-4E4324804B7E}" type="presParOf" srcId="{4B1384D2-8B4B-45FA-A49A-E1042E80783D}" destId="{CAB2D2D8-9078-40A7-BA18-2A9C902F1CB8}" srcOrd="0" destOrd="0" presId="urn:microsoft.com/office/officeart/2018/2/layout/IconVerticalSolidList"/>
    <dgm:cxn modelId="{31CDA69C-4745-4ECD-8221-9303E7686426}" type="presParOf" srcId="{4B1384D2-8B4B-45FA-A49A-E1042E80783D}" destId="{8538E4AC-1F24-4527-ACA1-96D6F99C9891}" srcOrd="1" destOrd="0" presId="urn:microsoft.com/office/officeart/2018/2/layout/IconVerticalSolidList"/>
    <dgm:cxn modelId="{2BEA800F-8F4A-4F78-A9F3-A21958A33917}" type="presParOf" srcId="{4B1384D2-8B4B-45FA-A49A-E1042E80783D}" destId="{6655BE7C-D84F-4C30-83BE-FAE58C0AA6D5}" srcOrd="2" destOrd="0" presId="urn:microsoft.com/office/officeart/2018/2/layout/IconVerticalSolidList"/>
    <dgm:cxn modelId="{554DF8AB-F628-4C64-8C79-6176503D110C}" type="presParOf" srcId="{4B1384D2-8B4B-45FA-A49A-E1042E80783D}" destId="{842F8467-70D7-41DA-AC48-014702D02D5D}" srcOrd="3" destOrd="0" presId="urn:microsoft.com/office/officeart/2018/2/layout/IconVerticalSolidList"/>
    <dgm:cxn modelId="{51384D69-19D5-4D44-B0C3-EDD4BC985B17}" type="presParOf" srcId="{6DBFEF87-9854-4860-BE47-064F9B1FF9F4}" destId="{DACD5E24-DDD7-4381-BA32-25B222FCD31E}" srcOrd="3" destOrd="0" presId="urn:microsoft.com/office/officeart/2018/2/layout/IconVerticalSolidList"/>
    <dgm:cxn modelId="{24C4B95F-1C77-499C-9544-8CBF8F967071}" type="presParOf" srcId="{6DBFEF87-9854-4860-BE47-064F9B1FF9F4}" destId="{592D009F-F90D-474E-B723-96F517DFF032}" srcOrd="4" destOrd="0" presId="urn:microsoft.com/office/officeart/2018/2/layout/IconVerticalSolidList"/>
    <dgm:cxn modelId="{1B2B2ACC-4E25-4331-B4F1-E23F2B50363A}" type="presParOf" srcId="{592D009F-F90D-474E-B723-96F517DFF032}" destId="{9324BC98-A29C-48D0-83EC-233A7EAA8F19}" srcOrd="0" destOrd="0" presId="urn:microsoft.com/office/officeart/2018/2/layout/IconVerticalSolidList"/>
    <dgm:cxn modelId="{AF6BBEFE-C5C6-4E77-A5E6-2E15E4BE224F}" type="presParOf" srcId="{592D009F-F90D-474E-B723-96F517DFF032}" destId="{6C7F85A0-48FC-4385-989C-39CC139E7ACC}" srcOrd="1" destOrd="0" presId="urn:microsoft.com/office/officeart/2018/2/layout/IconVerticalSolidList"/>
    <dgm:cxn modelId="{E98459B3-4FFC-4A5E-9F20-337AC9DC405F}" type="presParOf" srcId="{592D009F-F90D-474E-B723-96F517DFF032}" destId="{BAA76CD2-0D7A-4206-8828-68EE470DAD19}" srcOrd="2" destOrd="0" presId="urn:microsoft.com/office/officeart/2018/2/layout/IconVerticalSolidList"/>
    <dgm:cxn modelId="{1C519DA1-C77A-4549-B14C-EE038540FA59}" type="presParOf" srcId="{592D009F-F90D-474E-B723-96F517DFF032}" destId="{BE6F72D8-718D-44C1-959E-2C93A1ED86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23F3AD-66A0-4669-BEDD-51CD857B97D9}" type="doc">
      <dgm:prSet loTypeId="urn:microsoft.com/office/officeart/2005/8/layout/cycle8" loCatId="cycle" qsTypeId="urn:microsoft.com/office/officeart/2005/8/quickstyle/simple1" qsCatId="simple" csTypeId="urn:microsoft.com/office/officeart/2005/8/colors/accent1_2" csCatId="accent1"/>
      <dgm:spPr/>
      <dgm:t>
        <a:bodyPr/>
        <a:lstStyle/>
        <a:p>
          <a:endParaRPr lang="en-US"/>
        </a:p>
      </dgm:t>
    </dgm:pt>
    <dgm:pt modelId="{DDD944B4-CADB-4A4B-83EA-2BA07F2A620E}">
      <dgm:prSet custT="1"/>
      <dgm:spPr/>
      <dgm:t>
        <a:bodyPr/>
        <a:lstStyle/>
        <a:p>
          <a:r>
            <a:rPr lang="en-US" sz="1200" b="1" dirty="0"/>
            <a:t>Advancement in Telehealth</a:t>
          </a:r>
        </a:p>
      </dgm:t>
    </dgm:pt>
    <dgm:pt modelId="{D1A82747-0E25-4903-AA24-DD526D2434A5}" type="parTrans" cxnId="{3C0251F9-599D-41FD-BCBD-9CC0D4BB2B58}">
      <dgm:prSet/>
      <dgm:spPr/>
      <dgm:t>
        <a:bodyPr/>
        <a:lstStyle/>
        <a:p>
          <a:endParaRPr lang="en-US"/>
        </a:p>
      </dgm:t>
    </dgm:pt>
    <dgm:pt modelId="{318C95F4-C77D-4CB9-836E-6B51E56D0A23}" type="sibTrans" cxnId="{3C0251F9-599D-41FD-BCBD-9CC0D4BB2B58}">
      <dgm:prSet/>
      <dgm:spPr/>
      <dgm:t>
        <a:bodyPr/>
        <a:lstStyle/>
        <a:p>
          <a:endParaRPr lang="en-US"/>
        </a:p>
      </dgm:t>
    </dgm:pt>
    <dgm:pt modelId="{785FE7BF-4027-44FB-BFDE-7EE147D0E7EA}">
      <dgm:prSet custT="1"/>
      <dgm:spPr/>
      <dgm:t>
        <a:bodyPr/>
        <a:lstStyle/>
        <a:p>
          <a:r>
            <a:rPr lang="en-US" sz="1600" b="1" dirty="0"/>
            <a:t>Artificial Intelligence (AI) and data analytics</a:t>
          </a:r>
        </a:p>
      </dgm:t>
    </dgm:pt>
    <dgm:pt modelId="{B109FDD0-0748-417F-A9FF-0ADAA4BF4792}" type="parTrans" cxnId="{FF0ADA04-5ECC-4FF7-BE22-856331553B96}">
      <dgm:prSet/>
      <dgm:spPr/>
      <dgm:t>
        <a:bodyPr/>
        <a:lstStyle/>
        <a:p>
          <a:endParaRPr lang="en-US"/>
        </a:p>
      </dgm:t>
    </dgm:pt>
    <dgm:pt modelId="{05D8BFF4-7757-4E88-B50A-17A864A365F1}" type="sibTrans" cxnId="{FF0ADA04-5ECC-4FF7-BE22-856331553B96}">
      <dgm:prSet/>
      <dgm:spPr/>
      <dgm:t>
        <a:bodyPr/>
        <a:lstStyle/>
        <a:p>
          <a:endParaRPr lang="en-US"/>
        </a:p>
      </dgm:t>
    </dgm:pt>
    <dgm:pt modelId="{A5DA4200-73E9-426B-AF26-97E9C0C8E6A2}">
      <dgm:prSet custT="1"/>
      <dgm:spPr/>
      <dgm:t>
        <a:bodyPr/>
        <a:lstStyle/>
        <a:p>
          <a:r>
            <a:rPr lang="en-US" sz="1800" b="1" dirty="0"/>
            <a:t>Wearable devices</a:t>
          </a:r>
        </a:p>
      </dgm:t>
    </dgm:pt>
    <dgm:pt modelId="{F3F18AF6-43BA-42F5-A723-8F47765590EE}" type="parTrans" cxnId="{9F6FC6DC-AFA8-4F65-8976-01D0C531DB43}">
      <dgm:prSet/>
      <dgm:spPr/>
      <dgm:t>
        <a:bodyPr/>
        <a:lstStyle/>
        <a:p>
          <a:endParaRPr lang="en-US"/>
        </a:p>
      </dgm:t>
    </dgm:pt>
    <dgm:pt modelId="{AD1E7B61-264E-40B8-92D3-E0F65A786D79}" type="sibTrans" cxnId="{9F6FC6DC-AFA8-4F65-8976-01D0C531DB43}">
      <dgm:prSet/>
      <dgm:spPr/>
      <dgm:t>
        <a:bodyPr/>
        <a:lstStyle/>
        <a:p>
          <a:endParaRPr lang="en-US"/>
        </a:p>
      </dgm:t>
    </dgm:pt>
    <dgm:pt modelId="{69F628B7-5A81-4FA5-A529-37E08C07EFC3}">
      <dgm:prSet custT="1"/>
      <dgm:spPr/>
      <dgm:t>
        <a:bodyPr/>
        <a:lstStyle/>
        <a:p>
          <a:r>
            <a:rPr lang="en-US" sz="2000" b="1" dirty="0"/>
            <a:t>Robots</a:t>
          </a:r>
        </a:p>
      </dgm:t>
    </dgm:pt>
    <dgm:pt modelId="{7CF9A797-EAD9-4EB7-A236-F5B78F19A099}" type="parTrans" cxnId="{73BDBD0C-6C56-4EE6-88C7-8A0D0E183377}">
      <dgm:prSet/>
      <dgm:spPr/>
      <dgm:t>
        <a:bodyPr/>
        <a:lstStyle/>
        <a:p>
          <a:endParaRPr lang="en-US"/>
        </a:p>
      </dgm:t>
    </dgm:pt>
    <dgm:pt modelId="{D437A7B2-034B-4E6F-834A-32D42714F92C}" type="sibTrans" cxnId="{73BDBD0C-6C56-4EE6-88C7-8A0D0E183377}">
      <dgm:prSet/>
      <dgm:spPr/>
      <dgm:t>
        <a:bodyPr/>
        <a:lstStyle/>
        <a:p>
          <a:endParaRPr lang="en-US"/>
        </a:p>
      </dgm:t>
    </dgm:pt>
    <dgm:pt modelId="{D47FCA04-95FF-42B8-AD2C-0A5DB5309D8A}">
      <dgm:prSet custT="1"/>
      <dgm:spPr/>
      <dgm:t>
        <a:bodyPr/>
        <a:lstStyle/>
        <a:p>
          <a:r>
            <a:rPr lang="en-US" sz="1600" b="1" dirty="0"/>
            <a:t>Virtual and augmented reality</a:t>
          </a:r>
        </a:p>
      </dgm:t>
    </dgm:pt>
    <dgm:pt modelId="{8D916C02-DCFD-4BD4-A8DB-981D3A75F25F}" type="parTrans" cxnId="{F229CCB8-D031-4669-89A9-C8445D582E25}">
      <dgm:prSet/>
      <dgm:spPr/>
      <dgm:t>
        <a:bodyPr/>
        <a:lstStyle/>
        <a:p>
          <a:endParaRPr lang="en-US"/>
        </a:p>
      </dgm:t>
    </dgm:pt>
    <dgm:pt modelId="{C530A342-8AF5-4A67-81EE-3246BB85AE41}" type="sibTrans" cxnId="{F229CCB8-D031-4669-89A9-C8445D582E25}">
      <dgm:prSet/>
      <dgm:spPr/>
      <dgm:t>
        <a:bodyPr/>
        <a:lstStyle/>
        <a:p>
          <a:endParaRPr lang="en-US"/>
        </a:p>
      </dgm:t>
    </dgm:pt>
    <dgm:pt modelId="{A01B406C-143C-48DD-A48F-D69C4C924E4A}">
      <dgm:prSet custT="1"/>
      <dgm:spPr/>
      <dgm:t>
        <a:bodyPr/>
        <a:lstStyle/>
        <a:p>
          <a:r>
            <a:rPr lang="en-US" sz="1000" b="1" dirty="0">
              <a:latin typeface="Georgia" panose="02040502050405020303" pitchFamily="18" charset="0"/>
            </a:rPr>
            <a:t>Communication tools</a:t>
          </a:r>
        </a:p>
      </dgm:t>
    </dgm:pt>
    <dgm:pt modelId="{61CD4703-79A7-4E0C-8335-EE4F636A8F5C}" type="parTrans" cxnId="{07BFED85-D3E4-468E-8651-CA7B937EBF45}">
      <dgm:prSet/>
      <dgm:spPr/>
      <dgm:t>
        <a:bodyPr/>
        <a:lstStyle/>
        <a:p>
          <a:endParaRPr lang="en-US"/>
        </a:p>
      </dgm:t>
    </dgm:pt>
    <dgm:pt modelId="{EF993A42-43CE-4DA4-9F34-0BDFED514700}" type="sibTrans" cxnId="{07BFED85-D3E4-468E-8651-CA7B937EBF45}">
      <dgm:prSet/>
      <dgm:spPr/>
      <dgm:t>
        <a:bodyPr/>
        <a:lstStyle/>
        <a:p>
          <a:endParaRPr lang="en-US"/>
        </a:p>
      </dgm:t>
    </dgm:pt>
    <dgm:pt modelId="{CAE81A7C-2809-4EAA-B8C4-313DCF40CC1F}">
      <dgm:prSet custT="1"/>
      <dgm:spPr/>
      <dgm:t>
        <a:bodyPr/>
        <a:lstStyle/>
        <a:p>
          <a:r>
            <a:rPr lang="en-US" sz="2000" dirty="0"/>
            <a:t>Precision medicine</a:t>
          </a:r>
        </a:p>
      </dgm:t>
    </dgm:pt>
    <dgm:pt modelId="{A6991689-7142-4BEB-95CA-C8D1752C6B60}" type="parTrans" cxnId="{98C825B2-5B95-4397-8021-737952A5495C}">
      <dgm:prSet/>
      <dgm:spPr/>
      <dgm:t>
        <a:bodyPr/>
        <a:lstStyle/>
        <a:p>
          <a:endParaRPr lang="en-US"/>
        </a:p>
      </dgm:t>
    </dgm:pt>
    <dgm:pt modelId="{E0575001-6308-41C6-8BFE-E55F23644132}" type="sibTrans" cxnId="{98C825B2-5B95-4397-8021-737952A5495C}">
      <dgm:prSet/>
      <dgm:spPr/>
      <dgm:t>
        <a:bodyPr/>
        <a:lstStyle/>
        <a:p>
          <a:endParaRPr lang="en-US"/>
        </a:p>
      </dgm:t>
    </dgm:pt>
    <dgm:pt modelId="{76210BAA-D09B-4C35-885F-B8140A53C43A}" type="pres">
      <dgm:prSet presAssocID="{0323F3AD-66A0-4669-BEDD-51CD857B97D9}" presName="compositeShape" presStyleCnt="0">
        <dgm:presLayoutVars>
          <dgm:chMax val="7"/>
          <dgm:dir/>
          <dgm:resizeHandles val="exact"/>
        </dgm:presLayoutVars>
      </dgm:prSet>
      <dgm:spPr/>
    </dgm:pt>
    <dgm:pt modelId="{796AFE3E-E2BC-445B-AF31-7C47A868FEEC}" type="pres">
      <dgm:prSet presAssocID="{0323F3AD-66A0-4669-BEDD-51CD857B97D9}" presName="wedge1" presStyleLbl="node1" presStyleIdx="0" presStyleCnt="7"/>
      <dgm:spPr/>
    </dgm:pt>
    <dgm:pt modelId="{D93E7112-A2C9-4EA3-B7D3-276BE74672EF}" type="pres">
      <dgm:prSet presAssocID="{0323F3AD-66A0-4669-BEDD-51CD857B97D9}" presName="dummy1a" presStyleCnt="0"/>
      <dgm:spPr/>
    </dgm:pt>
    <dgm:pt modelId="{20107DD0-E620-4C97-8526-2BB4907B81F5}" type="pres">
      <dgm:prSet presAssocID="{0323F3AD-66A0-4669-BEDD-51CD857B97D9}" presName="dummy1b" presStyleCnt="0"/>
      <dgm:spPr/>
    </dgm:pt>
    <dgm:pt modelId="{4CC9220E-4C6E-45BB-B080-9FB5DEE9F4C8}" type="pres">
      <dgm:prSet presAssocID="{0323F3AD-66A0-4669-BEDD-51CD857B97D9}" presName="wedge1Tx" presStyleLbl="node1" presStyleIdx="0" presStyleCnt="7">
        <dgm:presLayoutVars>
          <dgm:chMax val="0"/>
          <dgm:chPref val="0"/>
          <dgm:bulletEnabled val="1"/>
        </dgm:presLayoutVars>
      </dgm:prSet>
      <dgm:spPr/>
    </dgm:pt>
    <dgm:pt modelId="{884E8E50-7496-4EC2-BFD4-C4922EB0096C}" type="pres">
      <dgm:prSet presAssocID="{0323F3AD-66A0-4669-BEDD-51CD857B97D9}" presName="wedge2" presStyleLbl="node1" presStyleIdx="1" presStyleCnt="7"/>
      <dgm:spPr/>
    </dgm:pt>
    <dgm:pt modelId="{B5211307-21F4-4F98-8873-B722E2D5CDA4}" type="pres">
      <dgm:prSet presAssocID="{0323F3AD-66A0-4669-BEDD-51CD857B97D9}" presName="dummy2a" presStyleCnt="0"/>
      <dgm:spPr/>
    </dgm:pt>
    <dgm:pt modelId="{620F1C70-4987-4591-A3FE-B4C8F747BBBD}" type="pres">
      <dgm:prSet presAssocID="{0323F3AD-66A0-4669-BEDD-51CD857B97D9}" presName="dummy2b" presStyleCnt="0"/>
      <dgm:spPr/>
    </dgm:pt>
    <dgm:pt modelId="{A229FD05-57D9-497B-BEA0-96C0D4F87DC9}" type="pres">
      <dgm:prSet presAssocID="{0323F3AD-66A0-4669-BEDD-51CD857B97D9}" presName="wedge2Tx" presStyleLbl="node1" presStyleIdx="1" presStyleCnt="7">
        <dgm:presLayoutVars>
          <dgm:chMax val="0"/>
          <dgm:chPref val="0"/>
          <dgm:bulletEnabled val="1"/>
        </dgm:presLayoutVars>
      </dgm:prSet>
      <dgm:spPr/>
    </dgm:pt>
    <dgm:pt modelId="{1FB5EFF5-85D8-4451-BEEB-1D58F43D91D8}" type="pres">
      <dgm:prSet presAssocID="{0323F3AD-66A0-4669-BEDD-51CD857B97D9}" presName="wedge3" presStyleLbl="node1" presStyleIdx="2" presStyleCnt="7"/>
      <dgm:spPr/>
    </dgm:pt>
    <dgm:pt modelId="{A13AF514-B8DF-4BB7-B029-CAE0899D3C40}" type="pres">
      <dgm:prSet presAssocID="{0323F3AD-66A0-4669-BEDD-51CD857B97D9}" presName="dummy3a" presStyleCnt="0"/>
      <dgm:spPr/>
    </dgm:pt>
    <dgm:pt modelId="{7CAEB118-EE55-47C8-97FD-C2FD1FD6E485}" type="pres">
      <dgm:prSet presAssocID="{0323F3AD-66A0-4669-BEDD-51CD857B97D9}" presName="dummy3b" presStyleCnt="0"/>
      <dgm:spPr/>
    </dgm:pt>
    <dgm:pt modelId="{ED8229ED-59B0-4769-B900-DB43025ECCE9}" type="pres">
      <dgm:prSet presAssocID="{0323F3AD-66A0-4669-BEDD-51CD857B97D9}" presName="wedge3Tx" presStyleLbl="node1" presStyleIdx="2" presStyleCnt="7">
        <dgm:presLayoutVars>
          <dgm:chMax val="0"/>
          <dgm:chPref val="0"/>
          <dgm:bulletEnabled val="1"/>
        </dgm:presLayoutVars>
      </dgm:prSet>
      <dgm:spPr/>
    </dgm:pt>
    <dgm:pt modelId="{2423B8D2-F965-48CB-90FB-B37C3B71BD6D}" type="pres">
      <dgm:prSet presAssocID="{0323F3AD-66A0-4669-BEDD-51CD857B97D9}" presName="wedge4" presStyleLbl="node1" presStyleIdx="3" presStyleCnt="7"/>
      <dgm:spPr/>
    </dgm:pt>
    <dgm:pt modelId="{F16A2908-5E5D-4933-96EE-C33C7FDC2156}" type="pres">
      <dgm:prSet presAssocID="{0323F3AD-66A0-4669-BEDD-51CD857B97D9}" presName="dummy4a" presStyleCnt="0"/>
      <dgm:spPr/>
    </dgm:pt>
    <dgm:pt modelId="{D010F5CE-E9C9-482E-925E-6FD631E8BF34}" type="pres">
      <dgm:prSet presAssocID="{0323F3AD-66A0-4669-BEDD-51CD857B97D9}" presName="dummy4b" presStyleCnt="0"/>
      <dgm:spPr/>
    </dgm:pt>
    <dgm:pt modelId="{9B9F24BB-1924-4060-9C97-21C8DBCAAAC6}" type="pres">
      <dgm:prSet presAssocID="{0323F3AD-66A0-4669-BEDD-51CD857B97D9}" presName="wedge4Tx" presStyleLbl="node1" presStyleIdx="3" presStyleCnt="7">
        <dgm:presLayoutVars>
          <dgm:chMax val="0"/>
          <dgm:chPref val="0"/>
          <dgm:bulletEnabled val="1"/>
        </dgm:presLayoutVars>
      </dgm:prSet>
      <dgm:spPr/>
    </dgm:pt>
    <dgm:pt modelId="{28EE4A28-1EE9-43B7-9EB7-183B4D3B6354}" type="pres">
      <dgm:prSet presAssocID="{0323F3AD-66A0-4669-BEDD-51CD857B97D9}" presName="wedge5" presStyleLbl="node1" presStyleIdx="4" presStyleCnt="7"/>
      <dgm:spPr/>
    </dgm:pt>
    <dgm:pt modelId="{F66AFD46-B5FE-4471-A5E0-340C8ED8EC8D}" type="pres">
      <dgm:prSet presAssocID="{0323F3AD-66A0-4669-BEDD-51CD857B97D9}" presName="dummy5a" presStyleCnt="0"/>
      <dgm:spPr/>
    </dgm:pt>
    <dgm:pt modelId="{E1DF8734-502B-43A8-987B-0E052C06FCB4}" type="pres">
      <dgm:prSet presAssocID="{0323F3AD-66A0-4669-BEDD-51CD857B97D9}" presName="dummy5b" presStyleCnt="0"/>
      <dgm:spPr/>
    </dgm:pt>
    <dgm:pt modelId="{623C3765-F9B6-470D-9D6D-5A181A954927}" type="pres">
      <dgm:prSet presAssocID="{0323F3AD-66A0-4669-BEDD-51CD857B97D9}" presName="wedge5Tx" presStyleLbl="node1" presStyleIdx="4" presStyleCnt="7">
        <dgm:presLayoutVars>
          <dgm:chMax val="0"/>
          <dgm:chPref val="0"/>
          <dgm:bulletEnabled val="1"/>
        </dgm:presLayoutVars>
      </dgm:prSet>
      <dgm:spPr/>
    </dgm:pt>
    <dgm:pt modelId="{C64D28AF-E32E-4A9E-A4CE-02FAF8E09E28}" type="pres">
      <dgm:prSet presAssocID="{0323F3AD-66A0-4669-BEDD-51CD857B97D9}" presName="wedge6" presStyleLbl="node1" presStyleIdx="5" presStyleCnt="7"/>
      <dgm:spPr/>
    </dgm:pt>
    <dgm:pt modelId="{9A622EA9-A8E0-4CBD-A4BE-5AFDAF5E50B3}" type="pres">
      <dgm:prSet presAssocID="{0323F3AD-66A0-4669-BEDD-51CD857B97D9}" presName="dummy6a" presStyleCnt="0"/>
      <dgm:spPr/>
    </dgm:pt>
    <dgm:pt modelId="{66EF6F82-A4EC-465A-8189-669164CB37AF}" type="pres">
      <dgm:prSet presAssocID="{0323F3AD-66A0-4669-BEDD-51CD857B97D9}" presName="dummy6b" presStyleCnt="0"/>
      <dgm:spPr/>
    </dgm:pt>
    <dgm:pt modelId="{5C09C09C-E5E5-4F10-BCA0-032B3A6770B3}" type="pres">
      <dgm:prSet presAssocID="{0323F3AD-66A0-4669-BEDD-51CD857B97D9}" presName="wedge6Tx" presStyleLbl="node1" presStyleIdx="5" presStyleCnt="7">
        <dgm:presLayoutVars>
          <dgm:chMax val="0"/>
          <dgm:chPref val="0"/>
          <dgm:bulletEnabled val="1"/>
        </dgm:presLayoutVars>
      </dgm:prSet>
      <dgm:spPr/>
    </dgm:pt>
    <dgm:pt modelId="{52BB16DB-6F69-41EF-A9F0-4CD996DCAF22}" type="pres">
      <dgm:prSet presAssocID="{0323F3AD-66A0-4669-BEDD-51CD857B97D9}" presName="wedge7" presStyleLbl="node1" presStyleIdx="6" presStyleCnt="7"/>
      <dgm:spPr/>
    </dgm:pt>
    <dgm:pt modelId="{103262D6-35B4-40E0-968E-0E69AAAEB21B}" type="pres">
      <dgm:prSet presAssocID="{0323F3AD-66A0-4669-BEDD-51CD857B97D9}" presName="dummy7a" presStyleCnt="0"/>
      <dgm:spPr/>
    </dgm:pt>
    <dgm:pt modelId="{566F4847-AA5B-4648-B5A6-0E9D2F562897}" type="pres">
      <dgm:prSet presAssocID="{0323F3AD-66A0-4669-BEDD-51CD857B97D9}" presName="dummy7b" presStyleCnt="0"/>
      <dgm:spPr/>
    </dgm:pt>
    <dgm:pt modelId="{F0964B15-143C-464A-A1B1-69E7DC3128CA}" type="pres">
      <dgm:prSet presAssocID="{0323F3AD-66A0-4669-BEDD-51CD857B97D9}" presName="wedge7Tx" presStyleLbl="node1" presStyleIdx="6" presStyleCnt="7">
        <dgm:presLayoutVars>
          <dgm:chMax val="0"/>
          <dgm:chPref val="0"/>
          <dgm:bulletEnabled val="1"/>
        </dgm:presLayoutVars>
      </dgm:prSet>
      <dgm:spPr/>
    </dgm:pt>
    <dgm:pt modelId="{497A4AB3-75E7-44DE-90E0-FB1B5B7C87FB}" type="pres">
      <dgm:prSet presAssocID="{318C95F4-C77D-4CB9-836E-6B51E56D0A23}" presName="arrowWedge1" presStyleLbl="fgSibTrans2D1" presStyleIdx="0" presStyleCnt="7"/>
      <dgm:spPr/>
    </dgm:pt>
    <dgm:pt modelId="{A7837A03-B3DC-4A1C-870B-8A6EE7C0DB5A}" type="pres">
      <dgm:prSet presAssocID="{05D8BFF4-7757-4E88-B50A-17A864A365F1}" presName="arrowWedge2" presStyleLbl="fgSibTrans2D1" presStyleIdx="1" presStyleCnt="7"/>
      <dgm:spPr/>
    </dgm:pt>
    <dgm:pt modelId="{8D59EB8C-CF9F-4E30-B02C-BC71267C51F7}" type="pres">
      <dgm:prSet presAssocID="{AD1E7B61-264E-40B8-92D3-E0F65A786D79}" presName="arrowWedge3" presStyleLbl="fgSibTrans2D1" presStyleIdx="2" presStyleCnt="7"/>
      <dgm:spPr/>
    </dgm:pt>
    <dgm:pt modelId="{E778353B-626F-44AB-A18B-C1D39513F19B}" type="pres">
      <dgm:prSet presAssocID="{D437A7B2-034B-4E6F-834A-32D42714F92C}" presName="arrowWedge4" presStyleLbl="fgSibTrans2D1" presStyleIdx="3" presStyleCnt="7"/>
      <dgm:spPr/>
    </dgm:pt>
    <dgm:pt modelId="{0CC6BCA2-0D1E-44EF-9553-5BDF2AC62DAC}" type="pres">
      <dgm:prSet presAssocID="{C530A342-8AF5-4A67-81EE-3246BB85AE41}" presName="arrowWedge5" presStyleLbl="fgSibTrans2D1" presStyleIdx="4" presStyleCnt="7"/>
      <dgm:spPr/>
    </dgm:pt>
    <dgm:pt modelId="{83E5DE8D-249D-4CBE-A930-5DA0096F8ED0}" type="pres">
      <dgm:prSet presAssocID="{EF993A42-43CE-4DA4-9F34-0BDFED514700}" presName="arrowWedge6" presStyleLbl="fgSibTrans2D1" presStyleIdx="5" presStyleCnt="7"/>
      <dgm:spPr/>
    </dgm:pt>
    <dgm:pt modelId="{7DE913EB-8D6C-47A1-B6DC-56FCEAAD3B76}" type="pres">
      <dgm:prSet presAssocID="{E0575001-6308-41C6-8BFE-E55F23644132}" presName="arrowWedge7" presStyleLbl="fgSibTrans2D1" presStyleIdx="6" presStyleCnt="7"/>
      <dgm:spPr/>
    </dgm:pt>
  </dgm:ptLst>
  <dgm:cxnLst>
    <dgm:cxn modelId="{84BE8103-6ECF-48E8-971A-544FC8060BEE}" type="presOf" srcId="{785FE7BF-4027-44FB-BFDE-7EE147D0E7EA}" destId="{884E8E50-7496-4EC2-BFD4-C4922EB0096C}" srcOrd="0" destOrd="0" presId="urn:microsoft.com/office/officeart/2005/8/layout/cycle8"/>
    <dgm:cxn modelId="{FF0ADA04-5ECC-4FF7-BE22-856331553B96}" srcId="{0323F3AD-66A0-4669-BEDD-51CD857B97D9}" destId="{785FE7BF-4027-44FB-BFDE-7EE147D0E7EA}" srcOrd="1" destOrd="0" parTransId="{B109FDD0-0748-417F-A9FF-0ADAA4BF4792}" sibTransId="{05D8BFF4-7757-4E88-B50A-17A864A365F1}"/>
    <dgm:cxn modelId="{73BDBD0C-6C56-4EE6-88C7-8A0D0E183377}" srcId="{0323F3AD-66A0-4669-BEDD-51CD857B97D9}" destId="{69F628B7-5A81-4FA5-A529-37E08C07EFC3}" srcOrd="3" destOrd="0" parTransId="{7CF9A797-EAD9-4EB7-A236-F5B78F19A099}" sibTransId="{D437A7B2-034B-4E6F-834A-32D42714F92C}"/>
    <dgm:cxn modelId="{80255619-6705-4B3F-B960-8A436AB399AA}" type="presOf" srcId="{A5DA4200-73E9-426B-AF26-97E9C0C8E6A2}" destId="{ED8229ED-59B0-4769-B900-DB43025ECCE9}" srcOrd="1" destOrd="0" presId="urn:microsoft.com/office/officeart/2005/8/layout/cycle8"/>
    <dgm:cxn modelId="{62EF4826-D11D-4117-AC83-36CEB86A4707}" type="presOf" srcId="{CAE81A7C-2809-4EAA-B8C4-313DCF40CC1F}" destId="{52BB16DB-6F69-41EF-A9F0-4CD996DCAF22}" srcOrd="0" destOrd="0" presId="urn:microsoft.com/office/officeart/2005/8/layout/cycle8"/>
    <dgm:cxn modelId="{96F9FA3E-1BA2-446F-BCD9-EBE4C9CFBF95}" type="presOf" srcId="{D47FCA04-95FF-42B8-AD2C-0A5DB5309D8A}" destId="{28EE4A28-1EE9-43B7-9EB7-183B4D3B6354}" srcOrd="0" destOrd="0" presId="urn:microsoft.com/office/officeart/2005/8/layout/cycle8"/>
    <dgm:cxn modelId="{5A90D146-DF8F-46F6-8EDA-35A880680C4A}" type="presOf" srcId="{DDD944B4-CADB-4A4B-83EA-2BA07F2A620E}" destId="{4CC9220E-4C6E-45BB-B080-9FB5DEE9F4C8}" srcOrd="1" destOrd="0" presId="urn:microsoft.com/office/officeart/2005/8/layout/cycle8"/>
    <dgm:cxn modelId="{93E13779-FA68-47A2-BC79-742097F297F2}" type="presOf" srcId="{69F628B7-5A81-4FA5-A529-37E08C07EFC3}" destId="{9B9F24BB-1924-4060-9C97-21C8DBCAAAC6}" srcOrd="1" destOrd="0" presId="urn:microsoft.com/office/officeart/2005/8/layout/cycle8"/>
    <dgm:cxn modelId="{FE7F8679-3309-4EB1-B44D-F3B57DD43B64}" type="presOf" srcId="{A01B406C-143C-48DD-A48F-D69C4C924E4A}" destId="{C64D28AF-E32E-4A9E-A4CE-02FAF8E09E28}" srcOrd="0" destOrd="0" presId="urn:microsoft.com/office/officeart/2005/8/layout/cycle8"/>
    <dgm:cxn modelId="{07BFED85-D3E4-468E-8651-CA7B937EBF45}" srcId="{0323F3AD-66A0-4669-BEDD-51CD857B97D9}" destId="{A01B406C-143C-48DD-A48F-D69C4C924E4A}" srcOrd="5" destOrd="0" parTransId="{61CD4703-79A7-4E0C-8335-EE4F636A8F5C}" sibTransId="{EF993A42-43CE-4DA4-9F34-0BDFED514700}"/>
    <dgm:cxn modelId="{F1C3DD90-7100-41E5-9166-D70A8F3D1B32}" type="presOf" srcId="{69F628B7-5A81-4FA5-A529-37E08C07EFC3}" destId="{2423B8D2-F965-48CB-90FB-B37C3B71BD6D}" srcOrd="0" destOrd="0" presId="urn:microsoft.com/office/officeart/2005/8/layout/cycle8"/>
    <dgm:cxn modelId="{BBDC4992-F27B-4E17-BCFE-0142232E9508}" type="presOf" srcId="{785FE7BF-4027-44FB-BFDE-7EE147D0E7EA}" destId="{A229FD05-57D9-497B-BEA0-96C0D4F87DC9}" srcOrd="1" destOrd="0" presId="urn:microsoft.com/office/officeart/2005/8/layout/cycle8"/>
    <dgm:cxn modelId="{262D61A7-EB7F-4EF4-9BF8-89A06F8C35A4}" type="presOf" srcId="{DDD944B4-CADB-4A4B-83EA-2BA07F2A620E}" destId="{796AFE3E-E2BC-445B-AF31-7C47A868FEEC}" srcOrd="0" destOrd="0" presId="urn:microsoft.com/office/officeart/2005/8/layout/cycle8"/>
    <dgm:cxn modelId="{52EBB5A7-6B30-4E72-A355-DCFE6B8E938A}" type="presOf" srcId="{CAE81A7C-2809-4EAA-B8C4-313DCF40CC1F}" destId="{F0964B15-143C-464A-A1B1-69E7DC3128CA}" srcOrd="1" destOrd="0" presId="urn:microsoft.com/office/officeart/2005/8/layout/cycle8"/>
    <dgm:cxn modelId="{98C825B2-5B95-4397-8021-737952A5495C}" srcId="{0323F3AD-66A0-4669-BEDD-51CD857B97D9}" destId="{CAE81A7C-2809-4EAA-B8C4-313DCF40CC1F}" srcOrd="6" destOrd="0" parTransId="{A6991689-7142-4BEB-95CA-C8D1752C6B60}" sibTransId="{E0575001-6308-41C6-8BFE-E55F23644132}"/>
    <dgm:cxn modelId="{B5D3C1B8-6421-4E36-8CE3-AE6D75C80329}" type="presOf" srcId="{D47FCA04-95FF-42B8-AD2C-0A5DB5309D8A}" destId="{623C3765-F9B6-470D-9D6D-5A181A954927}" srcOrd="1" destOrd="0" presId="urn:microsoft.com/office/officeart/2005/8/layout/cycle8"/>
    <dgm:cxn modelId="{F229CCB8-D031-4669-89A9-C8445D582E25}" srcId="{0323F3AD-66A0-4669-BEDD-51CD857B97D9}" destId="{D47FCA04-95FF-42B8-AD2C-0A5DB5309D8A}" srcOrd="4" destOrd="0" parTransId="{8D916C02-DCFD-4BD4-A8DB-981D3A75F25F}" sibTransId="{C530A342-8AF5-4A67-81EE-3246BB85AE41}"/>
    <dgm:cxn modelId="{EADE79BF-293A-4FCF-A469-B61ED7D5AC9D}" type="presOf" srcId="{A5DA4200-73E9-426B-AF26-97E9C0C8E6A2}" destId="{1FB5EFF5-85D8-4451-BEEB-1D58F43D91D8}" srcOrd="0" destOrd="0" presId="urn:microsoft.com/office/officeart/2005/8/layout/cycle8"/>
    <dgm:cxn modelId="{9F6FC6DC-AFA8-4F65-8976-01D0C531DB43}" srcId="{0323F3AD-66A0-4669-BEDD-51CD857B97D9}" destId="{A5DA4200-73E9-426B-AF26-97E9C0C8E6A2}" srcOrd="2" destOrd="0" parTransId="{F3F18AF6-43BA-42F5-A723-8F47765590EE}" sibTransId="{AD1E7B61-264E-40B8-92D3-E0F65A786D79}"/>
    <dgm:cxn modelId="{BE8D77EB-533A-4E25-9C66-93B14439B66F}" type="presOf" srcId="{0323F3AD-66A0-4669-BEDD-51CD857B97D9}" destId="{76210BAA-D09B-4C35-885F-B8140A53C43A}" srcOrd="0" destOrd="0" presId="urn:microsoft.com/office/officeart/2005/8/layout/cycle8"/>
    <dgm:cxn modelId="{682751ED-FAB0-4A55-8E68-E72E37C6562A}" type="presOf" srcId="{A01B406C-143C-48DD-A48F-D69C4C924E4A}" destId="{5C09C09C-E5E5-4F10-BCA0-032B3A6770B3}" srcOrd="1" destOrd="0" presId="urn:microsoft.com/office/officeart/2005/8/layout/cycle8"/>
    <dgm:cxn modelId="{3C0251F9-599D-41FD-BCBD-9CC0D4BB2B58}" srcId="{0323F3AD-66A0-4669-BEDD-51CD857B97D9}" destId="{DDD944B4-CADB-4A4B-83EA-2BA07F2A620E}" srcOrd="0" destOrd="0" parTransId="{D1A82747-0E25-4903-AA24-DD526D2434A5}" sibTransId="{318C95F4-C77D-4CB9-836E-6B51E56D0A23}"/>
    <dgm:cxn modelId="{822EDAD2-9B17-40E3-A4FC-7E8019CB9436}" type="presParOf" srcId="{76210BAA-D09B-4C35-885F-B8140A53C43A}" destId="{796AFE3E-E2BC-445B-AF31-7C47A868FEEC}" srcOrd="0" destOrd="0" presId="urn:microsoft.com/office/officeart/2005/8/layout/cycle8"/>
    <dgm:cxn modelId="{21742ECD-63E1-4E3C-863F-B04523336A3B}" type="presParOf" srcId="{76210BAA-D09B-4C35-885F-B8140A53C43A}" destId="{D93E7112-A2C9-4EA3-B7D3-276BE74672EF}" srcOrd="1" destOrd="0" presId="urn:microsoft.com/office/officeart/2005/8/layout/cycle8"/>
    <dgm:cxn modelId="{3B2F6569-A2B2-4565-BC77-2E8B5911EA30}" type="presParOf" srcId="{76210BAA-D09B-4C35-885F-B8140A53C43A}" destId="{20107DD0-E620-4C97-8526-2BB4907B81F5}" srcOrd="2" destOrd="0" presId="urn:microsoft.com/office/officeart/2005/8/layout/cycle8"/>
    <dgm:cxn modelId="{23481A88-CE8A-4A57-8440-E903332EE83D}" type="presParOf" srcId="{76210BAA-D09B-4C35-885F-B8140A53C43A}" destId="{4CC9220E-4C6E-45BB-B080-9FB5DEE9F4C8}" srcOrd="3" destOrd="0" presId="urn:microsoft.com/office/officeart/2005/8/layout/cycle8"/>
    <dgm:cxn modelId="{AEC277EF-DADC-4B0F-9B50-714C077BD5CB}" type="presParOf" srcId="{76210BAA-D09B-4C35-885F-B8140A53C43A}" destId="{884E8E50-7496-4EC2-BFD4-C4922EB0096C}" srcOrd="4" destOrd="0" presId="urn:microsoft.com/office/officeart/2005/8/layout/cycle8"/>
    <dgm:cxn modelId="{07425B75-3B67-4A16-99D5-BAEAFE8C2610}" type="presParOf" srcId="{76210BAA-D09B-4C35-885F-B8140A53C43A}" destId="{B5211307-21F4-4F98-8873-B722E2D5CDA4}" srcOrd="5" destOrd="0" presId="urn:microsoft.com/office/officeart/2005/8/layout/cycle8"/>
    <dgm:cxn modelId="{961A3A37-29EB-4FCE-83F0-2B5466765E2F}" type="presParOf" srcId="{76210BAA-D09B-4C35-885F-B8140A53C43A}" destId="{620F1C70-4987-4591-A3FE-B4C8F747BBBD}" srcOrd="6" destOrd="0" presId="urn:microsoft.com/office/officeart/2005/8/layout/cycle8"/>
    <dgm:cxn modelId="{1A77AA75-AED5-4BF5-A92D-688FE8F9A56F}" type="presParOf" srcId="{76210BAA-D09B-4C35-885F-B8140A53C43A}" destId="{A229FD05-57D9-497B-BEA0-96C0D4F87DC9}" srcOrd="7" destOrd="0" presId="urn:microsoft.com/office/officeart/2005/8/layout/cycle8"/>
    <dgm:cxn modelId="{36E73186-BB5C-446A-8879-A361ED4B3A13}" type="presParOf" srcId="{76210BAA-D09B-4C35-885F-B8140A53C43A}" destId="{1FB5EFF5-85D8-4451-BEEB-1D58F43D91D8}" srcOrd="8" destOrd="0" presId="urn:microsoft.com/office/officeart/2005/8/layout/cycle8"/>
    <dgm:cxn modelId="{019479BF-C915-4149-9893-5BBAFCCAAB3A}" type="presParOf" srcId="{76210BAA-D09B-4C35-885F-B8140A53C43A}" destId="{A13AF514-B8DF-4BB7-B029-CAE0899D3C40}" srcOrd="9" destOrd="0" presId="urn:microsoft.com/office/officeart/2005/8/layout/cycle8"/>
    <dgm:cxn modelId="{4D633D32-E215-4FA5-B472-0414576897A5}" type="presParOf" srcId="{76210BAA-D09B-4C35-885F-B8140A53C43A}" destId="{7CAEB118-EE55-47C8-97FD-C2FD1FD6E485}" srcOrd="10" destOrd="0" presId="urn:microsoft.com/office/officeart/2005/8/layout/cycle8"/>
    <dgm:cxn modelId="{58E47F14-DEA8-434A-9172-066810F2D8FA}" type="presParOf" srcId="{76210BAA-D09B-4C35-885F-B8140A53C43A}" destId="{ED8229ED-59B0-4769-B900-DB43025ECCE9}" srcOrd="11" destOrd="0" presId="urn:microsoft.com/office/officeart/2005/8/layout/cycle8"/>
    <dgm:cxn modelId="{F9765729-A182-43B2-BD92-3C9A23BB3AA0}" type="presParOf" srcId="{76210BAA-D09B-4C35-885F-B8140A53C43A}" destId="{2423B8D2-F965-48CB-90FB-B37C3B71BD6D}" srcOrd="12" destOrd="0" presId="urn:microsoft.com/office/officeart/2005/8/layout/cycle8"/>
    <dgm:cxn modelId="{4A1A3758-BBEA-4C5D-9D37-539065A9CF7C}" type="presParOf" srcId="{76210BAA-D09B-4C35-885F-B8140A53C43A}" destId="{F16A2908-5E5D-4933-96EE-C33C7FDC2156}" srcOrd="13" destOrd="0" presId="urn:microsoft.com/office/officeart/2005/8/layout/cycle8"/>
    <dgm:cxn modelId="{FE518629-B242-42A3-911C-2E358E0363D8}" type="presParOf" srcId="{76210BAA-D09B-4C35-885F-B8140A53C43A}" destId="{D010F5CE-E9C9-482E-925E-6FD631E8BF34}" srcOrd="14" destOrd="0" presId="urn:microsoft.com/office/officeart/2005/8/layout/cycle8"/>
    <dgm:cxn modelId="{565FDF0F-42B5-4B7D-A5E5-54DCA0AE570A}" type="presParOf" srcId="{76210BAA-D09B-4C35-885F-B8140A53C43A}" destId="{9B9F24BB-1924-4060-9C97-21C8DBCAAAC6}" srcOrd="15" destOrd="0" presId="urn:microsoft.com/office/officeart/2005/8/layout/cycle8"/>
    <dgm:cxn modelId="{5D2085E8-DD66-4867-A796-8B5981AB6B02}" type="presParOf" srcId="{76210BAA-D09B-4C35-885F-B8140A53C43A}" destId="{28EE4A28-1EE9-43B7-9EB7-183B4D3B6354}" srcOrd="16" destOrd="0" presId="urn:microsoft.com/office/officeart/2005/8/layout/cycle8"/>
    <dgm:cxn modelId="{B571AFD5-4DEF-41D3-9366-08061B8ED650}" type="presParOf" srcId="{76210BAA-D09B-4C35-885F-B8140A53C43A}" destId="{F66AFD46-B5FE-4471-A5E0-340C8ED8EC8D}" srcOrd="17" destOrd="0" presId="urn:microsoft.com/office/officeart/2005/8/layout/cycle8"/>
    <dgm:cxn modelId="{AA46BB2C-430B-4879-83C5-EDF5C27F772B}" type="presParOf" srcId="{76210BAA-D09B-4C35-885F-B8140A53C43A}" destId="{E1DF8734-502B-43A8-987B-0E052C06FCB4}" srcOrd="18" destOrd="0" presId="urn:microsoft.com/office/officeart/2005/8/layout/cycle8"/>
    <dgm:cxn modelId="{8F4347EA-941D-4270-9BA1-15DC92FF946C}" type="presParOf" srcId="{76210BAA-D09B-4C35-885F-B8140A53C43A}" destId="{623C3765-F9B6-470D-9D6D-5A181A954927}" srcOrd="19" destOrd="0" presId="urn:microsoft.com/office/officeart/2005/8/layout/cycle8"/>
    <dgm:cxn modelId="{B66F2139-1747-4791-9649-0A015DDD1E40}" type="presParOf" srcId="{76210BAA-D09B-4C35-885F-B8140A53C43A}" destId="{C64D28AF-E32E-4A9E-A4CE-02FAF8E09E28}" srcOrd="20" destOrd="0" presId="urn:microsoft.com/office/officeart/2005/8/layout/cycle8"/>
    <dgm:cxn modelId="{0CED5CE7-C2BF-44BB-B63A-25F90FE1F5B7}" type="presParOf" srcId="{76210BAA-D09B-4C35-885F-B8140A53C43A}" destId="{9A622EA9-A8E0-4CBD-A4BE-5AFDAF5E50B3}" srcOrd="21" destOrd="0" presId="urn:microsoft.com/office/officeart/2005/8/layout/cycle8"/>
    <dgm:cxn modelId="{5AE401B6-2BAD-434C-878A-721B24ECFAA2}" type="presParOf" srcId="{76210BAA-D09B-4C35-885F-B8140A53C43A}" destId="{66EF6F82-A4EC-465A-8189-669164CB37AF}" srcOrd="22" destOrd="0" presId="urn:microsoft.com/office/officeart/2005/8/layout/cycle8"/>
    <dgm:cxn modelId="{A0A5FEC9-B1B7-4863-9451-22959AF2A379}" type="presParOf" srcId="{76210BAA-D09B-4C35-885F-B8140A53C43A}" destId="{5C09C09C-E5E5-4F10-BCA0-032B3A6770B3}" srcOrd="23" destOrd="0" presId="urn:microsoft.com/office/officeart/2005/8/layout/cycle8"/>
    <dgm:cxn modelId="{42BEA88E-AF95-40B5-8D43-6523364812F3}" type="presParOf" srcId="{76210BAA-D09B-4C35-885F-B8140A53C43A}" destId="{52BB16DB-6F69-41EF-A9F0-4CD996DCAF22}" srcOrd="24" destOrd="0" presId="urn:microsoft.com/office/officeart/2005/8/layout/cycle8"/>
    <dgm:cxn modelId="{76D383ED-1F60-49B6-BD87-03CEEC830349}" type="presParOf" srcId="{76210BAA-D09B-4C35-885F-B8140A53C43A}" destId="{103262D6-35B4-40E0-968E-0E69AAAEB21B}" srcOrd="25" destOrd="0" presId="urn:microsoft.com/office/officeart/2005/8/layout/cycle8"/>
    <dgm:cxn modelId="{AAE71584-2787-424C-9A6C-5260AC14F944}" type="presParOf" srcId="{76210BAA-D09B-4C35-885F-B8140A53C43A}" destId="{566F4847-AA5B-4648-B5A6-0E9D2F562897}" srcOrd="26" destOrd="0" presId="urn:microsoft.com/office/officeart/2005/8/layout/cycle8"/>
    <dgm:cxn modelId="{F967952A-371D-4418-97D1-BCCA20BBA6FD}" type="presParOf" srcId="{76210BAA-D09B-4C35-885F-B8140A53C43A}" destId="{F0964B15-143C-464A-A1B1-69E7DC3128CA}" srcOrd="27" destOrd="0" presId="urn:microsoft.com/office/officeart/2005/8/layout/cycle8"/>
    <dgm:cxn modelId="{862DD7E6-FBCF-4599-8611-DADCE272B3E0}" type="presParOf" srcId="{76210BAA-D09B-4C35-885F-B8140A53C43A}" destId="{497A4AB3-75E7-44DE-90E0-FB1B5B7C87FB}" srcOrd="28" destOrd="0" presId="urn:microsoft.com/office/officeart/2005/8/layout/cycle8"/>
    <dgm:cxn modelId="{B427DF9F-2BFC-4286-BCB3-065C9590C99F}" type="presParOf" srcId="{76210BAA-D09B-4C35-885F-B8140A53C43A}" destId="{A7837A03-B3DC-4A1C-870B-8A6EE7C0DB5A}" srcOrd="29" destOrd="0" presId="urn:microsoft.com/office/officeart/2005/8/layout/cycle8"/>
    <dgm:cxn modelId="{EA964A13-9F9B-49D8-86B3-DF1065944E33}" type="presParOf" srcId="{76210BAA-D09B-4C35-885F-B8140A53C43A}" destId="{8D59EB8C-CF9F-4E30-B02C-BC71267C51F7}" srcOrd="30" destOrd="0" presId="urn:microsoft.com/office/officeart/2005/8/layout/cycle8"/>
    <dgm:cxn modelId="{07A8A6CA-7775-4E0A-94B4-61FD9E22D78D}" type="presParOf" srcId="{76210BAA-D09B-4C35-885F-B8140A53C43A}" destId="{E778353B-626F-44AB-A18B-C1D39513F19B}" srcOrd="31" destOrd="0" presId="urn:microsoft.com/office/officeart/2005/8/layout/cycle8"/>
    <dgm:cxn modelId="{CAC70C37-1136-4992-9042-005DD4B330B9}" type="presParOf" srcId="{76210BAA-D09B-4C35-885F-B8140A53C43A}" destId="{0CC6BCA2-0D1E-44EF-9553-5BDF2AC62DAC}" srcOrd="32" destOrd="0" presId="urn:microsoft.com/office/officeart/2005/8/layout/cycle8"/>
    <dgm:cxn modelId="{241DFF84-5ED6-43C8-AC90-296499615DEA}" type="presParOf" srcId="{76210BAA-D09B-4C35-885F-B8140A53C43A}" destId="{83E5DE8D-249D-4CBE-A930-5DA0096F8ED0}" srcOrd="33" destOrd="0" presId="urn:microsoft.com/office/officeart/2005/8/layout/cycle8"/>
    <dgm:cxn modelId="{CBE86BC0-D9CA-4FD8-B1AC-AF2844F08C6F}" type="presParOf" srcId="{76210BAA-D09B-4C35-885F-B8140A53C43A}" destId="{7DE913EB-8D6C-47A1-B6DC-56FCEAAD3B76}"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8A54D-E49A-4B4B-9C83-EC5E692C19C5}">
      <dsp:nvSpPr>
        <dsp:cNvPr id="0" name=""/>
        <dsp:cNvSpPr/>
      </dsp:nvSpPr>
      <dsp:spPr>
        <a:xfrm>
          <a:off x="97043" y="2718"/>
          <a:ext cx="2716187" cy="16297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0" kern="1200"/>
            <a:t>Interactive online learning via multimedia resources such as videos, simulations, and virtual reality that allow students to engage in realistic patient scenarios and develop clinical skills in a safe environment.</a:t>
          </a:r>
          <a:endParaRPr lang="en-US" sz="1400" kern="1200"/>
        </a:p>
      </dsp:txBody>
      <dsp:txXfrm>
        <a:off x="144776" y="50451"/>
        <a:ext cx="2620721" cy="1534246"/>
      </dsp:txXfrm>
    </dsp:sp>
    <dsp:sp modelId="{ECA8B243-0D65-436E-ACF2-31C53C92691E}">
      <dsp:nvSpPr>
        <dsp:cNvPr id="0" name=""/>
        <dsp:cNvSpPr/>
      </dsp:nvSpPr>
      <dsp:spPr>
        <a:xfrm>
          <a:off x="3052255" y="480767"/>
          <a:ext cx="575831" cy="6736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52255" y="615490"/>
        <a:ext cx="403082" cy="404168"/>
      </dsp:txXfrm>
    </dsp:sp>
    <dsp:sp modelId="{C22905F3-0976-44E3-8F3B-900CBE613615}">
      <dsp:nvSpPr>
        <dsp:cNvPr id="0" name=""/>
        <dsp:cNvSpPr/>
      </dsp:nvSpPr>
      <dsp:spPr>
        <a:xfrm>
          <a:off x="3899706" y="2718"/>
          <a:ext cx="2716187" cy="16297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0" kern="1200"/>
            <a:t>Technology revolutionized various sectors including nursing education.</a:t>
          </a:r>
          <a:endParaRPr lang="en-US" sz="1400" kern="1200"/>
        </a:p>
      </dsp:txBody>
      <dsp:txXfrm>
        <a:off x="3947439" y="50451"/>
        <a:ext cx="2620721" cy="1534246"/>
      </dsp:txXfrm>
    </dsp:sp>
    <dsp:sp modelId="{3606FF2C-7F07-4FCD-A33B-2761F664675B}">
      <dsp:nvSpPr>
        <dsp:cNvPr id="0" name=""/>
        <dsp:cNvSpPr/>
      </dsp:nvSpPr>
      <dsp:spPr>
        <a:xfrm>
          <a:off x="6854918" y="480767"/>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854918" y="615490"/>
        <a:ext cx="403082" cy="404168"/>
      </dsp:txXfrm>
    </dsp:sp>
    <dsp:sp modelId="{EF770B87-636D-4CF2-8E78-88B4F46C2DB7}">
      <dsp:nvSpPr>
        <dsp:cNvPr id="0" name=""/>
        <dsp:cNvSpPr/>
      </dsp:nvSpPr>
      <dsp:spPr>
        <a:xfrm>
          <a:off x="7702368" y="2718"/>
          <a:ext cx="2716187" cy="16297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0" kern="1200"/>
            <a:t>Traditional classroom-based learning has evolved into online education.</a:t>
          </a:r>
          <a:endParaRPr lang="en-US" sz="1400" kern="1200"/>
        </a:p>
      </dsp:txBody>
      <dsp:txXfrm>
        <a:off x="7750101" y="50451"/>
        <a:ext cx="2620721" cy="1534246"/>
      </dsp:txXfrm>
    </dsp:sp>
    <dsp:sp modelId="{9846FAC4-E60C-466D-B8A3-98ED499EC474}">
      <dsp:nvSpPr>
        <dsp:cNvPr id="0" name=""/>
        <dsp:cNvSpPr/>
      </dsp:nvSpPr>
      <dsp:spPr>
        <a:xfrm rot="5400000">
          <a:off x="8772546" y="1822564"/>
          <a:ext cx="575831" cy="67361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8858378" y="1871456"/>
        <a:ext cx="404168" cy="403082"/>
      </dsp:txXfrm>
    </dsp:sp>
    <dsp:sp modelId="{90FC03C8-3FD7-4C38-A0D0-F8E741A00055}">
      <dsp:nvSpPr>
        <dsp:cNvPr id="0" name=""/>
        <dsp:cNvSpPr/>
      </dsp:nvSpPr>
      <dsp:spPr>
        <a:xfrm>
          <a:off x="7702368" y="2718906"/>
          <a:ext cx="2716187" cy="16297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0" kern="1200"/>
            <a:t>Online </a:t>
          </a:r>
          <a:r>
            <a:rPr lang="en-US" sz="1400" kern="1200"/>
            <a:t>N</a:t>
          </a:r>
          <a:r>
            <a:rPr lang="en-US" sz="1400" i="0" kern="1200"/>
            <a:t>ursing </a:t>
          </a:r>
          <a:r>
            <a:rPr lang="en-US" sz="1400" kern="1200"/>
            <a:t>E</a:t>
          </a:r>
          <a:r>
            <a:rPr lang="en-US" sz="1400" i="0" kern="1200"/>
            <a:t>ducation is more accessible, flexible and convenient to students worldwide.</a:t>
          </a:r>
          <a:endParaRPr lang="en-US" sz="1400" kern="1200"/>
        </a:p>
      </dsp:txBody>
      <dsp:txXfrm>
        <a:off x="7750101" y="2766639"/>
        <a:ext cx="2620721" cy="1534246"/>
      </dsp:txXfrm>
    </dsp:sp>
    <dsp:sp modelId="{9B1FBAD7-E37A-41BB-BC88-409D5AE58BEE}">
      <dsp:nvSpPr>
        <dsp:cNvPr id="0" name=""/>
        <dsp:cNvSpPr/>
      </dsp:nvSpPr>
      <dsp:spPr>
        <a:xfrm rot="10800000">
          <a:off x="6887512" y="3196955"/>
          <a:ext cx="575831" cy="67361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7060261" y="3331678"/>
        <a:ext cx="403082" cy="404168"/>
      </dsp:txXfrm>
    </dsp:sp>
    <dsp:sp modelId="{9EF11F5E-38F8-44F4-B99F-66CD59CB3ACE}">
      <dsp:nvSpPr>
        <dsp:cNvPr id="0" name=""/>
        <dsp:cNvSpPr/>
      </dsp:nvSpPr>
      <dsp:spPr>
        <a:xfrm>
          <a:off x="3899706" y="2718906"/>
          <a:ext cx="2716187" cy="162971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0" kern="1200"/>
            <a:t>Technology has transformed the way nursing programs are delivered and has enhanced the learning experience for aspiring nurses around the world</a:t>
          </a:r>
          <a:endParaRPr lang="en-US" sz="1400" kern="1200"/>
        </a:p>
      </dsp:txBody>
      <dsp:txXfrm>
        <a:off x="3947439" y="2766639"/>
        <a:ext cx="2620721" cy="1534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85069-DDDE-4C7B-B635-522DE544ED4D}">
      <dsp:nvSpPr>
        <dsp:cNvPr id="0" name=""/>
        <dsp:cNvSpPr/>
      </dsp:nvSpPr>
      <dsp:spPr>
        <a:xfrm>
          <a:off x="2692848" y="510001"/>
          <a:ext cx="391230" cy="91440"/>
        </a:xfrm>
        <a:custGeom>
          <a:avLst/>
          <a:gdLst/>
          <a:ahLst/>
          <a:cxnLst/>
          <a:rect l="0" t="0" r="0" b="0"/>
          <a:pathLst>
            <a:path>
              <a:moveTo>
                <a:pt x="0" y="45720"/>
              </a:moveTo>
              <a:lnTo>
                <a:pt x="39123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18" y="553609"/>
        <a:ext cx="21091" cy="4222"/>
      </dsp:txXfrm>
    </dsp:sp>
    <dsp:sp modelId="{925E4F9E-51CC-4E6C-904B-28C3B17F05C3}">
      <dsp:nvSpPr>
        <dsp:cNvPr id="0" name=""/>
        <dsp:cNvSpPr/>
      </dsp:nvSpPr>
      <dsp:spPr>
        <a:xfrm>
          <a:off x="860601" y="5506"/>
          <a:ext cx="1834046" cy="11004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800100">
            <a:lnSpc>
              <a:spcPct val="90000"/>
            </a:lnSpc>
            <a:spcBef>
              <a:spcPct val="0"/>
            </a:spcBef>
            <a:spcAft>
              <a:spcPct val="35000"/>
            </a:spcAft>
            <a:buNone/>
          </a:pPr>
          <a:r>
            <a:rPr lang="en-US" sz="1800" kern="1200" dirty="0"/>
            <a:t>Improved Access to healthcare.</a:t>
          </a:r>
        </a:p>
      </dsp:txBody>
      <dsp:txXfrm>
        <a:off x="860601" y="5506"/>
        <a:ext cx="1834046" cy="1100428"/>
      </dsp:txXfrm>
    </dsp:sp>
    <dsp:sp modelId="{7F637482-65BA-4283-AA31-94088A8B107B}">
      <dsp:nvSpPr>
        <dsp:cNvPr id="0" name=""/>
        <dsp:cNvSpPr/>
      </dsp:nvSpPr>
      <dsp:spPr>
        <a:xfrm>
          <a:off x="1777625" y="1104135"/>
          <a:ext cx="2255877" cy="391230"/>
        </a:xfrm>
        <a:custGeom>
          <a:avLst/>
          <a:gdLst/>
          <a:ahLst/>
          <a:cxnLst/>
          <a:rect l="0" t="0" r="0" b="0"/>
          <a:pathLst>
            <a:path>
              <a:moveTo>
                <a:pt x="2255877" y="0"/>
              </a:moveTo>
              <a:lnTo>
                <a:pt x="2255877" y="212715"/>
              </a:lnTo>
              <a:lnTo>
                <a:pt x="0" y="212715"/>
              </a:lnTo>
              <a:lnTo>
                <a:pt x="0" y="39123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89" y="1297639"/>
        <a:ext cx="114748" cy="4222"/>
      </dsp:txXfrm>
    </dsp:sp>
    <dsp:sp modelId="{354CD763-EAD6-4BBF-9D0E-B6BFC942FB2C}">
      <dsp:nvSpPr>
        <dsp:cNvPr id="0" name=""/>
        <dsp:cNvSpPr/>
      </dsp:nvSpPr>
      <dsp:spPr>
        <a:xfrm>
          <a:off x="3116479" y="5506"/>
          <a:ext cx="1834046" cy="11004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800100">
            <a:lnSpc>
              <a:spcPct val="90000"/>
            </a:lnSpc>
            <a:spcBef>
              <a:spcPct val="0"/>
            </a:spcBef>
            <a:spcAft>
              <a:spcPct val="35000"/>
            </a:spcAft>
            <a:buNone/>
          </a:pPr>
          <a:r>
            <a:rPr lang="en-US" sz="1800" kern="1200" dirty="0"/>
            <a:t>Enhanced patient outcomes.</a:t>
          </a:r>
        </a:p>
      </dsp:txBody>
      <dsp:txXfrm>
        <a:off x="3116479" y="5506"/>
        <a:ext cx="1834046" cy="1100428"/>
      </dsp:txXfrm>
    </dsp:sp>
    <dsp:sp modelId="{4C577277-0CC4-4734-9536-A501BFBA1A91}">
      <dsp:nvSpPr>
        <dsp:cNvPr id="0" name=""/>
        <dsp:cNvSpPr/>
      </dsp:nvSpPr>
      <dsp:spPr>
        <a:xfrm>
          <a:off x="2692848" y="2032260"/>
          <a:ext cx="363243" cy="91440"/>
        </a:xfrm>
        <a:custGeom>
          <a:avLst/>
          <a:gdLst/>
          <a:ahLst/>
          <a:cxnLst/>
          <a:rect l="0" t="0" r="0" b="0"/>
          <a:pathLst>
            <a:path>
              <a:moveTo>
                <a:pt x="0" y="45720"/>
              </a:moveTo>
              <a:lnTo>
                <a:pt x="198721" y="45720"/>
              </a:lnTo>
              <a:lnTo>
                <a:pt x="198721" y="127129"/>
              </a:lnTo>
              <a:lnTo>
                <a:pt x="363243" y="12712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15" y="2075868"/>
        <a:ext cx="20108" cy="4222"/>
      </dsp:txXfrm>
    </dsp:sp>
    <dsp:sp modelId="{4B284364-BF9B-441E-91B7-C94E1032914C}">
      <dsp:nvSpPr>
        <dsp:cNvPr id="0" name=""/>
        <dsp:cNvSpPr/>
      </dsp:nvSpPr>
      <dsp:spPr>
        <a:xfrm>
          <a:off x="860601" y="1527765"/>
          <a:ext cx="1834046" cy="11004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711200">
            <a:lnSpc>
              <a:spcPct val="90000"/>
            </a:lnSpc>
            <a:spcBef>
              <a:spcPct val="0"/>
            </a:spcBef>
            <a:spcAft>
              <a:spcPct val="35000"/>
            </a:spcAft>
            <a:buNone/>
          </a:pPr>
          <a:r>
            <a:rPr lang="en-US" sz="1600" b="1" kern="1200" dirty="0"/>
            <a:t>Empowerment of patient to charge of their health.</a:t>
          </a:r>
        </a:p>
      </dsp:txBody>
      <dsp:txXfrm>
        <a:off x="860601" y="1527765"/>
        <a:ext cx="1834046" cy="1100428"/>
      </dsp:txXfrm>
    </dsp:sp>
    <dsp:sp modelId="{CCF20984-74E0-4A91-AF61-A72376CB9D76}">
      <dsp:nvSpPr>
        <dsp:cNvPr id="0" name=""/>
        <dsp:cNvSpPr/>
      </dsp:nvSpPr>
      <dsp:spPr>
        <a:xfrm>
          <a:off x="1777625" y="2707803"/>
          <a:ext cx="2227890" cy="309821"/>
        </a:xfrm>
        <a:custGeom>
          <a:avLst/>
          <a:gdLst/>
          <a:ahLst/>
          <a:cxnLst/>
          <a:rect l="0" t="0" r="0" b="0"/>
          <a:pathLst>
            <a:path>
              <a:moveTo>
                <a:pt x="2227890" y="0"/>
              </a:moveTo>
              <a:lnTo>
                <a:pt x="2227890" y="172010"/>
              </a:lnTo>
              <a:lnTo>
                <a:pt x="0" y="172010"/>
              </a:lnTo>
              <a:lnTo>
                <a:pt x="0" y="30982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5226" y="2860603"/>
        <a:ext cx="112687" cy="4222"/>
      </dsp:txXfrm>
    </dsp:sp>
    <dsp:sp modelId="{E7307D41-2155-47D5-A5EC-BD1F680798F7}">
      <dsp:nvSpPr>
        <dsp:cNvPr id="0" name=""/>
        <dsp:cNvSpPr/>
      </dsp:nvSpPr>
      <dsp:spPr>
        <a:xfrm>
          <a:off x="3088491" y="1609175"/>
          <a:ext cx="1834046" cy="11004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711200">
            <a:lnSpc>
              <a:spcPct val="90000"/>
            </a:lnSpc>
            <a:spcBef>
              <a:spcPct val="0"/>
            </a:spcBef>
            <a:spcAft>
              <a:spcPct val="35000"/>
            </a:spcAft>
            <a:buNone/>
          </a:pPr>
          <a:r>
            <a:rPr lang="en-US" sz="1600" b="1" kern="1200" dirty="0"/>
            <a:t>Reducing healthcare costs.</a:t>
          </a:r>
        </a:p>
      </dsp:txBody>
      <dsp:txXfrm>
        <a:off x="3088491" y="1609175"/>
        <a:ext cx="1834046" cy="1100428"/>
      </dsp:txXfrm>
    </dsp:sp>
    <dsp:sp modelId="{9AE46053-2571-4027-B35F-9D469649652F}">
      <dsp:nvSpPr>
        <dsp:cNvPr id="0" name=""/>
        <dsp:cNvSpPr/>
      </dsp:nvSpPr>
      <dsp:spPr>
        <a:xfrm>
          <a:off x="2692848" y="3554518"/>
          <a:ext cx="391230" cy="91440"/>
        </a:xfrm>
        <a:custGeom>
          <a:avLst/>
          <a:gdLst/>
          <a:ahLst/>
          <a:cxnLst/>
          <a:rect l="0" t="0" r="0" b="0"/>
          <a:pathLst>
            <a:path>
              <a:moveTo>
                <a:pt x="0" y="45720"/>
              </a:moveTo>
              <a:lnTo>
                <a:pt x="39123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18" y="3598127"/>
        <a:ext cx="21091" cy="4222"/>
      </dsp:txXfrm>
    </dsp:sp>
    <dsp:sp modelId="{BD2DF6D1-5390-4187-9608-833E12F81378}">
      <dsp:nvSpPr>
        <dsp:cNvPr id="0" name=""/>
        <dsp:cNvSpPr/>
      </dsp:nvSpPr>
      <dsp:spPr>
        <a:xfrm>
          <a:off x="860601" y="3050024"/>
          <a:ext cx="1834046" cy="11004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711200">
            <a:lnSpc>
              <a:spcPct val="90000"/>
            </a:lnSpc>
            <a:spcBef>
              <a:spcPct val="0"/>
            </a:spcBef>
            <a:spcAft>
              <a:spcPct val="35000"/>
            </a:spcAft>
            <a:buNone/>
          </a:pPr>
          <a:r>
            <a:rPr lang="en-US" sz="1600" b="1" kern="1200" dirty="0"/>
            <a:t>Advanced research and evidenced-based practice.</a:t>
          </a:r>
        </a:p>
      </dsp:txBody>
      <dsp:txXfrm>
        <a:off x="860601" y="3050024"/>
        <a:ext cx="1834046" cy="1100428"/>
      </dsp:txXfrm>
    </dsp:sp>
    <dsp:sp modelId="{88208371-5702-48CA-BB4E-B29B67F0CD13}">
      <dsp:nvSpPr>
        <dsp:cNvPr id="0" name=""/>
        <dsp:cNvSpPr/>
      </dsp:nvSpPr>
      <dsp:spPr>
        <a:xfrm>
          <a:off x="1777625" y="4148653"/>
          <a:ext cx="2255877" cy="391230"/>
        </a:xfrm>
        <a:custGeom>
          <a:avLst/>
          <a:gdLst/>
          <a:ahLst/>
          <a:cxnLst/>
          <a:rect l="0" t="0" r="0" b="0"/>
          <a:pathLst>
            <a:path>
              <a:moveTo>
                <a:pt x="2255877" y="0"/>
              </a:moveTo>
              <a:lnTo>
                <a:pt x="2255877" y="212715"/>
              </a:lnTo>
              <a:lnTo>
                <a:pt x="0" y="212715"/>
              </a:lnTo>
              <a:lnTo>
                <a:pt x="0" y="39123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89" y="4342157"/>
        <a:ext cx="114748" cy="4222"/>
      </dsp:txXfrm>
    </dsp:sp>
    <dsp:sp modelId="{FD1CC8DB-F288-48CB-B25F-84B718E3EA3C}">
      <dsp:nvSpPr>
        <dsp:cNvPr id="0" name=""/>
        <dsp:cNvSpPr/>
      </dsp:nvSpPr>
      <dsp:spPr>
        <a:xfrm>
          <a:off x="3116479" y="3050024"/>
          <a:ext cx="1834046" cy="11004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711200">
            <a:lnSpc>
              <a:spcPct val="90000"/>
            </a:lnSpc>
            <a:spcBef>
              <a:spcPct val="0"/>
            </a:spcBef>
            <a:spcAft>
              <a:spcPct val="35000"/>
            </a:spcAft>
            <a:buNone/>
          </a:pPr>
          <a:r>
            <a:rPr lang="en-US" sz="1600" b="1" kern="1200" dirty="0"/>
            <a:t>Promotes health education and disease prevent.</a:t>
          </a:r>
        </a:p>
      </dsp:txBody>
      <dsp:txXfrm>
        <a:off x="3116479" y="3050024"/>
        <a:ext cx="1834046" cy="1100428"/>
      </dsp:txXfrm>
    </dsp:sp>
    <dsp:sp modelId="{67893210-F065-443F-8BC1-9A659A83A897}">
      <dsp:nvSpPr>
        <dsp:cNvPr id="0" name=""/>
        <dsp:cNvSpPr/>
      </dsp:nvSpPr>
      <dsp:spPr>
        <a:xfrm>
          <a:off x="2692848" y="5076777"/>
          <a:ext cx="391230" cy="91440"/>
        </a:xfrm>
        <a:custGeom>
          <a:avLst/>
          <a:gdLst/>
          <a:ahLst/>
          <a:cxnLst/>
          <a:rect l="0" t="0" r="0" b="0"/>
          <a:pathLst>
            <a:path>
              <a:moveTo>
                <a:pt x="0" y="45720"/>
              </a:moveTo>
              <a:lnTo>
                <a:pt x="39123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18" y="5120386"/>
        <a:ext cx="21091" cy="4222"/>
      </dsp:txXfrm>
    </dsp:sp>
    <dsp:sp modelId="{FA8E02D6-8249-4BA6-B7EB-F4FA364A74E6}">
      <dsp:nvSpPr>
        <dsp:cNvPr id="0" name=""/>
        <dsp:cNvSpPr/>
      </dsp:nvSpPr>
      <dsp:spPr>
        <a:xfrm>
          <a:off x="860601" y="4572283"/>
          <a:ext cx="1834046" cy="11004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800100">
            <a:lnSpc>
              <a:spcPct val="90000"/>
            </a:lnSpc>
            <a:spcBef>
              <a:spcPct val="0"/>
            </a:spcBef>
            <a:spcAft>
              <a:spcPct val="35000"/>
            </a:spcAft>
            <a:buNone/>
          </a:pPr>
          <a:r>
            <a:rPr lang="en-US" sz="1800" b="1" kern="1200" dirty="0"/>
            <a:t>These advancements contribute to</a:t>
          </a:r>
        </a:p>
      </dsp:txBody>
      <dsp:txXfrm>
        <a:off x="860601" y="4572283"/>
        <a:ext cx="1834046" cy="1100428"/>
      </dsp:txXfrm>
    </dsp:sp>
    <dsp:sp modelId="{61449476-E8A7-41CE-9667-F32E581A2983}">
      <dsp:nvSpPr>
        <dsp:cNvPr id="0" name=""/>
        <dsp:cNvSpPr/>
      </dsp:nvSpPr>
      <dsp:spPr>
        <a:xfrm>
          <a:off x="3116479" y="4572283"/>
          <a:ext cx="1834046" cy="11004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b="1" kern="1200" dirty="0"/>
            <a:t>NOTE: These advancements contribute a more efficient, equitable, patient-centered healthcare system, ultimately leading to better health outcomes and an improved quality of life for individuals and communities.</a:t>
          </a:r>
          <a:endParaRPr lang="en-US" sz="1200" kern="1200" dirty="0"/>
        </a:p>
      </dsp:txBody>
      <dsp:txXfrm>
        <a:off x="3116479" y="4572283"/>
        <a:ext cx="1834046" cy="11004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E1008-78DA-46DF-96AE-D47966F9FBC7}">
      <dsp:nvSpPr>
        <dsp:cNvPr id="0" name=""/>
        <dsp:cNvSpPr/>
      </dsp:nvSpPr>
      <dsp:spPr>
        <a:xfrm>
          <a:off x="1242912" y="107712"/>
          <a:ext cx="701630" cy="70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E3904-AD77-4D68-B7EA-58E9978AF962}">
      <dsp:nvSpPr>
        <dsp:cNvPr id="0" name=""/>
        <dsp:cNvSpPr/>
      </dsp:nvSpPr>
      <dsp:spPr>
        <a:xfrm>
          <a:off x="814137" y="1429793"/>
          <a:ext cx="1559179" cy="281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Georgia" panose="02040502050405020303" pitchFamily="18" charset="0"/>
            </a:rPr>
            <a:t>Technology revolutionized online nursing education</a:t>
          </a:r>
        </a:p>
      </dsp:txBody>
      <dsp:txXfrm>
        <a:off x="814137" y="1429793"/>
        <a:ext cx="1559179" cy="2813832"/>
      </dsp:txXfrm>
    </dsp:sp>
    <dsp:sp modelId="{618714A0-8304-48AC-B159-9B0BB2D02483}">
      <dsp:nvSpPr>
        <dsp:cNvPr id="0" name=""/>
        <dsp:cNvSpPr/>
      </dsp:nvSpPr>
      <dsp:spPr>
        <a:xfrm>
          <a:off x="3074948" y="107712"/>
          <a:ext cx="701630" cy="70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6A7FB-7745-4297-AFEA-35FC1F4E822E}">
      <dsp:nvSpPr>
        <dsp:cNvPr id="0" name=""/>
        <dsp:cNvSpPr/>
      </dsp:nvSpPr>
      <dsp:spPr>
        <a:xfrm>
          <a:off x="2646174" y="1429793"/>
          <a:ext cx="1559179" cy="281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Georgia" panose="02040502050405020303" pitchFamily="18" charset="0"/>
            </a:rPr>
            <a:t>Transformative changes that enhance learning experience for aspiring nurses worldwide</a:t>
          </a:r>
          <a:r>
            <a:rPr lang="en-US" sz="1100" kern="1200" dirty="0"/>
            <a:t>.</a:t>
          </a:r>
        </a:p>
      </dsp:txBody>
      <dsp:txXfrm>
        <a:off x="2646174" y="1429793"/>
        <a:ext cx="1559179" cy="2813832"/>
      </dsp:txXfrm>
    </dsp:sp>
    <dsp:sp modelId="{A316D7BA-3D36-4E9C-A18A-62B23DC17C4C}">
      <dsp:nvSpPr>
        <dsp:cNvPr id="0" name=""/>
        <dsp:cNvSpPr/>
      </dsp:nvSpPr>
      <dsp:spPr>
        <a:xfrm>
          <a:off x="4906984" y="107712"/>
          <a:ext cx="701630" cy="701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7B093-CC15-44AB-A729-A8E81B7E7048}">
      <dsp:nvSpPr>
        <dsp:cNvPr id="0" name=""/>
        <dsp:cNvSpPr/>
      </dsp:nvSpPr>
      <dsp:spPr>
        <a:xfrm>
          <a:off x="4478210" y="1429793"/>
          <a:ext cx="1559179" cy="281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Georgia" panose="02040502050405020303" pitchFamily="18" charset="0"/>
            </a:rPr>
            <a:t>Technology fosters interactive and engaging experiences through multimedia resources and online platforms, promoting critical thinking and peer-to peer learning.</a:t>
          </a:r>
        </a:p>
      </dsp:txBody>
      <dsp:txXfrm>
        <a:off x="4478210" y="1429793"/>
        <a:ext cx="1559179" cy="2813832"/>
      </dsp:txXfrm>
    </dsp:sp>
    <dsp:sp modelId="{CC05DD9E-71F1-4672-8251-6DA2DE923FE7}">
      <dsp:nvSpPr>
        <dsp:cNvPr id="0" name=""/>
        <dsp:cNvSpPr/>
      </dsp:nvSpPr>
      <dsp:spPr>
        <a:xfrm>
          <a:off x="6739020" y="107712"/>
          <a:ext cx="701630" cy="701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DF4DF-E3BB-4091-8D08-514F325F5EFC}">
      <dsp:nvSpPr>
        <dsp:cNvPr id="0" name=""/>
        <dsp:cNvSpPr/>
      </dsp:nvSpPr>
      <dsp:spPr>
        <a:xfrm>
          <a:off x="6310246" y="1429793"/>
          <a:ext cx="1559179" cy="281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Georgia" panose="02040502050405020303" pitchFamily="18" charset="0"/>
            </a:rPr>
            <a:t>Increased accessibility of nursing education that allow individuals to pursue their nursing degree while managing other commitments</a:t>
          </a:r>
          <a:r>
            <a:rPr lang="en-US" sz="1600" kern="1200" dirty="0"/>
            <a:t>.</a:t>
          </a:r>
        </a:p>
      </dsp:txBody>
      <dsp:txXfrm>
        <a:off x="6310246" y="1429793"/>
        <a:ext cx="1559179" cy="2813832"/>
      </dsp:txXfrm>
    </dsp:sp>
    <dsp:sp modelId="{932AB93C-AD11-4EF3-9182-05326177F051}">
      <dsp:nvSpPr>
        <dsp:cNvPr id="0" name=""/>
        <dsp:cNvSpPr/>
      </dsp:nvSpPr>
      <dsp:spPr>
        <a:xfrm>
          <a:off x="8571056" y="107712"/>
          <a:ext cx="701630" cy="7016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734AC-5BDD-4C1D-BB91-8E82927ACBDC}">
      <dsp:nvSpPr>
        <dsp:cNvPr id="0" name=""/>
        <dsp:cNvSpPr/>
      </dsp:nvSpPr>
      <dsp:spPr>
        <a:xfrm>
          <a:off x="8142282" y="1429793"/>
          <a:ext cx="1559179" cy="281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Georgia" panose="02040502050405020303" pitchFamily="18" charset="0"/>
            </a:rPr>
            <a:t>Technology streamlines processes, enabling personalized teaching methods and delivering up-to-date content.</a:t>
          </a:r>
        </a:p>
      </dsp:txBody>
      <dsp:txXfrm>
        <a:off x="8142282" y="1429793"/>
        <a:ext cx="1559179" cy="28138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9597-42B7-4384-A126-89531EA5E825}">
      <dsp:nvSpPr>
        <dsp:cNvPr id="0" name=""/>
        <dsp:cNvSpPr/>
      </dsp:nvSpPr>
      <dsp:spPr>
        <a:xfrm>
          <a:off x="1785124" y="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FF896-7BF3-4588-B3E7-DF9CA2B36A1D}">
      <dsp:nvSpPr>
        <dsp:cNvPr id="0" name=""/>
        <dsp:cNvSpPr/>
      </dsp:nvSpPr>
      <dsp:spPr>
        <a:xfrm>
          <a:off x="514742" y="2552763"/>
          <a:ext cx="4410115" cy="147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Technology supports lifelong learning and continuous professional development, providing nurses with access to resources and opportunities for specialization.</a:t>
          </a:r>
        </a:p>
      </dsp:txBody>
      <dsp:txXfrm>
        <a:off x="514742" y="2552763"/>
        <a:ext cx="4410115" cy="1478644"/>
      </dsp:txXfrm>
    </dsp:sp>
    <dsp:sp modelId="{33404245-AB71-42C1-8BAE-D0FB659B9F7B}">
      <dsp:nvSpPr>
        <dsp:cNvPr id="0" name=""/>
        <dsp:cNvSpPr/>
      </dsp:nvSpPr>
      <dsp:spPr>
        <a:xfrm>
          <a:off x="6999494" y="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E275E-2C25-4CFD-A2BC-209B94EE84F2}">
      <dsp:nvSpPr>
        <dsp:cNvPr id="0" name=""/>
        <dsp:cNvSpPr/>
      </dsp:nvSpPr>
      <dsp:spPr>
        <a:xfrm>
          <a:off x="5680857" y="2319984"/>
          <a:ext cx="4320000" cy="1789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As technology continue to advance, the impact of online education is expected to further empower aspiring nurses and contribute to the advancement of the nursing profession</a:t>
          </a:r>
          <a:r>
            <a:rPr lang="en-US" sz="1600" kern="1200" dirty="0"/>
            <a:t>.</a:t>
          </a:r>
        </a:p>
      </dsp:txBody>
      <dsp:txXfrm>
        <a:off x="5680857" y="2319984"/>
        <a:ext cx="4320000" cy="178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6871D-4792-49E5-88E2-A0EEFB83A57A}">
      <dsp:nvSpPr>
        <dsp:cNvPr id="0" name=""/>
        <dsp:cNvSpPr/>
      </dsp:nvSpPr>
      <dsp:spPr>
        <a:xfrm>
          <a:off x="1212569" y="70348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A95C2-7323-42E4-B364-379A11C1059D}">
      <dsp:nvSpPr>
        <dsp:cNvPr id="0" name=""/>
        <dsp:cNvSpPr/>
      </dsp:nvSpPr>
      <dsp:spPr>
        <a:xfrm>
          <a:off x="417971" y="2445506"/>
          <a:ext cx="2889450" cy="12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To meet the learning needs of contemporary nurses, the professional development paradigm is shifting from using traditional approaches in teaching to using interactive educational technologies.</a:t>
          </a:r>
          <a:endParaRPr lang="en-US" sz="1100" kern="1200"/>
        </a:p>
      </dsp:txBody>
      <dsp:txXfrm>
        <a:off x="417971" y="2445506"/>
        <a:ext cx="2889450" cy="1202343"/>
      </dsp:txXfrm>
    </dsp:sp>
    <dsp:sp modelId="{65B840C9-84A5-4A7A-8DA8-84F428214CF6}">
      <dsp:nvSpPr>
        <dsp:cNvPr id="0" name=""/>
        <dsp:cNvSpPr/>
      </dsp:nvSpPr>
      <dsp:spPr>
        <a:xfrm>
          <a:off x="4607673" y="70348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0956A-E1E5-416C-8E57-2DB6ABCC0E00}">
      <dsp:nvSpPr>
        <dsp:cNvPr id="0" name=""/>
        <dsp:cNvSpPr/>
      </dsp:nvSpPr>
      <dsp:spPr>
        <a:xfrm>
          <a:off x="3813075" y="2445506"/>
          <a:ext cx="2889450" cy="12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The result has been the infusion of innovative, creative, technology-focused teaching methods into curricula in both academic and practice settings. </a:t>
          </a:r>
          <a:endParaRPr lang="en-US" sz="1100" kern="1200"/>
        </a:p>
      </dsp:txBody>
      <dsp:txXfrm>
        <a:off x="3813075" y="2445506"/>
        <a:ext cx="2889450" cy="1202343"/>
      </dsp:txXfrm>
    </dsp:sp>
    <dsp:sp modelId="{A459B20B-E00D-4AD0-AC16-52C8F3D91D66}">
      <dsp:nvSpPr>
        <dsp:cNvPr id="0" name=""/>
        <dsp:cNvSpPr/>
      </dsp:nvSpPr>
      <dsp:spPr>
        <a:xfrm>
          <a:off x="8002777" y="70348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B3AC9-5B16-48A1-9061-65B96D519CA3}">
      <dsp:nvSpPr>
        <dsp:cNvPr id="0" name=""/>
        <dsp:cNvSpPr/>
      </dsp:nvSpPr>
      <dsp:spPr>
        <a:xfrm>
          <a:off x="7208178" y="2445506"/>
          <a:ext cx="2889450" cy="12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Although lectures, modules, and in-services have been the mainstay of nursing continuing education, the use of educational technology is now seen as an essential component in creating effective and engaging programs to enhance problem-solving, strengthen clinical judgment, and build skill application</a:t>
          </a:r>
          <a:endParaRPr lang="en-US" sz="1100" kern="1200"/>
        </a:p>
      </dsp:txBody>
      <dsp:txXfrm>
        <a:off x="7208178" y="2445506"/>
        <a:ext cx="2889450" cy="1202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7BD42-D8BA-46AC-BF0D-D7F1755DA791}">
      <dsp:nvSpPr>
        <dsp:cNvPr id="0" name=""/>
        <dsp:cNvSpPr/>
      </dsp:nvSpPr>
      <dsp:spPr>
        <a:xfrm>
          <a:off x="4351548" y="1326"/>
          <a:ext cx="1812503" cy="11781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The COVID-19 and the subsequent need for social distancing accelerated the adoption of technology-driven strategies for work meetings on video platforms and use of quic response codes for just-in-time training.</a:t>
          </a:r>
        </a:p>
      </dsp:txBody>
      <dsp:txXfrm>
        <a:off x="4409059" y="58837"/>
        <a:ext cx="1697481" cy="1063105"/>
      </dsp:txXfrm>
    </dsp:sp>
    <dsp:sp modelId="{51BC3101-0A31-447C-A4E5-D2341D74359B}">
      <dsp:nvSpPr>
        <dsp:cNvPr id="0" name=""/>
        <dsp:cNvSpPr/>
      </dsp:nvSpPr>
      <dsp:spPr>
        <a:xfrm>
          <a:off x="3687970" y="590389"/>
          <a:ext cx="3139659" cy="3139659"/>
        </a:xfrm>
        <a:custGeom>
          <a:avLst/>
          <a:gdLst/>
          <a:ahLst/>
          <a:cxnLst/>
          <a:rect l="0" t="0" r="0" b="0"/>
          <a:pathLst>
            <a:path>
              <a:moveTo>
                <a:pt x="2718829" y="500173"/>
              </a:moveTo>
              <a:arcTo wR="1569829" hR="1569829" stAng="19022888" swAng="229985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968EDEC-FC74-4B32-A42A-29D3301A74E9}">
      <dsp:nvSpPr>
        <dsp:cNvPr id="0" name=""/>
        <dsp:cNvSpPr/>
      </dsp:nvSpPr>
      <dsp:spPr>
        <a:xfrm>
          <a:off x="5711060" y="2356070"/>
          <a:ext cx="1812503" cy="11781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During the COVID-19 pandemic, technology was an essential tool for nursing professional development practitioners in the training of nurses that were redeployed to in-patient care units and for education on new drugs and protocols used to combat the virus.</a:t>
          </a:r>
          <a:endParaRPr lang="en-US" sz="800" kern="1200"/>
        </a:p>
      </dsp:txBody>
      <dsp:txXfrm>
        <a:off x="5768571" y="2413581"/>
        <a:ext cx="1697481" cy="1063105"/>
      </dsp:txXfrm>
    </dsp:sp>
    <dsp:sp modelId="{75C29831-86A6-4348-8D4B-1E691F00A531}">
      <dsp:nvSpPr>
        <dsp:cNvPr id="0" name=""/>
        <dsp:cNvSpPr/>
      </dsp:nvSpPr>
      <dsp:spPr>
        <a:xfrm>
          <a:off x="3687970" y="590389"/>
          <a:ext cx="3139659" cy="3139659"/>
        </a:xfrm>
        <a:custGeom>
          <a:avLst/>
          <a:gdLst/>
          <a:ahLst/>
          <a:cxnLst/>
          <a:rect l="0" t="0" r="0" b="0"/>
          <a:pathLst>
            <a:path>
              <a:moveTo>
                <a:pt x="2050795" y="3064165"/>
              </a:moveTo>
              <a:arcTo wR="1569829" hR="1569829" stAng="4329525" swAng="2140949"/>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46BFAA-A73A-4414-B975-BB4C6856E888}">
      <dsp:nvSpPr>
        <dsp:cNvPr id="0" name=""/>
        <dsp:cNvSpPr/>
      </dsp:nvSpPr>
      <dsp:spPr>
        <a:xfrm>
          <a:off x="2992035" y="2356070"/>
          <a:ext cx="1812503" cy="11781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The innovation and resolve of nurses adapting technology to meet educational needs during the COVID-19 pandemic confirmed that accelerated change does not have to compromise quality and safety.</a:t>
          </a:r>
          <a:endParaRPr lang="en-US" sz="800" kern="1200"/>
        </a:p>
      </dsp:txBody>
      <dsp:txXfrm>
        <a:off x="3049546" y="2413581"/>
        <a:ext cx="1697481" cy="1063105"/>
      </dsp:txXfrm>
    </dsp:sp>
    <dsp:sp modelId="{110175DB-8251-4795-B71C-14ACCBF554D5}">
      <dsp:nvSpPr>
        <dsp:cNvPr id="0" name=""/>
        <dsp:cNvSpPr/>
      </dsp:nvSpPr>
      <dsp:spPr>
        <a:xfrm>
          <a:off x="3687970" y="590389"/>
          <a:ext cx="3139659" cy="3139659"/>
        </a:xfrm>
        <a:custGeom>
          <a:avLst/>
          <a:gdLst/>
          <a:ahLst/>
          <a:cxnLst/>
          <a:rect l="0" t="0" r="0" b="0"/>
          <a:pathLst>
            <a:path>
              <a:moveTo>
                <a:pt x="5102" y="1443360"/>
              </a:moveTo>
              <a:arcTo wR="1569829" hR="1569829" stAng="11077254" swAng="2299858"/>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FC4B-F4F9-4BC5-9CBF-175594A1C1ED}">
      <dsp:nvSpPr>
        <dsp:cNvPr id="0" name=""/>
        <dsp:cNvSpPr/>
      </dsp:nvSpPr>
      <dsp:spPr>
        <a:xfrm>
          <a:off x="0" y="190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68469-DBB1-4764-B855-9306641C512B}">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FD6C0-E1AE-4522-B0F8-5B7312682105}">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Simulation</a:t>
          </a:r>
        </a:p>
      </dsp:txBody>
      <dsp:txXfrm>
        <a:off x="935949" y="1901"/>
        <a:ext cx="5365651" cy="810345"/>
      </dsp:txXfrm>
    </dsp:sp>
    <dsp:sp modelId="{2ED466AB-BF89-476F-B348-A0C838371064}">
      <dsp:nvSpPr>
        <dsp:cNvPr id="0" name=""/>
        <dsp:cNvSpPr/>
      </dsp:nvSpPr>
      <dsp:spPr>
        <a:xfrm>
          <a:off x="0" y="1014833"/>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AF380-3962-4A31-9CC3-DF374E1B8C6D}">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74CD49-352D-4D10-A031-A5243CBEAC72}">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Online learning</a:t>
          </a:r>
        </a:p>
      </dsp:txBody>
      <dsp:txXfrm>
        <a:off x="935949" y="1014833"/>
        <a:ext cx="5365651" cy="810345"/>
      </dsp:txXfrm>
    </dsp:sp>
    <dsp:sp modelId="{395E63C6-9834-4C57-8AA5-EB6A4B590120}">
      <dsp:nvSpPr>
        <dsp:cNvPr id="0" name=""/>
        <dsp:cNvSpPr/>
      </dsp:nvSpPr>
      <dsp:spPr>
        <a:xfrm>
          <a:off x="0" y="2027765"/>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48B9A-1AAC-46D9-B3B7-473CF004A3B1}">
      <dsp:nvSpPr>
        <dsp:cNvPr id="0" name=""/>
        <dsp:cNvSpPr/>
      </dsp:nvSpPr>
      <dsp:spPr>
        <a:xfrm>
          <a:off x="245129" y="2210093"/>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09B6FA-854A-4178-9317-5CEC929C327F}">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Telehealth platforms</a:t>
          </a:r>
        </a:p>
      </dsp:txBody>
      <dsp:txXfrm>
        <a:off x="935949" y="2027765"/>
        <a:ext cx="5365651" cy="810345"/>
      </dsp:txXfrm>
    </dsp:sp>
    <dsp:sp modelId="{69CB8829-A484-4927-8EA0-B4E3EDB00F54}">
      <dsp:nvSpPr>
        <dsp:cNvPr id="0" name=""/>
        <dsp:cNvSpPr/>
      </dsp:nvSpPr>
      <dsp:spPr>
        <a:xfrm>
          <a:off x="0" y="3040697"/>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B5ED0-2994-4C97-A3AC-A029A607EDFB}">
      <dsp:nvSpPr>
        <dsp:cNvPr id="0" name=""/>
        <dsp:cNvSpPr/>
      </dsp:nvSpPr>
      <dsp:spPr>
        <a:xfrm>
          <a:off x="245129" y="3223025"/>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8E136-D454-40DA-8FAE-4A787DDB8513}">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Electronic Health Records (EHR) </a:t>
          </a:r>
        </a:p>
      </dsp:txBody>
      <dsp:txXfrm>
        <a:off x="935949" y="3040697"/>
        <a:ext cx="5365651" cy="810345"/>
      </dsp:txXfrm>
    </dsp:sp>
    <dsp:sp modelId="{4E8E1068-884E-4289-8B47-14EDB706A8EB}">
      <dsp:nvSpPr>
        <dsp:cNvPr id="0" name=""/>
        <dsp:cNvSpPr/>
      </dsp:nvSpPr>
      <dsp:spPr>
        <a:xfrm>
          <a:off x="0" y="4053629"/>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82C03-6E68-42BB-88D2-C90C315E6ADF}">
      <dsp:nvSpPr>
        <dsp:cNvPr id="0" name=""/>
        <dsp:cNvSpPr/>
      </dsp:nvSpPr>
      <dsp:spPr>
        <a:xfrm>
          <a:off x="245129" y="4235957"/>
          <a:ext cx="445690" cy="445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5D62D-5D71-489C-971C-8B3051DC23DB}">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Real-Time location systems (RTLS)</a:t>
          </a:r>
        </a:p>
      </dsp:txBody>
      <dsp:txXfrm>
        <a:off x="935949" y="4053629"/>
        <a:ext cx="5365651" cy="810345"/>
      </dsp:txXfrm>
    </dsp:sp>
    <dsp:sp modelId="{70373F4F-E469-42C7-83F5-C458439AAE53}">
      <dsp:nvSpPr>
        <dsp:cNvPr id="0" name=""/>
        <dsp:cNvSpPr/>
      </dsp:nvSpPr>
      <dsp:spPr>
        <a:xfrm>
          <a:off x="0" y="506656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77385-44BE-484D-AC5D-3CE70E2F01EC}">
      <dsp:nvSpPr>
        <dsp:cNvPr id="0" name=""/>
        <dsp:cNvSpPr/>
      </dsp:nvSpPr>
      <dsp:spPr>
        <a:xfrm>
          <a:off x="245129" y="5248889"/>
          <a:ext cx="445690" cy="4456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FC5C3-C37E-4A41-90B6-8891AAB2C11B}">
      <dsp:nvSpPr>
        <dsp:cNvPr id="0" name=""/>
        <dsp:cNvSpPr/>
      </dsp:nvSpPr>
      <dsp:spPr>
        <a:xfrm>
          <a:off x="935949" y="506656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Wireless patient monitoring devices</a:t>
          </a:r>
        </a:p>
      </dsp:txBody>
      <dsp:txXfrm>
        <a:off x="935949" y="5066561"/>
        <a:ext cx="5365651" cy="810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68F5E-FEF6-4674-A9DD-8785A5B5AD25}">
      <dsp:nvSpPr>
        <dsp:cNvPr id="0" name=""/>
        <dsp:cNvSpPr/>
      </dsp:nvSpPr>
      <dsp:spPr>
        <a:xfrm>
          <a:off x="8893" y="58035"/>
          <a:ext cx="2658308" cy="345008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Allows nursing students to practice clinical skills in a controlled and safe environment before working with real patients. </a:t>
          </a:r>
          <a:r>
            <a:rPr lang="en-US" sz="2000" b="0" i="0" kern="1200" dirty="0"/>
            <a:t> </a:t>
          </a:r>
          <a:endParaRPr lang="en-US" sz="2000" kern="1200" dirty="0"/>
        </a:p>
      </dsp:txBody>
      <dsp:txXfrm>
        <a:off x="86752" y="135894"/>
        <a:ext cx="2502590" cy="3294371"/>
      </dsp:txXfrm>
    </dsp:sp>
    <dsp:sp modelId="{0CAF1A3B-7593-4FD3-92CE-22A6E2766658}">
      <dsp:nvSpPr>
        <dsp:cNvPr id="0" name=""/>
        <dsp:cNvSpPr/>
      </dsp:nvSpPr>
      <dsp:spPr>
        <a:xfrm>
          <a:off x="2933033" y="1453449"/>
          <a:ext cx="563561" cy="6592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33033" y="1585301"/>
        <a:ext cx="394493" cy="395556"/>
      </dsp:txXfrm>
    </dsp:sp>
    <dsp:sp modelId="{C6450A6D-0197-43CF-88AE-E14200FAD95A}">
      <dsp:nvSpPr>
        <dsp:cNvPr id="0" name=""/>
        <dsp:cNvSpPr/>
      </dsp:nvSpPr>
      <dsp:spPr>
        <a:xfrm>
          <a:off x="3730525" y="58035"/>
          <a:ext cx="2658308" cy="345008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rgbClr val="FF0000"/>
              </a:solidFill>
            </a:rPr>
            <a:t>High-fidelity</a:t>
          </a:r>
          <a:r>
            <a:rPr lang="en-US" sz="1500" b="1" i="0" kern="1200" dirty="0"/>
            <a:t> </a:t>
          </a:r>
          <a:r>
            <a:rPr lang="en-US" sz="1500" b="1" i="0" kern="1200" dirty="0">
              <a:solidFill>
                <a:srgbClr val="FF0000"/>
              </a:solidFill>
            </a:rPr>
            <a:t>mannequins</a:t>
          </a:r>
          <a:r>
            <a:rPr lang="en-US" sz="1500" b="1" i="0" kern="1200" dirty="0"/>
            <a:t> </a:t>
          </a:r>
          <a:r>
            <a:rPr lang="en-US" sz="1500" b="0" i="0" kern="1200" dirty="0"/>
            <a:t>involve the use of advanced, computerized manikins that closely resemble real patients. These manikins can mimic various physiological responses, such as changes in heart rate, blood pressure, and respiratory rate. High-fidelity simulations allow nursing students to practice complex clinical scenarios, like managing a patient in cardiac arrest or responding to a rapidly deteriorating patient.</a:t>
          </a:r>
          <a:endParaRPr lang="en-US" sz="1500" kern="1200" dirty="0"/>
        </a:p>
      </dsp:txBody>
      <dsp:txXfrm>
        <a:off x="3808384" y="135894"/>
        <a:ext cx="2502590" cy="3294371"/>
      </dsp:txXfrm>
    </dsp:sp>
    <dsp:sp modelId="{6FA96F21-4DB7-48E2-8F5B-ABE5CECDEDE6}">
      <dsp:nvSpPr>
        <dsp:cNvPr id="0" name=""/>
        <dsp:cNvSpPr/>
      </dsp:nvSpPr>
      <dsp:spPr>
        <a:xfrm rot="21545439">
          <a:off x="6638304" y="1424194"/>
          <a:ext cx="529014" cy="65926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638314" y="1557305"/>
        <a:ext cx="370310" cy="395556"/>
      </dsp:txXfrm>
    </dsp:sp>
    <dsp:sp modelId="{D2D575FC-A44E-4F26-B0CC-82BB3276425D}">
      <dsp:nvSpPr>
        <dsp:cNvPr id="0" name=""/>
        <dsp:cNvSpPr/>
      </dsp:nvSpPr>
      <dsp:spPr>
        <a:xfrm>
          <a:off x="7386848" y="0"/>
          <a:ext cx="2658308" cy="345008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rgbClr val="FF0000"/>
              </a:solidFill>
            </a:rPr>
            <a:t>Immersive Virtual reality (VR) simulations </a:t>
          </a:r>
          <a:r>
            <a:rPr lang="en-US" sz="1500" b="0" i="0" kern="1200" dirty="0"/>
            <a:t>employ computer-generated environments to immerse nursing students in lifelike clinical scenarios, allowing them to interact with virtual patients and practice diverse clinical skills in a safe, controlled setting. These simulations offer a broad spectrum of learning experiences, ranging from simple skill-based scenarios to intricate, multi-patient situations. </a:t>
          </a:r>
          <a:endParaRPr lang="en-US" sz="1500" kern="1200" dirty="0"/>
        </a:p>
      </dsp:txBody>
      <dsp:txXfrm>
        <a:off x="7464707" y="77859"/>
        <a:ext cx="2502590" cy="3294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37EE2-7F22-4135-9DB2-B08A7B924F2D}">
      <dsp:nvSpPr>
        <dsp:cNvPr id="0" name=""/>
        <dsp:cNvSpPr/>
      </dsp:nvSpPr>
      <dsp:spPr>
        <a:xfrm>
          <a:off x="1283" y="1424738"/>
          <a:ext cx="3003723" cy="150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a:t>Telehealth platforms use digital systems to facilitate remote healthcare services, connecting healthcare providers with patients in distant or underserved areas.</a:t>
          </a:r>
          <a:endParaRPr lang="en-US" sz="1600" kern="1200"/>
        </a:p>
      </dsp:txBody>
      <dsp:txXfrm>
        <a:off x="45271" y="1468726"/>
        <a:ext cx="2915747" cy="1413885"/>
      </dsp:txXfrm>
    </dsp:sp>
    <dsp:sp modelId="{5E183280-6D4F-41D5-81CE-4369C729394F}">
      <dsp:nvSpPr>
        <dsp:cNvPr id="0" name=""/>
        <dsp:cNvSpPr/>
      </dsp:nvSpPr>
      <dsp:spPr>
        <a:xfrm>
          <a:off x="3755938" y="1424738"/>
          <a:ext cx="3003723" cy="150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a:t>In nursing education, these platforms enable students to participate in virtual clinical rotations and preceptorships under the guidance of experienced professionals. </a:t>
          </a:r>
          <a:endParaRPr lang="en-US" sz="1600" kern="1200"/>
        </a:p>
      </dsp:txBody>
      <dsp:txXfrm>
        <a:off x="3799926" y="1468726"/>
        <a:ext cx="2915747" cy="1413885"/>
      </dsp:txXfrm>
    </dsp:sp>
    <dsp:sp modelId="{B6A70E14-7413-4746-93B6-4C288EBEF2B5}">
      <dsp:nvSpPr>
        <dsp:cNvPr id="0" name=""/>
        <dsp:cNvSpPr/>
      </dsp:nvSpPr>
      <dsp:spPr>
        <a:xfrm>
          <a:off x="7510592" y="1424738"/>
          <a:ext cx="3003723" cy="150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a:t>This experience exposes nursing students to diverse patient populations, helping them develop cultural competence and adaptability. </a:t>
          </a:r>
          <a:endParaRPr lang="en-US" sz="1600" kern="1200"/>
        </a:p>
      </dsp:txBody>
      <dsp:txXfrm>
        <a:off x="7554580" y="1468726"/>
        <a:ext cx="2915747" cy="1413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A9EBB-0BEC-4B72-8C39-7D4BEC05CBB7}">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41B54-34DB-45AB-8B97-5722197D0EB8}">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EHRs are digital systems used by healthcare providers to manage patient information, including medical history, test results, medications, and treatment plans. </a:t>
          </a:r>
          <a:endParaRPr lang="en-US" sz="1800" kern="1200"/>
        </a:p>
      </dsp:txBody>
      <dsp:txXfrm>
        <a:off x="398656" y="1088253"/>
        <a:ext cx="2959127" cy="1837317"/>
      </dsp:txXfrm>
    </dsp:sp>
    <dsp:sp modelId="{611FD20E-7DFC-4B31-A113-A8474CAF83AB}">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3506D-E8CC-4FF1-A8CC-1CEAF602C9DD}">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By incorporating EHRs into nursing education, students can gain hands-on experience using the same technology that they will encounter in clinical practice. </a:t>
          </a:r>
          <a:endParaRPr lang="en-US" sz="1800" kern="1200"/>
        </a:p>
      </dsp:txBody>
      <dsp:txXfrm>
        <a:off x="4155097" y="1088253"/>
        <a:ext cx="2959127" cy="1837317"/>
      </dsp:txXfrm>
    </dsp:sp>
    <dsp:sp modelId="{E7B239B6-4E31-493A-911D-519731D30578}">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1594B-1FD9-4C4C-A825-27F1C002A37A}">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This experience can help them develop the skills needed to use EHRs efficiently and effectively, which can improve patient care and workflow.</a:t>
          </a:r>
          <a:endParaRPr lang="en-US" sz="1800" kern="1200"/>
        </a:p>
      </dsp:txBody>
      <dsp:txXfrm>
        <a:off x="7911539" y="1088253"/>
        <a:ext cx="2959127" cy="1837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EF563-2F94-4AA8-AE72-B35E04A4FD4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3C1B5-5FCC-4ED0-855B-355A87E4557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3E0EE-A7F5-48EE-80FB-D6654F30303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Wireless patient monitoring devices are wearable or portable tools that track patients’ vital signs and other health parameters in real-time, transmitting data to healthcare providers. </a:t>
          </a:r>
          <a:endParaRPr lang="en-US" sz="2100" kern="1200"/>
        </a:p>
      </dsp:txBody>
      <dsp:txXfrm>
        <a:off x="1435590" y="531"/>
        <a:ext cx="9080009" cy="1242935"/>
      </dsp:txXfrm>
    </dsp:sp>
    <dsp:sp modelId="{CAB2D2D8-9078-40A7-BA18-2A9C902F1CB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8E4AC-1F24-4527-ACA1-96D6F99C989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F8467-70D7-41DA-AC48-014702D02D5D}">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In nursing education, these devices offer students the opportunity to practice patient assessment and monitoring, enhancing their clinical skills. </a:t>
          </a:r>
          <a:endParaRPr lang="en-US" sz="2100" kern="1200"/>
        </a:p>
      </dsp:txBody>
      <dsp:txXfrm>
        <a:off x="1435590" y="1554201"/>
        <a:ext cx="9080009" cy="1242935"/>
      </dsp:txXfrm>
    </dsp:sp>
    <dsp:sp modelId="{9324BC98-A29C-48D0-83EC-233A7EAA8F19}">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F85A0-48FC-4385-989C-39CC139E7AC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F72D8-718D-44C1-959E-2C93A1ED863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dirty="0"/>
            <a:t>Students learn to interpret the data provided by these devices and make informed decisions based on the patient’s health status.</a:t>
          </a:r>
          <a:endParaRPr lang="en-US" sz="2100" kern="1200" dirty="0"/>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AFE3E-E2BC-445B-AF31-7C47A868FEEC}">
      <dsp:nvSpPr>
        <dsp:cNvPr id="0" name=""/>
        <dsp:cNvSpPr/>
      </dsp:nvSpPr>
      <dsp:spPr>
        <a:xfrm>
          <a:off x="1047258" y="308426"/>
          <a:ext cx="4247182" cy="4247182"/>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Advancement in Telehealth</a:t>
          </a:r>
        </a:p>
      </dsp:txBody>
      <dsp:txXfrm>
        <a:off x="3278546" y="702807"/>
        <a:ext cx="1011234" cy="808987"/>
      </dsp:txXfrm>
    </dsp:sp>
    <dsp:sp modelId="{884E8E50-7496-4EC2-BFD4-C4922EB0096C}">
      <dsp:nvSpPr>
        <dsp:cNvPr id="0" name=""/>
        <dsp:cNvSpPr/>
      </dsp:nvSpPr>
      <dsp:spPr>
        <a:xfrm>
          <a:off x="1101864" y="376684"/>
          <a:ext cx="4247182" cy="4247182"/>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Artificial Intelligence (AI) and data analytics</a:t>
          </a:r>
        </a:p>
      </dsp:txBody>
      <dsp:txXfrm>
        <a:off x="3986409" y="1916288"/>
        <a:ext cx="1162919" cy="707863"/>
      </dsp:txXfrm>
    </dsp:sp>
    <dsp:sp modelId="{1FB5EFF5-85D8-4451-BEEB-1D58F43D91D8}">
      <dsp:nvSpPr>
        <dsp:cNvPr id="0" name=""/>
        <dsp:cNvSpPr/>
      </dsp:nvSpPr>
      <dsp:spPr>
        <a:xfrm>
          <a:off x="1082145" y="462639"/>
          <a:ext cx="4247182" cy="4247182"/>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Wearable devices</a:t>
          </a:r>
        </a:p>
      </dsp:txBody>
      <dsp:txXfrm>
        <a:off x="3809443" y="2978084"/>
        <a:ext cx="1011234" cy="783706"/>
      </dsp:txXfrm>
    </dsp:sp>
    <dsp:sp modelId="{2423B8D2-F965-48CB-90FB-B37C3B71BD6D}">
      <dsp:nvSpPr>
        <dsp:cNvPr id="0" name=""/>
        <dsp:cNvSpPr/>
      </dsp:nvSpPr>
      <dsp:spPr>
        <a:xfrm>
          <a:off x="1003269" y="500560"/>
          <a:ext cx="4247182" cy="4247182"/>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Robots</a:t>
          </a:r>
        </a:p>
      </dsp:txBody>
      <dsp:txXfrm>
        <a:off x="2633884" y="3837633"/>
        <a:ext cx="985953" cy="707863"/>
      </dsp:txXfrm>
    </dsp:sp>
    <dsp:sp modelId="{28EE4A28-1EE9-43B7-9EB7-183B4D3B6354}">
      <dsp:nvSpPr>
        <dsp:cNvPr id="0" name=""/>
        <dsp:cNvSpPr/>
      </dsp:nvSpPr>
      <dsp:spPr>
        <a:xfrm>
          <a:off x="924393" y="462639"/>
          <a:ext cx="4247182" cy="4247182"/>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Virtual and augmented reality</a:t>
          </a:r>
        </a:p>
      </dsp:txBody>
      <dsp:txXfrm>
        <a:off x="1433044" y="2978084"/>
        <a:ext cx="1011234" cy="783706"/>
      </dsp:txXfrm>
    </dsp:sp>
    <dsp:sp modelId="{C64D28AF-E32E-4A9E-A4CE-02FAF8E09E28}">
      <dsp:nvSpPr>
        <dsp:cNvPr id="0" name=""/>
        <dsp:cNvSpPr/>
      </dsp:nvSpPr>
      <dsp:spPr>
        <a:xfrm>
          <a:off x="904674" y="376684"/>
          <a:ext cx="4247182" cy="4247182"/>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Communication tools</a:t>
          </a:r>
        </a:p>
      </dsp:txBody>
      <dsp:txXfrm>
        <a:off x="1104393" y="1916288"/>
        <a:ext cx="1162919" cy="707863"/>
      </dsp:txXfrm>
    </dsp:sp>
    <dsp:sp modelId="{52BB16DB-6F69-41EF-A9F0-4CD996DCAF22}">
      <dsp:nvSpPr>
        <dsp:cNvPr id="0" name=""/>
        <dsp:cNvSpPr/>
      </dsp:nvSpPr>
      <dsp:spPr>
        <a:xfrm>
          <a:off x="959280" y="308426"/>
          <a:ext cx="4247182" cy="4247182"/>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Precision medicine</a:t>
          </a:r>
        </a:p>
      </dsp:txBody>
      <dsp:txXfrm>
        <a:off x="1963941" y="702807"/>
        <a:ext cx="1011234" cy="808987"/>
      </dsp:txXfrm>
    </dsp:sp>
    <dsp:sp modelId="{497A4AB3-75E7-44DE-90E0-FB1B5B7C87FB}">
      <dsp:nvSpPr>
        <dsp:cNvPr id="0" name=""/>
        <dsp:cNvSpPr/>
      </dsp:nvSpPr>
      <dsp:spPr>
        <a:xfrm>
          <a:off x="784125" y="45505"/>
          <a:ext cx="4773024" cy="4773024"/>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837A03-B3DC-4A1C-870B-8A6EE7C0DB5A}">
      <dsp:nvSpPr>
        <dsp:cNvPr id="0" name=""/>
        <dsp:cNvSpPr/>
      </dsp:nvSpPr>
      <dsp:spPr>
        <a:xfrm>
          <a:off x="839075" y="114066"/>
          <a:ext cx="4773024" cy="4773024"/>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59EB8C-CF9F-4E30-B02C-BC71267C51F7}">
      <dsp:nvSpPr>
        <dsp:cNvPr id="0" name=""/>
        <dsp:cNvSpPr/>
      </dsp:nvSpPr>
      <dsp:spPr>
        <a:xfrm>
          <a:off x="819286" y="199821"/>
          <a:ext cx="4773024" cy="4773024"/>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78353B-626F-44AB-A18B-C1D39513F19B}">
      <dsp:nvSpPr>
        <dsp:cNvPr id="0" name=""/>
        <dsp:cNvSpPr/>
      </dsp:nvSpPr>
      <dsp:spPr>
        <a:xfrm>
          <a:off x="740348" y="237529"/>
          <a:ext cx="4773024" cy="4773024"/>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C6BCA2-0D1E-44EF-9553-5BDF2AC62DAC}">
      <dsp:nvSpPr>
        <dsp:cNvPr id="0" name=""/>
        <dsp:cNvSpPr/>
      </dsp:nvSpPr>
      <dsp:spPr>
        <a:xfrm>
          <a:off x="661410" y="199821"/>
          <a:ext cx="4773024" cy="4773024"/>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E5DE8D-249D-4CBE-A930-5DA0096F8ED0}">
      <dsp:nvSpPr>
        <dsp:cNvPr id="0" name=""/>
        <dsp:cNvSpPr/>
      </dsp:nvSpPr>
      <dsp:spPr>
        <a:xfrm>
          <a:off x="641621" y="114066"/>
          <a:ext cx="4773024" cy="4773024"/>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E913EB-8D6C-47A1-B6DC-56FCEAAD3B76}">
      <dsp:nvSpPr>
        <dsp:cNvPr id="0" name=""/>
        <dsp:cNvSpPr/>
      </dsp:nvSpPr>
      <dsp:spPr>
        <a:xfrm>
          <a:off x="696571" y="45505"/>
          <a:ext cx="4773024" cy="4773024"/>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5CC8-2E8E-2DBA-F109-44E2336D3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F9212-FC4A-7775-8C31-F5B9B2313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54C84-2429-140C-5777-8A0A9C7CCBD3}"/>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5" name="Footer Placeholder 4">
            <a:extLst>
              <a:ext uri="{FF2B5EF4-FFF2-40B4-BE49-F238E27FC236}">
                <a16:creationId xmlns:a16="http://schemas.microsoft.com/office/drawing/2014/main" id="{E9F9EB35-F5B3-7362-BB6A-246438F87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9C556-4CF5-B034-E356-234C3BE1427E}"/>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301384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BBA2-2699-4032-417C-07EC83F477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C3A174-7713-ADB8-CA82-5111BAE73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60469-2478-B6E8-7F98-B7F05DE813C0}"/>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5" name="Footer Placeholder 4">
            <a:extLst>
              <a:ext uri="{FF2B5EF4-FFF2-40B4-BE49-F238E27FC236}">
                <a16:creationId xmlns:a16="http://schemas.microsoft.com/office/drawing/2014/main" id="{1525A1D8-630C-78B9-8CAB-DA05353A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CEC27-A443-3716-FF74-2DCEAF316795}"/>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408322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ACB5D-08B9-D3E6-C746-6638EE13D5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E4DB9-484E-B454-5536-2FA7DAADA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0A10F-E334-93E9-9DD7-1A48A24E37F4}"/>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5" name="Footer Placeholder 4">
            <a:extLst>
              <a:ext uri="{FF2B5EF4-FFF2-40B4-BE49-F238E27FC236}">
                <a16:creationId xmlns:a16="http://schemas.microsoft.com/office/drawing/2014/main" id="{28F3FA8C-B42C-ABDF-87DC-0FD8CFF75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2893C-E26A-18B7-431F-DD078CCA09F8}"/>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225723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415F-1C6F-592C-8E75-898A356C0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C6B003-ABE7-8662-6944-F4FC5A0EB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BBA48-2499-EC3F-412E-C8093DC90700}"/>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5" name="Footer Placeholder 4">
            <a:extLst>
              <a:ext uri="{FF2B5EF4-FFF2-40B4-BE49-F238E27FC236}">
                <a16:creationId xmlns:a16="http://schemas.microsoft.com/office/drawing/2014/main" id="{734A7CF3-B2D4-775A-CA01-C43152A23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BFE14-92D8-2AFD-8230-2F0038C65DA7}"/>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356693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5369-C020-9B50-56BA-E94F23A97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F148A-0E71-F934-CDB8-7866040A0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391F81-3E41-AF84-A727-436FE1B057B2}"/>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5" name="Footer Placeholder 4">
            <a:extLst>
              <a:ext uri="{FF2B5EF4-FFF2-40B4-BE49-F238E27FC236}">
                <a16:creationId xmlns:a16="http://schemas.microsoft.com/office/drawing/2014/main" id="{A5209895-DFE7-B5A8-0347-BDE12DCCF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DF5F4-FB7C-1D98-7ED2-A068B54FD7A3}"/>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151007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7F2A-7E06-5BBB-EE03-B828C559B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FF097-66EF-6AE1-53CC-6E7ED4B35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3349AE-37B8-D95C-6AA1-82F889DF7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58D5F-EE5B-BB7D-A6AA-61DFAA22236C}"/>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6" name="Footer Placeholder 5">
            <a:extLst>
              <a:ext uri="{FF2B5EF4-FFF2-40B4-BE49-F238E27FC236}">
                <a16:creationId xmlns:a16="http://schemas.microsoft.com/office/drawing/2014/main" id="{35FB8FD8-9F8C-F2FD-5136-927FAC6B2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AA255-5191-876C-F97A-D53B85B80D68}"/>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230007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D50A-F397-6428-AAA5-0EAB4710E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6F3F3D-38CB-6C2D-B23B-BD0EF9E21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7C6D0-0EC7-1316-ABE0-754EF230D1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403026-80AE-43E2-3862-2576FE4D1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92F4B-C011-176E-67FB-DF6CE6CA7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F012C-A042-E3C1-76C1-F3F7A79782D4}"/>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8" name="Footer Placeholder 7">
            <a:extLst>
              <a:ext uri="{FF2B5EF4-FFF2-40B4-BE49-F238E27FC236}">
                <a16:creationId xmlns:a16="http://schemas.microsoft.com/office/drawing/2014/main" id="{677F90A1-5CBF-5BD5-8E8D-40B35EC103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BC85A5-A15C-23F7-E83E-542D3C771F11}"/>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334826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083F-7702-FDA3-FB72-CCA922DABC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D5A9F-A688-6446-E8BA-5F63C1BE39D1}"/>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4" name="Footer Placeholder 3">
            <a:extLst>
              <a:ext uri="{FF2B5EF4-FFF2-40B4-BE49-F238E27FC236}">
                <a16:creationId xmlns:a16="http://schemas.microsoft.com/office/drawing/2014/main" id="{04160C11-739D-B37E-A8EE-48AA440086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670B26-C271-DCF8-863B-684D05B64AF7}"/>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94762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787E6D-D559-779C-F403-7D312BACC5CA}"/>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3" name="Footer Placeholder 2">
            <a:extLst>
              <a:ext uri="{FF2B5EF4-FFF2-40B4-BE49-F238E27FC236}">
                <a16:creationId xmlns:a16="http://schemas.microsoft.com/office/drawing/2014/main" id="{000E35F0-9A1A-BBB1-A6DB-CE57B82F38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B6666B-DD0E-0D94-D431-BABC255B0311}"/>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98316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B1AA-2F30-7AF6-8DCA-A29BA1E88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CE38E-24AC-798E-5C8F-FCC1DA406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2E8C0-9D67-0F54-79BB-D9EF5A3D0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EADC1-F2ED-42E6-9ACC-E786E9DD009F}"/>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6" name="Footer Placeholder 5">
            <a:extLst>
              <a:ext uri="{FF2B5EF4-FFF2-40B4-BE49-F238E27FC236}">
                <a16:creationId xmlns:a16="http://schemas.microsoft.com/office/drawing/2014/main" id="{8DBB0AD9-5045-CA86-31E0-53888137F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AC63A-350C-7B93-6ADE-78B77F5D17F4}"/>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28430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673C-F463-653B-E2E0-DBEC686A3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25D11-B06E-5E4C-2A83-61CE82A18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43AEB-AB65-6577-2F71-CD1B83B7F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2B354-1738-56B6-66A7-1B7B269C7555}"/>
              </a:ext>
            </a:extLst>
          </p:cNvPr>
          <p:cNvSpPr>
            <a:spLocks noGrp="1"/>
          </p:cNvSpPr>
          <p:nvPr>
            <p:ph type="dt" sz="half" idx="10"/>
          </p:nvPr>
        </p:nvSpPr>
        <p:spPr/>
        <p:txBody>
          <a:bodyPr/>
          <a:lstStyle/>
          <a:p>
            <a:fld id="{B2ADDFED-5D83-4EDA-8B54-10FA87DE72B3}" type="datetimeFigureOut">
              <a:rPr lang="en-US" smtClean="0"/>
              <a:t>7/22/2023</a:t>
            </a:fld>
            <a:endParaRPr lang="en-US"/>
          </a:p>
        </p:txBody>
      </p:sp>
      <p:sp>
        <p:nvSpPr>
          <p:cNvPr id="6" name="Footer Placeholder 5">
            <a:extLst>
              <a:ext uri="{FF2B5EF4-FFF2-40B4-BE49-F238E27FC236}">
                <a16:creationId xmlns:a16="http://schemas.microsoft.com/office/drawing/2014/main" id="{FDFFBAA5-540F-AD7A-1A6F-9E7A6E439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6FCBCC-F787-8CF4-8C89-C285B58D5A83}"/>
              </a:ext>
            </a:extLst>
          </p:cNvPr>
          <p:cNvSpPr>
            <a:spLocks noGrp="1"/>
          </p:cNvSpPr>
          <p:nvPr>
            <p:ph type="sldNum" sz="quarter" idx="12"/>
          </p:nvPr>
        </p:nvSpPr>
        <p:spPr/>
        <p:txBody>
          <a:bodyPr/>
          <a:lstStyle/>
          <a:p>
            <a:fld id="{F2EECE39-3EA6-4035-9977-C02D77EC27F5}" type="slidenum">
              <a:rPr lang="en-US" smtClean="0"/>
              <a:t>‹#›</a:t>
            </a:fld>
            <a:endParaRPr lang="en-US"/>
          </a:p>
        </p:txBody>
      </p:sp>
    </p:spTree>
    <p:extLst>
      <p:ext uri="{BB962C8B-B14F-4D97-AF65-F5344CB8AC3E}">
        <p14:creationId xmlns:p14="http://schemas.microsoft.com/office/powerpoint/2010/main" val="31789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0F846F-9D42-A569-964B-CE8CEA516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0B597-B66E-EE0A-3044-413E20F61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66601-10D7-762F-0B7E-3ED9A41CA1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DDFED-5D83-4EDA-8B54-10FA87DE72B3}" type="datetimeFigureOut">
              <a:rPr lang="en-US" smtClean="0"/>
              <a:t>7/22/2023</a:t>
            </a:fld>
            <a:endParaRPr lang="en-US"/>
          </a:p>
        </p:txBody>
      </p:sp>
      <p:sp>
        <p:nvSpPr>
          <p:cNvPr id="5" name="Footer Placeholder 4">
            <a:extLst>
              <a:ext uri="{FF2B5EF4-FFF2-40B4-BE49-F238E27FC236}">
                <a16:creationId xmlns:a16="http://schemas.microsoft.com/office/drawing/2014/main" id="{B0ED54BC-DD87-DBDD-811A-F459C2A31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29F64E-A4E1-4414-71DB-E12A1708F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ECE39-3EA6-4035-9977-C02D77EC27F5}" type="slidenum">
              <a:rPr lang="en-US" smtClean="0"/>
              <a:t>‹#›</a:t>
            </a:fld>
            <a:endParaRPr lang="en-US"/>
          </a:p>
        </p:txBody>
      </p:sp>
    </p:spTree>
    <p:extLst>
      <p:ext uri="{BB962C8B-B14F-4D97-AF65-F5344CB8AC3E}">
        <p14:creationId xmlns:p14="http://schemas.microsoft.com/office/powerpoint/2010/main" val="212149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pubmed.ncbi.nlm.nih.gov/?term=Mokgaola%20IO%5BAuthor%5D" TargetMode="External"/><Relationship Id="rId13" Type="http://schemas.openxmlformats.org/officeDocument/2006/relationships/hyperlink" Target="https://www.ubisimvr.com/blog/impact-technology-nursing-education" TargetMode="External"/><Relationship Id="rId3" Type="http://schemas.openxmlformats.org/officeDocument/2006/relationships/hyperlink" Target="https://www.ncbi.nlm.nih.gov/pmc/articles/PMC9514973/#sec3title" TargetMode="External"/><Relationship Id="rId7" Type="http://schemas.openxmlformats.org/officeDocument/2006/relationships/hyperlink" Target="https://pubmed.ncbi.nlm.nih.gov/?term=Gause%20G%5BAuthor%5D" TargetMode="External"/><Relationship Id="rId12" Type="http://schemas.openxmlformats.org/officeDocument/2006/relationships/hyperlink" Target="https://www.ncbi.nlm.nih.gov/pmc/articles/PMC8169322/" TargetMode="External"/><Relationship Id="rId17" Type="http://schemas.openxmlformats.org/officeDocument/2006/relationships/image" Target="../media/image41.gif"/><Relationship Id="rId2" Type="http://schemas.openxmlformats.org/officeDocument/2006/relationships/hyperlink" Target="https://pubmed.ncbi.nlm.nih.gov/30188477" TargetMode="External"/><Relationship Id="rId16"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hyperlink" Target="https://www.ncbi.nlm.nih.gov/pmc/articles/PMC9514973/" TargetMode="External"/><Relationship Id="rId11" Type="http://schemas.openxmlformats.org/officeDocument/2006/relationships/hyperlink" Target="https://pubmed.ncbi.nlm.nih.gov/34524769" TargetMode="External"/><Relationship Id="rId5" Type="http://schemas.openxmlformats.org/officeDocument/2006/relationships/hyperlink" Target="https://pubmed.ncbi.nlm.nih.gov/?term=Pepe%20LH%5BAuthor%5D" TargetMode="External"/><Relationship Id="rId15" Type="http://schemas.openxmlformats.org/officeDocument/2006/relationships/image" Target="../media/image39.png"/><Relationship Id="rId10" Type="http://schemas.openxmlformats.org/officeDocument/2006/relationships/hyperlink" Target="https://www.ncbi.nlm.nih.gov/pmc/articles/PMC9257720/" TargetMode="External"/><Relationship Id="rId4" Type="http://schemas.openxmlformats.org/officeDocument/2006/relationships/hyperlink" Target="https://pubmed.ncbi.nlm.nih.gov/?term=Altmiller%20G%5BAuthor%5D" TargetMode="External"/><Relationship Id="rId9" Type="http://schemas.openxmlformats.org/officeDocument/2006/relationships/hyperlink" Target="https://pubmed.ncbi.nlm.nih.gov/?term=Rakhudu%20MA%5BAuthor%5D" TargetMode="External"/><Relationship Id="rId14" Type="http://schemas.openxmlformats.org/officeDocument/2006/relationships/hyperlink" Target="https://graduatecoach.co.uk/blog/imact-of-technology-on-online-nursing-education/#:~:text=Technology%20has%20significantly%20impacted%20online,skills%20in%20a%20safe%20environme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3F8A2-7F80-0428-3B92-F78ECB20FD97}"/>
              </a:ext>
            </a:extLst>
          </p:cNvPr>
          <p:cNvSpPr>
            <a:spLocks noGrp="1"/>
          </p:cNvSpPr>
          <p:nvPr>
            <p:ph type="ctrTitle"/>
          </p:nvPr>
        </p:nvSpPr>
        <p:spPr>
          <a:xfrm>
            <a:off x="5297762" y="640080"/>
            <a:ext cx="6251110" cy="3566160"/>
          </a:xfrm>
        </p:spPr>
        <p:txBody>
          <a:bodyPr anchor="b">
            <a:normAutofit/>
          </a:bodyPr>
          <a:lstStyle/>
          <a:p>
            <a:pPr algn="l"/>
            <a:r>
              <a:rPr lang="en-US" sz="5400" b="1" dirty="0"/>
              <a:t>Technological Advancement in Nursing Education and Practice today</a:t>
            </a:r>
          </a:p>
        </p:txBody>
      </p:sp>
      <p:sp>
        <p:nvSpPr>
          <p:cNvPr id="3" name="Subtitle 2">
            <a:extLst>
              <a:ext uri="{FF2B5EF4-FFF2-40B4-BE49-F238E27FC236}">
                <a16:creationId xmlns:a16="http://schemas.microsoft.com/office/drawing/2014/main" id="{8207D240-18D8-B44C-235F-CFE39CBBC6E7}"/>
              </a:ext>
            </a:extLst>
          </p:cNvPr>
          <p:cNvSpPr>
            <a:spLocks noGrp="1"/>
          </p:cNvSpPr>
          <p:nvPr>
            <p:ph type="subTitle" idx="1"/>
          </p:nvPr>
        </p:nvSpPr>
        <p:spPr>
          <a:xfrm>
            <a:off x="5297760" y="4636008"/>
            <a:ext cx="6251111" cy="1572768"/>
          </a:xfrm>
        </p:spPr>
        <p:txBody>
          <a:bodyPr>
            <a:normAutofit/>
          </a:bodyPr>
          <a:lstStyle/>
          <a:p>
            <a:r>
              <a:rPr lang="en-US" dirty="0"/>
              <a:t>Presented by Mrs. </a:t>
            </a:r>
            <a:r>
              <a:rPr lang="en-US" dirty="0" err="1"/>
              <a:t>Abieyuwa</a:t>
            </a:r>
            <a:r>
              <a:rPr lang="en-US" dirty="0"/>
              <a:t> </a:t>
            </a:r>
            <a:r>
              <a:rPr lang="en-US" dirty="0" err="1"/>
              <a:t>Eweka</a:t>
            </a:r>
            <a:endParaRPr lang="en-US" dirty="0"/>
          </a:p>
          <a:p>
            <a:r>
              <a:rPr lang="en-US" dirty="0"/>
              <a:t>PHD., BSN, RN</a:t>
            </a:r>
          </a:p>
          <a:p>
            <a:r>
              <a:rPr lang="en-US" dirty="0"/>
              <a:t>Provost College of Nursing, UBTH.</a:t>
            </a:r>
          </a:p>
        </p:txBody>
      </p:sp>
      <p:pic>
        <p:nvPicPr>
          <p:cNvPr id="5" name="Picture 4">
            <a:extLst>
              <a:ext uri="{FF2B5EF4-FFF2-40B4-BE49-F238E27FC236}">
                <a16:creationId xmlns:a16="http://schemas.microsoft.com/office/drawing/2014/main" id="{529A7FD2-D95C-4324-F2F7-2C8D947B87D9}"/>
              </a:ext>
            </a:extLst>
          </p:cNvPr>
          <p:cNvPicPr>
            <a:picLocks noChangeAspect="1"/>
          </p:cNvPicPr>
          <p:nvPr/>
        </p:nvPicPr>
        <p:blipFill rotWithShape="1">
          <a:blip r:embed="rId2"/>
          <a:srcRect t="4340" b="1908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6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D577-7ADF-52B8-9320-496B9F6B1F6D}"/>
              </a:ext>
            </a:extLst>
          </p:cNvPr>
          <p:cNvSpPr>
            <a:spLocks noGrp="1"/>
          </p:cNvSpPr>
          <p:nvPr>
            <p:ph type="title"/>
          </p:nvPr>
        </p:nvSpPr>
        <p:spPr/>
        <p:txBody>
          <a:bodyPr/>
          <a:lstStyle/>
          <a:p>
            <a:pPr algn="ctr"/>
            <a:r>
              <a:rPr lang="en-US" b="1" dirty="0">
                <a:latin typeface="Georgia" panose="02040502050405020303" pitchFamily="18" charset="0"/>
              </a:rPr>
              <a:t>Tech Tools that Enhance Nursing Education: </a:t>
            </a:r>
            <a:r>
              <a:rPr lang="en-US" b="1" dirty="0">
                <a:solidFill>
                  <a:srgbClr val="FF0000"/>
                </a:solidFill>
                <a:latin typeface="Georgia" panose="02040502050405020303" pitchFamily="18" charset="0"/>
              </a:rPr>
              <a:t>Telehealth Platforms</a:t>
            </a:r>
            <a:endParaRPr lang="en-US" b="1" dirty="0">
              <a:latin typeface="Georgia" panose="02040502050405020303" pitchFamily="18" charset="0"/>
            </a:endParaRPr>
          </a:p>
        </p:txBody>
      </p:sp>
      <p:graphicFrame>
        <p:nvGraphicFramePr>
          <p:cNvPr id="7" name="Content Placeholder 2">
            <a:extLst>
              <a:ext uri="{FF2B5EF4-FFF2-40B4-BE49-F238E27FC236}">
                <a16:creationId xmlns:a16="http://schemas.microsoft.com/office/drawing/2014/main" id="{45A6B7EB-8613-8AE9-EA41-69688E0E188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48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98DA2E-7092-4CCE-4059-95AC4C369BA7}"/>
              </a:ext>
            </a:extLst>
          </p:cNvPr>
          <p:cNvSpPr>
            <a:spLocks noGrp="1"/>
          </p:cNvSpPr>
          <p:nvPr>
            <p:ph type="title"/>
          </p:nvPr>
        </p:nvSpPr>
        <p:spPr>
          <a:xfrm>
            <a:off x="1383564" y="348865"/>
            <a:ext cx="9718111" cy="1576446"/>
          </a:xfrm>
        </p:spPr>
        <p:txBody>
          <a:bodyPr anchor="ctr">
            <a:normAutofit/>
          </a:bodyPr>
          <a:lstStyle/>
          <a:p>
            <a:pPr algn="ctr"/>
            <a:r>
              <a:rPr lang="en-US" sz="3400" b="1" dirty="0">
                <a:solidFill>
                  <a:srgbClr val="FFFFFF"/>
                </a:solidFill>
                <a:latin typeface="Georgia" panose="02040502050405020303" pitchFamily="18" charset="0"/>
              </a:rPr>
              <a:t>Tech Tools that Enhance Nursing Education: Electronic Health Records (EHRs)</a:t>
            </a:r>
          </a:p>
        </p:txBody>
      </p:sp>
      <p:graphicFrame>
        <p:nvGraphicFramePr>
          <p:cNvPr id="25" name="Content Placeholder 2">
            <a:extLst>
              <a:ext uri="{FF2B5EF4-FFF2-40B4-BE49-F238E27FC236}">
                <a16:creationId xmlns:a16="http://schemas.microsoft.com/office/drawing/2014/main" id="{24D5D34C-6B63-468F-6E2E-EFC54D573748}"/>
              </a:ext>
            </a:extLst>
          </p:cNvPr>
          <p:cNvGraphicFramePr>
            <a:graphicFrameLocks noGrp="1"/>
          </p:cNvGraphicFramePr>
          <p:nvPr>
            <p:ph idx="1"/>
            <p:extLst>
              <p:ext uri="{D42A27DB-BD31-4B8C-83A1-F6EECF244321}">
                <p14:modId xmlns:p14="http://schemas.microsoft.com/office/powerpoint/2010/main" val="376430644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221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28FF1-3F41-42E4-AE9A-0434C856A699}"/>
              </a:ext>
            </a:extLst>
          </p:cNvPr>
          <p:cNvSpPr>
            <a:spLocks noGrp="1"/>
          </p:cNvSpPr>
          <p:nvPr>
            <p:ph type="title"/>
          </p:nvPr>
        </p:nvSpPr>
        <p:spPr>
          <a:xfrm>
            <a:off x="6094105" y="802955"/>
            <a:ext cx="4977976" cy="1454051"/>
          </a:xfrm>
        </p:spPr>
        <p:txBody>
          <a:bodyPr>
            <a:normAutofit/>
          </a:bodyPr>
          <a:lstStyle/>
          <a:p>
            <a:r>
              <a:rPr lang="en-US" sz="2300" b="1" dirty="0">
                <a:solidFill>
                  <a:schemeClr val="tx2"/>
                </a:solidFill>
                <a:latin typeface="Georgia" panose="02040502050405020303" pitchFamily="18" charset="0"/>
              </a:rPr>
              <a:t>Tech Tools that Enhance Nursing Education: </a:t>
            </a:r>
            <a:r>
              <a:rPr lang="en-US" sz="2300" b="1" dirty="0">
                <a:solidFill>
                  <a:srgbClr val="FF0000"/>
                </a:solidFill>
                <a:latin typeface="Georgia" panose="02040502050405020303" pitchFamily="18" charset="0"/>
              </a:rPr>
              <a:t>Real-Time Location Systems (RTLS)</a:t>
            </a:r>
          </a:p>
        </p:txBody>
      </p:sp>
      <p:pic>
        <p:nvPicPr>
          <p:cNvPr id="20" name="Graphic 6" descr="Wireless">
            <a:extLst>
              <a:ext uri="{FF2B5EF4-FFF2-40B4-BE49-F238E27FC236}">
                <a16:creationId xmlns:a16="http://schemas.microsoft.com/office/drawing/2014/main" id="{0F491AF1-9FD5-C621-3BB6-669C26C4DC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316EFBAF-CC8D-3357-61F7-9D32730771BF}"/>
              </a:ext>
            </a:extLst>
          </p:cNvPr>
          <p:cNvSpPr>
            <a:spLocks noGrp="1"/>
          </p:cNvSpPr>
          <p:nvPr>
            <p:ph idx="1"/>
          </p:nvPr>
        </p:nvSpPr>
        <p:spPr>
          <a:xfrm>
            <a:off x="6090574" y="2421682"/>
            <a:ext cx="4977578" cy="3639289"/>
          </a:xfrm>
        </p:spPr>
        <p:txBody>
          <a:bodyPr anchor="ctr">
            <a:noAutofit/>
          </a:bodyPr>
          <a:lstStyle/>
          <a:p>
            <a:r>
              <a:rPr lang="en-US" sz="1800" b="0" i="0" dirty="0">
                <a:solidFill>
                  <a:schemeClr val="tx2"/>
                </a:solidFill>
                <a:effectLst/>
                <a:latin typeface="Roboto" panose="02000000000000000000" pitchFamily="2" charset="0"/>
              </a:rPr>
              <a:t>Real-time location systems (RTLS) are advanced technologies that use a combination of sensors, communication networks, and software applications to track the location of equipment, staff, and patients within a healthcare facility in real time.</a:t>
            </a:r>
          </a:p>
          <a:p>
            <a:r>
              <a:rPr lang="en-US" sz="1800" b="0" i="0" dirty="0">
                <a:solidFill>
                  <a:schemeClr val="tx2"/>
                </a:solidFill>
                <a:effectLst/>
                <a:latin typeface="Roboto" panose="02000000000000000000" pitchFamily="2" charset="0"/>
              </a:rPr>
              <a:t>Incorporating RTLS in nursing education offers benefits such as teaching students the importance of efficient workflows, enhancing resource management, and improving interdisciplinary collaboration. </a:t>
            </a:r>
          </a:p>
          <a:p>
            <a:r>
              <a:rPr lang="en-US" sz="1800" b="0" i="0" dirty="0">
                <a:solidFill>
                  <a:schemeClr val="tx2"/>
                </a:solidFill>
                <a:effectLst/>
                <a:latin typeface="Roboto" panose="02000000000000000000" pitchFamily="2" charset="0"/>
              </a:rPr>
              <a:t>By understanding the practical applications of RTLS, nursing students can optimize patient care processes and effectively manage medical resources.</a:t>
            </a:r>
            <a:endParaRPr lang="en-US" sz="1800" dirty="0">
              <a:solidFill>
                <a:schemeClr val="tx2"/>
              </a:solidFill>
            </a:endParaRPr>
          </a:p>
        </p:txBody>
      </p:sp>
      <p:grpSp>
        <p:nvGrpSpPr>
          <p:cNvPr id="21"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4230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A533-CFF3-21F0-5D98-C377AD0FA10B}"/>
              </a:ext>
            </a:extLst>
          </p:cNvPr>
          <p:cNvSpPr>
            <a:spLocks noGrp="1"/>
          </p:cNvSpPr>
          <p:nvPr>
            <p:ph type="title"/>
          </p:nvPr>
        </p:nvSpPr>
        <p:spPr/>
        <p:txBody>
          <a:bodyPr>
            <a:noAutofit/>
          </a:bodyPr>
          <a:lstStyle/>
          <a:p>
            <a:pPr algn="ctr"/>
            <a:r>
              <a:rPr lang="en-US" sz="3600" b="1" dirty="0">
                <a:latin typeface="Georgia" panose="02040502050405020303" pitchFamily="18" charset="0"/>
              </a:rPr>
              <a:t>Tech Tools that Enhance Nursing Education: </a:t>
            </a:r>
            <a:r>
              <a:rPr lang="en-US" sz="3600" b="1" dirty="0">
                <a:solidFill>
                  <a:srgbClr val="FF0000"/>
                </a:solidFill>
                <a:latin typeface="Georgia" panose="02040502050405020303" pitchFamily="18" charset="0"/>
              </a:rPr>
              <a:t>Wireless Patient Monitoring Devices</a:t>
            </a:r>
            <a:endParaRPr lang="en-US" sz="3600" b="1" dirty="0">
              <a:latin typeface="Georgia" panose="02040502050405020303" pitchFamily="18" charset="0"/>
            </a:endParaRPr>
          </a:p>
        </p:txBody>
      </p:sp>
      <p:graphicFrame>
        <p:nvGraphicFramePr>
          <p:cNvPr id="11" name="Content Placeholder 2">
            <a:extLst>
              <a:ext uri="{FF2B5EF4-FFF2-40B4-BE49-F238E27FC236}">
                <a16:creationId xmlns:a16="http://schemas.microsoft.com/office/drawing/2014/main" id="{9CC5A2A2-943C-E3AA-5941-F6AB91550FF0}"/>
              </a:ext>
            </a:extLst>
          </p:cNvPr>
          <p:cNvGraphicFramePr>
            <a:graphicFrameLocks noGrp="1"/>
          </p:cNvGraphicFramePr>
          <p:nvPr>
            <p:ph idx="1"/>
            <p:extLst>
              <p:ext uri="{D42A27DB-BD31-4B8C-83A1-F6EECF244321}">
                <p14:modId xmlns:p14="http://schemas.microsoft.com/office/powerpoint/2010/main" val="30717117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72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46A4D6-0C65-749C-2B22-72A48DF56A09}"/>
              </a:ext>
            </a:extLst>
          </p:cNvPr>
          <p:cNvSpPr>
            <a:spLocks noGrp="1"/>
          </p:cNvSpPr>
          <p:nvPr>
            <p:ph type="title"/>
          </p:nvPr>
        </p:nvSpPr>
        <p:spPr>
          <a:xfrm>
            <a:off x="841246" y="673770"/>
            <a:ext cx="3644489" cy="2414488"/>
          </a:xfrm>
        </p:spPr>
        <p:txBody>
          <a:bodyPr anchor="t">
            <a:normAutofit/>
          </a:bodyPr>
          <a:lstStyle/>
          <a:p>
            <a:r>
              <a:rPr lang="en-US" sz="4200" b="1" dirty="0">
                <a:solidFill>
                  <a:srgbClr val="FFFFFF"/>
                </a:solidFill>
              </a:rPr>
              <a:t>Positive Impact of Technology in Nursing Education</a:t>
            </a:r>
          </a:p>
        </p:txBody>
      </p:sp>
      <p:sp>
        <p:nvSpPr>
          <p:cNvPr id="3" name="Content Placeholder 2">
            <a:extLst>
              <a:ext uri="{FF2B5EF4-FFF2-40B4-BE49-F238E27FC236}">
                <a16:creationId xmlns:a16="http://schemas.microsoft.com/office/drawing/2014/main" id="{B2C4CA60-58D8-4DA5-9FBE-53434E3607D0}"/>
              </a:ext>
            </a:extLst>
          </p:cNvPr>
          <p:cNvSpPr>
            <a:spLocks noGrp="1"/>
          </p:cNvSpPr>
          <p:nvPr>
            <p:ph idx="1"/>
          </p:nvPr>
        </p:nvSpPr>
        <p:spPr>
          <a:xfrm>
            <a:off x="6095999" y="882315"/>
            <a:ext cx="5254754" cy="5294647"/>
          </a:xfrm>
        </p:spPr>
        <p:txBody>
          <a:bodyPr>
            <a:normAutofit/>
          </a:bodyPr>
          <a:lstStyle/>
          <a:p>
            <a:r>
              <a:rPr lang="en-US" sz="2200"/>
              <a:t>Interactive and engaging experience:</a:t>
            </a:r>
          </a:p>
          <a:p>
            <a:pPr lvl="1"/>
            <a:r>
              <a:rPr lang="en-US" sz="2200"/>
              <a:t>Videos</a:t>
            </a:r>
          </a:p>
          <a:p>
            <a:pPr lvl="1"/>
            <a:r>
              <a:rPr lang="en-US" sz="2200"/>
              <a:t>Simulations</a:t>
            </a:r>
          </a:p>
          <a:p>
            <a:pPr lvl="1"/>
            <a:r>
              <a:rPr lang="en-US" sz="2200"/>
              <a:t>Virtual reality Applications</a:t>
            </a:r>
          </a:p>
          <a:p>
            <a:pPr lvl="1"/>
            <a:endParaRPr lang="en-US" sz="2200"/>
          </a:p>
          <a:p>
            <a:pPr lvl="1"/>
            <a:r>
              <a:rPr lang="en-US" sz="2200"/>
              <a:t>Role of these tools:</a:t>
            </a:r>
          </a:p>
          <a:p>
            <a:pPr lvl="2"/>
            <a:r>
              <a:rPr lang="en-US" sz="2200"/>
              <a:t>Critical thinking</a:t>
            </a:r>
          </a:p>
          <a:p>
            <a:pPr lvl="2"/>
            <a:r>
              <a:rPr lang="en-US" sz="2200"/>
              <a:t>Decision-making</a:t>
            </a:r>
          </a:p>
          <a:p>
            <a:pPr lvl="2"/>
            <a:r>
              <a:rPr lang="en-US" sz="2200"/>
              <a:t>Problem solving</a:t>
            </a:r>
          </a:p>
          <a:p>
            <a:pPr marL="914400" lvl="2" indent="0">
              <a:buNone/>
            </a:pPr>
            <a:r>
              <a:rPr lang="en-US" sz="2200" b="1"/>
              <a:t>Outcome: </a:t>
            </a:r>
            <a:r>
              <a:rPr lang="en-US" sz="2200"/>
              <a:t>students are more prepared for real-world nursing situations.</a:t>
            </a:r>
          </a:p>
        </p:txBody>
      </p:sp>
    </p:spTree>
    <p:extLst>
      <p:ext uri="{BB962C8B-B14F-4D97-AF65-F5344CB8AC3E}">
        <p14:creationId xmlns:p14="http://schemas.microsoft.com/office/powerpoint/2010/main" val="380203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F739E-97ED-889C-4514-51BF22ECCA06}"/>
              </a:ext>
            </a:extLst>
          </p:cNvPr>
          <p:cNvSpPr>
            <a:spLocks noGrp="1"/>
          </p:cNvSpPr>
          <p:nvPr>
            <p:ph type="title"/>
          </p:nvPr>
        </p:nvSpPr>
        <p:spPr>
          <a:xfrm>
            <a:off x="841248" y="643467"/>
            <a:ext cx="3840480" cy="5571066"/>
          </a:xfrm>
        </p:spPr>
        <p:txBody>
          <a:bodyPr anchor="ctr">
            <a:normAutofit/>
          </a:bodyPr>
          <a:lstStyle/>
          <a:p>
            <a:r>
              <a:rPr lang="en-US" sz="5400" b="1" dirty="0">
                <a:latin typeface="Georgia" panose="02040502050405020303" pitchFamily="18" charset="0"/>
              </a:rPr>
              <a:t>What Does Online Learning Platforms provide?</a:t>
            </a: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BA8A4F1-7569-E11C-BC45-3FEEA2F1C399}"/>
              </a:ext>
            </a:extLst>
          </p:cNvPr>
          <p:cNvSpPr>
            <a:spLocks noGrp="1"/>
          </p:cNvSpPr>
          <p:nvPr>
            <p:ph idx="1"/>
          </p:nvPr>
        </p:nvSpPr>
        <p:spPr>
          <a:xfrm>
            <a:off x="5568696" y="643467"/>
            <a:ext cx="5788152" cy="5571066"/>
          </a:xfrm>
        </p:spPr>
        <p:txBody>
          <a:bodyPr anchor="ctr">
            <a:normAutofit/>
          </a:bodyPr>
          <a:lstStyle/>
          <a:p>
            <a:r>
              <a:rPr lang="en-US" sz="3200" b="1" dirty="0">
                <a:solidFill>
                  <a:srgbClr val="FFFFFF"/>
                </a:solidFill>
              </a:rPr>
              <a:t>Facilitate active student participation through:</a:t>
            </a:r>
          </a:p>
          <a:p>
            <a:pPr marL="0" indent="0">
              <a:buNone/>
            </a:pPr>
            <a:endParaRPr lang="en-US" sz="3200" b="1" dirty="0">
              <a:solidFill>
                <a:srgbClr val="FFFFFF"/>
              </a:solidFill>
            </a:endParaRPr>
          </a:p>
          <a:p>
            <a:pPr lvl="1"/>
            <a:r>
              <a:rPr lang="en-US" sz="3200" dirty="0">
                <a:solidFill>
                  <a:srgbClr val="FFFFFF"/>
                </a:solidFill>
              </a:rPr>
              <a:t>Discussion boards.</a:t>
            </a:r>
          </a:p>
          <a:p>
            <a:pPr lvl="1"/>
            <a:r>
              <a:rPr lang="en-US" sz="3200" dirty="0">
                <a:solidFill>
                  <a:srgbClr val="FFFFFF"/>
                </a:solidFill>
              </a:rPr>
              <a:t>Virtual classrooms.</a:t>
            </a:r>
          </a:p>
          <a:p>
            <a:pPr lvl="1"/>
            <a:r>
              <a:rPr lang="en-US" sz="3200" dirty="0">
                <a:solidFill>
                  <a:srgbClr val="FFFFFF"/>
                </a:solidFill>
              </a:rPr>
              <a:t>Collaborative projects.</a:t>
            </a:r>
          </a:p>
          <a:p>
            <a:pPr lvl="1"/>
            <a:r>
              <a:rPr lang="en-US" sz="3200" dirty="0">
                <a:solidFill>
                  <a:srgbClr val="FFFFFF"/>
                </a:solidFill>
              </a:rPr>
              <a:t>Fostering a sense of community and peer-to-peer learning.</a:t>
            </a:r>
          </a:p>
          <a:p>
            <a:endParaRPr lang="en-US" sz="2200" dirty="0">
              <a:solidFill>
                <a:srgbClr val="FFFFFF"/>
              </a:solidFill>
            </a:endParaRPr>
          </a:p>
          <a:p>
            <a:endParaRPr lang="en-US" sz="2200" dirty="0">
              <a:solidFill>
                <a:srgbClr val="FFFFFF"/>
              </a:solidFill>
            </a:endParaRPr>
          </a:p>
        </p:txBody>
      </p:sp>
    </p:spTree>
    <p:extLst>
      <p:ext uri="{BB962C8B-B14F-4D97-AF65-F5344CB8AC3E}">
        <p14:creationId xmlns:p14="http://schemas.microsoft.com/office/powerpoint/2010/main" val="101634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3D05C-5F92-576A-1CC9-D4BA88EA466E}"/>
              </a:ext>
            </a:extLst>
          </p:cNvPr>
          <p:cNvSpPr>
            <a:spLocks noGrp="1"/>
          </p:cNvSpPr>
          <p:nvPr>
            <p:ph type="title"/>
          </p:nvPr>
        </p:nvSpPr>
        <p:spPr>
          <a:xfrm>
            <a:off x="1171074" y="1396686"/>
            <a:ext cx="3240506" cy="4064628"/>
          </a:xfrm>
        </p:spPr>
        <p:txBody>
          <a:bodyPr>
            <a:normAutofit fontScale="90000"/>
          </a:bodyPr>
          <a:lstStyle/>
          <a:p>
            <a:r>
              <a:rPr lang="en-US" b="1" dirty="0">
                <a:solidFill>
                  <a:srgbClr val="FFFFFF"/>
                </a:solidFill>
                <a:latin typeface="Georgia" panose="02040502050405020303" pitchFamily="18" charset="0"/>
              </a:rPr>
              <a:t>Positive Impact of Technology in Nursing Education Cont.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EDC118-C045-8A73-1F2F-649951AC3259}"/>
              </a:ext>
            </a:extLst>
          </p:cNvPr>
          <p:cNvSpPr>
            <a:spLocks noGrp="1"/>
          </p:cNvSpPr>
          <p:nvPr>
            <p:ph idx="1"/>
          </p:nvPr>
        </p:nvSpPr>
        <p:spPr>
          <a:xfrm>
            <a:off x="5370153" y="1526033"/>
            <a:ext cx="5536397" cy="3935281"/>
          </a:xfrm>
        </p:spPr>
        <p:txBody>
          <a:bodyPr>
            <a:normAutofit/>
          </a:bodyPr>
          <a:lstStyle/>
          <a:p>
            <a:r>
              <a:rPr lang="en-US" sz="2400" b="1" dirty="0"/>
              <a:t>Convenience and Accessibility</a:t>
            </a:r>
            <a:r>
              <a:rPr lang="en-US" sz="2400" dirty="0"/>
              <a:t>:</a:t>
            </a:r>
          </a:p>
          <a:p>
            <a:pPr lvl="1"/>
            <a:r>
              <a:rPr lang="en-US" sz="2000" dirty="0"/>
              <a:t>People from diverse background and locations can access online nursing education.</a:t>
            </a:r>
          </a:p>
          <a:p>
            <a:pPr lvl="1"/>
            <a:r>
              <a:rPr lang="en-US" sz="2000" dirty="0"/>
              <a:t>Don’t have to relocate or commute to physical institute of learning.</a:t>
            </a:r>
          </a:p>
          <a:p>
            <a:pPr lvl="1"/>
            <a:r>
              <a:rPr lang="en-US" sz="2000" dirty="0"/>
              <a:t>Compatible lifestyle for families and working-class individuals.</a:t>
            </a:r>
          </a:p>
          <a:p>
            <a:pPr lvl="1"/>
            <a:r>
              <a:rPr lang="en-US" sz="2000" dirty="0"/>
              <a:t>Flexible scheduling and self-paced learning options.</a:t>
            </a:r>
          </a:p>
          <a:p>
            <a:pPr lvl="1"/>
            <a:r>
              <a:rPr lang="en-US" sz="2000" dirty="0"/>
              <a:t>Easy accessibility to course materials, instructors, and collaboration with peers.</a:t>
            </a:r>
          </a:p>
          <a:p>
            <a:pPr lvl="1"/>
            <a:endParaRPr lang="en-US" sz="2000" dirty="0"/>
          </a:p>
          <a:p>
            <a:pPr marL="0" indent="0">
              <a:buNone/>
            </a:pPr>
            <a:endParaRPr lang="en-US" sz="1500" dirty="0"/>
          </a:p>
        </p:txBody>
      </p:sp>
    </p:spTree>
    <p:extLst>
      <p:ext uri="{BB962C8B-B14F-4D97-AF65-F5344CB8AC3E}">
        <p14:creationId xmlns:p14="http://schemas.microsoft.com/office/powerpoint/2010/main" val="253165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4E2A6A-1B22-43D8-E192-7F0AC13F0690}"/>
              </a:ext>
            </a:extLst>
          </p:cNvPr>
          <p:cNvSpPr>
            <a:spLocks noGrp="1"/>
          </p:cNvSpPr>
          <p:nvPr>
            <p:ph type="title"/>
          </p:nvPr>
        </p:nvSpPr>
        <p:spPr>
          <a:xfrm>
            <a:off x="1137036" y="548640"/>
            <a:ext cx="9543405" cy="1188720"/>
          </a:xfrm>
        </p:spPr>
        <p:txBody>
          <a:bodyPr>
            <a:normAutofit/>
          </a:bodyPr>
          <a:lstStyle/>
          <a:p>
            <a:pPr algn="ctr"/>
            <a:r>
              <a:rPr lang="en-US" sz="3700" b="1" dirty="0">
                <a:solidFill>
                  <a:schemeClr val="tx1">
                    <a:lumMod val="85000"/>
                    <a:lumOff val="15000"/>
                  </a:schemeClr>
                </a:solidFill>
                <a:latin typeface="Georgia" panose="02040502050405020303" pitchFamily="18" charset="0"/>
              </a:rPr>
              <a:t>Positive Impact of Technology in Nursing Education Cont.</a:t>
            </a:r>
          </a:p>
        </p:txBody>
      </p:sp>
      <p:sp>
        <p:nvSpPr>
          <p:cNvPr id="3" name="Content Placeholder 2">
            <a:extLst>
              <a:ext uri="{FF2B5EF4-FFF2-40B4-BE49-F238E27FC236}">
                <a16:creationId xmlns:a16="http://schemas.microsoft.com/office/drawing/2014/main" id="{4ADA141D-7B21-6850-80B0-FC2A796D6CC2}"/>
              </a:ext>
            </a:extLst>
          </p:cNvPr>
          <p:cNvSpPr>
            <a:spLocks noGrp="1"/>
          </p:cNvSpPr>
          <p:nvPr>
            <p:ph idx="1"/>
          </p:nvPr>
        </p:nvSpPr>
        <p:spPr>
          <a:xfrm>
            <a:off x="1957987" y="2431765"/>
            <a:ext cx="8276026" cy="3320031"/>
          </a:xfrm>
        </p:spPr>
        <p:txBody>
          <a:bodyPr anchor="ctr">
            <a:normAutofit/>
          </a:bodyPr>
          <a:lstStyle/>
          <a:p>
            <a:r>
              <a:rPr lang="en-US" b="1" dirty="0">
                <a:solidFill>
                  <a:schemeClr val="tx1">
                    <a:lumMod val="85000"/>
                    <a:lumOff val="15000"/>
                  </a:schemeClr>
                </a:solidFill>
              </a:rPr>
              <a:t>Efficient Education:</a:t>
            </a:r>
          </a:p>
          <a:p>
            <a:pPr lvl="1"/>
            <a:r>
              <a:rPr lang="en-US" sz="2000" dirty="0">
                <a:solidFill>
                  <a:schemeClr val="tx1">
                    <a:lumMod val="85000"/>
                    <a:lumOff val="15000"/>
                  </a:schemeClr>
                </a:solidFill>
              </a:rPr>
              <a:t>Educators use learning management systems and online assessment tools.</a:t>
            </a:r>
          </a:p>
          <a:p>
            <a:pPr lvl="1"/>
            <a:r>
              <a:rPr lang="en-US" sz="2000" dirty="0">
                <a:solidFill>
                  <a:schemeClr val="tx1">
                    <a:lumMod val="85000"/>
                    <a:lumOff val="15000"/>
                  </a:schemeClr>
                </a:solidFill>
              </a:rPr>
              <a:t>Effective management of course materials.</a:t>
            </a:r>
          </a:p>
          <a:p>
            <a:pPr lvl="1"/>
            <a:r>
              <a:rPr lang="en-US" sz="2000" dirty="0">
                <a:solidFill>
                  <a:schemeClr val="tx1">
                    <a:lumMod val="85000"/>
                    <a:lumOff val="15000"/>
                  </a:schemeClr>
                </a:solidFill>
              </a:rPr>
              <a:t>Addresses individualized students; and identify areas that require additional support or intervention for students.</a:t>
            </a:r>
          </a:p>
          <a:p>
            <a:pPr lvl="1"/>
            <a:r>
              <a:rPr lang="en-US" sz="2000" dirty="0">
                <a:solidFill>
                  <a:schemeClr val="tx1">
                    <a:lumMod val="85000"/>
                    <a:lumOff val="15000"/>
                  </a:schemeClr>
                </a:solidFill>
              </a:rPr>
              <a:t>Technology promotes delivery of up-to-date and evidenced based content.</a:t>
            </a:r>
          </a:p>
          <a:p>
            <a:pPr lvl="1"/>
            <a:r>
              <a:rPr lang="en-US" sz="2000" dirty="0">
                <a:solidFill>
                  <a:schemeClr val="tx1">
                    <a:lumMod val="85000"/>
                    <a:lumOff val="15000"/>
                  </a:schemeClr>
                </a:solidFill>
              </a:rPr>
              <a:t>Students are taught and equipped with the latest knowledge and skills required in the ever-evolving field of nursing.</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11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576FE-1814-E268-7598-628012D8725D}"/>
              </a:ext>
            </a:extLst>
          </p:cNvPr>
          <p:cNvSpPr>
            <a:spLocks noGrp="1"/>
          </p:cNvSpPr>
          <p:nvPr>
            <p:ph type="title"/>
          </p:nvPr>
        </p:nvSpPr>
        <p:spPr>
          <a:xfrm>
            <a:off x="6739128" y="638089"/>
            <a:ext cx="4818888" cy="1476801"/>
          </a:xfrm>
        </p:spPr>
        <p:txBody>
          <a:bodyPr anchor="b">
            <a:normAutofit/>
          </a:bodyPr>
          <a:lstStyle/>
          <a:p>
            <a:pPr algn="ctr"/>
            <a:r>
              <a:rPr lang="en-US" sz="3000" b="1" dirty="0">
                <a:latin typeface="Georgia" panose="02040502050405020303" pitchFamily="18" charset="0"/>
              </a:rPr>
              <a:t>Positive Impact of Technology in Nursing Education Cont.</a:t>
            </a:r>
          </a:p>
        </p:txBody>
      </p:sp>
      <p:pic>
        <p:nvPicPr>
          <p:cNvPr id="17" name="Graphic 6" descr="Education">
            <a:extLst>
              <a:ext uri="{FF2B5EF4-FFF2-40B4-BE49-F238E27FC236}">
                <a16:creationId xmlns:a16="http://schemas.microsoft.com/office/drawing/2014/main" id="{FB5B2BFB-0133-689F-8A4E-C3A93923B1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1688468"/>
            <a:ext cx="4090354" cy="4090354"/>
          </a:xfrm>
          <a:prstGeom prst="rect">
            <a:avLst/>
          </a:prstGeom>
        </p:spPr>
      </p:pic>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DC5474-FD31-5363-B719-59AA27FBE744}"/>
              </a:ext>
            </a:extLst>
          </p:cNvPr>
          <p:cNvSpPr>
            <a:spLocks noGrp="1"/>
          </p:cNvSpPr>
          <p:nvPr>
            <p:ph idx="1"/>
          </p:nvPr>
        </p:nvSpPr>
        <p:spPr>
          <a:xfrm>
            <a:off x="5850294" y="2892117"/>
            <a:ext cx="5707722" cy="3323558"/>
          </a:xfrm>
        </p:spPr>
        <p:txBody>
          <a:bodyPr anchor="t">
            <a:normAutofit fontScale="92500" lnSpcReduction="10000"/>
          </a:bodyPr>
          <a:lstStyle/>
          <a:p>
            <a:r>
              <a:rPr lang="en-US" sz="1800" b="1" dirty="0"/>
              <a:t>Lifelong learning and continuous development:</a:t>
            </a:r>
          </a:p>
          <a:p>
            <a:pPr lvl="1"/>
            <a:r>
              <a:rPr lang="en-US" sz="1800" dirty="0"/>
              <a:t>Continuous  access to educational resources, research articles, and professional networking opportunities.</a:t>
            </a:r>
          </a:p>
          <a:p>
            <a:pPr lvl="1"/>
            <a:r>
              <a:rPr lang="en-US" sz="1800" dirty="0"/>
              <a:t>Nurses stay updated on advancements in healthcare and enhance their clinical practice.</a:t>
            </a:r>
          </a:p>
          <a:p>
            <a:pPr lvl="1"/>
            <a:r>
              <a:rPr lang="en-US" sz="1800" dirty="0"/>
              <a:t>Online programs incorporate continuing education modules and certifications, enabling nurses to expand their scope of practice and pursue specialized areas of interest.</a:t>
            </a:r>
          </a:p>
          <a:p>
            <a:pPr lvl="1"/>
            <a:r>
              <a:rPr lang="en-US" sz="1800" dirty="0"/>
              <a:t>The convenience and flexibility of online learning enables nurses to maintain balance lifestyles between their ongoing education and contributing to their professional growth and improving patient care outcomes</a:t>
            </a:r>
            <a:r>
              <a:rPr lang="en-US" sz="1500" dirty="0"/>
              <a:t>.</a:t>
            </a:r>
          </a:p>
        </p:txBody>
      </p:sp>
    </p:spTree>
    <p:extLst>
      <p:ext uri="{BB962C8B-B14F-4D97-AF65-F5344CB8AC3E}">
        <p14:creationId xmlns:p14="http://schemas.microsoft.com/office/powerpoint/2010/main" val="376688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629ED-DEAB-F350-DC05-014E749BF0E7}"/>
              </a:ext>
            </a:extLst>
          </p:cNvPr>
          <p:cNvSpPr>
            <a:spLocks noGrp="1"/>
          </p:cNvSpPr>
          <p:nvPr>
            <p:ph type="title"/>
          </p:nvPr>
        </p:nvSpPr>
        <p:spPr>
          <a:xfrm>
            <a:off x="6739128" y="638089"/>
            <a:ext cx="4818888" cy="1476801"/>
          </a:xfrm>
        </p:spPr>
        <p:txBody>
          <a:bodyPr anchor="b">
            <a:normAutofit/>
          </a:bodyPr>
          <a:lstStyle/>
          <a:p>
            <a:pPr algn="ctr"/>
            <a:r>
              <a:rPr lang="en-US" sz="3000" b="1" dirty="0">
                <a:latin typeface="Georgia" panose="02040502050405020303" pitchFamily="18" charset="0"/>
              </a:rPr>
              <a:t>Positive Impact of Technology in Nursing Education Cont.</a:t>
            </a:r>
          </a:p>
        </p:txBody>
      </p:sp>
      <p:pic>
        <p:nvPicPr>
          <p:cNvPr id="7" name="Graphic 6" descr="Books">
            <a:extLst>
              <a:ext uri="{FF2B5EF4-FFF2-40B4-BE49-F238E27FC236}">
                <a16:creationId xmlns:a16="http://schemas.microsoft.com/office/drawing/2014/main" id="{2EA357D7-4CD4-D9D8-F847-CF9FDCB57F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D22024-24A7-E270-E898-7FE20749FC1D}"/>
              </a:ext>
            </a:extLst>
          </p:cNvPr>
          <p:cNvSpPr>
            <a:spLocks noGrp="1"/>
          </p:cNvSpPr>
          <p:nvPr>
            <p:ph idx="1"/>
          </p:nvPr>
        </p:nvSpPr>
        <p:spPr>
          <a:xfrm>
            <a:off x="6739128" y="2664886"/>
            <a:ext cx="4818888" cy="3550789"/>
          </a:xfrm>
        </p:spPr>
        <p:txBody>
          <a:bodyPr anchor="t">
            <a:normAutofit/>
          </a:bodyPr>
          <a:lstStyle/>
          <a:p>
            <a:r>
              <a:rPr lang="en-US" sz="2400" b="1" dirty="0"/>
              <a:t>Access to updated information:</a:t>
            </a:r>
          </a:p>
          <a:p>
            <a:pPr lvl="1"/>
            <a:r>
              <a:rPr lang="en-US" sz="2000" dirty="0"/>
              <a:t>Online Libraries</a:t>
            </a:r>
          </a:p>
          <a:p>
            <a:pPr lvl="1"/>
            <a:r>
              <a:rPr lang="en-US" sz="2000" dirty="0"/>
              <a:t>Digital databases</a:t>
            </a:r>
          </a:p>
          <a:p>
            <a:pPr lvl="1"/>
            <a:r>
              <a:rPr lang="en-US" sz="2000" dirty="0"/>
              <a:t>Evidenced-based practice tools</a:t>
            </a:r>
          </a:p>
          <a:p>
            <a:pPr lvl="1"/>
            <a:r>
              <a:rPr lang="en-US" sz="2000" dirty="0"/>
              <a:t>Students are up-to-date with current healthcare trends and innovations.</a:t>
            </a:r>
          </a:p>
          <a:p>
            <a:pPr lvl="1"/>
            <a:r>
              <a:rPr lang="en-US" sz="2000" dirty="0"/>
              <a:t>Students receive the most relevant and accurate information and prepares them to deliver high-quality patient care.</a:t>
            </a:r>
          </a:p>
          <a:p>
            <a:pPr marL="457200" lvl="1" indent="0">
              <a:buNone/>
            </a:pPr>
            <a:endParaRPr lang="en-US" sz="2000" b="0" i="0" dirty="0">
              <a:effectLst/>
              <a:latin typeface="montserrat" panose="00000500000000000000" pitchFamily="2" charset="0"/>
            </a:endParaRPr>
          </a:p>
        </p:txBody>
      </p:sp>
    </p:spTree>
    <p:extLst>
      <p:ext uri="{BB962C8B-B14F-4D97-AF65-F5344CB8AC3E}">
        <p14:creationId xmlns:p14="http://schemas.microsoft.com/office/powerpoint/2010/main" val="251438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F71BB-D9B6-F4E3-7A8F-F2AC6FC3B023}"/>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Technological Advancement in Nursing Education and Practice today</a:t>
            </a:r>
          </a:p>
        </p:txBody>
      </p:sp>
      <p:sp>
        <p:nvSpPr>
          <p:cNvPr id="3" name="Content Placeholder 2">
            <a:extLst>
              <a:ext uri="{FF2B5EF4-FFF2-40B4-BE49-F238E27FC236}">
                <a16:creationId xmlns:a16="http://schemas.microsoft.com/office/drawing/2014/main" id="{4D8D8C64-7A31-7A3C-7223-4C06CF760A2B}"/>
              </a:ext>
            </a:extLst>
          </p:cNvPr>
          <p:cNvSpPr>
            <a:spLocks noGrp="1"/>
          </p:cNvSpPr>
          <p:nvPr>
            <p:ph idx="1"/>
          </p:nvPr>
        </p:nvSpPr>
        <p:spPr>
          <a:xfrm>
            <a:off x="4810259" y="649480"/>
            <a:ext cx="6555347" cy="5546047"/>
          </a:xfrm>
        </p:spPr>
        <p:txBody>
          <a:bodyPr anchor="ctr">
            <a:normAutofit/>
          </a:bodyPr>
          <a:lstStyle/>
          <a:p>
            <a:r>
              <a:rPr lang="en-US" sz="2000" b="1" i="0" dirty="0">
                <a:effectLst/>
                <a:latin typeface="Cambria" panose="02040503050406030204" pitchFamily="18" charset="0"/>
              </a:rPr>
              <a:t>Introduction:</a:t>
            </a:r>
          </a:p>
          <a:p>
            <a:pPr lvl="1"/>
            <a:r>
              <a:rPr lang="en-US" sz="2000" b="0" i="0" dirty="0">
                <a:effectLst/>
                <a:latin typeface="Cambria" panose="02040503050406030204" pitchFamily="18" charset="0"/>
              </a:rPr>
              <a:t>The increasing availability of technology devices or portable digital assistant devices continue to change the teaching-learning landscape, including technology-supported learning. </a:t>
            </a:r>
          </a:p>
          <a:p>
            <a:pPr lvl="1"/>
            <a:r>
              <a:rPr lang="en-US" sz="2000" b="0" i="0" dirty="0">
                <a:effectLst/>
                <a:latin typeface="Cambria" panose="02040503050406030204" pitchFamily="18" charset="0"/>
              </a:rPr>
              <a:t>Portable digital assistants and technology usage have become an integral part of teaching and learning nowadays. </a:t>
            </a:r>
          </a:p>
          <a:p>
            <a:pPr lvl="1"/>
            <a:r>
              <a:rPr lang="en-US" sz="2000" b="0" i="0" dirty="0">
                <a:effectLst/>
                <a:latin typeface="Cambria" panose="02040503050406030204" pitchFamily="18" charset="0"/>
              </a:rPr>
              <a:t>Cloud computing, which includes YouTube, Google Apps, Dropbox and Twitter, has become the reality of today’s teaching and learning and has noticeably improved higher education, including nursing education.</a:t>
            </a:r>
            <a:endParaRPr lang="en-US" sz="2000" dirty="0"/>
          </a:p>
        </p:txBody>
      </p:sp>
    </p:spTree>
    <p:extLst>
      <p:ext uri="{BB962C8B-B14F-4D97-AF65-F5344CB8AC3E}">
        <p14:creationId xmlns:p14="http://schemas.microsoft.com/office/powerpoint/2010/main" val="247003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E37EB82-3B94-9A9A-DA42-10F11810DEBF}"/>
              </a:ext>
            </a:extLst>
          </p:cNvPr>
          <p:cNvSpPr>
            <a:spLocks noGrp="1"/>
          </p:cNvSpPr>
          <p:nvPr>
            <p:ph type="title"/>
          </p:nvPr>
        </p:nvSpPr>
        <p:spPr>
          <a:xfrm>
            <a:off x="630936" y="495992"/>
            <a:ext cx="4195140" cy="5638831"/>
          </a:xfrm>
          <a:noFill/>
        </p:spPr>
        <p:txBody>
          <a:bodyPr anchor="ctr">
            <a:normAutofit/>
          </a:bodyPr>
          <a:lstStyle/>
          <a:p>
            <a:r>
              <a:rPr lang="en-US" sz="3600" b="1" dirty="0">
                <a:latin typeface="Georgia" panose="02040502050405020303" pitchFamily="18" charset="0"/>
              </a:rPr>
              <a:t>Technology and future of the Nursing Profession: the transformation foreseen</a:t>
            </a:r>
          </a:p>
        </p:txBody>
      </p:sp>
      <p:graphicFrame>
        <p:nvGraphicFramePr>
          <p:cNvPr id="28" name="Content Placeholder 2">
            <a:extLst>
              <a:ext uri="{FF2B5EF4-FFF2-40B4-BE49-F238E27FC236}">
                <a16:creationId xmlns:a16="http://schemas.microsoft.com/office/drawing/2014/main" id="{AA580A84-ACCD-9B45-058C-F1EDDCE3225F}"/>
              </a:ext>
            </a:extLst>
          </p:cNvPr>
          <p:cNvGraphicFramePr>
            <a:graphicFrameLocks noGrp="1"/>
          </p:cNvGraphicFramePr>
          <p:nvPr>
            <p:ph idx="1"/>
            <p:extLst>
              <p:ext uri="{D42A27DB-BD31-4B8C-83A1-F6EECF244321}">
                <p14:modId xmlns:p14="http://schemas.microsoft.com/office/powerpoint/2010/main" val="2704162847"/>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27359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E9451-5385-95D0-3C71-7AA497E51738}"/>
              </a:ext>
            </a:extLst>
          </p:cNvPr>
          <p:cNvSpPr>
            <a:spLocks noGrp="1"/>
          </p:cNvSpPr>
          <p:nvPr>
            <p:ph type="title"/>
          </p:nvPr>
        </p:nvSpPr>
        <p:spPr>
          <a:xfrm>
            <a:off x="630936" y="640080"/>
            <a:ext cx="4818888" cy="1481328"/>
          </a:xfrm>
        </p:spPr>
        <p:txBody>
          <a:bodyPr anchor="b">
            <a:normAutofit fontScale="90000"/>
          </a:bodyPr>
          <a:lstStyle/>
          <a:p>
            <a:pPr algn="ctr"/>
            <a:r>
              <a:rPr lang="en-US" sz="3000" b="1" dirty="0">
                <a:latin typeface="Georgia" panose="02040502050405020303" pitchFamily="18" charset="0"/>
              </a:rPr>
              <a:t>Outcome of future Technological Transformation in the Nursing Profession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B6158F-F69A-FADC-4AB7-C5AD162354FA}"/>
              </a:ext>
            </a:extLst>
          </p:cNvPr>
          <p:cNvSpPr>
            <a:spLocks noGrp="1"/>
          </p:cNvSpPr>
          <p:nvPr>
            <p:ph idx="1"/>
          </p:nvPr>
        </p:nvSpPr>
        <p:spPr>
          <a:xfrm>
            <a:off x="630936" y="2660904"/>
            <a:ext cx="4818888" cy="3547872"/>
          </a:xfrm>
        </p:spPr>
        <p:txBody>
          <a:bodyPr anchor="t">
            <a:normAutofit lnSpcReduction="10000"/>
          </a:bodyPr>
          <a:lstStyle/>
          <a:p>
            <a:r>
              <a:rPr lang="en-US" sz="2400" b="1" dirty="0"/>
              <a:t>Precision Medicine:</a:t>
            </a:r>
          </a:p>
          <a:p>
            <a:pPr marL="0" indent="0">
              <a:buNone/>
            </a:pPr>
            <a:endParaRPr lang="en-US" sz="1700" dirty="0"/>
          </a:p>
          <a:p>
            <a:pPr lvl="1"/>
            <a:r>
              <a:rPr lang="en-US" sz="2000" dirty="0"/>
              <a:t>Will empower nurses to deliver high quality, personalized care, enhance patient outcomes, and improve the overall healthcare experience.</a:t>
            </a:r>
          </a:p>
          <a:p>
            <a:pPr marL="457200" lvl="1" indent="0">
              <a:buNone/>
            </a:pPr>
            <a:endParaRPr lang="en-US" sz="2000" dirty="0"/>
          </a:p>
          <a:p>
            <a:pPr marL="457200" lvl="1" indent="0">
              <a:buNone/>
            </a:pPr>
            <a:endParaRPr lang="en-US" sz="2000" dirty="0"/>
          </a:p>
          <a:p>
            <a:pPr lvl="1"/>
            <a:r>
              <a:rPr lang="en-US" sz="2000" b="1" dirty="0"/>
              <a:t>NOTE</a:t>
            </a:r>
            <a:r>
              <a:rPr lang="en-US" sz="2000" dirty="0"/>
              <a:t>: Nurses are to embrace these technologies and adapt their skills to leverage the benefits they offer in the evolving healthcare landscape.</a:t>
            </a:r>
          </a:p>
          <a:p>
            <a:endParaRPr lang="en-US" sz="1700" dirty="0"/>
          </a:p>
        </p:txBody>
      </p:sp>
      <p:pic>
        <p:nvPicPr>
          <p:cNvPr id="7" name="Graphic 6" descr="Medical">
            <a:extLst>
              <a:ext uri="{FF2B5EF4-FFF2-40B4-BE49-F238E27FC236}">
                <a16:creationId xmlns:a16="http://schemas.microsoft.com/office/drawing/2014/main" id="{7E67B549-D0A4-AEAA-9197-837C62A9BF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6114" y="699516"/>
            <a:ext cx="5091902" cy="5179143"/>
          </a:xfrm>
          <a:prstGeom prst="rect">
            <a:avLst/>
          </a:prstGeom>
        </p:spPr>
      </p:pic>
    </p:spTree>
    <p:extLst>
      <p:ext uri="{BB962C8B-B14F-4D97-AF65-F5344CB8AC3E}">
        <p14:creationId xmlns:p14="http://schemas.microsoft.com/office/powerpoint/2010/main" val="245530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6E8923-9E27-5E14-5855-B43869129C4D}"/>
              </a:ext>
            </a:extLst>
          </p:cNvPr>
          <p:cNvSpPr>
            <a:spLocks noGrp="1"/>
          </p:cNvSpPr>
          <p:nvPr>
            <p:ph type="title"/>
          </p:nvPr>
        </p:nvSpPr>
        <p:spPr>
          <a:xfrm>
            <a:off x="838200" y="673770"/>
            <a:ext cx="3220329" cy="2027227"/>
          </a:xfrm>
        </p:spPr>
        <p:txBody>
          <a:bodyPr anchor="t">
            <a:normAutofit/>
          </a:bodyPr>
          <a:lstStyle/>
          <a:p>
            <a:r>
              <a:rPr lang="en-US" sz="3400" b="1" dirty="0">
                <a:solidFill>
                  <a:srgbClr val="FFFFFF"/>
                </a:solidFill>
                <a:latin typeface="Georgia" panose="02040502050405020303" pitchFamily="18" charset="0"/>
              </a:rPr>
              <a:t>Technology in Nursing and Benefits to the society</a:t>
            </a:r>
          </a:p>
        </p:txBody>
      </p:sp>
      <p:graphicFrame>
        <p:nvGraphicFramePr>
          <p:cNvPr id="5" name="Content Placeholder 2">
            <a:extLst>
              <a:ext uri="{FF2B5EF4-FFF2-40B4-BE49-F238E27FC236}">
                <a16:creationId xmlns:a16="http://schemas.microsoft.com/office/drawing/2014/main" id="{2DCF4C6B-9FE3-2D6F-E84D-B45109B29058}"/>
              </a:ext>
            </a:extLst>
          </p:cNvPr>
          <p:cNvGraphicFramePr>
            <a:graphicFrameLocks noGrp="1"/>
          </p:cNvGraphicFramePr>
          <p:nvPr>
            <p:ph idx="1"/>
            <p:extLst>
              <p:ext uri="{D42A27DB-BD31-4B8C-83A1-F6EECF244321}">
                <p14:modId xmlns:p14="http://schemas.microsoft.com/office/powerpoint/2010/main" val="271634658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610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2F01-5815-1757-4830-36E4D78C6877}"/>
              </a:ext>
            </a:extLst>
          </p:cNvPr>
          <p:cNvSpPr>
            <a:spLocks noGrp="1"/>
          </p:cNvSpPr>
          <p:nvPr>
            <p:ph type="title"/>
          </p:nvPr>
        </p:nvSpPr>
        <p:spPr/>
        <p:txBody>
          <a:bodyPr>
            <a:normAutofit fontScale="90000"/>
          </a:bodyPr>
          <a:lstStyle/>
          <a:p>
            <a:pPr algn="ctr"/>
            <a:r>
              <a:rPr lang="en-US" b="1" dirty="0">
                <a:latin typeface="Georgia" panose="02040502050405020303" pitchFamily="18" charset="0"/>
              </a:rPr>
              <a:t>Summary of the Integration of Technology in the Nursing Profession</a:t>
            </a:r>
          </a:p>
        </p:txBody>
      </p:sp>
      <p:graphicFrame>
        <p:nvGraphicFramePr>
          <p:cNvPr id="5" name="Content Placeholder 2">
            <a:extLst>
              <a:ext uri="{FF2B5EF4-FFF2-40B4-BE49-F238E27FC236}">
                <a16:creationId xmlns:a16="http://schemas.microsoft.com/office/drawing/2014/main" id="{2B09DF41-CA2E-D279-42CC-EC5B67C0A9D5}"/>
              </a:ext>
            </a:extLst>
          </p:cNvPr>
          <p:cNvGraphicFramePr>
            <a:graphicFrameLocks noGrp="1"/>
          </p:cNvGraphicFramePr>
          <p:nvPr>
            <p:ph idx="1"/>
            <p:extLst>
              <p:ext uri="{D42A27DB-BD31-4B8C-83A1-F6EECF244321}">
                <p14:modId xmlns:p14="http://schemas.microsoft.com/office/powerpoint/2010/main" val="13412857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02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E24C-B90F-0A57-04CE-D94D8C61720F}"/>
              </a:ext>
            </a:extLst>
          </p:cNvPr>
          <p:cNvSpPr>
            <a:spLocks noGrp="1"/>
          </p:cNvSpPr>
          <p:nvPr>
            <p:ph type="title"/>
          </p:nvPr>
        </p:nvSpPr>
        <p:spPr/>
        <p:txBody>
          <a:bodyPr>
            <a:normAutofit fontScale="90000"/>
          </a:bodyPr>
          <a:lstStyle/>
          <a:p>
            <a:pPr algn="ctr"/>
            <a:r>
              <a:rPr lang="en-US" b="1" dirty="0">
                <a:latin typeface="Georgia" panose="02040502050405020303" pitchFamily="18" charset="0"/>
              </a:rPr>
              <a:t>Summary of the Integration of Technology in the Nursing Profession Cont.</a:t>
            </a:r>
          </a:p>
        </p:txBody>
      </p:sp>
      <p:graphicFrame>
        <p:nvGraphicFramePr>
          <p:cNvPr id="13" name="Content Placeholder 2">
            <a:extLst>
              <a:ext uri="{FF2B5EF4-FFF2-40B4-BE49-F238E27FC236}">
                <a16:creationId xmlns:a16="http://schemas.microsoft.com/office/drawing/2014/main" id="{2C0F2C7A-9E1C-F13A-1372-6D68A1B6E169}"/>
              </a:ext>
            </a:extLst>
          </p:cNvPr>
          <p:cNvGraphicFramePr>
            <a:graphicFrameLocks noGrp="1"/>
          </p:cNvGraphicFramePr>
          <p:nvPr>
            <p:ph idx="1"/>
            <p:extLst>
              <p:ext uri="{D42A27DB-BD31-4B8C-83A1-F6EECF244321}">
                <p14:modId xmlns:p14="http://schemas.microsoft.com/office/powerpoint/2010/main" val="30618647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23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C245E-916B-6D87-D82B-E0E5178EBB98}"/>
              </a:ext>
            </a:extLst>
          </p:cNvPr>
          <p:cNvSpPr>
            <a:spLocks noGrp="1"/>
          </p:cNvSpPr>
          <p:nvPr>
            <p:ph type="title"/>
          </p:nvPr>
        </p:nvSpPr>
        <p:spPr>
          <a:xfrm>
            <a:off x="640080" y="325369"/>
            <a:ext cx="4368602" cy="1956841"/>
          </a:xfrm>
        </p:spPr>
        <p:txBody>
          <a:bodyPr anchor="b">
            <a:normAutofit fontScale="90000"/>
          </a:bodyPr>
          <a:lstStyle/>
          <a:p>
            <a:pPr algn="ctr"/>
            <a:r>
              <a:rPr lang="en-US" sz="3000" b="1" dirty="0">
                <a:latin typeface="Georgia" panose="02040502050405020303" pitchFamily="18" charset="0"/>
              </a:rPr>
              <a:t>Summary of the Integration of Technology in the Nursing Profession Cont.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9BA62C-4E60-195B-BEE5-D516FFD11F38}"/>
              </a:ext>
            </a:extLst>
          </p:cNvPr>
          <p:cNvSpPr>
            <a:spLocks noGrp="1"/>
          </p:cNvSpPr>
          <p:nvPr>
            <p:ph idx="1"/>
          </p:nvPr>
        </p:nvSpPr>
        <p:spPr>
          <a:xfrm>
            <a:off x="640080" y="2780149"/>
            <a:ext cx="4243589" cy="3455976"/>
          </a:xfrm>
        </p:spPr>
        <p:txBody>
          <a:bodyPr>
            <a:noAutofit/>
          </a:bodyPr>
          <a:lstStyle/>
          <a:p>
            <a:r>
              <a:rPr lang="en-US" sz="1800" b="0" i="0" dirty="0">
                <a:effectLst/>
                <a:latin typeface="Cambria" panose="02040503050406030204" pitchFamily="18" charset="0"/>
              </a:rPr>
              <a:t>The </a:t>
            </a:r>
            <a:r>
              <a:rPr lang="en-US" sz="1800" b="1" i="1" dirty="0">
                <a:effectLst/>
                <a:latin typeface="Cambria" panose="02040503050406030204" pitchFamily="18" charset="0"/>
              </a:rPr>
              <a:t>Future of Nursing Report 2020–2030</a:t>
            </a:r>
            <a:r>
              <a:rPr lang="en-US" sz="1800" b="1" i="0" dirty="0">
                <a:effectLst/>
                <a:latin typeface="Cambria" panose="02040503050406030204" pitchFamily="18" charset="0"/>
              </a:rPr>
              <a:t> </a:t>
            </a:r>
            <a:r>
              <a:rPr lang="en-US" sz="1800" b="0" i="0" dirty="0">
                <a:effectLst/>
                <a:latin typeface="Cambria" panose="02040503050406030204" pitchFamily="18" charset="0"/>
              </a:rPr>
              <a:t>calls for health care systems to employ nurses with expertise in technology to use digital platforms, artificial intelligence, and other technological innovations to address social determinants of health and health equity. Training for these skills must begin in </a:t>
            </a:r>
            <a:r>
              <a:rPr lang="en-US" sz="1800" b="1" i="0" dirty="0">
                <a:effectLst/>
                <a:latin typeface="Cambria" panose="02040503050406030204" pitchFamily="18" charset="0"/>
              </a:rPr>
              <a:t>prelicensure nursing education programs </a:t>
            </a:r>
            <a:r>
              <a:rPr lang="en-US" sz="1800" b="0" i="0" dirty="0">
                <a:effectLst/>
                <a:latin typeface="Cambria" panose="02040503050406030204" pitchFamily="18" charset="0"/>
              </a:rPr>
              <a:t>and be further supported in practice settings and advanced practice education if nurses are to appropriately use technology as not only a vehicle for learning but also a means for impacting the quality and safety of patient care.</a:t>
            </a:r>
            <a:endParaRPr lang="en-US" sz="1800" dirty="0"/>
          </a:p>
        </p:txBody>
      </p:sp>
      <p:pic>
        <p:nvPicPr>
          <p:cNvPr id="5" name="Picture 4" descr="Scan of a human brain in a neurology clinic">
            <a:extLst>
              <a:ext uri="{FF2B5EF4-FFF2-40B4-BE49-F238E27FC236}">
                <a16:creationId xmlns:a16="http://schemas.microsoft.com/office/drawing/2014/main" id="{523D0CFF-DB44-88ED-5D75-B5921280A7D0}"/>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7489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3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38">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953CA0-D22E-55FE-1AD4-2EE92D553683}"/>
              </a:ext>
            </a:extLst>
          </p:cNvPr>
          <p:cNvSpPr>
            <a:spLocks noGrp="1"/>
          </p:cNvSpPr>
          <p:nvPr>
            <p:ph type="title"/>
          </p:nvPr>
        </p:nvSpPr>
        <p:spPr>
          <a:xfrm>
            <a:off x="1137034" y="609600"/>
            <a:ext cx="6881026" cy="1322887"/>
          </a:xfrm>
        </p:spPr>
        <p:txBody>
          <a:bodyPr>
            <a:normAutofit/>
          </a:bodyPr>
          <a:lstStyle/>
          <a:p>
            <a:r>
              <a:rPr lang="en-US" b="1" dirty="0">
                <a:latin typeface="Georgia" panose="02040502050405020303" pitchFamily="18" charset="0"/>
              </a:rPr>
              <a:t>BIBLIOGRPHY</a:t>
            </a:r>
          </a:p>
        </p:txBody>
      </p:sp>
      <p:sp>
        <p:nvSpPr>
          <p:cNvPr id="1049" name="Content Placeholder 2">
            <a:extLst>
              <a:ext uri="{FF2B5EF4-FFF2-40B4-BE49-F238E27FC236}">
                <a16:creationId xmlns:a16="http://schemas.microsoft.com/office/drawing/2014/main" id="{1C95674F-ADF2-2D3D-356A-520F3AC64FAF}"/>
              </a:ext>
            </a:extLst>
          </p:cNvPr>
          <p:cNvSpPr>
            <a:spLocks noGrp="1"/>
          </p:cNvSpPr>
          <p:nvPr>
            <p:ph idx="1"/>
          </p:nvPr>
        </p:nvSpPr>
        <p:spPr>
          <a:xfrm>
            <a:off x="1137034" y="2194102"/>
            <a:ext cx="6573951" cy="3908585"/>
          </a:xfrm>
        </p:spPr>
        <p:txBody>
          <a:bodyPr>
            <a:normAutofit/>
          </a:bodyPr>
          <a:lstStyle/>
          <a:p>
            <a:pPr marL="342900" marR="0" lvl="0" indent="-342900">
              <a:spcBef>
                <a:spcPts val="0"/>
              </a:spcBef>
              <a:spcAft>
                <a:spcPts val="0"/>
              </a:spcAft>
              <a:buFont typeface="Arial" panose="020B0604020202020204" pitchFamily="34" charset="0"/>
              <a:buChar char="•"/>
              <a:tabLst>
                <a:tab pos="457200" algn="l"/>
              </a:tabLst>
            </a:pPr>
            <a:r>
              <a:rPr lang="en-US" sz="800" kern="1200">
                <a:effectLst/>
                <a:latin typeface="Georgia" panose="02040502050405020303" pitchFamily="18" charset="0"/>
                <a:ea typeface="DengXian" panose="02010600030101010101" pitchFamily="2" charset="-122"/>
                <a:cs typeface="Times New Roman" panose="02020603050405020304" pitchFamily="18" charset="0"/>
              </a:rPr>
              <a:t>Chicca J., Shellenbarger T. Generation Z: approaches and teaching-learning practices for nursing professional development practitioners. </a:t>
            </a:r>
            <a:r>
              <a:rPr lang="en-US" sz="800" i="1" kern="1200">
                <a:effectLst/>
                <a:latin typeface="Georgia" panose="02040502050405020303" pitchFamily="18" charset="0"/>
                <a:ea typeface="DengXian" panose="02010600030101010101" pitchFamily="2" charset="-122"/>
                <a:cs typeface="Times New Roman" panose="02020603050405020304" pitchFamily="18" charset="0"/>
              </a:rPr>
              <a:t>J Nurses Prof Dev. </a:t>
            </a:r>
            <a:r>
              <a:rPr lang="en-US" sz="800" kern="1200">
                <a:effectLst/>
                <a:latin typeface="Georgia" panose="02040502050405020303" pitchFamily="18" charset="0"/>
                <a:ea typeface="DengXian" panose="02010600030101010101" pitchFamily="2" charset="-122"/>
                <a:cs typeface="Times New Roman" panose="02020603050405020304" pitchFamily="18" charset="0"/>
              </a:rPr>
              <a:t>2018;34(5):250–256. [</a:t>
            </a:r>
            <a:r>
              <a:rPr lang="en-US" sz="800" u="sng" kern="1200">
                <a:effectLst/>
                <a:latin typeface="Georgia" panose="02040502050405020303" pitchFamily="18" charset="0"/>
                <a:ea typeface="DengXian" panose="02010600030101010101" pitchFamily="2" charset="-122"/>
                <a:cs typeface="Times New Roman" panose="02020603050405020304" pitchFamily="18" charset="0"/>
                <a:hlinkClick r:id="rId2"/>
              </a:rPr>
              <a:t>PubMed</a:t>
            </a:r>
            <a:r>
              <a:rPr lang="en-US" sz="800" u="sng" kern="1200">
                <a:effectLst/>
                <a:latin typeface="Georgia" panose="02040502050405020303" pitchFamily="18" charset="0"/>
                <a:ea typeface="DengXian" panose="02010600030101010101" pitchFamily="2" charset="-122"/>
                <a:cs typeface="Times New Roman" panose="02020603050405020304" pitchFamily="18" charset="0"/>
              </a:rPr>
              <a:t>]</a:t>
            </a:r>
            <a:r>
              <a:rPr lang="en-US" sz="800" kern="0">
                <a:effectLst/>
                <a:latin typeface="Georgia" panose="02040502050405020303" pitchFamily="18" charset="0"/>
                <a:ea typeface="Times New Roman" panose="02020603050405020304" pitchFamily="18" charset="0"/>
                <a:cs typeface="Times New Roman" panose="02020603050405020304" pitchFamily="18" charset="0"/>
              </a:rPr>
              <a:t> </a:t>
            </a:r>
            <a:r>
              <a:rPr lang="en-US" sz="800" u="sng" kern="1200">
                <a:effectLst/>
                <a:latin typeface="Georgia" panose="02040502050405020303" pitchFamily="18" charset="0"/>
                <a:ea typeface="DengXian" panose="02010600030101010101" pitchFamily="2" charset="-122"/>
                <a:cs typeface="Times New Roman" panose="02020603050405020304" pitchFamily="18" charset="0"/>
                <a:hlinkClick r:id="rId3"/>
              </a:rPr>
              <a:t>https://www.ncbi.nlm.nih.gov/pmc/articles/PMC9514973/#sec3title</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000"/>
              </a:spcBef>
              <a:spcAft>
                <a:spcPts val="0"/>
              </a:spcAft>
            </a:pPr>
            <a:r>
              <a:rPr lang="en-US" sz="800" kern="0">
                <a:effectLst/>
                <a:latin typeface="Georgia" panose="02040502050405020303" pitchFamily="18" charset="0"/>
                <a:ea typeface="Times New Roman" panose="02020603050405020304" pitchFamily="18" charset="0"/>
                <a:cs typeface="Times New Roman" panose="02020603050405020304" pitchFamily="18" charset="0"/>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800" u="sng" kern="1200">
                <a:effectLst/>
                <a:latin typeface="Georgia" panose="02040502050405020303" pitchFamily="18" charset="0"/>
                <a:ea typeface="DengXian" panose="02010600030101010101" pitchFamily="2" charset="-122"/>
                <a:cs typeface="Times New Roman" panose="02020603050405020304" pitchFamily="18" charset="0"/>
                <a:hlinkClick r:id="rId4"/>
              </a:rPr>
              <a:t>Gerry Altmiller</a:t>
            </a:r>
            <a:r>
              <a:rPr lang="en-US" sz="800" kern="1200">
                <a:effectLst/>
                <a:latin typeface="Georgia" panose="02040502050405020303" pitchFamily="18" charset="0"/>
                <a:ea typeface="DengXian" panose="02010600030101010101" pitchFamily="2" charset="-122"/>
                <a:cs typeface="Times New Roman" panose="02020603050405020304" pitchFamily="18" charset="0"/>
              </a:rPr>
              <a:t>, EdD, APRN, ACNS-BC, ANEF, FAAN</a:t>
            </a:r>
            <a:r>
              <a:rPr lang="en-US" sz="800" kern="1200" baseline="30000">
                <a:effectLst/>
                <a:latin typeface="Georgia" panose="02040502050405020303" pitchFamily="18" charset="0"/>
                <a:ea typeface="DengXian" panose="02010600030101010101" pitchFamily="2" charset="-122"/>
                <a:cs typeface="Times New Roman" panose="02020603050405020304" pitchFamily="18" charset="0"/>
              </a:rPr>
              <a:t>a,</a:t>
            </a:r>
            <a:r>
              <a:rPr lang="en-US" sz="800" kern="1200" baseline="30000">
                <a:effectLst/>
                <a:latin typeface="Cambria Math" panose="02040503050406030204" pitchFamily="18" charset="0"/>
                <a:ea typeface="DengXian" panose="02010600030101010101" pitchFamily="2" charset="-122"/>
                <a:cs typeface="Cambria Math" panose="02040503050406030204" pitchFamily="18" charset="0"/>
              </a:rPr>
              <a:t>∗</a:t>
            </a:r>
            <a:r>
              <a:rPr lang="en-US" sz="800" kern="1200">
                <a:effectLst/>
                <a:latin typeface="Georgia" panose="02040502050405020303" pitchFamily="18" charset="0"/>
                <a:ea typeface="DengXian" panose="02010600030101010101" pitchFamily="2" charset="-122"/>
                <a:cs typeface="Times New Roman" panose="02020603050405020304" pitchFamily="18" charset="0"/>
              </a:rPr>
              <a:t> and </a:t>
            </a:r>
            <a:r>
              <a:rPr lang="en-US" sz="800" u="sng" kern="1200">
                <a:effectLst/>
                <a:latin typeface="Georgia" panose="02040502050405020303" pitchFamily="18" charset="0"/>
                <a:ea typeface="DengXian" panose="02010600030101010101" pitchFamily="2" charset="-122"/>
                <a:cs typeface="Times New Roman" panose="02020603050405020304" pitchFamily="18" charset="0"/>
                <a:hlinkClick r:id="rId5"/>
              </a:rPr>
              <a:t>Loraine Hopkins Pepe</a:t>
            </a:r>
            <a:r>
              <a:rPr lang="en-US" sz="800" kern="1200">
                <a:effectLst/>
                <a:latin typeface="Georgia" panose="02040502050405020303" pitchFamily="18" charset="0"/>
                <a:ea typeface="DengXian" panose="02010600030101010101" pitchFamily="2" charset="-122"/>
                <a:cs typeface="Times New Roman" panose="02020603050405020304" pitchFamily="18" charset="0"/>
              </a:rPr>
              <a:t>, PhD, RN, NPD-BC, CCRN-K : Influence of Technology in Supporting Quality and Safety in Nursing Education. Published online 2022 Sep 28.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457200">
              <a:spcBef>
                <a:spcPts val="0"/>
              </a:spcBef>
              <a:spcAft>
                <a:spcPts val="0"/>
              </a:spcAft>
            </a:pPr>
            <a:r>
              <a:rPr lang="en-US" sz="800" u="sng" kern="1200" baseline="30000">
                <a:effectLst/>
                <a:latin typeface="Georgia" panose="02040502050405020303" pitchFamily="18" charset="0"/>
                <a:ea typeface="DengXian" panose="02010600030101010101" pitchFamily="2" charset="-122"/>
                <a:cs typeface="Arial" panose="020B0604020202020204" pitchFamily="34" charset="0"/>
                <a:hlinkClick r:id="rId6"/>
              </a:rPr>
              <a:t>https://www.ncbi.nlm.nih.gov/pmc/articles/PMC9514973/</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800" kern="0">
                <a:effectLst/>
                <a:latin typeface="Georgia" panose="02040502050405020303" pitchFamily="18" charset="0"/>
                <a:ea typeface="Times New Roman" panose="02020603050405020304" pitchFamily="18" charset="0"/>
                <a:cs typeface="Times New Roman" panose="02020603050405020304" pitchFamily="18" charset="0"/>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eaLnBrk="0" fontAlgn="base" hangingPunct="0">
              <a:spcBef>
                <a:spcPts val="0"/>
              </a:spcBef>
              <a:spcAft>
                <a:spcPts val="0"/>
              </a:spcAft>
              <a:buFont typeface="Symbol" panose="05050102010706020507" pitchFamily="18" charset="2"/>
              <a:buChar char=""/>
            </a:pPr>
            <a:r>
              <a:rPr lang="en-US" sz="800" u="sng" kern="1200">
                <a:effectLst/>
                <a:latin typeface="Georgia" panose="02040502050405020303" pitchFamily="18" charset="0"/>
                <a:ea typeface="DengXian" panose="02010600030101010101" pitchFamily="2" charset="-122"/>
                <a:cs typeface="Arial" panose="020B0604020202020204" pitchFamily="34" charset="0"/>
                <a:hlinkClick r:id="rId7"/>
              </a:rPr>
              <a:t>Gopolang Gause</a:t>
            </a:r>
            <a:r>
              <a:rPr lang="en-US" sz="800" kern="1200">
                <a:effectLst/>
                <a:latin typeface="Georgia" panose="02040502050405020303" pitchFamily="18" charset="0"/>
                <a:ea typeface="DengXian" panose="02010600030101010101" pitchFamily="2" charset="-122"/>
                <a:cs typeface="Arial" panose="020B0604020202020204" pitchFamily="34" charset="0"/>
              </a:rPr>
              <a:t>,</a:t>
            </a:r>
            <a:r>
              <a:rPr lang="en-US" sz="800" kern="1200" baseline="30000">
                <a:effectLst/>
                <a:latin typeface="Georgia" panose="02040502050405020303" pitchFamily="18" charset="0"/>
                <a:ea typeface="DengXian" panose="02010600030101010101" pitchFamily="2" charset="-122"/>
                <a:cs typeface="Arial" panose="020B0604020202020204" pitchFamily="34" charset="0"/>
              </a:rPr>
              <a:t>   </a:t>
            </a:r>
            <a:r>
              <a:rPr lang="en-US" sz="800" u="sng" kern="1200">
                <a:effectLst/>
                <a:latin typeface="Georgia" panose="02040502050405020303" pitchFamily="18" charset="0"/>
                <a:ea typeface="DengXian" panose="02010600030101010101" pitchFamily="2" charset="-122"/>
                <a:cs typeface="Arial" panose="020B0604020202020204" pitchFamily="34" charset="0"/>
                <a:hlinkClick r:id="rId8"/>
              </a:rPr>
              <a:t>Isaac O. Mokgaola</a:t>
            </a:r>
            <a:r>
              <a:rPr lang="en-US" sz="800" kern="1200">
                <a:effectLst/>
                <a:latin typeface="Georgia" panose="02040502050405020303" pitchFamily="18" charset="0"/>
                <a:ea typeface="DengXian" panose="02010600030101010101" pitchFamily="2" charset="-122"/>
                <a:cs typeface="Arial" panose="020B0604020202020204" pitchFamily="34" charset="0"/>
              </a:rPr>
              <a:t>, and </a:t>
            </a:r>
            <a:r>
              <a:rPr lang="en-US" sz="800" u="sng" kern="1200">
                <a:effectLst/>
                <a:latin typeface="Georgia" panose="02040502050405020303" pitchFamily="18" charset="0"/>
                <a:ea typeface="DengXian" panose="02010600030101010101" pitchFamily="2" charset="-122"/>
                <a:cs typeface="Arial" panose="020B0604020202020204" pitchFamily="34" charset="0"/>
                <a:hlinkClick r:id="rId9"/>
              </a:rPr>
              <a:t>Mahlasela A. Rakhudu</a:t>
            </a:r>
            <a:r>
              <a:rPr lang="en-US" sz="800" u="sng" kern="1200">
                <a:effectLst/>
                <a:latin typeface="Georgia" panose="02040502050405020303" pitchFamily="18" charset="0"/>
                <a:ea typeface="DengXian" panose="02010600030101010101" pitchFamily="2" charset="-122"/>
                <a:cs typeface="Arial" panose="020B0604020202020204" pitchFamily="34" charset="0"/>
              </a:rPr>
              <a:t>:</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228600" marR="0" indent="457200" eaLnBrk="0" fontAlgn="base" hangingPunct="0">
              <a:spcBef>
                <a:spcPts val="0"/>
              </a:spcBef>
              <a:spcAft>
                <a:spcPts val="0"/>
              </a:spcAft>
            </a:pPr>
            <a:r>
              <a:rPr lang="en-US" sz="800" kern="1200">
                <a:effectLst/>
                <a:latin typeface="Georgia" panose="02040502050405020303" pitchFamily="18" charset="0"/>
                <a:ea typeface="DengXian" panose="02010600030101010101" pitchFamily="2" charset="-122"/>
                <a:cs typeface="Arial" panose="020B0604020202020204" pitchFamily="34" charset="0"/>
              </a:rPr>
              <a:t>Technology usage for teaching and learning in nursing education: An</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228600" marR="0" indent="457200" eaLnBrk="0" fontAlgn="base" hangingPunct="0">
              <a:spcBef>
                <a:spcPts val="0"/>
              </a:spcBef>
              <a:spcAft>
                <a:spcPts val="0"/>
              </a:spcAft>
            </a:pPr>
            <a:r>
              <a:rPr lang="en-US" sz="800" kern="1200">
                <a:effectLst/>
                <a:latin typeface="Georgia" panose="02040502050405020303" pitchFamily="18" charset="0"/>
                <a:ea typeface="DengXian" panose="02010600030101010101" pitchFamily="2" charset="-122"/>
                <a:cs typeface="Arial" panose="020B0604020202020204" pitchFamily="34" charset="0"/>
              </a:rPr>
              <a:t>Integrative review</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228600" marR="0" indent="457200" eaLnBrk="0" fontAlgn="base" hangingPunct="0">
              <a:spcBef>
                <a:spcPts val="0"/>
              </a:spcBef>
              <a:spcAft>
                <a:spcPts val="0"/>
              </a:spcAft>
            </a:pPr>
            <a:r>
              <a:rPr lang="en-US" sz="800" u="sng" kern="1200" baseline="30000">
                <a:effectLst/>
                <a:latin typeface="Georgia" panose="02040502050405020303" pitchFamily="18" charset="0"/>
                <a:ea typeface="DengXian" panose="02010600030101010101" pitchFamily="2" charset="-122"/>
                <a:cs typeface="Arial" panose="020B0604020202020204" pitchFamily="34" charset="0"/>
                <a:hlinkClick r:id="rId10"/>
              </a:rPr>
              <a:t>https://www.ncbi.nlm.nih.gov/pmc/articles/PMC9257720/</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0" marR="0" indent="457200" eaLnBrk="0" fontAlgn="base" hangingPunct="0">
              <a:spcBef>
                <a:spcPts val="0"/>
              </a:spcBef>
              <a:spcAft>
                <a:spcPts val="0"/>
              </a:spcAft>
            </a:pPr>
            <a:r>
              <a:rPr lang="en-US" sz="800" u="none" strike="noStrike" kern="1200" baseline="30000">
                <a:effectLst/>
                <a:latin typeface="Georgia" panose="02040502050405020303" pitchFamily="18" charset="0"/>
                <a:ea typeface="DengXian" panose="02010600030101010101" pitchFamily="2" charset="-122"/>
                <a:cs typeface="Arial" panose="020B0604020202020204" pitchFamily="34" charset="0"/>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800" kern="1200">
                <a:effectLst/>
                <a:latin typeface="Georgia" panose="02040502050405020303" pitchFamily="18" charset="0"/>
                <a:ea typeface="DengXian" panose="02010600030101010101" pitchFamily="2" charset="-122"/>
                <a:cs typeface="Times New Roman" panose="02020603050405020304" pitchFamily="18" charset="0"/>
              </a:rPr>
              <a:t>National Academies of Sciences, Engineering, and Medicine . The National Academies Press; Washington, DC: 2021. The future of nursing 2020-2030: charting a path to achieve health equity. [</a:t>
            </a:r>
            <a:r>
              <a:rPr lang="en-US" sz="800" u="sng" kern="1200">
                <a:effectLst/>
                <a:latin typeface="Georgia" panose="02040502050405020303" pitchFamily="18" charset="0"/>
                <a:ea typeface="DengXian" panose="02010600030101010101" pitchFamily="2" charset="-122"/>
                <a:cs typeface="Times New Roman" panose="02020603050405020304" pitchFamily="18" charset="0"/>
                <a:hlinkClick r:id="rId11"/>
              </a:rPr>
              <a:t>PubMed</a:t>
            </a:r>
            <a:r>
              <a:rPr lang="en-US" sz="800" kern="1200">
                <a:effectLst/>
                <a:latin typeface="Georgia" panose="02040502050405020303" pitchFamily="18" charset="0"/>
                <a:ea typeface="DengXian" panose="02010600030101010101" pitchFamily="2" charset="-122"/>
                <a:cs typeface="Times New Roman" panose="02020603050405020304" pitchFamily="18" charset="0"/>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800" u="sng" kern="1200">
                <a:effectLst/>
                <a:latin typeface="Georgia" panose="02040502050405020303" pitchFamily="18" charset="0"/>
                <a:ea typeface="DengXian" panose="02010600030101010101" pitchFamily="2" charset="-122"/>
                <a:cs typeface="Arial" panose="020B0604020202020204" pitchFamily="34" charset="0"/>
                <a:hlinkClick r:id="rId3"/>
              </a:rPr>
              <a:t>https://www.ncbi.nlm.nih.gov/pmc/articles/PMC9514973/#sec3title</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0" marR="0" indent="457200" eaLnBrk="0" fontAlgn="base" hangingPunct="0">
              <a:spcBef>
                <a:spcPts val="0"/>
              </a:spcBef>
              <a:spcAft>
                <a:spcPts val="0"/>
              </a:spcAft>
            </a:pPr>
            <a:r>
              <a:rPr lang="en-US" sz="800" kern="0">
                <a:effectLst/>
                <a:latin typeface="Georgia" panose="02040502050405020303" pitchFamily="18" charset="0"/>
                <a:ea typeface="Times New Roman" panose="02020603050405020304" pitchFamily="18" charset="0"/>
                <a:cs typeface="Times New Roman" panose="02020603050405020304" pitchFamily="18" charset="0"/>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685800" marR="0">
              <a:spcBef>
                <a:spcPts val="1000"/>
              </a:spcBef>
              <a:spcAft>
                <a:spcPts val="1000"/>
              </a:spcAft>
            </a:pPr>
            <a:r>
              <a:rPr lang="en-US" sz="800" kern="1200">
                <a:effectLst/>
                <a:latin typeface="Georgia" panose="02040502050405020303" pitchFamily="18" charset="0"/>
                <a:ea typeface="DengXian" panose="02010600030101010101" pitchFamily="2" charset="-122"/>
                <a:cs typeface="Arial" panose="020B0604020202020204" pitchFamily="34" charset="0"/>
              </a:rPr>
              <a:t>Sherwood G. Quality and safety education for nurses: making progress in patient safety, learning from COVID-19. </a:t>
            </a:r>
            <a:r>
              <a:rPr lang="en-US" sz="800" i="1" kern="1200">
                <a:effectLst/>
                <a:latin typeface="Georgia" panose="02040502050405020303" pitchFamily="18" charset="0"/>
                <a:ea typeface="DengXian" panose="02010600030101010101" pitchFamily="2" charset="-122"/>
                <a:cs typeface="Arial" panose="020B0604020202020204" pitchFamily="34" charset="0"/>
              </a:rPr>
              <a:t>Int J Nurs Sci. </a:t>
            </a:r>
            <a:r>
              <a:rPr lang="en-US" sz="800" kern="1200">
                <a:effectLst/>
                <a:latin typeface="Georgia" panose="02040502050405020303" pitchFamily="18" charset="0"/>
                <a:ea typeface="DengXian" panose="02010600030101010101" pitchFamily="2" charset="-122"/>
                <a:cs typeface="Arial" panose="020B0604020202020204" pitchFamily="34" charset="0"/>
              </a:rPr>
              <a:t>2021;8:249–251. </a:t>
            </a:r>
            <a:r>
              <a:rPr lang="en-US" sz="800" u="sng" kern="0">
                <a:effectLst/>
                <a:latin typeface="Georgia" panose="02040502050405020303" pitchFamily="18" charset="0"/>
                <a:ea typeface="Times New Roman" panose="02020603050405020304" pitchFamily="18" charset="0"/>
                <a:cs typeface="Times New Roman" panose="02020603050405020304" pitchFamily="18" charset="0"/>
                <a:hlinkClick r:id="rId12"/>
              </a:rPr>
              <a:t>https://www.ncbi.nlm.nih.gov/pmc/articles/PMC8169322/</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800" kern="1200">
                <a:effectLst/>
                <a:latin typeface="Georgia" panose="02040502050405020303" pitchFamily="18" charset="0"/>
                <a:ea typeface="DengXian" panose="02010600030101010101" pitchFamily="2" charset="-122"/>
                <a:cs typeface="Times New Roman" panose="02020603050405020304" pitchFamily="18" charset="0"/>
              </a:rPr>
              <a:t>Testa, G. The Impact of Technology in Nursing Education</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800" kern="1200">
                <a:effectLst/>
                <a:latin typeface="Georgia" panose="02040502050405020303" pitchFamily="18" charset="0"/>
                <a:ea typeface="DengXian" panose="02010600030101010101" pitchFamily="2" charset="-122"/>
                <a:cs typeface="Arial" panose="020B0604020202020204" pitchFamily="34" charset="0"/>
              </a:rPr>
              <a:t>Published May 16, 2023</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685800" marR="0">
              <a:spcBef>
                <a:spcPts val="0"/>
              </a:spcBef>
              <a:spcAft>
                <a:spcPts val="0"/>
              </a:spcAft>
            </a:pPr>
            <a:r>
              <a:rPr lang="en-US" sz="800" u="sng" kern="1200">
                <a:effectLst/>
                <a:latin typeface="Georgia" panose="02040502050405020303" pitchFamily="18" charset="0"/>
                <a:ea typeface="DengXian" panose="02010600030101010101" pitchFamily="2" charset="-122"/>
                <a:cs typeface="Arial" panose="020B0604020202020204" pitchFamily="34" charset="0"/>
                <a:hlinkClick r:id="rId13"/>
              </a:rPr>
              <a:t>https://www.ubisimvr.com/blog/impact-technology-nursing-education</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0" marR="0">
              <a:spcBef>
                <a:spcPts val="1000"/>
              </a:spcBef>
              <a:spcAft>
                <a:spcPts val="1000"/>
              </a:spcAft>
            </a:pPr>
            <a:r>
              <a:rPr lang="en-US" sz="800" kern="0">
                <a:effectLst/>
                <a:latin typeface="Georgia" panose="02040502050405020303" pitchFamily="18" charset="0"/>
                <a:ea typeface="Times New Roman" panose="02020603050405020304" pitchFamily="18" charset="0"/>
                <a:cs typeface="Times New Roman" panose="02020603050405020304" pitchFamily="18" charset="0"/>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800" kern="1200">
                <a:effectLst/>
                <a:latin typeface="Georgia" panose="02040502050405020303" pitchFamily="18" charset="0"/>
                <a:ea typeface="DengXian" panose="02010600030101010101" pitchFamily="2" charset="-122"/>
                <a:cs typeface="Times New Roman" panose="02020603050405020304" pitchFamily="18" charset="0"/>
              </a:rPr>
              <a:t>The Impact of Technology on Online Nursing Education.</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800" u="sng" kern="1200">
                <a:effectLst/>
                <a:latin typeface="Georgia" panose="02040502050405020303" pitchFamily="18" charset="0"/>
                <a:ea typeface="DengXian" panose="02010600030101010101" pitchFamily="2" charset="-122"/>
                <a:cs typeface="Arial" panose="020B0604020202020204" pitchFamily="34" charset="0"/>
                <a:hlinkClick r:id="rId14"/>
              </a:rPr>
              <a:t>https://graduatecoach.co.uk/blog/imact-of-technology-on-online-nursing-education/#:~:text=Technology%20has%20significantly%20impacted%20online,skills%20in%20a%20safe%20environment</a:t>
            </a:r>
            <a:r>
              <a:rPr lang="en-US" sz="800" kern="1200">
                <a:effectLst/>
                <a:latin typeface="Georgia" panose="02040502050405020303" pitchFamily="18" charset="0"/>
                <a:ea typeface="DengXian" panose="02010600030101010101" pitchFamily="2" charset="-122"/>
                <a:cs typeface="Arial" panose="020B0604020202020204" pitchFamily="34" charset="0"/>
              </a:rPr>
              <a:t>.</a:t>
            </a:r>
            <a:endParaRPr lang="en-US" sz="800" kern="1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1000"/>
              </a:spcBef>
              <a:spcAft>
                <a:spcPts val="0"/>
              </a:spcAft>
              <a:buNone/>
            </a:pPr>
            <a:endParaRPr lang="en-US" sz="800" kern="100">
              <a:effectLst/>
              <a:latin typeface="Calibri" panose="020F0502020204030204" pitchFamily="34" charset="0"/>
              <a:ea typeface="Calibri" panose="020F0502020204030204" pitchFamily="34" charset="0"/>
              <a:cs typeface="Arial" panose="020B0604020202020204" pitchFamily="34" charset="0"/>
            </a:endParaRPr>
          </a:p>
          <a:p>
            <a:endParaRPr lang="en-US" sz="800" b="0" i="0">
              <a:effectLst/>
              <a:latin typeface="lora" pitchFamily="2" charset="0"/>
            </a:endParaRPr>
          </a:p>
        </p:txBody>
      </p:sp>
      <p:pic>
        <p:nvPicPr>
          <p:cNvPr id="1050" name="Graphic 1033" descr="Fingerprint">
            <a:extLst>
              <a:ext uri="{FF2B5EF4-FFF2-40B4-BE49-F238E27FC236}">
                <a16:creationId xmlns:a16="http://schemas.microsoft.com/office/drawing/2014/main" id="{93F38671-2A3C-9A2D-74E4-E233F38485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5981" y="1990229"/>
            <a:ext cx="2906973" cy="2906973"/>
          </a:xfrm>
          <a:prstGeom prst="rect">
            <a:avLst/>
          </a:prstGeom>
        </p:spPr>
      </p:pic>
      <p:pic>
        <p:nvPicPr>
          <p:cNvPr id="1030" name="Picture 6" descr="corresponding author">
            <a:extLst>
              <a:ext uri="{FF2B5EF4-FFF2-40B4-BE49-F238E27FC236}">
                <a16:creationId xmlns:a16="http://schemas.microsoft.com/office/drawing/2014/main" id="{C4AC020F-AC52-7CF8-411E-5C012D3202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1900" y="101600"/>
            <a:ext cx="66675" cy="85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3F8607-30C7-C54D-3334-32E9AA121D5D}"/>
              </a:ext>
            </a:extLst>
          </p:cNvPr>
          <p:cNvSpPr>
            <a:spLocks noChangeArrowheads="1"/>
          </p:cNvSpPr>
          <p:nvPr/>
        </p:nvSpPr>
        <p:spPr bwMode="auto">
          <a:xfrm>
            <a:off x="0" y="-25255"/>
            <a:ext cx="65" cy="5077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3401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andshake Images – Browse 619,363 Stock Photos, Vectors, and ...">
            <a:extLst>
              <a:ext uri="{FF2B5EF4-FFF2-40B4-BE49-F238E27FC236}">
                <a16:creationId xmlns:a16="http://schemas.microsoft.com/office/drawing/2014/main" id="{62F8975D-74BB-63F3-4E16-D7B3B744713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092" r="-1" b="8119"/>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2074" name="Rectangle 207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6" name="Rectangle 207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32130-031E-9CD3-67F1-1E6E5C0EB3AF}"/>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b="1" kern="1200">
                <a:solidFill>
                  <a:srgbClr val="FFFFFF"/>
                </a:solidFill>
                <a:latin typeface="+mj-lt"/>
                <a:ea typeface="+mj-ea"/>
                <a:cs typeface="+mj-cs"/>
              </a:rPr>
              <a:t>THANK YOU</a:t>
            </a:r>
          </a:p>
        </p:txBody>
      </p:sp>
      <p:sp>
        <p:nvSpPr>
          <p:cNvPr id="2078" name="Rectangle 207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earing a blue scarf&#10;&#10;Description automatically generated">
            <a:extLst>
              <a:ext uri="{FF2B5EF4-FFF2-40B4-BE49-F238E27FC236}">
                <a16:creationId xmlns:a16="http://schemas.microsoft.com/office/drawing/2014/main" id="{F6DFD783-B7A9-EFF9-9C82-FD9A0232F927}"/>
              </a:ext>
            </a:extLst>
          </p:cNvPr>
          <p:cNvPicPr>
            <a:picLocks noChangeAspect="1"/>
          </p:cNvPicPr>
          <p:nvPr/>
        </p:nvPicPr>
        <p:blipFill rotWithShape="1">
          <a:blip r:embed="rId3"/>
          <a:srcRect b="32932"/>
          <a:stretch/>
        </p:blipFill>
        <p:spPr>
          <a:xfrm>
            <a:off x="8128856" y="1"/>
            <a:ext cx="4063143" cy="5291384"/>
          </a:xfrm>
          <a:prstGeom prst="rect">
            <a:avLst/>
          </a:prstGeom>
        </p:spPr>
      </p:pic>
    </p:spTree>
    <p:extLst>
      <p:ext uri="{BB962C8B-B14F-4D97-AF65-F5344CB8AC3E}">
        <p14:creationId xmlns:p14="http://schemas.microsoft.com/office/powerpoint/2010/main" val="92557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lue and green wave&#10;&#10;Description automatically generated">
            <a:extLst>
              <a:ext uri="{FF2B5EF4-FFF2-40B4-BE49-F238E27FC236}">
                <a16:creationId xmlns:a16="http://schemas.microsoft.com/office/drawing/2014/main" id="{87937D29-0786-CBFD-A541-518600C608E4}"/>
              </a:ext>
            </a:extLst>
          </p:cNvPr>
          <p:cNvPicPr>
            <a:picLocks noChangeAspect="1"/>
          </p:cNvPicPr>
          <p:nvPr/>
        </p:nvPicPr>
        <p:blipFill rotWithShape="1">
          <a:blip r:embed="rId2">
            <a:duotone>
              <a:schemeClr val="bg2">
                <a:shade val="45000"/>
                <a:satMod val="135000"/>
              </a:schemeClr>
              <a:prstClr val="white"/>
            </a:duotone>
          </a:blip>
          <a:srcRect t="23103" r="9091"/>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6F389-274B-A851-6AC4-8654FE6E52CA}"/>
              </a:ext>
            </a:extLst>
          </p:cNvPr>
          <p:cNvSpPr>
            <a:spLocks noGrp="1"/>
          </p:cNvSpPr>
          <p:nvPr>
            <p:ph type="title"/>
          </p:nvPr>
        </p:nvSpPr>
        <p:spPr>
          <a:xfrm>
            <a:off x="838200" y="365125"/>
            <a:ext cx="10515600" cy="1325563"/>
          </a:xfrm>
        </p:spPr>
        <p:txBody>
          <a:bodyPr>
            <a:normAutofit/>
          </a:bodyPr>
          <a:lstStyle/>
          <a:p>
            <a:r>
              <a:rPr lang="en-US" b="1" dirty="0"/>
              <a:t>What is Technology in Nursing Education?</a:t>
            </a:r>
          </a:p>
        </p:txBody>
      </p:sp>
      <p:graphicFrame>
        <p:nvGraphicFramePr>
          <p:cNvPr id="5" name="Content Placeholder 2">
            <a:extLst>
              <a:ext uri="{FF2B5EF4-FFF2-40B4-BE49-F238E27FC236}">
                <a16:creationId xmlns:a16="http://schemas.microsoft.com/office/drawing/2014/main" id="{8DA91629-9D1F-883A-0BBF-024CBA1A100B}"/>
              </a:ext>
            </a:extLst>
          </p:cNvPr>
          <p:cNvGraphicFramePr>
            <a:graphicFrameLocks noGrp="1"/>
          </p:cNvGraphicFramePr>
          <p:nvPr>
            <p:ph idx="1"/>
            <p:extLst>
              <p:ext uri="{D42A27DB-BD31-4B8C-83A1-F6EECF244321}">
                <p14:modId xmlns:p14="http://schemas.microsoft.com/office/powerpoint/2010/main" val="16647043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49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7BAE3B-708A-CF93-8C8D-518DF08B7247}"/>
              </a:ext>
            </a:extLst>
          </p:cNvPr>
          <p:cNvSpPr>
            <a:spLocks noGrp="1"/>
          </p:cNvSpPr>
          <p:nvPr>
            <p:ph type="title"/>
          </p:nvPr>
        </p:nvSpPr>
        <p:spPr>
          <a:xfrm>
            <a:off x="1137034" y="609600"/>
            <a:ext cx="6881026" cy="1322887"/>
          </a:xfrm>
        </p:spPr>
        <p:txBody>
          <a:bodyPr>
            <a:normAutofit fontScale="90000"/>
          </a:bodyPr>
          <a:lstStyle/>
          <a:p>
            <a:pPr algn="ctr"/>
            <a:r>
              <a:rPr lang="en-US" sz="3400" b="1" dirty="0">
                <a:latin typeface="Georgia" panose="02040502050405020303" pitchFamily="18" charset="0"/>
              </a:rPr>
              <a:t>Technological Advancement in Nursing Education and Practice today</a:t>
            </a:r>
          </a:p>
        </p:txBody>
      </p:sp>
      <p:sp>
        <p:nvSpPr>
          <p:cNvPr id="3" name="Content Placeholder 2">
            <a:extLst>
              <a:ext uri="{FF2B5EF4-FFF2-40B4-BE49-F238E27FC236}">
                <a16:creationId xmlns:a16="http://schemas.microsoft.com/office/drawing/2014/main" id="{603565A5-51AB-A5B5-0A31-5048D96C77AA}"/>
              </a:ext>
            </a:extLst>
          </p:cNvPr>
          <p:cNvSpPr>
            <a:spLocks noGrp="1"/>
          </p:cNvSpPr>
          <p:nvPr>
            <p:ph idx="1"/>
          </p:nvPr>
        </p:nvSpPr>
        <p:spPr>
          <a:xfrm>
            <a:off x="1137034" y="2194102"/>
            <a:ext cx="6573951" cy="3908585"/>
          </a:xfrm>
        </p:spPr>
        <p:txBody>
          <a:bodyPr>
            <a:normAutofit/>
          </a:bodyPr>
          <a:lstStyle/>
          <a:p>
            <a:r>
              <a:rPr lang="en-US" sz="1600" b="0" i="0" dirty="0">
                <a:effectLst/>
                <a:latin typeface="Cambria" panose="02040503050406030204" pitchFamily="18" charset="0"/>
              </a:rPr>
              <a:t>As prominent as </a:t>
            </a:r>
            <a:r>
              <a:rPr lang="en-US" sz="1600" b="1" i="0" dirty="0">
                <a:effectLst/>
                <a:latin typeface="Cambria" panose="02040503050406030204" pitchFamily="18" charset="0"/>
              </a:rPr>
              <a:t>quality</a:t>
            </a:r>
            <a:r>
              <a:rPr lang="en-US" sz="1600" b="0" i="0" dirty="0">
                <a:effectLst/>
                <a:latin typeface="Cambria" panose="02040503050406030204" pitchFamily="18" charset="0"/>
              </a:rPr>
              <a:t> and </a:t>
            </a:r>
            <a:r>
              <a:rPr lang="en-US" sz="1600" b="1" i="0" dirty="0">
                <a:effectLst/>
                <a:latin typeface="Cambria" panose="02040503050406030204" pitchFamily="18" charset="0"/>
              </a:rPr>
              <a:t>safety</a:t>
            </a:r>
            <a:r>
              <a:rPr lang="en-US" sz="1600" b="0" i="0" dirty="0">
                <a:effectLst/>
                <a:latin typeface="Cambria" panose="02040503050406030204" pitchFamily="18" charset="0"/>
              </a:rPr>
              <a:t> have been in the evolution of nursing education, so has been the integration of </a:t>
            </a:r>
            <a:r>
              <a:rPr lang="en-US" sz="1600" b="1" i="0" dirty="0">
                <a:effectLst/>
                <a:latin typeface="Cambria" panose="02040503050406030204" pitchFamily="18" charset="0"/>
              </a:rPr>
              <a:t>informatics</a:t>
            </a:r>
            <a:r>
              <a:rPr lang="en-US" sz="1600" b="0" i="0" dirty="0">
                <a:effectLst/>
                <a:latin typeface="Cambria" panose="02040503050406030204" pitchFamily="18" charset="0"/>
              </a:rPr>
              <a:t> and </a:t>
            </a:r>
            <a:r>
              <a:rPr lang="en-US" sz="1600" b="1" i="0" dirty="0">
                <a:effectLst/>
                <a:latin typeface="Cambria" panose="02040503050406030204" pitchFamily="18" charset="0"/>
              </a:rPr>
              <a:t>health care technologies.</a:t>
            </a:r>
          </a:p>
          <a:p>
            <a:endParaRPr lang="en-US" sz="1600" dirty="0">
              <a:latin typeface="Cambria" panose="02040503050406030204" pitchFamily="18" charset="0"/>
            </a:endParaRPr>
          </a:p>
          <a:p>
            <a:r>
              <a:rPr lang="en-US" sz="1600" b="0" i="0" dirty="0">
                <a:effectLst/>
                <a:latin typeface="Cambria" panose="02040503050406030204" pitchFamily="18" charset="0"/>
              </a:rPr>
              <a:t>Educational technologies including simulation and virtual simulation have created opportunities to emphasize and apply quality and safety competencies and have been instrumental in fostering a quality and safety mindset in nursing.</a:t>
            </a:r>
          </a:p>
          <a:p>
            <a:pPr marL="0" indent="0">
              <a:buNone/>
            </a:pPr>
            <a:endParaRPr lang="en-US" sz="1600" b="0" i="0" u="sng" baseline="30000" dirty="0">
              <a:effectLst/>
              <a:latin typeface="Cambria" panose="02040503050406030204" pitchFamily="18" charset="0"/>
            </a:endParaRPr>
          </a:p>
          <a:p>
            <a:r>
              <a:rPr lang="en-US" sz="1600" b="0" i="0" dirty="0">
                <a:effectLst/>
                <a:latin typeface="Cambria" panose="02040503050406030204" pitchFamily="18" charset="0"/>
              </a:rPr>
              <a:t>Data drives practice, and the measurement of nursing sensitive indicators is now commonplace on patient care units. In the practice setting, practitioners use dashboard data to identify needed continuing education based on performance reports that indicate areas where benchmarks are not being met and improvement is needed.</a:t>
            </a:r>
            <a:endParaRPr lang="en-US" sz="1600" dirty="0"/>
          </a:p>
        </p:txBody>
      </p:sp>
      <p:pic>
        <p:nvPicPr>
          <p:cNvPr id="5" name="Picture 4" descr="Desk with stethoscope and computer keyboard">
            <a:extLst>
              <a:ext uri="{FF2B5EF4-FFF2-40B4-BE49-F238E27FC236}">
                <a16:creationId xmlns:a16="http://schemas.microsoft.com/office/drawing/2014/main" id="{1B6D8840-2EDB-C874-19C6-4C3A11542D24}"/>
              </a:ext>
            </a:extLst>
          </p:cNvPr>
          <p:cNvPicPr>
            <a:picLocks noChangeAspect="1"/>
          </p:cNvPicPr>
          <p:nvPr/>
        </p:nvPicPr>
        <p:blipFill rotWithShape="1">
          <a:blip r:embed="rId2"/>
          <a:srcRect l="33048" r="-1" b="-1"/>
          <a:stretch/>
        </p:blipFill>
        <p:spPr>
          <a:xfrm>
            <a:off x="8795981" y="1994622"/>
            <a:ext cx="2906973" cy="2898186"/>
          </a:xfrm>
          <a:prstGeom prst="rect">
            <a:avLst/>
          </a:prstGeom>
        </p:spPr>
      </p:pic>
    </p:spTree>
    <p:extLst>
      <p:ext uri="{BB962C8B-B14F-4D97-AF65-F5344CB8AC3E}">
        <p14:creationId xmlns:p14="http://schemas.microsoft.com/office/powerpoint/2010/main" val="100631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29B8-67F3-F5A5-D1A0-FB96DB3B949A}"/>
              </a:ext>
            </a:extLst>
          </p:cNvPr>
          <p:cNvSpPr>
            <a:spLocks noGrp="1"/>
          </p:cNvSpPr>
          <p:nvPr>
            <p:ph type="title"/>
          </p:nvPr>
        </p:nvSpPr>
        <p:spPr/>
        <p:txBody>
          <a:bodyPr>
            <a:normAutofit fontScale="90000"/>
          </a:bodyPr>
          <a:lstStyle/>
          <a:p>
            <a:pPr algn="ctr"/>
            <a:r>
              <a:rPr lang="en-US" b="1" dirty="0">
                <a:latin typeface="Georgia" panose="02040502050405020303" pitchFamily="18" charset="0"/>
              </a:rPr>
              <a:t>Technological Advancement in Nursing Education and Practice today</a:t>
            </a:r>
          </a:p>
        </p:txBody>
      </p:sp>
      <p:graphicFrame>
        <p:nvGraphicFramePr>
          <p:cNvPr id="5" name="Content Placeholder 2">
            <a:extLst>
              <a:ext uri="{FF2B5EF4-FFF2-40B4-BE49-F238E27FC236}">
                <a16:creationId xmlns:a16="http://schemas.microsoft.com/office/drawing/2014/main" id="{00AFEA53-14C1-4549-EBB8-124260DA005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62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C7026-5FD4-D79A-EFB9-CB47830C8781}"/>
              </a:ext>
            </a:extLst>
          </p:cNvPr>
          <p:cNvSpPr>
            <a:spLocks noGrp="1"/>
          </p:cNvSpPr>
          <p:nvPr>
            <p:ph type="title"/>
          </p:nvPr>
        </p:nvSpPr>
        <p:spPr>
          <a:xfrm>
            <a:off x="838200" y="365125"/>
            <a:ext cx="10515600" cy="1325563"/>
          </a:xfrm>
        </p:spPr>
        <p:txBody>
          <a:bodyPr>
            <a:normAutofit/>
          </a:bodyPr>
          <a:lstStyle/>
          <a:p>
            <a:pPr algn="ctr"/>
            <a:r>
              <a:rPr lang="en-US" sz="4200" b="1" dirty="0">
                <a:latin typeface="Georgia" panose="02040502050405020303" pitchFamily="18" charset="0"/>
              </a:rPr>
              <a:t>TECHNOLOGY VERSUS COVID-19 WAKEUP CALL</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DAECB84-D29C-F33D-4675-E685AC3D7778}"/>
              </a:ext>
            </a:extLst>
          </p:cNvPr>
          <p:cNvGraphicFramePr>
            <a:graphicFrameLocks noGrp="1"/>
          </p:cNvGraphicFramePr>
          <p:nvPr>
            <p:ph idx="1"/>
            <p:extLst>
              <p:ext uri="{D42A27DB-BD31-4B8C-83A1-F6EECF244321}">
                <p14:modId xmlns:p14="http://schemas.microsoft.com/office/powerpoint/2010/main" val="31265541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631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2AAACC-DD2C-2F8D-16D7-08BA3F6FFD17}"/>
              </a:ext>
            </a:extLst>
          </p:cNvPr>
          <p:cNvSpPr>
            <a:spLocks noGrp="1"/>
          </p:cNvSpPr>
          <p:nvPr>
            <p:ph type="title"/>
          </p:nvPr>
        </p:nvSpPr>
        <p:spPr>
          <a:xfrm>
            <a:off x="838200" y="1195697"/>
            <a:ext cx="3200400" cy="4238118"/>
          </a:xfrm>
        </p:spPr>
        <p:txBody>
          <a:bodyPr>
            <a:normAutofit/>
          </a:bodyPr>
          <a:lstStyle/>
          <a:p>
            <a:r>
              <a:rPr lang="en-US" b="1">
                <a:solidFill>
                  <a:schemeClr val="bg1"/>
                </a:solidFill>
                <a:latin typeface="Georgia" panose="02040502050405020303" pitchFamily="18" charset="0"/>
              </a:rPr>
              <a:t>Tech Tools</a:t>
            </a:r>
            <a:r>
              <a:rPr lang="en-US" b="1" i="0">
                <a:solidFill>
                  <a:schemeClr val="bg1"/>
                </a:solidFill>
                <a:effectLst/>
                <a:latin typeface="Georgia" panose="02040502050405020303" pitchFamily="18" charset="0"/>
              </a:rPr>
              <a:t> </a:t>
            </a:r>
            <a:r>
              <a:rPr lang="en-US" b="1">
                <a:solidFill>
                  <a:schemeClr val="bg1"/>
                </a:solidFill>
                <a:latin typeface="Georgia" panose="02040502050405020303" pitchFamily="18" charset="0"/>
              </a:rPr>
              <a:t>that Enhance Nursing Education</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B21F84A5-D60A-3347-244E-361DACBD2985}"/>
              </a:ext>
            </a:extLst>
          </p:cNvPr>
          <p:cNvGraphicFramePr>
            <a:graphicFrameLocks noGrp="1"/>
          </p:cNvGraphicFramePr>
          <p:nvPr>
            <p:ph idx="1"/>
            <p:extLst>
              <p:ext uri="{D42A27DB-BD31-4B8C-83A1-F6EECF244321}">
                <p14:modId xmlns:p14="http://schemas.microsoft.com/office/powerpoint/2010/main" val="4271264696"/>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74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40785CD-6F97-75AE-F180-C04512285192}"/>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latin typeface="Georgia" panose="02040502050405020303" pitchFamily="18" charset="0"/>
              </a:rPr>
              <a:t>Tech Tools that Enhance Nursing Education: </a:t>
            </a:r>
            <a:r>
              <a:rPr lang="en-US" sz="4000" b="1" dirty="0">
                <a:solidFill>
                  <a:srgbClr val="FF0000"/>
                </a:solidFill>
                <a:latin typeface="Georgia" panose="02040502050405020303" pitchFamily="18" charset="0"/>
              </a:rPr>
              <a:t>SIMULATION</a:t>
            </a:r>
          </a:p>
        </p:txBody>
      </p:sp>
      <p:grpSp>
        <p:nvGrpSpPr>
          <p:cNvPr id="54" name="Group 5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55" name="Freeform: Shape 5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61" name="Freeform: Shape 6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4" name="Freeform: Shape 6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9" name="Content Placeholder 2">
            <a:extLst>
              <a:ext uri="{FF2B5EF4-FFF2-40B4-BE49-F238E27FC236}">
                <a16:creationId xmlns:a16="http://schemas.microsoft.com/office/drawing/2014/main" id="{F17EB5C4-1F2F-88E6-2D3D-91043743D2ED}"/>
              </a:ext>
            </a:extLst>
          </p:cNvPr>
          <p:cNvGraphicFramePr>
            <a:graphicFrameLocks noGrp="1"/>
          </p:cNvGraphicFramePr>
          <p:nvPr>
            <p:ph idx="1"/>
            <p:extLst>
              <p:ext uri="{D42A27DB-BD31-4B8C-83A1-F6EECF244321}">
                <p14:modId xmlns:p14="http://schemas.microsoft.com/office/powerpoint/2010/main" val="50731827"/>
              </p:ext>
            </p:extLst>
          </p:nvPr>
        </p:nvGraphicFramePr>
        <p:xfrm>
          <a:off x="1036320" y="2560320"/>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68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B14C2221-2B8C-494D-9442-F812DF4E8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25437-C365-83F7-BDC5-304EDB5DDD47}"/>
              </a:ext>
            </a:extLst>
          </p:cNvPr>
          <p:cNvSpPr>
            <a:spLocks noGrp="1"/>
          </p:cNvSpPr>
          <p:nvPr>
            <p:ph type="title"/>
          </p:nvPr>
        </p:nvSpPr>
        <p:spPr>
          <a:xfrm>
            <a:off x="838200" y="3513931"/>
            <a:ext cx="3143250" cy="2601119"/>
          </a:xfrm>
        </p:spPr>
        <p:txBody>
          <a:bodyPr anchor="t">
            <a:normAutofit/>
          </a:bodyPr>
          <a:lstStyle/>
          <a:p>
            <a:pPr algn="ctr"/>
            <a:r>
              <a:rPr lang="en-US" sz="2800" b="1" dirty="0">
                <a:latin typeface="Georgia" panose="02040502050405020303" pitchFamily="18" charset="0"/>
              </a:rPr>
              <a:t>Tech Tools that Enhance Nursing Education: </a:t>
            </a:r>
            <a:r>
              <a:rPr lang="en-US" sz="2800" b="1" dirty="0">
                <a:solidFill>
                  <a:srgbClr val="FF0000"/>
                </a:solidFill>
                <a:latin typeface="Georgia" panose="02040502050405020303" pitchFamily="18" charset="0"/>
              </a:rPr>
              <a:t>ONLINE LEARNING</a:t>
            </a:r>
          </a:p>
        </p:txBody>
      </p:sp>
      <p:pic>
        <p:nvPicPr>
          <p:cNvPr id="7" name="Graphic 6" descr="Laptop">
            <a:extLst>
              <a:ext uri="{FF2B5EF4-FFF2-40B4-BE49-F238E27FC236}">
                <a16:creationId xmlns:a16="http://schemas.microsoft.com/office/drawing/2014/main" id="{FE0E719A-CFD1-DE3E-869D-D66109D6A1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200" y="2429670"/>
            <a:ext cx="914400" cy="914400"/>
          </a:xfrm>
          <a:prstGeom prst="rect">
            <a:avLst/>
          </a:prstGeom>
        </p:spPr>
      </p:pic>
      <p:sp>
        <p:nvSpPr>
          <p:cNvPr id="3" name="Content Placeholder 2">
            <a:extLst>
              <a:ext uri="{FF2B5EF4-FFF2-40B4-BE49-F238E27FC236}">
                <a16:creationId xmlns:a16="http://schemas.microsoft.com/office/drawing/2014/main" id="{CDBACD06-407C-6C67-E4D1-81795D188C75}"/>
              </a:ext>
            </a:extLst>
          </p:cNvPr>
          <p:cNvSpPr>
            <a:spLocks noGrp="1"/>
          </p:cNvSpPr>
          <p:nvPr>
            <p:ph idx="1"/>
          </p:nvPr>
        </p:nvSpPr>
        <p:spPr>
          <a:xfrm>
            <a:off x="4200652" y="730249"/>
            <a:ext cx="7153147" cy="5384801"/>
          </a:xfrm>
        </p:spPr>
        <p:txBody>
          <a:bodyPr anchor="ctr">
            <a:normAutofit/>
          </a:bodyPr>
          <a:lstStyle/>
          <a:p>
            <a:r>
              <a:rPr lang="en-US" b="0" i="0" dirty="0">
                <a:effectLst/>
                <a:latin typeface="Roboto" panose="02000000000000000000" pitchFamily="2" charset="0"/>
              </a:rPr>
              <a:t>Online learning platforms provide students access to course materials, videos, quizzes, and interactive tools from anywhere. This flexibility allows students to learn at their own pace and is convenient for them, which can be especially important for working nurses pursuing further education. Online learning also facilitates communication and collaboration among students and instructors, enabling them to work together and exchange ideas, regardless of location.</a:t>
            </a:r>
            <a:endParaRPr lang="en-US" dirty="0"/>
          </a:p>
        </p:txBody>
      </p:sp>
    </p:spTree>
    <p:extLst>
      <p:ext uri="{BB962C8B-B14F-4D97-AF65-F5344CB8AC3E}">
        <p14:creationId xmlns:p14="http://schemas.microsoft.com/office/powerpoint/2010/main" val="356066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2228</Words>
  <Application>Microsoft Office PowerPoint</Application>
  <PresentationFormat>Widescreen</PresentationFormat>
  <Paragraphs>160</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Cambria</vt:lpstr>
      <vt:lpstr>Cambria Math</vt:lpstr>
      <vt:lpstr>Georgia</vt:lpstr>
      <vt:lpstr>Lora</vt:lpstr>
      <vt:lpstr>Montserrat</vt:lpstr>
      <vt:lpstr>Roboto</vt:lpstr>
      <vt:lpstr>Symbol</vt:lpstr>
      <vt:lpstr>Office Theme</vt:lpstr>
      <vt:lpstr>Technological Advancement in Nursing Education and Practice today</vt:lpstr>
      <vt:lpstr>Technological Advancement in Nursing Education and Practice today</vt:lpstr>
      <vt:lpstr>What is Technology in Nursing Education?</vt:lpstr>
      <vt:lpstr>Technological Advancement in Nursing Education and Practice today</vt:lpstr>
      <vt:lpstr>Technological Advancement in Nursing Education and Practice today</vt:lpstr>
      <vt:lpstr>TECHNOLOGY VERSUS COVID-19 WAKEUP CALL</vt:lpstr>
      <vt:lpstr>Tech Tools that Enhance Nursing Education</vt:lpstr>
      <vt:lpstr>Tech Tools that Enhance Nursing Education: SIMULATION</vt:lpstr>
      <vt:lpstr>Tech Tools that Enhance Nursing Education: ONLINE LEARNING</vt:lpstr>
      <vt:lpstr>Tech Tools that Enhance Nursing Education: Telehealth Platforms</vt:lpstr>
      <vt:lpstr>Tech Tools that Enhance Nursing Education: Electronic Health Records (EHRs)</vt:lpstr>
      <vt:lpstr>Tech Tools that Enhance Nursing Education: Real-Time Location Systems (RTLS)</vt:lpstr>
      <vt:lpstr>Tech Tools that Enhance Nursing Education: Wireless Patient Monitoring Devices</vt:lpstr>
      <vt:lpstr>Positive Impact of Technology in Nursing Education</vt:lpstr>
      <vt:lpstr>What Does Online Learning Platforms provide?</vt:lpstr>
      <vt:lpstr>Positive Impact of Technology in Nursing Education Cont.</vt:lpstr>
      <vt:lpstr>Positive Impact of Technology in Nursing Education Cont.</vt:lpstr>
      <vt:lpstr>Positive Impact of Technology in Nursing Education Cont.</vt:lpstr>
      <vt:lpstr>Positive Impact of Technology in Nursing Education Cont.</vt:lpstr>
      <vt:lpstr>Technology and future of the Nursing Profession: the transformation foreseen</vt:lpstr>
      <vt:lpstr>Outcome of future Technological Transformation in the Nursing Profession</vt:lpstr>
      <vt:lpstr>Technology in Nursing and Benefits to the society</vt:lpstr>
      <vt:lpstr>Summary of the Integration of Technology in the Nursing Profession</vt:lpstr>
      <vt:lpstr>Summary of the Integration of Technology in the Nursing Profession Cont.</vt:lpstr>
      <vt:lpstr>Summary of the Integration of Technology in the Nursing Profession Cont.</vt:lpstr>
      <vt:lpstr>BIBLIOGRPHY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Advancement in Nursing Education and Practice today</dc:title>
  <dc:creator>Mabel Okungbowa</dc:creator>
  <cp:lastModifiedBy>Mabel Okungbowa</cp:lastModifiedBy>
  <cp:revision>1</cp:revision>
  <dcterms:created xsi:type="dcterms:W3CDTF">2023-07-23T01:24:38Z</dcterms:created>
  <dcterms:modified xsi:type="dcterms:W3CDTF">2023-07-23T13:09:09Z</dcterms:modified>
</cp:coreProperties>
</file>