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329" r:id="rId2"/>
    <p:sldId id="354" r:id="rId3"/>
    <p:sldId id="359" r:id="rId4"/>
    <p:sldId id="331" r:id="rId5"/>
    <p:sldId id="334" r:id="rId6"/>
    <p:sldId id="336" r:id="rId7"/>
    <p:sldId id="337" r:id="rId8"/>
    <p:sldId id="339" r:id="rId9"/>
    <p:sldId id="340" r:id="rId10"/>
    <p:sldId id="332" r:id="rId11"/>
    <p:sldId id="333" r:id="rId12"/>
    <p:sldId id="338" r:id="rId13"/>
    <p:sldId id="341" r:id="rId14"/>
    <p:sldId id="362" r:id="rId15"/>
    <p:sldId id="342" r:id="rId16"/>
    <p:sldId id="363" r:id="rId17"/>
    <p:sldId id="364" r:id="rId18"/>
    <p:sldId id="343" r:id="rId19"/>
    <p:sldId id="365" r:id="rId20"/>
    <p:sldId id="344" r:id="rId21"/>
    <p:sldId id="366" r:id="rId22"/>
    <p:sldId id="345" r:id="rId23"/>
    <p:sldId id="367" r:id="rId24"/>
    <p:sldId id="346" r:id="rId25"/>
    <p:sldId id="347" r:id="rId26"/>
    <p:sldId id="348" r:id="rId27"/>
    <p:sldId id="360" r:id="rId28"/>
    <p:sldId id="361" r:id="rId29"/>
    <p:sldId id="349" r:id="rId30"/>
    <p:sldId id="350" r:id="rId31"/>
    <p:sldId id="351" r:id="rId32"/>
    <p:sldId id="330" r:id="rId33"/>
    <p:sldId id="352" r:id="rId34"/>
    <p:sldId id="355" r:id="rId35"/>
    <p:sldId id="356" r:id="rId36"/>
    <p:sldId id="357" r:id="rId37"/>
    <p:sldId id="358" r:id="rId38"/>
    <p:sldId id="353" r:id="rId39"/>
    <p:sldId id="33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7015A-F1A6-4CC4-AC01-9487303B75C0}" v="1" dt="2023-06-30T09:07:02.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0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bel Okungbowa" userId="70068b3b562813e3" providerId="LiveId" clId="{5817015A-F1A6-4CC4-AC01-9487303B75C0}"/>
    <pc:docChg chg="undo custSel addSld modSld modMainMaster modNotesMaster">
      <pc:chgData name="Mabel Okungbowa" userId="70068b3b562813e3" providerId="LiveId" clId="{5817015A-F1A6-4CC4-AC01-9487303B75C0}" dt="2023-07-01T04:43:36.926" v="391" actId="27636"/>
      <pc:docMkLst>
        <pc:docMk/>
      </pc:docMkLst>
      <pc:sldChg chg="modSp mod modNotes">
        <pc:chgData name="Mabel Okungbowa" userId="70068b3b562813e3" providerId="LiveId" clId="{5817015A-F1A6-4CC4-AC01-9487303B75C0}" dt="2023-06-30T09:21:46.822" v="387" actId="207"/>
        <pc:sldMkLst>
          <pc:docMk/>
          <pc:sldMk cId="0" sldId="329"/>
        </pc:sldMkLst>
        <pc:spChg chg="mod">
          <ac:chgData name="Mabel Okungbowa" userId="70068b3b562813e3" providerId="LiveId" clId="{5817015A-F1A6-4CC4-AC01-9487303B75C0}" dt="2023-06-30T09:21:46.822" v="387" actId="207"/>
          <ac:spMkLst>
            <pc:docMk/>
            <pc:sldMk cId="0" sldId="329"/>
            <ac:spMk id="5" creationId="{00000000-0000-0000-0000-000000000000}"/>
          </ac:spMkLst>
        </pc:spChg>
        <pc:spChg chg="mod">
          <ac:chgData name="Mabel Okungbowa" userId="70068b3b562813e3" providerId="LiveId" clId="{5817015A-F1A6-4CC4-AC01-9487303B75C0}" dt="2023-06-30T09:07:02.968" v="280"/>
          <ac:spMkLst>
            <pc:docMk/>
            <pc:sldMk cId="0" sldId="329"/>
            <ac:spMk id="7" creationId="{00000000-0000-0000-0000-000000000000}"/>
          </ac:spMkLst>
        </pc:spChg>
        <pc:spChg chg="mod">
          <ac:chgData name="Mabel Okungbowa" userId="70068b3b562813e3" providerId="LiveId" clId="{5817015A-F1A6-4CC4-AC01-9487303B75C0}" dt="2023-06-30T09:07:02.968" v="280"/>
          <ac:spMkLst>
            <pc:docMk/>
            <pc:sldMk cId="0" sldId="329"/>
            <ac:spMk id="9" creationId="{00000000-0000-0000-0000-000000000000}"/>
          </ac:spMkLst>
        </pc:spChg>
        <pc:spChg chg="mod">
          <ac:chgData name="Mabel Okungbowa" userId="70068b3b562813e3" providerId="LiveId" clId="{5817015A-F1A6-4CC4-AC01-9487303B75C0}" dt="2023-06-30T09:19:26.296" v="385" actId="255"/>
          <ac:spMkLst>
            <pc:docMk/>
            <pc:sldMk cId="0" sldId="329"/>
            <ac:spMk id="10" creationId="{00000000-0000-0000-0000-000000000000}"/>
          </ac:spMkLst>
        </pc:spChg>
        <pc:picChg chg="mod">
          <ac:chgData name="Mabel Okungbowa" userId="70068b3b562813e3" providerId="LiveId" clId="{5817015A-F1A6-4CC4-AC01-9487303B75C0}" dt="2023-06-30T09:07:02.968" v="280"/>
          <ac:picMkLst>
            <pc:docMk/>
            <pc:sldMk cId="0" sldId="329"/>
            <ac:picMk id="12" creationId="{3D9DF255-BEE3-7A62-781F-F8B0B06BAE9B}"/>
          </ac:picMkLst>
        </pc:picChg>
      </pc:sldChg>
      <pc:sldChg chg="modSp">
        <pc:chgData name="Mabel Okungbowa" userId="70068b3b562813e3" providerId="LiveId" clId="{5817015A-F1A6-4CC4-AC01-9487303B75C0}" dt="2023-06-30T09:07:02.968" v="280"/>
        <pc:sldMkLst>
          <pc:docMk/>
          <pc:sldMk cId="4045756665" sldId="330"/>
        </pc:sldMkLst>
        <pc:spChg chg="mod">
          <ac:chgData name="Mabel Okungbowa" userId="70068b3b562813e3" providerId="LiveId" clId="{5817015A-F1A6-4CC4-AC01-9487303B75C0}" dt="2023-06-30T09:07:02.968" v="280"/>
          <ac:spMkLst>
            <pc:docMk/>
            <pc:sldMk cId="4045756665" sldId="330"/>
            <ac:spMk id="2" creationId="{41E39BA5-93F2-7199-E3ED-4979BD55F273}"/>
          </ac:spMkLst>
        </pc:spChg>
        <pc:picChg chg="mod">
          <ac:chgData name="Mabel Okungbowa" userId="70068b3b562813e3" providerId="LiveId" clId="{5817015A-F1A6-4CC4-AC01-9487303B75C0}" dt="2023-06-30T09:07:02.968" v="280"/>
          <ac:picMkLst>
            <pc:docMk/>
            <pc:sldMk cId="4045756665" sldId="330"/>
            <ac:picMk id="5" creationId="{C940323F-B452-02FA-3530-BF6DCC54DA9C}"/>
          </ac:picMkLst>
        </pc:picChg>
      </pc:sldChg>
      <pc:sldChg chg="modSp mod">
        <pc:chgData name="Mabel Okungbowa" userId="70068b3b562813e3" providerId="LiveId" clId="{5817015A-F1A6-4CC4-AC01-9487303B75C0}" dt="2023-06-30T09:07:38.023" v="302" actId="1076"/>
        <pc:sldMkLst>
          <pc:docMk/>
          <pc:sldMk cId="2374246373" sldId="331"/>
        </pc:sldMkLst>
        <pc:spChg chg="mod">
          <ac:chgData name="Mabel Okungbowa" userId="70068b3b562813e3" providerId="LiveId" clId="{5817015A-F1A6-4CC4-AC01-9487303B75C0}" dt="2023-06-30T09:07:02.968" v="280"/>
          <ac:spMkLst>
            <pc:docMk/>
            <pc:sldMk cId="2374246373" sldId="331"/>
            <ac:spMk id="2" creationId="{C136F78A-2868-039E-A632-05B88810F4C1}"/>
          </ac:spMkLst>
        </pc:spChg>
        <pc:spChg chg="mod">
          <ac:chgData name="Mabel Okungbowa" userId="70068b3b562813e3" providerId="LiveId" clId="{5817015A-F1A6-4CC4-AC01-9487303B75C0}" dt="2023-06-30T09:07:38.023" v="302" actId="1076"/>
          <ac:spMkLst>
            <pc:docMk/>
            <pc:sldMk cId="2374246373" sldId="331"/>
            <ac:spMk id="3" creationId="{8AF91F80-982E-E2D7-0705-3F6DC3DA98CB}"/>
          </ac:spMkLst>
        </pc:spChg>
      </pc:sldChg>
      <pc:sldChg chg="modSp">
        <pc:chgData name="Mabel Okungbowa" userId="70068b3b562813e3" providerId="LiveId" clId="{5817015A-F1A6-4CC4-AC01-9487303B75C0}" dt="2023-06-30T09:07:02.968" v="280"/>
        <pc:sldMkLst>
          <pc:docMk/>
          <pc:sldMk cId="3157181634" sldId="332"/>
        </pc:sldMkLst>
        <pc:picChg chg="mod">
          <ac:chgData name="Mabel Okungbowa" userId="70068b3b562813e3" providerId="LiveId" clId="{5817015A-F1A6-4CC4-AC01-9487303B75C0}" dt="2023-06-30T09:07:02.968" v="280"/>
          <ac:picMkLst>
            <pc:docMk/>
            <pc:sldMk cId="3157181634" sldId="332"/>
            <ac:picMk id="1026" creationId="{6457066F-CDAC-4FBE-BED4-D3381FA18518}"/>
          </ac:picMkLst>
        </pc:picChg>
      </pc:sldChg>
      <pc:sldChg chg="modSp mod">
        <pc:chgData name="Mabel Okungbowa" userId="70068b3b562813e3" providerId="LiveId" clId="{5817015A-F1A6-4CC4-AC01-9487303B75C0}" dt="2023-06-30T09:07:03.426" v="285" actId="27636"/>
        <pc:sldMkLst>
          <pc:docMk/>
          <pc:sldMk cId="1061908381" sldId="333"/>
        </pc:sldMkLst>
        <pc:spChg chg="mod">
          <ac:chgData name="Mabel Okungbowa" userId="70068b3b562813e3" providerId="LiveId" clId="{5817015A-F1A6-4CC4-AC01-9487303B75C0}" dt="2023-06-30T09:07:02.968" v="280"/>
          <ac:spMkLst>
            <pc:docMk/>
            <pc:sldMk cId="1061908381" sldId="333"/>
            <ac:spMk id="2" creationId="{7DBE4D66-1856-8BE2-881E-FC1FE5C2467F}"/>
          </ac:spMkLst>
        </pc:spChg>
        <pc:spChg chg="mod">
          <ac:chgData name="Mabel Okungbowa" userId="70068b3b562813e3" providerId="LiveId" clId="{5817015A-F1A6-4CC4-AC01-9487303B75C0}" dt="2023-06-30T09:07:03.426" v="285" actId="27636"/>
          <ac:spMkLst>
            <pc:docMk/>
            <pc:sldMk cId="1061908381" sldId="333"/>
            <ac:spMk id="3" creationId="{FD38229A-E6F4-EEC3-1F81-150F436A0622}"/>
          </ac:spMkLst>
        </pc:spChg>
      </pc:sldChg>
      <pc:sldChg chg="modSp mod">
        <pc:chgData name="Mabel Okungbowa" userId="70068b3b562813e3" providerId="LiveId" clId="{5817015A-F1A6-4CC4-AC01-9487303B75C0}" dt="2023-06-30T09:07:46.303" v="303" actId="1076"/>
        <pc:sldMkLst>
          <pc:docMk/>
          <pc:sldMk cId="1459533166" sldId="334"/>
        </pc:sldMkLst>
        <pc:spChg chg="mod">
          <ac:chgData name="Mabel Okungbowa" userId="70068b3b562813e3" providerId="LiveId" clId="{5817015A-F1A6-4CC4-AC01-9487303B75C0}" dt="2023-06-30T09:07:02.968" v="280"/>
          <ac:spMkLst>
            <pc:docMk/>
            <pc:sldMk cId="1459533166" sldId="334"/>
            <ac:spMk id="2" creationId="{BAAA591C-DD8B-4B3B-AA2D-8B43C79C0479}"/>
          </ac:spMkLst>
        </pc:spChg>
        <pc:spChg chg="mod">
          <ac:chgData name="Mabel Okungbowa" userId="70068b3b562813e3" providerId="LiveId" clId="{5817015A-F1A6-4CC4-AC01-9487303B75C0}" dt="2023-06-30T09:07:46.303" v="303" actId="1076"/>
          <ac:spMkLst>
            <pc:docMk/>
            <pc:sldMk cId="1459533166" sldId="334"/>
            <ac:spMk id="3" creationId="{7B301D40-F53F-B552-CCC4-3DA32EB1E518}"/>
          </ac:spMkLst>
        </pc:spChg>
      </pc:sldChg>
      <pc:sldChg chg="modSp mod">
        <pc:chgData name="Mabel Okungbowa" userId="70068b3b562813e3" providerId="LiveId" clId="{5817015A-F1A6-4CC4-AC01-9487303B75C0}" dt="2023-07-01T04:43:36.926" v="391" actId="27636"/>
        <pc:sldMkLst>
          <pc:docMk/>
          <pc:sldMk cId="3576811145" sldId="335"/>
        </pc:sldMkLst>
        <pc:spChg chg="mod">
          <ac:chgData name="Mabel Okungbowa" userId="70068b3b562813e3" providerId="LiveId" clId="{5817015A-F1A6-4CC4-AC01-9487303B75C0}" dt="2023-06-30T09:07:02.968" v="280"/>
          <ac:spMkLst>
            <pc:docMk/>
            <pc:sldMk cId="3576811145" sldId="335"/>
            <ac:spMk id="2" creationId="{7F4598B1-8A7A-D272-3893-763429C3EEB3}"/>
          </ac:spMkLst>
        </pc:spChg>
        <pc:spChg chg="mod">
          <ac:chgData name="Mabel Okungbowa" userId="70068b3b562813e3" providerId="LiveId" clId="{5817015A-F1A6-4CC4-AC01-9487303B75C0}" dt="2023-07-01T04:43:36.926" v="391" actId="27636"/>
          <ac:spMkLst>
            <pc:docMk/>
            <pc:sldMk cId="3576811145" sldId="335"/>
            <ac:spMk id="3" creationId="{B84FB5A1-1813-C117-31E5-E50CC2796A9E}"/>
          </ac:spMkLst>
        </pc:spChg>
      </pc:sldChg>
      <pc:sldChg chg="modSp mod">
        <pc:chgData name="Mabel Okungbowa" userId="70068b3b562813e3" providerId="LiveId" clId="{5817015A-F1A6-4CC4-AC01-9487303B75C0}" dt="2023-06-30T09:08:57.584" v="313" actId="20577"/>
        <pc:sldMkLst>
          <pc:docMk/>
          <pc:sldMk cId="3897029903" sldId="336"/>
        </pc:sldMkLst>
        <pc:spChg chg="mod">
          <ac:chgData name="Mabel Okungbowa" userId="70068b3b562813e3" providerId="LiveId" clId="{5817015A-F1A6-4CC4-AC01-9487303B75C0}" dt="2023-06-30T09:07:02.968" v="280"/>
          <ac:spMkLst>
            <pc:docMk/>
            <pc:sldMk cId="3897029903" sldId="336"/>
            <ac:spMk id="2" creationId="{B2AA7871-4DCD-DB4C-75E7-AC1958DE4136}"/>
          </ac:spMkLst>
        </pc:spChg>
        <pc:spChg chg="mod">
          <ac:chgData name="Mabel Okungbowa" userId="70068b3b562813e3" providerId="LiveId" clId="{5817015A-F1A6-4CC4-AC01-9487303B75C0}" dt="2023-06-30T09:08:57.584" v="313" actId="20577"/>
          <ac:spMkLst>
            <pc:docMk/>
            <pc:sldMk cId="3897029903" sldId="336"/>
            <ac:spMk id="3" creationId="{29203C20-9146-2664-CD73-39ECF59827D5}"/>
          </ac:spMkLst>
        </pc:spChg>
      </pc:sldChg>
      <pc:sldChg chg="modSp mod">
        <pc:chgData name="Mabel Okungbowa" userId="70068b3b562813e3" providerId="LiveId" clId="{5817015A-F1A6-4CC4-AC01-9487303B75C0}" dt="2023-06-30T09:07:03.323" v="283" actId="27636"/>
        <pc:sldMkLst>
          <pc:docMk/>
          <pc:sldMk cId="3040287842" sldId="337"/>
        </pc:sldMkLst>
        <pc:spChg chg="mod">
          <ac:chgData name="Mabel Okungbowa" userId="70068b3b562813e3" providerId="LiveId" clId="{5817015A-F1A6-4CC4-AC01-9487303B75C0}" dt="2023-06-30T09:07:02.968" v="280"/>
          <ac:spMkLst>
            <pc:docMk/>
            <pc:sldMk cId="3040287842" sldId="337"/>
            <ac:spMk id="2" creationId="{EB34519A-3032-6298-1EFF-04CC0E50DDE2}"/>
          </ac:spMkLst>
        </pc:spChg>
        <pc:spChg chg="mod">
          <ac:chgData name="Mabel Okungbowa" userId="70068b3b562813e3" providerId="LiveId" clId="{5817015A-F1A6-4CC4-AC01-9487303B75C0}" dt="2023-06-30T09:07:03.323" v="283" actId="27636"/>
          <ac:spMkLst>
            <pc:docMk/>
            <pc:sldMk cId="3040287842" sldId="337"/>
            <ac:spMk id="3" creationId="{82133B8C-E951-3FB5-3410-4325AFBBEA53}"/>
          </ac:spMkLst>
        </pc:spChg>
      </pc:sldChg>
      <pc:sldChg chg="modSp mod">
        <pc:chgData name="Mabel Okungbowa" userId="70068b3b562813e3" providerId="LiveId" clId="{5817015A-F1A6-4CC4-AC01-9487303B75C0}" dt="2023-06-30T09:09:19.261" v="320" actId="1076"/>
        <pc:sldMkLst>
          <pc:docMk/>
          <pc:sldMk cId="2696362972" sldId="338"/>
        </pc:sldMkLst>
        <pc:spChg chg="mod">
          <ac:chgData name="Mabel Okungbowa" userId="70068b3b562813e3" providerId="LiveId" clId="{5817015A-F1A6-4CC4-AC01-9487303B75C0}" dt="2023-06-30T09:07:02.968" v="280"/>
          <ac:spMkLst>
            <pc:docMk/>
            <pc:sldMk cId="2696362972" sldId="338"/>
            <ac:spMk id="2" creationId="{C864278D-9FC2-21B7-BE44-20D8CEAD7833}"/>
          </ac:spMkLst>
        </pc:spChg>
        <pc:spChg chg="mod">
          <ac:chgData name="Mabel Okungbowa" userId="70068b3b562813e3" providerId="LiveId" clId="{5817015A-F1A6-4CC4-AC01-9487303B75C0}" dt="2023-06-30T09:09:19.261" v="320" actId="1076"/>
          <ac:spMkLst>
            <pc:docMk/>
            <pc:sldMk cId="2696362972" sldId="338"/>
            <ac:spMk id="3" creationId="{1C75EB2A-EBB9-6FD3-3827-D00BCC5BD806}"/>
          </ac:spMkLst>
        </pc:spChg>
      </pc:sldChg>
      <pc:sldChg chg="modSp mod">
        <pc:chgData name="Mabel Okungbowa" userId="70068b3b562813e3" providerId="LiveId" clId="{5817015A-F1A6-4CC4-AC01-9487303B75C0}" dt="2023-06-30T09:07:02.968" v="280"/>
        <pc:sldMkLst>
          <pc:docMk/>
          <pc:sldMk cId="1523358530" sldId="339"/>
        </pc:sldMkLst>
        <pc:spChg chg="mod">
          <ac:chgData name="Mabel Okungbowa" userId="70068b3b562813e3" providerId="LiveId" clId="{5817015A-F1A6-4CC4-AC01-9487303B75C0}" dt="2023-06-30T09:07:02.968" v="280"/>
          <ac:spMkLst>
            <pc:docMk/>
            <pc:sldMk cId="1523358530" sldId="339"/>
            <ac:spMk id="2" creationId="{3188DD49-AD8B-5604-2527-C7FA2C0C09DD}"/>
          </ac:spMkLst>
        </pc:spChg>
        <pc:spChg chg="mod">
          <ac:chgData name="Mabel Okungbowa" userId="70068b3b562813e3" providerId="LiveId" clId="{5817015A-F1A6-4CC4-AC01-9487303B75C0}" dt="2023-06-30T09:07:02.968" v="280"/>
          <ac:spMkLst>
            <pc:docMk/>
            <pc:sldMk cId="1523358530" sldId="339"/>
            <ac:spMk id="3" creationId="{A31E3B81-0FF7-66D9-3849-2A5B2842B552}"/>
          </ac:spMkLst>
        </pc:spChg>
      </pc:sldChg>
      <pc:sldChg chg="modSp mod">
        <pc:chgData name="Mabel Okungbowa" userId="70068b3b562813e3" providerId="LiveId" clId="{5817015A-F1A6-4CC4-AC01-9487303B75C0}" dt="2023-06-30T09:09:02.009" v="315" actId="27636"/>
        <pc:sldMkLst>
          <pc:docMk/>
          <pc:sldMk cId="2331599525" sldId="340"/>
        </pc:sldMkLst>
        <pc:spChg chg="mod">
          <ac:chgData name="Mabel Okungbowa" userId="70068b3b562813e3" providerId="LiveId" clId="{5817015A-F1A6-4CC4-AC01-9487303B75C0}" dt="2023-06-30T09:07:02.968" v="280"/>
          <ac:spMkLst>
            <pc:docMk/>
            <pc:sldMk cId="2331599525" sldId="340"/>
            <ac:spMk id="2" creationId="{A4CE6356-3BA9-3801-17FB-3D3C888E220E}"/>
          </ac:spMkLst>
        </pc:spChg>
        <pc:spChg chg="mod">
          <ac:chgData name="Mabel Okungbowa" userId="70068b3b562813e3" providerId="LiveId" clId="{5817015A-F1A6-4CC4-AC01-9487303B75C0}" dt="2023-06-30T09:09:02.009" v="315" actId="27636"/>
          <ac:spMkLst>
            <pc:docMk/>
            <pc:sldMk cId="2331599525" sldId="340"/>
            <ac:spMk id="3" creationId="{8D844238-223C-1D01-AED3-2A058A8E99B9}"/>
          </ac:spMkLst>
        </pc:spChg>
      </pc:sldChg>
      <pc:sldChg chg="modSp mod">
        <pc:chgData name="Mabel Okungbowa" userId="70068b3b562813e3" providerId="LiveId" clId="{5817015A-F1A6-4CC4-AC01-9487303B75C0}" dt="2023-06-30T09:12:19.297" v="327" actId="21"/>
        <pc:sldMkLst>
          <pc:docMk/>
          <pc:sldMk cId="960282876" sldId="341"/>
        </pc:sldMkLst>
        <pc:spChg chg="mod">
          <ac:chgData name="Mabel Okungbowa" userId="70068b3b562813e3" providerId="LiveId" clId="{5817015A-F1A6-4CC4-AC01-9487303B75C0}" dt="2023-06-30T09:07:02.968" v="280"/>
          <ac:spMkLst>
            <pc:docMk/>
            <pc:sldMk cId="960282876" sldId="341"/>
            <ac:spMk id="2" creationId="{267D0ED7-6CB9-C4F6-75E6-02F21B200EA4}"/>
          </ac:spMkLst>
        </pc:spChg>
        <pc:spChg chg="mod">
          <ac:chgData name="Mabel Okungbowa" userId="70068b3b562813e3" providerId="LiveId" clId="{5817015A-F1A6-4CC4-AC01-9487303B75C0}" dt="2023-06-30T09:12:19.297" v="327" actId="21"/>
          <ac:spMkLst>
            <pc:docMk/>
            <pc:sldMk cId="960282876" sldId="341"/>
            <ac:spMk id="3" creationId="{786C4127-2A47-D553-3822-825179E87DD2}"/>
          </ac:spMkLst>
        </pc:spChg>
      </pc:sldChg>
      <pc:sldChg chg="modSp mod">
        <pc:chgData name="Mabel Okungbowa" userId="70068b3b562813e3" providerId="LiveId" clId="{5817015A-F1A6-4CC4-AC01-9487303B75C0}" dt="2023-06-30T09:13:27.626" v="338" actId="5793"/>
        <pc:sldMkLst>
          <pc:docMk/>
          <pc:sldMk cId="3632665088" sldId="342"/>
        </pc:sldMkLst>
        <pc:spChg chg="mod">
          <ac:chgData name="Mabel Okungbowa" userId="70068b3b562813e3" providerId="LiveId" clId="{5817015A-F1A6-4CC4-AC01-9487303B75C0}" dt="2023-06-30T09:07:02.968" v="280"/>
          <ac:spMkLst>
            <pc:docMk/>
            <pc:sldMk cId="3632665088" sldId="342"/>
            <ac:spMk id="2" creationId="{C01F581C-300F-D1FC-14F7-C0BAF69A8203}"/>
          </ac:spMkLst>
        </pc:spChg>
        <pc:spChg chg="mod">
          <ac:chgData name="Mabel Okungbowa" userId="70068b3b562813e3" providerId="LiveId" clId="{5817015A-F1A6-4CC4-AC01-9487303B75C0}" dt="2023-06-30T09:13:27.626" v="338" actId="5793"/>
          <ac:spMkLst>
            <pc:docMk/>
            <pc:sldMk cId="3632665088" sldId="342"/>
            <ac:spMk id="3" creationId="{599EA651-E8D3-EEAA-F10E-3543CE6DDAEA}"/>
          </ac:spMkLst>
        </pc:spChg>
      </pc:sldChg>
      <pc:sldChg chg="modSp mod">
        <pc:chgData name="Mabel Okungbowa" userId="70068b3b562813e3" providerId="LiveId" clId="{5817015A-F1A6-4CC4-AC01-9487303B75C0}" dt="2023-06-30T09:14:54.195" v="354" actId="21"/>
        <pc:sldMkLst>
          <pc:docMk/>
          <pc:sldMk cId="1206633521" sldId="343"/>
        </pc:sldMkLst>
        <pc:spChg chg="mod">
          <ac:chgData name="Mabel Okungbowa" userId="70068b3b562813e3" providerId="LiveId" clId="{5817015A-F1A6-4CC4-AC01-9487303B75C0}" dt="2023-06-30T09:07:02.968" v="280"/>
          <ac:spMkLst>
            <pc:docMk/>
            <pc:sldMk cId="1206633521" sldId="343"/>
            <ac:spMk id="2" creationId="{CC19B6E6-A6EE-3D6B-E314-6C307C9FB93B}"/>
          </ac:spMkLst>
        </pc:spChg>
        <pc:spChg chg="mod">
          <ac:chgData name="Mabel Okungbowa" userId="70068b3b562813e3" providerId="LiveId" clId="{5817015A-F1A6-4CC4-AC01-9487303B75C0}" dt="2023-06-30T09:14:54.195" v="354" actId="21"/>
          <ac:spMkLst>
            <pc:docMk/>
            <pc:sldMk cId="1206633521" sldId="343"/>
            <ac:spMk id="3" creationId="{9A35D404-377F-B0C7-116A-C02BA1A63022}"/>
          </ac:spMkLst>
        </pc:spChg>
      </pc:sldChg>
      <pc:sldChg chg="modSp mod">
        <pc:chgData name="Mabel Okungbowa" userId="70068b3b562813e3" providerId="LiveId" clId="{5817015A-F1A6-4CC4-AC01-9487303B75C0}" dt="2023-06-30T09:15:39.890" v="365" actId="21"/>
        <pc:sldMkLst>
          <pc:docMk/>
          <pc:sldMk cId="1337901455" sldId="344"/>
        </pc:sldMkLst>
        <pc:spChg chg="mod">
          <ac:chgData name="Mabel Okungbowa" userId="70068b3b562813e3" providerId="LiveId" clId="{5817015A-F1A6-4CC4-AC01-9487303B75C0}" dt="2023-06-30T09:07:02.968" v="280"/>
          <ac:spMkLst>
            <pc:docMk/>
            <pc:sldMk cId="1337901455" sldId="344"/>
            <ac:spMk id="2" creationId="{FCBF8D7B-4F03-188D-37E2-4F73A6CFBD87}"/>
          </ac:spMkLst>
        </pc:spChg>
        <pc:spChg chg="mod">
          <ac:chgData name="Mabel Okungbowa" userId="70068b3b562813e3" providerId="LiveId" clId="{5817015A-F1A6-4CC4-AC01-9487303B75C0}" dt="2023-06-30T09:15:39.890" v="365" actId="21"/>
          <ac:spMkLst>
            <pc:docMk/>
            <pc:sldMk cId="1337901455" sldId="344"/>
            <ac:spMk id="3" creationId="{4BBE1238-D972-098B-45F7-9D55795FB06B}"/>
          </ac:spMkLst>
        </pc:spChg>
      </pc:sldChg>
      <pc:sldChg chg="modSp mod">
        <pc:chgData name="Mabel Okungbowa" userId="70068b3b562813e3" providerId="LiveId" clId="{5817015A-F1A6-4CC4-AC01-9487303B75C0}" dt="2023-06-30T09:17:11.674" v="377" actId="14100"/>
        <pc:sldMkLst>
          <pc:docMk/>
          <pc:sldMk cId="4229863314" sldId="345"/>
        </pc:sldMkLst>
        <pc:spChg chg="mod">
          <ac:chgData name="Mabel Okungbowa" userId="70068b3b562813e3" providerId="LiveId" clId="{5817015A-F1A6-4CC4-AC01-9487303B75C0}" dt="2023-06-30T09:07:02.968" v="280"/>
          <ac:spMkLst>
            <pc:docMk/>
            <pc:sldMk cId="4229863314" sldId="345"/>
            <ac:spMk id="2" creationId="{A5DC533A-B781-CB05-308F-2AE577D5FCBF}"/>
          </ac:spMkLst>
        </pc:spChg>
        <pc:spChg chg="mod">
          <ac:chgData name="Mabel Okungbowa" userId="70068b3b562813e3" providerId="LiveId" clId="{5817015A-F1A6-4CC4-AC01-9487303B75C0}" dt="2023-06-30T09:17:11.674" v="377" actId="14100"/>
          <ac:spMkLst>
            <pc:docMk/>
            <pc:sldMk cId="4229863314" sldId="345"/>
            <ac:spMk id="3" creationId="{A2463B5D-333E-F5B2-BA7D-580162400E4E}"/>
          </ac:spMkLst>
        </pc:spChg>
      </pc:sldChg>
      <pc:sldChg chg="modSp mod">
        <pc:chgData name="Mabel Okungbowa" userId="70068b3b562813e3" providerId="LiveId" clId="{5817015A-F1A6-4CC4-AC01-9487303B75C0}" dt="2023-06-30T09:07:03.507" v="291" actId="27636"/>
        <pc:sldMkLst>
          <pc:docMk/>
          <pc:sldMk cId="3958843402" sldId="346"/>
        </pc:sldMkLst>
        <pc:spChg chg="mod">
          <ac:chgData name="Mabel Okungbowa" userId="70068b3b562813e3" providerId="LiveId" clId="{5817015A-F1A6-4CC4-AC01-9487303B75C0}" dt="2023-06-30T09:07:02.968" v="280"/>
          <ac:spMkLst>
            <pc:docMk/>
            <pc:sldMk cId="3958843402" sldId="346"/>
            <ac:spMk id="2" creationId="{90616E17-87B0-055D-9943-C70A6286D62E}"/>
          </ac:spMkLst>
        </pc:spChg>
        <pc:spChg chg="mod">
          <ac:chgData name="Mabel Okungbowa" userId="70068b3b562813e3" providerId="LiveId" clId="{5817015A-F1A6-4CC4-AC01-9487303B75C0}" dt="2023-06-30T09:07:03.507" v="291" actId="27636"/>
          <ac:spMkLst>
            <pc:docMk/>
            <pc:sldMk cId="3958843402" sldId="346"/>
            <ac:spMk id="3" creationId="{85C803BF-32E8-9E80-66B9-C1965811263A}"/>
          </ac:spMkLst>
        </pc:spChg>
      </pc:sldChg>
      <pc:sldChg chg="modSp mod">
        <pc:chgData name="Mabel Okungbowa" userId="70068b3b562813e3" providerId="LiveId" clId="{5817015A-F1A6-4CC4-AC01-9487303B75C0}" dt="2023-06-30T09:07:03.517" v="292" actId="27636"/>
        <pc:sldMkLst>
          <pc:docMk/>
          <pc:sldMk cId="3580049546" sldId="347"/>
        </pc:sldMkLst>
        <pc:spChg chg="mod">
          <ac:chgData name="Mabel Okungbowa" userId="70068b3b562813e3" providerId="LiveId" clId="{5817015A-F1A6-4CC4-AC01-9487303B75C0}" dt="2023-06-30T09:07:02.968" v="280"/>
          <ac:spMkLst>
            <pc:docMk/>
            <pc:sldMk cId="3580049546" sldId="347"/>
            <ac:spMk id="2" creationId="{4356872F-6C21-7531-0525-E63E3A133CEB}"/>
          </ac:spMkLst>
        </pc:spChg>
        <pc:spChg chg="mod">
          <ac:chgData name="Mabel Okungbowa" userId="70068b3b562813e3" providerId="LiveId" clId="{5817015A-F1A6-4CC4-AC01-9487303B75C0}" dt="2023-06-30T09:07:03.517" v="292" actId="27636"/>
          <ac:spMkLst>
            <pc:docMk/>
            <pc:sldMk cId="3580049546" sldId="347"/>
            <ac:spMk id="3" creationId="{3D51EDF0-F5E9-AD30-447A-BFB5824EF23E}"/>
          </ac:spMkLst>
        </pc:spChg>
      </pc:sldChg>
      <pc:sldChg chg="modSp mod">
        <pc:chgData name="Mabel Okungbowa" userId="70068b3b562813e3" providerId="LiveId" clId="{5817015A-F1A6-4CC4-AC01-9487303B75C0}" dt="2023-06-30T09:07:03.527" v="293" actId="27636"/>
        <pc:sldMkLst>
          <pc:docMk/>
          <pc:sldMk cId="3908347470" sldId="348"/>
        </pc:sldMkLst>
        <pc:spChg chg="mod">
          <ac:chgData name="Mabel Okungbowa" userId="70068b3b562813e3" providerId="LiveId" clId="{5817015A-F1A6-4CC4-AC01-9487303B75C0}" dt="2023-06-30T09:07:02.968" v="280"/>
          <ac:spMkLst>
            <pc:docMk/>
            <pc:sldMk cId="3908347470" sldId="348"/>
            <ac:spMk id="2" creationId="{240E12BD-574D-847C-851B-BF9B23182D70}"/>
          </ac:spMkLst>
        </pc:spChg>
        <pc:spChg chg="mod">
          <ac:chgData name="Mabel Okungbowa" userId="70068b3b562813e3" providerId="LiveId" clId="{5817015A-F1A6-4CC4-AC01-9487303B75C0}" dt="2023-06-30T09:07:03.527" v="293" actId="27636"/>
          <ac:spMkLst>
            <pc:docMk/>
            <pc:sldMk cId="3908347470" sldId="348"/>
            <ac:spMk id="3" creationId="{5D7E551C-B084-DC86-0D9E-EE3DDB5A6DD3}"/>
          </ac:spMkLst>
        </pc:spChg>
      </pc:sldChg>
      <pc:sldChg chg="modSp mod">
        <pc:chgData name="Mabel Okungbowa" userId="70068b3b562813e3" providerId="LiveId" clId="{5817015A-F1A6-4CC4-AC01-9487303B75C0}" dt="2023-06-30T09:07:03.527" v="294" actId="27636"/>
        <pc:sldMkLst>
          <pc:docMk/>
          <pc:sldMk cId="967840751" sldId="349"/>
        </pc:sldMkLst>
        <pc:spChg chg="mod">
          <ac:chgData name="Mabel Okungbowa" userId="70068b3b562813e3" providerId="LiveId" clId="{5817015A-F1A6-4CC4-AC01-9487303B75C0}" dt="2023-06-30T09:07:02.968" v="280"/>
          <ac:spMkLst>
            <pc:docMk/>
            <pc:sldMk cId="967840751" sldId="349"/>
            <ac:spMk id="2" creationId="{69ED94C6-5B6D-F28F-440E-D034B4FFF2BF}"/>
          </ac:spMkLst>
        </pc:spChg>
        <pc:spChg chg="mod">
          <ac:chgData name="Mabel Okungbowa" userId="70068b3b562813e3" providerId="LiveId" clId="{5817015A-F1A6-4CC4-AC01-9487303B75C0}" dt="2023-06-30T09:07:03.527" v="294" actId="27636"/>
          <ac:spMkLst>
            <pc:docMk/>
            <pc:sldMk cId="967840751" sldId="349"/>
            <ac:spMk id="3" creationId="{049C7628-3D26-0E21-98AD-00DAD0A83190}"/>
          </ac:spMkLst>
        </pc:spChg>
      </pc:sldChg>
      <pc:sldChg chg="modSp">
        <pc:chgData name="Mabel Okungbowa" userId="70068b3b562813e3" providerId="LiveId" clId="{5817015A-F1A6-4CC4-AC01-9487303B75C0}" dt="2023-06-30T09:07:02.968" v="280"/>
        <pc:sldMkLst>
          <pc:docMk/>
          <pc:sldMk cId="1914157603" sldId="350"/>
        </pc:sldMkLst>
        <pc:spChg chg="mod">
          <ac:chgData name="Mabel Okungbowa" userId="70068b3b562813e3" providerId="LiveId" clId="{5817015A-F1A6-4CC4-AC01-9487303B75C0}" dt="2023-06-30T09:07:02.968" v="280"/>
          <ac:spMkLst>
            <pc:docMk/>
            <pc:sldMk cId="1914157603" sldId="350"/>
            <ac:spMk id="2" creationId="{775D0F69-DD48-D9F1-DB8F-76C14D428E73}"/>
          </ac:spMkLst>
        </pc:spChg>
        <pc:spChg chg="mod">
          <ac:chgData name="Mabel Okungbowa" userId="70068b3b562813e3" providerId="LiveId" clId="{5817015A-F1A6-4CC4-AC01-9487303B75C0}" dt="2023-06-30T09:07:02.968" v="280"/>
          <ac:spMkLst>
            <pc:docMk/>
            <pc:sldMk cId="1914157603" sldId="350"/>
            <ac:spMk id="3" creationId="{29F53633-52B8-8FDF-047D-C59C0ABFC455}"/>
          </ac:spMkLst>
        </pc:spChg>
      </pc:sldChg>
      <pc:sldChg chg="modSp mod">
        <pc:chgData name="Mabel Okungbowa" userId="70068b3b562813e3" providerId="LiveId" clId="{5817015A-F1A6-4CC4-AC01-9487303B75C0}" dt="2023-06-30T09:07:03.537" v="295" actId="27636"/>
        <pc:sldMkLst>
          <pc:docMk/>
          <pc:sldMk cId="3509159598" sldId="351"/>
        </pc:sldMkLst>
        <pc:spChg chg="mod">
          <ac:chgData name="Mabel Okungbowa" userId="70068b3b562813e3" providerId="LiveId" clId="{5817015A-F1A6-4CC4-AC01-9487303B75C0}" dt="2023-06-30T09:07:02.968" v="280"/>
          <ac:spMkLst>
            <pc:docMk/>
            <pc:sldMk cId="3509159598" sldId="351"/>
            <ac:spMk id="2" creationId="{A57D5B9C-501B-E436-D837-046D86F15311}"/>
          </ac:spMkLst>
        </pc:spChg>
        <pc:spChg chg="mod">
          <ac:chgData name="Mabel Okungbowa" userId="70068b3b562813e3" providerId="LiveId" clId="{5817015A-F1A6-4CC4-AC01-9487303B75C0}" dt="2023-06-30T09:07:03.537" v="295" actId="27636"/>
          <ac:spMkLst>
            <pc:docMk/>
            <pc:sldMk cId="3509159598" sldId="351"/>
            <ac:spMk id="3" creationId="{216B176D-48CF-DB65-EB87-BD406621185F}"/>
          </ac:spMkLst>
        </pc:spChg>
      </pc:sldChg>
      <pc:sldChg chg="modSp mod">
        <pc:chgData name="Mabel Okungbowa" userId="70068b3b562813e3" providerId="LiveId" clId="{5817015A-F1A6-4CC4-AC01-9487303B75C0}" dt="2023-06-30T09:07:03.546" v="296" actId="27636"/>
        <pc:sldMkLst>
          <pc:docMk/>
          <pc:sldMk cId="821205318" sldId="352"/>
        </pc:sldMkLst>
        <pc:spChg chg="mod">
          <ac:chgData name="Mabel Okungbowa" userId="70068b3b562813e3" providerId="LiveId" clId="{5817015A-F1A6-4CC4-AC01-9487303B75C0}" dt="2023-06-30T09:07:02.968" v="280"/>
          <ac:spMkLst>
            <pc:docMk/>
            <pc:sldMk cId="821205318" sldId="352"/>
            <ac:spMk id="2" creationId="{0C3E0DC0-BA87-319F-9DD4-BB3E3349C83C}"/>
          </ac:spMkLst>
        </pc:spChg>
        <pc:spChg chg="mod">
          <ac:chgData name="Mabel Okungbowa" userId="70068b3b562813e3" providerId="LiveId" clId="{5817015A-F1A6-4CC4-AC01-9487303B75C0}" dt="2023-06-30T09:07:03.546" v="296" actId="27636"/>
          <ac:spMkLst>
            <pc:docMk/>
            <pc:sldMk cId="821205318" sldId="352"/>
            <ac:spMk id="3" creationId="{7B9177E2-93F1-53D9-54DC-434A6901B722}"/>
          </ac:spMkLst>
        </pc:spChg>
      </pc:sldChg>
      <pc:sldChg chg="modSp">
        <pc:chgData name="Mabel Okungbowa" userId="70068b3b562813e3" providerId="LiveId" clId="{5817015A-F1A6-4CC4-AC01-9487303B75C0}" dt="2023-06-30T09:07:02.968" v="280"/>
        <pc:sldMkLst>
          <pc:docMk/>
          <pc:sldMk cId="1659736330" sldId="353"/>
        </pc:sldMkLst>
        <pc:spChg chg="mod">
          <ac:chgData name="Mabel Okungbowa" userId="70068b3b562813e3" providerId="LiveId" clId="{5817015A-F1A6-4CC4-AC01-9487303B75C0}" dt="2023-06-30T09:07:02.968" v="280"/>
          <ac:spMkLst>
            <pc:docMk/>
            <pc:sldMk cId="1659736330" sldId="353"/>
            <ac:spMk id="2" creationId="{5B482B69-DFD7-1058-2AC7-5537DCCEC91E}"/>
          </ac:spMkLst>
        </pc:spChg>
        <pc:spChg chg="mod">
          <ac:chgData name="Mabel Okungbowa" userId="70068b3b562813e3" providerId="LiveId" clId="{5817015A-F1A6-4CC4-AC01-9487303B75C0}" dt="2023-06-30T09:07:02.968" v="280"/>
          <ac:spMkLst>
            <pc:docMk/>
            <pc:sldMk cId="1659736330" sldId="353"/>
            <ac:spMk id="3" creationId="{BBE635BE-845D-A5CC-82B2-30B5FF4E0DF0}"/>
          </ac:spMkLst>
        </pc:spChg>
      </pc:sldChg>
      <pc:sldChg chg="modSp">
        <pc:chgData name="Mabel Okungbowa" userId="70068b3b562813e3" providerId="LiveId" clId="{5817015A-F1A6-4CC4-AC01-9487303B75C0}" dt="2023-06-30T09:07:02.968" v="280"/>
        <pc:sldMkLst>
          <pc:docMk/>
          <pc:sldMk cId="367780779" sldId="354"/>
        </pc:sldMkLst>
        <pc:spChg chg="mod">
          <ac:chgData name="Mabel Okungbowa" userId="70068b3b562813e3" providerId="LiveId" clId="{5817015A-F1A6-4CC4-AC01-9487303B75C0}" dt="2023-06-30T09:07:02.968" v="280"/>
          <ac:spMkLst>
            <pc:docMk/>
            <pc:sldMk cId="367780779" sldId="354"/>
            <ac:spMk id="2" creationId="{5AC86AA5-1848-2A95-23FE-6FC3E4EAAAED}"/>
          </ac:spMkLst>
        </pc:spChg>
        <pc:spChg chg="mod">
          <ac:chgData name="Mabel Okungbowa" userId="70068b3b562813e3" providerId="LiveId" clId="{5817015A-F1A6-4CC4-AC01-9487303B75C0}" dt="2023-06-30T09:07:02.968" v="280"/>
          <ac:spMkLst>
            <pc:docMk/>
            <pc:sldMk cId="367780779" sldId="354"/>
            <ac:spMk id="3" creationId="{806FAD29-224B-13EE-0BCE-FBBD4468A4A2}"/>
          </ac:spMkLst>
        </pc:spChg>
      </pc:sldChg>
      <pc:sldChg chg="modSp mod">
        <pc:chgData name="Mabel Okungbowa" userId="70068b3b562813e3" providerId="LiveId" clId="{5817015A-F1A6-4CC4-AC01-9487303B75C0}" dt="2023-06-30T09:07:03.552" v="297" actId="27636"/>
        <pc:sldMkLst>
          <pc:docMk/>
          <pc:sldMk cId="2594138705" sldId="355"/>
        </pc:sldMkLst>
        <pc:spChg chg="mod">
          <ac:chgData name="Mabel Okungbowa" userId="70068b3b562813e3" providerId="LiveId" clId="{5817015A-F1A6-4CC4-AC01-9487303B75C0}" dt="2023-06-30T09:07:02.968" v="280"/>
          <ac:spMkLst>
            <pc:docMk/>
            <pc:sldMk cId="2594138705" sldId="355"/>
            <ac:spMk id="2" creationId="{3F45AAFB-F0F8-FD9E-A232-547145E1234C}"/>
          </ac:spMkLst>
        </pc:spChg>
        <pc:spChg chg="mod">
          <ac:chgData name="Mabel Okungbowa" userId="70068b3b562813e3" providerId="LiveId" clId="{5817015A-F1A6-4CC4-AC01-9487303B75C0}" dt="2023-06-30T09:07:03.552" v="297" actId="27636"/>
          <ac:spMkLst>
            <pc:docMk/>
            <pc:sldMk cId="2594138705" sldId="355"/>
            <ac:spMk id="3" creationId="{C6D6E06C-9450-E1D5-1EBE-F81881450A7E}"/>
          </ac:spMkLst>
        </pc:spChg>
      </pc:sldChg>
      <pc:sldChg chg="modSp">
        <pc:chgData name="Mabel Okungbowa" userId="70068b3b562813e3" providerId="LiveId" clId="{5817015A-F1A6-4CC4-AC01-9487303B75C0}" dt="2023-06-30T09:07:02.968" v="280"/>
        <pc:sldMkLst>
          <pc:docMk/>
          <pc:sldMk cId="2094437357" sldId="356"/>
        </pc:sldMkLst>
        <pc:spChg chg="mod">
          <ac:chgData name="Mabel Okungbowa" userId="70068b3b562813e3" providerId="LiveId" clId="{5817015A-F1A6-4CC4-AC01-9487303B75C0}" dt="2023-06-30T09:07:02.968" v="280"/>
          <ac:spMkLst>
            <pc:docMk/>
            <pc:sldMk cId="2094437357" sldId="356"/>
            <ac:spMk id="2" creationId="{A11F620A-6792-02EC-DAA5-385B50D57F2A}"/>
          </ac:spMkLst>
        </pc:spChg>
        <pc:spChg chg="mod">
          <ac:chgData name="Mabel Okungbowa" userId="70068b3b562813e3" providerId="LiveId" clId="{5817015A-F1A6-4CC4-AC01-9487303B75C0}" dt="2023-06-30T09:07:02.968" v="280"/>
          <ac:spMkLst>
            <pc:docMk/>
            <pc:sldMk cId="2094437357" sldId="356"/>
            <ac:spMk id="3" creationId="{B62830E0-437D-D1E8-0297-B4C47544A833}"/>
          </ac:spMkLst>
        </pc:spChg>
      </pc:sldChg>
      <pc:sldChg chg="modSp mod">
        <pc:chgData name="Mabel Okungbowa" userId="70068b3b562813e3" providerId="LiveId" clId="{5817015A-F1A6-4CC4-AC01-9487303B75C0}" dt="2023-06-30T09:07:03.560" v="298" actId="27636"/>
        <pc:sldMkLst>
          <pc:docMk/>
          <pc:sldMk cId="179130050" sldId="357"/>
        </pc:sldMkLst>
        <pc:spChg chg="mod">
          <ac:chgData name="Mabel Okungbowa" userId="70068b3b562813e3" providerId="LiveId" clId="{5817015A-F1A6-4CC4-AC01-9487303B75C0}" dt="2023-06-30T09:07:02.968" v="280"/>
          <ac:spMkLst>
            <pc:docMk/>
            <pc:sldMk cId="179130050" sldId="357"/>
            <ac:spMk id="2" creationId="{851547DC-1602-FF4E-B868-2D099C1AB7AD}"/>
          </ac:spMkLst>
        </pc:spChg>
        <pc:spChg chg="mod">
          <ac:chgData name="Mabel Okungbowa" userId="70068b3b562813e3" providerId="LiveId" clId="{5817015A-F1A6-4CC4-AC01-9487303B75C0}" dt="2023-06-30T09:07:03.560" v="298" actId="27636"/>
          <ac:spMkLst>
            <pc:docMk/>
            <pc:sldMk cId="179130050" sldId="357"/>
            <ac:spMk id="3" creationId="{2D91D059-748B-3C3C-2402-FEB4A4B21369}"/>
          </ac:spMkLst>
        </pc:spChg>
      </pc:sldChg>
      <pc:sldChg chg="modSp mod">
        <pc:chgData name="Mabel Okungbowa" userId="70068b3b562813e3" providerId="LiveId" clId="{5817015A-F1A6-4CC4-AC01-9487303B75C0}" dt="2023-06-30T09:07:03.564" v="299" actId="27636"/>
        <pc:sldMkLst>
          <pc:docMk/>
          <pc:sldMk cId="1061062679" sldId="358"/>
        </pc:sldMkLst>
        <pc:spChg chg="mod">
          <ac:chgData name="Mabel Okungbowa" userId="70068b3b562813e3" providerId="LiveId" clId="{5817015A-F1A6-4CC4-AC01-9487303B75C0}" dt="2023-06-30T09:07:02.968" v="280"/>
          <ac:spMkLst>
            <pc:docMk/>
            <pc:sldMk cId="1061062679" sldId="358"/>
            <ac:spMk id="2" creationId="{285873A2-BBEF-0150-5E94-C7E70FCA17DA}"/>
          </ac:spMkLst>
        </pc:spChg>
        <pc:spChg chg="mod">
          <ac:chgData name="Mabel Okungbowa" userId="70068b3b562813e3" providerId="LiveId" clId="{5817015A-F1A6-4CC4-AC01-9487303B75C0}" dt="2023-06-30T09:07:03.564" v="299" actId="27636"/>
          <ac:spMkLst>
            <pc:docMk/>
            <pc:sldMk cId="1061062679" sldId="358"/>
            <ac:spMk id="3" creationId="{62DAA05B-FB64-7F57-01F7-A725FB04A5BD}"/>
          </ac:spMkLst>
        </pc:spChg>
      </pc:sldChg>
      <pc:sldChg chg="modSp">
        <pc:chgData name="Mabel Okungbowa" userId="70068b3b562813e3" providerId="LiveId" clId="{5817015A-F1A6-4CC4-AC01-9487303B75C0}" dt="2023-06-30T09:07:02.968" v="280"/>
        <pc:sldMkLst>
          <pc:docMk/>
          <pc:sldMk cId="2642674253" sldId="359"/>
        </pc:sldMkLst>
        <pc:spChg chg="mod">
          <ac:chgData name="Mabel Okungbowa" userId="70068b3b562813e3" providerId="LiveId" clId="{5817015A-F1A6-4CC4-AC01-9487303B75C0}" dt="2023-06-30T09:07:02.968" v="280"/>
          <ac:spMkLst>
            <pc:docMk/>
            <pc:sldMk cId="2642674253" sldId="359"/>
            <ac:spMk id="2" creationId="{B2364C19-2960-F5F7-93FB-694536FD8A5C}"/>
          </ac:spMkLst>
        </pc:spChg>
        <pc:spChg chg="mod">
          <ac:chgData name="Mabel Okungbowa" userId="70068b3b562813e3" providerId="LiveId" clId="{5817015A-F1A6-4CC4-AC01-9487303B75C0}" dt="2023-06-30T09:07:02.968" v="280"/>
          <ac:spMkLst>
            <pc:docMk/>
            <pc:sldMk cId="2642674253" sldId="359"/>
            <ac:spMk id="3" creationId="{4C9F4A9D-3AF4-4CDD-0FDF-E8B8CA70EF91}"/>
          </ac:spMkLst>
        </pc:spChg>
      </pc:sldChg>
      <pc:sldChg chg="modSp">
        <pc:chgData name="Mabel Okungbowa" userId="70068b3b562813e3" providerId="LiveId" clId="{5817015A-F1A6-4CC4-AC01-9487303B75C0}" dt="2023-06-30T09:07:02.968" v="280"/>
        <pc:sldMkLst>
          <pc:docMk/>
          <pc:sldMk cId="2589377813" sldId="360"/>
        </pc:sldMkLst>
        <pc:spChg chg="mod">
          <ac:chgData name="Mabel Okungbowa" userId="70068b3b562813e3" providerId="LiveId" clId="{5817015A-F1A6-4CC4-AC01-9487303B75C0}" dt="2023-06-30T09:07:02.968" v="280"/>
          <ac:spMkLst>
            <pc:docMk/>
            <pc:sldMk cId="2589377813" sldId="360"/>
            <ac:spMk id="2" creationId="{DE1AD775-334C-1A8C-6221-CB957E52BDF5}"/>
          </ac:spMkLst>
        </pc:spChg>
        <pc:picChg chg="mod">
          <ac:chgData name="Mabel Okungbowa" userId="70068b3b562813e3" providerId="LiveId" clId="{5817015A-F1A6-4CC4-AC01-9487303B75C0}" dt="2023-06-30T09:07:02.968" v="280"/>
          <ac:picMkLst>
            <pc:docMk/>
            <pc:sldMk cId="2589377813" sldId="360"/>
            <ac:picMk id="5" creationId="{5F57E0BD-1430-3125-34BC-D67922163BB3}"/>
          </ac:picMkLst>
        </pc:picChg>
      </pc:sldChg>
      <pc:sldChg chg="modSp">
        <pc:chgData name="Mabel Okungbowa" userId="70068b3b562813e3" providerId="LiveId" clId="{5817015A-F1A6-4CC4-AC01-9487303B75C0}" dt="2023-06-30T09:07:02.968" v="280"/>
        <pc:sldMkLst>
          <pc:docMk/>
          <pc:sldMk cId="427291747" sldId="361"/>
        </pc:sldMkLst>
        <pc:spChg chg="mod">
          <ac:chgData name="Mabel Okungbowa" userId="70068b3b562813e3" providerId="LiveId" clId="{5817015A-F1A6-4CC4-AC01-9487303B75C0}" dt="2023-06-30T09:07:02.968" v="280"/>
          <ac:spMkLst>
            <pc:docMk/>
            <pc:sldMk cId="427291747" sldId="361"/>
            <ac:spMk id="2" creationId="{4C1F0E7D-CD8B-95AC-43CE-A6DF7467B271}"/>
          </ac:spMkLst>
        </pc:spChg>
        <pc:picChg chg="mod">
          <ac:chgData name="Mabel Okungbowa" userId="70068b3b562813e3" providerId="LiveId" clId="{5817015A-F1A6-4CC4-AC01-9487303B75C0}" dt="2023-06-30T09:07:02.968" v="280"/>
          <ac:picMkLst>
            <pc:docMk/>
            <pc:sldMk cId="427291747" sldId="361"/>
            <ac:picMk id="5" creationId="{665AFEC2-42B5-92E2-F041-05A9FBE70ED1}"/>
          </ac:picMkLst>
        </pc:picChg>
      </pc:sldChg>
      <pc:sldChg chg="modSp new mod">
        <pc:chgData name="Mabel Okungbowa" userId="70068b3b562813e3" providerId="LiveId" clId="{5817015A-F1A6-4CC4-AC01-9487303B75C0}" dt="2023-06-30T09:12:55.803" v="332" actId="255"/>
        <pc:sldMkLst>
          <pc:docMk/>
          <pc:sldMk cId="1794615961" sldId="362"/>
        </pc:sldMkLst>
        <pc:spChg chg="mod">
          <ac:chgData name="Mabel Okungbowa" userId="70068b3b562813e3" providerId="LiveId" clId="{5817015A-F1A6-4CC4-AC01-9487303B75C0}" dt="2023-06-30T09:12:42.530" v="331" actId="122"/>
          <ac:spMkLst>
            <pc:docMk/>
            <pc:sldMk cId="1794615961" sldId="362"/>
            <ac:spMk id="2" creationId="{43069542-8F7A-3F95-9CAA-ABAB598987CA}"/>
          </ac:spMkLst>
        </pc:spChg>
        <pc:spChg chg="mod">
          <ac:chgData name="Mabel Okungbowa" userId="70068b3b562813e3" providerId="LiveId" clId="{5817015A-F1A6-4CC4-AC01-9487303B75C0}" dt="2023-06-30T09:12:55.803" v="332" actId="255"/>
          <ac:spMkLst>
            <pc:docMk/>
            <pc:sldMk cId="1794615961" sldId="362"/>
            <ac:spMk id="3" creationId="{4D4ACF1B-CBEF-3AB4-A050-A67CB90FFECC}"/>
          </ac:spMkLst>
        </pc:spChg>
      </pc:sldChg>
      <pc:sldChg chg="modSp new mod">
        <pc:chgData name="Mabel Okungbowa" userId="70068b3b562813e3" providerId="LiveId" clId="{5817015A-F1A6-4CC4-AC01-9487303B75C0}" dt="2023-06-30T09:14:05.998" v="346" actId="21"/>
        <pc:sldMkLst>
          <pc:docMk/>
          <pc:sldMk cId="4221121014" sldId="363"/>
        </pc:sldMkLst>
        <pc:spChg chg="mod">
          <ac:chgData name="Mabel Okungbowa" userId="70068b3b562813e3" providerId="LiveId" clId="{5817015A-F1A6-4CC4-AC01-9487303B75C0}" dt="2023-06-30T09:13:41.091" v="342"/>
          <ac:spMkLst>
            <pc:docMk/>
            <pc:sldMk cId="4221121014" sldId="363"/>
            <ac:spMk id="2" creationId="{EC9190F7-3D13-0888-74B2-556D6CFA93AC}"/>
          </ac:spMkLst>
        </pc:spChg>
        <pc:spChg chg="mod">
          <ac:chgData name="Mabel Okungbowa" userId="70068b3b562813e3" providerId="LiveId" clId="{5817015A-F1A6-4CC4-AC01-9487303B75C0}" dt="2023-06-30T09:14:05.998" v="346" actId="21"/>
          <ac:spMkLst>
            <pc:docMk/>
            <pc:sldMk cId="4221121014" sldId="363"/>
            <ac:spMk id="3" creationId="{B7D0B5E6-FF0D-BF82-04F1-095805F33BBA}"/>
          </ac:spMkLst>
        </pc:spChg>
      </pc:sldChg>
      <pc:sldChg chg="modSp new mod">
        <pc:chgData name="Mabel Okungbowa" userId="70068b3b562813e3" providerId="LiveId" clId="{5817015A-F1A6-4CC4-AC01-9487303B75C0}" dt="2023-06-30T09:14:30.868" v="351" actId="14100"/>
        <pc:sldMkLst>
          <pc:docMk/>
          <pc:sldMk cId="4009610298" sldId="364"/>
        </pc:sldMkLst>
        <pc:spChg chg="mod">
          <ac:chgData name="Mabel Okungbowa" userId="70068b3b562813e3" providerId="LiveId" clId="{5817015A-F1A6-4CC4-AC01-9487303B75C0}" dt="2023-06-30T09:14:20.976" v="349"/>
          <ac:spMkLst>
            <pc:docMk/>
            <pc:sldMk cId="4009610298" sldId="364"/>
            <ac:spMk id="2" creationId="{557CE875-B3CC-AB57-BE8E-BB6A89138D17}"/>
          </ac:spMkLst>
        </pc:spChg>
        <pc:spChg chg="mod">
          <ac:chgData name="Mabel Okungbowa" userId="70068b3b562813e3" providerId="LiveId" clId="{5817015A-F1A6-4CC4-AC01-9487303B75C0}" dt="2023-06-30T09:14:30.868" v="351" actId="14100"/>
          <ac:spMkLst>
            <pc:docMk/>
            <pc:sldMk cId="4009610298" sldId="364"/>
            <ac:spMk id="3" creationId="{1AE2A26F-D026-3C1E-C528-F6AD534DA393}"/>
          </ac:spMkLst>
        </pc:spChg>
      </pc:sldChg>
      <pc:sldChg chg="modSp new mod">
        <pc:chgData name="Mabel Okungbowa" userId="70068b3b562813e3" providerId="LiveId" clId="{5817015A-F1A6-4CC4-AC01-9487303B75C0}" dt="2023-06-30T09:15:15.137" v="359" actId="255"/>
        <pc:sldMkLst>
          <pc:docMk/>
          <pc:sldMk cId="1913266735" sldId="365"/>
        </pc:sldMkLst>
        <pc:spChg chg="mod">
          <ac:chgData name="Mabel Okungbowa" userId="70068b3b562813e3" providerId="LiveId" clId="{5817015A-F1A6-4CC4-AC01-9487303B75C0}" dt="2023-06-30T09:15:09.942" v="358" actId="122"/>
          <ac:spMkLst>
            <pc:docMk/>
            <pc:sldMk cId="1913266735" sldId="365"/>
            <ac:spMk id="2" creationId="{D71A316D-1DD4-4896-BCCE-55AA5C3184BE}"/>
          </ac:spMkLst>
        </pc:spChg>
        <pc:spChg chg="mod">
          <ac:chgData name="Mabel Okungbowa" userId="70068b3b562813e3" providerId="LiveId" clId="{5817015A-F1A6-4CC4-AC01-9487303B75C0}" dt="2023-06-30T09:15:15.137" v="359" actId="255"/>
          <ac:spMkLst>
            <pc:docMk/>
            <pc:sldMk cId="1913266735" sldId="365"/>
            <ac:spMk id="3" creationId="{3618F1C4-B921-A35F-62C4-F68144C651D3}"/>
          </ac:spMkLst>
        </pc:spChg>
      </pc:sldChg>
      <pc:sldChg chg="modSp new mod">
        <pc:chgData name="Mabel Okungbowa" userId="70068b3b562813e3" providerId="LiveId" clId="{5817015A-F1A6-4CC4-AC01-9487303B75C0}" dt="2023-06-30T09:18:21.027" v="382" actId="20577"/>
        <pc:sldMkLst>
          <pc:docMk/>
          <pc:sldMk cId="2656397346" sldId="366"/>
        </pc:sldMkLst>
        <pc:spChg chg="mod">
          <ac:chgData name="Mabel Okungbowa" userId="70068b3b562813e3" providerId="LiveId" clId="{5817015A-F1A6-4CC4-AC01-9487303B75C0}" dt="2023-06-30T09:15:52.257" v="368"/>
          <ac:spMkLst>
            <pc:docMk/>
            <pc:sldMk cId="2656397346" sldId="366"/>
            <ac:spMk id="2" creationId="{22B01041-48CB-F9A2-E441-9FC0C925A55F}"/>
          </ac:spMkLst>
        </pc:spChg>
        <pc:spChg chg="mod">
          <ac:chgData name="Mabel Okungbowa" userId="70068b3b562813e3" providerId="LiveId" clId="{5817015A-F1A6-4CC4-AC01-9487303B75C0}" dt="2023-06-30T09:18:21.027" v="382" actId="20577"/>
          <ac:spMkLst>
            <pc:docMk/>
            <pc:sldMk cId="2656397346" sldId="366"/>
            <ac:spMk id="3" creationId="{C847118E-BD44-D0CB-9F47-56D676D8D1F3}"/>
          </ac:spMkLst>
        </pc:spChg>
      </pc:sldChg>
      <pc:sldChg chg="modSp new mod">
        <pc:chgData name="Mabel Okungbowa" userId="70068b3b562813e3" providerId="LiveId" clId="{5817015A-F1A6-4CC4-AC01-9487303B75C0}" dt="2023-06-30T09:18:37.002" v="384" actId="255"/>
        <pc:sldMkLst>
          <pc:docMk/>
          <pc:sldMk cId="1546099558" sldId="367"/>
        </pc:sldMkLst>
        <pc:spChg chg="mod">
          <ac:chgData name="Mabel Okungbowa" userId="70068b3b562813e3" providerId="LiveId" clId="{5817015A-F1A6-4CC4-AC01-9487303B75C0}" dt="2023-06-30T09:18:30.716" v="383"/>
          <ac:spMkLst>
            <pc:docMk/>
            <pc:sldMk cId="1546099558" sldId="367"/>
            <ac:spMk id="2" creationId="{C77E7ACF-5F3E-9804-93DF-04972924AFB3}"/>
          </ac:spMkLst>
        </pc:spChg>
        <pc:spChg chg="mod">
          <ac:chgData name="Mabel Okungbowa" userId="70068b3b562813e3" providerId="LiveId" clId="{5817015A-F1A6-4CC4-AC01-9487303B75C0}" dt="2023-06-30T09:18:37.002" v="384" actId="255"/>
          <ac:spMkLst>
            <pc:docMk/>
            <pc:sldMk cId="1546099558" sldId="367"/>
            <ac:spMk id="3" creationId="{FAA82F0F-32B8-2823-939E-E4688404748D}"/>
          </ac:spMkLst>
        </pc:spChg>
      </pc:sldChg>
      <pc:sldMasterChg chg="modSp modSldLayout">
        <pc:chgData name="Mabel Okungbowa" userId="70068b3b562813e3" providerId="LiveId" clId="{5817015A-F1A6-4CC4-AC01-9487303B75C0}" dt="2023-06-30T09:07:02.968" v="280"/>
        <pc:sldMasterMkLst>
          <pc:docMk/>
          <pc:sldMasterMk cId="3378569111" sldId="2147483660"/>
        </pc:sldMasterMkLst>
        <pc:spChg chg="mod">
          <ac:chgData name="Mabel Okungbowa" userId="70068b3b562813e3" providerId="LiveId" clId="{5817015A-F1A6-4CC4-AC01-9487303B75C0}" dt="2023-06-30T09:07:02.968" v="280"/>
          <ac:spMkLst>
            <pc:docMk/>
            <pc:sldMasterMk cId="3378569111" sldId="2147483660"/>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5"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6"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7"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ac:spMk id="21" creationId="{00000000-0000-0000-0000-000000000000}"/>
          </ac:spMkLst>
        </pc:spChg>
        <pc:grpChg chg="mod">
          <ac:chgData name="Mabel Okungbowa" userId="70068b3b562813e3" providerId="LiveId" clId="{5817015A-F1A6-4CC4-AC01-9487303B75C0}" dt="2023-06-30T09:07:02.968" v="280"/>
          <ac:grpSpMkLst>
            <pc:docMk/>
            <pc:sldMasterMk cId="3378569111" sldId="2147483660"/>
            <ac:grpSpMk id="8" creationId="{00000000-0000-0000-0000-000000000000}"/>
          </ac:grpSpMkLst>
        </pc:grpChg>
        <pc:sldLayoutChg chg="modSp">
          <pc:chgData name="Mabel Okungbowa" userId="70068b3b562813e3" providerId="LiveId" clId="{5817015A-F1A6-4CC4-AC01-9487303B75C0}" dt="2023-06-30T09:07:02.968" v="280"/>
          <pc:sldLayoutMkLst>
            <pc:docMk/>
            <pc:sldMasterMk cId="3378569111" sldId="2147483660"/>
            <pc:sldLayoutMk cId="2932643242" sldId="2147483661"/>
          </pc:sldLayoutMkLst>
          <pc:spChg chg="mod">
            <ac:chgData name="Mabel Okungbowa" userId="70068b3b562813e3" providerId="LiveId" clId="{5817015A-F1A6-4CC4-AC01-9487303B75C0}" dt="2023-06-30T09:07:02.968" v="280"/>
            <ac:spMkLst>
              <pc:docMk/>
              <pc:sldMasterMk cId="3378569111" sldId="2147483660"/>
              <pc:sldLayoutMk cId="2932643242" sldId="2147483661"/>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1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932643242" sldId="2147483661"/>
              <ac:spMk id="12"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2932643242" sldId="2147483661"/>
              <ac:grpSpMk id="7"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3798052169" sldId="2147483662"/>
          </pc:sldLayoutMkLst>
          <pc:spChg chg="mod">
            <ac:chgData name="Mabel Okungbowa" userId="70068b3b562813e3" providerId="LiveId" clId="{5817015A-F1A6-4CC4-AC01-9487303B75C0}" dt="2023-06-30T09:07:02.968" v="280"/>
            <ac:spMkLst>
              <pc:docMk/>
              <pc:sldMasterMk cId="3378569111" sldId="2147483660"/>
              <pc:sldLayoutMk cId="3798052169" sldId="2147483662"/>
              <ac:spMk id="3"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3570095302" sldId="2147483663"/>
          </pc:sldLayoutMkLst>
          <pc:spChg chg="mod">
            <ac:chgData name="Mabel Okungbowa" userId="70068b3b562813e3" providerId="LiveId" clId="{5817015A-F1A6-4CC4-AC01-9487303B75C0}" dt="2023-06-30T09:07:02.968" v="280"/>
            <ac:spMkLst>
              <pc:docMk/>
              <pc:sldMasterMk cId="3378569111" sldId="2147483660"/>
              <pc:sldLayoutMk cId="3570095302" sldId="2147483663"/>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0095302" sldId="2147483663"/>
              <ac:spMk id="21"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3570095302" sldId="2147483663"/>
              <ac:grpSpMk id="8"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2329208787" sldId="2147483664"/>
          </pc:sldLayoutMkLst>
          <pc:spChg chg="mod">
            <ac:chgData name="Mabel Okungbowa" userId="70068b3b562813e3" providerId="LiveId" clId="{5817015A-F1A6-4CC4-AC01-9487303B75C0}" dt="2023-06-30T09:07:02.968" v="280"/>
            <ac:spMkLst>
              <pc:docMk/>
              <pc:sldMasterMk cId="3378569111" sldId="2147483660"/>
              <pc:sldLayoutMk cId="2329208787" sldId="2147483664"/>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29208787" sldId="2147483664"/>
              <ac:spMk id="4"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3026354934" sldId="2147483665"/>
          </pc:sldLayoutMkLst>
          <pc:spChg chg="mod">
            <ac:chgData name="Mabel Okungbowa" userId="70068b3b562813e3" providerId="LiveId" clId="{5817015A-F1A6-4CC4-AC01-9487303B75C0}" dt="2023-06-30T09:07:02.968" v="280"/>
            <ac:spMkLst>
              <pc:docMk/>
              <pc:sldMasterMk cId="3378569111" sldId="2147483660"/>
              <pc:sldLayoutMk cId="3026354934" sldId="2147483665"/>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026354934" sldId="2147483665"/>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026354934" sldId="2147483665"/>
              <ac:spMk id="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026354934" sldId="2147483665"/>
              <ac:spMk id="6"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3501563802" sldId="2147483666"/>
          </pc:sldLayoutMkLst>
          <pc:spChg chg="mod">
            <ac:chgData name="Mabel Okungbowa" userId="70068b3b562813e3" providerId="LiveId" clId="{5817015A-F1A6-4CC4-AC01-9487303B75C0}" dt="2023-06-30T09:07:02.968" v="280"/>
            <ac:spMkLst>
              <pc:docMk/>
              <pc:sldMasterMk cId="3378569111" sldId="2147483660"/>
              <pc:sldLayoutMk cId="3501563802" sldId="2147483666"/>
              <ac:spMk id="9"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3538962604" sldId="2147483667"/>
          </pc:sldLayoutMkLst>
          <pc:spChg chg="mod">
            <ac:chgData name="Mabel Okungbowa" userId="70068b3b562813e3" providerId="LiveId" clId="{5817015A-F1A6-4CC4-AC01-9487303B75C0}" dt="2023-06-30T09:07:02.968" v="280"/>
            <ac:spMkLst>
              <pc:docMk/>
              <pc:sldMasterMk cId="3378569111" sldId="2147483660"/>
              <pc:sldLayoutMk cId="3538962604" sldId="2147483667"/>
              <ac:spMk id="7"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540540243" sldId="2147483668"/>
          </pc:sldLayoutMkLst>
          <pc:spChg chg="mod">
            <ac:chgData name="Mabel Okungbowa" userId="70068b3b562813e3" providerId="LiveId" clId="{5817015A-F1A6-4CC4-AC01-9487303B75C0}" dt="2023-06-30T09:07:02.968" v="280"/>
            <ac:spMkLst>
              <pc:docMk/>
              <pc:sldMasterMk cId="3378569111" sldId="2147483660"/>
              <pc:sldLayoutMk cId="540540243" sldId="2147483668"/>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2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540540243" sldId="2147483668"/>
              <ac:spMk id="22"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540540243" sldId="2147483668"/>
              <ac:grpSpMk id="9"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1984920187" sldId="2147483669"/>
          </pc:sldLayoutMkLst>
          <pc:spChg chg="mod">
            <ac:chgData name="Mabel Okungbowa" userId="70068b3b562813e3" providerId="LiveId" clId="{5817015A-F1A6-4CC4-AC01-9487303B75C0}" dt="2023-06-30T09:07:02.968" v="280"/>
            <ac:spMkLst>
              <pc:docMk/>
              <pc:sldMasterMk cId="3378569111" sldId="2147483660"/>
              <pc:sldLayoutMk cId="1984920187" sldId="2147483669"/>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2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1984920187" sldId="2147483669"/>
              <ac:spMk id="22"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1984920187" sldId="2147483669"/>
              <ac:grpSpMk id="9"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2023173534" sldId="2147483670"/>
          </pc:sldLayoutMkLst>
          <pc:spChg chg="mod">
            <ac:chgData name="Mabel Okungbowa" userId="70068b3b562813e3" providerId="LiveId" clId="{5817015A-F1A6-4CC4-AC01-9487303B75C0}" dt="2023-06-30T09:07:02.968" v="280"/>
            <ac:spMkLst>
              <pc:docMk/>
              <pc:sldMasterMk cId="3378569111" sldId="2147483660"/>
              <pc:sldLayoutMk cId="2023173534" sldId="2147483670"/>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23173534" sldId="2147483670"/>
              <ac:spMk id="21"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2023173534" sldId="2147483670"/>
              <ac:grpSpMk id="9"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827340312" sldId="2147483671"/>
          </pc:sldLayoutMkLst>
          <pc:spChg chg="mod">
            <ac:chgData name="Mabel Okungbowa" userId="70068b3b562813e3" providerId="LiveId" clId="{5817015A-F1A6-4CC4-AC01-9487303B75C0}" dt="2023-06-30T09:07:02.968" v="280"/>
            <ac:spMkLst>
              <pc:docMk/>
              <pc:sldMasterMk cId="3378569111" sldId="2147483660"/>
              <pc:sldLayoutMk cId="827340312" sldId="2147483671"/>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827340312" sldId="2147483671"/>
              <ac:spMk id="25"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827340312" sldId="2147483671"/>
              <ac:grpSpMk id="7"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3576560252" sldId="2147483672"/>
          </pc:sldLayoutMkLst>
          <pc:spChg chg="mod">
            <ac:chgData name="Mabel Okungbowa" userId="70068b3b562813e3" providerId="LiveId" clId="{5817015A-F1A6-4CC4-AC01-9487303B75C0}" dt="2023-06-30T09:07:02.968" v="280"/>
            <ac:spMkLst>
              <pc:docMk/>
              <pc:sldMasterMk cId="3378569111" sldId="2147483660"/>
              <pc:sldLayoutMk cId="3576560252" sldId="2147483672"/>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576560252" sldId="2147483672"/>
              <ac:spMk id="25"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3576560252" sldId="2147483672"/>
              <ac:grpSpMk id="3"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2031183530" sldId="2147483673"/>
          </pc:sldLayoutMkLst>
          <pc:spChg chg="mod">
            <ac:chgData name="Mabel Okungbowa" userId="70068b3b562813e3" providerId="LiveId" clId="{5817015A-F1A6-4CC4-AC01-9487303B75C0}" dt="2023-06-30T09:07:02.968" v="280"/>
            <ac:spMkLst>
              <pc:docMk/>
              <pc:sldMasterMk cId="3378569111" sldId="2147483660"/>
              <pc:sldLayoutMk cId="2031183530" sldId="2147483673"/>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031183530" sldId="2147483673"/>
              <ac:spMk id="19"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2031183530" sldId="2147483673"/>
              <ac:grpSpMk id="9" creationId="{00000000-0000-0000-0000-000000000000}"/>
            </ac:grpSpMkLst>
          </pc:grpChg>
        </pc:sldLayoutChg>
        <pc:sldLayoutChg chg="modSp">
          <pc:chgData name="Mabel Okungbowa" userId="70068b3b562813e3" providerId="LiveId" clId="{5817015A-F1A6-4CC4-AC01-9487303B75C0}" dt="2023-06-30T09:07:02.968" v="280"/>
          <pc:sldLayoutMkLst>
            <pc:docMk/>
            <pc:sldMasterMk cId="3378569111" sldId="2147483660"/>
            <pc:sldLayoutMk cId="2360863277" sldId="2147483674"/>
          </pc:sldLayoutMkLst>
          <pc:spChg chg="mod">
            <ac:chgData name="Mabel Okungbowa" userId="70068b3b562813e3" providerId="LiveId" clId="{5817015A-F1A6-4CC4-AC01-9487303B75C0}" dt="2023-06-30T09:07:02.968" v="280"/>
            <ac:spMkLst>
              <pc:docMk/>
              <pc:sldMasterMk cId="3378569111" sldId="2147483660"/>
              <pc:sldLayoutMk cId="2360863277" sldId="2147483674"/>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2360863277" sldId="2147483674"/>
              <ac:spMk id="20" creationId="{00000000-0000-0000-0000-000000000000}"/>
            </ac:spMkLst>
          </pc:spChg>
          <pc:cxnChg chg="mod">
            <ac:chgData name="Mabel Okungbowa" userId="70068b3b562813e3" providerId="LiveId" clId="{5817015A-F1A6-4CC4-AC01-9487303B75C0}" dt="2023-06-30T09:07:02.968" v="280"/>
            <ac:cxnSpMkLst>
              <pc:docMk/>
              <pc:sldMasterMk cId="3378569111" sldId="2147483660"/>
              <pc:sldLayoutMk cId="2360863277" sldId="2147483674"/>
              <ac:cxnSpMk id="17" creationId="{00000000-0000-0000-0000-000000000000}"/>
            </ac:cxnSpMkLst>
          </pc:cxnChg>
          <pc:cxnChg chg="mod">
            <ac:chgData name="Mabel Okungbowa" userId="70068b3b562813e3" providerId="LiveId" clId="{5817015A-F1A6-4CC4-AC01-9487303B75C0}" dt="2023-06-30T09:07:02.968" v="280"/>
            <ac:cxnSpMkLst>
              <pc:docMk/>
              <pc:sldMasterMk cId="3378569111" sldId="2147483660"/>
              <pc:sldLayoutMk cId="2360863277" sldId="2147483674"/>
              <ac:cxnSpMk id="18" creationId="{00000000-0000-0000-0000-000000000000}"/>
            </ac:cxnSpMkLst>
          </pc:cxnChg>
        </pc:sldLayoutChg>
        <pc:sldLayoutChg chg="modSp">
          <pc:chgData name="Mabel Okungbowa" userId="70068b3b562813e3" providerId="LiveId" clId="{5817015A-F1A6-4CC4-AC01-9487303B75C0}" dt="2023-06-30T09:07:02.968" v="280"/>
          <pc:sldLayoutMkLst>
            <pc:docMk/>
            <pc:sldMasterMk cId="3378569111" sldId="2147483660"/>
            <pc:sldLayoutMk cId="3472103933" sldId="2147483675"/>
          </pc:sldLayoutMkLst>
          <pc:spChg chg="mod">
            <ac:chgData name="Mabel Okungbowa" userId="70068b3b562813e3" providerId="LiveId" clId="{5817015A-F1A6-4CC4-AC01-9487303B75C0}" dt="2023-06-30T09:07:02.968" v="280"/>
            <ac:spMkLst>
              <pc:docMk/>
              <pc:sldMasterMk cId="3378569111" sldId="2147483660"/>
              <pc:sldLayoutMk cId="3472103933" sldId="2147483675"/>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2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2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2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41"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472103933" sldId="2147483675"/>
              <ac:spMk id="42" creationId="{00000000-0000-0000-0000-000000000000}"/>
            </ac:spMkLst>
          </pc:spChg>
          <pc:cxnChg chg="mod">
            <ac:chgData name="Mabel Okungbowa" userId="70068b3b562813e3" providerId="LiveId" clId="{5817015A-F1A6-4CC4-AC01-9487303B75C0}" dt="2023-06-30T09:07:02.968" v="280"/>
            <ac:cxnSpMkLst>
              <pc:docMk/>
              <pc:sldMasterMk cId="3378569111" sldId="2147483660"/>
              <pc:sldLayoutMk cId="3472103933" sldId="2147483675"/>
              <ac:cxnSpMk id="43" creationId="{00000000-0000-0000-0000-000000000000}"/>
            </ac:cxnSpMkLst>
          </pc:cxnChg>
          <pc:cxnChg chg="mod">
            <ac:chgData name="Mabel Okungbowa" userId="70068b3b562813e3" providerId="LiveId" clId="{5817015A-F1A6-4CC4-AC01-9487303B75C0}" dt="2023-06-30T09:07:02.968" v="280"/>
            <ac:cxnSpMkLst>
              <pc:docMk/>
              <pc:sldMasterMk cId="3378569111" sldId="2147483660"/>
              <pc:sldLayoutMk cId="3472103933" sldId="2147483675"/>
              <ac:cxnSpMk id="44" creationId="{00000000-0000-0000-0000-000000000000}"/>
            </ac:cxnSpMkLst>
          </pc:cxnChg>
        </pc:sldLayoutChg>
        <pc:sldLayoutChg chg="modSp">
          <pc:chgData name="Mabel Okungbowa" userId="70068b3b562813e3" providerId="LiveId" clId="{5817015A-F1A6-4CC4-AC01-9487303B75C0}" dt="2023-06-30T09:07:02.968" v="280"/>
          <pc:sldLayoutMkLst>
            <pc:docMk/>
            <pc:sldMasterMk cId="3378569111" sldId="2147483660"/>
            <pc:sldLayoutMk cId="3131836401" sldId="2147483676"/>
          </pc:sldLayoutMkLst>
          <pc:spChg chg="mod">
            <ac:chgData name="Mabel Okungbowa" userId="70068b3b562813e3" providerId="LiveId" clId="{5817015A-F1A6-4CC4-AC01-9487303B75C0}" dt="2023-06-30T09:07:02.968" v="280"/>
            <ac:spMkLst>
              <pc:docMk/>
              <pc:sldMasterMk cId="3378569111" sldId="2147483660"/>
              <pc:sldLayoutMk cId="3131836401" sldId="2147483676"/>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31836401" sldId="2147483676"/>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31836401" sldId="2147483676"/>
              <ac:spMk id="4" creationId="{00000000-0000-0000-0000-000000000000}"/>
            </ac:spMkLst>
          </pc:spChg>
        </pc:sldLayoutChg>
        <pc:sldLayoutChg chg="modSp">
          <pc:chgData name="Mabel Okungbowa" userId="70068b3b562813e3" providerId="LiveId" clId="{5817015A-F1A6-4CC4-AC01-9487303B75C0}" dt="2023-06-30T09:07:02.968" v="280"/>
          <pc:sldLayoutMkLst>
            <pc:docMk/>
            <pc:sldMasterMk cId="3378569111" sldId="2147483660"/>
            <pc:sldLayoutMk cId="3197939336" sldId="2147483677"/>
          </pc:sldLayoutMkLst>
          <pc:spChg chg="mod">
            <ac:chgData name="Mabel Okungbowa" userId="70068b3b562813e3" providerId="LiveId" clId="{5817015A-F1A6-4CC4-AC01-9487303B75C0}" dt="2023-06-30T09:07:02.968" v="280"/>
            <ac:spMkLst>
              <pc:docMk/>
              <pc:sldMasterMk cId="3378569111" sldId="2147483660"/>
              <pc:sldLayoutMk cId="3197939336" sldId="2147483677"/>
              <ac:spMk id="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0"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2"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3"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4"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5"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6"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7"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8"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19" creationId="{00000000-0000-0000-0000-000000000000}"/>
            </ac:spMkLst>
          </pc:spChg>
          <pc:spChg chg="mod">
            <ac:chgData name="Mabel Okungbowa" userId="70068b3b562813e3" providerId="LiveId" clId="{5817015A-F1A6-4CC4-AC01-9487303B75C0}" dt="2023-06-30T09:07:02.968" v="280"/>
            <ac:spMkLst>
              <pc:docMk/>
              <pc:sldMasterMk cId="3378569111" sldId="2147483660"/>
              <pc:sldLayoutMk cId="3197939336" sldId="2147483677"/>
              <ac:spMk id="20" creationId="{00000000-0000-0000-0000-000000000000}"/>
            </ac:spMkLst>
          </pc:spChg>
          <pc:grpChg chg="mod">
            <ac:chgData name="Mabel Okungbowa" userId="70068b3b562813e3" providerId="LiveId" clId="{5817015A-F1A6-4CC4-AC01-9487303B75C0}" dt="2023-06-30T09:07:02.968" v="280"/>
            <ac:grpSpMkLst>
              <pc:docMk/>
              <pc:sldMasterMk cId="3378569111" sldId="2147483660"/>
              <pc:sldLayoutMk cId="3197939336" sldId="2147483677"/>
              <ac:grpSpMk id="9" creationId="{00000000-0000-0000-0000-000000000000}"/>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AEAEA-614C-4B45-8FD7-BF2942A5377B}" type="datetimeFigureOut">
              <a:rPr lang="en-US" smtClean="0"/>
              <a:t>6/30/2023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326B0-FCCF-4F57-9C82-427090451DF0}" type="slidenum">
              <a:rPr lang="en-US" smtClean="0"/>
              <a:t>‹#›</a:t>
            </a:fld>
            <a:endParaRPr lang="en-US"/>
          </a:p>
        </p:txBody>
      </p:sp>
    </p:spTree>
    <p:extLst>
      <p:ext uri="{BB962C8B-B14F-4D97-AF65-F5344CB8AC3E}">
        <p14:creationId xmlns:p14="http://schemas.microsoft.com/office/powerpoint/2010/main" val="390989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600" y="1143000"/>
            <a:ext cx="4114800" cy="30861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362097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5063-1F55-4A9F-8E7D-53E3FE26E2D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311089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84552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162651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181239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F65063-1F55-4A9F-8E7D-53E3FE26E2D9}"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443872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F65063-1F55-4A9F-8E7D-53E3FE26E2D9}"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240736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52014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387939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26354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65063-1F55-4A9F-8E7D-53E3FE26E2D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354245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F65063-1F55-4A9F-8E7D-53E3FE26E2D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139687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F65063-1F55-4A9F-8E7D-53E3FE26E2D9}"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4125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F65063-1F55-4A9F-8E7D-53E3FE26E2D9}"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210648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BF65063-1F55-4A9F-8E7D-53E3FE26E2D9}"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195967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5063-1F55-4A9F-8E7D-53E3FE26E2D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19127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5063-1F55-4A9F-8E7D-53E3FE26E2D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60ED047-0267-4BCE-8779-2BE9BDB07768}" type="slidenum">
              <a:rPr lang="en-US" smtClean="0"/>
              <a:t>‹#›</a:t>
            </a:fld>
            <a:endParaRPr lang="en-US"/>
          </a:p>
        </p:txBody>
      </p:sp>
    </p:spTree>
    <p:extLst>
      <p:ext uri="{BB962C8B-B14F-4D97-AF65-F5344CB8AC3E}">
        <p14:creationId xmlns:p14="http://schemas.microsoft.com/office/powerpoint/2010/main" val="424890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BF65063-1F55-4A9F-8E7D-53E3FE26E2D9}" type="datetimeFigureOut">
              <a:rPr lang="en-US" smtClean="0"/>
              <a:t>6/30/2023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60ED047-0267-4BCE-8779-2BE9BDB07768}" type="slidenum">
              <a:rPr lang="en-US" smtClean="0"/>
              <a:t>‹#›</a:t>
            </a:fld>
            <a:endParaRPr lang="en-US"/>
          </a:p>
        </p:txBody>
      </p:sp>
    </p:spTree>
    <p:extLst>
      <p:ext uri="{BB962C8B-B14F-4D97-AF65-F5344CB8AC3E}">
        <p14:creationId xmlns:p14="http://schemas.microsoft.com/office/powerpoint/2010/main" val="29545593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ubmed.ncbi.nlm.nih.gov/26882423" TargetMode="External"/><Relationship Id="rId7" Type="http://schemas.openxmlformats.org/officeDocument/2006/relationships/hyperlink" Target="https://pubmed.ncbi.nlm.nih.gov/30089133" TargetMode="External"/><Relationship Id="rId2" Type="http://schemas.openxmlformats.org/officeDocument/2006/relationships/hyperlink" Target="https://www.ncbi.nlm.nih.gov/books/NBK526054/"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082517/" TargetMode="External"/><Relationship Id="rId5" Type="http://schemas.openxmlformats.org/officeDocument/2006/relationships/hyperlink" Target="https://pubmed.ncbi.nlm.nih.gov/30121815" TargetMode="External"/><Relationship Id="rId4" Type="http://schemas.openxmlformats.org/officeDocument/2006/relationships/hyperlink" Target="https://pubmed.ncbi.nlm.nih.gov/300964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100" dirty="0">
                <a:latin typeface="Arial" panose="020B0604020202020204" pitchFamily="34" charset="0"/>
              </a:rPr>
              <a:t>Ethics in Nursing : Upholding the </a:t>
            </a:r>
            <a:r>
              <a:rPr lang="en-US" sz="2100" b="1" dirty="0">
                <a:solidFill>
                  <a:schemeClr val="tx1"/>
                </a:solidFill>
                <a:highlight>
                  <a:srgbClr val="FFFF00"/>
                </a:highlight>
                <a:latin typeface="Arial" panose="020B0604020202020204" pitchFamily="34" charset="0"/>
              </a:rPr>
              <a:t>VISION</a:t>
            </a:r>
            <a:r>
              <a:rPr lang="en-US" sz="2100" dirty="0">
                <a:latin typeface="Arial" panose="020B0604020202020204" pitchFamily="34" charset="0"/>
              </a:rPr>
              <a:t> of the Founders</a:t>
            </a:r>
            <a:endParaRPr lang="en-US" sz="2100" dirty="0">
              <a:latin typeface="Georgia" panose="02040502050405020303" pitchFamily="18" charset="0"/>
            </a:endParaRPr>
          </a:p>
        </p:txBody>
      </p:sp>
      <p:pic>
        <p:nvPicPr>
          <p:cNvPr id="12" name="Content Placeholder 11" descr="A person in a striped dress&#10;&#10;Description automatically generated with low confidence">
            <a:extLst>
              <a:ext uri="{FF2B5EF4-FFF2-40B4-BE49-F238E27FC236}">
                <a16:creationId xmlns:a16="http://schemas.microsoft.com/office/drawing/2014/main" id="{3D9DF255-BEE3-7A62-781F-F8B0B06BAE9B}"/>
              </a:ext>
            </a:extLst>
          </p:cNvPr>
          <p:cNvPicPr>
            <a:picLocks noGrp="1" noChangeAspect="1"/>
          </p:cNvPicPr>
          <p:nvPr>
            <p:ph idx="1"/>
          </p:nvPr>
        </p:nvPicPr>
        <p:blipFill>
          <a:blip r:embed="rId3"/>
          <a:stretch>
            <a:fillRect/>
          </a:stretch>
        </p:blipFill>
        <p:spPr>
          <a:xfrm>
            <a:off x="3697414" y="2893714"/>
            <a:ext cx="2412982" cy="2562206"/>
          </a:xfrm>
        </p:spPr>
      </p:pic>
      <p:sp>
        <p:nvSpPr>
          <p:cNvPr id="7" name="Text Box 6"/>
          <p:cNvSpPr txBox="1"/>
          <p:nvPr/>
        </p:nvSpPr>
        <p:spPr>
          <a:xfrm>
            <a:off x="637699" y="5507355"/>
            <a:ext cx="184731" cy="300082"/>
          </a:xfrm>
          <a:prstGeom prst="rect">
            <a:avLst/>
          </a:prstGeom>
          <a:noFill/>
        </p:spPr>
        <p:txBody>
          <a:bodyPr wrap="none" rtlCol="0">
            <a:spAutoFit/>
          </a:bodyPr>
          <a:lstStyle/>
          <a:p>
            <a:endParaRPr lang="en-US" sz="1350"/>
          </a:p>
        </p:txBody>
      </p:sp>
      <p:sp>
        <p:nvSpPr>
          <p:cNvPr id="9" name="Text Box 8"/>
          <p:cNvSpPr txBox="1"/>
          <p:nvPr/>
        </p:nvSpPr>
        <p:spPr>
          <a:xfrm>
            <a:off x="3372326" y="5455920"/>
            <a:ext cx="232756" cy="300082"/>
          </a:xfrm>
          <a:prstGeom prst="rect">
            <a:avLst/>
          </a:prstGeom>
          <a:noFill/>
        </p:spPr>
        <p:txBody>
          <a:bodyPr wrap="none" rtlCol="0">
            <a:spAutoFit/>
          </a:bodyPr>
          <a:lstStyle/>
          <a:p>
            <a:r>
              <a:rPr lang="en-US" sz="1350"/>
              <a:t> </a:t>
            </a:r>
          </a:p>
        </p:txBody>
      </p:sp>
      <p:sp>
        <p:nvSpPr>
          <p:cNvPr id="10" name="Text Box 9"/>
          <p:cNvSpPr txBox="1"/>
          <p:nvPr/>
        </p:nvSpPr>
        <p:spPr>
          <a:xfrm>
            <a:off x="1934181" y="5756002"/>
            <a:ext cx="5939447" cy="1077218"/>
          </a:xfrm>
          <a:prstGeom prst="rect">
            <a:avLst/>
          </a:prstGeom>
          <a:noFill/>
        </p:spPr>
        <p:txBody>
          <a:bodyPr wrap="none" rtlCol="0">
            <a:spAutoFit/>
          </a:bodyPr>
          <a:lstStyle/>
          <a:p>
            <a:pPr algn="ctr"/>
            <a:r>
              <a:rPr lang="en-US" sz="1600" dirty="0">
                <a:latin typeface="Georgia" panose="02040502050405020303" pitchFamily="18" charset="0"/>
                <a:sym typeface="+mn-ea"/>
              </a:rPr>
              <a:t>By: Mabel E. Okungbowa CRNA, MSN, BSN, RN</a:t>
            </a:r>
          </a:p>
          <a:p>
            <a:pPr algn="ctr"/>
            <a:r>
              <a:rPr lang="en-US" sz="1600" dirty="0">
                <a:latin typeface="Georgia" panose="02040502050405020303" pitchFamily="18" charset="0"/>
                <a:sym typeface="+mn-ea"/>
              </a:rPr>
              <a:t>FOUNDER: SONUBTHA INTERNATIONAL.</a:t>
            </a:r>
          </a:p>
          <a:p>
            <a:pPr algn="ctr"/>
            <a:r>
              <a:rPr lang="en-US" sz="1600" dirty="0">
                <a:latin typeface="Georgia" panose="02040502050405020303" pitchFamily="18" charset="0"/>
                <a:sym typeface="+mn-ea"/>
              </a:rPr>
              <a:t>FOUNDER: LOVE YOUR NEIGHBOR RESCUE MISSION INT.</a:t>
            </a:r>
          </a:p>
          <a:p>
            <a:pPr algn="ctr"/>
            <a:r>
              <a:rPr lang="en-US" sz="1600" dirty="0">
                <a:latin typeface="Georgia" panose="02040502050405020303" pitchFamily="18" charset="0"/>
                <a:sym typeface="+mn-ea"/>
              </a:rPr>
              <a:t>FOUNDER: GRATITUDE REVOLUTION FOR LIFE</a:t>
            </a:r>
            <a:endParaRPr lang="en-US" sz="1600"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thics Word Cloud">
            <a:extLst>
              <a:ext uri="{FF2B5EF4-FFF2-40B4-BE49-F238E27FC236}">
                <a16:creationId xmlns:a16="http://schemas.microsoft.com/office/drawing/2014/main" id="{6457066F-CDAC-4FBE-BED4-D3381FA185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87086" y="1200150"/>
            <a:ext cx="6169828"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8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4D66-1856-8BE2-881E-FC1FE5C2467F}"/>
              </a:ext>
            </a:extLst>
          </p:cNvPr>
          <p:cNvSpPr>
            <a:spLocks noGrp="1"/>
          </p:cNvSpPr>
          <p:nvPr>
            <p:ph type="title"/>
          </p:nvPr>
        </p:nvSpPr>
        <p:spPr/>
        <p:txBody>
          <a:bodyPr/>
          <a:lstStyle/>
          <a:p>
            <a:pPr algn="ctr"/>
            <a:r>
              <a:rPr lang="en-US" b="1" dirty="0"/>
              <a:t>THE IMPORTANCE OF ETHICS WITHIN THE HEALTHCARE SETTING</a:t>
            </a:r>
          </a:p>
        </p:txBody>
      </p:sp>
      <p:sp>
        <p:nvSpPr>
          <p:cNvPr id="3" name="Content Placeholder 2">
            <a:extLst>
              <a:ext uri="{FF2B5EF4-FFF2-40B4-BE49-F238E27FC236}">
                <a16:creationId xmlns:a16="http://schemas.microsoft.com/office/drawing/2014/main" id="{FD38229A-E6F4-EEC3-1F81-150F436A0622}"/>
              </a:ext>
            </a:extLst>
          </p:cNvPr>
          <p:cNvSpPr>
            <a:spLocks noGrp="1"/>
          </p:cNvSpPr>
          <p:nvPr>
            <p:ph idx="1"/>
          </p:nvPr>
        </p:nvSpPr>
        <p:spPr/>
        <p:txBody>
          <a:bodyPr>
            <a:normAutofit lnSpcReduction="10000"/>
          </a:bodyPr>
          <a:lstStyle/>
          <a:p>
            <a:r>
              <a:rPr lang="en-US" sz="2700" kern="0" dirty="0">
                <a:solidFill>
                  <a:srgbClr val="000000"/>
                </a:solidFill>
                <a:latin typeface="Times New Roman" panose="02020603050405020304" pitchFamily="18" charset="0"/>
                <a:ea typeface="Times New Roman" panose="02020603050405020304" pitchFamily="18" charset="0"/>
              </a:rPr>
              <a:t>workers must recognize healthcare dilemmas</a:t>
            </a:r>
          </a:p>
          <a:p>
            <a:r>
              <a:rPr lang="en-US" sz="2700" kern="0" dirty="0">
                <a:solidFill>
                  <a:srgbClr val="000000"/>
                </a:solidFill>
                <a:latin typeface="Times New Roman" panose="02020603050405020304" pitchFamily="18" charset="0"/>
                <a:ea typeface="Times New Roman" panose="02020603050405020304" pitchFamily="18" charset="0"/>
              </a:rPr>
              <a:t>make good judgments and decisions based on their values while keeping within the laws that govern them. </a:t>
            </a:r>
          </a:p>
          <a:p>
            <a:r>
              <a:rPr lang="en-US" sz="2700" kern="0" dirty="0">
                <a:solidFill>
                  <a:srgbClr val="000000"/>
                </a:solidFill>
                <a:latin typeface="Times New Roman" panose="02020603050405020304" pitchFamily="18" charset="0"/>
                <a:ea typeface="Times New Roman" panose="02020603050405020304" pitchFamily="18" charset="0"/>
              </a:rPr>
              <a:t>To practice competently with integrity. Therefore, nurses must have </a:t>
            </a:r>
            <a:r>
              <a:rPr lang="en-US" sz="2700" b="1" kern="0" dirty="0">
                <a:solidFill>
                  <a:srgbClr val="000000"/>
                </a:solidFill>
                <a:latin typeface="Times New Roman" panose="02020603050405020304" pitchFamily="18" charset="0"/>
                <a:ea typeface="Times New Roman" panose="02020603050405020304" pitchFamily="18" charset="0"/>
              </a:rPr>
              <a:t>regulation and guidance within the profession.</a:t>
            </a:r>
            <a:endParaRPr lang="en-US" sz="2700" b="1" dirty="0"/>
          </a:p>
        </p:txBody>
      </p:sp>
    </p:spTree>
    <p:extLst>
      <p:ext uri="{BB962C8B-B14F-4D97-AF65-F5344CB8AC3E}">
        <p14:creationId xmlns:p14="http://schemas.microsoft.com/office/powerpoint/2010/main" val="106190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278D-9FC2-21B7-BE44-20D8CEAD7833}"/>
              </a:ext>
            </a:extLst>
          </p:cNvPr>
          <p:cNvSpPr>
            <a:spLocks noGrp="1"/>
          </p:cNvSpPr>
          <p:nvPr>
            <p:ph type="title"/>
          </p:nvPr>
        </p:nvSpPr>
        <p:spPr/>
        <p:txBody>
          <a:bodyPr/>
          <a:lstStyle/>
          <a:p>
            <a:pPr algn="ctr"/>
            <a:r>
              <a:rPr lang="en-US" b="1" dirty="0"/>
              <a:t>ANA CODE OF ETHICS TO GUIDE THE NURSE: 9 PROVISIONS</a:t>
            </a:r>
          </a:p>
        </p:txBody>
      </p:sp>
      <p:sp>
        <p:nvSpPr>
          <p:cNvPr id="3" name="Content Placeholder 2">
            <a:extLst>
              <a:ext uri="{FF2B5EF4-FFF2-40B4-BE49-F238E27FC236}">
                <a16:creationId xmlns:a16="http://schemas.microsoft.com/office/drawing/2014/main" id="{1C75EB2A-EBB9-6FD3-3827-D00BCC5BD806}"/>
              </a:ext>
            </a:extLst>
          </p:cNvPr>
          <p:cNvSpPr>
            <a:spLocks noGrp="1"/>
          </p:cNvSpPr>
          <p:nvPr>
            <p:ph idx="1"/>
          </p:nvPr>
        </p:nvSpPr>
        <p:spPr>
          <a:xfrm>
            <a:off x="643814" y="2400302"/>
            <a:ext cx="8341566" cy="3530600"/>
          </a:xfrm>
        </p:spPr>
        <p:txBody>
          <a:bodyPr>
            <a:noAutofit/>
          </a:bodyPr>
          <a:lstStyle/>
          <a:p>
            <a:r>
              <a:rPr lang="en-US" sz="20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1.</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practices with compassion and respect for the inherent dignity, worth, and unique attributes of </a:t>
            </a:r>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every person</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2000" kern="100" dirty="0">
              <a:latin typeface="Calibri" panose="020F0502020204030204" pitchFamily="34" charset="0"/>
              <a:ea typeface="Calibri" panose="020F0502020204030204" pitchFamily="34" charset="0"/>
              <a:cs typeface="Arial" panose="020B0604020202020204" pitchFamily="34" charset="0"/>
            </a:endParaRPr>
          </a:p>
          <a:p>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nurse </a:t>
            </a:r>
            <a:r>
              <a:rPr lang="en-US" sz="2000"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must </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have a high level of respect for all individuals, and allow dignity in regards to dealings in </a:t>
            </a:r>
            <a:r>
              <a:rPr lang="en-US" sz="2000"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care and communication</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a:p>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It's important that </a:t>
            </a:r>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patient's families </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are also treated with respect for their relationship to the patient. </a:t>
            </a:r>
          </a:p>
          <a:p>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Nurses must understand the professional guidelines in communications and work with colleagues and patient families. </a:t>
            </a:r>
          </a:p>
          <a:p>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It's important to </a:t>
            </a:r>
            <a:r>
              <a:rPr lang="en-US" sz="20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understand the proper professional relationship </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that should be maintained with </a:t>
            </a:r>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families</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and patients</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a:p>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All individuals, whether patients or co-workers have the right to decide on their participation in care and work.</a:t>
            </a:r>
            <a:endParaRPr lang="en-US" sz="2000" b="1" kern="100"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69636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0ED7-6CB9-C4F6-75E6-02F21B200EA4}"/>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786C4127-2A47-D553-3822-825179E87DD2}"/>
              </a:ext>
            </a:extLst>
          </p:cNvPr>
          <p:cNvSpPr>
            <a:spLocks noGrp="1"/>
          </p:cNvSpPr>
          <p:nvPr>
            <p:ph idx="1"/>
          </p:nvPr>
        </p:nvSpPr>
        <p:spPr>
          <a:xfrm>
            <a:off x="864382" y="2489200"/>
            <a:ext cx="7645136" cy="3530600"/>
          </a:xfrm>
        </p:spPr>
        <p:txBody>
          <a:bodyPr>
            <a:noAutofit/>
          </a:bodyPr>
          <a:lstStyle/>
          <a:p>
            <a:pPr marL="0">
              <a:lnSpc>
                <a:spcPct val="107000"/>
              </a:lnSpc>
              <a:spcBef>
                <a:spcPts val="623"/>
              </a:spcBef>
              <a:spcAft>
                <a:spcPts val="623"/>
              </a:spcAft>
            </a:pP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2. </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nurse’s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primary commitment</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is to the patient, whether an individual, family, group, community, or population.</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patient should </a:t>
            </a: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always be a first and primary concern</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must recognize the need for the patient to include their individual thought into care practices. Any conflict of interest, whether belonging to external organizations, or the nurse's habits or ideals that conflict</a:t>
            </a:r>
            <a:endParaRPr lang="en-US" sz="2400" dirty="0"/>
          </a:p>
        </p:txBody>
      </p:sp>
    </p:spTree>
    <p:extLst>
      <p:ext uri="{BB962C8B-B14F-4D97-AF65-F5344CB8AC3E}">
        <p14:creationId xmlns:p14="http://schemas.microsoft.com/office/powerpoint/2010/main" val="96028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542-8F7A-3F95-9CAA-ABAB598987CA}"/>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4D4ACF1B-CBEF-3AB4-A050-A67CB90FFECC}"/>
              </a:ext>
            </a:extLst>
          </p:cNvPr>
          <p:cNvSpPr>
            <a:spLocks noGrp="1"/>
          </p:cNvSpPr>
          <p:nvPr>
            <p:ph idx="1"/>
          </p:nvPr>
        </p:nvSpPr>
        <p:spPr/>
        <p:txBody>
          <a:bodyPr>
            <a:normAutofit/>
          </a:bodyPr>
          <a:lstStyle/>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with the act of being a nurse, should be shared and addressed to not impact patient care. </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Collaboration with internal and external teams to foster best patient care is a necessity. </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Understanding </a:t>
            </a:r>
            <a:r>
              <a:rPr lang="en-US" sz="2400"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professional boundaries </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and how they relate to patient care outcomes is important.</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79461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581C-300F-D1FC-14F7-C0BAF69A8203}"/>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599EA651-E8D3-EEAA-F10E-3543CE6DDAEA}"/>
              </a:ext>
            </a:extLst>
          </p:cNvPr>
          <p:cNvSpPr>
            <a:spLocks noGrp="1"/>
          </p:cNvSpPr>
          <p:nvPr>
            <p:ph idx="1"/>
          </p:nvPr>
        </p:nvSpPr>
        <p:spPr>
          <a:xfrm>
            <a:off x="214604" y="2489200"/>
            <a:ext cx="8546841" cy="3530600"/>
          </a:xfrm>
        </p:spPr>
        <p:txBody>
          <a:bodyPr>
            <a:noAutofit/>
          </a:bodyPr>
          <a:lstStyle/>
          <a:p>
            <a:pPr marL="0">
              <a:lnSpc>
                <a:spcPct val="107000"/>
              </a:lnSpc>
              <a:spcBef>
                <a:spcPts val="623"/>
              </a:spcBef>
              <a:spcAft>
                <a:spcPts val="623"/>
              </a:spcAft>
            </a:pP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3.</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promotes, advocates for, and protects the rights, health, and safety of the patient.</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 is important for the nurse to understand </a:t>
            </a:r>
            <a:r>
              <a:rPr lang="en-US" sz="2400"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all privacy guidelines </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with regards to patient care and patient identifiers.</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Nurses involved in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research </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must understand all aspects of participation including informed consent and full disclosure to the patient of all aspects required to participate in the study. </a:t>
            </a:r>
          </a:p>
          <a:p>
            <a:pPr marL="0" indent="0">
              <a:buNone/>
            </a:pPr>
            <a:endParaRPr lang="en-US" sz="2400" dirty="0"/>
          </a:p>
        </p:txBody>
      </p:sp>
    </p:spTree>
    <p:extLst>
      <p:ext uri="{BB962C8B-B14F-4D97-AF65-F5344CB8AC3E}">
        <p14:creationId xmlns:p14="http://schemas.microsoft.com/office/powerpoint/2010/main" val="363266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90F7-3D13-0888-74B2-556D6CFA93AC}"/>
              </a:ext>
            </a:extLst>
          </p:cNvPr>
          <p:cNvSpPr>
            <a:spLocks noGrp="1"/>
          </p:cNvSpPr>
          <p:nvPr>
            <p:ph type="title"/>
          </p:nvPr>
        </p:nvSpPr>
        <p:spPr/>
        <p:txBody>
          <a:bodyPr/>
          <a:lstStyle/>
          <a:p>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B7D0B5E6-FF0D-BF82-04F1-095805F33BBA}"/>
              </a:ext>
            </a:extLst>
          </p:cNvPr>
          <p:cNvSpPr>
            <a:spLocks noGrp="1"/>
          </p:cNvSpPr>
          <p:nvPr>
            <p:ph idx="1"/>
          </p:nvPr>
        </p:nvSpPr>
        <p:spPr>
          <a:xfrm>
            <a:off x="597159" y="2489200"/>
            <a:ext cx="8080309" cy="3530600"/>
          </a:xfrm>
        </p:spPr>
        <p:txBody>
          <a:bodyPr>
            <a:noAutofit/>
          </a:bodyPr>
          <a:lstStyle/>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nurse must understand any institutional standards set in place to review his/her performance; this includes measurements of progress and the need for further review or study to meet performance standards.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CONTINUING EDUCATION</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To become a nurse, competence must be demonstrated in clinical and documentation prowess. Standards of competence will continue at institutions and academic organizations that employ the nurse. </a:t>
            </a:r>
          </a:p>
          <a:p>
            <a:endParaRPr lang="en-US" sz="2400" dirty="0"/>
          </a:p>
        </p:txBody>
      </p:sp>
    </p:spTree>
    <p:extLst>
      <p:ext uri="{BB962C8B-B14F-4D97-AF65-F5344CB8AC3E}">
        <p14:creationId xmlns:p14="http://schemas.microsoft.com/office/powerpoint/2010/main" val="422112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E875-B3CC-AB57-BE8E-BB6A89138D17}"/>
              </a:ext>
            </a:extLst>
          </p:cNvPr>
          <p:cNvSpPr>
            <a:spLocks noGrp="1"/>
          </p:cNvSpPr>
          <p:nvPr>
            <p:ph type="title"/>
          </p:nvPr>
        </p:nvSpPr>
        <p:spPr/>
        <p:txBody>
          <a:bodyPr/>
          <a:lstStyle/>
          <a:p>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1AE2A26F-D026-3C1E-C528-F6AD534DA393}"/>
              </a:ext>
            </a:extLst>
          </p:cNvPr>
          <p:cNvSpPr>
            <a:spLocks noGrp="1"/>
          </p:cNvSpPr>
          <p:nvPr>
            <p:ph idx="1"/>
          </p:nvPr>
        </p:nvSpPr>
        <p:spPr>
          <a:xfrm>
            <a:off x="864381" y="2489200"/>
            <a:ext cx="7253251" cy="3530600"/>
          </a:xfrm>
        </p:spPr>
        <p:txBody>
          <a:bodyPr>
            <a:noAutofit/>
          </a:bodyPr>
          <a:lstStyle/>
          <a:p>
            <a:pPr marL="0">
              <a:lnSpc>
                <a:spcPct val="107000"/>
              </a:lnSpc>
              <a:spcBef>
                <a:spcPts val="623"/>
              </a:spcBef>
              <a:spcAft>
                <a:spcPts val="623"/>
              </a:spcAft>
            </a:pPr>
            <a:r>
              <a:rPr lang="en-US" sz="2400"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If there is witness or recognition of questionable healthcare practice, it is important that the patient is protected by reporting any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misconduct or potential safety concern</a:t>
            </a:r>
            <a:r>
              <a:rPr lang="en-US" sz="2400"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r>
              <a:rPr lang="en-US" sz="2400" b="1" kern="0" dirty="0">
                <a:solidFill>
                  <a:srgbClr val="FF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EMERGENCY ROOM EXPERIENCE IN UBTH THIS WEEK: PRIORITIZATION OF CARE</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And finally, the nurse will not provide patient care while under the influence of any substance that may impair thought or action, this includes prescription medication.</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400961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B6E6-A6EE-3D6B-E314-6C307C9FB93B}"/>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9A35D404-377F-B0C7-116A-C02BA1A63022}"/>
              </a:ext>
            </a:extLst>
          </p:cNvPr>
          <p:cNvSpPr>
            <a:spLocks noGrp="1"/>
          </p:cNvSpPr>
          <p:nvPr>
            <p:ph idx="1"/>
          </p:nvPr>
        </p:nvSpPr>
        <p:spPr>
          <a:xfrm>
            <a:off x="864381" y="2489200"/>
            <a:ext cx="7710451" cy="3530600"/>
          </a:xfrm>
        </p:spPr>
        <p:txBody>
          <a:bodyPr>
            <a:noAutofit/>
          </a:bodyPr>
          <a:lstStyle/>
          <a:p>
            <a:pPr marL="0">
              <a:lnSpc>
                <a:spcPct val="107000"/>
              </a:lnSpc>
              <a:spcBef>
                <a:spcPts val="623"/>
              </a:spcBef>
              <a:spcAft>
                <a:spcPts val="623"/>
              </a:spcAft>
            </a:pP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4</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has authority, accountability, and responsibility for nursing practice; makes decisions; and takes action consistent with the obligation to provide optimal patient care.</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As a nurse, it's inherent that accountability for all aspects of care aligns with responsible decision making.</a:t>
            </a:r>
          </a:p>
          <a:p>
            <a:pPr marL="0">
              <a:lnSpc>
                <a:spcPct val="107000"/>
              </a:lnSpc>
              <a:spcBef>
                <a:spcPts val="623"/>
              </a:spcBef>
              <a:spcAft>
                <a:spcPts val="623"/>
              </a:spcAft>
            </a:pP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Use of authority must be professional</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and about all aspects of individualism and patient, ethical concerns.</a:t>
            </a:r>
          </a:p>
          <a:p>
            <a:endParaRPr lang="en-US" sz="2400" dirty="0"/>
          </a:p>
        </p:txBody>
      </p:sp>
    </p:spTree>
    <p:extLst>
      <p:ext uri="{BB962C8B-B14F-4D97-AF65-F5344CB8AC3E}">
        <p14:creationId xmlns:p14="http://schemas.microsoft.com/office/powerpoint/2010/main" val="120663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316D-1DD4-4896-BCCE-55AA5C3184BE}"/>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3618F1C4-B921-A35F-62C4-F68144C651D3}"/>
              </a:ext>
            </a:extLst>
          </p:cNvPr>
          <p:cNvSpPr>
            <a:spLocks noGrp="1"/>
          </p:cNvSpPr>
          <p:nvPr>
            <p:ph idx="1"/>
          </p:nvPr>
        </p:nvSpPr>
        <p:spPr/>
        <p:txBody>
          <a:bodyPr>
            <a:normAutofit/>
          </a:bodyPr>
          <a:lstStyle/>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Nursing decisions must be well thought, planned, and purposefully implemented responsibly. </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Any delegation of nursing activities or functions must be done with respect for the action and the ultimate results to occur. </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91326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6AA5-1848-2A95-23FE-6FC3E4EAAAED}"/>
              </a:ext>
            </a:extLst>
          </p:cNvPr>
          <p:cNvSpPr>
            <a:spLocks noGrp="1"/>
          </p:cNvSpPr>
          <p:nvPr>
            <p:ph type="title"/>
          </p:nvPr>
        </p:nvSpPr>
        <p:spPr/>
        <p:txBody>
          <a:bodyPr/>
          <a:lstStyle/>
          <a:p>
            <a:pPr algn="ctr"/>
            <a:r>
              <a:rPr lang="en-US" dirty="0"/>
              <a:t>NURSING PHILOSOPHY</a:t>
            </a:r>
          </a:p>
        </p:txBody>
      </p:sp>
      <p:sp>
        <p:nvSpPr>
          <p:cNvPr id="3" name="Content Placeholder 2">
            <a:extLst>
              <a:ext uri="{FF2B5EF4-FFF2-40B4-BE49-F238E27FC236}">
                <a16:creationId xmlns:a16="http://schemas.microsoft.com/office/drawing/2014/main" id="{806FAD29-224B-13EE-0BCE-FBBD4468A4A2}"/>
              </a:ext>
            </a:extLst>
          </p:cNvPr>
          <p:cNvSpPr>
            <a:spLocks noGrp="1"/>
          </p:cNvSpPr>
          <p:nvPr>
            <p:ph idx="1"/>
          </p:nvPr>
        </p:nvSpPr>
        <p:spPr/>
        <p:txBody>
          <a:bodyPr>
            <a:noAutofit/>
          </a:bodyPr>
          <a:lstStyle/>
          <a:p>
            <a:r>
              <a:rPr lang="en-US" sz="2100" dirty="0"/>
              <a:t>“Nursing is </a:t>
            </a:r>
            <a:r>
              <a:rPr lang="en-US" sz="2100" b="1" dirty="0"/>
              <a:t>COMMITTED</a:t>
            </a:r>
            <a:r>
              <a:rPr lang="en-US" sz="2100" dirty="0"/>
              <a:t> to, and </a:t>
            </a:r>
            <a:r>
              <a:rPr lang="en-US" sz="2100" b="1" dirty="0"/>
              <a:t>ACCOUNTABLE</a:t>
            </a:r>
            <a:r>
              <a:rPr lang="en-US" sz="2100" dirty="0"/>
              <a:t> for, safe, interprofessional practice as evidenced by </a:t>
            </a:r>
            <a:r>
              <a:rPr lang="en-US" sz="2100" b="1" dirty="0"/>
              <a:t>CONSISTENT UTILIZATION </a:t>
            </a:r>
            <a:r>
              <a:rPr lang="en-US" sz="2100" dirty="0"/>
              <a:t>of the </a:t>
            </a:r>
            <a:r>
              <a:rPr lang="en-US" sz="2100" b="1" dirty="0"/>
              <a:t>NURSING PROCESS</a:t>
            </a:r>
            <a:r>
              <a:rPr lang="en-US" sz="2100" dirty="0"/>
              <a:t>, collaboration with our colleagues and achievement of </a:t>
            </a:r>
            <a:r>
              <a:rPr lang="en-US" sz="2100" b="1" dirty="0"/>
              <a:t>QUALITY</a:t>
            </a:r>
            <a:r>
              <a:rPr lang="en-US" sz="2100" dirty="0"/>
              <a:t> </a:t>
            </a:r>
            <a:r>
              <a:rPr lang="en-US" sz="2100" b="1" dirty="0"/>
              <a:t>OUTCOMES</a:t>
            </a:r>
            <a:r>
              <a:rPr lang="en-US" sz="2100" dirty="0"/>
              <a:t>. We are </a:t>
            </a:r>
            <a:r>
              <a:rPr lang="en-US" sz="2100" b="1" dirty="0"/>
              <a:t>ADVOCATES</a:t>
            </a:r>
            <a:r>
              <a:rPr lang="en-US" sz="2100" dirty="0"/>
              <a:t> for people by promoting the delivery of the </a:t>
            </a:r>
            <a:r>
              <a:rPr lang="en-US" sz="2100" b="1" dirty="0"/>
              <a:t>RIGHT CARE </a:t>
            </a:r>
            <a:r>
              <a:rPr lang="en-US" sz="2100" dirty="0"/>
              <a:t>at the </a:t>
            </a:r>
            <a:r>
              <a:rPr lang="en-US" sz="2100" b="1" dirty="0"/>
              <a:t>RIGHT TIME</a:t>
            </a:r>
            <a:r>
              <a:rPr lang="en-US" sz="2100" dirty="0"/>
              <a:t>.”…..cedars-sinai.org</a:t>
            </a:r>
          </a:p>
        </p:txBody>
      </p:sp>
    </p:spTree>
    <p:extLst>
      <p:ext uri="{BB962C8B-B14F-4D97-AF65-F5344CB8AC3E}">
        <p14:creationId xmlns:p14="http://schemas.microsoft.com/office/powerpoint/2010/main" val="36778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8D7B-4F03-188D-37E2-4F73A6CFBD87}"/>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4BBE1238-D972-098B-45F7-9D55795FB06B}"/>
              </a:ext>
            </a:extLst>
          </p:cNvPr>
          <p:cNvSpPr>
            <a:spLocks noGrp="1"/>
          </p:cNvSpPr>
          <p:nvPr>
            <p:ph idx="1"/>
          </p:nvPr>
        </p:nvSpPr>
        <p:spPr>
          <a:xfrm>
            <a:off x="864381" y="2489199"/>
            <a:ext cx="7775765" cy="4023567"/>
          </a:xfrm>
        </p:spPr>
        <p:txBody>
          <a:bodyPr>
            <a:noAutofit/>
          </a:bodyPr>
          <a:lstStyle/>
          <a:p>
            <a:pPr marL="0">
              <a:lnSpc>
                <a:spcPct val="107000"/>
              </a:lnSpc>
              <a:spcBef>
                <a:spcPts val="623"/>
              </a:spcBef>
              <a:spcAft>
                <a:spcPts val="623"/>
              </a:spcAft>
            </a:pP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5</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The nurse owes the same duties to self as to others</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including the responsibility to promote health and safety, preserve wholeness of character and integrity, maintain competence, and continue personal and professional growth.</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 nurse must also demonstrate care for self as well as others. An ideal nurse, will have </a:t>
            </a: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self-regard towards healthcare practices and uphold safe practice within the care setting and at home</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a:p>
            <a:pPr marL="0" indent="0">
              <a:buNone/>
            </a:pPr>
            <a:endParaRPr lang="en-US" sz="2400" dirty="0"/>
          </a:p>
        </p:txBody>
      </p:sp>
    </p:spTree>
    <p:extLst>
      <p:ext uri="{BB962C8B-B14F-4D97-AF65-F5344CB8AC3E}">
        <p14:creationId xmlns:p14="http://schemas.microsoft.com/office/powerpoint/2010/main" val="133790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1041-48CB-F9A2-E441-9FC0C925A55F}"/>
              </a:ext>
            </a:extLst>
          </p:cNvPr>
          <p:cNvSpPr>
            <a:spLocks noGrp="1"/>
          </p:cNvSpPr>
          <p:nvPr>
            <p:ph type="title"/>
          </p:nvPr>
        </p:nvSpPr>
        <p:spPr/>
        <p:txBody>
          <a:bodyPr/>
          <a:lstStyle/>
          <a:p>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C847118E-BD44-D0CB-9F47-56D676D8D1F3}"/>
              </a:ext>
            </a:extLst>
          </p:cNvPr>
          <p:cNvSpPr>
            <a:spLocks noGrp="1"/>
          </p:cNvSpPr>
          <p:nvPr>
            <p:ph idx="1"/>
          </p:nvPr>
        </p:nvSpPr>
        <p:spPr>
          <a:xfrm>
            <a:off x="864382" y="2489200"/>
            <a:ext cx="7337226" cy="3530600"/>
          </a:xfrm>
        </p:spPr>
        <p:txBody>
          <a:bodyPr>
            <a:noAutofit/>
          </a:bodyPr>
          <a:lstStyle/>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It's important for a nurse to have a high regard for care as an overall inert ability once the profession is entered. </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 character becoming a nurse would include </a:t>
            </a: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integrity</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Nurses should be concerned for personal growth in regards to continued learning of the profession</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ability to grow as a nurse with improvements to care, changes or trends in care should be adapted to maintain competence and allow growth of the profession.</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65639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533A-B781-CB05-308F-2AE577D5FCBF}"/>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A2463B5D-333E-F5B2-BA7D-580162400E4E}"/>
              </a:ext>
            </a:extLst>
          </p:cNvPr>
          <p:cNvSpPr>
            <a:spLocks noGrp="1"/>
          </p:cNvSpPr>
          <p:nvPr>
            <p:ph idx="1"/>
          </p:nvPr>
        </p:nvSpPr>
        <p:spPr>
          <a:xfrm>
            <a:off x="864381" y="2489200"/>
            <a:ext cx="7159945" cy="3530600"/>
          </a:xfrm>
        </p:spPr>
        <p:txBody>
          <a:bodyPr>
            <a:noAutofit/>
          </a:bodyPr>
          <a:lstStyle/>
          <a:p>
            <a:pPr marL="0">
              <a:lnSpc>
                <a:spcPct val="107000"/>
              </a:lnSpc>
              <a:spcBef>
                <a:spcPts val="623"/>
              </a:spcBef>
              <a:spcAft>
                <a:spcPts val="623"/>
              </a:spcAft>
            </a:pPr>
            <a:r>
              <a:rPr lang="en-US" sz="24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6.</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through individual and collective effort, establishes, maintains, and improves the ethical environment of the work setting and conditions of employment that are conducive to safe, quality health care.</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As a nursing profession, standards should be outlined within and external to institutions of work that dictate ethical obligations of care and </a:t>
            </a:r>
            <a:r>
              <a:rPr lang="en-US" sz="24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need to report any deviations from appropriateness.</a:t>
            </a:r>
          </a:p>
          <a:p>
            <a:pPr marL="0">
              <a:lnSpc>
                <a:spcPct val="107000"/>
              </a:lnSpc>
              <a:spcBef>
                <a:spcPts val="623"/>
              </a:spcBef>
              <a:spcAft>
                <a:spcPts val="623"/>
              </a:spcAft>
            </a:pP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422986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7ACF-5F3E-9804-93DF-04972924AFB3}"/>
              </a:ext>
            </a:extLst>
          </p:cNvPr>
          <p:cNvSpPr>
            <a:spLocks noGrp="1"/>
          </p:cNvSpPr>
          <p:nvPr>
            <p:ph type="title"/>
          </p:nvPr>
        </p:nvSpPr>
        <p:spPr/>
        <p:txBody>
          <a:bodyPr/>
          <a:lstStyle/>
          <a:p>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FAA82F0F-32B8-2823-939E-E4688404748D}"/>
              </a:ext>
            </a:extLst>
          </p:cNvPr>
          <p:cNvSpPr>
            <a:spLocks noGrp="1"/>
          </p:cNvSpPr>
          <p:nvPr>
            <p:ph idx="1"/>
          </p:nvPr>
        </p:nvSpPr>
        <p:spPr/>
        <p:txBody>
          <a:bodyPr>
            <a:normAutofit/>
          </a:bodyPr>
          <a:lstStyle/>
          <a:p>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It's important to iron mental considerations that are conducive to best patient care outcomes. understand safety, quality and environmental considerations that are conducive to best patient care outcomes.</a:t>
            </a:r>
            <a:endParaRPr lang="en-US" sz="2400" kern="1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54609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6E17-87B0-055D-9943-C70A6286D62E}"/>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85C803BF-32E8-9E80-66B9-C1965811263A}"/>
              </a:ext>
            </a:extLst>
          </p:cNvPr>
          <p:cNvSpPr>
            <a:spLocks noGrp="1"/>
          </p:cNvSpPr>
          <p:nvPr>
            <p:ph idx="1"/>
          </p:nvPr>
        </p:nvSpPr>
        <p:spPr/>
        <p:txBody>
          <a:bodyPr>
            <a:normAutofit fontScale="92500" lnSpcReduction="10000"/>
          </a:bodyPr>
          <a:lstStyle/>
          <a:p>
            <a:pPr marL="0">
              <a:lnSpc>
                <a:spcPct val="107000"/>
              </a:lnSpc>
              <a:spcBef>
                <a:spcPts val="623"/>
              </a:spcBef>
              <a:spcAft>
                <a:spcPts val="623"/>
              </a:spcAft>
            </a:pPr>
            <a:r>
              <a:rPr lang="en-US" sz="18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7</a:t>
            </a:r>
            <a:r>
              <a:rPr lang="en-US" sz="18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in all roles and settings, advances the profession through research and scholarly inquiry, professional standards development, and the generation of both nursing and health policy.</a:t>
            </a:r>
            <a:endParaRPr lang="en-US" sz="1800" kern="100" dirty="0">
              <a:latin typeface="Calibri" panose="020F0502020204030204" pitchFamily="34" charset="0"/>
              <a:ea typeface="Calibri" panose="020F0502020204030204" pitchFamily="34" charset="0"/>
              <a:cs typeface="Arial" panose="020B0604020202020204" pitchFamily="34" charset="0"/>
            </a:endParaRPr>
          </a:p>
          <a:p>
            <a:r>
              <a:rPr lang="en-US" sz="1800" kern="0" dirty="0">
                <a:solidFill>
                  <a:srgbClr val="000000"/>
                </a:solidFill>
                <a:latin typeface="Times New Roman" panose="02020603050405020304" pitchFamily="18" charset="0"/>
                <a:ea typeface="Times New Roman" panose="02020603050405020304" pitchFamily="18" charset="0"/>
              </a:rPr>
              <a:t>Nurse education should include principles of research, and each nurse should understand how to apply scholarly work and inquiry into practice standards. </a:t>
            </a:r>
          </a:p>
          <a:p>
            <a:r>
              <a:rPr lang="en-US" sz="1800" b="1" kern="0" dirty="0">
                <a:solidFill>
                  <a:srgbClr val="000000"/>
                </a:solidFill>
                <a:latin typeface="Times New Roman" panose="02020603050405020304" pitchFamily="18" charset="0"/>
                <a:ea typeface="Times New Roman" panose="02020603050405020304" pitchFamily="18" charset="0"/>
              </a:rPr>
              <a:t>Nurse committees and board memberships are encouraged to contribute to health policy and professional standards. </a:t>
            </a:r>
          </a:p>
          <a:p>
            <a:r>
              <a:rPr lang="en-US" sz="1800" kern="0" dirty="0">
                <a:solidFill>
                  <a:srgbClr val="000000"/>
                </a:solidFill>
                <a:latin typeface="Times New Roman" panose="02020603050405020304" pitchFamily="18" charset="0"/>
                <a:ea typeface="Times New Roman" panose="02020603050405020304" pitchFamily="18" charset="0"/>
              </a:rPr>
              <a:t>The ability to maintain professional practice standards should continue, changing and enhancing as developments in practice may over time.</a:t>
            </a:r>
            <a:endParaRPr lang="en-US" sz="1800" dirty="0"/>
          </a:p>
        </p:txBody>
      </p:sp>
    </p:spTree>
    <p:extLst>
      <p:ext uri="{BB962C8B-B14F-4D97-AF65-F5344CB8AC3E}">
        <p14:creationId xmlns:p14="http://schemas.microsoft.com/office/powerpoint/2010/main" val="3958843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872F-6C21-7531-0525-E63E3A133CEB}"/>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3D51EDF0-F5E9-AD30-447A-BFB5824EF23E}"/>
              </a:ext>
            </a:extLst>
          </p:cNvPr>
          <p:cNvSpPr>
            <a:spLocks noGrp="1"/>
          </p:cNvSpPr>
          <p:nvPr>
            <p:ph idx="1"/>
          </p:nvPr>
        </p:nvSpPr>
        <p:spPr/>
        <p:txBody>
          <a:bodyPr>
            <a:normAutofit fontScale="92500" lnSpcReduction="10000"/>
          </a:bodyPr>
          <a:lstStyle/>
          <a:p>
            <a:pPr marL="0">
              <a:lnSpc>
                <a:spcPct val="107000"/>
              </a:lnSpc>
              <a:spcBef>
                <a:spcPts val="623"/>
              </a:spcBef>
              <a:spcAft>
                <a:spcPts val="623"/>
              </a:spcAft>
            </a:pPr>
            <a:r>
              <a:rPr lang="en-US"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8.</a:t>
            </a: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nurse collaborates with other health professionals and the public to </a:t>
            </a:r>
            <a:r>
              <a:rPr lang="en-US"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protect human rights</a:t>
            </a: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promote health diplomacy, and reduce health disparities. </a:t>
            </a:r>
            <a:endParaRPr lang="en-US"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Through collaboration within the discipline, maintaining the concept that </a:t>
            </a:r>
            <a:r>
              <a:rPr lang="en-US" b="1"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health is a right for all individuals </a:t>
            </a: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will open the channels of best practice possibilities. </a:t>
            </a:r>
          </a:p>
          <a:p>
            <a:pPr marL="0">
              <a:lnSpc>
                <a:spcPct val="107000"/>
              </a:lnSpc>
              <a:spcBef>
                <a:spcPts val="623"/>
              </a:spcBef>
              <a:spcAft>
                <a:spcPts val="623"/>
              </a:spcAft>
            </a:pP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nurse </a:t>
            </a:r>
            <a:r>
              <a:rPr lang="en-US"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understands the obligation </a:t>
            </a: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to continue to advance care possibilities by committing to constant learning and preparation. </a:t>
            </a:r>
          </a:p>
          <a:p>
            <a:pPr marL="0">
              <a:lnSpc>
                <a:spcPct val="107000"/>
              </a:lnSpc>
              <a:spcBef>
                <a:spcPts val="623"/>
              </a:spcBef>
              <a:spcAft>
                <a:spcPts val="623"/>
              </a:spcAft>
            </a:pPr>
            <a:r>
              <a:rPr lang="en-US"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ability of the nurse to practice in various healthcare settings may include unusual situations that require continued acts of diplomacy and advocacy.</a:t>
            </a:r>
            <a:endParaRPr lang="en-US" kern="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80049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12BD-574D-847C-851B-BF9B23182D70}"/>
              </a:ext>
            </a:extLst>
          </p:cNvPr>
          <p:cNvSpPr>
            <a:spLocks noGrp="1"/>
          </p:cNvSpPr>
          <p:nvPr>
            <p:ph type="title"/>
          </p:nvPr>
        </p:nvSpPr>
        <p:spPr/>
        <p:txBody>
          <a:bodyPr/>
          <a:lstStyle/>
          <a:p>
            <a:pPr algn="ctr"/>
            <a:r>
              <a:rPr lang="en-US" b="1" dirty="0"/>
              <a:t>ANA CODE OF ETHICS TO GUIDE THE NURSE: 9 PROVISIONS Cont.</a:t>
            </a:r>
            <a:endParaRPr lang="en-US" dirty="0"/>
          </a:p>
        </p:txBody>
      </p:sp>
      <p:sp>
        <p:nvSpPr>
          <p:cNvPr id="3" name="Content Placeholder 2">
            <a:extLst>
              <a:ext uri="{FF2B5EF4-FFF2-40B4-BE49-F238E27FC236}">
                <a16:creationId xmlns:a16="http://schemas.microsoft.com/office/drawing/2014/main" id="{5D7E551C-B084-DC86-0D9E-EE3DDB5A6DD3}"/>
              </a:ext>
            </a:extLst>
          </p:cNvPr>
          <p:cNvSpPr>
            <a:spLocks noGrp="1"/>
          </p:cNvSpPr>
          <p:nvPr>
            <p:ph idx="1"/>
          </p:nvPr>
        </p:nvSpPr>
        <p:spPr/>
        <p:txBody>
          <a:bodyPr>
            <a:normAutofit fontScale="92500" lnSpcReduction="10000"/>
          </a:bodyPr>
          <a:lstStyle/>
          <a:p>
            <a:pPr marL="0">
              <a:lnSpc>
                <a:spcPct val="107000"/>
              </a:lnSpc>
              <a:spcBef>
                <a:spcPts val="623"/>
              </a:spcBef>
              <a:spcAft>
                <a:spcPts val="623"/>
              </a:spcAft>
            </a:pPr>
            <a:r>
              <a:rPr lang="en-US" sz="1500" b="1"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Provision 9.</a:t>
            </a:r>
            <a:r>
              <a:rPr lang="en-US" sz="15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The profession of nursing, collectively through its professional organization, must articulate nursing values, maintain the integrity of the profession, and integrate principles of social justice into nursing and health policy.</a:t>
            </a:r>
            <a:endParaRPr lang="en-US" sz="1500" kern="100"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r>
              <a:rPr lang="en-US" sz="15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Nurses must continue to gather for committees and organize groups where they may share and evaluate values for accuracy and continuation of the profession. </a:t>
            </a:r>
          </a:p>
          <a:p>
            <a:pPr marL="0">
              <a:lnSpc>
                <a:spcPct val="107000"/>
              </a:lnSpc>
              <a:spcBef>
                <a:spcPts val="623"/>
              </a:spcBef>
              <a:spcAft>
                <a:spcPts val="623"/>
              </a:spcAft>
            </a:pPr>
            <a:r>
              <a:rPr lang="en-US" sz="15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It is within these organizations that nurses may join in strength to voice for social justice. </a:t>
            </a:r>
          </a:p>
          <a:p>
            <a:pPr marL="0">
              <a:lnSpc>
                <a:spcPct val="107000"/>
              </a:lnSpc>
              <a:spcBef>
                <a:spcPts val="623"/>
              </a:spcBef>
              <a:spcAft>
                <a:spcPts val="623"/>
              </a:spcAft>
            </a:pPr>
            <a:r>
              <a:rPr lang="en-US" sz="15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There is a need for continued political awareness to maintain the integrity of the nursing profession. The ability of the nurse to contribute to health policy should be shared among the profession, joining nurses throughout the world for a unified voice.</a:t>
            </a:r>
          </a:p>
          <a:p>
            <a:pPr marL="0">
              <a:lnSpc>
                <a:spcPct val="107000"/>
              </a:lnSpc>
              <a:spcBef>
                <a:spcPts val="623"/>
              </a:spcBef>
              <a:spcAft>
                <a:spcPts val="623"/>
              </a:spcAft>
            </a:pPr>
            <a:r>
              <a:rPr lang="en-US"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American Nurses Association. (2015). Code of ethics with interpretative statements. Silver Spring, MD</a:t>
            </a:r>
            <a:endParaRPr lang="en-US"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623"/>
              </a:spcBef>
              <a:spcAft>
                <a:spcPts val="623"/>
              </a:spcAft>
            </a:pPr>
            <a:endParaRPr lang="en-US" sz="1500" kern="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0">
              <a:lnSpc>
                <a:spcPct val="107000"/>
              </a:lnSpc>
              <a:spcBef>
                <a:spcPts val="623"/>
              </a:spcBef>
              <a:spcAft>
                <a:spcPts val="623"/>
              </a:spcAft>
            </a:pPr>
            <a:endParaRPr lang="en-US" sz="1500" kern="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ts val="623"/>
              </a:spcBef>
              <a:spcAft>
                <a:spcPts val="623"/>
              </a:spcAft>
              <a:buNone/>
            </a:pPr>
            <a:endParaRPr lang="en-US" sz="1500" kern="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0834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D775-334C-1A8C-6221-CB957E52BDF5}"/>
              </a:ext>
            </a:extLst>
          </p:cNvPr>
          <p:cNvSpPr>
            <a:spLocks noGrp="1"/>
          </p:cNvSpPr>
          <p:nvPr>
            <p:ph type="title"/>
          </p:nvPr>
        </p:nvSpPr>
        <p:spPr/>
        <p:txBody>
          <a:bodyPr/>
          <a:lstStyle/>
          <a:p>
            <a:pPr algn="ctr"/>
            <a:r>
              <a:rPr lang="en-US" dirty="0"/>
              <a:t>THE NURSING PROCESS</a:t>
            </a:r>
          </a:p>
        </p:txBody>
      </p:sp>
      <p:pic>
        <p:nvPicPr>
          <p:cNvPr id="5" name="Content Placeholder 4">
            <a:extLst>
              <a:ext uri="{FF2B5EF4-FFF2-40B4-BE49-F238E27FC236}">
                <a16:creationId xmlns:a16="http://schemas.microsoft.com/office/drawing/2014/main" id="{5F57E0BD-1430-3125-34BC-D67922163BB3}"/>
              </a:ext>
            </a:extLst>
          </p:cNvPr>
          <p:cNvPicPr>
            <a:picLocks noGrp="1" noChangeAspect="1"/>
          </p:cNvPicPr>
          <p:nvPr>
            <p:ph idx="1"/>
          </p:nvPr>
        </p:nvPicPr>
        <p:blipFill>
          <a:blip r:embed="rId2"/>
          <a:stretch>
            <a:fillRect/>
          </a:stretch>
        </p:blipFill>
        <p:spPr>
          <a:xfrm>
            <a:off x="2826097" y="2809875"/>
            <a:ext cx="4611178" cy="2959943"/>
          </a:xfrm>
        </p:spPr>
      </p:pic>
    </p:spTree>
    <p:extLst>
      <p:ext uri="{BB962C8B-B14F-4D97-AF65-F5344CB8AC3E}">
        <p14:creationId xmlns:p14="http://schemas.microsoft.com/office/powerpoint/2010/main" val="258937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0E7D-CD8B-95AC-43CE-A6DF7467B271}"/>
              </a:ext>
            </a:extLst>
          </p:cNvPr>
          <p:cNvSpPr>
            <a:spLocks noGrp="1"/>
          </p:cNvSpPr>
          <p:nvPr>
            <p:ph type="title"/>
          </p:nvPr>
        </p:nvSpPr>
        <p:spPr/>
        <p:txBody>
          <a:bodyPr/>
          <a:lstStyle/>
          <a:p>
            <a:pPr algn="ctr"/>
            <a:r>
              <a:rPr lang="en-US" sz="2100" dirty="0"/>
              <a:t>THE 3 C’s: CENTER, CENTRAL, CORE OF THE NURSING PROFESSION</a:t>
            </a:r>
          </a:p>
        </p:txBody>
      </p:sp>
      <p:pic>
        <p:nvPicPr>
          <p:cNvPr id="5" name="Content Placeholder 4">
            <a:extLst>
              <a:ext uri="{FF2B5EF4-FFF2-40B4-BE49-F238E27FC236}">
                <a16:creationId xmlns:a16="http://schemas.microsoft.com/office/drawing/2014/main" id="{665AFEC2-42B5-92E2-F041-05A9FBE70ED1}"/>
              </a:ext>
            </a:extLst>
          </p:cNvPr>
          <p:cNvPicPr>
            <a:picLocks noGrp="1" noChangeAspect="1"/>
          </p:cNvPicPr>
          <p:nvPr>
            <p:ph idx="1"/>
          </p:nvPr>
        </p:nvPicPr>
        <p:blipFill>
          <a:blip r:embed="rId2"/>
          <a:stretch>
            <a:fillRect/>
          </a:stretch>
        </p:blipFill>
        <p:spPr>
          <a:xfrm>
            <a:off x="2945018" y="2466781"/>
            <a:ext cx="4976672" cy="3401008"/>
          </a:xfrm>
        </p:spPr>
      </p:pic>
    </p:spTree>
    <p:extLst>
      <p:ext uri="{BB962C8B-B14F-4D97-AF65-F5344CB8AC3E}">
        <p14:creationId xmlns:p14="http://schemas.microsoft.com/office/powerpoint/2010/main" val="427291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4C6-5B6D-F28F-440E-D034B4FFF2BF}"/>
              </a:ext>
            </a:extLst>
          </p:cNvPr>
          <p:cNvSpPr>
            <a:spLocks noGrp="1"/>
          </p:cNvSpPr>
          <p:nvPr>
            <p:ph type="title"/>
          </p:nvPr>
        </p:nvSpPr>
        <p:spPr/>
        <p:txBody>
          <a:bodyPr/>
          <a:lstStyle/>
          <a:p>
            <a:pPr algn="ctr"/>
            <a:r>
              <a:rPr lang="en-US" b="1" dirty="0"/>
              <a:t>PRACTICAL APPLICATIONS IN UBTH</a:t>
            </a:r>
          </a:p>
        </p:txBody>
      </p:sp>
      <p:sp>
        <p:nvSpPr>
          <p:cNvPr id="3" name="Content Placeholder 2">
            <a:extLst>
              <a:ext uri="{FF2B5EF4-FFF2-40B4-BE49-F238E27FC236}">
                <a16:creationId xmlns:a16="http://schemas.microsoft.com/office/drawing/2014/main" id="{049C7628-3D26-0E21-98AD-00DAD0A83190}"/>
              </a:ext>
            </a:extLst>
          </p:cNvPr>
          <p:cNvSpPr>
            <a:spLocks noGrp="1"/>
          </p:cNvSpPr>
          <p:nvPr>
            <p:ph idx="1"/>
          </p:nvPr>
        </p:nvSpPr>
        <p:spPr/>
        <p:txBody>
          <a:bodyPr>
            <a:normAutofit/>
          </a:bodyPr>
          <a:lstStyle/>
          <a:p>
            <a:r>
              <a:rPr lang="en-US" sz="1500" b="1" dirty="0">
                <a:highlight>
                  <a:srgbClr val="FFFF00"/>
                </a:highlight>
              </a:rPr>
              <a:t>SCENERIO #1</a:t>
            </a:r>
            <a:r>
              <a:rPr lang="en-US" sz="1500" dirty="0"/>
              <a:t>: In 1983, a baby born at home under traditional birth attendant was brought to UBTH with severe jaundice. Because this mother was very poor, she couldn’t afford to pay for CONTINUOUS phototherapy or Exchange blood transfusion; rather she was asked to bring the baby from home to be exposed to phototherapy for few hours. Unfortunately, the child was complicated with </a:t>
            </a:r>
            <a:r>
              <a:rPr lang="en-US" sz="1500" dirty="0" err="1"/>
              <a:t>kenicterus</a:t>
            </a:r>
            <a:r>
              <a:rPr lang="en-US" sz="1500" dirty="0"/>
              <a:t> that resulted to developmental delay and seizures. In 2010, At the age of 26, he wondered away from home and never came back. His 79 years old mother (2023), perpetually lives with the pain and continues to look at that door entrance to their home that someday his son will come back home.</a:t>
            </a:r>
          </a:p>
          <a:p>
            <a:pPr marL="0" indent="0">
              <a:buNone/>
            </a:pPr>
            <a:endParaRPr lang="en-US" dirty="0"/>
          </a:p>
        </p:txBody>
      </p:sp>
    </p:spTree>
    <p:extLst>
      <p:ext uri="{BB962C8B-B14F-4D97-AF65-F5344CB8AC3E}">
        <p14:creationId xmlns:p14="http://schemas.microsoft.com/office/powerpoint/2010/main" val="96784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4C19-2960-F5F7-93FB-694536FD8A5C}"/>
              </a:ext>
            </a:extLst>
          </p:cNvPr>
          <p:cNvSpPr>
            <a:spLocks noGrp="1"/>
          </p:cNvSpPr>
          <p:nvPr>
            <p:ph type="title"/>
          </p:nvPr>
        </p:nvSpPr>
        <p:spPr/>
        <p:txBody>
          <a:bodyPr/>
          <a:lstStyle/>
          <a:p>
            <a:pPr algn="ctr"/>
            <a:r>
              <a:rPr lang="en-US" dirty="0"/>
              <a:t> NURSING FOUNDERS’ VISION</a:t>
            </a:r>
          </a:p>
        </p:txBody>
      </p:sp>
      <p:sp>
        <p:nvSpPr>
          <p:cNvPr id="3" name="Content Placeholder 2">
            <a:extLst>
              <a:ext uri="{FF2B5EF4-FFF2-40B4-BE49-F238E27FC236}">
                <a16:creationId xmlns:a16="http://schemas.microsoft.com/office/drawing/2014/main" id="{4C9F4A9D-3AF4-4CDD-0FDF-E8B8CA70EF91}"/>
              </a:ext>
            </a:extLst>
          </p:cNvPr>
          <p:cNvSpPr>
            <a:spLocks noGrp="1"/>
          </p:cNvSpPr>
          <p:nvPr>
            <p:ph idx="1"/>
          </p:nvPr>
        </p:nvSpPr>
        <p:spPr/>
        <p:txBody>
          <a:bodyPr>
            <a:normAutofit/>
          </a:bodyPr>
          <a:lstStyle/>
          <a:p>
            <a:r>
              <a:rPr lang="en-US" sz="3300" dirty="0"/>
              <a:t>Excellence in human caring</a:t>
            </a:r>
          </a:p>
        </p:txBody>
      </p:sp>
    </p:spTree>
    <p:extLst>
      <p:ext uri="{BB962C8B-B14F-4D97-AF65-F5344CB8AC3E}">
        <p14:creationId xmlns:p14="http://schemas.microsoft.com/office/powerpoint/2010/main" val="264267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0F69-DD48-D9F1-DB8F-76C14D428E73}"/>
              </a:ext>
            </a:extLst>
          </p:cNvPr>
          <p:cNvSpPr>
            <a:spLocks noGrp="1"/>
          </p:cNvSpPr>
          <p:nvPr>
            <p:ph type="title"/>
          </p:nvPr>
        </p:nvSpPr>
        <p:spPr/>
        <p:txBody>
          <a:bodyPr/>
          <a:lstStyle/>
          <a:p>
            <a:pPr algn="ctr"/>
            <a:r>
              <a:rPr lang="en-US" b="1" dirty="0"/>
              <a:t>PRACTICAL APPLICATIONS IN UBTH</a:t>
            </a:r>
            <a:endParaRPr lang="en-US" dirty="0"/>
          </a:p>
        </p:txBody>
      </p:sp>
      <p:sp>
        <p:nvSpPr>
          <p:cNvPr id="3" name="Content Placeholder 2">
            <a:extLst>
              <a:ext uri="{FF2B5EF4-FFF2-40B4-BE49-F238E27FC236}">
                <a16:creationId xmlns:a16="http://schemas.microsoft.com/office/drawing/2014/main" id="{29F53633-52B8-8FDF-047D-C59C0ABFC455}"/>
              </a:ext>
            </a:extLst>
          </p:cNvPr>
          <p:cNvSpPr>
            <a:spLocks noGrp="1"/>
          </p:cNvSpPr>
          <p:nvPr>
            <p:ph idx="1"/>
          </p:nvPr>
        </p:nvSpPr>
        <p:spPr/>
        <p:txBody>
          <a:bodyPr>
            <a:normAutofit/>
          </a:bodyPr>
          <a:lstStyle/>
          <a:p>
            <a:r>
              <a:rPr lang="en-US" sz="1500" b="1" dirty="0">
                <a:highlight>
                  <a:srgbClr val="FFFF00"/>
                </a:highlight>
              </a:rPr>
              <a:t>SCENERIO #2</a:t>
            </a:r>
            <a:r>
              <a:rPr lang="en-US" sz="1500" dirty="0"/>
              <a:t>: A 77 years old woman was admitted to surgical ward with history of type 2 DM, HTN, and diabetic foot ulcer. She was scheduled for skin graft. She spent 10 days in UBTH with surgical treatment. Nurses were advising her to go and see the consultants privately and bribe him if she truly wanted her surgical treatment. She was never seen by the consultant. She got fed up, paid the hospital bills that she was not treated for and discharged herself to receive care from a private hospital.</a:t>
            </a:r>
          </a:p>
        </p:txBody>
      </p:sp>
    </p:spTree>
    <p:extLst>
      <p:ext uri="{BB962C8B-B14F-4D97-AF65-F5344CB8AC3E}">
        <p14:creationId xmlns:p14="http://schemas.microsoft.com/office/powerpoint/2010/main" val="191415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5B9C-501B-E436-D837-046D86F15311}"/>
              </a:ext>
            </a:extLst>
          </p:cNvPr>
          <p:cNvSpPr>
            <a:spLocks noGrp="1"/>
          </p:cNvSpPr>
          <p:nvPr>
            <p:ph type="title"/>
          </p:nvPr>
        </p:nvSpPr>
        <p:spPr/>
        <p:txBody>
          <a:bodyPr/>
          <a:lstStyle/>
          <a:p>
            <a:pPr algn="ctr"/>
            <a:r>
              <a:rPr lang="en-US" b="1" dirty="0"/>
              <a:t>PRACTICAL APPLICATIONS IN UBTH</a:t>
            </a:r>
            <a:endParaRPr lang="en-US" dirty="0"/>
          </a:p>
        </p:txBody>
      </p:sp>
      <p:sp>
        <p:nvSpPr>
          <p:cNvPr id="3" name="Content Placeholder 2">
            <a:extLst>
              <a:ext uri="{FF2B5EF4-FFF2-40B4-BE49-F238E27FC236}">
                <a16:creationId xmlns:a16="http://schemas.microsoft.com/office/drawing/2014/main" id="{216B176D-48CF-DB65-EB87-BD406621185F}"/>
              </a:ext>
            </a:extLst>
          </p:cNvPr>
          <p:cNvSpPr>
            <a:spLocks noGrp="1"/>
          </p:cNvSpPr>
          <p:nvPr>
            <p:ph idx="1"/>
          </p:nvPr>
        </p:nvSpPr>
        <p:spPr/>
        <p:txBody>
          <a:bodyPr>
            <a:normAutofit lnSpcReduction="10000"/>
          </a:bodyPr>
          <a:lstStyle/>
          <a:p>
            <a:r>
              <a:rPr lang="en-US" b="1" dirty="0">
                <a:highlight>
                  <a:srgbClr val="FFFF00"/>
                </a:highlight>
              </a:rPr>
              <a:t>SCENERIO #3</a:t>
            </a:r>
            <a:r>
              <a:rPr lang="en-US" dirty="0"/>
              <a:t>: In 2021, an 86 years old man with no prior medical history collapsed in his home and was rushed to the hospital. They admitted him in coma and received a diagnosis of cerebrovascular accident (CVA or Stroke). Patient was in bed half naked, head of bed flat; initially no oxygen given; IV </a:t>
            </a:r>
            <a:r>
              <a:rPr lang="en-US" dirty="0" err="1"/>
              <a:t>heplock</a:t>
            </a:r>
            <a:r>
              <a:rPr lang="en-US" dirty="0"/>
              <a:t> without continuous iv infusion. His urinary </a:t>
            </a:r>
            <a:r>
              <a:rPr lang="en-US"/>
              <a:t>output was very </a:t>
            </a:r>
            <a:r>
              <a:rPr lang="en-US" dirty="0"/>
              <a:t>dark and concentrated like coffee. Few hours later, he was gasping for air and he was given oxygen via simple face mask and head of bed flat. At this time IV fluid was commenced. He later died 24 hours after admission. See his picture and video of patient.</a:t>
            </a:r>
          </a:p>
        </p:txBody>
      </p:sp>
    </p:spTree>
    <p:extLst>
      <p:ext uri="{BB962C8B-B14F-4D97-AF65-F5344CB8AC3E}">
        <p14:creationId xmlns:p14="http://schemas.microsoft.com/office/powerpoint/2010/main" val="3509159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9BA5-93F2-7199-E3ED-4979BD55F273}"/>
              </a:ext>
            </a:extLst>
          </p:cNvPr>
          <p:cNvSpPr>
            <a:spLocks noGrp="1"/>
          </p:cNvSpPr>
          <p:nvPr>
            <p:ph type="title"/>
          </p:nvPr>
        </p:nvSpPr>
        <p:spPr/>
        <p:txBody>
          <a:bodyPr/>
          <a:lstStyle/>
          <a:p>
            <a:pPr algn="ctr"/>
            <a:r>
              <a:rPr lang="en-US" b="1" dirty="0"/>
              <a:t>SCENERIO #3: 86 YEARS OLD MALE SUSTAINED ACUTE CVA</a:t>
            </a:r>
          </a:p>
        </p:txBody>
      </p:sp>
      <p:pic>
        <p:nvPicPr>
          <p:cNvPr id="5" name="Content Placeholder 4">
            <a:extLst>
              <a:ext uri="{FF2B5EF4-FFF2-40B4-BE49-F238E27FC236}">
                <a16:creationId xmlns:a16="http://schemas.microsoft.com/office/drawing/2014/main" id="{C940323F-B452-02FA-3530-BF6DCC54DA9C}"/>
              </a:ext>
            </a:extLst>
          </p:cNvPr>
          <p:cNvPicPr>
            <a:picLocks noGrp="1" noChangeAspect="1"/>
          </p:cNvPicPr>
          <p:nvPr>
            <p:ph idx="1"/>
          </p:nvPr>
        </p:nvPicPr>
        <p:blipFill>
          <a:blip r:embed="rId2"/>
          <a:stretch>
            <a:fillRect/>
          </a:stretch>
        </p:blipFill>
        <p:spPr>
          <a:xfrm>
            <a:off x="3215283" y="2809875"/>
            <a:ext cx="1921669" cy="2562225"/>
          </a:xfrm>
        </p:spPr>
      </p:pic>
    </p:spTree>
    <p:extLst>
      <p:ext uri="{BB962C8B-B14F-4D97-AF65-F5344CB8AC3E}">
        <p14:creationId xmlns:p14="http://schemas.microsoft.com/office/powerpoint/2010/main" val="404575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0DC0-BA87-319F-9DD4-BB3E3349C83C}"/>
              </a:ext>
            </a:extLst>
          </p:cNvPr>
          <p:cNvSpPr>
            <a:spLocks noGrp="1"/>
          </p:cNvSpPr>
          <p:nvPr>
            <p:ph type="title"/>
          </p:nvPr>
        </p:nvSpPr>
        <p:spPr/>
        <p:txBody>
          <a:bodyPr/>
          <a:lstStyle/>
          <a:p>
            <a:pPr algn="ctr"/>
            <a:r>
              <a:rPr lang="en-US" b="1" dirty="0"/>
              <a:t>PRACTICAL APPLICATIONS IN UBTH</a:t>
            </a:r>
            <a:endParaRPr lang="en-US" dirty="0"/>
          </a:p>
        </p:txBody>
      </p:sp>
      <p:sp>
        <p:nvSpPr>
          <p:cNvPr id="3" name="Content Placeholder 2">
            <a:extLst>
              <a:ext uri="{FF2B5EF4-FFF2-40B4-BE49-F238E27FC236}">
                <a16:creationId xmlns:a16="http://schemas.microsoft.com/office/drawing/2014/main" id="{7B9177E2-93F1-53D9-54DC-434A6901B722}"/>
              </a:ext>
            </a:extLst>
          </p:cNvPr>
          <p:cNvSpPr>
            <a:spLocks noGrp="1"/>
          </p:cNvSpPr>
          <p:nvPr>
            <p:ph idx="1"/>
          </p:nvPr>
        </p:nvSpPr>
        <p:spPr/>
        <p:txBody>
          <a:bodyPr>
            <a:normAutofit fontScale="85000" lnSpcReduction="10000"/>
          </a:bodyPr>
          <a:lstStyle/>
          <a:p>
            <a:r>
              <a:rPr lang="en-US" b="1" dirty="0">
                <a:highlight>
                  <a:srgbClr val="FFFF00"/>
                </a:highlight>
              </a:rPr>
              <a:t>SCENERIO #4</a:t>
            </a:r>
            <a:r>
              <a:rPr lang="en-US" dirty="0"/>
              <a:t>: A 79 years old female admitted for surgical removal of rod previously inserted in her hip 4 years ago following fracture. Her medical history included DM2, HTN, high cholesterol. She was charged for glucose control postop but the nurses would carry our her blood sugar checks but refused to tightly control with SQ insulin 70/30 and Humulin R; and her postop blood sugar rose to 200’s. Patient’s family member had to quickly complain and took over her glucose monitoring in order to prevent wound </a:t>
            </a:r>
            <a:r>
              <a:rPr lang="en-US" dirty="0" err="1"/>
              <a:t>dehiscense</a:t>
            </a:r>
            <a:r>
              <a:rPr lang="en-US" dirty="0"/>
              <a:t>. The IM pain medications administered to her were not preceded with any explanation….like working with robots. Patient was clueless about the names of the 9 pills dispensed TID without explanations. In addition, offering of bedpans and bed baths to their patients became the SOLE RESPONSIBILITIES of family members.</a:t>
            </a:r>
          </a:p>
        </p:txBody>
      </p:sp>
    </p:spTree>
    <p:extLst>
      <p:ext uri="{BB962C8B-B14F-4D97-AF65-F5344CB8AC3E}">
        <p14:creationId xmlns:p14="http://schemas.microsoft.com/office/powerpoint/2010/main" val="821205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AAFB-F0F8-FD9E-A232-547145E1234C}"/>
              </a:ext>
            </a:extLst>
          </p:cNvPr>
          <p:cNvSpPr>
            <a:spLocks noGrp="1"/>
          </p:cNvSpPr>
          <p:nvPr>
            <p:ph type="title"/>
          </p:nvPr>
        </p:nvSpPr>
        <p:spPr/>
        <p:txBody>
          <a:bodyPr/>
          <a:lstStyle/>
          <a:p>
            <a:pPr algn="ctr"/>
            <a:r>
              <a:rPr lang="en-US" sz="1500" dirty="0"/>
              <a:t>QUESTIONS FOR UBTH NURSING DEPARTMENT: RESEARCH WORK FOR ALL STUDENTS IN THE COLLEGES OF NURSING UBTH</a:t>
            </a:r>
          </a:p>
        </p:txBody>
      </p:sp>
      <p:sp>
        <p:nvSpPr>
          <p:cNvPr id="3" name="Content Placeholder 2">
            <a:extLst>
              <a:ext uri="{FF2B5EF4-FFF2-40B4-BE49-F238E27FC236}">
                <a16:creationId xmlns:a16="http://schemas.microsoft.com/office/drawing/2014/main" id="{C6D6E06C-9450-E1D5-1EBE-F81881450A7E}"/>
              </a:ext>
            </a:extLst>
          </p:cNvPr>
          <p:cNvSpPr>
            <a:spLocks noGrp="1"/>
          </p:cNvSpPr>
          <p:nvPr>
            <p:ph idx="1"/>
          </p:nvPr>
        </p:nvSpPr>
        <p:spPr/>
        <p:txBody>
          <a:bodyPr>
            <a:normAutofit fontScale="85000" lnSpcReduction="10000"/>
          </a:bodyPr>
          <a:lstStyle/>
          <a:p>
            <a:r>
              <a:rPr lang="en-US" dirty="0"/>
              <a:t>Do we HONESTLY want to effect changes in nursing practice in UBTH to meet the international standard of nursing care?</a:t>
            </a:r>
          </a:p>
          <a:p>
            <a:r>
              <a:rPr lang="en-US" dirty="0"/>
              <a:t>This is a TRANSFORMATIVE LIFETIME JOURNEY that involves every nurse and at every level of the PYRAMID: nursing school at the base and the Chief Nursing Officer (CNO) at the peak of this pyramid.</a:t>
            </a:r>
          </a:p>
          <a:p>
            <a:r>
              <a:rPr lang="en-US" dirty="0"/>
              <a:t>Involves the UBTH management: their willingness to include the budget to establish a WORKING education department who designs MANDATORY ANNUAL COMPETENCIES.</a:t>
            </a:r>
          </a:p>
          <a:p>
            <a:r>
              <a:rPr lang="en-US" dirty="0"/>
              <a:t>A department that enforces policies and procedures: “POLICING” and ready to engage in CONSCIENTIOUS DISCIPLINARY ACTIONS irrespective of your position in the department and personal connections/influence with those in power.</a:t>
            </a:r>
          </a:p>
        </p:txBody>
      </p:sp>
    </p:spTree>
    <p:extLst>
      <p:ext uri="{BB962C8B-B14F-4D97-AF65-F5344CB8AC3E}">
        <p14:creationId xmlns:p14="http://schemas.microsoft.com/office/powerpoint/2010/main" val="2594138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620A-6792-02EC-DAA5-385B50D57F2A}"/>
              </a:ext>
            </a:extLst>
          </p:cNvPr>
          <p:cNvSpPr>
            <a:spLocks noGrp="1"/>
          </p:cNvSpPr>
          <p:nvPr>
            <p:ph type="title"/>
          </p:nvPr>
        </p:nvSpPr>
        <p:spPr/>
        <p:txBody>
          <a:bodyPr/>
          <a:lstStyle/>
          <a:p>
            <a:pPr algn="ctr"/>
            <a:r>
              <a:rPr lang="en-US" sz="1800" dirty="0"/>
              <a:t>ARE WE TRULY READY TO PRACTICE THIS KIND OF NURSING IN UBTH?</a:t>
            </a:r>
          </a:p>
        </p:txBody>
      </p:sp>
      <p:sp>
        <p:nvSpPr>
          <p:cNvPr id="3" name="Content Placeholder 2">
            <a:extLst>
              <a:ext uri="{FF2B5EF4-FFF2-40B4-BE49-F238E27FC236}">
                <a16:creationId xmlns:a16="http://schemas.microsoft.com/office/drawing/2014/main" id="{B62830E0-437D-D1E8-0297-B4C47544A833}"/>
              </a:ext>
            </a:extLst>
          </p:cNvPr>
          <p:cNvSpPr>
            <a:spLocks noGrp="1"/>
          </p:cNvSpPr>
          <p:nvPr>
            <p:ph idx="1"/>
          </p:nvPr>
        </p:nvSpPr>
        <p:spPr/>
        <p:txBody>
          <a:bodyPr/>
          <a:lstStyle/>
          <a:p>
            <a:r>
              <a:rPr lang="en-US" sz="1500" dirty="0"/>
              <a:t>We practice HUMAN CARING.</a:t>
            </a:r>
          </a:p>
          <a:p>
            <a:r>
              <a:rPr lang="en-US" sz="1500" dirty="0"/>
              <a:t>We LISTEN to our patients and their loved ones.</a:t>
            </a:r>
          </a:p>
          <a:p>
            <a:r>
              <a:rPr lang="en-US" sz="1500" dirty="0"/>
              <a:t>We PLACE our patients at the center of ALL planning and decision-making.</a:t>
            </a:r>
          </a:p>
          <a:p>
            <a:r>
              <a:rPr lang="en-US" sz="1500" dirty="0"/>
              <a:t>We meet each patient where they are in the moment.</a:t>
            </a:r>
          </a:p>
          <a:p>
            <a:r>
              <a:rPr lang="en-US" sz="1500" dirty="0"/>
              <a:t>We CONNECT with each person by VALUING their unique needs, spiritual beliefs, and personal choices</a:t>
            </a:r>
          </a:p>
          <a:p>
            <a:r>
              <a:rPr lang="en-US" sz="1500" dirty="0"/>
              <a:t>We ALWAYS SEEK to earn person’s TRUST.</a:t>
            </a:r>
          </a:p>
          <a:p>
            <a:endParaRPr lang="en-US" dirty="0"/>
          </a:p>
        </p:txBody>
      </p:sp>
    </p:spTree>
    <p:extLst>
      <p:ext uri="{BB962C8B-B14F-4D97-AF65-F5344CB8AC3E}">
        <p14:creationId xmlns:p14="http://schemas.microsoft.com/office/powerpoint/2010/main" val="2094437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47DC-1602-FF4E-B868-2D099C1AB7AD}"/>
              </a:ext>
            </a:extLst>
          </p:cNvPr>
          <p:cNvSpPr>
            <a:spLocks noGrp="1"/>
          </p:cNvSpPr>
          <p:nvPr>
            <p:ph type="title"/>
          </p:nvPr>
        </p:nvSpPr>
        <p:spPr/>
        <p:txBody>
          <a:bodyPr/>
          <a:lstStyle/>
          <a:p>
            <a:pPr algn="ctr"/>
            <a:r>
              <a:rPr lang="en-US" sz="1500" dirty="0"/>
              <a:t>ARE WE TRULY READY TO PRACTICE THIS KIND OF NURSING IN UBTH? CONT.</a:t>
            </a:r>
          </a:p>
        </p:txBody>
      </p:sp>
      <p:sp>
        <p:nvSpPr>
          <p:cNvPr id="3" name="Content Placeholder 2">
            <a:extLst>
              <a:ext uri="{FF2B5EF4-FFF2-40B4-BE49-F238E27FC236}">
                <a16:creationId xmlns:a16="http://schemas.microsoft.com/office/drawing/2014/main" id="{2D91D059-748B-3C3C-2402-FEB4A4B21369}"/>
              </a:ext>
            </a:extLst>
          </p:cNvPr>
          <p:cNvSpPr>
            <a:spLocks noGrp="1"/>
          </p:cNvSpPr>
          <p:nvPr>
            <p:ph idx="1"/>
          </p:nvPr>
        </p:nvSpPr>
        <p:spPr/>
        <p:txBody>
          <a:bodyPr>
            <a:normAutofit fontScale="92500" lnSpcReduction="20000"/>
          </a:bodyPr>
          <a:lstStyle/>
          <a:p>
            <a:r>
              <a:rPr lang="en-US" dirty="0"/>
              <a:t>Can we PURSUE and APPLY new Knowledge, evidence-driven practice and models of care as a means of providing services that EXCEED expectations?</a:t>
            </a:r>
          </a:p>
          <a:p>
            <a:r>
              <a:rPr lang="en-US" dirty="0"/>
              <a:t>Can we UTILIZE RESEARCH as the basis for our practice?</a:t>
            </a:r>
          </a:p>
          <a:p>
            <a:r>
              <a:rPr lang="en-US" dirty="0"/>
              <a:t>Can we ENGAGE in CONTINUOUS quality improvement?</a:t>
            </a:r>
          </a:p>
          <a:p>
            <a:r>
              <a:rPr lang="en-US" dirty="0"/>
              <a:t>Can we EMBRACE new technologies to promote the delivery of care?</a:t>
            </a:r>
          </a:p>
          <a:p>
            <a:r>
              <a:rPr lang="en-US" dirty="0"/>
              <a:t>Can we be COGNIZANT of the cost of care and ENGAGE in initiatives to enhance value?</a:t>
            </a:r>
          </a:p>
          <a:p>
            <a:r>
              <a:rPr lang="en-US" dirty="0"/>
              <a:t>Can we PARTNER with other department within the health sectors to provide a HOLISTIC CARE to our patient population?</a:t>
            </a:r>
          </a:p>
        </p:txBody>
      </p:sp>
    </p:spTree>
    <p:extLst>
      <p:ext uri="{BB962C8B-B14F-4D97-AF65-F5344CB8AC3E}">
        <p14:creationId xmlns:p14="http://schemas.microsoft.com/office/powerpoint/2010/main" val="17913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73A2-BBEF-0150-5E94-C7E70FCA17DA}"/>
              </a:ext>
            </a:extLst>
          </p:cNvPr>
          <p:cNvSpPr>
            <a:spLocks noGrp="1"/>
          </p:cNvSpPr>
          <p:nvPr>
            <p:ph type="title"/>
          </p:nvPr>
        </p:nvSpPr>
        <p:spPr/>
        <p:txBody>
          <a:bodyPr/>
          <a:lstStyle/>
          <a:p>
            <a:pPr algn="ctr"/>
            <a:r>
              <a:rPr lang="en-US" b="1" dirty="0"/>
              <a:t>BOTTOMLINE</a:t>
            </a:r>
            <a:r>
              <a:rPr lang="en-US" dirty="0"/>
              <a:t>: VALUES ALLIGNMENT</a:t>
            </a:r>
          </a:p>
        </p:txBody>
      </p:sp>
      <p:sp>
        <p:nvSpPr>
          <p:cNvPr id="3" name="Content Placeholder 2">
            <a:extLst>
              <a:ext uri="{FF2B5EF4-FFF2-40B4-BE49-F238E27FC236}">
                <a16:creationId xmlns:a16="http://schemas.microsoft.com/office/drawing/2014/main" id="{62DAA05B-FB64-7F57-01F7-A725FB04A5BD}"/>
              </a:ext>
            </a:extLst>
          </p:cNvPr>
          <p:cNvSpPr>
            <a:spLocks noGrp="1"/>
          </p:cNvSpPr>
          <p:nvPr>
            <p:ph idx="1"/>
          </p:nvPr>
        </p:nvSpPr>
        <p:spPr/>
        <p:txBody>
          <a:bodyPr>
            <a:normAutofit/>
          </a:bodyPr>
          <a:lstStyle/>
          <a:p>
            <a:r>
              <a:rPr lang="en-US" b="1" dirty="0">
                <a:highlight>
                  <a:srgbClr val="FFFF00"/>
                </a:highlight>
              </a:rPr>
              <a:t>OUTCOME: UBTH OVERALL VALUES WOULD HAVE TO ALLIGN WITH THE FOLLOWING VALUES:</a:t>
            </a:r>
          </a:p>
          <a:p>
            <a:r>
              <a:rPr lang="en-US" dirty="0"/>
              <a:t>Integrity</a:t>
            </a:r>
          </a:p>
          <a:p>
            <a:r>
              <a:rPr lang="en-US" dirty="0"/>
              <a:t>Compassion</a:t>
            </a:r>
          </a:p>
          <a:p>
            <a:r>
              <a:rPr lang="en-US" dirty="0"/>
              <a:t>Excellence</a:t>
            </a:r>
          </a:p>
          <a:p>
            <a:r>
              <a:rPr lang="en-US" dirty="0"/>
              <a:t>Innovation</a:t>
            </a:r>
          </a:p>
          <a:p>
            <a:r>
              <a:rPr lang="en-US" dirty="0"/>
              <a:t>Stewardship</a:t>
            </a:r>
          </a:p>
          <a:p>
            <a:r>
              <a:rPr lang="en-US" dirty="0"/>
              <a:t>Teamwork and Collaboration</a:t>
            </a:r>
          </a:p>
          <a:p>
            <a:r>
              <a:rPr lang="en-US" dirty="0"/>
              <a:t>Respect and Diversity</a:t>
            </a:r>
          </a:p>
        </p:txBody>
      </p:sp>
    </p:spTree>
    <p:extLst>
      <p:ext uri="{BB962C8B-B14F-4D97-AF65-F5344CB8AC3E}">
        <p14:creationId xmlns:p14="http://schemas.microsoft.com/office/powerpoint/2010/main" val="106106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2B69-DFD7-1058-2AC7-5537DCCEC91E}"/>
              </a:ext>
            </a:extLst>
          </p:cNvPr>
          <p:cNvSpPr>
            <a:spLocks noGrp="1"/>
          </p:cNvSpPr>
          <p:nvPr>
            <p:ph type="title"/>
          </p:nvPr>
        </p:nvSpPr>
        <p:spPr/>
        <p:txBody>
          <a:bodyPr/>
          <a:lstStyle/>
          <a:p>
            <a:pPr algn="ctr"/>
            <a:r>
              <a:rPr lang="en-US" dirty="0"/>
              <a:t>QUESTIONS ???</a:t>
            </a:r>
          </a:p>
        </p:txBody>
      </p:sp>
      <p:sp>
        <p:nvSpPr>
          <p:cNvPr id="3" name="Content Placeholder 2">
            <a:extLst>
              <a:ext uri="{FF2B5EF4-FFF2-40B4-BE49-F238E27FC236}">
                <a16:creationId xmlns:a16="http://schemas.microsoft.com/office/drawing/2014/main" id="{BBE635BE-845D-A5CC-82B2-30B5FF4E0DF0}"/>
              </a:ext>
            </a:extLst>
          </p:cNvPr>
          <p:cNvSpPr>
            <a:spLocks noGrp="1"/>
          </p:cNvSpPr>
          <p:nvPr>
            <p:ph idx="1"/>
          </p:nvPr>
        </p:nvSpPr>
        <p:spPr/>
        <p:txBody>
          <a:bodyPr/>
          <a:lstStyle/>
          <a:p>
            <a:r>
              <a:rPr lang="en-US" dirty="0">
                <a:latin typeface="Georgia" panose="02040502050405020303" pitchFamily="18" charset="0"/>
              </a:rPr>
              <a:t>THANK YOU !</a:t>
            </a:r>
          </a:p>
          <a:p>
            <a:endParaRPr lang="en-US" dirty="0">
              <a:latin typeface="Georgia" panose="02040502050405020303" pitchFamily="18" charset="0"/>
            </a:endParaRPr>
          </a:p>
          <a:p>
            <a:r>
              <a:rPr lang="en-US" dirty="0">
                <a:latin typeface="Georgia" panose="02040502050405020303" pitchFamily="18" charset="0"/>
              </a:rPr>
              <a:t>THANK YOU !!</a:t>
            </a:r>
          </a:p>
          <a:p>
            <a:endParaRPr lang="en-US" dirty="0">
              <a:latin typeface="Georgia" panose="02040502050405020303" pitchFamily="18" charset="0"/>
            </a:endParaRPr>
          </a:p>
          <a:p>
            <a:r>
              <a:rPr lang="en-US" dirty="0">
                <a:latin typeface="Georgia" panose="02040502050405020303" pitchFamily="18" charset="0"/>
              </a:rPr>
              <a:t>AND THANK YOU SO MUCH !!!</a:t>
            </a:r>
          </a:p>
        </p:txBody>
      </p:sp>
    </p:spTree>
    <p:extLst>
      <p:ext uri="{BB962C8B-B14F-4D97-AF65-F5344CB8AC3E}">
        <p14:creationId xmlns:p14="http://schemas.microsoft.com/office/powerpoint/2010/main" val="1659736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98B1-8A7A-D272-3893-763429C3EEB3}"/>
              </a:ext>
            </a:extLst>
          </p:cNvPr>
          <p:cNvSpPr>
            <a:spLocks noGrp="1"/>
          </p:cNvSpPr>
          <p:nvPr>
            <p:ph type="title"/>
          </p:nvPr>
        </p:nvSpPr>
        <p:spPr/>
        <p:txBody>
          <a:bodyPr/>
          <a:lstStyle/>
          <a:p>
            <a:pPr algn="ctr"/>
            <a:r>
              <a:rPr lang="en-US" dirty="0"/>
              <a:t>	</a:t>
            </a:r>
            <a:r>
              <a:rPr lang="en-US" b="1" dirty="0"/>
              <a:t>BIBLIOGRAPHY</a:t>
            </a:r>
          </a:p>
        </p:txBody>
      </p:sp>
      <p:sp>
        <p:nvSpPr>
          <p:cNvPr id="3" name="Content Placeholder 2">
            <a:extLst>
              <a:ext uri="{FF2B5EF4-FFF2-40B4-BE49-F238E27FC236}">
                <a16:creationId xmlns:a16="http://schemas.microsoft.com/office/drawing/2014/main" id="{B84FB5A1-1813-C117-31E5-E50CC2796A9E}"/>
              </a:ext>
            </a:extLst>
          </p:cNvPr>
          <p:cNvSpPr>
            <a:spLocks noGrp="1"/>
          </p:cNvSpPr>
          <p:nvPr>
            <p:ph idx="1"/>
          </p:nvPr>
        </p:nvSpPr>
        <p:spPr/>
        <p:txBody>
          <a:bodyPr>
            <a:normAutofit fontScale="85000" lnSpcReduction="20000"/>
          </a:bodyPr>
          <a:lstStyle/>
          <a:p>
            <a:r>
              <a:rPr lang="en-US" dirty="0">
                <a:hlinkClick r:id="rId2"/>
              </a:rPr>
              <a:t>https://www.ncbi.nlm.nih.gov/books/NBK526054/</a:t>
            </a:r>
            <a:endParaRPr lang="en-US" dirty="0"/>
          </a:p>
          <a:p>
            <a:r>
              <a:rPr lang="en-US" b="0" i="0" dirty="0">
                <a:solidFill>
                  <a:srgbClr val="000000"/>
                </a:solidFill>
                <a:effectLst/>
                <a:latin typeface="Times New Roman" panose="02020603050405020304" pitchFamily="18" charset="0"/>
              </a:rPr>
              <a:t>Epstein B, Turner M. The Nursing Code of Ethics: Its Value, Its History. Online J Issues </a:t>
            </a:r>
            <a:r>
              <a:rPr lang="en-US" b="0" i="0" dirty="0" err="1">
                <a:solidFill>
                  <a:srgbClr val="000000"/>
                </a:solidFill>
                <a:effectLst/>
                <a:latin typeface="Times New Roman" panose="02020603050405020304" pitchFamily="18" charset="0"/>
              </a:rPr>
              <a:t>Nurs</a:t>
            </a:r>
            <a:r>
              <a:rPr lang="en-US" b="0" i="0" dirty="0">
                <a:solidFill>
                  <a:srgbClr val="000000"/>
                </a:solidFill>
                <a:effectLst/>
                <a:latin typeface="Times New Roman" panose="02020603050405020304" pitchFamily="18" charset="0"/>
              </a:rPr>
              <a:t>. 2015 May 31;20(2):4. [</a:t>
            </a:r>
            <a:r>
              <a:rPr lang="en-US" b="0" i="0" dirty="0">
                <a:solidFill>
                  <a:srgbClr val="2F4A8B"/>
                </a:solidFill>
                <a:effectLst/>
                <a:latin typeface="Times New Roman" panose="02020603050405020304" pitchFamily="18" charset="0"/>
                <a:hlinkClick r:id="rId3"/>
              </a:rPr>
              <a:t>PubMed</a:t>
            </a:r>
            <a:endParaRPr lang="en-US" dirty="0"/>
          </a:p>
          <a:p>
            <a:r>
              <a:rPr lang="en-US" b="0" i="0" dirty="0">
                <a:solidFill>
                  <a:srgbClr val="000000"/>
                </a:solidFill>
                <a:effectLst/>
                <a:latin typeface="Times New Roman" panose="02020603050405020304" pitchFamily="18" charset="0"/>
              </a:rPr>
              <a:t>Morrell TJ, Konda S, Grant-</a:t>
            </a:r>
            <a:r>
              <a:rPr lang="en-US" b="0" i="0" dirty="0" err="1">
                <a:solidFill>
                  <a:srgbClr val="000000"/>
                </a:solidFill>
                <a:effectLst/>
                <a:latin typeface="Times New Roman" panose="02020603050405020304" pitchFamily="18" charset="0"/>
              </a:rPr>
              <a:t>Kels</a:t>
            </a:r>
            <a:r>
              <a:rPr lang="en-US" b="0" i="0" dirty="0">
                <a:solidFill>
                  <a:srgbClr val="000000"/>
                </a:solidFill>
                <a:effectLst/>
                <a:latin typeface="Times New Roman" panose="02020603050405020304" pitchFamily="18" charset="0"/>
              </a:rPr>
              <a:t> JM. Response to a letter to the editor regarding "The ethical issue of cherry picking patients". J Am </a:t>
            </a:r>
            <a:r>
              <a:rPr lang="en-US" b="0" i="0" dirty="0" err="1">
                <a:solidFill>
                  <a:srgbClr val="000000"/>
                </a:solidFill>
                <a:effectLst/>
                <a:latin typeface="Times New Roman" panose="02020603050405020304" pitchFamily="18" charset="0"/>
              </a:rPr>
              <a:t>Acad</a:t>
            </a:r>
            <a:r>
              <a:rPr lang="en-US" b="0" i="0" dirty="0">
                <a:solidFill>
                  <a:srgbClr val="000000"/>
                </a:solidFill>
                <a:effectLst/>
                <a:latin typeface="Times New Roman" panose="02020603050405020304" pitchFamily="18" charset="0"/>
              </a:rPr>
              <a:t> Dermatol. 2019 May;80(5):e127. [</a:t>
            </a:r>
            <a:r>
              <a:rPr lang="en-US" b="0" i="0" dirty="0">
                <a:solidFill>
                  <a:srgbClr val="2F4A8B"/>
                </a:solidFill>
                <a:effectLst/>
                <a:latin typeface="Times New Roman" panose="02020603050405020304" pitchFamily="18" charset="0"/>
                <a:hlinkClick r:id="rId4"/>
              </a:rPr>
              <a:t>PubMed</a:t>
            </a:r>
            <a:r>
              <a:rPr lang="en-US" b="0" i="0" dirty="0">
                <a:solidFill>
                  <a:srgbClr val="000000"/>
                </a:solidFill>
                <a:effectLst/>
                <a:latin typeface="Times New Roman" panose="02020603050405020304" pitchFamily="18" charset="0"/>
              </a:rPr>
              <a:t>]</a:t>
            </a:r>
          </a:p>
          <a:p>
            <a:r>
              <a:rPr lang="en-US" b="0" i="0" dirty="0">
                <a:solidFill>
                  <a:srgbClr val="000000"/>
                </a:solidFill>
                <a:effectLst/>
                <a:latin typeface="Times New Roman" panose="02020603050405020304" pitchFamily="18" charset="0"/>
              </a:rPr>
              <a:t>Suen KK. Ethical implications of population ageing in the intensive care unit. </a:t>
            </a:r>
            <a:r>
              <a:rPr lang="en-US" b="0" i="0" dirty="0" err="1">
                <a:solidFill>
                  <a:srgbClr val="000000"/>
                </a:solidFill>
                <a:effectLst/>
                <a:latin typeface="Times New Roman" panose="02020603050405020304" pitchFamily="18" charset="0"/>
              </a:rPr>
              <a:t>Ir</a:t>
            </a:r>
            <a:r>
              <a:rPr lang="en-US" b="0" i="0" dirty="0">
                <a:solidFill>
                  <a:srgbClr val="000000"/>
                </a:solidFill>
                <a:effectLst/>
                <a:latin typeface="Times New Roman" panose="02020603050405020304" pitchFamily="18" charset="0"/>
              </a:rPr>
              <a:t> J Med Sci. 2019 May;188(2):699-702. [</a:t>
            </a:r>
            <a:r>
              <a:rPr lang="en-US" b="0" i="0" dirty="0">
                <a:solidFill>
                  <a:srgbClr val="2F4A8B"/>
                </a:solidFill>
                <a:effectLst/>
                <a:latin typeface="Times New Roman" panose="02020603050405020304" pitchFamily="18" charset="0"/>
                <a:hlinkClick r:id="rId5"/>
              </a:rPr>
              <a:t>PubMed</a:t>
            </a:r>
            <a:r>
              <a:rPr lang="en-US" b="0" i="0" dirty="0">
                <a:solidFill>
                  <a:srgbClr val="000000"/>
                </a:solidFill>
                <a:effectLst/>
                <a:latin typeface="Times New Roman" panose="02020603050405020304" pitchFamily="18" charset="0"/>
              </a:rPr>
              <a:t>]</a:t>
            </a:r>
          </a:p>
          <a:p>
            <a:r>
              <a:rPr lang="en-US" b="0" i="0" dirty="0" err="1">
                <a:solidFill>
                  <a:srgbClr val="000000"/>
                </a:solidFill>
                <a:effectLst/>
                <a:latin typeface="Times New Roman" panose="02020603050405020304" pitchFamily="18" charset="0"/>
              </a:rPr>
              <a:t>Tiruneh</a:t>
            </a:r>
            <a:r>
              <a:rPr lang="en-US" b="0" i="0" dirty="0">
                <a:solidFill>
                  <a:srgbClr val="000000"/>
                </a:solidFill>
                <a:effectLst/>
                <a:latin typeface="Times New Roman" panose="02020603050405020304" pitchFamily="18" charset="0"/>
              </a:rPr>
              <a:t> MA, </a:t>
            </a:r>
            <a:r>
              <a:rPr lang="en-US" b="0" i="0" dirty="0" err="1">
                <a:solidFill>
                  <a:srgbClr val="000000"/>
                </a:solidFill>
                <a:effectLst/>
                <a:latin typeface="Times New Roman" panose="02020603050405020304" pitchFamily="18" charset="0"/>
              </a:rPr>
              <a:t>Ayele</a:t>
            </a:r>
            <a:r>
              <a:rPr lang="en-US" b="0" i="0" dirty="0">
                <a:solidFill>
                  <a:srgbClr val="000000"/>
                </a:solidFill>
                <a:effectLst/>
                <a:latin typeface="Times New Roman" panose="02020603050405020304" pitchFamily="18" charset="0"/>
              </a:rPr>
              <a:t> BT. Practice of code of ethics and associated factors among medical doctors in Addis Ababa, Ethiopia. </a:t>
            </a:r>
            <a:r>
              <a:rPr lang="en-US" b="0" i="0" dirty="0" err="1">
                <a:solidFill>
                  <a:srgbClr val="000000"/>
                </a:solidFill>
                <a:effectLst/>
                <a:latin typeface="Times New Roman" panose="02020603050405020304" pitchFamily="18" charset="0"/>
              </a:rPr>
              <a:t>PLoS</a:t>
            </a:r>
            <a:r>
              <a:rPr lang="en-US" b="0" i="0" dirty="0">
                <a:solidFill>
                  <a:srgbClr val="000000"/>
                </a:solidFill>
                <a:effectLst/>
                <a:latin typeface="Times New Roman" panose="02020603050405020304" pitchFamily="18" charset="0"/>
              </a:rPr>
              <a:t> One. 2018;13(8):e0201020. [</a:t>
            </a:r>
            <a:r>
              <a:rPr lang="en-US" b="0" i="0" dirty="0">
                <a:solidFill>
                  <a:srgbClr val="2F4A8B"/>
                </a:solidFill>
                <a:effectLst/>
                <a:latin typeface="Times New Roman" panose="02020603050405020304" pitchFamily="18" charset="0"/>
                <a:hlinkClick r:id="rId6"/>
              </a:rPr>
              <a:t>PMC free article</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7"/>
              </a:rPr>
              <a:t>PubMed</a:t>
            </a:r>
            <a:r>
              <a:rPr lang="en-US" b="0" i="0" dirty="0">
                <a:solidFill>
                  <a:srgbClr val="000000"/>
                </a:solidFill>
                <a:effectLst/>
                <a:latin typeface="Times New Roman" panose="02020603050405020304" pitchFamily="18" charset="0"/>
              </a:rPr>
              <a:t>]</a:t>
            </a:r>
          </a:p>
          <a:p>
            <a:r>
              <a:rPr lang="en-US" b="0" i="0">
                <a:solidFill>
                  <a:srgbClr val="000000"/>
                </a:solidFill>
                <a:effectLst/>
                <a:latin typeface="Times New Roman" panose="02020603050405020304" pitchFamily="18" charset="0"/>
              </a:rPr>
              <a:t>https://www.cedars-sinai.org/med-pros/nursing/mission.html#:~:text=Nursing%20is%20committed%20to%2C%20and,care%20at%20the%20right%20time</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7681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F78A-2868-039E-A632-05B88810F4C1}"/>
              </a:ext>
            </a:extLst>
          </p:cNvPr>
          <p:cNvSpPr>
            <a:spLocks noGrp="1"/>
          </p:cNvSpPr>
          <p:nvPr>
            <p:ph type="title"/>
          </p:nvPr>
        </p:nvSpPr>
        <p:spPr/>
        <p:txBody>
          <a:bodyPr/>
          <a:lstStyle/>
          <a:p>
            <a:pPr algn="ctr"/>
            <a:r>
              <a:rPr lang="en-US" b="1" dirty="0"/>
              <a:t>DEFINITION OF ETHICS</a:t>
            </a:r>
          </a:p>
        </p:txBody>
      </p:sp>
      <p:sp>
        <p:nvSpPr>
          <p:cNvPr id="3" name="Content Placeholder 2">
            <a:extLst>
              <a:ext uri="{FF2B5EF4-FFF2-40B4-BE49-F238E27FC236}">
                <a16:creationId xmlns:a16="http://schemas.microsoft.com/office/drawing/2014/main" id="{8AF91F80-982E-E2D7-0705-3F6DC3DA98CB}"/>
              </a:ext>
            </a:extLst>
          </p:cNvPr>
          <p:cNvSpPr>
            <a:spLocks noGrp="1"/>
          </p:cNvSpPr>
          <p:nvPr>
            <p:ph idx="1"/>
          </p:nvPr>
        </p:nvSpPr>
        <p:spPr>
          <a:xfrm>
            <a:off x="1116308" y="2400302"/>
            <a:ext cx="6345260" cy="3530600"/>
          </a:xfrm>
        </p:spPr>
        <p:txBody>
          <a:bodyPr>
            <a:normAutofit fontScale="85000" lnSpcReduction="10000"/>
          </a:bodyPr>
          <a:lstStyle/>
          <a:p>
            <a:r>
              <a:rPr lang="en-US" sz="2400" kern="0" dirty="0">
                <a:solidFill>
                  <a:srgbClr val="4D5156"/>
                </a:solidFill>
                <a:latin typeface="Arial" panose="020B0604020202020204" pitchFamily="34" charset="0"/>
                <a:ea typeface="Times New Roman" panose="02020603050405020304" pitchFamily="18" charset="0"/>
              </a:rPr>
              <a:t>Derived from the Greek word “ethos.”</a:t>
            </a:r>
          </a:p>
          <a:p>
            <a:r>
              <a:rPr lang="en-US" sz="2400" kern="0" dirty="0">
                <a:solidFill>
                  <a:srgbClr val="4D5156"/>
                </a:solidFill>
                <a:latin typeface="Arial" panose="020B0604020202020204" pitchFamily="34" charset="0"/>
                <a:ea typeface="Times New Roman" panose="02020603050405020304" pitchFamily="18" charset="0"/>
              </a:rPr>
              <a:t>Which means “way of living.”</a:t>
            </a:r>
          </a:p>
          <a:p>
            <a:r>
              <a:rPr lang="en-US" sz="2400" kern="0" dirty="0">
                <a:solidFill>
                  <a:srgbClr val="4D5156"/>
                </a:solidFill>
                <a:latin typeface="Arial" panose="020B0604020202020204" pitchFamily="34" charset="0"/>
                <a:ea typeface="Times New Roman" panose="02020603050405020304" pitchFamily="18" charset="0"/>
              </a:rPr>
              <a:t>Ethics is </a:t>
            </a:r>
            <a:r>
              <a:rPr lang="en-US" sz="2400" kern="0" dirty="0">
                <a:solidFill>
                  <a:srgbClr val="040C28"/>
                </a:solidFill>
                <a:latin typeface="Arial" panose="020B0604020202020204" pitchFamily="34" charset="0"/>
                <a:ea typeface="Times New Roman" panose="02020603050405020304" pitchFamily="18" charset="0"/>
              </a:rPr>
              <a:t>a branch of philosophy that is concerned with human conduct, more specifically the behavior of individuals in society.</a:t>
            </a:r>
          </a:p>
          <a:p>
            <a:r>
              <a:rPr lang="en-US" sz="2400" kern="0" dirty="0">
                <a:solidFill>
                  <a:srgbClr val="000000"/>
                </a:solidFill>
                <a:latin typeface="Times New Roman" panose="02020603050405020304" pitchFamily="18" charset="0"/>
                <a:ea typeface="Times New Roman" panose="02020603050405020304" pitchFamily="18" charset="0"/>
              </a:rPr>
              <a:t>Ethics are moral principles that govern how the person or a group will behave or conduct themselves. </a:t>
            </a:r>
          </a:p>
          <a:p>
            <a:r>
              <a:rPr lang="en-US" sz="2400" dirty="0">
                <a:solidFill>
                  <a:srgbClr val="4D5156"/>
                </a:solidFill>
                <a:latin typeface="Google Sans"/>
              </a:rPr>
              <a:t>Ethics is </a:t>
            </a:r>
            <a:r>
              <a:rPr lang="en-US" sz="2400" dirty="0">
                <a:solidFill>
                  <a:srgbClr val="040C28"/>
                </a:solidFill>
                <a:latin typeface="Google Sans"/>
              </a:rPr>
              <a:t>what guides us to tell the truth, keep our promises, or help someone in need</a:t>
            </a:r>
            <a:r>
              <a:rPr lang="en-US" sz="2400" dirty="0">
                <a:solidFill>
                  <a:srgbClr val="4D5156"/>
                </a:solidFill>
                <a:latin typeface="Google Sans"/>
              </a:rPr>
              <a:t>…..</a:t>
            </a:r>
            <a:r>
              <a:rPr lang="en-US" sz="2400" b="1" dirty="0">
                <a:solidFill>
                  <a:srgbClr val="FF0000"/>
                </a:solidFill>
                <a:latin typeface="Google Sans"/>
              </a:rPr>
              <a:t>Mrs. </a:t>
            </a:r>
            <a:r>
              <a:rPr lang="en-US" sz="2400" b="1" dirty="0" err="1">
                <a:solidFill>
                  <a:srgbClr val="FF0000"/>
                </a:solidFill>
                <a:latin typeface="Google Sans"/>
              </a:rPr>
              <a:t>Aghahowa</a:t>
            </a:r>
            <a:r>
              <a:rPr lang="en-US" sz="2400" b="1" dirty="0">
                <a:solidFill>
                  <a:srgbClr val="FF0000"/>
                </a:solidFill>
                <a:latin typeface="Google Sans"/>
              </a:rPr>
              <a:t> </a:t>
            </a:r>
            <a:endParaRPr lang="en-US" sz="2400" b="1" kern="0" dirty="0">
              <a:solidFill>
                <a:srgbClr val="FF0000"/>
              </a:solidFill>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7424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591C-DD8B-4B3B-AA2D-8B43C79C0479}"/>
              </a:ext>
            </a:extLst>
          </p:cNvPr>
          <p:cNvSpPr>
            <a:spLocks noGrp="1"/>
          </p:cNvSpPr>
          <p:nvPr>
            <p:ph type="title"/>
          </p:nvPr>
        </p:nvSpPr>
        <p:spPr/>
        <p:txBody>
          <a:bodyPr/>
          <a:lstStyle/>
          <a:p>
            <a:pPr algn="ctr"/>
            <a:r>
              <a:rPr lang="en-US" b="1" dirty="0"/>
              <a:t>BRIEF HISTORY OF NURSING ETHICS</a:t>
            </a:r>
          </a:p>
        </p:txBody>
      </p:sp>
      <p:sp>
        <p:nvSpPr>
          <p:cNvPr id="3" name="Content Placeholder 2">
            <a:extLst>
              <a:ext uri="{FF2B5EF4-FFF2-40B4-BE49-F238E27FC236}">
                <a16:creationId xmlns:a16="http://schemas.microsoft.com/office/drawing/2014/main" id="{7B301D40-F53F-B552-CCC4-3DA32EB1E518}"/>
              </a:ext>
            </a:extLst>
          </p:cNvPr>
          <p:cNvSpPr>
            <a:spLocks noGrp="1"/>
          </p:cNvSpPr>
          <p:nvPr>
            <p:ph idx="1"/>
          </p:nvPr>
        </p:nvSpPr>
        <p:spPr>
          <a:xfrm>
            <a:off x="1125639" y="2400302"/>
            <a:ext cx="6345260" cy="3530600"/>
          </a:xfrm>
        </p:spPr>
        <p:txBody>
          <a:bodyPr>
            <a:normAutofit fontScale="92500" lnSpcReduction="10000"/>
          </a:bodyPr>
          <a:lstStyle/>
          <a:p>
            <a:r>
              <a:rPr lang="en-US" sz="2700" kern="0" dirty="0">
                <a:solidFill>
                  <a:srgbClr val="000000"/>
                </a:solidFill>
                <a:latin typeface="Times New Roman" panose="02020603050405020304" pitchFamily="18" charset="0"/>
                <a:ea typeface="Times New Roman" panose="02020603050405020304" pitchFamily="18" charset="0"/>
              </a:rPr>
              <a:t>“The onset of nursing ethics can be traced back to the late 19</a:t>
            </a:r>
            <a:r>
              <a:rPr lang="en-US" sz="2700" kern="0" baseline="30000" dirty="0">
                <a:solidFill>
                  <a:srgbClr val="000000"/>
                </a:solidFill>
                <a:latin typeface="Times New Roman" panose="02020603050405020304" pitchFamily="18" charset="0"/>
                <a:ea typeface="Times New Roman" panose="02020603050405020304" pitchFamily="18" charset="0"/>
              </a:rPr>
              <a:t>th</a:t>
            </a:r>
            <a:r>
              <a:rPr lang="en-US" sz="2700" kern="0" dirty="0">
                <a:solidFill>
                  <a:srgbClr val="000000"/>
                </a:solidFill>
                <a:latin typeface="Times New Roman" panose="02020603050405020304" pitchFamily="18" charset="0"/>
                <a:ea typeface="Times New Roman" panose="02020603050405020304" pitchFamily="18" charset="0"/>
              </a:rPr>
              <a:t> century. At that time, it was thought that ethics involved virtues such as </a:t>
            </a:r>
            <a:r>
              <a:rPr lang="en-US" sz="2700" b="1" kern="0" dirty="0">
                <a:solidFill>
                  <a:srgbClr val="000000"/>
                </a:solidFill>
                <a:highlight>
                  <a:srgbClr val="FFFF00"/>
                </a:highlight>
                <a:latin typeface="Times New Roman" panose="02020603050405020304" pitchFamily="18" charset="0"/>
                <a:ea typeface="Times New Roman" panose="02020603050405020304" pitchFamily="18" charset="0"/>
              </a:rPr>
              <a:t>physician loyalty</a:t>
            </a:r>
            <a:r>
              <a:rPr lang="en-US" sz="2700" kern="0" dirty="0">
                <a:solidFill>
                  <a:srgbClr val="000000"/>
                </a:solidFill>
                <a:latin typeface="Times New Roman" panose="02020603050405020304" pitchFamily="18" charset="0"/>
                <a:ea typeface="Times New Roman" panose="02020603050405020304" pitchFamily="18" charset="0"/>
              </a:rPr>
              <a:t>, high moral character, and obedience.</a:t>
            </a:r>
            <a:r>
              <a:rPr lang="en-US" sz="2700" u="sng" kern="0" dirty="0">
                <a:solidFill>
                  <a:srgbClr val="2F4A8B"/>
                </a:solidFill>
                <a:latin typeface="Times New Roman" panose="02020603050405020304" pitchFamily="18" charset="0"/>
                <a:ea typeface="Times New Roman" panose="02020603050405020304" pitchFamily="18" charset="0"/>
              </a:rPr>
              <a:t> </a:t>
            </a:r>
            <a:r>
              <a:rPr lang="en-US" sz="2700" kern="0" dirty="0">
                <a:solidFill>
                  <a:srgbClr val="000000"/>
                </a:solidFill>
                <a:latin typeface="Times New Roman" panose="02020603050405020304" pitchFamily="18" charset="0"/>
                <a:ea typeface="Times New Roman" panose="02020603050405020304" pitchFamily="18" charset="0"/>
              </a:rPr>
              <a:t>Since that early time, the nursing profession has evolved, and nurses are now part of the healthcare team and are patient advocates. The first formal Code of Ethics to guide the nursing profession was developed in the 1950’s.”</a:t>
            </a:r>
            <a:endParaRPr lang="en-US" sz="2700" dirty="0"/>
          </a:p>
        </p:txBody>
      </p:sp>
    </p:spTree>
    <p:extLst>
      <p:ext uri="{BB962C8B-B14F-4D97-AF65-F5344CB8AC3E}">
        <p14:creationId xmlns:p14="http://schemas.microsoft.com/office/powerpoint/2010/main" val="145953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7871-4DCD-DB4C-75E7-AC1958DE4136}"/>
              </a:ext>
            </a:extLst>
          </p:cNvPr>
          <p:cNvSpPr>
            <a:spLocks noGrp="1"/>
          </p:cNvSpPr>
          <p:nvPr>
            <p:ph type="title"/>
          </p:nvPr>
        </p:nvSpPr>
        <p:spPr/>
        <p:txBody>
          <a:bodyPr/>
          <a:lstStyle/>
          <a:p>
            <a:pPr algn="ctr"/>
            <a:r>
              <a:rPr lang="en-US" b="1" dirty="0"/>
              <a:t>BRIEF HISTORY OF NURSING ETHICS</a:t>
            </a:r>
          </a:p>
        </p:txBody>
      </p:sp>
      <p:sp>
        <p:nvSpPr>
          <p:cNvPr id="3" name="Content Placeholder 2">
            <a:extLst>
              <a:ext uri="{FF2B5EF4-FFF2-40B4-BE49-F238E27FC236}">
                <a16:creationId xmlns:a16="http://schemas.microsoft.com/office/drawing/2014/main" id="{29203C20-9146-2664-CD73-39ECF59827D5}"/>
              </a:ext>
            </a:extLst>
          </p:cNvPr>
          <p:cNvSpPr>
            <a:spLocks noGrp="1"/>
          </p:cNvSpPr>
          <p:nvPr>
            <p:ph idx="1"/>
          </p:nvPr>
        </p:nvSpPr>
        <p:spPr>
          <a:xfrm>
            <a:off x="727788" y="2460950"/>
            <a:ext cx="8014996" cy="3781229"/>
          </a:xfrm>
        </p:spPr>
        <p:txBody>
          <a:bodyPr>
            <a:noAutofit/>
          </a:bodyPr>
          <a:lstStyle/>
          <a:p>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“Developed and published by the American Nurses Association (ANA), it guides nurses in their daily practice and sets primary goals and values for the profession. Its function is to provide a succinct statement of the ethical obligations and duties of every individual who enters the nursing profession. It provides a </a:t>
            </a:r>
            <a:r>
              <a:rPr lang="en-US" sz="2000" b="1" kern="0"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rPr>
              <a:t>nonnegotiable ethical standard </a:t>
            </a:r>
            <a:r>
              <a:rPr lang="en-US" sz="2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and is an expression of nursing’s own understanding of its commitment to society. The Code of Ethics has been revised over time. The current version represents advances in technology, societal changes, expansion of nursing practice into advanced practice roles, research, education, health policy, administration; builds and maintains healthy work environments.</a:t>
            </a:r>
            <a:r>
              <a:rPr lang="en-US" sz="2000" u="sng" kern="0" dirty="0">
                <a:solidFill>
                  <a:srgbClr val="2F4A8B"/>
                </a:solidFill>
                <a:latin typeface="Times New Roman" panose="02020603050405020304" pitchFamily="18" charset="0"/>
                <a:ea typeface="Times New Roman" panose="02020603050405020304" pitchFamily="18" charset="0"/>
                <a:cs typeface="Arial" panose="020B0604020202020204" pitchFamily="34" charset="0"/>
              </a:rPr>
              <a:t>”</a:t>
            </a:r>
            <a:endParaRPr lang="en-US" sz="20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702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519A-3032-6298-1EFF-04CC0E50DDE2}"/>
              </a:ext>
            </a:extLst>
          </p:cNvPr>
          <p:cNvSpPr>
            <a:spLocks noGrp="1"/>
          </p:cNvSpPr>
          <p:nvPr>
            <p:ph type="title"/>
          </p:nvPr>
        </p:nvSpPr>
        <p:spPr/>
        <p:txBody>
          <a:bodyPr/>
          <a:lstStyle/>
          <a:p>
            <a:pPr algn="ctr"/>
            <a:r>
              <a:rPr lang="en-US" b="1" dirty="0"/>
              <a:t>7 NURSING ETHICS MUST ADHERE TO</a:t>
            </a:r>
          </a:p>
        </p:txBody>
      </p:sp>
      <p:sp>
        <p:nvSpPr>
          <p:cNvPr id="3" name="Content Placeholder 2">
            <a:extLst>
              <a:ext uri="{FF2B5EF4-FFF2-40B4-BE49-F238E27FC236}">
                <a16:creationId xmlns:a16="http://schemas.microsoft.com/office/drawing/2014/main" id="{82133B8C-E951-3FB5-3410-4325AFBBEA53}"/>
              </a:ext>
            </a:extLst>
          </p:cNvPr>
          <p:cNvSpPr>
            <a:spLocks noGrp="1"/>
          </p:cNvSpPr>
          <p:nvPr>
            <p:ph idx="1"/>
          </p:nvPr>
        </p:nvSpPr>
        <p:spPr/>
        <p:txBody>
          <a:bodyPr>
            <a:normAutofit lnSpcReduction="10000"/>
          </a:bodyPr>
          <a:lstStyle/>
          <a:p>
            <a:r>
              <a:rPr lang="en-US" b="1" kern="100" dirty="0">
                <a:solidFill>
                  <a:srgbClr val="040C28"/>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Justice, Beneficence, Nonmaleficence, Accountability, Fidelity, Autonomy, and Veracity</a:t>
            </a:r>
            <a:r>
              <a:rPr lang="en-US" b="1" kern="100" dirty="0">
                <a:solidFill>
                  <a:srgbClr val="4D5156"/>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r>
              <a:rPr lang="en-US" b="1" dirty="0">
                <a:highlight>
                  <a:srgbClr val="FFFF00"/>
                </a:highlight>
                <a:latin typeface="Times New Roman" panose="02020603050405020304" pitchFamily="18" charset="0"/>
                <a:cs typeface="Times New Roman" panose="02020603050405020304" pitchFamily="18" charset="0"/>
              </a:rPr>
              <a:t>JUSTICE</a:t>
            </a:r>
            <a:r>
              <a:rPr lang="en-US" dirty="0">
                <a:latin typeface="Times New Roman" panose="02020603050405020304" pitchFamily="18" charset="0"/>
                <a:cs typeface="Times New Roman" panose="02020603050405020304" pitchFamily="18" charset="0"/>
              </a:rPr>
              <a:t>: The </a:t>
            </a:r>
            <a:r>
              <a:rPr lang="en-US" b="0" i="0" dirty="0">
                <a:solidFill>
                  <a:srgbClr val="000000"/>
                </a:solidFill>
                <a:effectLst/>
                <a:latin typeface="Times New Roman" panose="02020603050405020304" pitchFamily="18" charset="0"/>
                <a:cs typeface="Times New Roman" panose="02020603050405020304" pitchFamily="18" charset="0"/>
              </a:rPr>
              <a:t>right to be treated fairly and equally. </a:t>
            </a:r>
            <a:r>
              <a:rPr lang="en-US" dirty="0">
                <a:latin typeface="Times New Roman" panose="02020603050405020304" pitchFamily="18" charset="0"/>
                <a:cs typeface="Times New Roman" panose="02020603050405020304" pitchFamily="18" charset="0"/>
              </a:rPr>
              <a:t>Weigh if that decision is </a:t>
            </a:r>
            <a:r>
              <a:rPr lang="en-US" b="0" i="0" dirty="0">
                <a:solidFill>
                  <a:srgbClr val="040C28"/>
                </a:solidFill>
                <a:effectLst/>
                <a:latin typeface="Times New Roman" panose="02020603050405020304" pitchFamily="18" charset="0"/>
                <a:cs typeface="Times New Roman" panose="02020603050405020304" pitchFamily="18" charset="0"/>
              </a:rPr>
              <a:t>compatible with the law, the patient's rights, and if it's fair and balanced</a:t>
            </a:r>
            <a:r>
              <a:rPr lang="en-US" b="0" i="0" dirty="0">
                <a:solidFill>
                  <a:srgbClr val="202124"/>
                </a:solidFill>
                <a:effectLst/>
                <a:latin typeface="Times New Roman" panose="02020603050405020304" pitchFamily="18" charset="0"/>
                <a:cs typeface="Times New Roman" panose="02020603050405020304" pitchFamily="18" charset="0"/>
              </a:rPr>
              <a:t>.</a:t>
            </a:r>
          </a:p>
          <a:p>
            <a:endParaRPr lang="en-US" dirty="0">
              <a:solidFill>
                <a:srgbClr val="202124"/>
              </a:solidFill>
              <a:latin typeface="Times New Roman" panose="02020603050405020304" pitchFamily="18" charset="0"/>
              <a:cs typeface="Times New Roman" panose="02020603050405020304" pitchFamily="18" charset="0"/>
            </a:endParaRPr>
          </a:p>
          <a:p>
            <a:r>
              <a:rPr lang="en-US" b="1" dirty="0">
                <a:solidFill>
                  <a:srgbClr val="202124"/>
                </a:solidFill>
                <a:highlight>
                  <a:srgbClr val="FFFF00"/>
                </a:highlight>
                <a:latin typeface="Times New Roman" panose="02020603050405020304" pitchFamily="18" charset="0"/>
                <a:cs typeface="Times New Roman" panose="02020603050405020304" pitchFamily="18" charset="0"/>
              </a:rPr>
              <a:t>Beneficence</a:t>
            </a:r>
            <a:r>
              <a:rPr lang="en-US" dirty="0">
                <a:solidFill>
                  <a:srgbClr val="202124"/>
                </a:solidFill>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 refrain from maltreatment, minimize harm, and promote good towards patients.</a:t>
            </a:r>
            <a:r>
              <a:rPr lang="en-US" dirty="0">
                <a:solidFill>
                  <a:srgbClr val="202124"/>
                </a:solidFill>
                <a:latin typeface="Times New Roman" panose="02020603050405020304" pitchFamily="18" charset="0"/>
                <a:cs typeface="Times New Roman" panose="02020603050405020304" pitchFamily="18" charset="0"/>
              </a:rPr>
              <a:t> </a:t>
            </a:r>
            <a:r>
              <a:rPr lang="en-US" dirty="0">
                <a:solidFill>
                  <a:srgbClr val="040C28"/>
                </a:solidFill>
                <a:latin typeface="Times New Roman" panose="02020603050405020304" pitchFamily="18" charset="0"/>
                <a:cs typeface="Times New Roman" panose="02020603050405020304" pitchFamily="18" charset="0"/>
              </a:rPr>
              <a:t>A</a:t>
            </a:r>
            <a:r>
              <a:rPr lang="en-US" b="0" i="0" dirty="0">
                <a:solidFill>
                  <a:srgbClr val="040C28"/>
                </a:solidFill>
                <a:effectLst/>
                <a:latin typeface="Times New Roman" panose="02020603050405020304" pitchFamily="18" charset="0"/>
                <a:cs typeface="Times New Roman" panose="02020603050405020304" pitchFamily="18" charset="0"/>
              </a:rPr>
              <a:t>n act of charity, mercy, and kindness with a strong connotation of doing good to others including moral obligation.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28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DD49-AD8B-5604-2527-C7FA2C0C09DD}"/>
              </a:ext>
            </a:extLst>
          </p:cNvPr>
          <p:cNvSpPr>
            <a:spLocks noGrp="1"/>
          </p:cNvSpPr>
          <p:nvPr>
            <p:ph type="title"/>
          </p:nvPr>
        </p:nvSpPr>
        <p:spPr/>
        <p:txBody>
          <a:bodyPr/>
          <a:lstStyle/>
          <a:p>
            <a:pPr algn="ctr"/>
            <a:r>
              <a:rPr lang="en-US" b="1" dirty="0"/>
              <a:t>7 NURSING ETHICS MUST ADHERE TO Cont.</a:t>
            </a:r>
          </a:p>
        </p:txBody>
      </p:sp>
      <p:sp>
        <p:nvSpPr>
          <p:cNvPr id="3" name="Content Placeholder 2">
            <a:extLst>
              <a:ext uri="{FF2B5EF4-FFF2-40B4-BE49-F238E27FC236}">
                <a16:creationId xmlns:a16="http://schemas.microsoft.com/office/drawing/2014/main" id="{A31E3B81-0FF7-66D9-3849-2A5B2842B552}"/>
              </a:ext>
            </a:extLst>
          </p:cNvPr>
          <p:cNvSpPr>
            <a:spLocks noGrp="1"/>
          </p:cNvSpPr>
          <p:nvPr>
            <p:ph idx="1"/>
          </p:nvPr>
        </p:nvSpPr>
        <p:spPr/>
        <p:txBody>
          <a:bodyPr>
            <a:normAutofit fontScale="92500" lnSpcReduction="20000"/>
          </a:bodyPr>
          <a:lstStyle/>
          <a:p>
            <a:r>
              <a:rPr lang="en-US" sz="1950" b="1" kern="100" dirty="0">
                <a:solidFill>
                  <a:srgbClr val="040C28"/>
                </a:solidFill>
                <a:highlight>
                  <a:srgbClr val="FFFF00"/>
                </a:highlight>
                <a:latin typeface="Arial" panose="020B0604020202020204" pitchFamily="34" charset="0"/>
                <a:ea typeface="Calibri" panose="020F0502020204030204" pitchFamily="34" charset="0"/>
                <a:cs typeface="Arial" panose="020B0604020202020204" pitchFamily="34" charset="0"/>
              </a:rPr>
              <a:t>Nonmaleficence</a:t>
            </a:r>
            <a:r>
              <a:rPr lang="en-US" sz="2100" kern="100" dirty="0">
                <a:solidFill>
                  <a:srgbClr val="040C28"/>
                </a:solidFill>
                <a:latin typeface="Arial" panose="020B0604020202020204" pitchFamily="34" charset="0"/>
                <a:ea typeface="Calibri" panose="020F0502020204030204" pitchFamily="34" charset="0"/>
                <a:cs typeface="Arial" panose="020B0604020202020204" pitchFamily="34" charset="0"/>
              </a:rPr>
              <a:t>: </a:t>
            </a:r>
            <a:r>
              <a:rPr lang="en-US" b="0" i="0" dirty="0">
                <a:solidFill>
                  <a:srgbClr val="202124"/>
                </a:solidFill>
                <a:effectLst/>
                <a:latin typeface="Google Sans"/>
              </a:rPr>
              <a:t> Patient has the RIGHT TO NO HARM; </a:t>
            </a:r>
            <a:r>
              <a:rPr lang="en-US" b="0" i="0" dirty="0">
                <a:solidFill>
                  <a:srgbClr val="040C28"/>
                </a:solidFill>
                <a:effectLst/>
                <a:latin typeface="Google Sans"/>
              </a:rPr>
              <a:t>requires that every medical action be weighed against all benefits, risks, and consequences, occasionally deeming no treatment to be the best treatment</a:t>
            </a:r>
            <a:r>
              <a:rPr lang="en-US" b="0" i="0" dirty="0">
                <a:solidFill>
                  <a:srgbClr val="202124"/>
                </a:solidFill>
                <a:effectLst/>
                <a:latin typeface="Google Sans"/>
              </a:rPr>
              <a:t>.</a:t>
            </a:r>
          </a:p>
          <a:p>
            <a:endParaRPr lang="en-US" dirty="0">
              <a:solidFill>
                <a:srgbClr val="202124"/>
              </a:solidFill>
              <a:latin typeface="Google Sans"/>
            </a:endParaRPr>
          </a:p>
          <a:p>
            <a:r>
              <a:rPr lang="en-US" sz="1950" b="1" dirty="0">
                <a:solidFill>
                  <a:srgbClr val="202124"/>
                </a:solidFill>
                <a:latin typeface="Google Sans"/>
              </a:rPr>
              <a:t>Accountability</a:t>
            </a:r>
            <a:r>
              <a:rPr lang="en-US" b="0" i="0" dirty="0">
                <a:solidFill>
                  <a:srgbClr val="202124"/>
                </a:solidFill>
                <a:effectLst/>
                <a:latin typeface="Google Sans"/>
              </a:rPr>
              <a:t>:  </a:t>
            </a:r>
            <a:r>
              <a:rPr lang="en-US" b="0" i="0" dirty="0">
                <a:solidFill>
                  <a:srgbClr val="040C28"/>
                </a:solidFill>
                <a:effectLst/>
                <a:latin typeface="Google Sans"/>
              </a:rPr>
              <a:t>To take responsibility for one's actions, decisions and their consequences</a:t>
            </a:r>
            <a:r>
              <a:rPr lang="en-US" b="0" i="0" dirty="0">
                <a:solidFill>
                  <a:srgbClr val="202124"/>
                </a:solidFill>
                <a:effectLst/>
                <a:latin typeface="Google Sans"/>
              </a:rPr>
              <a:t>.</a:t>
            </a:r>
          </a:p>
          <a:p>
            <a:pPr marL="0" indent="0">
              <a:buNone/>
            </a:pPr>
            <a:endParaRPr lang="en-US" dirty="0"/>
          </a:p>
          <a:p>
            <a:r>
              <a:rPr lang="en-US" sz="1950" b="1" dirty="0"/>
              <a:t>Fidelity</a:t>
            </a:r>
            <a:r>
              <a:rPr lang="en-US" dirty="0"/>
              <a:t>: </a:t>
            </a:r>
            <a:r>
              <a:rPr lang="en-US" b="0" i="0" dirty="0">
                <a:solidFill>
                  <a:srgbClr val="202124"/>
                </a:solidFill>
                <a:effectLst/>
                <a:latin typeface="Google Sans"/>
              </a:rPr>
              <a:t>defined as faithfulness to a person, belief, or cause. It is demonstrated by being loyal and supportive. Fidelity in nursing means </a:t>
            </a:r>
            <a:r>
              <a:rPr lang="en-US" b="0" i="0" dirty="0">
                <a:solidFill>
                  <a:srgbClr val="040C28"/>
                </a:solidFill>
                <a:effectLst/>
                <a:latin typeface="Google Sans"/>
              </a:rPr>
              <a:t>nurses </a:t>
            </a:r>
            <a:r>
              <a:rPr lang="en-US" b="1" i="0" dirty="0">
                <a:solidFill>
                  <a:srgbClr val="040C28"/>
                </a:solidFill>
                <a:effectLst/>
                <a:highlight>
                  <a:srgbClr val="FFFF00"/>
                </a:highlight>
                <a:latin typeface="Google Sans"/>
              </a:rPr>
              <a:t>must remain true to professional promises</a:t>
            </a:r>
            <a:r>
              <a:rPr lang="en-US" b="0" i="0" dirty="0">
                <a:solidFill>
                  <a:srgbClr val="040C28"/>
                </a:solidFill>
                <a:effectLst/>
                <a:latin typeface="Google Sans"/>
              </a:rPr>
              <a:t>, such as </a:t>
            </a:r>
            <a:r>
              <a:rPr lang="en-US" b="1" i="0" dirty="0">
                <a:solidFill>
                  <a:srgbClr val="FF0000"/>
                </a:solidFill>
                <a:effectLst/>
                <a:latin typeface="Google Sans"/>
              </a:rPr>
              <a:t>the promise to provide high-quality, competent, safe, and efficient patient care.</a:t>
            </a:r>
            <a:r>
              <a:rPr lang="en-US" b="1" dirty="0">
                <a:solidFill>
                  <a:srgbClr val="FF0000"/>
                </a:solidFill>
              </a:rPr>
              <a:t> </a:t>
            </a:r>
          </a:p>
        </p:txBody>
      </p:sp>
    </p:spTree>
    <p:extLst>
      <p:ext uri="{BB962C8B-B14F-4D97-AF65-F5344CB8AC3E}">
        <p14:creationId xmlns:p14="http://schemas.microsoft.com/office/powerpoint/2010/main" val="152335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6356-3BA9-3801-17FB-3D3C888E220E}"/>
              </a:ext>
            </a:extLst>
          </p:cNvPr>
          <p:cNvSpPr>
            <a:spLocks noGrp="1"/>
          </p:cNvSpPr>
          <p:nvPr>
            <p:ph type="title"/>
          </p:nvPr>
        </p:nvSpPr>
        <p:spPr/>
        <p:txBody>
          <a:bodyPr/>
          <a:lstStyle/>
          <a:p>
            <a:r>
              <a:rPr lang="en-US" b="1" dirty="0"/>
              <a:t>7 NURSING ETHICS MUST ADHERE TO Cont.</a:t>
            </a:r>
            <a:endParaRPr lang="en-US" dirty="0"/>
          </a:p>
        </p:txBody>
      </p:sp>
      <p:sp>
        <p:nvSpPr>
          <p:cNvPr id="3" name="Content Placeholder 2">
            <a:extLst>
              <a:ext uri="{FF2B5EF4-FFF2-40B4-BE49-F238E27FC236}">
                <a16:creationId xmlns:a16="http://schemas.microsoft.com/office/drawing/2014/main" id="{8D844238-223C-1D01-AED3-2A058A8E99B9}"/>
              </a:ext>
            </a:extLst>
          </p:cNvPr>
          <p:cNvSpPr>
            <a:spLocks noGrp="1"/>
          </p:cNvSpPr>
          <p:nvPr>
            <p:ph idx="1"/>
          </p:nvPr>
        </p:nvSpPr>
        <p:spPr>
          <a:xfrm>
            <a:off x="864382" y="2489200"/>
            <a:ext cx="7523838" cy="3530600"/>
          </a:xfrm>
        </p:spPr>
        <p:txBody>
          <a:bodyPr>
            <a:normAutofit fontScale="92500"/>
          </a:bodyPr>
          <a:lstStyle/>
          <a:p>
            <a:r>
              <a:rPr lang="en-US" sz="2700" b="1" kern="100" dirty="0">
                <a:solidFill>
                  <a:srgbClr val="040C28"/>
                </a:solidFill>
                <a:highlight>
                  <a:srgbClr val="FFFF00"/>
                </a:highlight>
                <a:latin typeface="Arial" panose="020B0604020202020204" pitchFamily="34" charset="0"/>
                <a:ea typeface="Calibri" panose="020F0502020204030204" pitchFamily="34" charset="0"/>
                <a:cs typeface="Arial" panose="020B0604020202020204" pitchFamily="34" charset="0"/>
              </a:rPr>
              <a:t>Autonomy</a:t>
            </a:r>
            <a:r>
              <a:rPr lang="en-US" sz="2700" kern="100" dirty="0">
                <a:solidFill>
                  <a:srgbClr val="040C28"/>
                </a:solidFill>
                <a:latin typeface="Arial" panose="020B0604020202020204" pitchFamily="34" charset="0"/>
                <a:ea typeface="Calibri" panose="020F0502020204030204" pitchFamily="34" charset="0"/>
                <a:cs typeface="Arial" panose="020B0604020202020204" pitchFamily="34" charset="0"/>
              </a:rPr>
              <a:t>: </a:t>
            </a:r>
            <a:r>
              <a:rPr lang="en-US" sz="2700" dirty="0">
                <a:solidFill>
                  <a:srgbClr val="202124"/>
                </a:solidFill>
                <a:latin typeface="Google Sans"/>
              </a:rPr>
              <a:t>expressed as </a:t>
            </a:r>
            <a:r>
              <a:rPr lang="en-US" sz="2700" dirty="0">
                <a:solidFill>
                  <a:srgbClr val="040C28"/>
                </a:solidFill>
                <a:latin typeface="Google Sans"/>
              </a:rPr>
              <a:t>the right of competent adults to make informed decisions about their own medical care</a:t>
            </a:r>
            <a:r>
              <a:rPr lang="en-US" sz="2700" dirty="0">
                <a:solidFill>
                  <a:srgbClr val="202124"/>
                </a:solidFill>
                <a:latin typeface="Google Sans"/>
              </a:rPr>
              <a:t>. </a:t>
            </a:r>
            <a:r>
              <a:rPr lang="en-US" sz="2700" dirty="0">
                <a:solidFill>
                  <a:srgbClr val="000000"/>
                </a:solidFill>
                <a:latin typeface="Google Sans"/>
              </a:rPr>
              <a:t>Each patient has the right to make their own decisions based on their own beliefs and values.</a:t>
            </a:r>
            <a:endParaRPr lang="en-US" sz="2700" dirty="0">
              <a:solidFill>
                <a:srgbClr val="202124"/>
              </a:solidFill>
              <a:latin typeface="Google Sans"/>
            </a:endParaRPr>
          </a:p>
          <a:p>
            <a:pPr marL="0" indent="0">
              <a:buNone/>
            </a:pPr>
            <a:endParaRPr lang="en-US" sz="2700" dirty="0">
              <a:solidFill>
                <a:srgbClr val="202124"/>
              </a:solidFill>
              <a:latin typeface="Google Sans"/>
            </a:endParaRPr>
          </a:p>
          <a:p>
            <a:r>
              <a:rPr lang="en-US" sz="2700" b="1" kern="100" dirty="0">
                <a:solidFill>
                  <a:srgbClr val="040C28"/>
                </a:solidFill>
                <a:latin typeface="Arial" panose="020B0604020202020204" pitchFamily="34" charset="0"/>
                <a:ea typeface="Calibri" panose="020F0502020204030204" pitchFamily="34" charset="0"/>
                <a:cs typeface="Arial" panose="020B0604020202020204" pitchFamily="34" charset="0"/>
              </a:rPr>
              <a:t>Veracity</a:t>
            </a:r>
            <a:r>
              <a:rPr lang="en-US" sz="2700" kern="100" dirty="0">
                <a:solidFill>
                  <a:srgbClr val="040C28"/>
                </a:solidFill>
                <a:latin typeface="Arial" panose="020B0604020202020204" pitchFamily="34" charset="0"/>
                <a:ea typeface="Calibri" panose="020F0502020204030204" pitchFamily="34" charset="0"/>
                <a:cs typeface="Arial" panose="020B0604020202020204" pitchFamily="34" charset="0"/>
              </a:rPr>
              <a:t>:  </a:t>
            </a:r>
            <a:r>
              <a:rPr lang="en-US" sz="2700" dirty="0">
                <a:solidFill>
                  <a:srgbClr val="202124"/>
                </a:solidFill>
                <a:latin typeface="Google Sans"/>
              </a:rPr>
              <a:t>The principle of veracity, or </a:t>
            </a:r>
            <a:r>
              <a:rPr lang="en-US" sz="2700" b="1" dirty="0">
                <a:solidFill>
                  <a:srgbClr val="FF0000"/>
                </a:solidFill>
                <a:latin typeface="Google Sans"/>
              </a:rPr>
              <a:t>truth telling</a:t>
            </a:r>
            <a:r>
              <a:rPr lang="en-US" sz="2700" dirty="0">
                <a:solidFill>
                  <a:srgbClr val="202124"/>
                </a:solidFill>
                <a:latin typeface="Google Sans"/>
              </a:rPr>
              <a:t>, </a:t>
            </a:r>
            <a:r>
              <a:rPr lang="en-US" sz="2700" dirty="0">
                <a:solidFill>
                  <a:srgbClr val="040C28"/>
                </a:solidFill>
                <a:latin typeface="Google Sans"/>
              </a:rPr>
              <a:t>requires that healthcare providers be honest in their interactions with patients</a:t>
            </a:r>
            <a:r>
              <a:rPr lang="en-US" sz="2700" dirty="0">
                <a:solidFill>
                  <a:srgbClr val="202124"/>
                </a:solidFill>
                <a:latin typeface="Google Sans"/>
              </a:rPr>
              <a:t>.</a:t>
            </a:r>
            <a:endParaRPr lang="en-US" sz="2700" dirty="0"/>
          </a:p>
        </p:txBody>
      </p:sp>
    </p:spTree>
    <p:extLst>
      <p:ext uri="{BB962C8B-B14F-4D97-AF65-F5344CB8AC3E}">
        <p14:creationId xmlns:p14="http://schemas.microsoft.com/office/powerpoint/2010/main" val="2331599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2838</TotalTime>
  <Words>3164</Words>
  <Application>Microsoft Office PowerPoint</Application>
  <PresentationFormat>On-screen Show (4:3)</PresentationFormat>
  <Paragraphs>153</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Century Gothic</vt:lpstr>
      <vt:lpstr>Georgia</vt:lpstr>
      <vt:lpstr>Google Sans</vt:lpstr>
      <vt:lpstr>Times New Roman</vt:lpstr>
      <vt:lpstr>Wingdings 3</vt:lpstr>
      <vt:lpstr>Ion Boardroom</vt:lpstr>
      <vt:lpstr>Ethics in Nursing : Upholding the VISION of the Founders</vt:lpstr>
      <vt:lpstr>NURSING PHILOSOPHY</vt:lpstr>
      <vt:lpstr> NURSING FOUNDERS’ VISION</vt:lpstr>
      <vt:lpstr>DEFINITION OF ETHICS</vt:lpstr>
      <vt:lpstr>BRIEF HISTORY OF NURSING ETHICS</vt:lpstr>
      <vt:lpstr>BRIEF HISTORY OF NURSING ETHICS</vt:lpstr>
      <vt:lpstr>7 NURSING ETHICS MUST ADHERE TO</vt:lpstr>
      <vt:lpstr>7 NURSING ETHICS MUST ADHERE TO Cont.</vt:lpstr>
      <vt:lpstr>7 NURSING ETHICS MUST ADHERE TO Cont.</vt:lpstr>
      <vt:lpstr>PowerPoint Presentation</vt:lpstr>
      <vt:lpstr>THE IMPORTANCE OF ETHICS WITHIN THE HEALTHCARE SETTING</vt:lpstr>
      <vt:lpstr>ANA CODE OF ETHICS TO GUIDE THE NURSE: 9 PROVISIONS</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ANA CODE OF ETHICS TO GUIDE THE NURSE: 9 PROVISIONS Cont.</vt:lpstr>
      <vt:lpstr>THE NURSING PROCESS</vt:lpstr>
      <vt:lpstr>THE 3 C’s: CENTER, CENTRAL, CORE OF THE NURSING PROFESSION</vt:lpstr>
      <vt:lpstr>PRACTICAL APPLICATIONS IN UBTH</vt:lpstr>
      <vt:lpstr>PRACTICAL APPLICATIONS IN UBTH</vt:lpstr>
      <vt:lpstr>PRACTICAL APPLICATIONS IN UBTH</vt:lpstr>
      <vt:lpstr>SCENERIO #3: 86 YEARS OLD MALE SUSTAINED ACUTE CVA</vt:lpstr>
      <vt:lpstr>PRACTICAL APPLICATIONS IN UBTH</vt:lpstr>
      <vt:lpstr>QUESTIONS FOR UBTH NURSING DEPARTMENT: RESEARCH WORK FOR ALL STUDENTS IN THE COLLEGES OF NURSING UBTH</vt:lpstr>
      <vt:lpstr>ARE WE TRULY READY TO PRACTICE THIS KIND OF NURSING IN UBTH?</vt:lpstr>
      <vt:lpstr>ARE WE TRULY READY TO PRACTICE THIS KIND OF NURSING IN UBTH? CONT.</vt:lpstr>
      <vt:lpstr>BOTTOMLINE: VALUES ALLIGNMENT</vt:lpstr>
      <vt:lpstr>QUESTIONS ???</vt:lpstr>
      <vt:lpstr>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Nursing : Upholding the vision of the Founders</dc:title>
  <dc:creator>Mabel Okungbowa</dc:creator>
  <cp:lastModifiedBy>Mabel Okungbowa</cp:lastModifiedBy>
  <cp:revision>4</cp:revision>
  <dcterms:created xsi:type="dcterms:W3CDTF">2023-06-26T21:36:48Z</dcterms:created>
  <dcterms:modified xsi:type="dcterms:W3CDTF">2023-07-01T04:43:38Z</dcterms:modified>
</cp:coreProperties>
</file>