
<file path=[Content_Types].xml><?xml version="1.0" encoding="utf-8"?>
<Types xmlns="http://schemas.openxmlformats.org/package/2006/content-types">
  <Default Extension="xml" ContentType="application/vnd.openxmlformats-package.core-properties+xml"/>
  <Default Extension="jpeg" ContentType="image/jpeg"/>
  <Default Extension="png" ContentType="image/png"/>
  <Default Extension="svg" ContentType="image/svg+xml"/>
  <Default Extension="mp4" ContentType="video/mp4"/>
  <Default Extension="rels" ContentType="application/vnd.openxmlformats-package.relationships+xml"/>
  <Override PartName="/ppt/presentation.xml" ContentType="application/vnd.openxmlformats-officedocument.presentationml.presentation.main+xml"/>
  <Override PartName="/ppt/slides/slide25.xml" ContentType="application/vnd.openxmlformats-officedocument.presentationml.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s/slide20.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33.xml" ContentType="application/vnd.openxmlformats-officedocument.presentationml.notesSlide+xml"/>
  <Override PartName="/ppt/slides/slide62.xml" ContentType="application/vnd.openxmlformats-officedocument.presentationml.slide+xml"/>
  <Override PartName="/ppt/notesSlides/notesSlide46.xml" ContentType="application/vnd.openxmlformats-officedocument.presentationml.notesSlide+xml"/>
  <Override PartName="/ppt/slides/slide67.xml" ContentType="application/vnd.openxmlformats-officedocument.presentationml.slide+xml"/>
  <Override PartName="/ppt/diagrams/data2.xml" ContentType="application/vnd.openxmlformats-officedocument.drawingml.diagramData+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slides/slide83.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5.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31.xml" ContentType="application/vnd.openxmlformats-officedocument.presentationml.slide+xml"/>
  <Override PartName="/ppt/slides/slide36.xml" ContentType="application/vnd.openxmlformats-officedocument.presentationml.slide+xml"/>
  <Override PartName="/ppt/slides/slide52.xml" ContentType="application/vnd.openxmlformats-officedocument.presentationml.slide+xml"/>
  <Override PartName="/ppt/notesSlides/notesSlide39.xml" ContentType="application/vnd.openxmlformats-officedocument.presentationml.notesSlide+xml"/>
  <Override PartName="/ppt/slides/slide57.xml" ContentType="application/vnd.openxmlformats-officedocument.presentationml.slide+xml"/>
  <Override PartName="/ppt/slides/slide73.xml" ContentType="application/vnd.openxmlformats-officedocument.presentationml.slide+xml"/>
  <Override PartName="/ppt/diagrams/data8.xml" ContentType="application/vnd.openxmlformats-officedocument.drawingml.diagramData+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slides/slide78.xml" ContentType="application/vnd.openxmlformats-officedocument.presentationml.slide+xml"/>
  <Override PartName="/ppt/slides/slide4.xml" ContentType="application/vnd.openxmlformats-officedocument.presentationml.slide+xml"/>
  <Override PartName="/ppt/notesSlides/notesSlide4.xml" ContentType="application/vnd.openxmlformats-officedocument.presentationml.notesSlide+xml"/>
  <Override PartName="/ppt/changesInfos/changesInfo1.xml" ContentType="application/vnd.ms-powerpoint.changesinfo+xml"/>
  <Override PartName="/ppt/slides/slide13.xml" ContentType="application/vnd.openxmlformats-officedocument.presentationml.slide+xml"/>
  <Override PartName="/ppt/notesSlides/notesSlide13.xml" ContentType="application/vnd.openxmlformats-officedocument.presentationml.notesSlide+xml"/>
  <Override PartName="/ppt/slides/slide21.xml" ContentType="application/vnd.openxmlformats-officedocument.presentationml.slide+xml"/>
  <Override PartName="/ppt/slides/slide26.xml" ContentType="application/vnd.openxmlformats-officedocument.presentationml.slide+xml"/>
  <Override PartName="/ppt/notesSlides/notesSlide24.xml" ContentType="application/vnd.openxmlformats-officedocument.presentationml.notesSlide+xml"/>
  <Override PartName="/ppt/slides/slide29.xml" ContentType="application/vnd.openxmlformats-officedocument.presentationml.slide+xml"/>
  <Override PartName="/ppt/slides/slide34.xml" ContentType="application/vnd.openxmlformats-officedocument.presentationml.slide+xml"/>
  <Override PartName="/ppt/notesSlides/notesSlide27.xml" ContentType="application/vnd.openxmlformats-officedocument.presentationml.notesSlide+xml"/>
  <Override PartName="/ppt/slides/slide42.xml" ContentType="application/vnd.openxmlformats-officedocument.presentationml.slide+xml"/>
  <Override PartName="/ppt/slides/slide47.xml" ContentType="application/vnd.openxmlformats-officedocument.presentationml.slide+xml"/>
  <Override PartName="/ppt/notesSlides/notesSlide34.xml" ContentType="application/vnd.openxmlformats-officedocument.presentationml.notesSlide+xml"/>
  <Override PartName="/ppt/slides/slide55.xml" ContentType="application/vnd.openxmlformats-officedocument.presentationml.slide+xml"/>
  <Override PartName="/ppt/notesSlides/notesSlide41.xml" ContentType="application/vnd.openxmlformats-officedocument.presentationml.notesSlide+xml"/>
  <Override PartName="/ppt/slides/slide63.xml" ContentType="application/vnd.openxmlformats-officedocument.presentationml.slide+xml"/>
  <Override PartName="/ppt/diagrams/data1.xml" ContentType="application/vnd.openxmlformats-officedocument.drawingml.diagramData+xml"/>
  <Override PartName="/ppt/diagrams/drawing1.xml" ContentType="application/vnd.ms-office.drawingml.diagramDrawing+xml"/>
  <Override PartName="/ppt/notesSlides/notesSlide47.xml" ContentType="application/vnd.openxmlformats-officedocument.presentationml.notesSlide+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slides/slide68.xml" ContentType="application/vnd.openxmlformats-officedocument.presentationml.slide+xml"/>
  <Override PartName="/ppt/diagrams/data3.xml" ContentType="application/vnd.openxmlformats-officedocument.drawingml.diagramData+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slides/slide76.xml" ContentType="application/vnd.openxmlformats-officedocument.presentationml.slide+xml"/>
  <Override PartName="/ppt/slides/slide7.xml" ContentType="application/vnd.openxmlformats-officedocument.presentationml.slide+xml"/>
  <Override PartName="/ppt/notesSlides/notesSlide7.xml" ContentType="application/vnd.openxmlformats-officedocument.presentationml.notesSlide+xml"/>
  <Override PartName="/ppt/slides/slide50.xml" ContentType="application/vnd.openxmlformats-officedocument.presentationml.slide+xml"/>
  <Override PartName="/ppt/notesSlides/notesSlide37.xml" ContentType="application/vnd.openxmlformats-officedocument.presentationml.notesSlide+xml"/>
  <Override PartName="/ppt/slides/slide71.xml" ContentType="application/vnd.openxmlformats-officedocument.presentationml.slide+xml"/>
  <Override PartName="/ppt/diagrams/layout6.xml" ContentType="application/vnd.openxmlformats-officedocument.drawingml.diagramLayout+xml"/>
  <Override PartName="/ppt/diagrams/data6.xml" ContentType="application/vnd.openxmlformats-officedocument.drawingml.diagramData+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slides/slide79.xml" ContentType="application/vnd.openxmlformats-officedocument.presentationml.slide+xml"/>
  <Override PartName="/ppt/diagrams/layout10.xml" ContentType="application/vnd.openxmlformats-officedocument.drawingml.diagramLayout+xml"/>
  <Override PartName="/ppt/diagrams/data10.xml" ContentType="application/vnd.openxmlformats-officedocument.drawingml.diagramData+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slides/slide2.xml" ContentType="application/vnd.openxmlformats-officedocument.presentationml.slide+xml"/>
  <Override PartName="/ppt/notesSlides/notesSlide2.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24.xml" ContentType="application/vnd.openxmlformats-officedocument.presentationml.slide+xml"/>
  <Override PartName="/ppt/notesSlides/notesSlide22.xml" ContentType="application/vnd.openxmlformats-officedocument.presentationml.notesSlide+xml"/>
  <Override PartName="/ppt/slides/slide32.xml" ContentType="application/vnd.openxmlformats-officedocument.presentationml.slide+xml"/>
  <Override PartName="/ppt/notesSlides/notesSlide26.xml" ContentType="application/vnd.openxmlformats-officedocument.presentationml.notesSlide+xml"/>
  <Override PartName="/ppt/slides/slide37.xml" ContentType="application/vnd.openxmlformats-officedocument.presentationml.slide+xml"/>
  <Override PartName="/ppt/notesSlides/notesSlide29.xml" ContentType="application/vnd.openxmlformats-officedocument.presentationml.notesSlide+xml"/>
  <Override PartName="/ppt/slides/slide45.xml" ContentType="application/vnd.openxmlformats-officedocument.presentationml.slide+xml"/>
  <Override PartName="/ppt/notesSlides/notesSlide32.xml" ContentType="application/vnd.openxmlformats-officedocument.presentationml.notesSlide+xml"/>
  <Override PartName="/ppt/slides/slide58.xml" ContentType="application/vnd.openxmlformats-officedocument.presentationml.slide+xml"/>
  <Override PartName="/ppt/notesSlides/notesSlide43.xml" ContentType="application/vnd.openxmlformats-officedocument.presentationml.notesSlide+xml"/>
  <Override PartName="/ppt/slides/slide66.xml" ContentType="application/vnd.openxmlformats-officedocument.presentationml.slide+xml"/>
  <Override PartName="/ppt/notesSlides/notesSlide4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40.xml" ContentType="application/vnd.openxmlformats-officedocument.presentationml.slide+xml"/>
  <Override PartName="/ppt/slides/slide53.xml" ContentType="application/vnd.openxmlformats-officedocument.presentationml.slide+xml"/>
  <Override PartName="/ppt/slides/slide61.xml" ContentType="application/vnd.openxmlformats-officedocument.presentationml.slide+xml"/>
  <Override PartName="/ppt/notesSlides/notesSlide45.xml" ContentType="application/vnd.openxmlformats-officedocument.presentationml.notesSlide+xml"/>
  <Override PartName="/ppt/slides/slide69.xml" ContentType="application/vnd.openxmlformats-officedocument.presentationml.slide+xml"/>
  <Override PartName="/ppt/diagrams/layout4.xml" ContentType="application/vnd.openxmlformats-officedocument.drawingml.diagramLayout+xml"/>
  <Override PartName="/ppt/diagrams/data4.xml" ContentType="application/vnd.openxmlformats-officedocument.drawingml.diagramData+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slides/slide74.xml" ContentType="application/vnd.openxmlformats-officedocument.presentationml.slide+xml"/>
  <Override PartName="/ppt/diagrams/layout9.xml" ContentType="application/vnd.openxmlformats-officedocument.drawingml.diagramLayout+xml"/>
  <Override PartName="/ppt/diagrams/data9.xml" ContentType="application/vnd.openxmlformats-officedocument.drawingml.diagramData+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slides/slide82.xml" ContentType="application/vnd.openxmlformats-officedocument.presentationml.slide+xml"/>
  <Override PartName="/ppt/revisionInfo.xml" ContentType="application/vnd.ms-powerpoint.revisioninfo+xml"/>
  <Override PartName="/ppt/slides/slide5.xml" ContentType="application/vnd.openxmlformats-officedocument.presentationml.slide+xml"/>
  <Override PartName="/ppt/notesSlides/notesSlide5.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22.xml" ContentType="application/vnd.openxmlformats-officedocument.presentationml.slide+xml"/>
  <Override PartName="/ppt/notesSlides/notesSlide20.xml" ContentType="application/vnd.openxmlformats-officedocument.presentationml.notesSlide+xml"/>
  <Override PartName="/ppt/slides/slide27.xml" ContentType="application/vnd.openxmlformats-officedocument.presentationml.slide+xml"/>
  <Override PartName="/ppt/slides/slide35.xml" ContentType="application/vnd.openxmlformats-officedocument.presentationml.slide+xml"/>
  <Override PartName="/ppt/notesSlides/notesSlide28.xml" ContentType="application/vnd.openxmlformats-officedocument.presentationml.notesSlide+xml"/>
  <Override PartName="/ppt/slides/slide48.xml" ContentType="application/vnd.openxmlformats-officedocument.presentationml.slide+xml"/>
  <Override PartName="/ppt/notesSlides/notesSlide35.xml" ContentType="application/vnd.openxmlformats-officedocument.presentationml.notesSlide+xml"/>
  <Override PartName="/ppt/slides/slide56.xml" ContentType="application/vnd.openxmlformats-officedocument.presentationml.slide+xml"/>
  <Override PartName="/ppt/notesSlides/notesSlide42.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30.xml" ContentType="application/vnd.openxmlformats-officedocument.presentationml.slide+xml"/>
  <Override PartName="/ppt/notesSlides/notesSlide25.xml" ContentType="application/vnd.openxmlformats-officedocument.presentationml.notesSlide+xml"/>
  <Override PartName="/ppt/slides/slide43.xml" ContentType="application/vnd.openxmlformats-officedocument.presentationml.slide+xml"/>
  <Override PartName="/ppt/notesSlides/notesSlide30.xml" ContentType="application/vnd.openxmlformats-officedocument.presentationml.notesSlide+xml"/>
  <Override PartName="/ppt/slides/slide51.xml" ContentType="application/vnd.openxmlformats-officedocument.presentationml.slide+xml"/>
  <Override PartName="/ppt/notesSlides/notesSlide38.xml" ContentType="application/vnd.openxmlformats-officedocument.presentationml.notesSlide+xml"/>
  <Override PartName="/ppt/slides/slide59.xml" ContentType="application/vnd.openxmlformats-officedocument.presentationml.slide+xml"/>
  <Override PartName="/ppt/slides/slide64.xml" ContentType="application/vnd.openxmlformats-officedocument.presentationml.slide+xml"/>
  <Override PartName="/ppt/slides/slide72.xml" ContentType="application/vnd.openxmlformats-officedocument.presentationml.slide+xml"/>
  <Override PartName="/ppt/diagrams/layout7.xml" ContentType="application/vnd.openxmlformats-officedocument.drawingml.diagramLayout+xml"/>
  <Override PartName="/ppt/diagrams/data7.xml" ContentType="application/vnd.openxmlformats-officedocument.drawingml.diagramData+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slides/slide77.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slides/slide3.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38.xml" ContentType="application/vnd.openxmlformats-officedocument.presentationml.slide+xml"/>
  <Override PartName="/ppt/slides/slide33.xml" ContentType="application/vnd.openxmlformats-officedocument.presentationml.slide+xml"/>
  <Override PartName="/ppt/slides/slide49.xml" ContentType="application/vnd.openxmlformats-officedocument.presentationml.slide+xml"/>
  <Override PartName="/ppt/notesSlides/notesSlide36.xml" ContentType="application/vnd.openxmlformats-officedocument.presentationml.notesSlide+xml"/>
  <Override PartName="/ppt/slides/slide54.xml" ContentType="application/vnd.openxmlformats-officedocument.presentationml.slide+xml"/>
  <Override PartName="/ppt/notesSlides/notesSlide40.xml" ContentType="application/vnd.openxmlformats-officedocument.presentationml.notesSlide+xml"/>
  <Override PartName="/ppt/slides/slide75.xml" ContentType="application/vnd.openxmlformats-officedocument.presentationml.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0.xml" ContentType="application/vnd.openxmlformats-officedocument.presentationml.slide+xml"/>
  <Override PartName="/ppt/diagrams/layout5.xml" ContentType="application/vnd.openxmlformats-officedocument.drawingml.diagramLayout+xml"/>
  <Override PartName="/ppt/diagrams/data5.xml" ContentType="application/vnd.openxmlformats-officedocument.drawingml.diagramData+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slides/slide1.xml" ContentType="application/vnd.openxmlformats-officedocument.presentationml.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3.xml" ContentType="application/vnd.openxmlformats-officedocument.presentationml.slide+xml"/>
  <Override PartName="/ppt/notesSlides/notesSlide21.xml" ContentType="application/vnd.openxmlformats-officedocument.presentationml.notesSlide+xml"/>
  <Override PartName="/ppt/slides/slide39.xml" ContentType="application/vnd.openxmlformats-officedocument.presentationml.slide+xml"/>
  <Override PartName="/ppt/slides/slide44.xml" ContentType="application/vnd.openxmlformats-officedocument.presentationml.slide+xml"/>
  <Override PartName="/ppt/notesSlides/notesSlide31.xml" ContentType="application/vnd.openxmlformats-officedocument.presentationml.notesSlide+xml"/>
  <Override PartName="/ppt/slides/slide65.xml" ContentType="application/vnd.openxmlformats-officedocument.presentationml.slide+xml"/>
  <Override PartName="/ppt/viewProps.xml" ContentType="application/vnd.openxmlformats-officedocument.presentationml.viewProps+xml"/>
  <Override PartName="/ppt/slides/slide60.xml" ContentType="application/vnd.openxmlformats-officedocument.presentationml.slide+xml"/>
  <Override PartName="/ppt/notesSlides/notesSlide44.xml" ContentType="application/vnd.openxmlformats-officedocument.presentationml.notesSlide+xml"/>
  <Override PartName="/ppt/slides/slide81.xml" ContentType="application/vnd.openxmlformats-officedocument.presentationml.slide+xml"/>
  <Override PartName="/ppt/slides/slide18.xml" ContentType="application/vnd.openxmlformats-officedocument.presentationml.slide+xml"/>
  <Override PartName="/ppt/notesSlides/notesSlide18.xml" ContentType="application/vnd.openxmlformats-officedocument.presentationml.notesSlide+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extended-properties" Target="/docProps/app.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1" r:id="rId2"/>
    <p:sldId id="2563" r:id="rId3"/>
    <p:sldId id="2564" r:id="rId4"/>
    <p:sldId id="2655" r:id="rId5"/>
    <p:sldId id="2567" r:id="rId6"/>
    <p:sldId id="2569" r:id="rId7"/>
    <p:sldId id="2572" r:id="rId8"/>
    <p:sldId id="2570" r:id="rId9"/>
    <p:sldId id="2571" r:id="rId10"/>
    <p:sldId id="2576" r:id="rId11"/>
    <p:sldId id="2583" r:id="rId12"/>
    <p:sldId id="2584" r:id="rId13"/>
    <p:sldId id="2656" r:id="rId14"/>
    <p:sldId id="2577" r:id="rId15"/>
    <p:sldId id="2657" r:id="rId16"/>
    <p:sldId id="2659" r:id="rId17"/>
    <p:sldId id="2579" r:id="rId18"/>
    <p:sldId id="2580" r:id="rId19"/>
    <p:sldId id="2591" r:id="rId20"/>
    <p:sldId id="2586" r:id="rId21"/>
    <p:sldId id="2590" r:id="rId22"/>
    <p:sldId id="2595" r:id="rId23"/>
    <p:sldId id="2596" r:id="rId24"/>
    <p:sldId id="2660" r:id="rId25"/>
    <p:sldId id="2573" r:id="rId26"/>
    <p:sldId id="2574" r:id="rId27"/>
    <p:sldId id="2663" r:id="rId28"/>
    <p:sldId id="2664" r:id="rId29"/>
    <p:sldId id="2665" r:id="rId30"/>
    <p:sldId id="2575" r:id="rId31"/>
    <p:sldId id="2666" r:id="rId32"/>
    <p:sldId id="2606" r:id="rId33"/>
    <p:sldId id="2605" r:id="rId34"/>
    <p:sldId id="2608" r:id="rId35"/>
    <p:sldId id="2609" r:id="rId36"/>
    <p:sldId id="2667" r:id="rId37"/>
    <p:sldId id="2611" r:id="rId38"/>
    <p:sldId id="2668" r:id="rId39"/>
    <p:sldId id="2669" r:id="rId40"/>
    <p:sldId id="2625" r:id="rId41"/>
    <p:sldId id="2626" r:id="rId42"/>
    <p:sldId id="2627" r:id="rId43"/>
    <p:sldId id="2613" r:id="rId44"/>
    <p:sldId id="2614" r:id="rId45"/>
    <p:sldId id="2565" r:id="rId46"/>
    <p:sldId id="2566" r:id="rId47"/>
    <p:sldId id="2568" r:id="rId48"/>
    <p:sldId id="2616" r:id="rId49"/>
    <p:sldId id="2617" r:id="rId50"/>
    <p:sldId id="2618" r:id="rId51"/>
    <p:sldId id="2619" r:id="rId52"/>
    <p:sldId id="2620" r:id="rId53"/>
    <p:sldId id="2648" r:id="rId54"/>
    <p:sldId id="2645" r:id="rId55"/>
    <p:sldId id="2653" r:id="rId56"/>
    <p:sldId id="2647" r:id="rId57"/>
    <p:sldId id="2670" r:id="rId58"/>
    <p:sldId id="2621" r:id="rId59"/>
    <p:sldId id="2649" r:id="rId60"/>
    <p:sldId id="2622" r:id="rId61"/>
    <p:sldId id="2623" r:id="rId62"/>
    <p:sldId id="2624" r:id="rId63"/>
    <p:sldId id="2643" r:id="rId64"/>
    <p:sldId id="2651" r:id="rId65"/>
    <p:sldId id="2652" r:id="rId66"/>
    <p:sldId id="2628" r:id="rId67"/>
    <p:sldId id="2631" r:id="rId68"/>
    <p:sldId id="2597" r:id="rId69"/>
    <p:sldId id="2598" r:id="rId70"/>
    <p:sldId id="2599" r:id="rId71"/>
    <p:sldId id="2600" r:id="rId72"/>
    <p:sldId id="2602" r:id="rId73"/>
    <p:sldId id="2603" r:id="rId74"/>
    <p:sldId id="2592" r:id="rId75"/>
    <p:sldId id="2650" r:id="rId76"/>
    <p:sldId id="2632" r:id="rId77"/>
    <p:sldId id="2673" r:id="rId78"/>
    <p:sldId id="2636" r:id="rId79"/>
    <p:sldId id="2662" r:id="rId80"/>
    <p:sldId id="2661" r:id="rId81"/>
    <p:sldId id="2642" r:id="rId82"/>
    <p:sldId id="2644" r:id="rId83"/>
    <p:sldId id="2671"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9ADFDD-5697-434F-935D-75CBB599374B}" v="4022" dt="2025-05-02T06:15:15.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4" autoAdjust="0"/>
    <p:restoredTop sz="94660"/>
  </p:normalViewPr>
  <p:slideViewPr>
    <p:cSldViewPr snapToGrid="0">
      <p:cViewPr varScale="1">
        <p:scale>
          <a:sx n="70" d="100"/>
          <a:sy n="70" d="100"/>
        </p:scale>
        <p:origin x="758" y="278"/>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ppt/slides/slide25.xml" Id="rId26" /><Relationship Type="http://schemas.openxmlformats.org/officeDocument/2006/relationships/slide" Target="/ppt/slides/slide20.xml" Id="rId21" /><Relationship Type="http://schemas.openxmlformats.org/officeDocument/2006/relationships/slide" Target="/ppt/slides/slide41.xml" Id="rId42" /><Relationship Type="http://schemas.openxmlformats.org/officeDocument/2006/relationships/slide" Target="/ppt/slides/slide46.xml" Id="rId47" /><Relationship Type="http://schemas.openxmlformats.org/officeDocument/2006/relationships/slide" Target="/ppt/slides/slide62.xml" Id="rId63" /><Relationship Type="http://schemas.openxmlformats.org/officeDocument/2006/relationships/slide" Target="/ppt/slides/slide67.xml" Id="rId68" /><Relationship Type="http://schemas.openxmlformats.org/officeDocument/2006/relationships/slide" Target="/ppt/slides/slide83.xml" Id="rId84" /><Relationship Type="http://schemas.openxmlformats.org/officeDocument/2006/relationships/tableStyles" Target="/ppt/tableStyles.xml" Id="rId89" /><Relationship Type="http://schemas.openxmlformats.org/officeDocument/2006/relationships/slide" Target="/ppt/slides/slide15.xml" Id="rId16" /><Relationship Type="http://schemas.openxmlformats.org/officeDocument/2006/relationships/slide" Target="/ppt/slides/slide10.xml" Id="rId11" /><Relationship Type="http://schemas.openxmlformats.org/officeDocument/2006/relationships/slide" Target="/ppt/slides/slide31.xml" Id="rId32" /><Relationship Type="http://schemas.openxmlformats.org/officeDocument/2006/relationships/slide" Target="/ppt/slides/slide36.xml" Id="rId37" /><Relationship Type="http://schemas.openxmlformats.org/officeDocument/2006/relationships/slide" Target="/ppt/slides/slide52.xml" Id="rId53" /><Relationship Type="http://schemas.openxmlformats.org/officeDocument/2006/relationships/slide" Target="/ppt/slides/slide57.xml" Id="rId58" /><Relationship Type="http://schemas.openxmlformats.org/officeDocument/2006/relationships/slide" Target="/ppt/slides/slide73.xml" Id="rId74" /><Relationship Type="http://schemas.openxmlformats.org/officeDocument/2006/relationships/slide" Target="/ppt/slides/slide78.xml" Id="rId79" /><Relationship Type="http://schemas.openxmlformats.org/officeDocument/2006/relationships/slide" Target="/ppt/slides/slide4.xml" Id="rId5" /><Relationship Type="http://schemas.microsoft.com/office/2016/11/relationships/changesInfo" Target="/ppt/changesInfos/changesInfo1.xml" Id="rId90" /><Relationship Type="http://schemas.openxmlformats.org/officeDocument/2006/relationships/slide" Target="/ppt/slides/slide13.xml" Id="rId14" /><Relationship Type="http://schemas.openxmlformats.org/officeDocument/2006/relationships/slide" Target="/ppt/slides/slide21.xml" Id="rId22" /><Relationship Type="http://schemas.openxmlformats.org/officeDocument/2006/relationships/slide" Target="/ppt/slides/slide26.xml" Id="rId27" /><Relationship Type="http://schemas.openxmlformats.org/officeDocument/2006/relationships/slide" Target="/ppt/slides/slide29.xml" Id="rId30" /><Relationship Type="http://schemas.openxmlformats.org/officeDocument/2006/relationships/slide" Target="/ppt/slides/slide34.xml" Id="rId35" /><Relationship Type="http://schemas.openxmlformats.org/officeDocument/2006/relationships/slide" Target="/ppt/slides/slide42.xml" Id="rId43" /><Relationship Type="http://schemas.openxmlformats.org/officeDocument/2006/relationships/slide" Target="/ppt/slides/slide47.xml" Id="rId48" /><Relationship Type="http://schemas.openxmlformats.org/officeDocument/2006/relationships/slide" Target="/ppt/slides/slide55.xml" Id="rId56" /><Relationship Type="http://schemas.openxmlformats.org/officeDocument/2006/relationships/slide" Target="/ppt/slides/slide63.xml" Id="rId64" /><Relationship Type="http://schemas.openxmlformats.org/officeDocument/2006/relationships/slide" Target="/ppt/slides/slide68.xml" Id="rId69" /><Relationship Type="http://schemas.openxmlformats.org/officeDocument/2006/relationships/slide" Target="/ppt/slides/slide76.xml" Id="rId77" /><Relationship Type="http://schemas.openxmlformats.org/officeDocument/2006/relationships/slide" Target="/ppt/slides/slide7.xml" Id="rId8" /><Relationship Type="http://schemas.openxmlformats.org/officeDocument/2006/relationships/slide" Target="/ppt/slides/slide50.xml" Id="rId51" /><Relationship Type="http://schemas.openxmlformats.org/officeDocument/2006/relationships/slide" Target="/ppt/slides/slide71.xml" Id="rId72" /><Relationship Type="http://schemas.openxmlformats.org/officeDocument/2006/relationships/slide" Target="/ppt/slides/slide79.xml" Id="rId80" /><Relationship Type="http://schemas.openxmlformats.org/officeDocument/2006/relationships/notesMaster" Target="/ppt/notesMasters/notesMaster1.xml" Id="rId85" /><Relationship Type="http://schemas.openxmlformats.org/officeDocument/2006/relationships/slide" Target="/ppt/slides/slide2.xml" Id="rId3" /><Relationship Type="http://schemas.openxmlformats.org/officeDocument/2006/relationships/slide" Target="/ppt/slides/slide11.xml" Id="rId12" /><Relationship Type="http://schemas.openxmlformats.org/officeDocument/2006/relationships/slide" Target="/ppt/slides/slide16.xml" Id="rId17" /><Relationship Type="http://schemas.openxmlformats.org/officeDocument/2006/relationships/slide" Target="/ppt/slides/slide24.xml" Id="rId25" /><Relationship Type="http://schemas.openxmlformats.org/officeDocument/2006/relationships/slide" Target="/ppt/slides/slide32.xml" Id="rId33" /><Relationship Type="http://schemas.openxmlformats.org/officeDocument/2006/relationships/slide" Target="/ppt/slides/slide37.xml" Id="rId38" /><Relationship Type="http://schemas.openxmlformats.org/officeDocument/2006/relationships/slide" Target="/ppt/slides/slide45.xml" Id="rId46" /><Relationship Type="http://schemas.openxmlformats.org/officeDocument/2006/relationships/slide" Target="/ppt/slides/slide58.xml" Id="rId59" /><Relationship Type="http://schemas.openxmlformats.org/officeDocument/2006/relationships/slide" Target="/ppt/slides/slide66.xml" Id="rId67" /><Relationship Type="http://schemas.openxmlformats.org/officeDocument/2006/relationships/slide" Target="/ppt/slides/slide19.xml" Id="rId20" /><Relationship Type="http://schemas.openxmlformats.org/officeDocument/2006/relationships/slide" Target="/ppt/slides/slide40.xml" Id="rId41" /><Relationship Type="http://schemas.openxmlformats.org/officeDocument/2006/relationships/slide" Target="/ppt/slides/slide53.xml" Id="rId54" /><Relationship Type="http://schemas.openxmlformats.org/officeDocument/2006/relationships/slide" Target="/ppt/slides/slide61.xml" Id="rId62" /><Relationship Type="http://schemas.openxmlformats.org/officeDocument/2006/relationships/slide" Target="/ppt/slides/slide69.xml" Id="rId70" /><Relationship Type="http://schemas.openxmlformats.org/officeDocument/2006/relationships/slide" Target="/ppt/slides/slide74.xml" Id="rId75" /><Relationship Type="http://schemas.openxmlformats.org/officeDocument/2006/relationships/slide" Target="/ppt/slides/slide82.xml" Id="rId83" /><Relationship Type="http://schemas.openxmlformats.org/officeDocument/2006/relationships/theme" Target="/ppt/theme/theme1.xml" Id="rId88" /><Relationship Type="http://schemas.microsoft.com/office/2015/10/relationships/revisionInfo" Target="/ppt/revisionInfo.xml" Id="rId91" /><Relationship Type="http://schemas.openxmlformats.org/officeDocument/2006/relationships/slideMaster" Target="/ppt/slideMasters/slideMaster1.xml" Id="rId1" /><Relationship Type="http://schemas.openxmlformats.org/officeDocument/2006/relationships/slide" Target="/ppt/slides/slide5.xml" Id="rId6" /><Relationship Type="http://schemas.openxmlformats.org/officeDocument/2006/relationships/slide" Target="/ppt/slides/slide14.xml" Id="rId15" /><Relationship Type="http://schemas.openxmlformats.org/officeDocument/2006/relationships/slide" Target="/ppt/slides/slide22.xml" Id="rId23" /><Relationship Type="http://schemas.openxmlformats.org/officeDocument/2006/relationships/slide" Target="/ppt/slides/slide27.xml" Id="rId28" /><Relationship Type="http://schemas.openxmlformats.org/officeDocument/2006/relationships/slide" Target="/ppt/slides/slide35.xml" Id="rId36" /><Relationship Type="http://schemas.openxmlformats.org/officeDocument/2006/relationships/slide" Target="/ppt/slides/slide48.xml" Id="rId49" /><Relationship Type="http://schemas.openxmlformats.org/officeDocument/2006/relationships/slide" Target="/ppt/slides/slide56.xml" Id="rId57" /><Relationship Type="http://schemas.openxmlformats.org/officeDocument/2006/relationships/slide" Target="/ppt/slides/slide9.xml" Id="rId10" /><Relationship Type="http://schemas.openxmlformats.org/officeDocument/2006/relationships/slide" Target="/ppt/slides/slide30.xml" Id="rId31" /><Relationship Type="http://schemas.openxmlformats.org/officeDocument/2006/relationships/slide" Target="/ppt/slides/slide43.xml" Id="rId44" /><Relationship Type="http://schemas.openxmlformats.org/officeDocument/2006/relationships/slide" Target="/ppt/slides/slide51.xml" Id="rId52" /><Relationship Type="http://schemas.openxmlformats.org/officeDocument/2006/relationships/slide" Target="/ppt/slides/slide59.xml" Id="rId60" /><Relationship Type="http://schemas.openxmlformats.org/officeDocument/2006/relationships/slide" Target="/ppt/slides/slide64.xml" Id="rId65" /><Relationship Type="http://schemas.openxmlformats.org/officeDocument/2006/relationships/slide" Target="/ppt/slides/slide72.xml" Id="rId73" /><Relationship Type="http://schemas.openxmlformats.org/officeDocument/2006/relationships/slide" Target="/ppt/slides/slide77.xml" Id="rId78" /><Relationship Type="http://schemas.openxmlformats.org/officeDocument/2006/relationships/slide" Target="/ppt/slides/slide80.xml" Id="rId81" /><Relationship Type="http://schemas.openxmlformats.org/officeDocument/2006/relationships/presProps" Target="/ppt/presProps.xml" Id="rId86" /><Relationship Type="http://schemas.openxmlformats.org/officeDocument/2006/relationships/slide" Target="/ppt/slides/slide3.xml" Id="rId4" /><Relationship Type="http://schemas.openxmlformats.org/officeDocument/2006/relationships/slide" Target="/ppt/slides/slide8.xml" Id="rId9" /><Relationship Type="http://schemas.openxmlformats.org/officeDocument/2006/relationships/slide" Target="/ppt/slides/slide12.xml" Id="rId13" /><Relationship Type="http://schemas.openxmlformats.org/officeDocument/2006/relationships/slide" Target="/ppt/slides/slide17.xml" Id="rId18" /><Relationship Type="http://schemas.openxmlformats.org/officeDocument/2006/relationships/slide" Target="/ppt/slides/slide38.xml" Id="rId39" /><Relationship Type="http://schemas.openxmlformats.org/officeDocument/2006/relationships/slide" Target="/ppt/slides/slide33.xml" Id="rId34" /><Relationship Type="http://schemas.openxmlformats.org/officeDocument/2006/relationships/slide" Target="/ppt/slides/slide49.xml" Id="rId50" /><Relationship Type="http://schemas.openxmlformats.org/officeDocument/2006/relationships/slide" Target="/ppt/slides/slide54.xml" Id="rId55" /><Relationship Type="http://schemas.openxmlformats.org/officeDocument/2006/relationships/slide" Target="/ppt/slides/slide75.xml" Id="rId76" /><Relationship Type="http://schemas.openxmlformats.org/officeDocument/2006/relationships/slide" Target="/ppt/slides/slide6.xml" Id="rId7" /><Relationship Type="http://schemas.openxmlformats.org/officeDocument/2006/relationships/slide" Target="/ppt/slides/slide70.xml" Id="rId71" /><Relationship Type="http://schemas.openxmlformats.org/officeDocument/2006/relationships/slide" Target="/ppt/slides/slide1.xml" Id="rId2" /><Relationship Type="http://schemas.openxmlformats.org/officeDocument/2006/relationships/slide" Target="/ppt/slides/slide28.xml" Id="rId29" /><Relationship Type="http://schemas.openxmlformats.org/officeDocument/2006/relationships/slide" Target="/ppt/slides/slide23.xml" Id="rId24" /><Relationship Type="http://schemas.openxmlformats.org/officeDocument/2006/relationships/slide" Target="/ppt/slides/slide39.xml" Id="rId40" /><Relationship Type="http://schemas.openxmlformats.org/officeDocument/2006/relationships/slide" Target="/ppt/slides/slide44.xml" Id="rId45" /><Relationship Type="http://schemas.openxmlformats.org/officeDocument/2006/relationships/slide" Target="/ppt/slides/slide65.xml" Id="rId66" /><Relationship Type="http://schemas.openxmlformats.org/officeDocument/2006/relationships/viewProps" Target="/ppt/viewProps.xml" Id="rId87" /><Relationship Type="http://schemas.openxmlformats.org/officeDocument/2006/relationships/slide" Target="/ppt/slides/slide60.xml" Id="rId61" /><Relationship Type="http://schemas.openxmlformats.org/officeDocument/2006/relationships/slide" Target="/ppt/slides/slide81.xml" Id="rId82" /><Relationship Type="http://schemas.openxmlformats.org/officeDocument/2006/relationships/slide" Target="/ppt/slides/slide18.xml" Id="rId19"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bel Okungbowa" userId="70068b3b562813e3" providerId="LiveId" clId="{CB9ADFDD-5697-434F-935D-75CBB599374B}"/>
    <pc:docChg chg="undo redo custSel addSld delSld modSld sldOrd">
      <pc:chgData name="Mabel Okungbowa" userId="70068b3b562813e3" providerId="LiveId" clId="{CB9ADFDD-5697-434F-935D-75CBB599374B}" dt="2025-05-02T06:15:15.148" v="7391" actId="20577"/>
      <pc:docMkLst>
        <pc:docMk/>
      </pc:docMkLst>
      <pc:sldChg chg="addSp modSp mod setBg">
        <pc:chgData name="Mabel Okungbowa" userId="70068b3b562813e3" providerId="LiveId" clId="{CB9ADFDD-5697-434F-935D-75CBB599374B}" dt="2025-03-29T05:33:37.335" v="774" actId="26606"/>
        <pc:sldMkLst>
          <pc:docMk/>
          <pc:sldMk cId="1737085142" sldId="2561"/>
        </pc:sldMkLst>
        <pc:spChg chg="mod">
          <ac:chgData name="Mabel Okungbowa" userId="70068b3b562813e3" providerId="LiveId" clId="{CB9ADFDD-5697-434F-935D-75CBB599374B}" dt="2025-03-29T05:33:37.335" v="774" actId="26606"/>
          <ac:spMkLst>
            <pc:docMk/>
            <pc:sldMk cId="1737085142" sldId="2561"/>
            <ac:spMk id="2" creationId="{27D5ACF7-678B-CD8A-4F95-B1E83AAC1312}"/>
          </ac:spMkLst>
        </pc:spChg>
        <pc:spChg chg="mod">
          <ac:chgData name="Mabel Okungbowa" userId="70068b3b562813e3" providerId="LiveId" clId="{CB9ADFDD-5697-434F-935D-75CBB599374B}" dt="2025-03-29T05:33:37.335" v="774" actId="26606"/>
          <ac:spMkLst>
            <pc:docMk/>
            <pc:sldMk cId="1737085142" sldId="2561"/>
            <ac:spMk id="3" creationId="{BC151372-130D-B30C-D409-0615B0FEC9A2}"/>
          </ac:spMkLst>
        </pc:spChg>
        <pc:spChg chg="add">
          <ac:chgData name="Mabel Okungbowa" userId="70068b3b562813e3" providerId="LiveId" clId="{CB9ADFDD-5697-434F-935D-75CBB599374B}" dt="2025-03-29T05:33:37.335" v="774" actId="26606"/>
          <ac:spMkLst>
            <pc:docMk/>
            <pc:sldMk cId="1737085142" sldId="2561"/>
            <ac:spMk id="1033" creationId="{5BF4DF2C-F028-4921-9C23-41303F650A62}"/>
          </ac:spMkLst>
        </pc:spChg>
        <pc:spChg chg="add">
          <ac:chgData name="Mabel Okungbowa" userId="70068b3b562813e3" providerId="LiveId" clId="{CB9ADFDD-5697-434F-935D-75CBB599374B}" dt="2025-03-29T05:33:37.335" v="774" actId="26606"/>
          <ac:spMkLst>
            <pc:docMk/>
            <pc:sldMk cId="1737085142" sldId="2561"/>
            <ac:spMk id="1035" creationId="{158B3569-73B2-4D05-8E95-886A6EE17F1F}"/>
          </ac:spMkLst>
        </pc:spChg>
        <pc:grpChg chg="add">
          <ac:chgData name="Mabel Okungbowa" userId="70068b3b562813e3" providerId="LiveId" clId="{CB9ADFDD-5697-434F-935D-75CBB599374B}" dt="2025-03-29T05:33:37.335" v="774" actId="26606"/>
          <ac:grpSpMkLst>
            <pc:docMk/>
            <pc:sldMk cId="1737085142" sldId="2561"/>
            <ac:grpSpMk id="1039" creationId="{892B7B61-D701-474B-AE8F-EA238B550A78}"/>
          </ac:grpSpMkLst>
        </pc:grpChg>
        <pc:picChg chg="mod">
          <ac:chgData name="Mabel Okungbowa" userId="70068b3b562813e3" providerId="LiveId" clId="{CB9ADFDD-5697-434F-935D-75CBB599374B}" dt="2025-03-29T05:33:37.335" v="774" actId="26606"/>
          <ac:picMkLst>
            <pc:docMk/>
            <pc:sldMk cId="1737085142" sldId="2561"/>
            <ac:picMk id="1028" creationId="{C11998E9-A2A3-7FF3-6832-D6CD98CE7572}"/>
          </ac:picMkLst>
        </pc:picChg>
        <pc:cxnChg chg="add">
          <ac:chgData name="Mabel Okungbowa" userId="70068b3b562813e3" providerId="LiveId" clId="{CB9ADFDD-5697-434F-935D-75CBB599374B}" dt="2025-03-29T05:33:37.335" v="774" actId="26606"/>
          <ac:cxnSpMkLst>
            <pc:docMk/>
            <pc:sldMk cId="1737085142" sldId="2561"/>
            <ac:cxnSpMk id="1037" creationId="{56020367-4FD5-4596-8E10-C5F095CD8DBF}"/>
          </ac:cxnSpMkLst>
        </pc:cxnChg>
      </pc:sldChg>
      <pc:sldChg chg="modSp mod">
        <pc:chgData name="Mabel Okungbowa" userId="70068b3b562813e3" providerId="LiveId" clId="{CB9ADFDD-5697-434F-935D-75CBB599374B}" dt="2025-04-20T01:01:21.287" v="7102" actId="20577"/>
        <pc:sldMkLst>
          <pc:docMk/>
          <pc:sldMk cId="294340065" sldId="2564"/>
        </pc:sldMkLst>
        <pc:spChg chg="mod">
          <ac:chgData name="Mabel Okungbowa" userId="70068b3b562813e3" providerId="LiveId" clId="{CB9ADFDD-5697-434F-935D-75CBB599374B}" dt="2025-04-12T14:38:09.293" v="2708" actId="14100"/>
          <ac:spMkLst>
            <pc:docMk/>
            <pc:sldMk cId="294340065" sldId="2564"/>
            <ac:spMk id="2" creationId="{C2A83262-4526-3BFD-38D8-2348295098C9}"/>
          </ac:spMkLst>
        </pc:spChg>
        <pc:spChg chg="mod">
          <ac:chgData name="Mabel Okungbowa" userId="70068b3b562813e3" providerId="LiveId" clId="{CB9ADFDD-5697-434F-935D-75CBB599374B}" dt="2025-04-20T01:01:21.287" v="7102" actId="20577"/>
          <ac:spMkLst>
            <pc:docMk/>
            <pc:sldMk cId="294340065" sldId="2564"/>
            <ac:spMk id="4" creationId="{4DCFE79E-9B5B-33A0-E997-725E7AF109FA}"/>
          </ac:spMkLst>
        </pc:spChg>
      </pc:sldChg>
      <pc:sldChg chg="delSp modSp add ord setBg delDesignElem">
        <pc:chgData name="Mabel Okungbowa" userId="70068b3b562813e3" providerId="LiveId" clId="{CB9ADFDD-5697-434F-935D-75CBB599374B}" dt="2025-04-12T21:20:34.964" v="5255" actId="255"/>
        <pc:sldMkLst>
          <pc:docMk/>
          <pc:sldMk cId="2388921791" sldId="2565"/>
        </pc:sldMkLst>
        <pc:spChg chg="mod">
          <ac:chgData name="Mabel Okungbowa" userId="70068b3b562813e3" providerId="LiveId" clId="{CB9ADFDD-5697-434F-935D-75CBB599374B}" dt="2025-04-12T21:20:34.964" v="5255" actId="255"/>
          <ac:spMkLst>
            <pc:docMk/>
            <pc:sldMk cId="2388921791" sldId="2565"/>
            <ac:spMk id="4" creationId="{6391D0B0-25F3-6E54-3F89-83E05232158B}"/>
          </ac:spMkLst>
        </pc:spChg>
      </pc:sldChg>
      <pc:sldChg chg="delSp modSp add ord setBg delDesignElem">
        <pc:chgData name="Mabel Okungbowa" userId="70068b3b562813e3" providerId="LiveId" clId="{CB9ADFDD-5697-434F-935D-75CBB599374B}" dt="2025-04-12T21:21:53.923" v="5256" actId="255"/>
        <pc:sldMkLst>
          <pc:docMk/>
          <pc:sldMk cId="1622498344" sldId="2566"/>
        </pc:sldMkLst>
        <pc:spChg chg="mod">
          <ac:chgData name="Mabel Okungbowa" userId="70068b3b562813e3" providerId="LiveId" clId="{CB9ADFDD-5697-434F-935D-75CBB599374B}" dt="2025-04-12T21:21:53.923" v="5256" actId="255"/>
          <ac:spMkLst>
            <pc:docMk/>
            <pc:sldMk cId="1622498344" sldId="2566"/>
            <ac:spMk id="4" creationId="{9774893F-A712-9990-33EA-52F7A4921337}"/>
          </ac:spMkLst>
        </pc:spChg>
      </pc:sldChg>
      <pc:sldChg chg="delSp modSp add ord setBg modAnim delDesignElem">
        <pc:chgData name="Mabel Okungbowa" userId="70068b3b562813e3" providerId="LiveId" clId="{CB9ADFDD-5697-434F-935D-75CBB599374B}" dt="2025-04-28T23:12:42.064" v="7250" actId="13926"/>
        <pc:sldMkLst>
          <pc:docMk/>
          <pc:sldMk cId="1897091966" sldId="2568"/>
        </pc:sldMkLst>
        <pc:spChg chg="mod">
          <ac:chgData name="Mabel Okungbowa" userId="70068b3b562813e3" providerId="LiveId" clId="{CB9ADFDD-5697-434F-935D-75CBB599374B}" dt="2025-04-28T23:12:42.064" v="7250" actId="13926"/>
          <ac:spMkLst>
            <pc:docMk/>
            <pc:sldMk cId="1897091966" sldId="2568"/>
            <ac:spMk id="4" creationId="{0B4CE606-B252-8EF6-A9C0-16360862F252}"/>
          </ac:spMkLst>
        </pc:spChg>
      </pc:sldChg>
      <pc:sldChg chg="modSp mod">
        <pc:chgData name="Mabel Okungbowa" userId="70068b3b562813e3" providerId="LiveId" clId="{CB9ADFDD-5697-434F-935D-75CBB599374B}" dt="2025-04-12T15:30:08.989" v="3200" actId="20577"/>
        <pc:sldMkLst>
          <pc:docMk/>
          <pc:sldMk cId="4014328756" sldId="2569"/>
        </pc:sldMkLst>
        <pc:spChg chg="mod">
          <ac:chgData name="Mabel Okungbowa" userId="70068b3b562813e3" providerId="LiveId" clId="{CB9ADFDD-5697-434F-935D-75CBB599374B}" dt="2025-04-12T15:30:08.989" v="3200" actId="20577"/>
          <ac:spMkLst>
            <pc:docMk/>
            <pc:sldMk cId="4014328756" sldId="2569"/>
            <ac:spMk id="4" creationId="{140C41CD-5D25-1AB4-DEE5-9EC21BC744BF}"/>
          </ac:spMkLst>
        </pc:spChg>
      </pc:sldChg>
      <pc:sldChg chg="modSp mod">
        <pc:chgData name="Mabel Okungbowa" userId="70068b3b562813e3" providerId="LiveId" clId="{CB9ADFDD-5697-434F-935D-75CBB599374B}" dt="2025-04-13T16:08:57.036" v="5659" actId="13926"/>
        <pc:sldMkLst>
          <pc:docMk/>
          <pc:sldMk cId="4024217519" sldId="2570"/>
        </pc:sldMkLst>
        <pc:spChg chg="mod">
          <ac:chgData name="Mabel Okungbowa" userId="70068b3b562813e3" providerId="LiveId" clId="{CB9ADFDD-5697-434F-935D-75CBB599374B}" dt="2025-04-13T16:08:57.036" v="5659" actId="13926"/>
          <ac:spMkLst>
            <pc:docMk/>
            <pc:sldMk cId="4024217519" sldId="2570"/>
            <ac:spMk id="4" creationId="{C4E263DC-9EE9-5089-6052-1CEF597B1839}"/>
          </ac:spMkLst>
        </pc:spChg>
      </pc:sldChg>
      <pc:sldChg chg="modSp modAnim">
        <pc:chgData name="Mabel Okungbowa" userId="70068b3b562813e3" providerId="LiveId" clId="{CB9ADFDD-5697-434F-935D-75CBB599374B}" dt="2025-04-12T13:08:22.467" v="2443" actId="20577"/>
        <pc:sldMkLst>
          <pc:docMk/>
          <pc:sldMk cId="2548654865" sldId="2572"/>
        </pc:sldMkLst>
        <pc:spChg chg="mod">
          <ac:chgData name="Mabel Okungbowa" userId="70068b3b562813e3" providerId="LiveId" clId="{CB9ADFDD-5697-434F-935D-75CBB599374B}" dt="2025-04-12T13:08:22.467" v="2443" actId="20577"/>
          <ac:spMkLst>
            <pc:docMk/>
            <pc:sldMk cId="2548654865" sldId="2572"/>
            <ac:spMk id="4" creationId="{6FA2987A-CA6F-2F22-5AB8-619388C0E9EF}"/>
          </ac:spMkLst>
        </pc:spChg>
      </pc:sldChg>
      <pc:sldChg chg="addSp modSp mod setBg">
        <pc:chgData name="Mabel Okungbowa" userId="70068b3b562813e3" providerId="LiveId" clId="{CB9ADFDD-5697-434F-935D-75CBB599374B}" dt="2025-04-13T16:43:58.505" v="5689" actId="13926"/>
        <pc:sldMkLst>
          <pc:docMk/>
          <pc:sldMk cId="3055033984" sldId="2573"/>
        </pc:sldMkLst>
        <pc:spChg chg="mod">
          <ac:chgData name="Mabel Okungbowa" userId="70068b3b562813e3" providerId="LiveId" clId="{CB9ADFDD-5697-434F-935D-75CBB599374B}" dt="2025-04-12T18:27:22.972" v="4882" actId="26606"/>
          <ac:spMkLst>
            <pc:docMk/>
            <pc:sldMk cId="3055033984" sldId="2573"/>
            <ac:spMk id="2" creationId="{2489E577-B6D6-3D5A-4707-648220D452E4}"/>
          </ac:spMkLst>
        </pc:spChg>
        <pc:spChg chg="mod">
          <ac:chgData name="Mabel Okungbowa" userId="70068b3b562813e3" providerId="LiveId" clId="{CB9ADFDD-5697-434F-935D-75CBB599374B}" dt="2025-04-13T16:43:58.505" v="5689" actId="13926"/>
          <ac:spMkLst>
            <pc:docMk/>
            <pc:sldMk cId="3055033984" sldId="2573"/>
            <ac:spMk id="3" creationId="{297AA046-3139-7310-B7BE-C890B43AF935}"/>
          </ac:spMkLst>
        </pc:spChg>
        <pc:spChg chg="add">
          <ac:chgData name="Mabel Okungbowa" userId="70068b3b562813e3" providerId="LiveId" clId="{CB9ADFDD-5697-434F-935D-75CBB599374B}" dt="2025-04-12T18:27:22.972" v="4882" actId="26606"/>
          <ac:spMkLst>
            <pc:docMk/>
            <pc:sldMk cId="3055033984" sldId="2573"/>
            <ac:spMk id="8" creationId="{18873D23-2DCF-4B31-A009-95721C06E8E1}"/>
          </ac:spMkLst>
        </pc:spChg>
        <pc:spChg chg="add">
          <ac:chgData name="Mabel Okungbowa" userId="70068b3b562813e3" providerId="LiveId" clId="{CB9ADFDD-5697-434F-935D-75CBB599374B}" dt="2025-04-12T18:27:22.972" v="4882" actId="26606"/>
          <ac:spMkLst>
            <pc:docMk/>
            <pc:sldMk cId="3055033984" sldId="2573"/>
            <ac:spMk id="10" creationId="{C13EF075-D4EF-4929-ADBC-91B27DA19955}"/>
          </ac:spMkLst>
        </pc:spChg>
        <pc:grpChg chg="add">
          <ac:chgData name="Mabel Okungbowa" userId="70068b3b562813e3" providerId="LiveId" clId="{CB9ADFDD-5697-434F-935D-75CBB599374B}" dt="2025-04-12T18:27:22.972" v="4882" actId="26606"/>
          <ac:grpSpMkLst>
            <pc:docMk/>
            <pc:sldMk cId="3055033984" sldId="2573"/>
            <ac:grpSpMk id="12" creationId="{DAA26DFA-AAB2-4973-9C17-16D587C7B198}"/>
          </ac:grpSpMkLst>
        </pc:grpChg>
      </pc:sldChg>
      <pc:sldChg chg="addSp modSp mod setBg">
        <pc:chgData name="Mabel Okungbowa" userId="70068b3b562813e3" providerId="LiveId" clId="{CB9ADFDD-5697-434F-935D-75CBB599374B}" dt="2025-04-13T17:32:02.755" v="5868" actId="113"/>
        <pc:sldMkLst>
          <pc:docMk/>
          <pc:sldMk cId="1290845752" sldId="2574"/>
        </pc:sldMkLst>
        <pc:spChg chg="mod">
          <ac:chgData name="Mabel Okungbowa" userId="70068b3b562813e3" providerId="LiveId" clId="{CB9ADFDD-5697-434F-935D-75CBB599374B}" dt="2025-04-12T18:27:36.316" v="4883" actId="26606"/>
          <ac:spMkLst>
            <pc:docMk/>
            <pc:sldMk cId="1290845752" sldId="2574"/>
            <ac:spMk id="2" creationId="{AF6CD4B5-1C5F-C48A-E61A-29F0E482FDDA}"/>
          </ac:spMkLst>
        </pc:spChg>
        <pc:spChg chg="mod">
          <ac:chgData name="Mabel Okungbowa" userId="70068b3b562813e3" providerId="LiveId" clId="{CB9ADFDD-5697-434F-935D-75CBB599374B}" dt="2025-04-13T17:32:02.755" v="5868" actId="113"/>
          <ac:spMkLst>
            <pc:docMk/>
            <pc:sldMk cId="1290845752" sldId="2574"/>
            <ac:spMk id="3" creationId="{55EE16DC-E4C6-DEE2-7E28-00327814CD5A}"/>
          </ac:spMkLst>
        </pc:spChg>
        <pc:spChg chg="add">
          <ac:chgData name="Mabel Okungbowa" userId="70068b3b562813e3" providerId="LiveId" clId="{CB9ADFDD-5697-434F-935D-75CBB599374B}" dt="2025-04-12T18:27:36.316" v="4883" actId="26606"/>
          <ac:spMkLst>
            <pc:docMk/>
            <pc:sldMk cId="1290845752" sldId="2574"/>
            <ac:spMk id="8" creationId="{C2554CA6-288E-4202-BC52-2E5A8F0C0AED}"/>
          </ac:spMkLst>
        </pc:spChg>
        <pc:spChg chg="add">
          <ac:chgData name="Mabel Okungbowa" userId="70068b3b562813e3" providerId="LiveId" clId="{CB9ADFDD-5697-434F-935D-75CBB599374B}" dt="2025-04-12T18:27:36.316" v="4883" actId="26606"/>
          <ac:spMkLst>
            <pc:docMk/>
            <pc:sldMk cId="1290845752" sldId="2574"/>
            <ac:spMk id="10" creationId="{B10BB131-AC8E-4A8E-A5D1-36260F720C3B}"/>
          </ac:spMkLst>
        </pc:spChg>
        <pc:spChg chg="add">
          <ac:chgData name="Mabel Okungbowa" userId="70068b3b562813e3" providerId="LiveId" clId="{CB9ADFDD-5697-434F-935D-75CBB599374B}" dt="2025-04-12T18:27:36.316" v="4883" actId="26606"/>
          <ac:spMkLst>
            <pc:docMk/>
            <pc:sldMk cId="1290845752" sldId="2574"/>
            <ac:spMk id="12" creationId="{5B7778FC-632E-4DCA-A7CB-0D7731CCF970}"/>
          </ac:spMkLst>
        </pc:spChg>
        <pc:spChg chg="add">
          <ac:chgData name="Mabel Okungbowa" userId="70068b3b562813e3" providerId="LiveId" clId="{CB9ADFDD-5697-434F-935D-75CBB599374B}" dt="2025-04-12T18:27:36.316" v="4883" actId="26606"/>
          <ac:spMkLst>
            <pc:docMk/>
            <pc:sldMk cId="1290845752" sldId="2574"/>
            <ac:spMk id="14" creationId="{FA23A907-97FB-4A8F-880A-DD77401C4296}"/>
          </ac:spMkLst>
        </pc:spChg>
      </pc:sldChg>
      <pc:sldChg chg="addSp delSp modSp mod setBg">
        <pc:chgData name="Mabel Okungbowa" userId="70068b3b562813e3" providerId="LiveId" clId="{CB9ADFDD-5697-434F-935D-75CBB599374B}" dt="2025-04-12T18:28:14.183" v="4885" actId="26606"/>
        <pc:sldMkLst>
          <pc:docMk/>
          <pc:sldMk cId="1689402684" sldId="2575"/>
        </pc:sldMkLst>
        <pc:spChg chg="mod">
          <ac:chgData name="Mabel Okungbowa" userId="70068b3b562813e3" providerId="LiveId" clId="{CB9ADFDD-5697-434F-935D-75CBB599374B}" dt="2025-04-12T18:28:14.183" v="4885" actId="26606"/>
          <ac:spMkLst>
            <pc:docMk/>
            <pc:sldMk cId="1689402684" sldId="2575"/>
            <ac:spMk id="2" creationId="{9D098161-8643-A8CB-FE25-C501C4FCD9C9}"/>
          </ac:spMkLst>
        </pc:spChg>
        <pc:spChg chg="add">
          <ac:chgData name="Mabel Okungbowa" userId="70068b3b562813e3" providerId="LiveId" clId="{CB9ADFDD-5697-434F-935D-75CBB599374B}" dt="2025-04-12T18:28:14.183" v="4885" actId="26606"/>
          <ac:spMkLst>
            <pc:docMk/>
            <pc:sldMk cId="1689402684" sldId="2575"/>
            <ac:spMk id="23" creationId="{9B7AD9F6-8CE7-4299-8FC6-328F4DCD3FF9}"/>
          </ac:spMkLst>
        </pc:spChg>
        <pc:spChg chg="add">
          <ac:chgData name="Mabel Okungbowa" userId="70068b3b562813e3" providerId="LiveId" clId="{CB9ADFDD-5697-434F-935D-75CBB599374B}" dt="2025-04-12T18:28:14.183" v="4885" actId="26606"/>
          <ac:spMkLst>
            <pc:docMk/>
            <pc:sldMk cId="1689402684" sldId="2575"/>
            <ac:spMk id="25" creationId="{82580482-BA80-420A-8A05-C58E97F26B21}"/>
          </ac:spMkLst>
        </pc:spChg>
        <pc:picChg chg="add">
          <ac:chgData name="Mabel Okungbowa" userId="70068b3b562813e3" providerId="LiveId" clId="{CB9ADFDD-5697-434F-935D-75CBB599374B}" dt="2025-04-12T18:28:14.183" v="4885" actId="26606"/>
          <ac:picMkLst>
            <pc:docMk/>
            <pc:sldMk cId="1689402684" sldId="2575"/>
            <ac:picMk id="19" creationId="{BE977C19-0A3D-DBB9-5BE5-F388676B7315}"/>
          </ac:picMkLst>
        </pc:picChg>
      </pc:sldChg>
      <pc:sldChg chg="modSp modAnim">
        <pc:chgData name="Mabel Okungbowa" userId="70068b3b562813e3" providerId="LiveId" clId="{CB9ADFDD-5697-434F-935D-75CBB599374B}" dt="2025-04-13T16:15:59.772" v="5661" actId="113"/>
        <pc:sldMkLst>
          <pc:docMk/>
          <pc:sldMk cId="2416433906" sldId="2576"/>
        </pc:sldMkLst>
        <pc:spChg chg="mod">
          <ac:chgData name="Mabel Okungbowa" userId="70068b3b562813e3" providerId="LiveId" clId="{CB9ADFDD-5697-434F-935D-75CBB599374B}" dt="2025-04-13T16:15:59.772" v="5661" actId="113"/>
          <ac:spMkLst>
            <pc:docMk/>
            <pc:sldMk cId="2416433906" sldId="2576"/>
            <ac:spMk id="3" creationId="{05E027BD-5993-7435-4425-4E1EA9A6D6B1}"/>
          </ac:spMkLst>
        </pc:spChg>
      </pc:sldChg>
      <pc:sldChg chg="modSp">
        <pc:chgData name="Mabel Okungbowa" userId="70068b3b562813e3" providerId="LiveId" clId="{CB9ADFDD-5697-434F-935D-75CBB599374B}" dt="2025-04-13T16:21:06.117" v="5668" actId="113"/>
        <pc:sldMkLst>
          <pc:docMk/>
          <pc:sldMk cId="1245609407" sldId="2577"/>
        </pc:sldMkLst>
        <pc:spChg chg="mod">
          <ac:chgData name="Mabel Okungbowa" userId="70068b3b562813e3" providerId="LiveId" clId="{CB9ADFDD-5697-434F-935D-75CBB599374B}" dt="2025-04-13T16:21:06.117" v="5668" actId="113"/>
          <ac:spMkLst>
            <pc:docMk/>
            <pc:sldMk cId="1245609407" sldId="2577"/>
            <ac:spMk id="4" creationId="{4601A8E6-FA26-9EF8-F72C-A12BE3C9FFE0}"/>
          </ac:spMkLst>
        </pc:spChg>
      </pc:sldChg>
      <pc:sldChg chg="del">
        <pc:chgData name="Mabel Okungbowa" userId="70068b3b562813e3" providerId="LiveId" clId="{CB9ADFDD-5697-434F-935D-75CBB599374B}" dt="2025-04-12T16:35:57.715" v="4218" actId="2696"/>
        <pc:sldMkLst>
          <pc:docMk/>
          <pc:sldMk cId="88273836" sldId="2578"/>
        </pc:sldMkLst>
      </pc:sldChg>
      <pc:sldChg chg="modSp mod">
        <pc:chgData name="Mabel Okungbowa" userId="70068b3b562813e3" providerId="LiveId" clId="{CB9ADFDD-5697-434F-935D-75CBB599374B}" dt="2025-04-13T16:27:37.176" v="5670" actId="113"/>
        <pc:sldMkLst>
          <pc:docMk/>
          <pc:sldMk cId="3550655662" sldId="2580"/>
        </pc:sldMkLst>
        <pc:spChg chg="mod">
          <ac:chgData name="Mabel Okungbowa" userId="70068b3b562813e3" providerId="LiveId" clId="{CB9ADFDD-5697-434F-935D-75CBB599374B}" dt="2025-04-13T16:27:37.176" v="5670" actId="113"/>
          <ac:spMkLst>
            <pc:docMk/>
            <pc:sldMk cId="3550655662" sldId="2580"/>
            <ac:spMk id="4" creationId="{B24DAB25-0A23-F91A-8A4E-F732DC76740C}"/>
          </ac:spMkLst>
        </pc:spChg>
      </pc:sldChg>
      <pc:sldChg chg="del">
        <pc:chgData name="Mabel Okungbowa" userId="70068b3b562813e3" providerId="LiveId" clId="{CB9ADFDD-5697-434F-935D-75CBB599374B}" dt="2025-04-12T17:33:17.858" v="4371" actId="2696"/>
        <pc:sldMkLst>
          <pc:docMk/>
          <pc:sldMk cId="217922236" sldId="2581"/>
        </pc:sldMkLst>
      </pc:sldChg>
      <pc:sldChg chg="del">
        <pc:chgData name="Mabel Okungbowa" userId="70068b3b562813e3" providerId="LiveId" clId="{CB9ADFDD-5697-434F-935D-75CBB599374B}" dt="2025-04-12T17:34:40.664" v="4372" actId="2696"/>
        <pc:sldMkLst>
          <pc:docMk/>
          <pc:sldMk cId="1731218288" sldId="2582"/>
        </pc:sldMkLst>
      </pc:sldChg>
      <pc:sldChg chg="modSp mod">
        <pc:chgData name="Mabel Okungbowa" userId="70068b3b562813e3" providerId="LiveId" clId="{CB9ADFDD-5697-434F-935D-75CBB599374B}" dt="2025-04-13T16:28:24.524" v="5685" actId="20577"/>
        <pc:sldMkLst>
          <pc:docMk/>
          <pc:sldMk cId="774364081" sldId="2586"/>
        </pc:sldMkLst>
        <pc:spChg chg="mod">
          <ac:chgData name="Mabel Okungbowa" userId="70068b3b562813e3" providerId="LiveId" clId="{CB9ADFDD-5697-434F-935D-75CBB599374B}" dt="2025-04-13T16:28:24.524" v="5685" actId="20577"/>
          <ac:spMkLst>
            <pc:docMk/>
            <pc:sldMk cId="774364081" sldId="2586"/>
            <ac:spMk id="3" creationId="{744C07AB-8897-A77E-F4D7-C231BBB8BF68}"/>
          </ac:spMkLst>
        </pc:spChg>
      </pc:sldChg>
      <pc:sldChg chg="modSp mod">
        <pc:chgData name="Mabel Okungbowa" userId="70068b3b562813e3" providerId="LiveId" clId="{CB9ADFDD-5697-434F-935D-75CBB599374B}" dt="2025-05-02T05:10:57.027" v="7326" actId="20577"/>
        <pc:sldMkLst>
          <pc:docMk/>
          <pc:sldMk cId="30828289" sldId="2590"/>
        </pc:sldMkLst>
        <pc:spChg chg="mod">
          <ac:chgData name="Mabel Okungbowa" userId="70068b3b562813e3" providerId="LiveId" clId="{CB9ADFDD-5697-434F-935D-75CBB599374B}" dt="2025-05-02T05:10:57.027" v="7326" actId="20577"/>
          <ac:spMkLst>
            <pc:docMk/>
            <pc:sldMk cId="30828289" sldId="2590"/>
            <ac:spMk id="3" creationId="{25E9AC41-D38C-3A96-C7A4-599A99DF7F5D}"/>
          </ac:spMkLst>
        </pc:spChg>
      </pc:sldChg>
      <pc:sldChg chg="addSp delSp modSp mod setBg setClrOvrMap">
        <pc:chgData name="Mabel Okungbowa" userId="70068b3b562813e3" providerId="LiveId" clId="{CB9ADFDD-5697-434F-935D-75CBB599374B}" dt="2025-04-13T21:34:42.094" v="7018" actId="2711"/>
        <pc:sldMkLst>
          <pc:docMk/>
          <pc:sldMk cId="3528492134" sldId="2592"/>
        </pc:sldMkLst>
        <pc:spChg chg="mod">
          <ac:chgData name="Mabel Okungbowa" userId="70068b3b562813e3" providerId="LiveId" clId="{CB9ADFDD-5697-434F-935D-75CBB599374B}" dt="2025-04-13T21:34:42.094" v="7018" actId="2711"/>
          <ac:spMkLst>
            <pc:docMk/>
            <pc:sldMk cId="3528492134" sldId="2592"/>
            <ac:spMk id="2" creationId="{F3703310-518E-E7A4-A517-82C53B72CD40}"/>
          </ac:spMkLst>
        </pc:spChg>
        <pc:spChg chg="mod">
          <ac:chgData name="Mabel Okungbowa" userId="70068b3b562813e3" providerId="LiveId" clId="{CB9ADFDD-5697-434F-935D-75CBB599374B}" dt="2025-04-12T22:47:54.277" v="5474" actId="26606"/>
          <ac:spMkLst>
            <pc:docMk/>
            <pc:sldMk cId="3528492134" sldId="2592"/>
            <ac:spMk id="4" creationId="{A01B9770-15E4-1196-D6EC-4D6945667FCF}"/>
          </ac:spMkLst>
        </pc:spChg>
        <pc:graphicFrameChg chg="add">
          <ac:chgData name="Mabel Okungbowa" userId="70068b3b562813e3" providerId="LiveId" clId="{CB9ADFDD-5697-434F-935D-75CBB599374B}" dt="2025-04-12T22:47:54.291" v="5475" actId="26606"/>
          <ac:graphicFrameMkLst>
            <pc:docMk/>
            <pc:sldMk cId="3528492134" sldId="2592"/>
            <ac:graphicFrameMk id="13" creationId="{DEF3D0ED-0AF8-0047-87A5-8258AA53AF99}"/>
          </ac:graphicFrameMkLst>
        </pc:graphicFrameChg>
      </pc:sldChg>
      <pc:sldChg chg="addSp modSp del mod setBg">
        <pc:chgData name="Mabel Okungbowa" userId="70068b3b562813e3" providerId="LiveId" clId="{CB9ADFDD-5697-434F-935D-75CBB599374B}" dt="2025-04-12T23:54:27.678" v="5566" actId="2696"/>
        <pc:sldMkLst>
          <pc:docMk/>
          <pc:sldMk cId="737148384" sldId="2593"/>
        </pc:sldMkLst>
      </pc:sldChg>
      <pc:sldChg chg="del">
        <pc:chgData name="Mabel Okungbowa" userId="70068b3b562813e3" providerId="LiveId" clId="{CB9ADFDD-5697-434F-935D-75CBB599374B}" dt="2025-04-12T23:57:44.253" v="5575" actId="2696"/>
        <pc:sldMkLst>
          <pc:docMk/>
          <pc:sldMk cId="1895986315" sldId="2594"/>
        </pc:sldMkLst>
      </pc:sldChg>
      <pc:sldChg chg="addSp delSp modSp mod modMedia setBg delAnim modAnim">
        <pc:chgData name="Mabel Okungbowa" userId="70068b3b562813e3" providerId="LiveId" clId="{CB9ADFDD-5697-434F-935D-75CBB599374B}" dt="2025-04-20T01:14:28.237" v="7234" actId="20577"/>
        <pc:sldMkLst>
          <pc:docMk/>
          <pc:sldMk cId="281554344" sldId="2595"/>
        </pc:sldMkLst>
        <pc:spChg chg="mod">
          <ac:chgData name="Mabel Okungbowa" userId="70068b3b562813e3" providerId="LiveId" clId="{CB9ADFDD-5697-434F-935D-75CBB599374B}" dt="2025-04-20T01:14:28.237" v="7234" actId="20577"/>
          <ac:spMkLst>
            <pc:docMk/>
            <pc:sldMk cId="281554344" sldId="2595"/>
            <ac:spMk id="2" creationId="{E466E4A9-6EA3-2BA8-D98B-2C144E730F05}"/>
          </ac:spMkLst>
        </pc:spChg>
        <pc:spChg chg="add">
          <ac:chgData name="Mabel Okungbowa" userId="70068b3b562813e3" providerId="LiveId" clId="{CB9ADFDD-5697-434F-935D-75CBB599374B}" dt="2025-04-20T01:11:15.605" v="7107" actId="26606"/>
          <ac:spMkLst>
            <pc:docMk/>
            <pc:sldMk cId="281554344" sldId="2595"/>
            <ac:spMk id="12" creationId="{4063B759-00FC-46D1-9898-8E8625268FAF}"/>
          </ac:spMkLst>
        </pc:spChg>
        <pc:spChg chg="add">
          <ac:chgData name="Mabel Okungbowa" userId="70068b3b562813e3" providerId="LiveId" clId="{CB9ADFDD-5697-434F-935D-75CBB599374B}" dt="2025-04-20T01:11:15.605" v="7107" actId="26606"/>
          <ac:spMkLst>
            <pc:docMk/>
            <pc:sldMk cId="281554344" sldId="2595"/>
            <ac:spMk id="13" creationId="{6F828D28-8E09-41CC-8229-3070B5467A96}"/>
          </ac:spMkLst>
        </pc:spChg>
        <pc:spChg chg="add">
          <ac:chgData name="Mabel Okungbowa" userId="70068b3b562813e3" providerId="LiveId" clId="{CB9ADFDD-5697-434F-935D-75CBB599374B}" dt="2025-04-20T01:11:15.605" v="7107" actId="26606"/>
          <ac:spMkLst>
            <pc:docMk/>
            <pc:sldMk cId="281554344" sldId="2595"/>
            <ac:spMk id="15" creationId="{D5B012D8-7F27-4758-9AC6-C889B154BD73}"/>
          </ac:spMkLst>
        </pc:spChg>
        <pc:picChg chg="add mod">
          <ac:chgData name="Mabel Okungbowa" userId="70068b3b562813e3" providerId="LiveId" clId="{CB9ADFDD-5697-434F-935D-75CBB599374B}" dt="2025-04-20T01:11:23.941" v="7109"/>
          <ac:picMkLst>
            <pc:docMk/>
            <pc:sldMk cId="281554344" sldId="2595"/>
            <ac:picMk id="14" creationId="{DC78CE91-6EB8-4049-BC86-7863B2CBC7C6}"/>
          </ac:picMkLst>
        </pc:picChg>
      </pc:sldChg>
      <pc:sldChg chg="addSp delSp modSp mod setBg modAnim">
        <pc:chgData name="Mabel Okungbowa" userId="70068b3b562813e3" providerId="LiveId" clId="{CB9ADFDD-5697-434F-935D-75CBB599374B}" dt="2025-04-13T16:40:28.311" v="5687" actId="113"/>
        <pc:sldMkLst>
          <pc:docMk/>
          <pc:sldMk cId="3869575989" sldId="2596"/>
        </pc:sldMkLst>
        <pc:spChg chg="mod">
          <ac:chgData name="Mabel Okungbowa" userId="70068b3b562813e3" providerId="LiveId" clId="{CB9ADFDD-5697-434F-935D-75CBB599374B}" dt="2025-03-23T16:42:31.945" v="288" actId="26606"/>
          <ac:spMkLst>
            <pc:docMk/>
            <pc:sldMk cId="3869575989" sldId="2596"/>
            <ac:spMk id="2" creationId="{BFB26746-1386-8400-E82C-87FE0152226D}"/>
          </ac:spMkLst>
        </pc:spChg>
        <pc:spChg chg="mod ord">
          <ac:chgData name="Mabel Okungbowa" userId="70068b3b562813e3" providerId="LiveId" clId="{CB9ADFDD-5697-434F-935D-75CBB599374B}" dt="2025-04-13T16:40:28.311" v="5687" actId="113"/>
          <ac:spMkLst>
            <pc:docMk/>
            <pc:sldMk cId="3869575989" sldId="2596"/>
            <ac:spMk id="4" creationId="{B5CC7CF4-7C3E-34E3-A889-87F7A035CD87}"/>
          </ac:spMkLst>
        </pc:spChg>
        <pc:spChg chg="add">
          <ac:chgData name="Mabel Okungbowa" userId="70068b3b562813e3" providerId="LiveId" clId="{CB9ADFDD-5697-434F-935D-75CBB599374B}" dt="2025-03-23T16:42:31.945" v="288" actId="26606"/>
          <ac:spMkLst>
            <pc:docMk/>
            <pc:sldMk cId="3869575989" sldId="2596"/>
            <ac:spMk id="13" creationId="{A2679492-7988-4050-9056-542444452411}"/>
          </ac:spMkLst>
        </pc:spChg>
        <pc:spChg chg="add">
          <ac:chgData name="Mabel Okungbowa" userId="70068b3b562813e3" providerId="LiveId" clId="{CB9ADFDD-5697-434F-935D-75CBB599374B}" dt="2025-03-23T16:42:31.945" v="288" actId="26606"/>
          <ac:spMkLst>
            <pc:docMk/>
            <pc:sldMk cId="3869575989" sldId="2596"/>
            <ac:spMk id="15" creationId="{B091B163-7D61-4891-ABCF-5C13D9C418D0}"/>
          </ac:spMkLst>
        </pc:spChg>
        <pc:picChg chg="add mod">
          <ac:chgData name="Mabel Okungbowa" userId="70068b3b562813e3" providerId="LiveId" clId="{CB9ADFDD-5697-434F-935D-75CBB599374B}" dt="2025-03-23T16:42:31.945" v="288" actId="26606"/>
          <ac:picMkLst>
            <pc:docMk/>
            <pc:sldMk cId="3869575989" sldId="2596"/>
            <ac:picMk id="8" creationId="{DE4125C0-38FF-C10F-5AE9-46D99F3ED316}"/>
          </ac:picMkLst>
        </pc:picChg>
        <pc:cxnChg chg="add">
          <ac:chgData name="Mabel Okungbowa" userId="70068b3b562813e3" providerId="LiveId" clId="{CB9ADFDD-5697-434F-935D-75CBB599374B}" dt="2025-03-23T16:42:31.945" v="288" actId="26606"/>
          <ac:cxnSpMkLst>
            <pc:docMk/>
            <pc:sldMk cId="3869575989" sldId="2596"/>
            <ac:cxnSpMk id="17" creationId="{C49DA8F6-BCC1-4447-B54C-57856834B94B}"/>
          </ac:cxnSpMkLst>
        </pc:cxnChg>
      </pc:sldChg>
      <pc:sldChg chg="addSp delSp modSp mod setBg setClrOvrMap">
        <pc:chgData name="Mabel Okungbowa" userId="70068b3b562813e3" providerId="LiveId" clId="{CB9ADFDD-5697-434F-935D-75CBB599374B}" dt="2025-05-02T06:15:15.148" v="7391" actId="20577"/>
        <pc:sldMkLst>
          <pc:docMk/>
          <pc:sldMk cId="3383243279" sldId="2597"/>
        </pc:sldMkLst>
        <pc:spChg chg="mod ord">
          <ac:chgData name="Mabel Okungbowa" userId="70068b3b562813e3" providerId="LiveId" clId="{CB9ADFDD-5697-434F-935D-75CBB599374B}" dt="2025-04-13T21:32:05.432" v="7005" actId="122"/>
          <ac:spMkLst>
            <pc:docMk/>
            <pc:sldMk cId="3383243279" sldId="2597"/>
            <ac:spMk id="2" creationId="{852DA6E6-C941-848D-8ABF-BDAB93E7C59B}"/>
          </ac:spMkLst>
        </pc:spChg>
        <pc:graphicFrameChg chg="add mod modGraphic">
          <ac:chgData name="Mabel Okungbowa" userId="70068b3b562813e3" providerId="LiveId" clId="{CB9ADFDD-5697-434F-935D-75CBB599374B}" dt="2025-05-02T06:15:15.148" v="7391" actId="20577"/>
          <ac:graphicFrameMkLst>
            <pc:docMk/>
            <pc:sldMk cId="3383243279" sldId="2597"/>
            <ac:graphicFrameMk id="14" creationId="{FF1BA839-16CF-5E60-D2DC-FF598C79CA22}"/>
          </ac:graphicFrameMkLst>
        </pc:graphicFrameChg>
        <pc:picChg chg="add mod">
          <ac:chgData name="Mabel Okungbowa" userId="70068b3b562813e3" providerId="LiveId" clId="{CB9ADFDD-5697-434F-935D-75CBB599374B}" dt="2025-04-13T21:31:47.333" v="7002" actId="26606"/>
          <ac:picMkLst>
            <pc:docMk/>
            <pc:sldMk cId="3383243279" sldId="2597"/>
            <ac:picMk id="13" creationId="{9BE5B587-F3E0-548E-7531-AB44744EF3A2}"/>
          </ac:picMkLst>
        </pc:picChg>
      </pc:sldChg>
      <pc:sldChg chg="addSp delSp modSp mod setBg">
        <pc:chgData name="Mabel Okungbowa" userId="70068b3b562813e3" providerId="LiveId" clId="{CB9ADFDD-5697-434F-935D-75CBB599374B}" dt="2025-04-12T22:38:40.262" v="5465" actId="26606"/>
        <pc:sldMkLst>
          <pc:docMk/>
          <pc:sldMk cId="3402860987" sldId="2598"/>
        </pc:sldMkLst>
        <pc:spChg chg="mod">
          <ac:chgData name="Mabel Okungbowa" userId="70068b3b562813e3" providerId="LiveId" clId="{CB9ADFDD-5697-434F-935D-75CBB599374B}" dt="2025-04-12T22:38:40.262" v="5465" actId="26606"/>
          <ac:spMkLst>
            <pc:docMk/>
            <pc:sldMk cId="3402860987" sldId="2598"/>
            <ac:spMk id="2" creationId="{553D5529-092B-4A62-7AEB-CC44C3531CE1}"/>
          </ac:spMkLst>
        </pc:spChg>
        <pc:spChg chg="add">
          <ac:chgData name="Mabel Okungbowa" userId="70068b3b562813e3" providerId="LiveId" clId="{CB9ADFDD-5697-434F-935D-75CBB599374B}" dt="2025-04-12T22:38:40.262" v="5465" actId="26606"/>
          <ac:spMkLst>
            <pc:docMk/>
            <pc:sldMk cId="3402860987" sldId="2598"/>
            <ac:spMk id="9" creationId="{9DBC8166-481C-4473-95F5-9A5B9073B7F1}"/>
          </ac:spMkLst>
        </pc:spChg>
        <pc:spChg chg="add">
          <ac:chgData name="Mabel Okungbowa" userId="70068b3b562813e3" providerId="LiveId" clId="{CB9ADFDD-5697-434F-935D-75CBB599374B}" dt="2025-04-12T22:38:40.262" v="5465" actId="26606"/>
          <ac:spMkLst>
            <pc:docMk/>
            <pc:sldMk cId="3402860987" sldId="2598"/>
            <ac:spMk id="11" creationId="{A5A5CE6E-90AF-4D43-A014-1F9EC83EB93D}"/>
          </ac:spMkLst>
        </pc:spChg>
        <pc:graphicFrameChg chg="add">
          <ac:chgData name="Mabel Okungbowa" userId="70068b3b562813e3" providerId="LiveId" clId="{CB9ADFDD-5697-434F-935D-75CBB599374B}" dt="2025-04-12T22:38:40.262" v="5465" actId="26606"/>
          <ac:graphicFrameMkLst>
            <pc:docMk/>
            <pc:sldMk cId="3402860987" sldId="2598"/>
            <ac:graphicFrameMk id="5" creationId="{1EFBE1DF-2D55-7EEC-83B0-9CEE1ED8159D}"/>
          </ac:graphicFrameMkLst>
        </pc:graphicFrameChg>
      </pc:sldChg>
      <pc:sldChg chg="addSp delSp modSp mod setBg">
        <pc:chgData name="Mabel Okungbowa" userId="70068b3b562813e3" providerId="LiveId" clId="{CB9ADFDD-5697-434F-935D-75CBB599374B}" dt="2025-04-12T22:41:16.265" v="5466" actId="26606"/>
        <pc:sldMkLst>
          <pc:docMk/>
          <pc:sldMk cId="679140055" sldId="2599"/>
        </pc:sldMkLst>
        <pc:spChg chg="mod">
          <ac:chgData name="Mabel Okungbowa" userId="70068b3b562813e3" providerId="LiveId" clId="{CB9ADFDD-5697-434F-935D-75CBB599374B}" dt="2025-04-12T22:41:16.265" v="5466" actId="26606"/>
          <ac:spMkLst>
            <pc:docMk/>
            <pc:sldMk cId="679140055" sldId="2599"/>
            <ac:spMk id="2" creationId="{277DA565-66C5-6E3E-29A8-B21E3ABB5C44}"/>
          </ac:spMkLst>
        </pc:spChg>
        <pc:spChg chg="add">
          <ac:chgData name="Mabel Okungbowa" userId="70068b3b562813e3" providerId="LiveId" clId="{CB9ADFDD-5697-434F-935D-75CBB599374B}" dt="2025-04-12T22:41:16.265" v="5466" actId="26606"/>
          <ac:spMkLst>
            <pc:docMk/>
            <pc:sldMk cId="679140055" sldId="2599"/>
            <ac:spMk id="9" creationId="{BACC6370-2D7E-4714-9D71-7542949D7D5D}"/>
          </ac:spMkLst>
        </pc:spChg>
        <pc:spChg chg="add">
          <ac:chgData name="Mabel Okungbowa" userId="70068b3b562813e3" providerId="LiveId" clId="{CB9ADFDD-5697-434F-935D-75CBB599374B}" dt="2025-04-12T22:41:16.265" v="5466" actId="26606"/>
          <ac:spMkLst>
            <pc:docMk/>
            <pc:sldMk cId="679140055" sldId="2599"/>
            <ac:spMk id="11" creationId="{F68B3F68-107C-434F-AA38-110D5EA91B85}"/>
          </ac:spMkLst>
        </pc:spChg>
        <pc:spChg chg="add">
          <ac:chgData name="Mabel Okungbowa" userId="70068b3b562813e3" providerId="LiveId" clId="{CB9ADFDD-5697-434F-935D-75CBB599374B}" dt="2025-04-12T22:41:16.265" v="5466" actId="26606"/>
          <ac:spMkLst>
            <pc:docMk/>
            <pc:sldMk cId="679140055" sldId="2599"/>
            <ac:spMk id="13" creationId="{AAD0DBB9-1A4B-4391-81D4-CB19F9AB918A}"/>
          </ac:spMkLst>
        </pc:spChg>
        <pc:spChg chg="add">
          <ac:chgData name="Mabel Okungbowa" userId="70068b3b562813e3" providerId="LiveId" clId="{CB9ADFDD-5697-434F-935D-75CBB599374B}" dt="2025-04-12T22:41:16.265" v="5466" actId="26606"/>
          <ac:spMkLst>
            <pc:docMk/>
            <pc:sldMk cId="679140055" sldId="2599"/>
            <ac:spMk id="15" creationId="{063BBA22-50EA-4C4D-BE05-F1CE4E63AA56}"/>
          </ac:spMkLst>
        </pc:spChg>
        <pc:graphicFrameChg chg="add">
          <ac:chgData name="Mabel Okungbowa" userId="70068b3b562813e3" providerId="LiveId" clId="{CB9ADFDD-5697-434F-935D-75CBB599374B}" dt="2025-04-12T22:41:16.265" v="5466" actId="26606"/>
          <ac:graphicFrameMkLst>
            <pc:docMk/>
            <pc:sldMk cId="679140055" sldId="2599"/>
            <ac:graphicFrameMk id="5" creationId="{4F447357-E1E3-AFF0-F2B7-DBE0604D6760}"/>
          </ac:graphicFrameMkLst>
        </pc:graphicFrameChg>
      </pc:sldChg>
      <pc:sldChg chg="addSp delSp modSp mod setBg">
        <pc:chgData name="Mabel Okungbowa" userId="70068b3b562813e3" providerId="LiveId" clId="{CB9ADFDD-5697-434F-935D-75CBB599374B}" dt="2025-04-13T21:33:19.614" v="7009" actId="122"/>
        <pc:sldMkLst>
          <pc:docMk/>
          <pc:sldMk cId="1627840610" sldId="2600"/>
        </pc:sldMkLst>
        <pc:spChg chg="mod">
          <ac:chgData name="Mabel Okungbowa" userId="70068b3b562813e3" providerId="LiveId" clId="{CB9ADFDD-5697-434F-935D-75CBB599374B}" dt="2025-04-13T21:33:19.614" v="7009" actId="122"/>
          <ac:spMkLst>
            <pc:docMk/>
            <pc:sldMk cId="1627840610" sldId="2600"/>
            <ac:spMk id="2" creationId="{6347CA76-0501-3B4E-CD94-2241B9DAE557}"/>
          </ac:spMkLst>
        </pc:spChg>
        <pc:spChg chg="add">
          <ac:chgData name="Mabel Okungbowa" userId="70068b3b562813e3" providerId="LiveId" clId="{CB9ADFDD-5697-434F-935D-75CBB599374B}" dt="2025-04-12T22:41:51.253" v="5467" actId="26606"/>
          <ac:spMkLst>
            <pc:docMk/>
            <pc:sldMk cId="1627840610" sldId="2600"/>
            <ac:spMk id="9" creationId="{BACC6370-2D7E-4714-9D71-7542949D7D5D}"/>
          </ac:spMkLst>
        </pc:spChg>
        <pc:spChg chg="add">
          <ac:chgData name="Mabel Okungbowa" userId="70068b3b562813e3" providerId="LiveId" clId="{CB9ADFDD-5697-434F-935D-75CBB599374B}" dt="2025-04-12T22:41:51.253" v="5467" actId="26606"/>
          <ac:spMkLst>
            <pc:docMk/>
            <pc:sldMk cId="1627840610" sldId="2600"/>
            <ac:spMk id="11" creationId="{F68B3F68-107C-434F-AA38-110D5EA91B85}"/>
          </ac:spMkLst>
        </pc:spChg>
        <pc:spChg chg="add">
          <ac:chgData name="Mabel Okungbowa" userId="70068b3b562813e3" providerId="LiveId" clId="{CB9ADFDD-5697-434F-935D-75CBB599374B}" dt="2025-04-12T22:41:51.253" v="5467" actId="26606"/>
          <ac:spMkLst>
            <pc:docMk/>
            <pc:sldMk cId="1627840610" sldId="2600"/>
            <ac:spMk id="13" creationId="{AAD0DBB9-1A4B-4391-81D4-CB19F9AB918A}"/>
          </ac:spMkLst>
        </pc:spChg>
        <pc:spChg chg="add">
          <ac:chgData name="Mabel Okungbowa" userId="70068b3b562813e3" providerId="LiveId" clId="{CB9ADFDD-5697-434F-935D-75CBB599374B}" dt="2025-04-12T22:41:51.253" v="5467" actId="26606"/>
          <ac:spMkLst>
            <pc:docMk/>
            <pc:sldMk cId="1627840610" sldId="2600"/>
            <ac:spMk id="15" creationId="{063BBA22-50EA-4C4D-BE05-F1CE4E63AA56}"/>
          </ac:spMkLst>
        </pc:spChg>
        <pc:graphicFrameChg chg="add">
          <ac:chgData name="Mabel Okungbowa" userId="70068b3b562813e3" providerId="LiveId" clId="{CB9ADFDD-5697-434F-935D-75CBB599374B}" dt="2025-04-12T22:41:51.253" v="5467" actId="26606"/>
          <ac:graphicFrameMkLst>
            <pc:docMk/>
            <pc:sldMk cId="1627840610" sldId="2600"/>
            <ac:graphicFrameMk id="5" creationId="{66AC3434-1E69-64D1-AFD1-11F4DF84739D}"/>
          </ac:graphicFrameMkLst>
        </pc:graphicFrameChg>
      </pc:sldChg>
      <pc:sldChg chg="modSp del mod">
        <pc:chgData name="Mabel Okungbowa" userId="70068b3b562813e3" providerId="LiveId" clId="{CB9ADFDD-5697-434F-935D-75CBB599374B}" dt="2025-04-12T22:44:06.206" v="5468" actId="2696"/>
        <pc:sldMkLst>
          <pc:docMk/>
          <pc:sldMk cId="1963972708" sldId="2601"/>
        </pc:sldMkLst>
      </pc:sldChg>
      <pc:sldChg chg="addSp delSp modSp mod setBg">
        <pc:chgData name="Mabel Okungbowa" userId="70068b3b562813e3" providerId="LiveId" clId="{CB9ADFDD-5697-434F-935D-75CBB599374B}" dt="2025-04-13T21:33:51.311" v="7013" actId="122"/>
        <pc:sldMkLst>
          <pc:docMk/>
          <pc:sldMk cId="798162145" sldId="2602"/>
        </pc:sldMkLst>
        <pc:spChg chg="mod">
          <ac:chgData name="Mabel Okungbowa" userId="70068b3b562813e3" providerId="LiveId" clId="{CB9ADFDD-5697-434F-935D-75CBB599374B}" dt="2025-04-13T21:33:51.311" v="7013" actId="122"/>
          <ac:spMkLst>
            <pc:docMk/>
            <pc:sldMk cId="798162145" sldId="2602"/>
            <ac:spMk id="2" creationId="{6C15E157-863D-F095-7A9C-28D80552E3E0}"/>
          </ac:spMkLst>
        </pc:spChg>
        <pc:spChg chg="add">
          <ac:chgData name="Mabel Okungbowa" userId="70068b3b562813e3" providerId="LiveId" clId="{CB9ADFDD-5697-434F-935D-75CBB599374B}" dt="2025-04-12T22:44:21.380" v="5469" actId="26606"/>
          <ac:spMkLst>
            <pc:docMk/>
            <pc:sldMk cId="798162145" sldId="2602"/>
            <ac:spMk id="9" creationId="{BACC6370-2D7E-4714-9D71-7542949D7D5D}"/>
          </ac:spMkLst>
        </pc:spChg>
        <pc:spChg chg="add">
          <ac:chgData name="Mabel Okungbowa" userId="70068b3b562813e3" providerId="LiveId" clId="{CB9ADFDD-5697-434F-935D-75CBB599374B}" dt="2025-04-12T22:44:21.380" v="5469" actId="26606"/>
          <ac:spMkLst>
            <pc:docMk/>
            <pc:sldMk cId="798162145" sldId="2602"/>
            <ac:spMk id="11" creationId="{256B2C21-A230-48C0-8DF1-C46611373C44}"/>
          </ac:spMkLst>
        </pc:spChg>
        <pc:spChg chg="add">
          <ac:chgData name="Mabel Okungbowa" userId="70068b3b562813e3" providerId="LiveId" clId="{CB9ADFDD-5697-434F-935D-75CBB599374B}" dt="2025-04-12T22:44:21.380" v="5469" actId="26606"/>
          <ac:spMkLst>
            <pc:docMk/>
            <pc:sldMk cId="798162145" sldId="2602"/>
            <ac:spMk id="13" creationId="{3847E18C-932D-4C95-AABA-FEC7C9499AD7}"/>
          </ac:spMkLst>
        </pc:spChg>
        <pc:spChg chg="add">
          <ac:chgData name="Mabel Okungbowa" userId="70068b3b562813e3" providerId="LiveId" clId="{CB9ADFDD-5697-434F-935D-75CBB599374B}" dt="2025-04-12T22:44:21.380" v="5469" actId="26606"/>
          <ac:spMkLst>
            <pc:docMk/>
            <pc:sldMk cId="798162145" sldId="2602"/>
            <ac:spMk id="15" creationId="{3150CB11-0C61-439E-910F-5787759E72A0}"/>
          </ac:spMkLst>
        </pc:spChg>
        <pc:spChg chg="add">
          <ac:chgData name="Mabel Okungbowa" userId="70068b3b562813e3" providerId="LiveId" clId="{CB9ADFDD-5697-434F-935D-75CBB599374B}" dt="2025-04-12T22:44:21.380" v="5469" actId="26606"/>
          <ac:spMkLst>
            <pc:docMk/>
            <pc:sldMk cId="798162145" sldId="2602"/>
            <ac:spMk id="17" creationId="{43F8A58B-5155-44CE-A5FF-7647B47D0A7A}"/>
          </ac:spMkLst>
        </pc:spChg>
        <pc:spChg chg="add">
          <ac:chgData name="Mabel Okungbowa" userId="70068b3b562813e3" providerId="LiveId" clId="{CB9ADFDD-5697-434F-935D-75CBB599374B}" dt="2025-04-12T22:44:21.380" v="5469" actId="26606"/>
          <ac:spMkLst>
            <pc:docMk/>
            <pc:sldMk cId="798162145" sldId="2602"/>
            <ac:spMk id="19" creationId="{443F2ACA-E6D6-4028-82DD-F03C262D5DE6}"/>
          </ac:spMkLst>
        </pc:spChg>
        <pc:graphicFrameChg chg="add">
          <ac:chgData name="Mabel Okungbowa" userId="70068b3b562813e3" providerId="LiveId" clId="{CB9ADFDD-5697-434F-935D-75CBB599374B}" dt="2025-04-12T22:44:21.380" v="5469" actId="26606"/>
          <ac:graphicFrameMkLst>
            <pc:docMk/>
            <pc:sldMk cId="798162145" sldId="2602"/>
            <ac:graphicFrameMk id="5" creationId="{3589DFF5-6618-EDA3-3FFB-D9E132FA8C7D}"/>
          </ac:graphicFrameMkLst>
        </pc:graphicFrameChg>
      </pc:sldChg>
      <pc:sldChg chg="addSp delSp modSp mod setBg">
        <pc:chgData name="Mabel Okungbowa" userId="70068b3b562813e3" providerId="LiveId" clId="{CB9ADFDD-5697-434F-935D-75CBB599374B}" dt="2025-04-13T21:34:28.422" v="7016" actId="1036"/>
        <pc:sldMkLst>
          <pc:docMk/>
          <pc:sldMk cId="3120871687" sldId="2603"/>
        </pc:sldMkLst>
        <pc:spChg chg="mod">
          <ac:chgData name="Mabel Okungbowa" userId="70068b3b562813e3" providerId="LiveId" clId="{CB9ADFDD-5697-434F-935D-75CBB599374B}" dt="2025-04-13T21:34:07.735" v="7015" actId="2711"/>
          <ac:spMkLst>
            <pc:docMk/>
            <pc:sldMk cId="3120871687" sldId="2603"/>
            <ac:spMk id="2" creationId="{9D3E371D-81C1-A82D-78B7-1C2B523FEE0A}"/>
          </ac:spMkLst>
        </pc:spChg>
        <pc:spChg chg="add">
          <ac:chgData name="Mabel Okungbowa" userId="70068b3b562813e3" providerId="LiveId" clId="{CB9ADFDD-5697-434F-935D-75CBB599374B}" dt="2025-04-12T22:45:10.609" v="5470" actId="26606"/>
          <ac:spMkLst>
            <pc:docMk/>
            <pc:sldMk cId="3120871687" sldId="2603"/>
            <ac:spMk id="10" creationId="{B50AB553-2A96-4A92-96F2-93548E096954}"/>
          </ac:spMkLst>
        </pc:spChg>
        <pc:graphicFrameChg chg="add">
          <ac:chgData name="Mabel Okungbowa" userId="70068b3b562813e3" providerId="LiveId" clId="{CB9ADFDD-5697-434F-935D-75CBB599374B}" dt="2025-04-12T22:45:10.609" v="5470" actId="26606"/>
          <ac:graphicFrameMkLst>
            <pc:docMk/>
            <pc:sldMk cId="3120871687" sldId="2603"/>
            <ac:graphicFrameMk id="5" creationId="{22843C42-996A-90CE-CD9E-23DA2BDA298C}"/>
          </ac:graphicFrameMkLst>
        </pc:graphicFrameChg>
        <pc:picChg chg="add mod">
          <ac:chgData name="Mabel Okungbowa" userId="70068b3b562813e3" providerId="LiveId" clId="{CB9ADFDD-5697-434F-935D-75CBB599374B}" dt="2025-04-13T21:34:28.422" v="7016" actId="1036"/>
          <ac:picMkLst>
            <pc:docMk/>
            <pc:sldMk cId="3120871687" sldId="2603"/>
            <ac:picMk id="6" creationId="{7CA35495-524F-511F-6938-0E7E7D8E2478}"/>
          </ac:picMkLst>
        </pc:picChg>
      </pc:sldChg>
      <pc:sldChg chg="addSp delSp modSp add del mod setBg">
        <pc:chgData name="Mabel Okungbowa" userId="70068b3b562813e3" providerId="LiveId" clId="{CB9ADFDD-5697-434F-935D-75CBB599374B}" dt="2025-04-13T18:07:18.596" v="6174" actId="2696"/>
        <pc:sldMkLst>
          <pc:docMk/>
          <pc:sldMk cId="1645362324" sldId="2604"/>
        </pc:sldMkLst>
      </pc:sldChg>
      <pc:sldChg chg="modSp mod ord">
        <pc:chgData name="Mabel Okungbowa" userId="70068b3b562813e3" providerId="LiveId" clId="{CB9ADFDD-5697-434F-935D-75CBB599374B}" dt="2025-04-13T21:48:53.765" v="7101" actId="1076"/>
        <pc:sldMkLst>
          <pc:docMk/>
          <pc:sldMk cId="2590384403" sldId="2605"/>
        </pc:sldMkLst>
        <pc:spChg chg="mod">
          <ac:chgData name="Mabel Okungbowa" userId="70068b3b562813e3" providerId="LiveId" clId="{CB9ADFDD-5697-434F-935D-75CBB599374B}" dt="2025-04-13T18:09:17.891" v="6178" actId="13926"/>
          <ac:spMkLst>
            <pc:docMk/>
            <pc:sldMk cId="2590384403" sldId="2605"/>
            <ac:spMk id="2061" creationId="{80B449A1-44C4-A6CF-36D4-97658A6E1D33}"/>
          </ac:spMkLst>
        </pc:spChg>
        <pc:picChg chg="mod">
          <ac:chgData name="Mabel Okungbowa" userId="70068b3b562813e3" providerId="LiveId" clId="{CB9ADFDD-5697-434F-935D-75CBB599374B}" dt="2025-04-13T21:48:53.765" v="7101" actId="1076"/>
          <ac:picMkLst>
            <pc:docMk/>
            <pc:sldMk cId="2590384403" sldId="2605"/>
            <ac:picMk id="2050" creationId="{4583DA42-542D-363A-545C-964A4DD2AEEF}"/>
          </ac:picMkLst>
        </pc:picChg>
      </pc:sldChg>
      <pc:sldChg chg="addSp modSp mod setBg">
        <pc:chgData name="Mabel Okungbowa" userId="70068b3b562813e3" providerId="LiveId" clId="{CB9ADFDD-5697-434F-935D-75CBB599374B}" dt="2025-04-13T18:11:32.629" v="6184" actId="113"/>
        <pc:sldMkLst>
          <pc:docMk/>
          <pc:sldMk cId="137410077" sldId="2606"/>
        </pc:sldMkLst>
        <pc:spChg chg="mod">
          <ac:chgData name="Mabel Okungbowa" userId="70068b3b562813e3" providerId="LiveId" clId="{CB9ADFDD-5697-434F-935D-75CBB599374B}" dt="2025-04-13T18:10:21.649" v="6179" actId="26606"/>
          <ac:spMkLst>
            <pc:docMk/>
            <pc:sldMk cId="137410077" sldId="2606"/>
            <ac:spMk id="2" creationId="{C4DA9EC8-48F1-916B-F007-00E038A0D55E}"/>
          </ac:spMkLst>
        </pc:spChg>
        <pc:spChg chg="mod">
          <ac:chgData name="Mabel Okungbowa" userId="70068b3b562813e3" providerId="LiveId" clId="{CB9ADFDD-5697-434F-935D-75CBB599374B}" dt="2025-04-13T18:11:32.629" v="6184" actId="113"/>
          <ac:spMkLst>
            <pc:docMk/>
            <pc:sldMk cId="137410077" sldId="2606"/>
            <ac:spMk id="3" creationId="{401C24F1-E0E6-1217-C700-7AC3A34E392D}"/>
          </ac:spMkLst>
        </pc:spChg>
        <pc:spChg chg="add">
          <ac:chgData name="Mabel Okungbowa" userId="70068b3b562813e3" providerId="LiveId" clId="{CB9ADFDD-5697-434F-935D-75CBB599374B}" dt="2025-04-13T18:10:21.649" v="6179" actId="26606"/>
          <ac:spMkLst>
            <pc:docMk/>
            <pc:sldMk cId="137410077" sldId="2606"/>
            <ac:spMk id="8" creationId="{27FCFAB8-9E9C-414D-9FCB-CECED12D584F}"/>
          </ac:spMkLst>
        </pc:spChg>
        <pc:spChg chg="add">
          <ac:chgData name="Mabel Okungbowa" userId="70068b3b562813e3" providerId="LiveId" clId="{CB9ADFDD-5697-434F-935D-75CBB599374B}" dt="2025-04-13T18:10:21.649" v="6179" actId="26606"/>
          <ac:spMkLst>
            <pc:docMk/>
            <pc:sldMk cId="137410077" sldId="2606"/>
            <ac:spMk id="10" creationId="{76C16827-9A48-4468-BE81-11EC18E0AE54}"/>
          </ac:spMkLst>
        </pc:spChg>
        <pc:spChg chg="add">
          <ac:chgData name="Mabel Okungbowa" userId="70068b3b562813e3" providerId="LiveId" clId="{CB9ADFDD-5697-434F-935D-75CBB599374B}" dt="2025-04-13T18:10:21.649" v="6179" actId="26606"/>
          <ac:spMkLst>
            <pc:docMk/>
            <pc:sldMk cId="137410077" sldId="2606"/>
            <ac:spMk id="12" creationId="{899956BA-5C38-49F9-88D6-BD6C71E9C767}"/>
          </ac:spMkLst>
        </pc:spChg>
      </pc:sldChg>
      <pc:sldChg chg="del">
        <pc:chgData name="Mabel Okungbowa" userId="70068b3b562813e3" providerId="LiveId" clId="{CB9ADFDD-5697-434F-935D-75CBB599374B}" dt="2025-04-12T18:34:19.494" v="4902" actId="2696"/>
        <pc:sldMkLst>
          <pc:docMk/>
          <pc:sldMk cId="911134904" sldId="2607"/>
        </pc:sldMkLst>
      </pc:sldChg>
      <pc:sldChg chg="addSp modSp mod setBg">
        <pc:chgData name="Mabel Okungbowa" userId="70068b3b562813e3" providerId="LiveId" clId="{CB9ADFDD-5697-434F-935D-75CBB599374B}" dt="2025-04-12T18:36:39.765" v="4921" actId="26606"/>
        <pc:sldMkLst>
          <pc:docMk/>
          <pc:sldMk cId="4217118089" sldId="2608"/>
        </pc:sldMkLst>
        <pc:spChg chg="mod">
          <ac:chgData name="Mabel Okungbowa" userId="70068b3b562813e3" providerId="LiveId" clId="{CB9ADFDD-5697-434F-935D-75CBB599374B}" dt="2025-04-12T18:36:39.765" v="4921" actId="26606"/>
          <ac:spMkLst>
            <pc:docMk/>
            <pc:sldMk cId="4217118089" sldId="2608"/>
            <ac:spMk id="2" creationId="{554685F8-9B51-C175-BB05-01B0E53AEB56}"/>
          </ac:spMkLst>
        </pc:spChg>
        <pc:spChg chg="add">
          <ac:chgData name="Mabel Okungbowa" userId="70068b3b562813e3" providerId="LiveId" clId="{CB9ADFDD-5697-434F-935D-75CBB599374B}" dt="2025-04-12T18:36:39.765" v="4921" actId="26606"/>
          <ac:spMkLst>
            <pc:docMk/>
            <pc:sldMk cId="4217118089" sldId="2608"/>
            <ac:spMk id="7" creationId="{4522B21E-B2B9-4C72-9A71-C87EFD137480}"/>
          </ac:spMkLst>
        </pc:spChg>
        <pc:spChg chg="add">
          <ac:chgData name="Mabel Okungbowa" userId="70068b3b562813e3" providerId="LiveId" clId="{CB9ADFDD-5697-434F-935D-75CBB599374B}" dt="2025-04-12T18:36:39.765" v="4921" actId="26606"/>
          <ac:spMkLst>
            <pc:docMk/>
            <pc:sldMk cId="4217118089" sldId="2608"/>
            <ac:spMk id="9" creationId="{5EB7D2A2-F448-44D4-938C-DC84CBCB3B1E}"/>
          </ac:spMkLst>
        </pc:spChg>
        <pc:spChg chg="add">
          <ac:chgData name="Mabel Okungbowa" userId="70068b3b562813e3" providerId="LiveId" clId="{CB9ADFDD-5697-434F-935D-75CBB599374B}" dt="2025-04-12T18:36:39.765" v="4921" actId="26606"/>
          <ac:spMkLst>
            <pc:docMk/>
            <pc:sldMk cId="4217118089" sldId="2608"/>
            <ac:spMk id="11" creationId="{871AEA07-1E14-44B4-8E55-64EF049CD66F}"/>
          </ac:spMkLst>
        </pc:spChg>
        <pc:cxnChg chg="add">
          <ac:chgData name="Mabel Okungbowa" userId="70068b3b562813e3" providerId="LiveId" clId="{CB9ADFDD-5697-434F-935D-75CBB599374B}" dt="2025-04-12T18:36:39.765" v="4921" actId="26606"/>
          <ac:cxnSpMkLst>
            <pc:docMk/>
            <pc:sldMk cId="4217118089" sldId="2608"/>
            <ac:cxnSpMk id="13" creationId="{F7C8EA93-3210-4C62-99E9-153C275E3A87}"/>
          </ac:cxnSpMkLst>
        </pc:cxnChg>
      </pc:sldChg>
      <pc:sldChg chg="addSp delSp modSp mod setBg">
        <pc:chgData name="Mabel Okungbowa" userId="70068b3b562813e3" providerId="LiveId" clId="{CB9ADFDD-5697-434F-935D-75CBB599374B}" dt="2025-05-02T05:30:48.546" v="7332" actId="13926"/>
        <pc:sldMkLst>
          <pc:docMk/>
          <pc:sldMk cId="3949937228" sldId="2609"/>
        </pc:sldMkLst>
        <pc:spChg chg="mod">
          <ac:chgData name="Mabel Okungbowa" userId="70068b3b562813e3" providerId="LiveId" clId="{CB9ADFDD-5697-434F-935D-75CBB599374B}" dt="2025-04-13T18:48:27.900" v="6190" actId="26606"/>
          <ac:spMkLst>
            <pc:docMk/>
            <pc:sldMk cId="3949937228" sldId="2609"/>
            <ac:spMk id="2" creationId="{5AA37354-D23D-578B-F412-4C50A6D7130A}"/>
          </ac:spMkLst>
        </pc:spChg>
        <pc:spChg chg="mod">
          <ac:chgData name="Mabel Okungbowa" userId="70068b3b562813e3" providerId="LiveId" clId="{CB9ADFDD-5697-434F-935D-75CBB599374B}" dt="2025-05-02T05:30:48.546" v="7332" actId="13926"/>
          <ac:spMkLst>
            <pc:docMk/>
            <pc:sldMk cId="3949937228" sldId="2609"/>
            <ac:spMk id="4" creationId="{3A8CB916-8CA2-F8F1-CD6D-2CDD8F3C7B14}"/>
          </ac:spMkLst>
        </pc:spChg>
        <pc:spChg chg="add">
          <ac:chgData name="Mabel Okungbowa" userId="70068b3b562813e3" providerId="LiveId" clId="{CB9ADFDD-5697-434F-935D-75CBB599374B}" dt="2025-04-13T18:48:27.900" v="6190" actId="26606"/>
          <ac:spMkLst>
            <pc:docMk/>
            <pc:sldMk cId="3949937228" sldId="2609"/>
            <ac:spMk id="15" creationId="{C4285719-470E-454C-AF62-8323075F1F5B}"/>
          </ac:spMkLst>
        </pc:spChg>
        <pc:spChg chg="add">
          <ac:chgData name="Mabel Okungbowa" userId="70068b3b562813e3" providerId="LiveId" clId="{CB9ADFDD-5697-434F-935D-75CBB599374B}" dt="2025-04-13T18:48:27.900" v="6190" actId="26606"/>
          <ac:spMkLst>
            <pc:docMk/>
            <pc:sldMk cId="3949937228" sldId="2609"/>
            <ac:spMk id="17" creationId="{CD9FE4EF-C4D8-49A0-B2FF-81D8DB7D8A24}"/>
          </ac:spMkLst>
        </pc:spChg>
        <pc:spChg chg="add">
          <ac:chgData name="Mabel Okungbowa" userId="70068b3b562813e3" providerId="LiveId" clId="{CB9ADFDD-5697-434F-935D-75CBB599374B}" dt="2025-04-13T18:48:27.900" v="6190" actId="26606"/>
          <ac:spMkLst>
            <pc:docMk/>
            <pc:sldMk cId="3949937228" sldId="2609"/>
            <ac:spMk id="19" creationId="{4300840D-0A0B-4512-BACA-B439D5B9C57C}"/>
          </ac:spMkLst>
        </pc:spChg>
        <pc:spChg chg="add">
          <ac:chgData name="Mabel Okungbowa" userId="70068b3b562813e3" providerId="LiveId" clId="{CB9ADFDD-5697-434F-935D-75CBB599374B}" dt="2025-04-13T18:48:27.900" v="6190" actId="26606"/>
          <ac:spMkLst>
            <pc:docMk/>
            <pc:sldMk cId="3949937228" sldId="2609"/>
            <ac:spMk id="21" creationId="{D2B78728-A580-49A7-84F9-6EF6F583ADE0}"/>
          </ac:spMkLst>
        </pc:spChg>
        <pc:spChg chg="add">
          <ac:chgData name="Mabel Okungbowa" userId="70068b3b562813e3" providerId="LiveId" clId="{CB9ADFDD-5697-434F-935D-75CBB599374B}" dt="2025-04-13T18:48:27.900" v="6190" actId="26606"/>
          <ac:spMkLst>
            <pc:docMk/>
            <pc:sldMk cId="3949937228" sldId="2609"/>
            <ac:spMk id="23" creationId="{38FAA1A1-D861-433F-88FA-1E9D6FD31D11}"/>
          </ac:spMkLst>
        </pc:spChg>
        <pc:spChg chg="add">
          <ac:chgData name="Mabel Okungbowa" userId="70068b3b562813e3" providerId="LiveId" clId="{CB9ADFDD-5697-434F-935D-75CBB599374B}" dt="2025-04-13T18:48:27.900" v="6190" actId="26606"/>
          <ac:spMkLst>
            <pc:docMk/>
            <pc:sldMk cId="3949937228" sldId="2609"/>
            <ac:spMk id="25" creationId="{8D71EDA1-87BF-4D5D-AB79-F346FD19278A}"/>
          </ac:spMkLst>
        </pc:spChg>
        <pc:picChg chg="add mod ord">
          <ac:chgData name="Mabel Okungbowa" userId="70068b3b562813e3" providerId="LiveId" clId="{CB9ADFDD-5697-434F-935D-75CBB599374B}" dt="2025-04-13T18:48:27.900" v="6190" actId="26606"/>
          <ac:picMkLst>
            <pc:docMk/>
            <pc:sldMk cId="3949937228" sldId="2609"/>
            <ac:picMk id="10" creationId="{220D8FA9-3841-44BB-081B-763EC67977F1}"/>
          </ac:picMkLst>
        </pc:picChg>
      </pc:sldChg>
      <pc:sldChg chg="addSp delSp modSp del mod setBg">
        <pc:chgData name="Mabel Okungbowa" userId="70068b3b562813e3" providerId="LiveId" clId="{CB9ADFDD-5697-434F-935D-75CBB599374B}" dt="2025-04-13T19:21:15.312" v="6267" actId="2696"/>
        <pc:sldMkLst>
          <pc:docMk/>
          <pc:sldMk cId="2508704522" sldId="2610"/>
        </pc:sldMkLst>
      </pc:sldChg>
      <pc:sldChg chg="modSp">
        <pc:chgData name="Mabel Okungbowa" userId="70068b3b562813e3" providerId="LiveId" clId="{CB9ADFDD-5697-434F-935D-75CBB599374B}" dt="2025-05-02T05:37:08.034" v="7338" actId="13926"/>
        <pc:sldMkLst>
          <pc:docMk/>
          <pc:sldMk cId="2208956409" sldId="2611"/>
        </pc:sldMkLst>
        <pc:spChg chg="mod">
          <ac:chgData name="Mabel Okungbowa" userId="70068b3b562813e3" providerId="LiveId" clId="{CB9ADFDD-5697-434F-935D-75CBB599374B}" dt="2025-05-02T05:37:08.034" v="7338" actId="13926"/>
          <ac:spMkLst>
            <pc:docMk/>
            <pc:sldMk cId="2208956409" sldId="2611"/>
            <ac:spMk id="4" creationId="{A6457475-FF0E-1F6D-D133-7140C76875FE}"/>
          </ac:spMkLst>
        </pc:spChg>
      </pc:sldChg>
      <pc:sldChg chg="delSp add del ord setBg delDesignElem">
        <pc:chgData name="Mabel Okungbowa" userId="70068b3b562813e3" providerId="LiveId" clId="{CB9ADFDD-5697-434F-935D-75CBB599374B}" dt="2025-03-29T18:01:51.953" v="1427" actId="2696"/>
        <pc:sldMkLst>
          <pc:docMk/>
          <pc:sldMk cId="84069854" sldId="2612"/>
        </pc:sldMkLst>
      </pc:sldChg>
      <pc:sldChg chg="addSp delSp modSp add mod ord setBg delDesignElem">
        <pc:chgData name="Mabel Okungbowa" userId="70068b3b562813e3" providerId="LiveId" clId="{CB9ADFDD-5697-434F-935D-75CBB599374B}" dt="2025-04-13T20:39:25.228" v="6734" actId="26606"/>
        <pc:sldMkLst>
          <pc:docMk/>
          <pc:sldMk cId="2498707181" sldId="2613"/>
        </pc:sldMkLst>
        <pc:spChg chg="mod">
          <ac:chgData name="Mabel Okungbowa" userId="70068b3b562813e3" providerId="LiveId" clId="{CB9ADFDD-5697-434F-935D-75CBB599374B}" dt="2025-04-13T20:39:25.228" v="6734" actId="26606"/>
          <ac:spMkLst>
            <pc:docMk/>
            <pc:sldMk cId="2498707181" sldId="2613"/>
            <ac:spMk id="2" creationId="{6776DCF0-D82E-A9EF-92DC-CFE8D810E143}"/>
          </ac:spMkLst>
        </pc:spChg>
        <pc:spChg chg="add">
          <ac:chgData name="Mabel Okungbowa" userId="70068b3b562813e3" providerId="LiveId" clId="{CB9ADFDD-5697-434F-935D-75CBB599374B}" dt="2025-04-13T20:39:25.228" v="6734" actId="26606"/>
          <ac:spMkLst>
            <pc:docMk/>
            <pc:sldMk cId="2498707181" sldId="2613"/>
            <ac:spMk id="7" creationId="{D278ADA9-6383-4BDD-80D2-8899A402687B}"/>
          </ac:spMkLst>
        </pc:spChg>
        <pc:spChg chg="add">
          <ac:chgData name="Mabel Okungbowa" userId="70068b3b562813e3" providerId="LiveId" clId="{CB9ADFDD-5697-434F-935D-75CBB599374B}" dt="2025-04-13T20:39:25.228" v="6734" actId="26606"/>
          <ac:spMkLst>
            <pc:docMk/>
            <pc:sldMk cId="2498707181" sldId="2613"/>
            <ac:spMk id="9" creationId="{484B7147-B0F6-40ED-B5A2-FF72BC8198B6}"/>
          </ac:spMkLst>
        </pc:spChg>
        <pc:spChg chg="add">
          <ac:chgData name="Mabel Okungbowa" userId="70068b3b562813e3" providerId="LiveId" clId="{CB9ADFDD-5697-434F-935D-75CBB599374B}" dt="2025-04-13T20:39:25.228" v="6734" actId="26606"/>
          <ac:spMkLst>
            <pc:docMk/>
            <pc:sldMk cId="2498707181" sldId="2613"/>
            <ac:spMk id="11" creationId="{B36D2DE0-0628-4A9A-A59D-7BA8B5EB3022}"/>
          </ac:spMkLst>
        </pc:spChg>
        <pc:spChg chg="add">
          <ac:chgData name="Mabel Okungbowa" userId="70068b3b562813e3" providerId="LiveId" clId="{CB9ADFDD-5697-434F-935D-75CBB599374B}" dt="2025-04-13T20:39:25.228" v="6734" actId="26606"/>
          <ac:spMkLst>
            <pc:docMk/>
            <pc:sldMk cId="2498707181" sldId="2613"/>
            <ac:spMk id="13" creationId="{48E405C9-94BE-41DA-928C-DEC9A8550E9F}"/>
          </ac:spMkLst>
        </pc:spChg>
        <pc:spChg chg="add">
          <ac:chgData name="Mabel Okungbowa" userId="70068b3b562813e3" providerId="LiveId" clId="{CB9ADFDD-5697-434F-935D-75CBB599374B}" dt="2025-04-13T20:39:25.228" v="6734" actId="26606"/>
          <ac:spMkLst>
            <pc:docMk/>
            <pc:sldMk cId="2498707181" sldId="2613"/>
            <ac:spMk id="15" creationId="{D2091A72-D5BB-42AC-8FD3-F7747D90861E}"/>
          </ac:spMkLst>
        </pc:spChg>
        <pc:spChg chg="add">
          <ac:chgData name="Mabel Okungbowa" userId="70068b3b562813e3" providerId="LiveId" clId="{CB9ADFDD-5697-434F-935D-75CBB599374B}" dt="2025-04-13T20:39:25.228" v="6734" actId="26606"/>
          <ac:spMkLst>
            <pc:docMk/>
            <pc:sldMk cId="2498707181" sldId="2613"/>
            <ac:spMk id="17" creationId="{6ED12BFC-A737-46AF-8411-481112D54B0C}"/>
          </ac:spMkLst>
        </pc:spChg>
      </pc:sldChg>
      <pc:sldChg chg="delSp modSp add ord setBg delDesignElem">
        <pc:chgData name="Mabel Okungbowa" userId="70068b3b562813e3" providerId="LiveId" clId="{CB9ADFDD-5697-434F-935D-75CBB599374B}" dt="2025-05-02T05:47:22.017" v="7362" actId="13926"/>
        <pc:sldMkLst>
          <pc:docMk/>
          <pc:sldMk cId="4206219536" sldId="2614"/>
        </pc:sldMkLst>
        <pc:spChg chg="mod">
          <ac:chgData name="Mabel Okungbowa" userId="70068b3b562813e3" providerId="LiveId" clId="{CB9ADFDD-5697-434F-935D-75CBB599374B}" dt="2025-05-02T05:47:22.017" v="7362" actId="13926"/>
          <ac:spMkLst>
            <pc:docMk/>
            <pc:sldMk cId="4206219536" sldId="2614"/>
            <ac:spMk id="4" creationId="{FCFCB9FE-FA59-7D01-AB48-C86B5A0BE906}"/>
          </ac:spMkLst>
        </pc:spChg>
      </pc:sldChg>
      <pc:sldChg chg="addSp delSp add del setBg delDesignElem">
        <pc:chgData name="Mabel Okungbowa" userId="70068b3b562813e3" providerId="LiveId" clId="{CB9ADFDD-5697-434F-935D-75CBB599374B}" dt="2025-03-23T14:14:41.464" v="88"/>
        <pc:sldMkLst>
          <pc:docMk/>
          <pc:sldMk cId="2378170303" sldId="2615"/>
        </pc:sldMkLst>
      </pc:sldChg>
      <pc:sldChg chg="addSp delSp modSp add del mod ord setBg delDesignElem">
        <pc:chgData name="Mabel Okungbowa" userId="70068b3b562813e3" providerId="LiveId" clId="{CB9ADFDD-5697-434F-935D-75CBB599374B}" dt="2025-03-29T17:59:40.479" v="1426" actId="2696"/>
        <pc:sldMkLst>
          <pc:docMk/>
          <pc:sldMk cId="2920547456" sldId="2615"/>
        </pc:sldMkLst>
      </pc:sldChg>
      <pc:sldChg chg="delSp modSp add ord setBg delDesignElem">
        <pc:chgData name="Mabel Okungbowa" userId="70068b3b562813e3" providerId="LiveId" clId="{CB9ADFDD-5697-434F-935D-75CBB599374B}" dt="2025-04-12T21:25:34.973" v="5258" actId="255"/>
        <pc:sldMkLst>
          <pc:docMk/>
          <pc:sldMk cId="2767946999" sldId="2616"/>
        </pc:sldMkLst>
        <pc:spChg chg="mod">
          <ac:chgData name="Mabel Okungbowa" userId="70068b3b562813e3" providerId="LiveId" clId="{CB9ADFDD-5697-434F-935D-75CBB599374B}" dt="2025-04-12T21:25:34.973" v="5258" actId="255"/>
          <ac:spMkLst>
            <pc:docMk/>
            <pc:sldMk cId="2767946999" sldId="2616"/>
            <ac:spMk id="4" creationId="{B48BB36D-2578-2743-70F3-1EB3770FAFEC}"/>
          </ac:spMkLst>
        </pc:spChg>
      </pc:sldChg>
      <pc:sldChg chg="delSp modSp add ord setBg delDesignElem">
        <pc:chgData name="Mabel Okungbowa" userId="70068b3b562813e3" providerId="LiveId" clId="{CB9ADFDD-5697-434F-935D-75CBB599374B}" dt="2025-04-28T23:14:31.886" v="7252" actId="13926"/>
        <pc:sldMkLst>
          <pc:docMk/>
          <pc:sldMk cId="2452457614" sldId="2617"/>
        </pc:sldMkLst>
        <pc:spChg chg="mod">
          <ac:chgData name="Mabel Okungbowa" userId="70068b3b562813e3" providerId="LiveId" clId="{CB9ADFDD-5697-434F-935D-75CBB599374B}" dt="2025-04-28T23:14:31.886" v="7252" actId="13926"/>
          <ac:spMkLst>
            <pc:docMk/>
            <pc:sldMk cId="2452457614" sldId="2617"/>
            <ac:spMk id="4" creationId="{A7CBB9E1-9CED-4CC7-9B46-52C332CF0F11}"/>
          </ac:spMkLst>
        </pc:spChg>
      </pc:sldChg>
      <pc:sldChg chg="addSp delSp modSp add mod ord setBg delDesignElem">
        <pc:chgData name="Mabel Okungbowa" userId="70068b3b562813e3" providerId="LiveId" clId="{CB9ADFDD-5697-434F-935D-75CBB599374B}" dt="2025-04-13T20:54:04.297" v="6782" actId="26606"/>
        <pc:sldMkLst>
          <pc:docMk/>
          <pc:sldMk cId="2113299093" sldId="2618"/>
        </pc:sldMkLst>
        <pc:spChg chg="mod">
          <ac:chgData name="Mabel Okungbowa" userId="70068b3b562813e3" providerId="LiveId" clId="{CB9ADFDD-5697-434F-935D-75CBB599374B}" dt="2025-04-13T20:54:04.297" v="6782" actId="26606"/>
          <ac:spMkLst>
            <pc:docMk/>
            <pc:sldMk cId="2113299093" sldId="2618"/>
            <ac:spMk id="2" creationId="{B63A871C-2739-5C06-CAF8-731FBE2DF762}"/>
          </ac:spMkLst>
        </pc:spChg>
        <pc:spChg chg="add">
          <ac:chgData name="Mabel Okungbowa" userId="70068b3b562813e3" providerId="LiveId" clId="{CB9ADFDD-5697-434F-935D-75CBB599374B}" dt="2025-04-13T20:54:04.297" v="6782" actId="26606"/>
          <ac:spMkLst>
            <pc:docMk/>
            <pc:sldMk cId="2113299093" sldId="2618"/>
            <ac:spMk id="16" creationId="{8A94871E-96FC-4ADE-815B-41A636E34F1A}"/>
          </ac:spMkLst>
        </pc:spChg>
        <pc:spChg chg="add">
          <ac:chgData name="Mabel Okungbowa" userId="70068b3b562813e3" providerId="LiveId" clId="{CB9ADFDD-5697-434F-935D-75CBB599374B}" dt="2025-04-13T20:54:04.297" v="6782" actId="26606"/>
          <ac:spMkLst>
            <pc:docMk/>
            <pc:sldMk cId="2113299093" sldId="2618"/>
            <ac:spMk id="18" creationId="{3FCFB1DE-0B7E-48CC-BA90-B2AB0889F9D6}"/>
          </ac:spMkLst>
        </pc:spChg>
        <pc:picChg chg="add mod">
          <ac:chgData name="Mabel Okungbowa" userId="70068b3b562813e3" providerId="LiveId" clId="{CB9ADFDD-5697-434F-935D-75CBB599374B}" dt="2025-04-13T20:54:04.297" v="6782" actId="26606"/>
          <ac:picMkLst>
            <pc:docMk/>
            <pc:sldMk cId="2113299093" sldId="2618"/>
            <ac:picMk id="6" creationId="{5C84E521-A356-8E33-3E80-B5D0D6A0D334}"/>
          </ac:picMkLst>
        </pc:picChg>
      </pc:sldChg>
      <pc:sldChg chg="delSp modSp add ord setBg delDesignElem">
        <pc:chgData name="Mabel Okungbowa" userId="70068b3b562813e3" providerId="LiveId" clId="{CB9ADFDD-5697-434F-935D-75CBB599374B}" dt="2025-04-12T21:28:52.736" v="5261" actId="255"/>
        <pc:sldMkLst>
          <pc:docMk/>
          <pc:sldMk cId="1641851675" sldId="2619"/>
        </pc:sldMkLst>
        <pc:spChg chg="mod">
          <ac:chgData name="Mabel Okungbowa" userId="70068b3b562813e3" providerId="LiveId" clId="{CB9ADFDD-5697-434F-935D-75CBB599374B}" dt="2025-04-12T21:28:52.736" v="5261" actId="255"/>
          <ac:spMkLst>
            <pc:docMk/>
            <pc:sldMk cId="1641851675" sldId="2619"/>
            <ac:spMk id="4" creationId="{DF903B10-B0CF-AD84-F17C-31703B59AD2A}"/>
          </ac:spMkLst>
        </pc:spChg>
      </pc:sldChg>
      <pc:sldChg chg="addSp delSp modSp add mod ord setBg modAnim delDesignElem">
        <pc:chgData name="Mabel Okungbowa" userId="70068b3b562813e3" providerId="LiveId" clId="{CB9ADFDD-5697-434F-935D-75CBB599374B}" dt="2025-04-28T23:17:00.850" v="7254" actId="13926"/>
        <pc:sldMkLst>
          <pc:docMk/>
          <pc:sldMk cId="778612836" sldId="2620"/>
        </pc:sldMkLst>
        <pc:spChg chg="mod">
          <ac:chgData name="Mabel Okungbowa" userId="70068b3b562813e3" providerId="LiveId" clId="{CB9ADFDD-5697-434F-935D-75CBB599374B}" dt="2025-04-12T21:40:04.159" v="5263" actId="26606"/>
          <ac:spMkLst>
            <pc:docMk/>
            <pc:sldMk cId="778612836" sldId="2620"/>
            <ac:spMk id="2" creationId="{6C7C043D-2826-7D17-B7C4-8CEC5EADFDD1}"/>
          </ac:spMkLst>
        </pc:spChg>
        <pc:spChg chg="mod">
          <ac:chgData name="Mabel Okungbowa" userId="70068b3b562813e3" providerId="LiveId" clId="{CB9ADFDD-5697-434F-935D-75CBB599374B}" dt="2025-04-28T23:17:00.850" v="7254" actId="13926"/>
          <ac:spMkLst>
            <pc:docMk/>
            <pc:sldMk cId="778612836" sldId="2620"/>
            <ac:spMk id="4" creationId="{5CCC35B4-DD53-4816-7369-A6229DB028C7}"/>
          </ac:spMkLst>
        </pc:spChg>
        <pc:spChg chg="add">
          <ac:chgData name="Mabel Okungbowa" userId="70068b3b562813e3" providerId="LiveId" clId="{CB9ADFDD-5697-434F-935D-75CBB599374B}" dt="2025-04-12T21:40:04.159" v="5263" actId="26606"/>
          <ac:spMkLst>
            <pc:docMk/>
            <pc:sldMk cId="778612836" sldId="2620"/>
            <ac:spMk id="10" creationId="{201CC55D-ED54-4C5C-95E6-10947BD1103B}"/>
          </ac:spMkLst>
        </pc:spChg>
        <pc:spChg chg="add">
          <ac:chgData name="Mabel Okungbowa" userId="70068b3b562813e3" providerId="LiveId" clId="{CB9ADFDD-5697-434F-935D-75CBB599374B}" dt="2025-04-12T21:40:04.159" v="5263" actId="26606"/>
          <ac:spMkLst>
            <pc:docMk/>
            <pc:sldMk cId="778612836" sldId="2620"/>
            <ac:spMk id="16" creationId="{3873B707-463F-40B0-8227-E8CC6C67EB25}"/>
          </ac:spMkLst>
        </pc:spChg>
        <pc:spChg chg="add">
          <ac:chgData name="Mabel Okungbowa" userId="70068b3b562813e3" providerId="LiveId" clId="{CB9ADFDD-5697-434F-935D-75CBB599374B}" dt="2025-04-12T21:40:04.159" v="5263" actId="26606"/>
          <ac:spMkLst>
            <pc:docMk/>
            <pc:sldMk cId="778612836" sldId="2620"/>
            <ac:spMk id="18" creationId="{C13237C8-E62C-4F0D-A318-BD6FB6C2D138}"/>
          </ac:spMkLst>
        </pc:spChg>
        <pc:spChg chg="add">
          <ac:chgData name="Mabel Okungbowa" userId="70068b3b562813e3" providerId="LiveId" clId="{CB9ADFDD-5697-434F-935D-75CBB599374B}" dt="2025-04-12T21:40:04.159" v="5263" actId="26606"/>
          <ac:spMkLst>
            <pc:docMk/>
            <pc:sldMk cId="778612836" sldId="2620"/>
            <ac:spMk id="20" creationId="{19C9EAEA-39D0-4B0E-A0EB-51E7B26740B1}"/>
          </ac:spMkLst>
        </pc:spChg>
        <pc:grpChg chg="add">
          <ac:chgData name="Mabel Okungbowa" userId="70068b3b562813e3" providerId="LiveId" clId="{CB9ADFDD-5697-434F-935D-75CBB599374B}" dt="2025-04-12T21:40:04.159" v="5263" actId="26606"/>
          <ac:grpSpMkLst>
            <pc:docMk/>
            <pc:sldMk cId="778612836" sldId="2620"/>
            <ac:grpSpMk id="12" creationId="{1DE889C7-FAD6-4397-98E2-05D503484459}"/>
          </ac:grpSpMkLst>
        </pc:grpChg>
        <pc:picChg chg="mod ord">
          <ac:chgData name="Mabel Okungbowa" userId="70068b3b562813e3" providerId="LiveId" clId="{CB9ADFDD-5697-434F-935D-75CBB599374B}" dt="2025-04-13T20:55:35.183" v="6785" actId="1076"/>
          <ac:picMkLst>
            <pc:docMk/>
            <pc:sldMk cId="778612836" sldId="2620"/>
            <ac:picMk id="5" creationId="{E33F05AD-4935-4C41-998E-ACB313196204}"/>
          </ac:picMkLst>
        </pc:picChg>
      </pc:sldChg>
      <pc:sldChg chg="delSp modSp add ord setBg delDesignElem">
        <pc:chgData name="Mabel Okungbowa" userId="70068b3b562813e3" providerId="LiveId" clId="{CB9ADFDD-5697-434F-935D-75CBB599374B}" dt="2025-04-12T21:38:31.134" v="5262" actId="255"/>
        <pc:sldMkLst>
          <pc:docMk/>
          <pc:sldMk cId="3069231601" sldId="2621"/>
        </pc:sldMkLst>
        <pc:spChg chg="mod">
          <ac:chgData name="Mabel Okungbowa" userId="70068b3b562813e3" providerId="LiveId" clId="{CB9ADFDD-5697-434F-935D-75CBB599374B}" dt="2025-04-12T21:38:31.134" v="5262" actId="255"/>
          <ac:spMkLst>
            <pc:docMk/>
            <pc:sldMk cId="3069231601" sldId="2621"/>
            <ac:spMk id="4" creationId="{C14267F0-C451-0F55-5D7B-71882A88434A}"/>
          </ac:spMkLst>
        </pc:spChg>
      </pc:sldChg>
      <pc:sldChg chg="addSp delSp modSp add mod ord setBg delDesignElem">
        <pc:chgData name="Mabel Okungbowa" userId="70068b3b562813e3" providerId="LiveId" clId="{CB9ADFDD-5697-434F-935D-75CBB599374B}" dt="2025-04-13T19:40:51.712" v="6275" actId="26606"/>
        <pc:sldMkLst>
          <pc:docMk/>
          <pc:sldMk cId="3585102489" sldId="2622"/>
        </pc:sldMkLst>
        <pc:spChg chg="mod">
          <ac:chgData name="Mabel Okungbowa" userId="70068b3b562813e3" providerId="LiveId" clId="{CB9ADFDD-5697-434F-935D-75CBB599374B}" dt="2025-04-13T19:40:51.712" v="6275" actId="26606"/>
          <ac:spMkLst>
            <pc:docMk/>
            <pc:sldMk cId="3585102489" sldId="2622"/>
            <ac:spMk id="2" creationId="{89D1502A-F138-582B-0AA8-EFAE0334F16F}"/>
          </ac:spMkLst>
        </pc:spChg>
        <pc:spChg chg="add">
          <ac:chgData name="Mabel Okungbowa" userId="70068b3b562813e3" providerId="LiveId" clId="{CB9ADFDD-5697-434F-935D-75CBB599374B}" dt="2025-04-13T19:40:51.712" v="6275" actId="26606"/>
          <ac:spMkLst>
            <pc:docMk/>
            <pc:sldMk cId="3585102489" sldId="2622"/>
            <ac:spMk id="7" creationId="{D278ADA9-6383-4BDD-80D2-8899A402687B}"/>
          </ac:spMkLst>
        </pc:spChg>
        <pc:spChg chg="add">
          <ac:chgData name="Mabel Okungbowa" userId="70068b3b562813e3" providerId="LiveId" clId="{CB9ADFDD-5697-434F-935D-75CBB599374B}" dt="2025-04-13T19:40:51.712" v="6275" actId="26606"/>
          <ac:spMkLst>
            <pc:docMk/>
            <pc:sldMk cId="3585102489" sldId="2622"/>
            <ac:spMk id="9" creationId="{484B7147-B0F6-40ED-B5A2-FF72BC8198B6}"/>
          </ac:spMkLst>
        </pc:spChg>
        <pc:spChg chg="add">
          <ac:chgData name="Mabel Okungbowa" userId="70068b3b562813e3" providerId="LiveId" clId="{CB9ADFDD-5697-434F-935D-75CBB599374B}" dt="2025-04-13T19:40:51.712" v="6275" actId="26606"/>
          <ac:spMkLst>
            <pc:docMk/>
            <pc:sldMk cId="3585102489" sldId="2622"/>
            <ac:spMk id="11" creationId="{B36D2DE0-0628-4A9A-A59D-7BA8B5EB3022}"/>
          </ac:spMkLst>
        </pc:spChg>
        <pc:spChg chg="add">
          <ac:chgData name="Mabel Okungbowa" userId="70068b3b562813e3" providerId="LiveId" clId="{CB9ADFDD-5697-434F-935D-75CBB599374B}" dt="2025-04-13T19:40:51.712" v="6275" actId="26606"/>
          <ac:spMkLst>
            <pc:docMk/>
            <pc:sldMk cId="3585102489" sldId="2622"/>
            <ac:spMk id="13" creationId="{48E405C9-94BE-41DA-928C-DEC9A8550E9F}"/>
          </ac:spMkLst>
        </pc:spChg>
        <pc:spChg chg="add">
          <ac:chgData name="Mabel Okungbowa" userId="70068b3b562813e3" providerId="LiveId" clId="{CB9ADFDD-5697-434F-935D-75CBB599374B}" dt="2025-04-13T19:40:51.712" v="6275" actId="26606"/>
          <ac:spMkLst>
            <pc:docMk/>
            <pc:sldMk cId="3585102489" sldId="2622"/>
            <ac:spMk id="15" creationId="{D2091A72-D5BB-42AC-8FD3-F7747D90861E}"/>
          </ac:spMkLst>
        </pc:spChg>
        <pc:spChg chg="add">
          <ac:chgData name="Mabel Okungbowa" userId="70068b3b562813e3" providerId="LiveId" clId="{CB9ADFDD-5697-434F-935D-75CBB599374B}" dt="2025-04-13T19:40:51.712" v="6275" actId="26606"/>
          <ac:spMkLst>
            <pc:docMk/>
            <pc:sldMk cId="3585102489" sldId="2622"/>
            <ac:spMk id="17" creationId="{6ED12BFC-A737-46AF-8411-481112D54B0C}"/>
          </ac:spMkLst>
        </pc:spChg>
      </pc:sldChg>
      <pc:sldChg chg="delSp modSp add mod ord setBg delDesignElem">
        <pc:chgData name="Mabel Okungbowa" userId="70068b3b562813e3" providerId="LiveId" clId="{CB9ADFDD-5697-434F-935D-75CBB599374B}" dt="2025-04-12T22:21:40.796" v="5389" actId="113"/>
        <pc:sldMkLst>
          <pc:docMk/>
          <pc:sldMk cId="2476885473" sldId="2623"/>
        </pc:sldMkLst>
        <pc:spChg chg="mod">
          <ac:chgData name="Mabel Okungbowa" userId="70068b3b562813e3" providerId="LiveId" clId="{CB9ADFDD-5697-434F-935D-75CBB599374B}" dt="2025-04-12T22:21:40.796" v="5389" actId="113"/>
          <ac:spMkLst>
            <pc:docMk/>
            <pc:sldMk cId="2476885473" sldId="2623"/>
            <ac:spMk id="4" creationId="{5CFBD826-1FAC-4528-9A23-2243BC7CEAF2}"/>
          </ac:spMkLst>
        </pc:spChg>
      </pc:sldChg>
      <pc:sldChg chg="addSp delSp modSp add mod ord setBg delDesignElem">
        <pc:chgData name="Mabel Okungbowa" userId="70068b3b562813e3" providerId="LiveId" clId="{CB9ADFDD-5697-434F-935D-75CBB599374B}" dt="2025-04-28T23:28:22.106" v="7266" actId="13926"/>
        <pc:sldMkLst>
          <pc:docMk/>
          <pc:sldMk cId="3341263105" sldId="2624"/>
        </pc:sldMkLst>
        <pc:spChg chg="mod">
          <ac:chgData name="Mabel Okungbowa" userId="70068b3b562813e3" providerId="LiveId" clId="{CB9ADFDD-5697-434F-935D-75CBB599374B}" dt="2025-03-23T16:39:49.815" v="283" actId="26606"/>
          <ac:spMkLst>
            <pc:docMk/>
            <pc:sldMk cId="3341263105" sldId="2624"/>
            <ac:spMk id="2" creationId="{EB2A9D89-C783-8166-AE37-8E43BE32AB54}"/>
          </ac:spMkLst>
        </pc:spChg>
        <pc:spChg chg="mod ord">
          <ac:chgData name="Mabel Okungbowa" userId="70068b3b562813e3" providerId="LiveId" clId="{CB9ADFDD-5697-434F-935D-75CBB599374B}" dt="2025-04-28T23:28:22.106" v="7266" actId="13926"/>
          <ac:spMkLst>
            <pc:docMk/>
            <pc:sldMk cId="3341263105" sldId="2624"/>
            <ac:spMk id="4" creationId="{BEAD1F86-7A33-3324-F022-1F414812C5CB}"/>
          </ac:spMkLst>
        </pc:spChg>
        <pc:spChg chg="add">
          <ac:chgData name="Mabel Okungbowa" userId="70068b3b562813e3" providerId="LiveId" clId="{CB9ADFDD-5697-434F-935D-75CBB599374B}" dt="2025-03-23T16:39:49.815" v="283" actId="26606"/>
          <ac:spMkLst>
            <pc:docMk/>
            <pc:sldMk cId="3341263105" sldId="2624"/>
            <ac:spMk id="20" creationId="{A2679492-7988-4050-9056-542444452411}"/>
          </ac:spMkLst>
        </pc:spChg>
        <pc:spChg chg="add">
          <ac:chgData name="Mabel Okungbowa" userId="70068b3b562813e3" providerId="LiveId" clId="{CB9ADFDD-5697-434F-935D-75CBB599374B}" dt="2025-03-23T16:39:49.815" v="283" actId="26606"/>
          <ac:spMkLst>
            <pc:docMk/>
            <pc:sldMk cId="3341263105" sldId="2624"/>
            <ac:spMk id="22" creationId="{B091B163-7D61-4891-ABCF-5C13D9C418D0}"/>
          </ac:spMkLst>
        </pc:spChg>
        <pc:picChg chg="add mod">
          <ac:chgData name="Mabel Okungbowa" userId="70068b3b562813e3" providerId="LiveId" clId="{CB9ADFDD-5697-434F-935D-75CBB599374B}" dt="2025-03-23T16:39:49.815" v="283" actId="26606"/>
          <ac:picMkLst>
            <pc:docMk/>
            <pc:sldMk cId="3341263105" sldId="2624"/>
            <ac:picMk id="15" creationId="{AACA1010-0BA3-ABBA-2453-CE5D1E3A9DD1}"/>
          </ac:picMkLst>
        </pc:picChg>
        <pc:cxnChg chg="add">
          <ac:chgData name="Mabel Okungbowa" userId="70068b3b562813e3" providerId="LiveId" clId="{CB9ADFDD-5697-434F-935D-75CBB599374B}" dt="2025-03-23T16:39:49.815" v="283" actId="26606"/>
          <ac:cxnSpMkLst>
            <pc:docMk/>
            <pc:sldMk cId="3341263105" sldId="2624"/>
            <ac:cxnSpMk id="24" creationId="{C49DA8F6-BCC1-4447-B54C-57856834B94B}"/>
          </ac:cxnSpMkLst>
        </pc:cxnChg>
      </pc:sldChg>
      <pc:sldChg chg="addSp delSp modSp new mod setBg setClrOvrMap">
        <pc:chgData name="Mabel Okungbowa" userId="70068b3b562813e3" providerId="LiveId" clId="{CB9ADFDD-5697-434F-935D-75CBB599374B}" dt="2025-04-13T20:34:05.205" v="6731" actId="13926"/>
        <pc:sldMkLst>
          <pc:docMk/>
          <pc:sldMk cId="396927828" sldId="2625"/>
        </pc:sldMkLst>
        <pc:spChg chg="mod">
          <ac:chgData name="Mabel Okungbowa" userId="70068b3b562813e3" providerId="LiveId" clId="{CB9ADFDD-5697-434F-935D-75CBB599374B}" dt="2025-04-13T20:34:05.205" v="6731" actId="13926"/>
          <ac:spMkLst>
            <pc:docMk/>
            <pc:sldMk cId="396927828" sldId="2625"/>
            <ac:spMk id="2" creationId="{B047629C-3CC6-789C-2A2F-F44483668915}"/>
          </ac:spMkLst>
        </pc:spChg>
        <pc:spChg chg="mod">
          <ac:chgData name="Mabel Okungbowa" userId="70068b3b562813e3" providerId="LiveId" clId="{CB9ADFDD-5697-434F-935D-75CBB599374B}" dt="2025-03-23T15:53:53.973" v="217" actId="26606"/>
          <ac:spMkLst>
            <pc:docMk/>
            <pc:sldMk cId="396927828" sldId="2625"/>
            <ac:spMk id="3" creationId="{6EF1FFEF-8BF8-C1E8-275C-70CD86B3CB5B}"/>
          </ac:spMkLst>
        </pc:spChg>
        <pc:spChg chg="add mod">
          <ac:chgData name="Mabel Okungbowa" userId="70068b3b562813e3" providerId="LiveId" clId="{CB9ADFDD-5697-434F-935D-75CBB599374B}" dt="2025-03-23T15:53:53.973" v="217" actId="26606"/>
          <ac:spMkLst>
            <pc:docMk/>
            <pc:sldMk cId="396927828" sldId="2625"/>
            <ac:spMk id="5" creationId="{9B8A2BD9-AC81-49A6-CB90-58D35ADD62E5}"/>
          </ac:spMkLst>
        </pc:spChg>
        <pc:spChg chg="add">
          <ac:chgData name="Mabel Okungbowa" userId="70068b3b562813e3" providerId="LiveId" clId="{CB9ADFDD-5697-434F-935D-75CBB599374B}" dt="2025-03-23T15:53:53.973" v="217" actId="26606"/>
          <ac:spMkLst>
            <pc:docMk/>
            <pc:sldMk cId="396927828" sldId="2625"/>
            <ac:spMk id="24" creationId="{10F24D38-B79E-44B4-830E-043F45D96DC2}"/>
          </ac:spMkLst>
        </pc:spChg>
        <pc:cxnChg chg="add">
          <ac:chgData name="Mabel Okungbowa" userId="70068b3b562813e3" providerId="LiveId" clId="{CB9ADFDD-5697-434F-935D-75CBB599374B}" dt="2025-03-23T15:53:53.973" v="217" actId="26606"/>
          <ac:cxnSpMkLst>
            <pc:docMk/>
            <pc:sldMk cId="396927828" sldId="2625"/>
            <ac:cxnSpMk id="25" creationId="{FC469874-256B-45B3-A79C-7591B4BA1ECC}"/>
          </ac:cxnSpMkLst>
        </pc:cxnChg>
      </pc:sldChg>
      <pc:sldChg chg="addSp delSp modSp new mod setBg setClrOvrMap">
        <pc:chgData name="Mabel Okungbowa" userId="70068b3b562813e3" providerId="LiveId" clId="{CB9ADFDD-5697-434F-935D-75CBB599374B}" dt="2025-05-02T05:42:13.526" v="7341" actId="13926"/>
        <pc:sldMkLst>
          <pc:docMk/>
          <pc:sldMk cId="3902747874" sldId="2626"/>
        </pc:sldMkLst>
        <pc:spChg chg="mod">
          <ac:chgData name="Mabel Okungbowa" userId="70068b3b562813e3" providerId="LiveId" clId="{CB9ADFDD-5697-434F-935D-75CBB599374B}" dt="2025-04-13T20:49:56.281" v="6755" actId="113"/>
          <ac:spMkLst>
            <pc:docMk/>
            <pc:sldMk cId="3902747874" sldId="2626"/>
            <ac:spMk id="2" creationId="{E87F178A-273C-0DE7-A101-2E9B561FA45D}"/>
          </ac:spMkLst>
        </pc:spChg>
        <pc:spChg chg="mod">
          <ac:chgData name="Mabel Okungbowa" userId="70068b3b562813e3" providerId="LiveId" clId="{CB9ADFDD-5697-434F-935D-75CBB599374B}" dt="2025-05-02T05:42:13.526" v="7341" actId="13926"/>
          <ac:spMkLst>
            <pc:docMk/>
            <pc:sldMk cId="3902747874" sldId="2626"/>
            <ac:spMk id="3" creationId="{4EE9DA93-F279-DEE5-C307-B4EE69938257}"/>
          </ac:spMkLst>
        </pc:spChg>
        <pc:spChg chg="add mod">
          <ac:chgData name="Mabel Okungbowa" userId="70068b3b562813e3" providerId="LiveId" clId="{CB9ADFDD-5697-434F-935D-75CBB599374B}" dt="2025-04-13T20:50:06.569" v="6757" actId="1036"/>
          <ac:spMkLst>
            <pc:docMk/>
            <pc:sldMk cId="3902747874" sldId="2626"/>
            <ac:spMk id="5" creationId="{1C0893DD-5B69-C9F7-85C8-58DB48D7F94D}"/>
          </ac:spMkLst>
        </pc:spChg>
        <pc:spChg chg="add">
          <ac:chgData name="Mabel Okungbowa" userId="70068b3b562813e3" providerId="LiveId" clId="{CB9ADFDD-5697-434F-935D-75CBB599374B}" dt="2025-03-23T16:03:43.648" v="245" actId="26606"/>
          <ac:spMkLst>
            <pc:docMk/>
            <pc:sldMk cId="3902747874" sldId="2626"/>
            <ac:spMk id="17" creationId="{10F24D38-B79E-44B4-830E-043F45D96DC2}"/>
          </ac:spMkLst>
        </pc:spChg>
        <pc:cxnChg chg="add">
          <ac:chgData name="Mabel Okungbowa" userId="70068b3b562813e3" providerId="LiveId" clId="{CB9ADFDD-5697-434F-935D-75CBB599374B}" dt="2025-03-23T16:03:43.648" v="245" actId="26606"/>
          <ac:cxnSpMkLst>
            <pc:docMk/>
            <pc:sldMk cId="3902747874" sldId="2626"/>
            <ac:cxnSpMk id="19" creationId="{FC469874-256B-45B3-A79C-7591B4BA1ECC}"/>
          </ac:cxnSpMkLst>
        </pc:cxnChg>
      </pc:sldChg>
      <pc:sldChg chg="addSp delSp modSp new mod ord setBg">
        <pc:chgData name="Mabel Okungbowa" userId="70068b3b562813e3" providerId="LiveId" clId="{CB9ADFDD-5697-434F-935D-75CBB599374B}" dt="2025-05-02T05:44:10.689" v="7342" actId="13926"/>
        <pc:sldMkLst>
          <pc:docMk/>
          <pc:sldMk cId="2425127458" sldId="2627"/>
        </pc:sldMkLst>
        <pc:spChg chg="mod">
          <ac:chgData name="Mabel Okungbowa" userId="70068b3b562813e3" providerId="LiveId" clId="{CB9ADFDD-5697-434F-935D-75CBB599374B}" dt="2025-04-13T20:50:39.829" v="6776" actId="27636"/>
          <ac:spMkLst>
            <pc:docMk/>
            <pc:sldMk cId="2425127458" sldId="2627"/>
            <ac:spMk id="2" creationId="{735127C9-F96A-B559-D0D0-6159F9956871}"/>
          </ac:spMkLst>
        </pc:spChg>
        <pc:spChg chg="mod">
          <ac:chgData name="Mabel Okungbowa" userId="70068b3b562813e3" providerId="LiveId" clId="{CB9ADFDD-5697-434F-935D-75CBB599374B}" dt="2025-04-13T19:38:46.769" v="6274" actId="13926"/>
          <ac:spMkLst>
            <pc:docMk/>
            <pc:sldMk cId="2425127458" sldId="2627"/>
            <ac:spMk id="3" creationId="{398F9A89-85D3-C38C-0BDD-EA15E99CB0AD}"/>
          </ac:spMkLst>
        </pc:spChg>
        <pc:spChg chg="add mod">
          <ac:chgData name="Mabel Okungbowa" userId="70068b3b562813e3" providerId="LiveId" clId="{CB9ADFDD-5697-434F-935D-75CBB599374B}" dt="2025-05-02T05:44:10.689" v="7342" actId="13926"/>
          <ac:spMkLst>
            <pc:docMk/>
            <pc:sldMk cId="2425127458" sldId="2627"/>
            <ac:spMk id="5" creationId="{7BA6D149-4509-4655-8BF4-E50CCA1D73B4}"/>
          </ac:spMkLst>
        </pc:spChg>
        <pc:spChg chg="add">
          <ac:chgData name="Mabel Okungbowa" userId="70068b3b562813e3" providerId="LiveId" clId="{CB9ADFDD-5697-434F-935D-75CBB599374B}" dt="2025-03-23T16:11:28.298" v="267" actId="26606"/>
          <ac:spMkLst>
            <pc:docMk/>
            <pc:sldMk cId="2425127458" sldId="2627"/>
            <ac:spMk id="10" creationId="{4C608BEB-860E-4094-8511-78603564A75E}"/>
          </ac:spMkLst>
        </pc:spChg>
        <pc:cxnChg chg="add">
          <ac:chgData name="Mabel Okungbowa" userId="70068b3b562813e3" providerId="LiveId" clId="{CB9ADFDD-5697-434F-935D-75CBB599374B}" dt="2025-03-23T16:11:28.298" v="267" actId="26606"/>
          <ac:cxnSpMkLst>
            <pc:docMk/>
            <pc:sldMk cId="2425127458" sldId="2627"/>
            <ac:cxnSpMk id="12" creationId="{1F16A8D4-FE87-4604-88B2-394B5D1EB437}"/>
          </ac:cxnSpMkLst>
        </pc:cxnChg>
      </pc:sldChg>
      <pc:sldChg chg="addSp delSp modSp add mod ord setBg delDesignElem">
        <pc:chgData name="Mabel Okungbowa" userId="70068b3b562813e3" providerId="LiveId" clId="{CB9ADFDD-5697-434F-935D-75CBB599374B}" dt="2025-03-23T16:51:26.888" v="293" actId="26606"/>
        <pc:sldMkLst>
          <pc:docMk/>
          <pc:sldMk cId="1681665439" sldId="2628"/>
        </pc:sldMkLst>
        <pc:spChg chg="mod">
          <ac:chgData name="Mabel Okungbowa" userId="70068b3b562813e3" providerId="LiveId" clId="{CB9ADFDD-5697-434F-935D-75CBB599374B}" dt="2025-03-23T16:51:26.888" v="293" actId="26606"/>
          <ac:spMkLst>
            <pc:docMk/>
            <pc:sldMk cId="1681665439" sldId="2628"/>
            <ac:spMk id="2" creationId="{667F9BAF-7077-4B63-A9BD-356B74405966}"/>
          </ac:spMkLst>
        </pc:spChg>
        <pc:spChg chg="add">
          <ac:chgData name="Mabel Okungbowa" userId="70068b3b562813e3" providerId="LiveId" clId="{CB9ADFDD-5697-434F-935D-75CBB599374B}" dt="2025-03-23T16:51:26.888" v="293" actId="26606"/>
          <ac:spMkLst>
            <pc:docMk/>
            <pc:sldMk cId="1681665439" sldId="2628"/>
            <ac:spMk id="4" creationId="{4522B21E-B2B9-4C72-9A71-C87EFD137480}"/>
          </ac:spMkLst>
        </pc:spChg>
        <pc:spChg chg="add">
          <ac:chgData name="Mabel Okungbowa" userId="70068b3b562813e3" providerId="LiveId" clId="{CB9ADFDD-5697-434F-935D-75CBB599374B}" dt="2025-03-23T16:51:26.888" v="293" actId="26606"/>
          <ac:spMkLst>
            <pc:docMk/>
            <pc:sldMk cId="1681665439" sldId="2628"/>
            <ac:spMk id="5" creationId="{5EB7D2A2-F448-44D4-938C-DC84CBCB3B1E}"/>
          </ac:spMkLst>
        </pc:spChg>
        <pc:spChg chg="add">
          <ac:chgData name="Mabel Okungbowa" userId="70068b3b562813e3" providerId="LiveId" clId="{CB9ADFDD-5697-434F-935D-75CBB599374B}" dt="2025-03-23T16:51:26.888" v="293" actId="26606"/>
          <ac:spMkLst>
            <pc:docMk/>
            <pc:sldMk cId="1681665439" sldId="2628"/>
            <ac:spMk id="6" creationId="{871AEA07-1E14-44B4-8E55-64EF049CD66F}"/>
          </ac:spMkLst>
        </pc:spChg>
        <pc:cxnChg chg="add">
          <ac:chgData name="Mabel Okungbowa" userId="70068b3b562813e3" providerId="LiveId" clId="{CB9ADFDD-5697-434F-935D-75CBB599374B}" dt="2025-03-23T16:51:26.888" v="293" actId="26606"/>
          <ac:cxnSpMkLst>
            <pc:docMk/>
            <pc:sldMk cId="1681665439" sldId="2628"/>
            <ac:cxnSpMk id="13" creationId="{F7C8EA93-3210-4C62-99E9-153C275E3A87}"/>
          </ac:cxnSpMkLst>
        </pc:cxnChg>
      </pc:sldChg>
      <pc:sldChg chg="addSp delSp modSp add del mod ord setBg delDesignElem">
        <pc:chgData name="Mabel Okungbowa" userId="70068b3b562813e3" providerId="LiveId" clId="{CB9ADFDD-5697-434F-935D-75CBB599374B}" dt="2025-03-23T17:32:24.978" v="357" actId="2696"/>
        <pc:sldMkLst>
          <pc:docMk/>
          <pc:sldMk cId="649552450" sldId="2629"/>
        </pc:sldMkLst>
      </pc:sldChg>
      <pc:sldChg chg="delSp modSp add del mod ord setBg delDesignElem">
        <pc:chgData name="Mabel Okungbowa" userId="70068b3b562813e3" providerId="LiveId" clId="{CB9ADFDD-5697-434F-935D-75CBB599374B}" dt="2025-03-23T17:33:54.853" v="371" actId="2696"/>
        <pc:sldMkLst>
          <pc:docMk/>
          <pc:sldMk cId="2178228614" sldId="2630"/>
        </pc:sldMkLst>
      </pc:sldChg>
      <pc:sldChg chg="addSp delSp modSp new mod setBg">
        <pc:chgData name="Mabel Okungbowa" userId="70068b3b562813e3" providerId="LiveId" clId="{CB9ADFDD-5697-434F-935D-75CBB599374B}" dt="2025-03-30T01:10:00.947" v="2271" actId="20577"/>
        <pc:sldMkLst>
          <pc:docMk/>
          <pc:sldMk cId="73535832" sldId="2631"/>
        </pc:sldMkLst>
        <pc:spChg chg="mod">
          <ac:chgData name="Mabel Okungbowa" userId="70068b3b562813e3" providerId="LiveId" clId="{CB9ADFDD-5697-434F-935D-75CBB599374B}" dt="2025-03-23T17:35:17.025" v="389" actId="122"/>
          <ac:spMkLst>
            <pc:docMk/>
            <pc:sldMk cId="73535832" sldId="2631"/>
            <ac:spMk id="2" creationId="{162DF877-A90E-5347-E51C-67160EADF946}"/>
          </ac:spMkLst>
        </pc:spChg>
        <pc:spChg chg="add">
          <ac:chgData name="Mabel Okungbowa" userId="70068b3b562813e3" providerId="LiveId" clId="{CB9ADFDD-5697-434F-935D-75CBB599374B}" dt="2025-03-23T17:28:43.625" v="355" actId="26606"/>
          <ac:spMkLst>
            <pc:docMk/>
            <pc:sldMk cId="73535832" sldId="2631"/>
            <ac:spMk id="10" creationId="{B50AB553-2A96-4A92-96F2-93548E096954}"/>
          </ac:spMkLst>
        </pc:spChg>
        <pc:graphicFrameChg chg="add mod">
          <ac:chgData name="Mabel Okungbowa" userId="70068b3b562813e3" providerId="LiveId" clId="{CB9ADFDD-5697-434F-935D-75CBB599374B}" dt="2025-03-30T01:10:00.947" v="2271" actId="20577"/>
          <ac:graphicFrameMkLst>
            <pc:docMk/>
            <pc:sldMk cId="73535832" sldId="2631"/>
            <ac:graphicFrameMk id="5" creationId="{2FC66984-E808-DBD8-4F25-CB12E956CD5F}"/>
          </ac:graphicFrameMkLst>
        </pc:graphicFrameChg>
        <pc:picChg chg="add">
          <ac:chgData name="Mabel Okungbowa" userId="70068b3b562813e3" providerId="LiveId" clId="{CB9ADFDD-5697-434F-935D-75CBB599374B}" dt="2025-03-23T17:28:43.625" v="355" actId="26606"/>
          <ac:picMkLst>
            <pc:docMk/>
            <pc:sldMk cId="73535832" sldId="2631"/>
            <ac:picMk id="6" creationId="{29F08358-1651-FAA4-8187-2F674E96033A}"/>
          </ac:picMkLst>
        </pc:picChg>
      </pc:sldChg>
      <pc:sldChg chg="modSp new mod">
        <pc:chgData name="Mabel Okungbowa" userId="70068b3b562813e3" providerId="LiveId" clId="{CB9ADFDD-5697-434F-935D-75CBB599374B}" dt="2025-04-13T21:35:33.477" v="7021" actId="2711"/>
        <pc:sldMkLst>
          <pc:docMk/>
          <pc:sldMk cId="2419939663" sldId="2632"/>
        </pc:sldMkLst>
        <pc:spChg chg="mod">
          <ac:chgData name="Mabel Okungbowa" userId="70068b3b562813e3" providerId="LiveId" clId="{CB9ADFDD-5697-434F-935D-75CBB599374B}" dt="2025-04-13T21:35:33.477" v="7021" actId="2711"/>
          <ac:spMkLst>
            <pc:docMk/>
            <pc:sldMk cId="2419939663" sldId="2632"/>
            <ac:spMk id="2" creationId="{DB439416-2E0F-9516-32BF-4EAE1F08A0A4}"/>
          </ac:spMkLst>
        </pc:spChg>
        <pc:spChg chg="mod">
          <ac:chgData name="Mabel Okungbowa" userId="70068b3b562813e3" providerId="LiveId" clId="{CB9ADFDD-5697-434F-935D-75CBB599374B}" dt="2025-04-12T23:51:42.942" v="5561" actId="113"/>
          <ac:spMkLst>
            <pc:docMk/>
            <pc:sldMk cId="2419939663" sldId="2632"/>
            <ac:spMk id="3" creationId="{07F078CC-466E-396D-5737-E76FC3D8C5FA}"/>
          </ac:spMkLst>
        </pc:spChg>
        <pc:spChg chg="mod">
          <ac:chgData name="Mabel Okungbowa" userId="70068b3b562813e3" providerId="LiveId" clId="{CB9ADFDD-5697-434F-935D-75CBB599374B}" dt="2025-04-12T23:52:13.707" v="5565" actId="5793"/>
          <ac:spMkLst>
            <pc:docMk/>
            <pc:sldMk cId="2419939663" sldId="2632"/>
            <ac:spMk id="4" creationId="{1E2B6B5C-1B59-A097-B8F9-F690E4649F46}"/>
          </ac:spMkLst>
        </pc:spChg>
      </pc:sldChg>
      <pc:sldChg chg="modSp new del mod">
        <pc:chgData name="Mabel Okungbowa" userId="70068b3b562813e3" providerId="LiveId" clId="{CB9ADFDD-5697-434F-935D-75CBB599374B}" dt="2025-04-12T23:46:51.958" v="5556" actId="2696"/>
        <pc:sldMkLst>
          <pc:docMk/>
          <pc:sldMk cId="1713009260" sldId="2633"/>
        </pc:sldMkLst>
      </pc:sldChg>
      <pc:sldChg chg="modSp new del mod">
        <pc:chgData name="Mabel Okungbowa" userId="70068b3b562813e3" providerId="LiveId" clId="{CB9ADFDD-5697-434F-935D-75CBB599374B}" dt="2025-04-12T23:51:12.088" v="5560" actId="2696"/>
        <pc:sldMkLst>
          <pc:docMk/>
          <pc:sldMk cId="1981570437" sldId="2634"/>
        </pc:sldMkLst>
      </pc:sldChg>
      <pc:sldChg chg="modSp new del mod">
        <pc:chgData name="Mabel Okungbowa" userId="70068b3b562813e3" providerId="LiveId" clId="{CB9ADFDD-5697-434F-935D-75CBB599374B}" dt="2025-04-12T23:41:54.617" v="5543" actId="2696"/>
        <pc:sldMkLst>
          <pc:docMk/>
          <pc:sldMk cId="1903984693" sldId="2635"/>
        </pc:sldMkLst>
      </pc:sldChg>
      <pc:sldChg chg="modSp new mod">
        <pc:chgData name="Mabel Okungbowa" userId="70068b3b562813e3" providerId="LiveId" clId="{CB9ADFDD-5697-434F-935D-75CBB599374B}" dt="2025-04-13T21:41:03.596" v="7039" actId="5793"/>
        <pc:sldMkLst>
          <pc:docMk/>
          <pc:sldMk cId="2024113753" sldId="2636"/>
        </pc:sldMkLst>
        <pc:spChg chg="mod">
          <ac:chgData name="Mabel Okungbowa" userId="70068b3b562813e3" providerId="LiveId" clId="{CB9ADFDD-5697-434F-935D-75CBB599374B}" dt="2025-03-23T19:10:04.232" v="577" actId="20577"/>
          <ac:spMkLst>
            <pc:docMk/>
            <pc:sldMk cId="2024113753" sldId="2636"/>
            <ac:spMk id="2" creationId="{7E945C47-AE45-CA54-E078-1E914BD7604B}"/>
          </ac:spMkLst>
        </pc:spChg>
        <pc:spChg chg="mod">
          <ac:chgData name="Mabel Okungbowa" userId="70068b3b562813e3" providerId="LiveId" clId="{CB9ADFDD-5697-434F-935D-75CBB599374B}" dt="2025-04-13T21:40:38.213" v="7037" actId="113"/>
          <ac:spMkLst>
            <pc:docMk/>
            <pc:sldMk cId="2024113753" sldId="2636"/>
            <ac:spMk id="3" creationId="{05E015EF-A7AA-C5A4-1CEB-91046670CCF5}"/>
          </ac:spMkLst>
        </pc:spChg>
        <pc:spChg chg="mod">
          <ac:chgData name="Mabel Okungbowa" userId="70068b3b562813e3" providerId="LiveId" clId="{CB9ADFDD-5697-434F-935D-75CBB599374B}" dt="2025-04-13T21:41:03.596" v="7039" actId="5793"/>
          <ac:spMkLst>
            <pc:docMk/>
            <pc:sldMk cId="2024113753" sldId="2636"/>
            <ac:spMk id="4" creationId="{49212248-43D8-BBAA-30EA-B162EABE0E96}"/>
          </ac:spMkLst>
        </pc:spChg>
      </pc:sldChg>
      <pc:sldChg chg="modSp new del mod">
        <pc:chgData name="Mabel Okungbowa" userId="70068b3b562813e3" providerId="LiveId" clId="{CB9ADFDD-5697-434F-935D-75CBB599374B}" dt="2025-04-12T23:26:48.798" v="5537" actId="2696"/>
        <pc:sldMkLst>
          <pc:docMk/>
          <pc:sldMk cId="908446164" sldId="2637"/>
        </pc:sldMkLst>
      </pc:sldChg>
      <pc:sldChg chg="modSp new del mod ord">
        <pc:chgData name="Mabel Okungbowa" userId="70068b3b562813e3" providerId="LiveId" clId="{CB9ADFDD-5697-434F-935D-75CBB599374B}" dt="2025-04-12T23:27:16.594" v="5538" actId="2696"/>
        <pc:sldMkLst>
          <pc:docMk/>
          <pc:sldMk cId="4146740360" sldId="2638"/>
        </pc:sldMkLst>
      </pc:sldChg>
      <pc:sldChg chg="new del ord">
        <pc:chgData name="Mabel Okungbowa" userId="70068b3b562813e3" providerId="LiveId" clId="{CB9ADFDD-5697-434F-935D-75CBB599374B}" dt="2025-04-12T23:57:27.980" v="5572" actId="2696"/>
        <pc:sldMkLst>
          <pc:docMk/>
          <pc:sldMk cId="3855800156" sldId="2639"/>
        </pc:sldMkLst>
      </pc:sldChg>
      <pc:sldChg chg="new del">
        <pc:chgData name="Mabel Okungbowa" userId="70068b3b562813e3" providerId="LiveId" clId="{CB9ADFDD-5697-434F-935D-75CBB599374B}" dt="2025-04-12T23:57:33.025" v="5573" actId="2696"/>
        <pc:sldMkLst>
          <pc:docMk/>
          <pc:sldMk cId="3953443903" sldId="2640"/>
        </pc:sldMkLst>
      </pc:sldChg>
      <pc:sldChg chg="modSp new del mod">
        <pc:chgData name="Mabel Okungbowa" userId="70068b3b562813e3" providerId="LiveId" clId="{CB9ADFDD-5697-434F-935D-75CBB599374B}" dt="2025-04-12T23:57:37.133" v="5574" actId="2696"/>
        <pc:sldMkLst>
          <pc:docMk/>
          <pc:sldMk cId="2656123394" sldId="2641"/>
        </pc:sldMkLst>
      </pc:sldChg>
      <pc:sldChg chg="addSp modSp mod ord setBg">
        <pc:chgData name="Mabel Okungbowa" userId="70068b3b562813e3" providerId="LiveId" clId="{CB9ADFDD-5697-434F-935D-75CBB599374B}" dt="2025-04-12T23:27:53.566" v="5540" actId="26606"/>
        <pc:sldMkLst>
          <pc:docMk/>
          <pc:sldMk cId="117691949" sldId="2642"/>
        </pc:sldMkLst>
        <pc:spChg chg="mod">
          <ac:chgData name="Mabel Okungbowa" userId="70068b3b562813e3" providerId="LiveId" clId="{CB9ADFDD-5697-434F-935D-75CBB599374B}" dt="2025-04-12T23:27:53.566" v="5540" actId="26606"/>
          <ac:spMkLst>
            <pc:docMk/>
            <pc:sldMk cId="117691949" sldId="2642"/>
            <ac:spMk id="2" creationId="{1814FE44-39EB-4CC6-727A-0A7096672AA6}"/>
          </ac:spMkLst>
        </pc:spChg>
        <pc:spChg chg="mod">
          <ac:chgData name="Mabel Okungbowa" userId="70068b3b562813e3" providerId="LiveId" clId="{CB9ADFDD-5697-434F-935D-75CBB599374B}" dt="2025-04-12T23:27:53.566" v="5540" actId="26606"/>
          <ac:spMkLst>
            <pc:docMk/>
            <pc:sldMk cId="117691949" sldId="2642"/>
            <ac:spMk id="3" creationId="{F7BE7640-6DB9-5A8C-B877-6E1EE56F70C1}"/>
          </ac:spMkLst>
        </pc:spChg>
        <pc:spChg chg="add">
          <ac:chgData name="Mabel Okungbowa" userId="70068b3b562813e3" providerId="LiveId" clId="{CB9ADFDD-5697-434F-935D-75CBB599374B}" dt="2025-04-12T23:27:53.566" v="5540" actId="26606"/>
          <ac:spMkLst>
            <pc:docMk/>
            <pc:sldMk cId="117691949" sldId="2642"/>
            <ac:spMk id="8" creationId="{C2554CA6-288E-4202-BC52-2E5A8F0C0AED}"/>
          </ac:spMkLst>
        </pc:spChg>
        <pc:spChg chg="add">
          <ac:chgData name="Mabel Okungbowa" userId="70068b3b562813e3" providerId="LiveId" clId="{CB9ADFDD-5697-434F-935D-75CBB599374B}" dt="2025-04-12T23:27:53.566" v="5540" actId="26606"/>
          <ac:spMkLst>
            <pc:docMk/>
            <pc:sldMk cId="117691949" sldId="2642"/>
            <ac:spMk id="10" creationId="{B10BB131-AC8E-4A8E-A5D1-36260F720C3B}"/>
          </ac:spMkLst>
        </pc:spChg>
        <pc:spChg chg="add">
          <ac:chgData name="Mabel Okungbowa" userId="70068b3b562813e3" providerId="LiveId" clId="{CB9ADFDD-5697-434F-935D-75CBB599374B}" dt="2025-04-12T23:27:53.566" v="5540" actId="26606"/>
          <ac:spMkLst>
            <pc:docMk/>
            <pc:sldMk cId="117691949" sldId="2642"/>
            <ac:spMk id="12" creationId="{5B7778FC-632E-4DCA-A7CB-0D7731CCF970}"/>
          </ac:spMkLst>
        </pc:spChg>
        <pc:spChg chg="add">
          <ac:chgData name="Mabel Okungbowa" userId="70068b3b562813e3" providerId="LiveId" clId="{CB9ADFDD-5697-434F-935D-75CBB599374B}" dt="2025-04-12T23:27:53.566" v="5540" actId="26606"/>
          <ac:spMkLst>
            <pc:docMk/>
            <pc:sldMk cId="117691949" sldId="2642"/>
            <ac:spMk id="14" creationId="{FA23A907-97FB-4A8F-880A-DD77401C4296}"/>
          </ac:spMkLst>
        </pc:spChg>
      </pc:sldChg>
      <pc:sldChg chg="addSp delSp modSp new mod ord setBg">
        <pc:chgData name="Mabel Okungbowa" userId="70068b3b562813e3" providerId="LiveId" clId="{CB9ADFDD-5697-434F-935D-75CBB599374B}" dt="2025-04-28T23:32:40.288" v="7276" actId="113"/>
        <pc:sldMkLst>
          <pc:docMk/>
          <pc:sldMk cId="1057818552" sldId="2643"/>
        </pc:sldMkLst>
        <pc:spChg chg="mod">
          <ac:chgData name="Mabel Okungbowa" userId="70068b3b562813e3" providerId="LiveId" clId="{CB9ADFDD-5697-434F-935D-75CBB599374B}" dt="2025-03-29T15:54:19.599" v="845" actId="26606"/>
          <ac:spMkLst>
            <pc:docMk/>
            <pc:sldMk cId="1057818552" sldId="2643"/>
            <ac:spMk id="2" creationId="{3348040E-AC47-3DA7-9598-4C00B88F41EC}"/>
          </ac:spMkLst>
        </pc:spChg>
        <pc:spChg chg="mod">
          <ac:chgData name="Mabel Okungbowa" userId="70068b3b562813e3" providerId="LiveId" clId="{CB9ADFDD-5697-434F-935D-75CBB599374B}" dt="2025-04-28T23:32:40.288" v="7276" actId="113"/>
          <ac:spMkLst>
            <pc:docMk/>
            <pc:sldMk cId="1057818552" sldId="2643"/>
            <ac:spMk id="4" creationId="{259DE5FA-D721-BC7B-EEDB-67F2756F5DB1}"/>
          </ac:spMkLst>
        </pc:spChg>
        <pc:graphicFrameChg chg="add">
          <ac:chgData name="Mabel Okungbowa" userId="70068b3b562813e3" providerId="LiveId" clId="{CB9ADFDD-5697-434F-935D-75CBB599374B}" dt="2025-03-29T15:54:19.627" v="846" actId="26606"/>
          <ac:graphicFrameMkLst>
            <pc:docMk/>
            <pc:sldMk cId="1057818552" sldId="2643"/>
            <ac:graphicFrameMk id="6" creationId="{057DFF24-5435-190E-1683-327418E90A84}"/>
          </ac:graphicFrameMkLst>
        </pc:graphicFrameChg>
      </pc:sldChg>
      <pc:sldChg chg="addSp modSp mod setBg">
        <pc:chgData name="Mabel Okungbowa" userId="70068b3b562813e3" providerId="LiveId" clId="{CB9ADFDD-5697-434F-935D-75CBB599374B}" dt="2025-04-12T23:28:06.255" v="5541" actId="26606"/>
        <pc:sldMkLst>
          <pc:docMk/>
          <pc:sldMk cId="2011168865" sldId="2644"/>
        </pc:sldMkLst>
        <pc:spChg chg="mod">
          <ac:chgData name="Mabel Okungbowa" userId="70068b3b562813e3" providerId="LiveId" clId="{CB9ADFDD-5697-434F-935D-75CBB599374B}" dt="2025-04-12T23:28:06.255" v="5541" actId="26606"/>
          <ac:spMkLst>
            <pc:docMk/>
            <pc:sldMk cId="2011168865" sldId="2644"/>
            <ac:spMk id="2" creationId="{9C836B08-4F54-B04A-147C-7C51639BC7DE}"/>
          </ac:spMkLst>
        </pc:spChg>
        <pc:spChg chg="mod">
          <ac:chgData name="Mabel Okungbowa" userId="70068b3b562813e3" providerId="LiveId" clId="{CB9ADFDD-5697-434F-935D-75CBB599374B}" dt="2025-04-12T23:28:06.255" v="5541" actId="26606"/>
          <ac:spMkLst>
            <pc:docMk/>
            <pc:sldMk cId="2011168865" sldId="2644"/>
            <ac:spMk id="3" creationId="{20BA0399-C92C-AA6A-2D18-CE7E57D4E091}"/>
          </ac:spMkLst>
        </pc:spChg>
        <pc:spChg chg="add">
          <ac:chgData name="Mabel Okungbowa" userId="70068b3b562813e3" providerId="LiveId" clId="{CB9ADFDD-5697-434F-935D-75CBB599374B}" dt="2025-04-12T23:28:06.255" v="5541" actId="26606"/>
          <ac:spMkLst>
            <pc:docMk/>
            <pc:sldMk cId="2011168865" sldId="2644"/>
            <ac:spMk id="8" creationId="{907EF6B7-1338-4443-8C46-6A318D952DFD}"/>
          </ac:spMkLst>
        </pc:spChg>
        <pc:spChg chg="add">
          <ac:chgData name="Mabel Okungbowa" userId="70068b3b562813e3" providerId="LiveId" clId="{CB9ADFDD-5697-434F-935D-75CBB599374B}" dt="2025-04-12T23:28:06.255" v="5541" actId="26606"/>
          <ac:spMkLst>
            <pc:docMk/>
            <pc:sldMk cId="2011168865" sldId="2644"/>
            <ac:spMk id="10" creationId="{DAAE4CDD-124C-4DCF-9584-B6033B545DD5}"/>
          </ac:spMkLst>
        </pc:spChg>
        <pc:spChg chg="add">
          <ac:chgData name="Mabel Okungbowa" userId="70068b3b562813e3" providerId="LiveId" clId="{CB9ADFDD-5697-434F-935D-75CBB599374B}" dt="2025-04-12T23:28:06.255" v="5541" actId="26606"/>
          <ac:spMkLst>
            <pc:docMk/>
            <pc:sldMk cId="2011168865" sldId="2644"/>
            <ac:spMk id="12" creationId="{081E4A58-353D-44AE-B2FC-2A74E2E400F7}"/>
          </ac:spMkLst>
        </pc:spChg>
      </pc:sldChg>
      <pc:sldChg chg="addSp modSp mod ord setBg modAnim">
        <pc:chgData name="Mabel Okungbowa" userId="70068b3b562813e3" providerId="LiveId" clId="{CB9ADFDD-5697-434F-935D-75CBB599374B}" dt="2025-04-13T19:32:55.730" v="6273"/>
        <pc:sldMkLst>
          <pc:docMk/>
          <pc:sldMk cId="1859107140" sldId="2645"/>
        </pc:sldMkLst>
        <pc:spChg chg="mod">
          <ac:chgData name="Mabel Okungbowa" userId="70068b3b562813e3" providerId="LiveId" clId="{CB9ADFDD-5697-434F-935D-75CBB599374B}" dt="2025-04-12T21:42:28.115" v="5265" actId="26606"/>
          <ac:spMkLst>
            <pc:docMk/>
            <pc:sldMk cId="1859107140" sldId="2645"/>
            <ac:spMk id="2" creationId="{9458642B-9E6E-CDDE-9967-52A039D89779}"/>
          </ac:spMkLst>
        </pc:spChg>
        <pc:spChg chg="mod">
          <ac:chgData name="Mabel Okungbowa" userId="70068b3b562813e3" providerId="LiveId" clId="{CB9ADFDD-5697-434F-935D-75CBB599374B}" dt="2025-04-12T21:42:28.115" v="5265" actId="26606"/>
          <ac:spMkLst>
            <pc:docMk/>
            <pc:sldMk cId="1859107140" sldId="2645"/>
            <ac:spMk id="4" creationId="{3E81986F-0D3D-0350-76CE-A6B43BAC4F53}"/>
          </ac:spMkLst>
        </pc:spChg>
        <pc:spChg chg="add">
          <ac:chgData name="Mabel Okungbowa" userId="70068b3b562813e3" providerId="LiveId" clId="{CB9ADFDD-5697-434F-935D-75CBB599374B}" dt="2025-04-12T21:42:28.115" v="5265" actId="26606"/>
          <ac:spMkLst>
            <pc:docMk/>
            <pc:sldMk cId="1859107140" sldId="2645"/>
            <ac:spMk id="10" creationId="{F13C74B1-5B17-4795-BED0-7140497B445A}"/>
          </ac:spMkLst>
        </pc:spChg>
        <pc:spChg chg="add">
          <ac:chgData name="Mabel Okungbowa" userId="70068b3b562813e3" providerId="LiveId" clId="{CB9ADFDD-5697-434F-935D-75CBB599374B}" dt="2025-04-12T21:42:28.115" v="5265" actId="26606"/>
          <ac:spMkLst>
            <pc:docMk/>
            <pc:sldMk cId="1859107140" sldId="2645"/>
            <ac:spMk id="12" creationId="{D4974D33-8DC5-464E-8C6D-BE58F0669C17}"/>
          </ac:spMkLst>
        </pc:spChg>
        <pc:picChg chg="mod ord">
          <ac:chgData name="Mabel Okungbowa" userId="70068b3b562813e3" providerId="LiveId" clId="{CB9ADFDD-5697-434F-935D-75CBB599374B}" dt="2025-04-12T21:42:28.115" v="5265" actId="26606"/>
          <ac:picMkLst>
            <pc:docMk/>
            <pc:sldMk cId="1859107140" sldId="2645"/>
            <ac:picMk id="5" creationId="{1AF77C0C-E035-252A-0B2F-32DA352816C9}"/>
          </ac:picMkLst>
        </pc:picChg>
      </pc:sldChg>
      <pc:sldChg chg="new del">
        <pc:chgData name="Mabel Okungbowa" userId="70068b3b562813e3" providerId="LiveId" clId="{CB9ADFDD-5697-434F-935D-75CBB599374B}" dt="2025-03-29T16:25:33.264" v="919" actId="2696"/>
        <pc:sldMkLst>
          <pc:docMk/>
          <pc:sldMk cId="4215910174" sldId="2646"/>
        </pc:sldMkLst>
      </pc:sldChg>
      <pc:sldChg chg="addSp delSp modSp mod setBg modAnim">
        <pc:chgData name="Mabel Okungbowa" userId="70068b3b562813e3" providerId="LiveId" clId="{CB9ADFDD-5697-434F-935D-75CBB599374B}" dt="2025-04-13T21:08:24.299" v="6850" actId="2710"/>
        <pc:sldMkLst>
          <pc:docMk/>
          <pc:sldMk cId="1307263509" sldId="2647"/>
        </pc:sldMkLst>
        <pc:spChg chg="mod">
          <ac:chgData name="Mabel Okungbowa" userId="70068b3b562813e3" providerId="LiveId" clId="{CB9ADFDD-5697-434F-935D-75CBB599374B}" dt="2025-04-13T21:08:24.299" v="6850" actId="2710"/>
          <ac:spMkLst>
            <pc:docMk/>
            <pc:sldMk cId="1307263509" sldId="2647"/>
            <ac:spMk id="2" creationId="{7E32D995-C3EA-40BA-1523-3AE9A054B347}"/>
          </ac:spMkLst>
        </pc:spChg>
        <pc:spChg chg="mod">
          <ac:chgData name="Mabel Okungbowa" userId="70068b3b562813e3" providerId="LiveId" clId="{CB9ADFDD-5697-434F-935D-75CBB599374B}" dt="2025-04-12T21:51:31.214" v="5278" actId="255"/>
          <ac:spMkLst>
            <pc:docMk/>
            <pc:sldMk cId="1307263509" sldId="2647"/>
            <ac:spMk id="4" creationId="{6F67A35F-4654-F30E-4B69-B55095A8AA8D}"/>
          </ac:spMkLst>
        </pc:spChg>
        <pc:spChg chg="add">
          <ac:chgData name="Mabel Okungbowa" userId="70068b3b562813e3" providerId="LiveId" clId="{CB9ADFDD-5697-434F-935D-75CBB599374B}" dt="2025-04-12T21:42:54.300" v="5266" actId="26606"/>
          <ac:spMkLst>
            <pc:docMk/>
            <pc:sldMk cId="1307263509" sldId="2647"/>
            <ac:spMk id="10" creationId="{2E17E911-875F-4DE5-8699-99D9F1805A5D}"/>
          </ac:spMkLst>
        </pc:spChg>
        <pc:spChg chg="add">
          <ac:chgData name="Mabel Okungbowa" userId="70068b3b562813e3" providerId="LiveId" clId="{CB9ADFDD-5697-434F-935D-75CBB599374B}" dt="2025-04-12T21:42:54.300" v="5266" actId="26606"/>
          <ac:spMkLst>
            <pc:docMk/>
            <pc:sldMk cId="1307263509" sldId="2647"/>
            <ac:spMk id="12" creationId="{CD9FE4EF-C4D8-49A0-B2FF-81D8DB7D8A24}"/>
          </ac:spMkLst>
        </pc:spChg>
        <pc:spChg chg="add">
          <ac:chgData name="Mabel Okungbowa" userId="70068b3b562813e3" providerId="LiveId" clId="{CB9ADFDD-5697-434F-935D-75CBB599374B}" dt="2025-04-12T21:42:54.300" v="5266" actId="26606"/>
          <ac:spMkLst>
            <pc:docMk/>
            <pc:sldMk cId="1307263509" sldId="2647"/>
            <ac:spMk id="14" creationId="{4300840D-0A0B-4512-BACA-B439D5B9C57C}"/>
          </ac:spMkLst>
        </pc:spChg>
        <pc:spChg chg="add">
          <ac:chgData name="Mabel Okungbowa" userId="70068b3b562813e3" providerId="LiveId" clId="{CB9ADFDD-5697-434F-935D-75CBB599374B}" dt="2025-04-12T21:42:54.300" v="5266" actId="26606"/>
          <ac:spMkLst>
            <pc:docMk/>
            <pc:sldMk cId="1307263509" sldId="2647"/>
            <ac:spMk id="16" creationId="{D2B78728-A580-49A7-84F9-6EF6F583ADE0}"/>
          </ac:spMkLst>
        </pc:spChg>
        <pc:spChg chg="add">
          <ac:chgData name="Mabel Okungbowa" userId="70068b3b562813e3" providerId="LiveId" clId="{CB9ADFDD-5697-434F-935D-75CBB599374B}" dt="2025-04-12T21:42:54.300" v="5266" actId="26606"/>
          <ac:spMkLst>
            <pc:docMk/>
            <pc:sldMk cId="1307263509" sldId="2647"/>
            <ac:spMk id="18" creationId="{38FAA1A1-D861-433F-88FA-1E9D6FD31D11}"/>
          </ac:spMkLst>
        </pc:spChg>
        <pc:spChg chg="add">
          <ac:chgData name="Mabel Okungbowa" userId="70068b3b562813e3" providerId="LiveId" clId="{CB9ADFDD-5697-434F-935D-75CBB599374B}" dt="2025-04-12T21:42:54.300" v="5266" actId="26606"/>
          <ac:spMkLst>
            <pc:docMk/>
            <pc:sldMk cId="1307263509" sldId="2647"/>
            <ac:spMk id="20" creationId="{8D71EDA1-87BF-4D5D-AB79-F346FD19278A}"/>
          </ac:spMkLst>
        </pc:spChg>
        <pc:picChg chg="mod ord">
          <ac:chgData name="Mabel Okungbowa" userId="70068b3b562813e3" providerId="LiveId" clId="{CB9ADFDD-5697-434F-935D-75CBB599374B}" dt="2025-04-12T21:42:54.300" v="5266" actId="26606"/>
          <ac:picMkLst>
            <pc:docMk/>
            <pc:sldMk cId="1307263509" sldId="2647"/>
            <ac:picMk id="5" creationId="{8CEFFBA6-7093-A8FC-CBAF-B84D70A5B478}"/>
          </ac:picMkLst>
        </pc:picChg>
      </pc:sldChg>
      <pc:sldChg chg="del">
        <pc:chgData name="Mabel Okungbowa" userId="70068b3b562813e3" providerId="LiveId" clId="{CB9ADFDD-5697-434F-935D-75CBB599374B}" dt="2025-03-29T17:25:48.542" v="1037"/>
        <pc:sldMkLst>
          <pc:docMk/>
          <pc:sldMk cId="2928027442" sldId="2648"/>
        </pc:sldMkLst>
      </pc:sldChg>
      <pc:sldChg chg="addSp modSp new mod setBg">
        <pc:chgData name="Mabel Okungbowa" userId="70068b3b562813e3" providerId="LiveId" clId="{CB9ADFDD-5697-434F-935D-75CBB599374B}" dt="2025-04-12T21:41:18.222" v="5264" actId="26606"/>
        <pc:sldMkLst>
          <pc:docMk/>
          <pc:sldMk cId="3297457516" sldId="2648"/>
        </pc:sldMkLst>
        <pc:spChg chg="mod">
          <ac:chgData name="Mabel Okungbowa" userId="70068b3b562813e3" providerId="LiveId" clId="{CB9ADFDD-5697-434F-935D-75CBB599374B}" dt="2025-04-12T21:41:18.222" v="5264" actId="26606"/>
          <ac:spMkLst>
            <pc:docMk/>
            <pc:sldMk cId="3297457516" sldId="2648"/>
            <ac:spMk id="2" creationId="{0FFB6A18-9372-69EF-B7F9-6F5C79E1C01A}"/>
          </ac:spMkLst>
        </pc:spChg>
        <pc:spChg chg="mod">
          <ac:chgData name="Mabel Okungbowa" userId="70068b3b562813e3" providerId="LiveId" clId="{CB9ADFDD-5697-434F-935D-75CBB599374B}" dt="2025-04-12T21:41:18.222" v="5264" actId="26606"/>
          <ac:spMkLst>
            <pc:docMk/>
            <pc:sldMk cId="3297457516" sldId="2648"/>
            <ac:spMk id="3" creationId="{BF83C132-1E66-D07D-088B-C33E9D903BAC}"/>
          </ac:spMkLst>
        </pc:spChg>
        <pc:spChg chg="mod">
          <ac:chgData name="Mabel Okungbowa" userId="70068b3b562813e3" providerId="LiveId" clId="{CB9ADFDD-5697-434F-935D-75CBB599374B}" dt="2025-04-12T21:41:18.222" v="5264" actId="26606"/>
          <ac:spMkLst>
            <pc:docMk/>
            <pc:sldMk cId="3297457516" sldId="2648"/>
            <ac:spMk id="4" creationId="{087AF5C4-8020-2BEA-203A-E58BC9FAEAAF}"/>
          </ac:spMkLst>
        </pc:spChg>
        <pc:spChg chg="add">
          <ac:chgData name="Mabel Okungbowa" userId="70068b3b562813e3" providerId="LiveId" clId="{CB9ADFDD-5697-434F-935D-75CBB599374B}" dt="2025-04-12T21:41:18.222" v="5264" actId="26606"/>
          <ac:spMkLst>
            <pc:docMk/>
            <pc:sldMk cId="3297457516" sldId="2648"/>
            <ac:spMk id="9" creationId="{4C608BEB-860E-4094-8511-78603564A75E}"/>
          </ac:spMkLst>
        </pc:spChg>
        <pc:cxnChg chg="add">
          <ac:chgData name="Mabel Okungbowa" userId="70068b3b562813e3" providerId="LiveId" clId="{CB9ADFDD-5697-434F-935D-75CBB599374B}" dt="2025-04-12T21:41:18.222" v="5264" actId="26606"/>
          <ac:cxnSpMkLst>
            <pc:docMk/>
            <pc:sldMk cId="3297457516" sldId="2648"/>
            <ac:cxnSpMk id="11" creationId="{1F16A8D4-FE87-4604-88B2-394B5D1EB437}"/>
          </ac:cxnSpMkLst>
        </pc:cxnChg>
      </pc:sldChg>
      <pc:sldChg chg="new del">
        <pc:chgData name="Mabel Okungbowa" userId="70068b3b562813e3" providerId="LiveId" clId="{CB9ADFDD-5697-434F-935D-75CBB599374B}" dt="2025-03-29T17:25:20.114" v="1036" actId="680"/>
        <pc:sldMkLst>
          <pc:docMk/>
          <pc:sldMk cId="3531714478" sldId="2648"/>
        </pc:sldMkLst>
      </pc:sldChg>
      <pc:sldChg chg="addSp delSp modSp new mod setBg setClrOvrMap">
        <pc:chgData name="Mabel Okungbowa" userId="70068b3b562813e3" providerId="LiveId" clId="{CB9ADFDD-5697-434F-935D-75CBB599374B}" dt="2025-04-13T21:29:47.486" v="7001" actId="113"/>
        <pc:sldMkLst>
          <pc:docMk/>
          <pc:sldMk cId="433699829" sldId="2649"/>
        </pc:sldMkLst>
        <pc:spChg chg="mod">
          <ac:chgData name="Mabel Okungbowa" userId="70068b3b562813e3" providerId="LiveId" clId="{CB9ADFDD-5697-434F-935D-75CBB599374B}" dt="2025-04-13T21:29:47.486" v="7001" actId="113"/>
          <ac:spMkLst>
            <pc:docMk/>
            <pc:sldMk cId="433699829" sldId="2649"/>
            <ac:spMk id="2" creationId="{86C90BDE-3806-82E2-ED70-0CF1E369C91C}"/>
          </ac:spMkLst>
        </pc:spChg>
        <pc:spChg chg="mod">
          <ac:chgData name="Mabel Okungbowa" userId="70068b3b562813e3" providerId="LiveId" clId="{CB9ADFDD-5697-434F-935D-75CBB599374B}" dt="2025-04-12T21:59:02.657" v="5285" actId="26606"/>
          <ac:spMkLst>
            <pc:docMk/>
            <pc:sldMk cId="433699829" sldId="2649"/>
            <ac:spMk id="3" creationId="{01C735A0-8518-027C-3957-15D629AF43D3}"/>
          </ac:spMkLst>
        </pc:spChg>
        <pc:spChg chg="mod">
          <ac:chgData name="Mabel Okungbowa" userId="70068b3b562813e3" providerId="LiveId" clId="{CB9ADFDD-5697-434F-935D-75CBB599374B}" dt="2025-04-12T21:59:02.657" v="5285" actId="26606"/>
          <ac:spMkLst>
            <pc:docMk/>
            <pc:sldMk cId="433699829" sldId="2649"/>
            <ac:spMk id="4" creationId="{60EAFB1D-21E9-00C4-778C-1BA4420B1AEB}"/>
          </ac:spMkLst>
        </pc:spChg>
        <pc:spChg chg="add">
          <ac:chgData name="Mabel Okungbowa" userId="70068b3b562813e3" providerId="LiveId" clId="{CB9ADFDD-5697-434F-935D-75CBB599374B}" dt="2025-04-12T21:59:02.657" v="5285" actId="26606"/>
          <ac:spMkLst>
            <pc:docMk/>
            <pc:sldMk cId="433699829" sldId="2649"/>
            <ac:spMk id="22" creationId="{2A6B319F-86FE-4754-878E-06F0804D882B}"/>
          </ac:spMkLst>
        </pc:spChg>
        <pc:spChg chg="add">
          <ac:chgData name="Mabel Okungbowa" userId="70068b3b562813e3" providerId="LiveId" clId="{CB9ADFDD-5697-434F-935D-75CBB599374B}" dt="2025-04-12T21:59:02.657" v="5285" actId="26606"/>
          <ac:spMkLst>
            <pc:docMk/>
            <pc:sldMk cId="433699829" sldId="2649"/>
            <ac:spMk id="23" creationId="{DCF7D1B5-3477-499F-ACC5-2C8B07F4EDB3}"/>
          </ac:spMkLst>
        </pc:spChg>
      </pc:sldChg>
      <pc:sldChg chg="add del">
        <pc:chgData name="Mabel Okungbowa" userId="70068b3b562813e3" providerId="LiveId" clId="{CB9ADFDD-5697-434F-935D-75CBB599374B}" dt="2025-03-29T17:26:16.659" v="1042"/>
        <pc:sldMkLst>
          <pc:docMk/>
          <pc:sldMk cId="3000080568" sldId="2649"/>
        </pc:sldMkLst>
      </pc:sldChg>
      <pc:sldChg chg="add del">
        <pc:chgData name="Mabel Okungbowa" userId="70068b3b562813e3" providerId="LiveId" clId="{CB9ADFDD-5697-434F-935D-75CBB599374B}" dt="2025-03-29T17:26:02.324" v="1040"/>
        <pc:sldMkLst>
          <pc:docMk/>
          <pc:sldMk cId="3257033217" sldId="2649"/>
        </pc:sldMkLst>
      </pc:sldChg>
      <pc:sldChg chg="modSp new mod">
        <pc:chgData name="Mabel Okungbowa" userId="70068b3b562813e3" providerId="LiveId" clId="{CB9ADFDD-5697-434F-935D-75CBB599374B}" dt="2025-04-13T21:35:09.434" v="7019" actId="113"/>
        <pc:sldMkLst>
          <pc:docMk/>
          <pc:sldMk cId="1812684536" sldId="2650"/>
        </pc:sldMkLst>
        <pc:spChg chg="mod">
          <ac:chgData name="Mabel Okungbowa" userId="70068b3b562813e3" providerId="LiveId" clId="{CB9ADFDD-5697-434F-935D-75CBB599374B}" dt="2025-04-13T21:35:09.434" v="7019" actId="113"/>
          <ac:spMkLst>
            <pc:docMk/>
            <pc:sldMk cId="1812684536" sldId="2650"/>
            <ac:spMk id="2" creationId="{2B6C4447-F8C0-D579-47FA-76C922618B2A}"/>
          </ac:spMkLst>
        </pc:spChg>
        <pc:spChg chg="mod">
          <ac:chgData name="Mabel Okungbowa" userId="70068b3b562813e3" providerId="LiveId" clId="{CB9ADFDD-5697-434F-935D-75CBB599374B}" dt="2025-04-13T15:53:21.017" v="5584" actId="113"/>
          <ac:spMkLst>
            <pc:docMk/>
            <pc:sldMk cId="1812684536" sldId="2650"/>
            <ac:spMk id="3" creationId="{A758CDF2-0E75-660B-8A51-4C858D3067FA}"/>
          </ac:spMkLst>
        </pc:spChg>
        <pc:spChg chg="mod">
          <ac:chgData name="Mabel Okungbowa" userId="70068b3b562813e3" providerId="LiveId" clId="{CB9ADFDD-5697-434F-935D-75CBB599374B}" dt="2025-04-13T15:52:35.782" v="5581" actId="113"/>
          <ac:spMkLst>
            <pc:docMk/>
            <pc:sldMk cId="1812684536" sldId="2650"/>
            <ac:spMk id="4" creationId="{283FC7E5-E9E6-6D21-5F46-888F1276EBFC}"/>
          </ac:spMkLst>
        </pc:spChg>
      </pc:sldChg>
      <pc:sldChg chg="addSp delSp modSp new mod ord">
        <pc:chgData name="Mabel Okungbowa" userId="70068b3b562813e3" providerId="LiveId" clId="{CB9ADFDD-5697-434F-935D-75CBB599374B}" dt="2025-05-02T06:09:19.044" v="7363" actId="13926"/>
        <pc:sldMkLst>
          <pc:docMk/>
          <pc:sldMk cId="3328127763" sldId="2651"/>
        </pc:sldMkLst>
        <pc:spChg chg="mod">
          <ac:chgData name="Mabel Okungbowa" userId="70068b3b562813e3" providerId="LiveId" clId="{CB9ADFDD-5697-434F-935D-75CBB599374B}" dt="2025-04-12T18:55:39.988" v="5253" actId="20577"/>
          <ac:spMkLst>
            <pc:docMk/>
            <pc:sldMk cId="3328127763" sldId="2651"/>
            <ac:spMk id="2" creationId="{462870E3-F4B9-42AD-7338-E8B72E6AB230}"/>
          </ac:spMkLst>
        </pc:spChg>
        <pc:spChg chg="mod">
          <ac:chgData name="Mabel Okungbowa" userId="70068b3b562813e3" providerId="LiveId" clId="{CB9ADFDD-5697-434F-935D-75CBB599374B}" dt="2025-05-02T06:09:19.044" v="7363" actId="13926"/>
          <ac:spMkLst>
            <pc:docMk/>
            <pc:sldMk cId="3328127763" sldId="2651"/>
            <ac:spMk id="4" creationId="{FDE9AD22-A25E-C84A-D875-261E4EBDBBD0}"/>
          </ac:spMkLst>
        </pc:spChg>
        <pc:picChg chg="add mod">
          <ac:chgData name="Mabel Okungbowa" userId="70068b3b562813e3" providerId="LiveId" clId="{CB9ADFDD-5697-434F-935D-75CBB599374B}" dt="2025-03-29T19:00:02.073" v="1660" actId="1076"/>
          <ac:picMkLst>
            <pc:docMk/>
            <pc:sldMk cId="3328127763" sldId="2651"/>
            <ac:picMk id="1026" creationId="{7BA8B045-4054-7669-F6E3-5F7898B45048}"/>
          </ac:picMkLst>
        </pc:picChg>
      </pc:sldChg>
      <pc:sldChg chg="modSp new mod ord">
        <pc:chgData name="Mabel Okungbowa" userId="70068b3b562813e3" providerId="LiveId" clId="{CB9ADFDD-5697-434F-935D-75CBB599374B}" dt="2025-05-02T06:11:47.079" v="7366" actId="13926"/>
        <pc:sldMkLst>
          <pc:docMk/>
          <pc:sldMk cId="3154699778" sldId="2652"/>
        </pc:sldMkLst>
        <pc:spChg chg="mod">
          <ac:chgData name="Mabel Okungbowa" userId="70068b3b562813e3" providerId="LiveId" clId="{CB9ADFDD-5697-434F-935D-75CBB599374B}" dt="2025-03-29T19:20:59.315" v="1768" actId="122"/>
          <ac:spMkLst>
            <pc:docMk/>
            <pc:sldMk cId="3154699778" sldId="2652"/>
            <ac:spMk id="2" creationId="{452AEF5F-C3E9-8530-CB27-92B60EE00680}"/>
          </ac:spMkLst>
        </pc:spChg>
        <pc:spChg chg="mod">
          <ac:chgData name="Mabel Okungbowa" userId="70068b3b562813e3" providerId="LiveId" clId="{CB9ADFDD-5697-434F-935D-75CBB599374B}" dt="2025-05-02T06:11:07.930" v="7364" actId="13926"/>
          <ac:spMkLst>
            <pc:docMk/>
            <pc:sldMk cId="3154699778" sldId="2652"/>
            <ac:spMk id="3" creationId="{253AE98F-4BF4-138A-3689-093BA3ACD512}"/>
          </ac:spMkLst>
        </pc:spChg>
        <pc:spChg chg="mod">
          <ac:chgData name="Mabel Okungbowa" userId="70068b3b562813e3" providerId="LiveId" clId="{CB9ADFDD-5697-434F-935D-75CBB599374B}" dt="2025-05-02T06:11:47.079" v="7366" actId="13926"/>
          <ac:spMkLst>
            <pc:docMk/>
            <pc:sldMk cId="3154699778" sldId="2652"/>
            <ac:spMk id="4" creationId="{3A7320EE-10C1-85BC-78A0-35DAF015A35A}"/>
          </ac:spMkLst>
        </pc:spChg>
      </pc:sldChg>
      <pc:sldChg chg="addSp delSp modSp mod ord setBg modAnim">
        <pc:chgData name="Mabel Okungbowa" userId="70068b3b562813e3" providerId="LiveId" clId="{CB9ADFDD-5697-434F-935D-75CBB599374B}" dt="2025-04-28T23:19:57.922" v="7258" actId="13926"/>
        <pc:sldMkLst>
          <pc:docMk/>
          <pc:sldMk cId="982603952" sldId="2653"/>
        </pc:sldMkLst>
        <pc:spChg chg="mod">
          <ac:chgData name="Mabel Okungbowa" userId="70068b3b562813e3" providerId="LiveId" clId="{CB9ADFDD-5697-434F-935D-75CBB599374B}" dt="2025-04-13T21:05:28.068" v="6827" actId="26606"/>
          <ac:spMkLst>
            <pc:docMk/>
            <pc:sldMk cId="982603952" sldId="2653"/>
            <ac:spMk id="2" creationId="{87348A6E-E424-14DA-8307-A75057DD68D7}"/>
          </ac:spMkLst>
        </pc:spChg>
        <pc:spChg chg="mod ord">
          <ac:chgData name="Mabel Okungbowa" userId="70068b3b562813e3" providerId="LiveId" clId="{CB9ADFDD-5697-434F-935D-75CBB599374B}" dt="2025-04-28T23:19:57.922" v="7258" actId="13926"/>
          <ac:spMkLst>
            <pc:docMk/>
            <pc:sldMk cId="982603952" sldId="2653"/>
            <ac:spMk id="4" creationId="{5C4070A3-53E6-1BAF-305B-2C910CFCC6D6}"/>
          </ac:spMkLst>
        </pc:spChg>
        <pc:spChg chg="add mod">
          <ac:chgData name="Mabel Okungbowa" userId="70068b3b562813e3" providerId="LiveId" clId="{CB9ADFDD-5697-434F-935D-75CBB599374B}" dt="2025-04-13T21:05:28.068" v="6827" actId="26606"/>
          <ac:spMkLst>
            <pc:docMk/>
            <pc:sldMk cId="982603952" sldId="2653"/>
            <ac:spMk id="6" creationId="{FEA1078F-A0C0-8287-9C55-66917F3052DA}"/>
          </ac:spMkLst>
        </pc:spChg>
      </pc:sldChg>
      <pc:sldChg chg="new del">
        <pc:chgData name="Mabel Okungbowa" userId="70068b3b562813e3" providerId="LiveId" clId="{CB9ADFDD-5697-434F-935D-75CBB599374B}" dt="2025-04-12T15:04:39.417" v="2746" actId="2696"/>
        <pc:sldMkLst>
          <pc:docMk/>
          <pc:sldMk cId="4262807296" sldId="2654"/>
        </pc:sldMkLst>
      </pc:sldChg>
      <pc:sldChg chg="modSp add mod">
        <pc:chgData name="Mabel Okungbowa" userId="70068b3b562813e3" providerId="LiveId" clId="{CB9ADFDD-5697-434F-935D-75CBB599374B}" dt="2025-04-12T15:08:10.007" v="2767" actId="5793"/>
        <pc:sldMkLst>
          <pc:docMk/>
          <pc:sldMk cId="3281064314" sldId="2655"/>
        </pc:sldMkLst>
        <pc:spChg chg="mod">
          <ac:chgData name="Mabel Okungbowa" userId="70068b3b562813e3" providerId="LiveId" clId="{CB9ADFDD-5697-434F-935D-75CBB599374B}" dt="2025-04-12T15:07:20.129" v="2762" actId="2711"/>
          <ac:spMkLst>
            <pc:docMk/>
            <pc:sldMk cId="3281064314" sldId="2655"/>
            <ac:spMk id="2" creationId="{8AFCA602-E837-C298-1509-8A579AA372B6}"/>
          </ac:spMkLst>
        </pc:spChg>
        <pc:spChg chg="mod">
          <ac:chgData name="Mabel Okungbowa" userId="70068b3b562813e3" providerId="LiveId" clId="{CB9ADFDD-5697-434F-935D-75CBB599374B}" dt="2025-04-12T15:08:10.007" v="2767" actId="5793"/>
          <ac:spMkLst>
            <pc:docMk/>
            <pc:sldMk cId="3281064314" sldId="2655"/>
            <ac:spMk id="4" creationId="{2704415F-AD87-7E39-96D5-4B7F0B92FB31}"/>
          </ac:spMkLst>
        </pc:spChg>
      </pc:sldChg>
      <pc:sldChg chg="modSp add mod modAnim">
        <pc:chgData name="Mabel Okungbowa" userId="70068b3b562813e3" providerId="LiveId" clId="{CB9ADFDD-5697-434F-935D-75CBB599374B}" dt="2025-04-13T16:19:18.360" v="5665" actId="113"/>
        <pc:sldMkLst>
          <pc:docMk/>
          <pc:sldMk cId="209766864" sldId="2656"/>
        </pc:sldMkLst>
        <pc:spChg chg="mod">
          <ac:chgData name="Mabel Okungbowa" userId="70068b3b562813e3" providerId="LiveId" clId="{CB9ADFDD-5697-434F-935D-75CBB599374B}" dt="2025-04-13T16:18:00.756" v="5663" actId="13926"/>
          <ac:spMkLst>
            <pc:docMk/>
            <pc:sldMk cId="209766864" sldId="2656"/>
            <ac:spMk id="2" creationId="{22C55C08-BD47-E851-5738-3764E81B5D4D}"/>
          </ac:spMkLst>
        </pc:spChg>
        <pc:spChg chg="mod">
          <ac:chgData name="Mabel Okungbowa" userId="70068b3b562813e3" providerId="LiveId" clId="{CB9ADFDD-5697-434F-935D-75CBB599374B}" dt="2025-04-13T16:19:18.360" v="5665" actId="113"/>
          <ac:spMkLst>
            <pc:docMk/>
            <pc:sldMk cId="209766864" sldId="2656"/>
            <ac:spMk id="4" creationId="{D99B008F-720E-670D-2BD7-744B0703C55D}"/>
          </ac:spMkLst>
        </pc:spChg>
      </pc:sldChg>
      <pc:sldChg chg="add del">
        <pc:chgData name="Mabel Okungbowa" userId="70068b3b562813e3" providerId="LiveId" clId="{CB9ADFDD-5697-434F-935D-75CBB599374B}" dt="2025-04-12T15:05:55.073" v="2758"/>
        <pc:sldMkLst>
          <pc:docMk/>
          <pc:sldMk cId="209936341" sldId="2656"/>
        </pc:sldMkLst>
      </pc:sldChg>
      <pc:sldChg chg="add del">
        <pc:chgData name="Mabel Okungbowa" userId="70068b3b562813e3" providerId="LiveId" clId="{CB9ADFDD-5697-434F-935D-75CBB599374B}" dt="2025-04-12T15:05:26.359" v="2754"/>
        <pc:sldMkLst>
          <pc:docMk/>
          <pc:sldMk cId="1946341939" sldId="2656"/>
        </pc:sldMkLst>
      </pc:sldChg>
      <pc:sldChg chg="addSp delSp modSp add mod setBg modAnim delDesignElem">
        <pc:chgData name="Mabel Okungbowa" userId="70068b3b562813e3" providerId="LiveId" clId="{CB9ADFDD-5697-434F-935D-75CBB599374B}" dt="2025-04-13T16:21:22.130" v="5669" actId="20577"/>
        <pc:sldMkLst>
          <pc:docMk/>
          <pc:sldMk cId="1966089716" sldId="2657"/>
        </pc:sldMkLst>
        <pc:spChg chg="mod">
          <ac:chgData name="Mabel Okungbowa" userId="70068b3b562813e3" providerId="LiveId" clId="{CB9ADFDD-5697-434F-935D-75CBB599374B}" dt="2025-04-12T17:16:31.465" v="4233" actId="20577"/>
          <ac:spMkLst>
            <pc:docMk/>
            <pc:sldMk cId="1966089716" sldId="2657"/>
            <ac:spMk id="2" creationId="{7687BA21-3BCD-B62D-CD56-0C3916AF0D7B}"/>
          </ac:spMkLst>
        </pc:spChg>
        <pc:spChg chg="add mod">
          <ac:chgData name="Mabel Okungbowa" userId="70068b3b562813e3" providerId="LiveId" clId="{CB9ADFDD-5697-434F-935D-75CBB599374B}" dt="2025-04-13T16:21:22.130" v="5669" actId="20577"/>
          <ac:spMkLst>
            <pc:docMk/>
            <pc:sldMk cId="1966089716" sldId="2657"/>
            <ac:spMk id="6" creationId="{5644DBF9-EEC5-EBB5-720B-7ACCBA8F379D}"/>
          </ac:spMkLst>
        </pc:spChg>
        <pc:picChg chg="add mod">
          <ac:chgData name="Mabel Okungbowa" userId="70068b3b562813e3" providerId="LiveId" clId="{CB9ADFDD-5697-434F-935D-75CBB599374B}" dt="2025-04-12T16:24:25.726" v="4100"/>
          <ac:picMkLst>
            <pc:docMk/>
            <pc:sldMk cId="1966089716" sldId="2657"/>
            <ac:picMk id="5" creationId="{1B1670DC-EBA2-60C0-7537-FFCED2B6F2CF}"/>
          </ac:picMkLst>
        </pc:picChg>
      </pc:sldChg>
      <pc:sldChg chg="modSp new del mod">
        <pc:chgData name="Mabel Okungbowa" userId="70068b3b562813e3" providerId="LiveId" clId="{CB9ADFDD-5697-434F-935D-75CBB599374B}" dt="2025-04-12T17:29:03.498" v="4345" actId="2696"/>
        <pc:sldMkLst>
          <pc:docMk/>
          <pc:sldMk cId="398752749" sldId="2658"/>
        </pc:sldMkLst>
      </pc:sldChg>
      <pc:sldChg chg="modSp add mod">
        <pc:chgData name="Mabel Okungbowa" userId="70068b3b562813e3" providerId="LiveId" clId="{CB9ADFDD-5697-434F-935D-75CBB599374B}" dt="2025-04-12T17:28:24.057" v="4344" actId="20577"/>
        <pc:sldMkLst>
          <pc:docMk/>
          <pc:sldMk cId="2446562454" sldId="2659"/>
        </pc:sldMkLst>
        <pc:spChg chg="mod">
          <ac:chgData name="Mabel Okungbowa" userId="70068b3b562813e3" providerId="LiveId" clId="{CB9ADFDD-5697-434F-935D-75CBB599374B}" dt="2025-04-12T17:28:24.057" v="4344" actId="20577"/>
          <ac:spMkLst>
            <pc:docMk/>
            <pc:sldMk cId="2446562454" sldId="2659"/>
            <ac:spMk id="6" creationId="{B370FED4-CD62-7439-403A-F651EE0F1333}"/>
          </ac:spMkLst>
        </pc:spChg>
      </pc:sldChg>
      <pc:sldChg chg="delSp modSp add mod setBg modAnim delDesignElem">
        <pc:chgData name="Mabel Okungbowa" userId="70068b3b562813e3" providerId="LiveId" clId="{CB9ADFDD-5697-434F-935D-75CBB599374B}" dt="2025-04-12T18:18:32.975" v="4795" actId="113"/>
        <pc:sldMkLst>
          <pc:docMk/>
          <pc:sldMk cId="734312889" sldId="2660"/>
        </pc:sldMkLst>
        <pc:spChg chg="mod">
          <ac:chgData name="Mabel Okungbowa" userId="70068b3b562813e3" providerId="LiveId" clId="{CB9ADFDD-5697-434F-935D-75CBB599374B}" dt="2025-04-12T18:16:32.999" v="4781" actId="122"/>
          <ac:spMkLst>
            <pc:docMk/>
            <pc:sldMk cId="734312889" sldId="2660"/>
            <ac:spMk id="2" creationId="{3B7E6215-EDAB-F0BD-7661-7A3606A4A004}"/>
          </ac:spMkLst>
        </pc:spChg>
        <pc:spChg chg="mod">
          <ac:chgData name="Mabel Okungbowa" userId="70068b3b562813e3" providerId="LiveId" clId="{CB9ADFDD-5697-434F-935D-75CBB599374B}" dt="2025-04-12T18:18:32.975" v="4795" actId="113"/>
          <ac:spMkLst>
            <pc:docMk/>
            <pc:sldMk cId="734312889" sldId="2660"/>
            <ac:spMk id="4" creationId="{15915605-AE27-44C1-ACB0-6266B2F73873}"/>
          </ac:spMkLst>
        </pc:spChg>
      </pc:sldChg>
      <pc:sldChg chg="addSp modSp add mod setBg">
        <pc:chgData name="Mabel Okungbowa" userId="70068b3b562813e3" providerId="LiveId" clId="{CB9ADFDD-5697-434F-935D-75CBB599374B}" dt="2025-04-13T21:47:29.462" v="7099" actId="20577"/>
        <pc:sldMkLst>
          <pc:docMk/>
          <pc:sldMk cId="2479223837" sldId="2661"/>
        </pc:sldMkLst>
        <pc:spChg chg="mod">
          <ac:chgData name="Mabel Okungbowa" userId="70068b3b562813e3" providerId="LiveId" clId="{CB9ADFDD-5697-434F-935D-75CBB599374B}" dt="2025-04-13T21:46:57.805" v="7097" actId="2711"/>
          <ac:spMkLst>
            <pc:docMk/>
            <pc:sldMk cId="2479223837" sldId="2661"/>
            <ac:spMk id="2" creationId="{1FBC0F9E-5420-7DAE-EC6B-21BDD8AB253D}"/>
          </ac:spMkLst>
        </pc:spChg>
        <pc:spChg chg="mod">
          <ac:chgData name="Mabel Okungbowa" userId="70068b3b562813e3" providerId="LiveId" clId="{CB9ADFDD-5697-434F-935D-75CBB599374B}" dt="2025-04-13T21:47:29.462" v="7099" actId="20577"/>
          <ac:spMkLst>
            <pc:docMk/>
            <pc:sldMk cId="2479223837" sldId="2661"/>
            <ac:spMk id="3" creationId="{96C2A93E-D7D3-2E67-178D-1DC1B5B56C9D}"/>
          </ac:spMkLst>
        </pc:spChg>
        <pc:spChg chg="add">
          <ac:chgData name="Mabel Okungbowa" userId="70068b3b562813e3" providerId="LiveId" clId="{CB9ADFDD-5697-434F-935D-75CBB599374B}" dt="2025-04-12T23:25:38.136" v="5536" actId="26606"/>
          <ac:spMkLst>
            <pc:docMk/>
            <pc:sldMk cId="2479223837" sldId="2661"/>
            <ac:spMk id="8" creationId="{907EF6B7-1338-4443-8C46-6A318D952DFD}"/>
          </ac:spMkLst>
        </pc:spChg>
        <pc:spChg chg="add">
          <ac:chgData name="Mabel Okungbowa" userId="70068b3b562813e3" providerId="LiveId" clId="{CB9ADFDD-5697-434F-935D-75CBB599374B}" dt="2025-04-12T23:25:38.136" v="5536" actId="26606"/>
          <ac:spMkLst>
            <pc:docMk/>
            <pc:sldMk cId="2479223837" sldId="2661"/>
            <ac:spMk id="10" creationId="{DAAE4CDD-124C-4DCF-9584-B6033B545DD5}"/>
          </ac:spMkLst>
        </pc:spChg>
        <pc:spChg chg="add">
          <ac:chgData name="Mabel Okungbowa" userId="70068b3b562813e3" providerId="LiveId" clId="{CB9ADFDD-5697-434F-935D-75CBB599374B}" dt="2025-04-12T23:25:38.136" v="5536" actId="26606"/>
          <ac:spMkLst>
            <pc:docMk/>
            <pc:sldMk cId="2479223837" sldId="2661"/>
            <ac:spMk id="12" creationId="{081E4A58-353D-44AE-B2FC-2A74E2E400F7}"/>
          </ac:spMkLst>
        </pc:spChg>
      </pc:sldChg>
      <pc:sldChg chg="delSp modSp add del mod setBg delDesignElem">
        <pc:chgData name="Mabel Okungbowa" userId="70068b3b562813e3" providerId="LiveId" clId="{CB9ADFDD-5697-434F-935D-75CBB599374B}" dt="2025-04-12T22:55:42.252" v="5501" actId="2696"/>
        <pc:sldMkLst>
          <pc:docMk/>
          <pc:sldMk cId="3880969809" sldId="2661"/>
        </pc:sldMkLst>
      </pc:sldChg>
      <pc:sldChg chg="addSp delSp modSp add mod ord setBg">
        <pc:chgData name="Mabel Okungbowa" userId="70068b3b562813e3" providerId="LiveId" clId="{CB9ADFDD-5697-434F-935D-75CBB599374B}" dt="2025-04-13T21:38:28.894" v="7028"/>
        <pc:sldMkLst>
          <pc:docMk/>
          <pc:sldMk cId="3583538165" sldId="2662"/>
        </pc:sldMkLst>
        <pc:spChg chg="mod">
          <ac:chgData name="Mabel Okungbowa" userId="70068b3b562813e3" providerId="LiveId" clId="{CB9ADFDD-5697-434F-935D-75CBB599374B}" dt="2025-04-12T23:23:31.875" v="5534" actId="26606"/>
          <ac:spMkLst>
            <pc:docMk/>
            <pc:sldMk cId="3583538165" sldId="2662"/>
            <ac:spMk id="2" creationId="{C6049938-7732-4DA3-67D8-AC719493399B}"/>
          </ac:spMkLst>
        </pc:spChg>
        <pc:spChg chg="add">
          <ac:chgData name="Mabel Okungbowa" userId="70068b3b562813e3" providerId="LiveId" clId="{CB9ADFDD-5697-434F-935D-75CBB599374B}" dt="2025-04-12T23:24:42.298" v="5535" actId="26606"/>
          <ac:spMkLst>
            <pc:docMk/>
            <pc:sldMk cId="3583538165" sldId="2662"/>
            <ac:spMk id="16" creationId="{AE2B703B-46F9-481A-A605-82E2A828C4FA}"/>
          </ac:spMkLst>
        </pc:spChg>
        <pc:spChg chg="add">
          <ac:chgData name="Mabel Okungbowa" userId="70068b3b562813e3" providerId="LiveId" clId="{CB9ADFDD-5697-434F-935D-75CBB599374B}" dt="2025-04-12T23:24:42.298" v="5535" actId="26606"/>
          <ac:spMkLst>
            <pc:docMk/>
            <pc:sldMk cId="3583538165" sldId="2662"/>
            <ac:spMk id="18" creationId="{F13BE4D7-0C3D-4906-B230-A1C5B4665CCF}"/>
          </ac:spMkLst>
        </pc:spChg>
        <pc:graphicFrameChg chg="add mod modGraphic">
          <ac:chgData name="Mabel Okungbowa" userId="70068b3b562813e3" providerId="LiveId" clId="{CB9ADFDD-5697-434F-935D-75CBB599374B}" dt="2025-04-12T23:24:42.298" v="5535" actId="26606"/>
          <ac:graphicFrameMkLst>
            <pc:docMk/>
            <pc:sldMk cId="3583538165" sldId="2662"/>
            <ac:graphicFrameMk id="5" creationId="{EFFF3A0B-7340-CDD1-FD94-E2A4851201C5}"/>
          </ac:graphicFrameMkLst>
        </pc:graphicFrameChg>
      </pc:sldChg>
      <pc:sldChg chg="addSp delSp modSp new mod ord setBg">
        <pc:chgData name="Mabel Okungbowa" userId="70068b3b562813e3" providerId="LiveId" clId="{CB9ADFDD-5697-434F-935D-75CBB599374B}" dt="2025-04-13T17:32:50.669" v="5880" actId="20577"/>
        <pc:sldMkLst>
          <pc:docMk/>
          <pc:sldMk cId="85498132" sldId="2663"/>
        </pc:sldMkLst>
        <pc:spChg chg="mod">
          <ac:chgData name="Mabel Okungbowa" userId="70068b3b562813e3" providerId="LiveId" clId="{CB9ADFDD-5697-434F-935D-75CBB599374B}" dt="2025-04-13T17:32:50.669" v="5880" actId="20577"/>
          <ac:spMkLst>
            <pc:docMk/>
            <pc:sldMk cId="85498132" sldId="2663"/>
            <ac:spMk id="2" creationId="{CFDCD50C-E3FE-C17E-A88A-E2F502B2085F}"/>
          </ac:spMkLst>
        </pc:spChg>
        <pc:spChg chg="add">
          <ac:chgData name="Mabel Okungbowa" userId="70068b3b562813e3" providerId="LiveId" clId="{CB9ADFDD-5697-434F-935D-75CBB599374B}" dt="2025-04-13T16:54:42.505" v="5694" actId="26606"/>
          <ac:spMkLst>
            <pc:docMk/>
            <pc:sldMk cId="85498132" sldId="2663"/>
            <ac:spMk id="12" creationId="{DBC6133C-0615-4CE4-9132-37E609A9BDFA}"/>
          </ac:spMkLst>
        </pc:spChg>
        <pc:spChg chg="add">
          <ac:chgData name="Mabel Okungbowa" userId="70068b3b562813e3" providerId="LiveId" clId="{CB9ADFDD-5697-434F-935D-75CBB599374B}" dt="2025-04-13T16:54:42.505" v="5694" actId="26606"/>
          <ac:spMkLst>
            <pc:docMk/>
            <pc:sldMk cId="85498132" sldId="2663"/>
            <ac:spMk id="14" creationId="{169CC832-2974-4E8D-90ED-3E2941BA7336}"/>
          </ac:spMkLst>
        </pc:spChg>
        <pc:spChg chg="add">
          <ac:chgData name="Mabel Okungbowa" userId="70068b3b562813e3" providerId="LiveId" clId="{CB9ADFDD-5697-434F-935D-75CBB599374B}" dt="2025-04-13T16:54:42.505" v="5694" actId="26606"/>
          <ac:spMkLst>
            <pc:docMk/>
            <pc:sldMk cId="85498132" sldId="2663"/>
            <ac:spMk id="16" creationId="{55222F96-971A-4F90-B841-6BAB416C7AC1}"/>
          </ac:spMkLst>
        </pc:spChg>
        <pc:spChg chg="add">
          <ac:chgData name="Mabel Okungbowa" userId="70068b3b562813e3" providerId="LiveId" clId="{CB9ADFDD-5697-434F-935D-75CBB599374B}" dt="2025-04-13T16:54:42.505" v="5694" actId="26606"/>
          <ac:spMkLst>
            <pc:docMk/>
            <pc:sldMk cId="85498132" sldId="2663"/>
            <ac:spMk id="18" creationId="{08980754-6F4B-43C9-B9BE-127B6BED6586}"/>
          </ac:spMkLst>
        </pc:spChg>
        <pc:spChg chg="add">
          <ac:chgData name="Mabel Okungbowa" userId="70068b3b562813e3" providerId="LiveId" clId="{CB9ADFDD-5697-434F-935D-75CBB599374B}" dt="2025-04-13T16:54:42.505" v="5694" actId="26606"/>
          <ac:spMkLst>
            <pc:docMk/>
            <pc:sldMk cId="85498132" sldId="2663"/>
            <ac:spMk id="20" creationId="{2C1BBA94-3F40-40AA-8BB9-E69E25E537C1}"/>
          </ac:spMkLst>
        </pc:spChg>
        <pc:picChg chg="add mod ord">
          <ac:chgData name="Mabel Okungbowa" userId="70068b3b562813e3" providerId="LiveId" clId="{CB9ADFDD-5697-434F-935D-75CBB599374B}" dt="2025-04-13T16:58:34.360" v="5696" actId="27614"/>
          <ac:picMkLst>
            <pc:docMk/>
            <pc:sldMk cId="85498132" sldId="2663"/>
            <ac:picMk id="5" creationId="{BC532F0B-9FB0-72CB-CFDB-D378A0516906}"/>
          </ac:picMkLst>
        </pc:picChg>
        <pc:picChg chg="add mod">
          <ac:chgData name="Mabel Okungbowa" userId="70068b3b562813e3" providerId="LiveId" clId="{CB9ADFDD-5697-434F-935D-75CBB599374B}" dt="2025-04-13T17:27:20.175" v="5760" actId="962"/>
          <ac:picMkLst>
            <pc:docMk/>
            <pc:sldMk cId="85498132" sldId="2663"/>
            <ac:picMk id="7" creationId="{ED3534F8-9869-0B95-01D9-05CF5E6DE7DA}"/>
          </ac:picMkLst>
        </pc:picChg>
      </pc:sldChg>
      <pc:sldChg chg="addSp delSp modSp new mod">
        <pc:chgData name="Mabel Okungbowa" userId="70068b3b562813e3" providerId="LiveId" clId="{CB9ADFDD-5697-434F-935D-75CBB599374B}" dt="2025-04-13T17:46:16.852" v="6117" actId="13926"/>
        <pc:sldMkLst>
          <pc:docMk/>
          <pc:sldMk cId="3210989598" sldId="2664"/>
        </pc:sldMkLst>
        <pc:spChg chg="mod">
          <ac:chgData name="Mabel Okungbowa" userId="70068b3b562813e3" providerId="LiveId" clId="{CB9ADFDD-5697-434F-935D-75CBB599374B}" dt="2025-04-13T17:01:38.869" v="5755" actId="20577"/>
          <ac:spMkLst>
            <pc:docMk/>
            <pc:sldMk cId="3210989598" sldId="2664"/>
            <ac:spMk id="2" creationId="{853CDD8B-D382-7D5F-4C9C-A42F643CFF14}"/>
          </ac:spMkLst>
        </pc:spChg>
        <pc:spChg chg="add mod">
          <ac:chgData name="Mabel Okungbowa" userId="70068b3b562813e3" providerId="LiveId" clId="{CB9ADFDD-5697-434F-935D-75CBB599374B}" dt="2025-04-13T17:46:16.852" v="6117" actId="13926"/>
          <ac:spMkLst>
            <pc:docMk/>
            <pc:sldMk cId="3210989598" sldId="2664"/>
            <ac:spMk id="6" creationId="{16BE6B71-9BFC-25D6-BC27-2DB9EA0043B2}"/>
          </ac:spMkLst>
        </pc:spChg>
      </pc:sldChg>
      <pc:sldChg chg="modSp new mod">
        <pc:chgData name="Mabel Okungbowa" userId="70068b3b562813e3" providerId="LiveId" clId="{CB9ADFDD-5697-434F-935D-75CBB599374B}" dt="2025-05-02T05:22:08.732" v="7328" actId="113"/>
        <pc:sldMkLst>
          <pc:docMk/>
          <pc:sldMk cId="2888380759" sldId="2665"/>
        </pc:sldMkLst>
        <pc:spChg chg="mod">
          <ac:chgData name="Mabel Okungbowa" userId="70068b3b562813e3" providerId="LiveId" clId="{CB9ADFDD-5697-434F-935D-75CBB599374B}" dt="2025-04-13T17:48:57.850" v="6129" actId="122"/>
          <ac:spMkLst>
            <pc:docMk/>
            <pc:sldMk cId="2888380759" sldId="2665"/>
            <ac:spMk id="2" creationId="{22DAD036-DCE5-CF69-1234-450A3B03ACEC}"/>
          </ac:spMkLst>
        </pc:spChg>
        <pc:spChg chg="mod">
          <ac:chgData name="Mabel Okungbowa" userId="70068b3b562813e3" providerId="LiveId" clId="{CB9ADFDD-5697-434F-935D-75CBB599374B}" dt="2025-05-02T05:22:08.732" v="7328" actId="113"/>
          <ac:spMkLst>
            <pc:docMk/>
            <pc:sldMk cId="2888380759" sldId="2665"/>
            <ac:spMk id="3" creationId="{0E598DBC-719E-FE15-2FEB-19490B330D3A}"/>
          </ac:spMkLst>
        </pc:spChg>
      </pc:sldChg>
      <pc:sldChg chg="addSp delSp modSp new mod setBg">
        <pc:chgData name="Mabel Okungbowa" userId="70068b3b562813e3" providerId="LiveId" clId="{CB9ADFDD-5697-434F-935D-75CBB599374B}" dt="2025-05-02T05:23:51.092" v="7331" actId="207"/>
        <pc:sldMkLst>
          <pc:docMk/>
          <pc:sldMk cId="2404106538" sldId="2666"/>
        </pc:sldMkLst>
        <pc:spChg chg="mod">
          <ac:chgData name="Mabel Okungbowa" userId="70068b3b562813e3" providerId="LiveId" clId="{CB9ADFDD-5697-434F-935D-75CBB599374B}" dt="2025-04-13T18:07:09.330" v="6173" actId="122"/>
          <ac:spMkLst>
            <pc:docMk/>
            <pc:sldMk cId="2404106538" sldId="2666"/>
            <ac:spMk id="2" creationId="{C7D72EE9-CDC2-3E38-FC37-298A2C2B526C}"/>
          </ac:spMkLst>
        </pc:spChg>
        <pc:spChg chg="mod">
          <ac:chgData name="Mabel Okungbowa" userId="70068b3b562813e3" providerId="LiveId" clId="{CB9ADFDD-5697-434F-935D-75CBB599374B}" dt="2025-05-02T05:23:51.092" v="7331" actId="207"/>
          <ac:spMkLst>
            <pc:docMk/>
            <pc:sldMk cId="2404106538" sldId="2666"/>
            <ac:spMk id="3" creationId="{2DC1E72C-76F7-015D-19CF-37F12056302D}"/>
          </ac:spMkLst>
        </pc:spChg>
        <pc:spChg chg="add">
          <ac:chgData name="Mabel Okungbowa" userId="70068b3b562813e3" providerId="LiveId" clId="{CB9ADFDD-5697-434F-935D-75CBB599374B}" dt="2025-04-13T18:04:11.613" v="6162" actId="26606"/>
          <ac:spMkLst>
            <pc:docMk/>
            <pc:sldMk cId="2404106538" sldId="2666"/>
            <ac:spMk id="18" creationId="{7FF47CB7-972F-479F-A36D-9E72D26EC8DA}"/>
          </ac:spMkLst>
        </pc:spChg>
        <pc:spChg chg="add">
          <ac:chgData name="Mabel Okungbowa" userId="70068b3b562813e3" providerId="LiveId" clId="{CB9ADFDD-5697-434F-935D-75CBB599374B}" dt="2025-04-13T18:04:11.613" v="6162" actId="26606"/>
          <ac:spMkLst>
            <pc:docMk/>
            <pc:sldMk cId="2404106538" sldId="2666"/>
            <ac:spMk id="20" creationId="{0D153B68-5844-490D-8E67-F616D6D721CA}"/>
          </ac:spMkLst>
        </pc:spChg>
        <pc:spChg chg="add">
          <ac:chgData name="Mabel Okungbowa" userId="70068b3b562813e3" providerId="LiveId" clId="{CB9ADFDD-5697-434F-935D-75CBB599374B}" dt="2025-04-13T18:04:11.613" v="6162" actId="26606"/>
          <ac:spMkLst>
            <pc:docMk/>
            <pc:sldMk cId="2404106538" sldId="2666"/>
            <ac:spMk id="22" creationId="{9A0D773F-7A7D-4DBB-9DEA-86BB8B8F4BC8}"/>
          </ac:spMkLst>
        </pc:spChg>
        <pc:picChg chg="add mod">
          <ac:chgData name="Mabel Okungbowa" userId="70068b3b562813e3" providerId="LiveId" clId="{CB9ADFDD-5697-434F-935D-75CBB599374B}" dt="2025-04-13T18:04:58.174" v="6168" actId="14100"/>
          <ac:picMkLst>
            <pc:docMk/>
            <pc:sldMk cId="2404106538" sldId="2666"/>
            <ac:picMk id="4" creationId="{98CAF45A-A9DA-E605-B31C-89460DAE38B0}"/>
          </ac:picMkLst>
        </pc:picChg>
      </pc:sldChg>
      <pc:sldChg chg="addSp delSp modSp new del mod">
        <pc:chgData name="Mabel Okungbowa" userId="70068b3b562813e3" providerId="LiveId" clId="{CB9ADFDD-5697-434F-935D-75CBB599374B}" dt="2025-04-13T18:02:04.223" v="6154" actId="680"/>
        <pc:sldMkLst>
          <pc:docMk/>
          <pc:sldMk cId="4269241481" sldId="2666"/>
        </pc:sldMkLst>
      </pc:sldChg>
      <pc:sldChg chg="addSp delSp modSp new mod">
        <pc:chgData name="Mabel Okungbowa" userId="70068b3b562813e3" providerId="LiveId" clId="{CB9ADFDD-5697-434F-935D-75CBB599374B}" dt="2025-04-13T19:16:28.268" v="6266" actId="14100"/>
        <pc:sldMkLst>
          <pc:docMk/>
          <pc:sldMk cId="2073276943" sldId="2667"/>
        </pc:sldMkLst>
        <pc:spChg chg="mod">
          <ac:chgData name="Mabel Okungbowa" userId="70068b3b562813e3" providerId="LiveId" clId="{CB9ADFDD-5697-434F-935D-75CBB599374B}" dt="2025-04-13T19:14:58.633" v="6257"/>
          <ac:spMkLst>
            <pc:docMk/>
            <pc:sldMk cId="2073276943" sldId="2667"/>
            <ac:spMk id="2" creationId="{6040D121-C22C-047E-7144-4F679AF49C8F}"/>
          </ac:spMkLst>
        </pc:spChg>
        <pc:spChg chg="mod">
          <ac:chgData name="Mabel Okungbowa" userId="70068b3b562813e3" providerId="LiveId" clId="{CB9ADFDD-5697-434F-935D-75CBB599374B}" dt="2025-04-13T19:14:40.594" v="6255"/>
          <ac:spMkLst>
            <pc:docMk/>
            <pc:sldMk cId="2073276943" sldId="2667"/>
            <ac:spMk id="3" creationId="{B2572EBE-0C04-9A52-1B30-FB0D3BFFA9ED}"/>
          </ac:spMkLst>
        </pc:spChg>
        <pc:picChg chg="add mod ord">
          <ac:chgData name="Mabel Okungbowa" userId="70068b3b562813e3" providerId="LiveId" clId="{CB9ADFDD-5697-434F-935D-75CBB599374B}" dt="2025-04-13T19:16:06.278" v="6263" actId="1076"/>
          <ac:picMkLst>
            <pc:docMk/>
            <pc:sldMk cId="2073276943" sldId="2667"/>
            <ac:picMk id="6" creationId="{F9286977-1F09-D6A9-E762-8E9BF3B64B2B}"/>
          </ac:picMkLst>
        </pc:picChg>
        <pc:picChg chg="add mod">
          <ac:chgData name="Mabel Okungbowa" userId="70068b3b562813e3" providerId="LiveId" clId="{CB9ADFDD-5697-434F-935D-75CBB599374B}" dt="2025-04-13T19:16:28.268" v="6266" actId="14100"/>
          <ac:picMkLst>
            <pc:docMk/>
            <pc:sldMk cId="2073276943" sldId="2667"/>
            <ac:picMk id="7" creationId="{1EA1D671-8E64-ED65-6A51-81F2A31E1667}"/>
          </ac:picMkLst>
        </pc:picChg>
      </pc:sldChg>
      <pc:sldChg chg="addSp delSp modSp new mod setBg">
        <pc:chgData name="Mabel Okungbowa" userId="70068b3b562813e3" providerId="LiveId" clId="{CB9ADFDD-5697-434F-935D-75CBB599374B}" dt="2025-04-13T20:16:51.251" v="6520"/>
        <pc:sldMkLst>
          <pc:docMk/>
          <pc:sldMk cId="3963408721" sldId="2668"/>
        </pc:sldMkLst>
        <pc:spChg chg="mod ord">
          <ac:chgData name="Mabel Okungbowa" userId="70068b3b562813e3" providerId="LiveId" clId="{CB9ADFDD-5697-434F-935D-75CBB599374B}" dt="2025-04-13T19:56:43.880" v="6303" actId="26606"/>
          <ac:spMkLst>
            <pc:docMk/>
            <pc:sldMk cId="3963408721" sldId="2668"/>
            <ac:spMk id="2" creationId="{AB2C6612-EF47-9D64-7D1C-2A28097E84C1}"/>
          </ac:spMkLst>
        </pc:spChg>
        <pc:spChg chg="add">
          <ac:chgData name="Mabel Okungbowa" userId="70068b3b562813e3" providerId="LiveId" clId="{CB9ADFDD-5697-434F-935D-75CBB599374B}" dt="2025-04-13T19:56:43.880" v="6303" actId="26606"/>
          <ac:spMkLst>
            <pc:docMk/>
            <pc:sldMk cId="3963408721" sldId="2668"/>
            <ac:spMk id="11" creationId="{9203DE33-2CD4-4CA8-9AF3-37C3B65133B0}"/>
          </ac:spMkLst>
        </pc:spChg>
        <pc:spChg chg="add">
          <ac:chgData name="Mabel Okungbowa" userId="70068b3b562813e3" providerId="LiveId" clId="{CB9ADFDD-5697-434F-935D-75CBB599374B}" dt="2025-04-13T19:56:43.880" v="6303" actId="26606"/>
          <ac:spMkLst>
            <pc:docMk/>
            <pc:sldMk cId="3963408721" sldId="2668"/>
            <ac:spMk id="13" creationId="{0AF57B88-1D4C-41FA-A761-EC1DD10C35CB}"/>
          </ac:spMkLst>
        </pc:spChg>
        <pc:spChg chg="add">
          <ac:chgData name="Mabel Okungbowa" userId="70068b3b562813e3" providerId="LiveId" clId="{CB9ADFDD-5697-434F-935D-75CBB599374B}" dt="2025-04-13T19:56:43.880" v="6303" actId="26606"/>
          <ac:spMkLst>
            <pc:docMk/>
            <pc:sldMk cId="3963408721" sldId="2668"/>
            <ac:spMk id="15" creationId="{D2548F45-5164-4ABB-8212-7F293FDED8D4}"/>
          </ac:spMkLst>
        </pc:spChg>
        <pc:spChg chg="add">
          <ac:chgData name="Mabel Okungbowa" userId="70068b3b562813e3" providerId="LiveId" clId="{CB9ADFDD-5697-434F-935D-75CBB599374B}" dt="2025-04-13T19:56:43.880" v="6303" actId="26606"/>
          <ac:spMkLst>
            <pc:docMk/>
            <pc:sldMk cId="3963408721" sldId="2668"/>
            <ac:spMk id="17" creationId="{5E81CCFB-7BEF-4186-86FB-D09450B4D02D}"/>
          </ac:spMkLst>
        </pc:spChg>
        <pc:picChg chg="add mod ord">
          <ac:chgData name="Mabel Okungbowa" userId="70068b3b562813e3" providerId="LiveId" clId="{CB9ADFDD-5697-434F-935D-75CBB599374B}" dt="2025-04-13T19:56:43.880" v="6303" actId="26606"/>
          <ac:picMkLst>
            <pc:docMk/>
            <pc:sldMk cId="3963408721" sldId="2668"/>
            <ac:picMk id="6" creationId="{610BAAD7-AE3C-D412-A3D9-7855F934D8C8}"/>
          </ac:picMkLst>
        </pc:picChg>
      </pc:sldChg>
      <pc:sldChg chg="addSp delSp modSp new mod setBg setClrOvrMap">
        <pc:chgData name="Mabel Okungbowa" userId="70068b3b562813e3" providerId="LiveId" clId="{CB9ADFDD-5697-434F-935D-75CBB599374B}" dt="2025-04-13T20:29:44.562" v="6615" actId="122"/>
        <pc:sldMkLst>
          <pc:docMk/>
          <pc:sldMk cId="1420151314" sldId="2669"/>
        </pc:sldMkLst>
        <pc:spChg chg="mod">
          <ac:chgData name="Mabel Okungbowa" userId="70068b3b562813e3" providerId="LiveId" clId="{CB9ADFDD-5697-434F-935D-75CBB599374B}" dt="2025-04-13T20:29:44.562" v="6615" actId="122"/>
          <ac:spMkLst>
            <pc:docMk/>
            <pc:sldMk cId="1420151314" sldId="2669"/>
            <ac:spMk id="2" creationId="{108F4957-40BF-1290-FE78-F0308BC3C112}"/>
          </ac:spMkLst>
        </pc:spChg>
        <pc:spChg chg="mod">
          <ac:chgData name="Mabel Okungbowa" userId="70068b3b562813e3" providerId="LiveId" clId="{CB9ADFDD-5697-434F-935D-75CBB599374B}" dt="2025-04-13T20:29:18.942" v="6612" actId="13926"/>
          <ac:spMkLst>
            <pc:docMk/>
            <pc:sldMk cId="1420151314" sldId="2669"/>
            <ac:spMk id="3" creationId="{5AF74EFC-6EE5-1B62-34AF-57F5C0BB24B9}"/>
          </ac:spMkLst>
        </pc:spChg>
        <pc:spChg chg="mod">
          <ac:chgData name="Mabel Okungbowa" userId="70068b3b562813e3" providerId="LiveId" clId="{CB9ADFDD-5697-434F-935D-75CBB599374B}" dt="2025-04-13T20:29:25.525" v="6613" actId="13926"/>
          <ac:spMkLst>
            <pc:docMk/>
            <pc:sldMk cId="1420151314" sldId="2669"/>
            <ac:spMk id="4" creationId="{CD088FED-934A-628F-AF38-186301DCD073}"/>
          </ac:spMkLst>
        </pc:spChg>
        <pc:spChg chg="add">
          <ac:chgData name="Mabel Okungbowa" userId="70068b3b562813e3" providerId="LiveId" clId="{CB9ADFDD-5697-434F-935D-75CBB599374B}" dt="2025-04-13T20:26:27.893" v="6579" actId="26606"/>
          <ac:spMkLst>
            <pc:docMk/>
            <pc:sldMk cId="1420151314" sldId="2669"/>
            <ac:spMk id="22" creationId="{96AAAC3B-1954-46B7-BBAC-27DFF5B5295F}"/>
          </ac:spMkLst>
        </pc:spChg>
        <pc:spChg chg="add">
          <ac:chgData name="Mabel Okungbowa" userId="70068b3b562813e3" providerId="LiveId" clId="{CB9ADFDD-5697-434F-935D-75CBB599374B}" dt="2025-04-13T20:26:27.893" v="6579" actId="26606"/>
          <ac:spMkLst>
            <pc:docMk/>
            <pc:sldMk cId="1420151314" sldId="2669"/>
            <ac:spMk id="23" creationId="{9F7D788E-2C1B-4EF4-8719-12613771FF98}"/>
          </ac:spMkLst>
        </pc:spChg>
        <pc:spChg chg="add">
          <ac:chgData name="Mabel Okungbowa" userId="70068b3b562813e3" providerId="LiveId" clId="{CB9ADFDD-5697-434F-935D-75CBB599374B}" dt="2025-04-13T20:26:27.893" v="6579" actId="26606"/>
          <ac:spMkLst>
            <pc:docMk/>
            <pc:sldMk cId="1420151314" sldId="2669"/>
            <ac:spMk id="24" creationId="{A5AD6500-BB62-4AAC-9D2F-C10DDC90CBB1}"/>
          </ac:spMkLst>
        </pc:spChg>
        <pc:spChg chg="add">
          <ac:chgData name="Mabel Okungbowa" userId="70068b3b562813e3" providerId="LiveId" clId="{CB9ADFDD-5697-434F-935D-75CBB599374B}" dt="2025-04-13T20:26:27.893" v="6579" actId="26606"/>
          <ac:spMkLst>
            <pc:docMk/>
            <pc:sldMk cId="1420151314" sldId="2669"/>
            <ac:spMk id="25" creationId="{7C54E824-C0F4-480B-BC88-689F50C45FBD}"/>
          </ac:spMkLst>
        </pc:spChg>
        <pc:spChg chg="add">
          <ac:chgData name="Mabel Okungbowa" userId="70068b3b562813e3" providerId="LiveId" clId="{CB9ADFDD-5697-434F-935D-75CBB599374B}" dt="2025-04-13T20:26:27.893" v="6579" actId="26606"/>
          <ac:spMkLst>
            <pc:docMk/>
            <pc:sldMk cId="1420151314" sldId="2669"/>
            <ac:spMk id="26" creationId="{58DEA6A1-FC5C-4E6E-BBBF-7E472949B394}"/>
          </ac:spMkLst>
        </pc:spChg>
      </pc:sldChg>
      <pc:sldChg chg="modSp new del mod">
        <pc:chgData name="Mabel Okungbowa" userId="70068b3b562813e3" providerId="LiveId" clId="{CB9ADFDD-5697-434F-935D-75CBB599374B}" dt="2025-04-13T20:02:17.049" v="6345" actId="2696"/>
        <pc:sldMkLst>
          <pc:docMk/>
          <pc:sldMk cId="1912945686" sldId="2669"/>
        </pc:sldMkLst>
      </pc:sldChg>
      <pc:sldChg chg="delSp modSp add del mod setBg delDesignElem">
        <pc:chgData name="Mabel Okungbowa" userId="70068b3b562813e3" providerId="LiveId" clId="{CB9ADFDD-5697-434F-935D-75CBB599374B}" dt="2025-04-13T20:10:25.334" v="6502" actId="2696"/>
        <pc:sldMkLst>
          <pc:docMk/>
          <pc:sldMk cId="1427706612" sldId="2670"/>
        </pc:sldMkLst>
      </pc:sldChg>
      <pc:sldChg chg="modSp new mod">
        <pc:chgData name="Mabel Okungbowa" userId="70068b3b562813e3" providerId="LiveId" clId="{CB9ADFDD-5697-434F-935D-75CBB599374B}" dt="2025-04-13T21:27:13.510" v="6997" actId="13926"/>
        <pc:sldMkLst>
          <pc:docMk/>
          <pc:sldMk cId="1534023675" sldId="2670"/>
        </pc:sldMkLst>
        <pc:spChg chg="mod">
          <ac:chgData name="Mabel Okungbowa" userId="70068b3b562813e3" providerId="LiveId" clId="{CB9ADFDD-5697-434F-935D-75CBB599374B}" dt="2025-04-13T21:27:13.510" v="6997" actId="13926"/>
          <ac:spMkLst>
            <pc:docMk/>
            <pc:sldMk cId="1534023675" sldId="2670"/>
            <ac:spMk id="2" creationId="{745F853E-9069-91B7-2C4F-3094F74EBA46}"/>
          </ac:spMkLst>
        </pc:spChg>
        <pc:spChg chg="mod">
          <ac:chgData name="Mabel Okungbowa" userId="70068b3b562813e3" providerId="LiveId" clId="{CB9ADFDD-5697-434F-935D-75CBB599374B}" dt="2025-04-13T21:24:39.753" v="6974" actId="2711"/>
          <ac:spMkLst>
            <pc:docMk/>
            <pc:sldMk cId="1534023675" sldId="2670"/>
            <ac:spMk id="3" creationId="{A334846E-BE87-94D5-CF7F-F06A16A9B8B8}"/>
          </ac:spMkLst>
        </pc:spChg>
        <pc:spChg chg="mod">
          <ac:chgData name="Mabel Okungbowa" userId="70068b3b562813e3" providerId="LiveId" clId="{CB9ADFDD-5697-434F-935D-75CBB599374B}" dt="2025-04-13T21:26:42.232" v="6987" actId="20577"/>
          <ac:spMkLst>
            <pc:docMk/>
            <pc:sldMk cId="1534023675" sldId="2670"/>
            <ac:spMk id="4" creationId="{C2BCDE3B-1C52-E4E8-23DC-BA0C975FB842}"/>
          </ac:spMkLst>
        </pc:spChg>
      </pc:sldChg>
      <pc:sldChg chg="modSp new del mod">
        <pc:chgData name="Mabel Okungbowa" userId="70068b3b562813e3" providerId="LiveId" clId="{CB9ADFDD-5697-434F-935D-75CBB599374B}" dt="2025-04-13T20:10:57.995" v="6507" actId="2696"/>
        <pc:sldMkLst>
          <pc:docMk/>
          <pc:sldMk cId="2011562910" sldId="2670"/>
        </pc:sldMkLst>
      </pc:sldChg>
      <pc:sldChg chg="addSp modSp new del">
        <pc:chgData name="Mabel Okungbowa" userId="70068b3b562813e3" providerId="LiveId" clId="{CB9ADFDD-5697-434F-935D-75CBB599374B}" dt="2025-04-13T20:21:53.965" v="6532" actId="2696"/>
        <pc:sldMkLst>
          <pc:docMk/>
          <pc:sldMk cId="2435378601" sldId="2670"/>
        </pc:sldMkLst>
      </pc:sldChg>
      <pc:sldChg chg="delSp modSp add del mod setBg delDesignElem">
        <pc:chgData name="Mabel Okungbowa" userId="70068b3b562813e3" providerId="LiveId" clId="{CB9ADFDD-5697-434F-935D-75CBB599374B}" dt="2025-04-13T20:15:29.464" v="6517" actId="2696"/>
        <pc:sldMkLst>
          <pc:docMk/>
          <pc:sldMk cId="2456578797" sldId="2670"/>
        </pc:sldMkLst>
      </pc:sldChg>
      <pc:sldChg chg="new del">
        <pc:chgData name="Mabel Okungbowa" userId="70068b3b562813e3" providerId="LiveId" clId="{CB9ADFDD-5697-434F-935D-75CBB599374B}" dt="2025-04-13T20:30:15.728" v="6616" actId="2696"/>
        <pc:sldMkLst>
          <pc:docMk/>
          <pc:sldMk cId="3892301925" sldId="2670"/>
        </pc:sldMkLst>
      </pc:sldChg>
      <pc:sldChg chg="delSp modSp add del mod setBg delDesignElem">
        <pc:chgData name="Mabel Okungbowa" userId="70068b3b562813e3" providerId="LiveId" clId="{CB9ADFDD-5697-434F-935D-75CBB599374B}" dt="2025-04-13T20:21:48.533" v="6531" actId="2696"/>
        <pc:sldMkLst>
          <pc:docMk/>
          <pc:sldMk cId="258148688" sldId="2671"/>
        </pc:sldMkLst>
      </pc:sldChg>
      <pc:sldChg chg="addSp modSp new mod ord setBg">
        <pc:chgData name="Mabel Okungbowa" userId="70068b3b562813e3" providerId="LiveId" clId="{CB9ADFDD-5697-434F-935D-75CBB599374B}" dt="2025-05-01T22:52:29.699" v="7318"/>
        <pc:sldMkLst>
          <pc:docMk/>
          <pc:sldMk cId="942591882" sldId="2671"/>
        </pc:sldMkLst>
        <pc:spChg chg="mod">
          <ac:chgData name="Mabel Okungbowa" userId="70068b3b562813e3" providerId="LiveId" clId="{CB9ADFDD-5697-434F-935D-75CBB599374B}" dt="2025-04-13T21:44:54.925" v="7091" actId="255"/>
          <ac:spMkLst>
            <pc:docMk/>
            <pc:sldMk cId="942591882" sldId="2671"/>
            <ac:spMk id="2" creationId="{5EE7A2DE-F863-8FDB-3E51-1E0FCA043842}"/>
          </ac:spMkLst>
        </pc:spChg>
        <pc:spChg chg="mod">
          <ac:chgData name="Mabel Okungbowa" userId="70068b3b562813e3" providerId="LiveId" clId="{CB9ADFDD-5697-434F-935D-75CBB599374B}" dt="2025-04-13T21:45:14.311" v="7092" actId="122"/>
          <ac:spMkLst>
            <pc:docMk/>
            <pc:sldMk cId="942591882" sldId="2671"/>
            <ac:spMk id="3" creationId="{C6961FFE-8E97-7530-4E86-8C9D7497706A}"/>
          </ac:spMkLst>
        </pc:spChg>
        <pc:spChg chg="add">
          <ac:chgData name="Mabel Okungbowa" userId="70068b3b562813e3" providerId="LiveId" clId="{CB9ADFDD-5697-434F-935D-75CBB599374B}" dt="2025-04-13T21:43:35.629" v="7084" actId="26606"/>
          <ac:spMkLst>
            <pc:docMk/>
            <pc:sldMk cId="942591882" sldId="2671"/>
            <ac:spMk id="9" creationId="{201CC55D-ED54-4C5C-95E6-10947BD1103B}"/>
          </ac:spMkLst>
        </pc:spChg>
        <pc:spChg chg="add">
          <ac:chgData name="Mabel Okungbowa" userId="70068b3b562813e3" providerId="LiveId" clId="{CB9ADFDD-5697-434F-935D-75CBB599374B}" dt="2025-04-13T21:43:35.629" v="7084" actId="26606"/>
          <ac:spMkLst>
            <pc:docMk/>
            <pc:sldMk cId="942591882" sldId="2671"/>
            <ac:spMk id="15" creationId="{3873B707-463F-40B0-8227-E8CC6C67EB25}"/>
          </ac:spMkLst>
        </pc:spChg>
        <pc:spChg chg="add">
          <ac:chgData name="Mabel Okungbowa" userId="70068b3b562813e3" providerId="LiveId" clId="{CB9ADFDD-5697-434F-935D-75CBB599374B}" dt="2025-04-13T21:43:35.629" v="7084" actId="26606"/>
          <ac:spMkLst>
            <pc:docMk/>
            <pc:sldMk cId="942591882" sldId="2671"/>
            <ac:spMk id="17" creationId="{C13237C8-E62C-4F0D-A318-BD6FB6C2D138}"/>
          </ac:spMkLst>
        </pc:spChg>
        <pc:spChg chg="add">
          <ac:chgData name="Mabel Okungbowa" userId="70068b3b562813e3" providerId="LiveId" clId="{CB9ADFDD-5697-434F-935D-75CBB599374B}" dt="2025-04-13T21:43:35.629" v="7084" actId="26606"/>
          <ac:spMkLst>
            <pc:docMk/>
            <pc:sldMk cId="942591882" sldId="2671"/>
            <ac:spMk id="19" creationId="{19C9EAEA-39D0-4B0E-A0EB-51E7B26740B1}"/>
          </ac:spMkLst>
        </pc:spChg>
        <pc:grpChg chg="add">
          <ac:chgData name="Mabel Okungbowa" userId="70068b3b562813e3" providerId="LiveId" clId="{CB9ADFDD-5697-434F-935D-75CBB599374B}" dt="2025-04-13T21:43:35.629" v="7084" actId="26606"/>
          <ac:grpSpMkLst>
            <pc:docMk/>
            <pc:sldMk cId="942591882" sldId="2671"/>
            <ac:grpSpMk id="11" creationId="{1DE889C7-FAD6-4397-98E2-05D503484459}"/>
          </ac:grpSpMkLst>
        </pc:grpChg>
        <pc:picChg chg="add mod">
          <ac:chgData name="Mabel Okungbowa" userId="70068b3b562813e3" providerId="LiveId" clId="{CB9ADFDD-5697-434F-935D-75CBB599374B}" dt="2025-04-13T21:43:35.629" v="7084" actId="26606"/>
          <ac:picMkLst>
            <pc:docMk/>
            <pc:sldMk cId="942591882" sldId="2671"/>
            <ac:picMk id="4" creationId="{E1EF7095-DF0C-CA3A-4569-81E464FE7C97}"/>
          </ac:picMkLst>
        </pc:picChg>
      </pc:sldChg>
      <pc:sldChg chg="modSp new del mod">
        <pc:chgData name="Mabel Okungbowa" userId="70068b3b562813e3" providerId="LiveId" clId="{CB9ADFDD-5697-434F-935D-75CBB599374B}" dt="2025-05-01T22:51:54.440" v="7316" actId="2696"/>
        <pc:sldMkLst>
          <pc:docMk/>
          <pc:sldMk cId="3910863890" sldId="2672"/>
        </pc:sldMkLst>
        <pc:spChg chg="mod">
          <ac:chgData name="Mabel Okungbowa" userId="70068b3b562813e3" providerId="LiveId" clId="{CB9ADFDD-5697-434F-935D-75CBB599374B}" dt="2025-05-01T22:46:39.853" v="7295" actId="27636"/>
          <ac:spMkLst>
            <pc:docMk/>
            <pc:sldMk cId="3910863890" sldId="2672"/>
            <ac:spMk id="3" creationId="{21EB28F9-827A-502D-509E-C9BB243882CD}"/>
          </ac:spMkLst>
        </pc:spChg>
      </pc:sldChg>
      <pc:sldChg chg="modSp new mod">
        <pc:chgData name="Mabel Okungbowa" userId="70068b3b562813e3" providerId="LiveId" clId="{CB9ADFDD-5697-434F-935D-75CBB599374B}" dt="2025-05-01T22:49:15.826" v="7315" actId="255"/>
        <pc:sldMkLst>
          <pc:docMk/>
          <pc:sldMk cId="4208858647" sldId="2673"/>
        </pc:sldMkLst>
        <pc:spChg chg="mod">
          <ac:chgData name="Mabel Okungbowa" userId="70068b3b562813e3" providerId="LiveId" clId="{CB9ADFDD-5697-434F-935D-75CBB599374B}" dt="2025-05-01T22:46:03.348" v="7293" actId="20577"/>
          <ac:spMkLst>
            <pc:docMk/>
            <pc:sldMk cId="4208858647" sldId="2673"/>
            <ac:spMk id="2" creationId="{ED46C78F-8484-F879-4990-25EF75766D4A}"/>
          </ac:spMkLst>
        </pc:spChg>
        <pc:spChg chg="mod">
          <ac:chgData name="Mabel Okungbowa" userId="70068b3b562813e3" providerId="LiveId" clId="{CB9ADFDD-5697-434F-935D-75CBB599374B}" dt="2025-05-01T22:49:00.770" v="7314" actId="255"/>
          <ac:spMkLst>
            <pc:docMk/>
            <pc:sldMk cId="4208858647" sldId="2673"/>
            <ac:spMk id="3" creationId="{537D3A1D-DE63-FC4D-723F-99743299FCB9}"/>
          </ac:spMkLst>
        </pc:spChg>
        <pc:spChg chg="mod">
          <ac:chgData name="Mabel Okungbowa" userId="70068b3b562813e3" providerId="LiveId" clId="{CB9ADFDD-5697-434F-935D-75CBB599374B}" dt="2025-05-01T22:49:15.826" v="7315" actId="255"/>
          <ac:spMkLst>
            <pc:docMk/>
            <pc:sldMk cId="4208858647" sldId="2673"/>
            <ac:spMk id="4" creationId="{1DD9C601-014E-D5BA-4D22-77EF9F51E2E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45B3CD-18FF-4ABF-A815-C01560E40554}" type="doc">
      <dgm:prSet loTypeId="urn:microsoft.com/office/officeart/2005/8/layout/chart3" loCatId="cycle" qsTypeId="urn:microsoft.com/office/officeart/2005/8/quickstyle/simple1" qsCatId="simple" csTypeId="urn:microsoft.com/office/officeart/2005/8/colors/accent1_2" csCatId="accent1"/>
      <dgm:spPr/>
      <dgm:t>
        <a:bodyPr/>
        <a:lstStyle/>
        <a:p>
          <a:endParaRPr lang="en-US"/>
        </a:p>
      </dgm:t>
    </dgm:pt>
    <dgm:pt modelId="{A65B0A9F-E1DA-4993-8FD2-00828090B0C9}">
      <dgm:prSet/>
      <dgm:spPr/>
      <dgm:t>
        <a:bodyPr/>
        <a:lstStyle/>
        <a:p>
          <a:r>
            <a:rPr lang="en-US" dirty="0"/>
            <a:t>One thousand three hundred and fifty-three adults ≥18 years (44% males) </a:t>
          </a:r>
        </a:p>
      </dgm:t>
    </dgm:pt>
    <dgm:pt modelId="{4A9C8455-EF0B-494A-9EC5-D8D9F1E671D8}" type="parTrans" cxnId="{2DE6B10B-3ADA-4FE0-B038-AE845E014011}">
      <dgm:prSet/>
      <dgm:spPr/>
      <dgm:t>
        <a:bodyPr/>
        <a:lstStyle/>
        <a:p>
          <a:endParaRPr lang="en-US"/>
        </a:p>
      </dgm:t>
    </dgm:pt>
    <dgm:pt modelId="{EE96F657-208E-4E6B-A7E3-A55A80BC3E5C}" type="sibTrans" cxnId="{2DE6B10B-3ADA-4FE0-B038-AE845E014011}">
      <dgm:prSet/>
      <dgm:spPr/>
      <dgm:t>
        <a:bodyPr/>
        <a:lstStyle/>
        <a:p>
          <a:endParaRPr lang="en-US"/>
        </a:p>
      </dgm:t>
    </dgm:pt>
    <dgm:pt modelId="{877FE0D1-FB44-434E-8BE9-BA7C6E12DA97}">
      <dgm:prSet/>
      <dgm:spPr/>
      <dgm:t>
        <a:bodyPr/>
        <a:lstStyle/>
        <a:p>
          <a:r>
            <a:rPr lang="en-US" dirty="0"/>
            <a:t>Mean kidney lengths were: right, 93.5 ± 7.0 cm and left, 93.4 ± 7.5 cm. </a:t>
          </a:r>
        </a:p>
      </dgm:t>
    </dgm:pt>
    <dgm:pt modelId="{EEA676D2-BAAD-4DF6-959F-EE0F9FE3577C}" type="parTrans" cxnId="{8D86E85F-AFAA-4BAF-A1F5-2F914AB4531E}">
      <dgm:prSet/>
      <dgm:spPr/>
      <dgm:t>
        <a:bodyPr/>
        <a:lstStyle/>
        <a:p>
          <a:endParaRPr lang="en-US"/>
        </a:p>
      </dgm:t>
    </dgm:pt>
    <dgm:pt modelId="{36DC2B3A-6F87-409F-B31C-B2DCC4B41055}" type="sibTrans" cxnId="{8D86E85F-AFAA-4BAF-A1F5-2F914AB4531E}">
      <dgm:prSet/>
      <dgm:spPr/>
      <dgm:t>
        <a:bodyPr/>
        <a:lstStyle/>
        <a:p>
          <a:endParaRPr lang="en-US"/>
        </a:p>
      </dgm:t>
    </dgm:pt>
    <dgm:pt modelId="{F51DB26C-AD3A-4D80-833D-F2C206CE0789}">
      <dgm:prSet/>
      <dgm:spPr/>
      <dgm:t>
        <a:bodyPr/>
        <a:lstStyle/>
        <a:p>
          <a:r>
            <a:rPr lang="en-US" dirty="0"/>
            <a:t>The age-adjusted prevalence of hypertension was 24%; diabetes 4%; obesity 8.7%; albuminuria of &gt; 30 mg/L 7%; and dipstick proteinuria 13%. </a:t>
          </a:r>
        </a:p>
      </dgm:t>
    </dgm:pt>
    <dgm:pt modelId="{98DA75B2-4EA6-442C-98D7-D649AA3108E4}" type="parTrans" cxnId="{03D2A938-EAF9-406D-8FB6-BB45383F7F15}">
      <dgm:prSet/>
      <dgm:spPr/>
      <dgm:t>
        <a:bodyPr/>
        <a:lstStyle/>
        <a:p>
          <a:endParaRPr lang="en-US"/>
        </a:p>
      </dgm:t>
    </dgm:pt>
    <dgm:pt modelId="{52AD36DA-60D2-45DE-B807-3246053ADDB9}" type="sibTrans" cxnId="{03D2A938-EAF9-406D-8FB6-BB45383F7F15}">
      <dgm:prSet/>
      <dgm:spPr/>
      <dgm:t>
        <a:bodyPr/>
        <a:lstStyle/>
        <a:p>
          <a:endParaRPr lang="en-US"/>
        </a:p>
      </dgm:t>
    </dgm:pt>
    <dgm:pt modelId="{661DB7F1-7A81-4E1D-B9F4-CF4294D8D37D}">
      <dgm:prSet/>
      <dgm:spPr/>
      <dgm:t>
        <a:bodyPr/>
        <a:lstStyle/>
        <a:p>
          <a:r>
            <a:rPr lang="en-US" dirty="0"/>
            <a:t>The age-adjusted prevalence of CKD by estimated GFR &lt; 60 ml/min/1.73m</a:t>
          </a:r>
          <a:r>
            <a:rPr lang="en-US" baseline="30000" dirty="0"/>
            <a:t>2</a:t>
          </a:r>
          <a:r>
            <a:rPr lang="en-US" dirty="0"/>
            <a:t> and/or Proteinuria was 12%.</a:t>
          </a:r>
        </a:p>
      </dgm:t>
    </dgm:pt>
    <dgm:pt modelId="{E6510733-1E69-4F1C-85EE-02E9F659C898}" type="parTrans" cxnId="{2E7F15BE-A7D6-4C31-841E-683AD6DCD9E6}">
      <dgm:prSet/>
      <dgm:spPr/>
      <dgm:t>
        <a:bodyPr/>
        <a:lstStyle/>
        <a:p>
          <a:endParaRPr lang="en-US"/>
        </a:p>
      </dgm:t>
    </dgm:pt>
    <dgm:pt modelId="{4D411266-A534-49EB-8635-67A5AD4DB528}" type="sibTrans" cxnId="{2E7F15BE-A7D6-4C31-841E-683AD6DCD9E6}">
      <dgm:prSet/>
      <dgm:spPr/>
      <dgm:t>
        <a:bodyPr/>
        <a:lstStyle/>
        <a:p>
          <a:endParaRPr lang="en-US"/>
        </a:p>
      </dgm:t>
    </dgm:pt>
    <dgm:pt modelId="{2133C280-E318-4077-B5FC-9695A665FD0A}">
      <dgm:prSet/>
      <dgm:spPr/>
      <dgm:t>
        <a:bodyPr/>
        <a:lstStyle/>
        <a:p>
          <a:r>
            <a:rPr lang="en-US" dirty="0"/>
            <a:t>Diabetes (</a:t>
          </a:r>
          <a:r>
            <a:rPr lang="en-US" dirty="0" err="1"/>
            <a:t>aOR</a:t>
          </a:r>
          <a:r>
            <a:rPr lang="en-US" dirty="0"/>
            <a:t> 6.41, 95%CI = 3.50-11.73, P = 0.001), obesity (</a:t>
          </a:r>
          <a:r>
            <a:rPr lang="en-US" dirty="0" err="1"/>
            <a:t>aOR</a:t>
          </a:r>
          <a:r>
            <a:rPr lang="en-US" dirty="0"/>
            <a:t> 1.50, 95%CI = 1.10-2.05, P = 0.011), proteinuria (</a:t>
          </a:r>
          <a:r>
            <a:rPr lang="en-US" dirty="0" err="1"/>
            <a:t>aOR</a:t>
          </a:r>
          <a:r>
            <a:rPr lang="en-US" dirty="0"/>
            <a:t> 2.07, 95%CI = 1.05-4.08, P = 0.035); </a:t>
          </a:r>
        </a:p>
      </dgm:t>
    </dgm:pt>
    <dgm:pt modelId="{97BC6BA2-742B-4E03-A298-2439A8A4EC55}" type="parTrans" cxnId="{2B8BDC88-D205-4CC3-8D9E-E1DA0660C383}">
      <dgm:prSet/>
      <dgm:spPr/>
      <dgm:t>
        <a:bodyPr/>
        <a:lstStyle/>
        <a:p>
          <a:endParaRPr lang="en-US"/>
        </a:p>
      </dgm:t>
    </dgm:pt>
    <dgm:pt modelId="{FB152597-428D-400E-8574-2FDB806E4535}" type="sibTrans" cxnId="{2B8BDC88-D205-4CC3-8D9E-E1DA0660C383}">
      <dgm:prSet/>
      <dgm:spPr/>
      <dgm:t>
        <a:bodyPr/>
        <a:lstStyle/>
        <a:p>
          <a:endParaRPr lang="en-US"/>
        </a:p>
      </dgm:t>
    </dgm:pt>
    <dgm:pt modelId="{69643B3B-4568-44EF-9E5C-0BE6353181B0}">
      <dgm:prSet/>
      <dgm:spPr/>
      <dgm:t>
        <a:bodyPr/>
        <a:lstStyle/>
        <a:p>
          <a:r>
            <a:rPr lang="en-US" dirty="0"/>
            <a:t>female sex (</a:t>
          </a:r>
          <a:r>
            <a:rPr lang="en-US" dirty="0" err="1"/>
            <a:t>aOR</a:t>
          </a:r>
          <a:r>
            <a:rPr lang="en-US" dirty="0"/>
            <a:t> 1.67, 95%CI = 1.47-1.89, P = 0.001); and age (</a:t>
          </a:r>
          <a:r>
            <a:rPr lang="en-US" dirty="0" err="1"/>
            <a:t>aOR</a:t>
          </a:r>
          <a:r>
            <a:rPr lang="en-US" dirty="0"/>
            <a:t> 1.89, 95%CI = 1.13-3.17, P = 0.015) were the identified predictors of CKD.</a:t>
          </a:r>
        </a:p>
      </dgm:t>
    </dgm:pt>
    <dgm:pt modelId="{11D88550-EA09-49FE-9E17-872ACE198A5C}" type="parTrans" cxnId="{14834A0F-9232-4EE1-9743-9763902EB60C}">
      <dgm:prSet/>
      <dgm:spPr/>
      <dgm:t>
        <a:bodyPr/>
        <a:lstStyle/>
        <a:p>
          <a:endParaRPr lang="en-US"/>
        </a:p>
      </dgm:t>
    </dgm:pt>
    <dgm:pt modelId="{D1BCFC43-C6BA-4173-BA7E-2025BDCC573D}" type="sibTrans" cxnId="{14834A0F-9232-4EE1-9743-9763902EB60C}">
      <dgm:prSet/>
      <dgm:spPr/>
      <dgm:t>
        <a:bodyPr/>
        <a:lstStyle/>
        <a:p>
          <a:endParaRPr lang="en-US"/>
        </a:p>
      </dgm:t>
    </dgm:pt>
    <dgm:pt modelId="{E5978862-EED7-4AEB-9719-D3B7289E7573}" type="pres">
      <dgm:prSet presAssocID="{AA45B3CD-18FF-4ABF-A815-C01560E40554}" presName="compositeShape" presStyleCnt="0">
        <dgm:presLayoutVars>
          <dgm:chMax val="7"/>
          <dgm:dir/>
          <dgm:resizeHandles val="exact"/>
        </dgm:presLayoutVars>
      </dgm:prSet>
      <dgm:spPr/>
    </dgm:pt>
    <dgm:pt modelId="{FEA83AF2-BEA9-4B31-8780-32A8F2B4D712}" type="pres">
      <dgm:prSet presAssocID="{AA45B3CD-18FF-4ABF-A815-C01560E40554}" presName="wedge1" presStyleLbl="node1" presStyleIdx="0" presStyleCnt="6"/>
      <dgm:spPr/>
    </dgm:pt>
    <dgm:pt modelId="{08E94A7E-32E0-45F2-BF3D-B0B853B0B7E2}" type="pres">
      <dgm:prSet presAssocID="{AA45B3CD-18FF-4ABF-A815-C01560E40554}" presName="wedge1Tx" presStyleLbl="node1" presStyleIdx="0" presStyleCnt="6">
        <dgm:presLayoutVars>
          <dgm:chMax val="0"/>
          <dgm:chPref val="0"/>
          <dgm:bulletEnabled val="1"/>
        </dgm:presLayoutVars>
      </dgm:prSet>
      <dgm:spPr/>
    </dgm:pt>
    <dgm:pt modelId="{0E5C514A-C6A5-4635-924F-58D642DDB2F1}" type="pres">
      <dgm:prSet presAssocID="{AA45B3CD-18FF-4ABF-A815-C01560E40554}" presName="wedge2" presStyleLbl="node1" presStyleIdx="1" presStyleCnt="6"/>
      <dgm:spPr/>
    </dgm:pt>
    <dgm:pt modelId="{BAC8A876-A89B-4EF3-A55B-BEED7AC36B6F}" type="pres">
      <dgm:prSet presAssocID="{AA45B3CD-18FF-4ABF-A815-C01560E40554}" presName="wedge2Tx" presStyleLbl="node1" presStyleIdx="1" presStyleCnt="6">
        <dgm:presLayoutVars>
          <dgm:chMax val="0"/>
          <dgm:chPref val="0"/>
          <dgm:bulletEnabled val="1"/>
        </dgm:presLayoutVars>
      </dgm:prSet>
      <dgm:spPr/>
    </dgm:pt>
    <dgm:pt modelId="{914A57C1-0F2E-4DA0-8F3D-C5C40390AA47}" type="pres">
      <dgm:prSet presAssocID="{AA45B3CD-18FF-4ABF-A815-C01560E40554}" presName="wedge3" presStyleLbl="node1" presStyleIdx="2" presStyleCnt="6"/>
      <dgm:spPr/>
    </dgm:pt>
    <dgm:pt modelId="{9C8D600C-949B-482C-B662-CE721A34DAE0}" type="pres">
      <dgm:prSet presAssocID="{AA45B3CD-18FF-4ABF-A815-C01560E40554}" presName="wedge3Tx" presStyleLbl="node1" presStyleIdx="2" presStyleCnt="6">
        <dgm:presLayoutVars>
          <dgm:chMax val="0"/>
          <dgm:chPref val="0"/>
          <dgm:bulletEnabled val="1"/>
        </dgm:presLayoutVars>
      </dgm:prSet>
      <dgm:spPr/>
    </dgm:pt>
    <dgm:pt modelId="{0C60BF9F-DDA9-4972-AA7C-9EDD16C0EC77}" type="pres">
      <dgm:prSet presAssocID="{AA45B3CD-18FF-4ABF-A815-C01560E40554}" presName="wedge4" presStyleLbl="node1" presStyleIdx="3" presStyleCnt="6"/>
      <dgm:spPr/>
    </dgm:pt>
    <dgm:pt modelId="{D87F9B29-62C0-475B-86E9-0BD90F17190D}" type="pres">
      <dgm:prSet presAssocID="{AA45B3CD-18FF-4ABF-A815-C01560E40554}" presName="wedge4Tx" presStyleLbl="node1" presStyleIdx="3" presStyleCnt="6">
        <dgm:presLayoutVars>
          <dgm:chMax val="0"/>
          <dgm:chPref val="0"/>
          <dgm:bulletEnabled val="1"/>
        </dgm:presLayoutVars>
      </dgm:prSet>
      <dgm:spPr/>
    </dgm:pt>
    <dgm:pt modelId="{2929269C-630F-4740-A21B-C47508C583AA}" type="pres">
      <dgm:prSet presAssocID="{AA45B3CD-18FF-4ABF-A815-C01560E40554}" presName="wedge5" presStyleLbl="node1" presStyleIdx="4" presStyleCnt="6"/>
      <dgm:spPr/>
    </dgm:pt>
    <dgm:pt modelId="{48B9E34E-0530-468F-A947-1F6D1F097FEE}" type="pres">
      <dgm:prSet presAssocID="{AA45B3CD-18FF-4ABF-A815-C01560E40554}" presName="wedge5Tx" presStyleLbl="node1" presStyleIdx="4" presStyleCnt="6">
        <dgm:presLayoutVars>
          <dgm:chMax val="0"/>
          <dgm:chPref val="0"/>
          <dgm:bulletEnabled val="1"/>
        </dgm:presLayoutVars>
      </dgm:prSet>
      <dgm:spPr/>
    </dgm:pt>
    <dgm:pt modelId="{F3B457BF-039E-49DC-B062-D0B8B1319D58}" type="pres">
      <dgm:prSet presAssocID="{AA45B3CD-18FF-4ABF-A815-C01560E40554}" presName="wedge6" presStyleLbl="node1" presStyleIdx="5" presStyleCnt="6"/>
      <dgm:spPr/>
    </dgm:pt>
    <dgm:pt modelId="{C0EA14A5-8E84-44B1-82D6-3A262B04CE36}" type="pres">
      <dgm:prSet presAssocID="{AA45B3CD-18FF-4ABF-A815-C01560E40554}" presName="wedge6Tx" presStyleLbl="node1" presStyleIdx="5" presStyleCnt="6">
        <dgm:presLayoutVars>
          <dgm:chMax val="0"/>
          <dgm:chPref val="0"/>
          <dgm:bulletEnabled val="1"/>
        </dgm:presLayoutVars>
      </dgm:prSet>
      <dgm:spPr/>
    </dgm:pt>
  </dgm:ptLst>
  <dgm:cxnLst>
    <dgm:cxn modelId="{40CC6800-6409-4404-B6E9-29932CFCC800}" type="presOf" srcId="{F51DB26C-AD3A-4D80-833D-F2C206CE0789}" destId="{9C8D600C-949B-482C-B662-CE721A34DAE0}" srcOrd="1" destOrd="0" presId="urn:microsoft.com/office/officeart/2005/8/layout/chart3"/>
    <dgm:cxn modelId="{A8B35D0A-B070-403D-9AC2-547F499D17B2}" type="presOf" srcId="{AA45B3CD-18FF-4ABF-A815-C01560E40554}" destId="{E5978862-EED7-4AEB-9719-D3B7289E7573}" srcOrd="0" destOrd="0" presId="urn:microsoft.com/office/officeart/2005/8/layout/chart3"/>
    <dgm:cxn modelId="{2DE6B10B-3ADA-4FE0-B038-AE845E014011}" srcId="{AA45B3CD-18FF-4ABF-A815-C01560E40554}" destId="{A65B0A9F-E1DA-4993-8FD2-00828090B0C9}" srcOrd="0" destOrd="0" parTransId="{4A9C8455-EF0B-494A-9EC5-D8D9F1E671D8}" sibTransId="{EE96F657-208E-4E6B-A7E3-A55A80BC3E5C}"/>
    <dgm:cxn modelId="{14834A0F-9232-4EE1-9743-9763902EB60C}" srcId="{AA45B3CD-18FF-4ABF-A815-C01560E40554}" destId="{69643B3B-4568-44EF-9E5C-0BE6353181B0}" srcOrd="5" destOrd="0" parTransId="{11D88550-EA09-49FE-9E17-872ACE198A5C}" sibTransId="{D1BCFC43-C6BA-4173-BA7E-2025BDCC573D}"/>
    <dgm:cxn modelId="{03D2A938-EAF9-406D-8FB6-BB45383F7F15}" srcId="{AA45B3CD-18FF-4ABF-A815-C01560E40554}" destId="{F51DB26C-AD3A-4D80-833D-F2C206CE0789}" srcOrd="2" destOrd="0" parTransId="{98DA75B2-4EA6-442C-98D7-D649AA3108E4}" sibTransId="{52AD36DA-60D2-45DE-B807-3246053ADDB9}"/>
    <dgm:cxn modelId="{B988E75E-EF2E-4E6D-B09F-C09E57E701FC}" type="presOf" srcId="{877FE0D1-FB44-434E-8BE9-BA7C6E12DA97}" destId="{0E5C514A-C6A5-4635-924F-58D642DDB2F1}" srcOrd="0" destOrd="0" presId="urn:microsoft.com/office/officeart/2005/8/layout/chart3"/>
    <dgm:cxn modelId="{0A63B15F-B475-4C7B-8516-018E9D53948B}" type="presOf" srcId="{69643B3B-4568-44EF-9E5C-0BE6353181B0}" destId="{C0EA14A5-8E84-44B1-82D6-3A262B04CE36}" srcOrd="1" destOrd="0" presId="urn:microsoft.com/office/officeart/2005/8/layout/chart3"/>
    <dgm:cxn modelId="{8D86E85F-AFAA-4BAF-A1F5-2F914AB4531E}" srcId="{AA45B3CD-18FF-4ABF-A815-C01560E40554}" destId="{877FE0D1-FB44-434E-8BE9-BA7C6E12DA97}" srcOrd="1" destOrd="0" parTransId="{EEA676D2-BAAD-4DF6-959F-EE0F9FE3577C}" sibTransId="{36DC2B3A-6F87-409F-B31C-B2DCC4B41055}"/>
    <dgm:cxn modelId="{8FA51A41-8BB4-444B-B89C-4527D2759C24}" type="presOf" srcId="{A65B0A9F-E1DA-4993-8FD2-00828090B0C9}" destId="{FEA83AF2-BEA9-4B31-8780-32A8F2B4D712}" srcOrd="0" destOrd="0" presId="urn:microsoft.com/office/officeart/2005/8/layout/chart3"/>
    <dgm:cxn modelId="{65B88463-717A-4A9D-ABA7-736FB6D5DEAC}" type="presOf" srcId="{877FE0D1-FB44-434E-8BE9-BA7C6E12DA97}" destId="{BAC8A876-A89B-4EF3-A55B-BEED7AC36B6F}" srcOrd="1" destOrd="0" presId="urn:microsoft.com/office/officeart/2005/8/layout/chart3"/>
    <dgm:cxn modelId="{22CECC45-15ED-4B8C-B327-84B35E28FF44}" type="presOf" srcId="{69643B3B-4568-44EF-9E5C-0BE6353181B0}" destId="{F3B457BF-039E-49DC-B062-D0B8B1319D58}" srcOrd="0" destOrd="0" presId="urn:microsoft.com/office/officeart/2005/8/layout/chart3"/>
    <dgm:cxn modelId="{845CCD45-76CD-4552-8036-800624C7461B}" type="presOf" srcId="{661DB7F1-7A81-4E1D-B9F4-CF4294D8D37D}" destId="{0C60BF9F-DDA9-4972-AA7C-9EDD16C0EC77}" srcOrd="0" destOrd="0" presId="urn:microsoft.com/office/officeart/2005/8/layout/chart3"/>
    <dgm:cxn modelId="{38A5F46B-54F2-458A-8859-11F3DEE59F2F}" type="presOf" srcId="{F51DB26C-AD3A-4D80-833D-F2C206CE0789}" destId="{914A57C1-0F2E-4DA0-8F3D-C5C40390AA47}" srcOrd="0" destOrd="0" presId="urn:microsoft.com/office/officeart/2005/8/layout/chart3"/>
    <dgm:cxn modelId="{BE0BE370-25AB-486D-AF4E-9903822CF47C}" type="presOf" srcId="{2133C280-E318-4077-B5FC-9695A665FD0A}" destId="{48B9E34E-0530-468F-A947-1F6D1F097FEE}" srcOrd="1" destOrd="0" presId="urn:microsoft.com/office/officeart/2005/8/layout/chart3"/>
    <dgm:cxn modelId="{2B8BDC88-D205-4CC3-8D9E-E1DA0660C383}" srcId="{AA45B3CD-18FF-4ABF-A815-C01560E40554}" destId="{2133C280-E318-4077-B5FC-9695A665FD0A}" srcOrd="4" destOrd="0" parTransId="{97BC6BA2-742B-4E03-A298-2439A8A4EC55}" sibTransId="{FB152597-428D-400E-8574-2FDB806E4535}"/>
    <dgm:cxn modelId="{EE12B09C-874C-4C4A-A177-ADBB102C3224}" type="presOf" srcId="{A65B0A9F-E1DA-4993-8FD2-00828090B0C9}" destId="{08E94A7E-32E0-45F2-BF3D-B0B853B0B7E2}" srcOrd="1" destOrd="0" presId="urn:microsoft.com/office/officeart/2005/8/layout/chart3"/>
    <dgm:cxn modelId="{FCB58FAF-6B83-4737-AC50-E706A4161DF7}" type="presOf" srcId="{661DB7F1-7A81-4E1D-B9F4-CF4294D8D37D}" destId="{D87F9B29-62C0-475B-86E9-0BD90F17190D}" srcOrd="1" destOrd="0" presId="urn:microsoft.com/office/officeart/2005/8/layout/chart3"/>
    <dgm:cxn modelId="{2E7F15BE-A7D6-4C31-841E-683AD6DCD9E6}" srcId="{AA45B3CD-18FF-4ABF-A815-C01560E40554}" destId="{661DB7F1-7A81-4E1D-B9F4-CF4294D8D37D}" srcOrd="3" destOrd="0" parTransId="{E6510733-1E69-4F1C-85EE-02E9F659C898}" sibTransId="{4D411266-A534-49EB-8635-67A5AD4DB528}"/>
    <dgm:cxn modelId="{3E561DD0-ECE6-4390-99E6-9ABC97F8C12B}" type="presOf" srcId="{2133C280-E318-4077-B5FC-9695A665FD0A}" destId="{2929269C-630F-4740-A21B-C47508C583AA}" srcOrd="0" destOrd="0" presId="urn:microsoft.com/office/officeart/2005/8/layout/chart3"/>
    <dgm:cxn modelId="{EA51DA4B-E812-4CF1-A47D-0C0E331F67BF}" type="presParOf" srcId="{E5978862-EED7-4AEB-9719-D3B7289E7573}" destId="{FEA83AF2-BEA9-4B31-8780-32A8F2B4D712}" srcOrd="0" destOrd="0" presId="urn:microsoft.com/office/officeart/2005/8/layout/chart3"/>
    <dgm:cxn modelId="{18933827-6E79-466D-9B54-04FA94B878FC}" type="presParOf" srcId="{E5978862-EED7-4AEB-9719-D3B7289E7573}" destId="{08E94A7E-32E0-45F2-BF3D-B0B853B0B7E2}" srcOrd="1" destOrd="0" presId="urn:microsoft.com/office/officeart/2005/8/layout/chart3"/>
    <dgm:cxn modelId="{80EB9142-93B0-4802-9DC4-E7C79DAFB1CD}" type="presParOf" srcId="{E5978862-EED7-4AEB-9719-D3B7289E7573}" destId="{0E5C514A-C6A5-4635-924F-58D642DDB2F1}" srcOrd="2" destOrd="0" presId="urn:microsoft.com/office/officeart/2005/8/layout/chart3"/>
    <dgm:cxn modelId="{EA13504B-C677-4979-AC40-FCD5F12D4C39}" type="presParOf" srcId="{E5978862-EED7-4AEB-9719-D3B7289E7573}" destId="{BAC8A876-A89B-4EF3-A55B-BEED7AC36B6F}" srcOrd="3" destOrd="0" presId="urn:microsoft.com/office/officeart/2005/8/layout/chart3"/>
    <dgm:cxn modelId="{B26441AF-DFA5-4898-94F7-36C169C18600}" type="presParOf" srcId="{E5978862-EED7-4AEB-9719-D3B7289E7573}" destId="{914A57C1-0F2E-4DA0-8F3D-C5C40390AA47}" srcOrd="4" destOrd="0" presId="urn:microsoft.com/office/officeart/2005/8/layout/chart3"/>
    <dgm:cxn modelId="{DEE4F4C1-67BE-4D1B-A89C-889F548C3009}" type="presParOf" srcId="{E5978862-EED7-4AEB-9719-D3B7289E7573}" destId="{9C8D600C-949B-482C-B662-CE721A34DAE0}" srcOrd="5" destOrd="0" presId="urn:microsoft.com/office/officeart/2005/8/layout/chart3"/>
    <dgm:cxn modelId="{6837A688-245E-4F61-920D-66B6CE8C682A}" type="presParOf" srcId="{E5978862-EED7-4AEB-9719-D3B7289E7573}" destId="{0C60BF9F-DDA9-4972-AA7C-9EDD16C0EC77}" srcOrd="6" destOrd="0" presId="urn:microsoft.com/office/officeart/2005/8/layout/chart3"/>
    <dgm:cxn modelId="{550A48DD-FBA9-4781-B81E-48D43930895B}" type="presParOf" srcId="{E5978862-EED7-4AEB-9719-D3B7289E7573}" destId="{D87F9B29-62C0-475B-86E9-0BD90F17190D}" srcOrd="7" destOrd="0" presId="urn:microsoft.com/office/officeart/2005/8/layout/chart3"/>
    <dgm:cxn modelId="{CD72C182-4AEB-44BA-8E96-E2FC1C1D9D9A}" type="presParOf" srcId="{E5978862-EED7-4AEB-9719-D3B7289E7573}" destId="{2929269C-630F-4740-A21B-C47508C583AA}" srcOrd="8" destOrd="0" presId="urn:microsoft.com/office/officeart/2005/8/layout/chart3"/>
    <dgm:cxn modelId="{4CA38532-57C0-4494-9CE6-73B690E55ED9}" type="presParOf" srcId="{E5978862-EED7-4AEB-9719-D3B7289E7573}" destId="{48B9E34E-0530-468F-A947-1F6D1F097FEE}" srcOrd="9" destOrd="0" presId="urn:microsoft.com/office/officeart/2005/8/layout/chart3"/>
    <dgm:cxn modelId="{4F27703C-811C-416F-9082-6DBE95EBC473}" type="presParOf" srcId="{E5978862-EED7-4AEB-9719-D3B7289E7573}" destId="{F3B457BF-039E-49DC-B062-D0B8B1319D58}" srcOrd="10" destOrd="0" presId="urn:microsoft.com/office/officeart/2005/8/layout/chart3"/>
    <dgm:cxn modelId="{07BD0C4B-4209-447F-8A4D-7129F94CD05B}" type="presParOf" srcId="{E5978862-EED7-4AEB-9719-D3B7289E7573}" destId="{C0EA14A5-8E84-44B1-82D6-3A262B04CE36}" srcOrd="11"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603BF07-02FA-4B0C-9EC1-6636151E694F}"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9BB15B87-A0F4-43BF-8F1D-4B77126FBCDE}">
      <dgm:prSet/>
      <dgm:spPr/>
      <dgm:t>
        <a:bodyPr/>
        <a:lstStyle/>
        <a:p>
          <a:pPr>
            <a:defRPr cap="all"/>
          </a:pPr>
          <a:r>
            <a:rPr lang="en-US"/>
            <a:t>Nursing actions for prevention of CAUTIs in patients with short- and long-term indwelling catheters:</a:t>
          </a:r>
        </a:p>
      </dgm:t>
    </dgm:pt>
    <dgm:pt modelId="{6B782DFB-E3A2-40A9-81F7-7A33215B06FA}" type="parTrans" cxnId="{2C5F27F6-9A57-4033-8502-56BB9B81CF4B}">
      <dgm:prSet/>
      <dgm:spPr/>
      <dgm:t>
        <a:bodyPr/>
        <a:lstStyle/>
        <a:p>
          <a:endParaRPr lang="en-US"/>
        </a:p>
      </dgm:t>
    </dgm:pt>
    <dgm:pt modelId="{A192D2D5-A026-4834-B8B0-BAF93278BA67}" type="sibTrans" cxnId="{2C5F27F6-9A57-4033-8502-56BB9B81CF4B}">
      <dgm:prSet phldrT="01"/>
      <dgm:spPr/>
      <dgm:t>
        <a:bodyPr/>
        <a:lstStyle/>
        <a:p>
          <a:r>
            <a:rPr lang="en-US"/>
            <a:t>01</a:t>
          </a:r>
        </a:p>
      </dgm:t>
    </dgm:pt>
    <dgm:pt modelId="{FE3BB5A4-72C3-4C91-A4E5-635765ED52E7}">
      <dgm:prSet/>
      <dgm:spPr/>
      <dgm:t>
        <a:bodyPr/>
        <a:lstStyle/>
        <a:p>
          <a:pPr>
            <a:defRPr cap="all"/>
          </a:pPr>
          <a:r>
            <a:rPr lang="en-US"/>
            <a:t>Incorporation of antimicrobial substances into the urinary catheter</a:t>
          </a:r>
        </a:p>
      </dgm:t>
    </dgm:pt>
    <dgm:pt modelId="{9576DCC8-7793-4D7D-969C-F2B08448AE14}" type="parTrans" cxnId="{E393C328-B267-4DCB-83BD-C4972F4516CD}">
      <dgm:prSet/>
      <dgm:spPr/>
      <dgm:t>
        <a:bodyPr/>
        <a:lstStyle/>
        <a:p>
          <a:endParaRPr lang="en-US"/>
        </a:p>
      </dgm:t>
    </dgm:pt>
    <dgm:pt modelId="{898F5F6F-7926-4D58-85FE-AA129DC32D86}" type="sibTrans" cxnId="{E393C328-B267-4DCB-83BD-C4972F4516CD}">
      <dgm:prSet phldrT="02"/>
      <dgm:spPr/>
      <dgm:t>
        <a:bodyPr/>
        <a:lstStyle/>
        <a:p>
          <a:r>
            <a:rPr lang="en-US"/>
            <a:t>02</a:t>
          </a:r>
        </a:p>
      </dgm:t>
    </dgm:pt>
    <dgm:pt modelId="{7DC482D8-9A66-4E4B-9A5E-A17D250E1F59}">
      <dgm:prSet/>
      <dgm:spPr/>
      <dgm:t>
        <a:bodyPr/>
        <a:lstStyle/>
        <a:p>
          <a:pPr>
            <a:defRPr cap="all"/>
          </a:pPr>
          <a:r>
            <a:rPr lang="en-US"/>
            <a:t>selection of catheter size.</a:t>
          </a:r>
        </a:p>
      </dgm:t>
    </dgm:pt>
    <dgm:pt modelId="{D9EC24C0-0C09-44A9-A15A-58D80589BAED}" type="parTrans" cxnId="{7DE71C86-2F05-4D74-923E-EEA04F7DAAFB}">
      <dgm:prSet/>
      <dgm:spPr/>
      <dgm:t>
        <a:bodyPr/>
        <a:lstStyle/>
        <a:p>
          <a:endParaRPr lang="en-US"/>
        </a:p>
      </dgm:t>
    </dgm:pt>
    <dgm:pt modelId="{195FD55C-B038-42B9-8BA2-B685D75BAC67}" type="sibTrans" cxnId="{7DE71C86-2F05-4D74-923E-EEA04F7DAAFB}">
      <dgm:prSet phldrT="03"/>
      <dgm:spPr/>
      <dgm:t>
        <a:bodyPr/>
        <a:lstStyle/>
        <a:p>
          <a:r>
            <a:rPr lang="en-US"/>
            <a:t>03</a:t>
          </a:r>
        </a:p>
      </dgm:t>
    </dgm:pt>
    <dgm:pt modelId="{2BF08B5C-84CE-411A-B3DF-26FAEB97F3A4}" type="pres">
      <dgm:prSet presAssocID="{8603BF07-02FA-4B0C-9EC1-6636151E694F}" presName="Name0" presStyleCnt="0">
        <dgm:presLayoutVars>
          <dgm:animLvl val="lvl"/>
          <dgm:resizeHandles val="exact"/>
        </dgm:presLayoutVars>
      </dgm:prSet>
      <dgm:spPr/>
    </dgm:pt>
    <dgm:pt modelId="{620BFEB8-E414-4A20-A366-D4162138670D}" type="pres">
      <dgm:prSet presAssocID="{9BB15B87-A0F4-43BF-8F1D-4B77126FBCDE}" presName="compositeNode" presStyleCnt="0">
        <dgm:presLayoutVars>
          <dgm:bulletEnabled val="1"/>
        </dgm:presLayoutVars>
      </dgm:prSet>
      <dgm:spPr/>
    </dgm:pt>
    <dgm:pt modelId="{02F65F35-672A-4AA6-95DF-66DC23823C99}" type="pres">
      <dgm:prSet presAssocID="{9BB15B87-A0F4-43BF-8F1D-4B77126FBCDE}" presName="bgRect" presStyleLbl="alignNode1" presStyleIdx="0" presStyleCnt="3"/>
      <dgm:spPr/>
    </dgm:pt>
    <dgm:pt modelId="{47277A80-29BD-4983-BEEE-D4AC8FD11967}" type="pres">
      <dgm:prSet presAssocID="{A192D2D5-A026-4834-B8B0-BAF93278BA67}" presName="sibTransNodeRect" presStyleLbl="alignNode1" presStyleIdx="0" presStyleCnt="3">
        <dgm:presLayoutVars>
          <dgm:chMax val="0"/>
          <dgm:bulletEnabled val="1"/>
        </dgm:presLayoutVars>
      </dgm:prSet>
      <dgm:spPr/>
    </dgm:pt>
    <dgm:pt modelId="{DA7A89CB-323B-4862-9BB8-15BE6B0F8BAF}" type="pres">
      <dgm:prSet presAssocID="{9BB15B87-A0F4-43BF-8F1D-4B77126FBCDE}" presName="nodeRect" presStyleLbl="alignNode1" presStyleIdx="0" presStyleCnt="3">
        <dgm:presLayoutVars>
          <dgm:bulletEnabled val="1"/>
        </dgm:presLayoutVars>
      </dgm:prSet>
      <dgm:spPr/>
    </dgm:pt>
    <dgm:pt modelId="{7F7D4472-D7E3-44DF-AE71-8A016192439F}" type="pres">
      <dgm:prSet presAssocID="{A192D2D5-A026-4834-B8B0-BAF93278BA67}" presName="sibTrans" presStyleCnt="0"/>
      <dgm:spPr/>
    </dgm:pt>
    <dgm:pt modelId="{9498EE34-3CA1-4B09-AA0B-D04B166DD3D3}" type="pres">
      <dgm:prSet presAssocID="{FE3BB5A4-72C3-4C91-A4E5-635765ED52E7}" presName="compositeNode" presStyleCnt="0">
        <dgm:presLayoutVars>
          <dgm:bulletEnabled val="1"/>
        </dgm:presLayoutVars>
      </dgm:prSet>
      <dgm:spPr/>
    </dgm:pt>
    <dgm:pt modelId="{EBC7F1F6-E2A9-4EE6-9451-7E8B86265E2C}" type="pres">
      <dgm:prSet presAssocID="{FE3BB5A4-72C3-4C91-A4E5-635765ED52E7}" presName="bgRect" presStyleLbl="alignNode1" presStyleIdx="1" presStyleCnt="3"/>
      <dgm:spPr/>
    </dgm:pt>
    <dgm:pt modelId="{3817EADC-2845-4C8A-A9D4-DA7EF0D4C850}" type="pres">
      <dgm:prSet presAssocID="{898F5F6F-7926-4D58-85FE-AA129DC32D86}" presName="sibTransNodeRect" presStyleLbl="alignNode1" presStyleIdx="1" presStyleCnt="3">
        <dgm:presLayoutVars>
          <dgm:chMax val="0"/>
          <dgm:bulletEnabled val="1"/>
        </dgm:presLayoutVars>
      </dgm:prSet>
      <dgm:spPr/>
    </dgm:pt>
    <dgm:pt modelId="{AFF97716-AE65-46CD-B7EB-01E6EE71136C}" type="pres">
      <dgm:prSet presAssocID="{FE3BB5A4-72C3-4C91-A4E5-635765ED52E7}" presName="nodeRect" presStyleLbl="alignNode1" presStyleIdx="1" presStyleCnt="3">
        <dgm:presLayoutVars>
          <dgm:bulletEnabled val="1"/>
        </dgm:presLayoutVars>
      </dgm:prSet>
      <dgm:spPr/>
    </dgm:pt>
    <dgm:pt modelId="{D7421253-64E3-4692-B841-FEC22C36059F}" type="pres">
      <dgm:prSet presAssocID="{898F5F6F-7926-4D58-85FE-AA129DC32D86}" presName="sibTrans" presStyleCnt="0"/>
      <dgm:spPr/>
    </dgm:pt>
    <dgm:pt modelId="{BDA867A6-8444-46FA-A945-BCD14FE5A6D7}" type="pres">
      <dgm:prSet presAssocID="{7DC482D8-9A66-4E4B-9A5E-A17D250E1F59}" presName="compositeNode" presStyleCnt="0">
        <dgm:presLayoutVars>
          <dgm:bulletEnabled val="1"/>
        </dgm:presLayoutVars>
      </dgm:prSet>
      <dgm:spPr/>
    </dgm:pt>
    <dgm:pt modelId="{BE5FBC7D-4355-4517-A5E8-3B2C0EA91672}" type="pres">
      <dgm:prSet presAssocID="{7DC482D8-9A66-4E4B-9A5E-A17D250E1F59}" presName="bgRect" presStyleLbl="alignNode1" presStyleIdx="2" presStyleCnt="3"/>
      <dgm:spPr/>
    </dgm:pt>
    <dgm:pt modelId="{69BBEBCC-1B68-40F2-A4CE-6458ED94EDD5}" type="pres">
      <dgm:prSet presAssocID="{195FD55C-B038-42B9-8BA2-B685D75BAC67}" presName="sibTransNodeRect" presStyleLbl="alignNode1" presStyleIdx="2" presStyleCnt="3">
        <dgm:presLayoutVars>
          <dgm:chMax val="0"/>
          <dgm:bulletEnabled val="1"/>
        </dgm:presLayoutVars>
      </dgm:prSet>
      <dgm:spPr/>
    </dgm:pt>
    <dgm:pt modelId="{5FFA25FC-11F5-400D-B753-30EBE8A410FE}" type="pres">
      <dgm:prSet presAssocID="{7DC482D8-9A66-4E4B-9A5E-A17D250E1F59}" presName="nodeRect" presStyleLbl="alignNode1" presStyleIdx="2" presStyleCnt="3">
        <dgm:presLayoutVars>
          <dgm:bulletEnabled val="1"/>
        </dgm:presLayoutVars>
      </dgm:prSet>
      <dgm:spPr/>
    </dgm:pt>
  </dgm:ptLst>
  <dgm:cxnLst>
    <dgm:cxn modelId="{9283C922-31AD-40D7-ACF9-B5A88DE1624A}" type="presOf" srcId="{9BB15B87-A0F4-43BF-8F1D-4B77126FBCDE}" destId="{DA7A89CB-323B-4862-9BB8-15BE6B0F8BAF}" srcOrd="1" destOrd="0" presId="urn:microsoft.com/office/officeart/2016/7/layout/LinearBlockProcessNumbered"/>
    <dgm:cxn modelId="{E393C328-B267-4DCB-83BD-C4972F4516CD}" srcId="{8603BF07-02FA-4B0C-9EC1-6636151E694F}" destId="{FE3BB5A4-72C3-4C91-A4E5-635765ED52E7}" srcOrd="1" destOrd="0" parTransId="{9576DCC8-7793-4D7D-969C-F2B08448AE14}" sibTransId="{898F5F6F-7926-4D58-85FE-AA129DC32D86}"/>
    <dgm:cxn modelId="{D2429D3B-378B-44C6-9FBA-1AB6CD011367}" type="presOf" srcId="{898F5F6F-7926-4D58-85FE-AA129DC32D86}" destId="{3817EADC-2845-4C8A-A9D4-DA7EF0D4C850}" srcOrd="0" destOrd="0" presId="urn:microsoft.com/office/officeart/2016/7/layout/LinearBlockProcessNumbered"/>
    <dgm:cxn modelId="{FD6DCC40-9A39-4823-A60C-89E9EB128536}" type="presOf" srcId="{FE3BB5A4-72C3-4C91-A4E5-635765ED52E7}" destId="{AFF97716-AE65-46CD-B7EB-01E6EE71136C}" srcOrd="1" destOrd="0" presId="urn:microsoft.com/office/officeart/2016/7/layout/LinearBlockProcessNumbered"/>
    <dgm:cxn modelId="{D5A2E67A-3083-4601-AF7C-75455BFDEF49}" type="presOf" srcId="{195FD55C-B038-42B9-8BA2-B685D75BAC67}" destId="{69BBEBCC-1B68-40F2-A4CE-6458ED94EDD5}" srcOrd="0" destOrd="0" presId="urn:microsoft.com/office/officeart/2016/7/layout/LinearBlockProcessNumbered"/>
    <dgm:cxn modelId="{FB1DA77C-1097-4EE0-99BC-E662B2CF18BB}" type="presOf" srcId="{FE3BB5A4-72C3-4C91-A4E5-635765ED52E7}" destId="{EBC7F1F6-E2A9-4EE6-9451-7E8B86265E2C}" srcOrd="0" destOrd="0" presId="urn:microsoft.com/office/officeart/2016/7/layout/LinearBlockProcessNumbered"/>
    <dgm:cxn modelId="{7DE71C86-2F05-4D74-923E-EEA04F7DAAFB}" srcId="{8603BF07-02FA-4B0C-9EC1-6636151E694F}" destId="{7DC482D8-9A66-4E4B-9A5E-A17D250E1F59}" srcOrd="2" destOrd="0" parTransId="{D9EC24C0-0C09-44A9-A15A-58D80589BAED}" sibTransId="{195FD55C-B038-42B9-8BA2-B685D75BAC67}"/>
    <dgm:cxn modelId="{4E478B86-488F-4E5A-B51D-4F71F7552F68}" type="presOf" srcId="{7DC482D8-9A66-4E4B-9A5E-A17D250E1F59}" destId="{BE5FBC7D-4355-4517-A5E8-3B2C0EA91672}" srcOrd="0" destOrd="0" presId="urn:microsoft.com/office/officeart/2016/7/layout/LinearBlockProcessNumbered"/>
    <dgm:cxn modelId="{39806AB8-E6BA-42E1-A96B-55405B49C7E4}" type="presOf" srcId="{9BB15B87-A0F4-43BF-8F1D-4B77126FBCDE}" destId="{02F65F35-672A-4AA6-95DF-66DC23823C99}" srcOrd="0" destOrd="0" presId="urn:microsoft.com/office/officeart/2016/7/layout/LinearBlockProcessNumbered"/>
    <dgm:cxn modelId="{7B7263B9-4CC6-4638-B9FA-B8D4071AE27A}" type="presOf" srcId="{7DC482D8-9A66-4E4B-9A5E-A17D250E1F59}" destId="{5FFA25FC-11F5-400D-B753-30EBE8A410FE}" srcOrd="1" destOrd="0" presId="urn:microsoft.com/office/officeart/2016/7/layout/LinearBlockProcessNumbered"/>
    <dgm:cxn modelId="{8B8710E9-E90D-445D-AFDE-7A14177EE7F1}" type="presOf" srcId="{8603BF07-02FA-4B0C-9EC1-6636151E694F}" destId="{2BF08B5C-84CE-411A-B3DF-26FAEB97F3A4}" srcOrd="0" destOrd="0" presId="urn:microsoft.com/office/officeart/2016/7/layout/LinearBlockProcessNumbered"/>
    <dgm:cxn modelId="{2C5F27F6-9A57-4033-8502-56BB9B81CF4B}" srcId="{8603BF07-02FA-4B0C-9EC1-6636151E694F}" destId="{9BB15B87-A0F4-43BF-8F1D-4B77126FBCDE}" srcOrd="0" destOrd="0" parTransId="{6B782DFB-E3A2-40A9-81F7-7A33215B06FA}" sibTransId="{A192D2D5-A026-4834-B8B0-BAF93278BA67}"/>
    <dgm:cxn modelId="{AE5924FA-F6A5-447B-8D08-8713369399A7}" type="presOf" srcId="{A192D2D5-A026-4834-B8B0-BAF93278BA67}" destId="{47277A80-29BD-4983-BEEE-D4AC8FD11967}" srcOrd="0" destOrd="0" presId="urn:microsoft.com/office/officeart/2016/7/layout/LinearBlockProcessNumbered"/>
    <dgm:cxn modelId="{0FE09B55-796B-4F11-A517-8CB5B1399B27}" type="presParOf" srcId="{2BF08B5C-84CE-411A-B3DF-26FAEB97F3A4}" destId="{620BFEB8-E414-4A20-A366-D4162138670D}" srcOrd="0" destOrd="0" presId="urn:microsoft.com/office/officeart/2016/7/layout/LinearBlockProcessNumbered"/>
    <dgm:cxn modelId="{32C46B91-C8CF-450B-8BC3-096413721BC2}" type="presParOf" srcId="{620BFEB8-E414-4A20-A366-D4162138670D}" destId="{02F65F35-672A-4AA6-95DF-66DC23823C99}" srcOrd="0" destOrd="0" presId="urn:microsoft.com/office/officeart/2016/7/layout/LinearBlockProcessNumbered"/>
    <dgm:cxn modelId="{8CE7D2E6-C0D7-4AD6-A0E7-2F349FA74D58}" type="presParOf" srcId="{620BFEB8-E414-4A20-A366-D4162138670D}" destId="{47277A80-29BD-4983-BEEE-D4AC8FD11967}" srcOrd="1" destOrd="0" presId="urn:microsoft.com/office/officeart/2016/7/layout/LinearBlockProcessNumbered"/>
    <dgm:cxn modelId="{1F7CCB4E-485F-4604-9535-95489F5AA73C}" type="presParOf" srcId="{620BFEB8-E414-4A20-A366-D4162138670D}" destId="{DA7A89CB-323B-4862-9BB8-15BE6B0F8BAF}" srcOrd="2" destOrd="0" presId="urn:microsoft.com/office/officeart/2016/7/layout/LinearBlockProcessNumbered"/>
    <dgm:cxn modelId="{40532A11-269D-4EF1-B50D-496BE9AA4145}" type="presParOf" srcId="{2BF08B5C-84CE-411A-B3DF-26FAEB97F3A4}" destId="{7F7D4472-D7E3-44DF-AE71-8A016192439F}" srcOrd="1" destOrd="0" presId="urn:microsoft.com/office/officeart/2016/7/layout/LinearBlockProcessNumbered"/>
    <dgm:cxn modelId="{0C0B4500-95B6-4C22-BB35-53FFC98A02D5}" type="presParOf" srcId="{2BF08B5C-84CE-411A-B3DF-26FAEB97F3A4}" destId="{9498EE34-3CA1-4B09-AA0B-D04B166DD3D3}" srcOrd="2" destOrd="0" presId="urn:microsoft.com/office/officeart/2016/7/layout/LinearBlockProcessNumbered"/>
    <dgm:cxn modelId="{92EA1D5F-EFA4-4A26-8BC3-75CD96549758}" type="presParOf" srcId="{9498EE34-3CA1-4B09-AA0B-D04B166DD3D3}" destId="{EBC7F1F6-E2A9-4EE6-9451-7E8B86265E2C}" srcOrd="0" destOrd="0" presId="urn:microsoft.com/office/officeart/2016/7/layout/LinearBlockProcessNumbered"/>
    <dgm:cxn modelId="{8FDA929E-3146-44D6-987B-502776BA3638}" type="presParOf" srcId="{9498EE34-3CA1-4B09-AA0B-D04B166DD3D3}" destId="{3817EADC-2845-4C8A-A9D4-DA7EF0D4C850}" srcOrd="1" destOrd="0" presId="urn:microsoft.com/office/officeart/2016/7/layout/LinearBlockProcessNumbered"/>
    <dgm:cxn modelId="{A2132C42-B440-45E7-B370-0B9DD7383C70}" type="presParOf" srcId="{9498EE34-3CA1-4B09-AA0B-D04B166DD3D3}" destId="{AFF97716-AE65-46CD-B7EB-01E6EE71136C}" srcOrd="2" destOrd="0" presId="urn:microsoft.com/office/officeart/2016/7/layout/LinearBlockProcessNumbered"/>
    <dgm:cxn modelId="{92DE06FC-2654-4020-A7A8-9E02CD4B0212}" type="presParOf" srcId="{2BF08B5C-84CE-411A-B3DF-26FAEB97F3A4}" destId="{D7421253-64E3-4692-B841-FEC22C36059F}" srcOrd="3" destOrd="0" presId="urn:microsoft.com/office/officeart/2016/7/layout/LinearBlockProcessNumbered"/>
    <dgm:cxn modelId="{E3712042-5F15-4A8B-AA79-B9051B729F10}" type="presParOf" srcId="{2BF08B5C-84CE-411A-B3DF-26FAEB97F3A4}" destId="{BDA867A6-8444-46FA-A945-BCD14FE5A6D7}" srcOrd="4" destOrd="0" presId="urn:microsoft.com/office/officeart/2016/7/layout/LinearBlockProcessNumbered"/>
    <dgm:cxn modelId="{421C8C9A-3484-46E9-9281-C0BBA0203AB3}" type="presParOf" srcId="{BDA867A6-8444-46FA-A945-BCD14FE5A6D7}" destId="{BE5FBC7D-4355-4517-A5E8-3B2C0EA91672}" srcOrd="0" destOrd="0" presId="urn:microsoft.com/office/officeart/2016/7/layout/LinearBlockProcessNumbered"/>
    <dgm:cxn modelId="{82DA495E-9A38-4E2A-8522-340577E6C7CE}" type="presParOf" srcId="{BDA867A6-8444-46FA-A945-BCD14FE5A6D7}" destId="{69BBEBCC-1B68-40F2-A4CE-6458ED94EDD5}" srcOrd="1" destOrd="0" presId="urn:microsoft.com/office/officeart/2016/7/layout/LinearBlockProcessNumbered"/>
    <dgm:cxn modelId="{8F0E214D-0993-41D7-9CF1-497E543DFADE}" type="presParOf" srcId="{BDA867A6-8444-46FA-A945-BCD14FE5A6D7}" destId="{5FFA25FC-11F5-400D-B753-30EBE8A410FE}"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BB7EE9-01E5-43CB-8ADD-4F214DE5477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260E0F6-B224-4B73-A55E-F991905CE0C7}">
      <dgm:prSet/>
      <dgm:spPr/>
      <dgm:t>
        <a:bodyPr/>
        <a:lstStyle/>
        <a:p>
          <a:r>
            <a:rPr lang="en-US" b="1" dirty="0"/>
            <a:t>Assessment and Diagnosis</a:t>
          </a:r>
          <a:endParaRPr lang="en-US" dirty="0"/>
        </a:p>
      </dgm:t>
    </dgm:pt>
    <dgm:pt modelId="{DD7CBFD4-E3C1-41DB-8D49-86EBAABD753E}" type="parTrans" cxnId="{A84131CE-7CCD-4DE3-866F-8AD538331195}">
      <dgm:prSet/>
      <dgm:spPr/>
      <dgm:t>
        <a:bodyPr/>
        <a:lstStyle/>
        <a:p>
          <a:endParaRPr lang="en-US"/>
        </a:p>
      </dgm:t>
    </dgm:pt>
    <dgm:pt modelId="{C620B42F-F50C-4CD2-A582-68190E075C2D}" type="sibTrans" cxnId="{A84131CE-7CCD-4DE3-866F-8AD538331195}">
      <dgm:prSet/>
      <dgm:spPr/>
      <dgm:t>
        <a:bodyPr/>
        <a:lstStyle/>
        <a:p>
          <a:endParaRPr lang="en-US"/>
        </a:p>
      </dgm:t>
    </dgm:pt>
    <dgm:pt modelId="{76FD935A-8D60-44C8-BF00-13E2E7311AB2}">
      <dgm:prSet/>
      <dgm:spPr/>
      <dgm:t>
        <a:bodyPr/>
        <a:lstStyle/>
        <a:p>
          <a:r>
            <a:rPr lang="en-US"/>
            <a:t>History Taking and Physical Examination</a:t>
          </a:r>
        </a:p>
      </dgm:t>
    </dgm:pt>
    <dgm:pt modelId="{E58A62A3-C2A5-4302-BF3F-EEBDA7A1B078}" type="parTrans" cxnId="{DA83548B-9F97-4011-B551-A16D4C9B30F0}">
      <dgm:prSet/>
      <dgm:spPr/>
      <dgm:t>
        <a:bodyPr/>
        <a:lstStyle/>
        <a:p>
          <a:endParaRPr lang="en-US"/>
        </a:p>
      </dgm:t>
    </dgm:pt>
    <dgm:pt modelId="{FF9B56DA-4BA8-4B5E-B32A-9F992FC913C2}" type="sibTrans" cxnId="{DA83548B-9F97-4011-B551-A16D4C9B30F0}">
      <dgm:prSet/>
      <dgm:spPr/>
      <dgm:t>
        <a:bodyPr/>
        <a:lstStyle/>
        <a:p>
          <a:endParaRPr lang="en-US"/>
        </a:p>
      </dgm:t>
    </dgm:pt>
    <dgm:pt modelId="{4A20747A-2B84-4FFC-8693-9FB3401A0AFC}">
      <dgm:prSet/>
      <dgm:spPr/>
      <dgm:t>
        <a:bodyPr/>
        <a:lstStyle/>
        <a:p>
          <a:r>
            <a:rPr lang="en-US" dirty="0"/>
            <a:t>Diagnostic Tests (Urinalysis, Blood Tests, Imaging)</a:t>
          </a:r>
        </a:p>
      </dgm:t>
    </dgm:pt>
    <dgm:pt modelId="{5E4FDBB6-C863-42E5-9A54-F95F9C7B8191}" type="parTrans" cxnId="{57199075-2DE7-42F1-8BD5-D69331F52E97}">
      <dgm:prSet/>
      <dgm:spPr/>
      <dgm:t>
        <a:bodyPr/>
        <a:lstStyle/>
        <a:p>
          <a:endParaRPr lang="en-US"/>
        </a:p>
      </dgm:t>
    </dgm:pt>
    <dgm:pt modelId="{88C407B8-2299-4856-B242-FD1E60CA173E}" type="sibTrans" cxnId="{57199075-2DE7-42F1-8BD5-D69331F52E97}">
      <dgm:prSet/>
      <dgm:spPr/>
      <dgm:t>
        <a:bodyPr/>
        <a:lstStyle/>
        <a:p>
          <a:endParaRPr lang="en-US"/>
        </a:p>
      </dgm:t>
    </dgm:pt>
    <dgm:pt modelId="{3AC607F2-B5E5-43EA-8479-C8ECA4913FA3}">
      <dgm:prSet/>
      <dgm:spPr/>
      <dgm:t>
        <a:bodyPr/>
        <a:lstStyle/>
        <a:p>
          <a:r>
            <a:rPr lang="en-US" b="1" dirty="0"/>
            <a:t>Medical Interventions</a:t>
          </a:r>
          <a:endParaRPr lang="en-US" dirty="0"/>
        </a:p>
      </dgm:t>
    </dgm:pt>
    <dgm:pt modelId="{B304DDE7-8D8B-4B83-8F23-0945A2D71767}" type="parTrans" cxnId="{7868F176-1B30-43B9-BE97-B82D0AB5F7CB}">
      <dgm:prSet/>
      <dgm:spPr/>
      <dgm:t>
        <a:bodyPr/>
        <a:lstStyle/>
        <a:p>
          <a:endParaRPr lang="en-US"/>
        </a:p>
      </dgm:t>
    </dgm:pt>
    <dgm:pt modelId="{0539CD66-1B91-4468-AAA7-4C19EF58A707}" type="sibTrans" cxnId="{7868F176-1B30-43B9-BE97-B82D0AB5F7CB}">
      <dgm:prSet/>
      <dgm:spPr/>
      <dgm:t>
        <a:bodyPr/>
        <a:lstStyle/>
        <a:p>
          <a:endParaRPr lang="en-US"/>
        </a:p>
      </dgm:t>
    </dgm:pt>
    <dgm:pt modelId="{139286C4-6DB7-4A7A-98B2-E651A4FB3661}">
      <dgm:prSet/>
      <dgm:spPr/>
      <dgm:t>
        <a:bodyPr/>
        <a:lstStyle/>
        <a:p>
          <a:r>
            <a:rPr lang="en-US" dirty="0"/>
            <a:t>Pharmacologic Therapy (Diuretics, Antibiotics, Antihypertensives)</a:t>
          </a:r>
        </a:p>
      </dgm:t>
    </dgm:pt>
    <dgm:pt modelId="{43BA7EAE-7634-4527-9C88-B5AAEFC369FF}" type="parTrans" cxnId="{F4A08B55-5A3F-4064-8B9C-6246EBC3257B}">
      <dgm:prSet/>
      <dgm:spPr/>
      <dgm:t>
        <a:bodyPr/>
        <a:lstStyle/>
        <a:p>
          <a:endParaRPr lang="en-US"/>
        </a:p>
      </dgm:t>
    </dgm:pt>
    <dgm:pt modelId="{FEE2C2DE-CE4C-43A5-A7EA-A72A2EFFA84D}" type="sibTrans" cxnId="{F4A08B55-5A3F-4064-8B9C-6246EBC3257B}">
      <dgm:prSet/>
      <dgm:spPr/>
      <dgm:t>
        <a:bodyPr/>
        <a:lstStyle/>
        <a:p>
          <a:endParaRPr lang="en-US"/>
        </a:p>
      </dgm:t>
    </dgm:pt>
    <dgm:pt modelId="{10FEC4C9-6FD7-40E6-A167-E9D0CA8BA2CD}">
      <dgm:prSet/>
      <dgm:spPr/>
      <dgm:t>
        <a:bodyPr/>
        <a:lstStyle/>
        <a:p>
          <a:r>
            <a:rPr lang="en-US" dirty="0"/>
            <a:t>Renal Replacement Therapy (Hemodialysis, Peritoneal Dialysis and Kidney Transplant).</a:t>
          </a:r>
        </a:p>
      </dgm:t>
    </dgm:pt>
    <dgm:pt modelId="{2119D193-B43C-4BE1-84D3-640C69D5EFF8}" type="parTrans" cxnId="{0E867000-1DC2-443F-9B23-C8FE2FFC7E0A}">
      <dgm:prSet/>
      <dgm:spPr/>
      <dgm:t>
        <a:bodyPr/>
        <a:lstStyle/>
        <a:p>
          <a:endParaRPr lang="en-US"/>
        </a:p>
      </dgm:t>
    </dgm:pt>
    <dgm:pt modelId="{80A0A8D1-8B2B-4BDF-BD34-185F1A1DC470}" type="sibTrans" cxnId="{0E867000-1DC2-443F-9B23-C8FE2FFC7E0A}">
      <dgm:prSet/>
      <dgm:spPr/>
      <dgm:t>
        <a:bodyPr/>
        <a:lstStyle/>
        <a:p>
          <a:endParaRPr lang="en-US"/>
        </a:p>
      </dgm:t>
    </dgm:pt>
    <dgm:pt modelId="{52EE5596-08D2-44FB-B619-767EEA66ECC8}">
      <dgm:prSet/>
      <dgm:spPr/>
      <dgm:t>
        <a:bodyPr/>
        <a:lstStyle/>
        <a:p>
          <a:r>
            <a:rPr lang="en-US" dirty="0"/>
            <a:t>Surgical Interventions (Catheterization, Lithotripsy, Nephrectomy, Kidney Transplant)</a:t>
          </a:r>
        </a:p>
      </dgm:t>
    </dgm:pt>
    <dgm:pt modelId="{315E7B6E-0DDE-4C38-8705-FA6AFC8D61B2}" type="parTrans" cxnId="{84C1F200-D006-4F62-8C1D-3D2385887D6D}">
      <dgm:prSet/>
      <dgm:spPr/>
      <dgm:t>
        <a:bodyPr/>
        <a:lstStyle/>
        <a:p>
          <a:endParaRPr lang="en-US"/>
        </a:p>
      </dgm:t>
    </dgm:pt>
    <dgm:pt modelId="{77A28ED1-4741-4A1F-8F53-A65F79270912}" type="sibTrans" cxnId="{84C1F200-D006-4F62-8C1D-3D2385887D6D}">
      <dgm:prSet/>
      <dgm:spPr/>
      <dgm:t>
        <a:bodyPr/>
        <a:lstStyle/>
        <a:p>
          <a:endParaRPr lang="en-US"/>
        </a:p>
      </dgm:t>
    </dgm:pt>
    <dgm:pt modelId="{1BFCFA5F-81A9-4BDD-9D96-DD941927ADD1}">
      <dgm:prSet/>
      <dgm:spPr/>
      <dgm:t>
        <a:bodyPr/>
        <a:lstStyle/>
        <a:p>
          <a:r>
            <a:rPr lang="en-US" dirty="0"/>
            <a:t>Blood Test: BUN, Creatinine, GFR</a:t>
          </a:r>
        </a:p>
      </dgm:t>
    </dgm:pt>
    <dgm:pt modelId="{64D313AF-A2A6-4041-8415-9274ED776BA2}" type="parTrans" cxnId="{C67639C4-BBA4-4668-B19B-344B3730F805}">
      <dgm:prSet/>
      <dgm:spPr/>
      <dgm:t>
        <a:bodyPr/>
        <a:lstStyle/>
        <a:p>
          <a:endParaRPr lang="en-US"/>
        </a:p>
      </dgm:t>
    </dgm:pt>
    <dgm:pt modelId="{1AFD7647-D36A-4890-8009-6B0F910966AB}" type="sibTrans" cxnId="{C67639C4-BBA4-4668-B19B-344B3730F805}">
      <dgm:prSet/>
      <dgm:spPr/>
      <dgm:t>
        <a:bodyPr/>
        <a:lstStyle/>
        <a:p>
          <a:endParaRPr lang="en-US"/>
        </a:p>
      </dgm:t>
    </dgm:pt>
    <dgm:pt modelId="{DC1211E5-6A36-4706-BE74-E2A2A339843E}">
      <dgm:prSet/>
      <dgm:spPr/>
      <dgm:t>
        <a:bodyPr/>
        <a:lstStyle/>
        <a:p>
          <a:r>
            <a:rPr lang="en-US" dirty="0"/>
            <a:t>Urinalysis: Proteinuria, Hematuria</a:t>
          </a:r>
        </a:p>
      </dgm:t>
    </dgm:pt>
    <dgm:pt modelId="{1B9773D2-485A-4850-B4BD-EA3363D48E9C}" type="parTrans" cxnId="{8827FA56-0A37-4C19-AA5B-EB9D76E491AA}">
      <dgm:prSet/>
      <dgm:spPr/>
      <dgm:t>
        <a:bodyPr/>
        <a:lstStyle/>
        <a:p>
          <a:endParaRPr lang="en-US"/>
        </a:p>
      </dgm:t>
    </dgm:pt>
    <dgm:pt modelId="{B18BE161-8DF3-4D54-9029-93D145EB9498}" type="sibTrans" cxnId="{8827FA56-0A37-4C19-AA5B-EB9D76E491AA}">
      <dgm:prSet/>
      <dgm:spPr/>
      <dgm:t>
        <a:bodyPr/>
        <a:lstStyle/>
        <a:p>
          <a:endParaRPr lang="en-US"/>
        </a:p>
      </dgm:t>
    </dgm:pt>
    <dgm:pt modelId="{396AD275-6CDD-4F7D-B3C9-8224799BA6D8}">
      <dgm:prSet/>
      <dgm:spPr/>
      <dgm:t>
        <a:bodyPr/>
        <a:lstStyle/>
        <a:p>
          <a:r>
            <a:rPr lang="en-US" dirty="0"/>
            <a:t>Imaging Studies: CT scan, Ultrasound</a:t>
          </a:r>
        </a:p>
      </dgm:t>
    </dgm:pt>
    <dgm:pt modelId="{C594B928-9982-4348-823D-F3934586C6DB}" type="parTrans" cxnId="{9DA804FA-1F20-4F50-B661-61E301FF7AB0}">
      <dgm:prSet/>
      <dgm:spPr/>
      <dgm:t>
        <a:bodyPr/>
        <a:lstStyle/>
        <a:p>
          <a:endParaRPr lang="en-US"/>
        </a:p>
      </dgm:t>
    </dgm:pt>
    <dgm:pt modelId="{E507A899-50BA-4316-B716-5F112B6552E4}" type="sibTrans" cxnId="{9DA804FA-1F20-4F50-B661-61E301FF7AB0}">
      <dgm:prSet/>
      <dgm:spPr/>
      <dgm:t>
        <a:bodyPr/>
        <a:lstStyle/>
        <a:p>
          <a:endParaRPr lang="en-US"/>
        </a:p>
      </dgm:t>
    </dgm:pt>
    <dgm:pt modelId="{CBB9CA86-0827-4901-BF82-64DBA2443E69}">
      <dgm:prSet/>
      <dgm:spPr/>
      <dgm:t>
        <a:bodyPr/>
        <a:lstStyle/>
        <a:p>
          <a:r>
            <a:rPr lang="en-US" dirty="0"/>
            <a:t>Kidney Biopsy ( in some cases)</a:t>
          </a:r>
        </a:p>
      </dgm:t>
    </dgm:pt>
    <dgm:pt modelId="{28679704-246E-47F1-AF1A-18DF988B8037}" type="parTrans" cxnId="{8090A8FF-06B7-403A-B491-AD65FA1CAE56}">
      <dgm:prSet/>
      <dgm:spPr/>
      <dgm:t>
        <a:bodyPr/>
        <a:lstStyle/>
        <a:p>
          <a:endParaRPr lang="en-US"/>
        </a:p>
      </dgm:t>
    </dgm:pt>
    <dgm:pt modelId="{9BD25328-EAA8-4238-B306-7158FA11061A}" type="sibTrans" cxnId="{8090A8FF-06B7-403A-B491-AD65FA1CAE56}">
      <dgm:prSet/>
      <dgm:spPr/>
      <dgm:t>
        <a:bodyPr/>
        <a:lstStyle/>
        <a:p>
          <a:endParaRPr lang="en-US"/>
        </a:p>
      </dgm:t>
    </dgm:pt>
    <dgm:pt modelId="{EDF6F8A6-ED39-4105-90CC-57BF406C9B76}">
      <dgm:prSet/>
      <dgm:spPr/>
      <dgm:t>
        <a:bodyPr/>
        <a:lstStyle/>
        <a:p>
          <a:r>
            <a:rPr lang="en-US" dirty="0"/>
            <a:t>Anemia management ( Erythropoietin, Iron Supplement)</a:t>
          </a:r>
        </a:p>
      </dgm:t>
    </dgm:pt>
    <dgm:pt modelId="{4BFC46F6-1173-42F9-95FC-3D208798533D}" type="parTrans" cxnId="{016A8421-308A-4CD5-8789-48884760A502}">
      <dgm:prSet/>
      <dgm:spPr/>
      <dgm:t>
        <a:bodyPr/>
        <a:lstStyle/>
        <a:p>
          <a:endParaRPr lang="en-US"/>
        </a:p>
      </dgm:t>
    </dgm:pt>
    <dgm:pt modelId="{0F802565-AC05-44ED-B777-CF32EC3841F7}" type="sibTrans" cxnId="{016A8421-308A-4CD5-8789-48884760A502}">
      <dgm:prSet/>
      <dgm:spPr/>
      <dgm:t>
        <a:bodyPr/>
        <a:lstStyle/>
        <a:p>
          <a:endParaRPr lang="en-US"/>
        </a:p>
      </dgm:t>
    </dgm:pt>
    <dgm:pt modelId="{F3A30D4E-BE2B-4288-87EB-5DD0439D3BF2}">
      <dgm:prSet/>
      <dgm:spPr/>
      <dgm:t>
        <a:bodyPr/>
        <a:lstStyle/>
        <a:p>
          <a:r>
            <a:rPr lang="en-US" dirty="0"/>
            <a:t>Dietary Modifications ( Low sodium, potassium, phosphorus).</a:t>
          </a:r>
        </a:p>
      </dgm:t>
    </dgm:pt>
    <dgm:pt modelId="{AC83B543-198B-44AE-841B-4FD6010665D8}" type="parTrans" cxnId="{AB63DAB4-90BC-45C0-A632-CF496AE6E471}">
      <dgm:prSet/>
      <dgm:spPr/>
      <dgm:t>
        <a:bodyPr/>
        <a:lstStyle/>
        <a:p>
          <a:endParaRPr lang="en-US"/>
        </a:p>
      </dgm:t>
    </dgm:pt>
    <dgm:pt modelId="{6577F75A-16B2-4EEA-93CE-5830DEFA6CBA}" type="sibTrans" cxnId="{AB63DAB4-90BC-45C0-A632-CF496AE6E471}">
      <dgm:prSet/>
      <dgm:spPr/>
      <dgm:t>
        <a:bodyPr/>
        <a:lstStyle/>
        <a:p>
          <a:endParaRPr lang="en-US"/>
        </a:p>
      </dgm:t>
    </dgm:pt>
    <dgm:pt modelId="{26F0CDC9-15B7-4CF5-81F8-7B0A1EEAD8F9}">
      <dgm:prSet/>
      <dgm:spPr/>
      <dgm:t>
        <a:bodyPr/>
        <a:lstStyle/>
        <a:p>
          <a:r>
            <a:rPr lang="en-US" dirty="0"/>
            <a:t>Fluid Restriction</a:t>
          </a:r>
        </a:p>
      </dgm:t>
    </dgm:pt>
    <dgm:pt modelId="{B9C032B2-B78F-423D-B3C9-013C98215AAD}" type="parTrans" cxnId="{A6C455C4-8559-4D88-8180-9BDED5DBE400}">
      <dgm:prSet/>
      <dgm:spPr/>
      <dgm:t>
        <a:bodyPr/>
        <a:lstStyle/>
        <a:p>
          <a:endParaRPr lang="en-US"/>
        </a:p>
      </dgm:t>
    </dgm:pt>
    <dgm:pt modelId="{0112246A-2F4D-4805-941C-DD420227F698}" type="sibTrans" cxnId="{A6C455C4-8559-4D88-8180-9BDED5DBE400}">
      <dgm:prSet/>
      <dgm:spPr/>
      <dgm:t>
        <a:bodyPr/>
        <a:lstStyle/>
        <a:p>
          <a:endParaRPr lang="en-US"/>
        </a:p>
      </dgm:t>
    </dgm:pt>
    <dgm:pt modelId="{49BEB6AF-4497-46BE-AF1E-28FEF09BE3C2}" type="pres">
      <dgm:prSet presAssocID="{91BB7EE9-01E5-43CB-8ADD-4F214DE54773}" presName="Name0" presStyleCnt="0">
        <dgm:presLayoutVars>
          <dgm:dir/>
          <dgm:animLvl val="lvl"/>
          <dgm:resizeHandles val="exact"/>
        </dgm:presLayoutVars>
      </dgm:prSet>
      <dgm:spPr/>
    </dgm:pt>
    <dgm:pt modelId="{47B8D3F8-2F22-4E88-976A-53C5C329A21A}" type="pres">
      <dgm:prSet presAssocID="{8260E0F6-B224-4B73-A55E-F991905CE0C7}" presName="linNode" presStyleCnt="0"/>
      <dgm:spPr/>
    </dgm:pt>
    <dgm:pt modelId="{F649E909-90B4-40FA-B73E-436B0410DCD6}" type="pres">
      <dgm:prSet presAssocID="{8260E0F6-B224-4B73-A55E-F991905CE0C7}" presName="parentText" presStyleLbl="node1" presStyleIdx="0" presStyleCnt="2">
        <dgm:presLayoutVars>
          <dgm:chMax val="1"/>
          <dgm:bulletEnabled val="1"/>
        </dgm:presLayoutVars>
      </dgm:prSet>
      <dgm:spPr/>
    </dgm:pt>
    <dgm:pt modelId="{484E02B3-94EC-4E96-A53F-6C0CD49D59BC}" type="pres">
      <dgm:prSet presAssocID="{8260E0F6-B224-4B73-A55E-F991905CE0C7}" presName="descendantText" presStyleLbl="alignAccFollowNode1" presStyleIdx="0" presStyleCnt="2" custLinFactNeighborX="0" custLinFactNeighborY="1052">
        <dgm:presLayoutVars>
          <dgm:bulletEnabled val="1"/>
        </dgm:presLayoutVars>
      </dgm:prSet>
      <dgm:spPr/>
    </dgm:pt>
    <dgm:pt modelId="{9BC46DF8-AD9A-459C-ADD6-80557111E584}" type="pres">
      <dgm:prSet presAssocID="{C620B42F-F50C-4CD2-A582-68190E075C2D}" presName="sp" presStyleCnt="0"/>
      <dgm:spPr/>
    </dgm:pt>
    <dgm:pt modelId="{D395F014-F7CD-4947-9BA7-DF52821AC288}" type="pres">
      <dgm:prSet presAssocID="{3AC607F2-B5E5-43EA-8479-C8ECA4913FA3}" presName="linNode" presStyleCnt="0"/>
      <dgm:spPr/>
    </dgm:pt>
    <dgm:pt modelId="{D16F45C8-96B7-4361-AB82-3A4A7F74E4AC}" type="pres">
      <dgm:prSet presAssocID="{3AC607F2-B5E5-43EA-8479-C8ECA4913FA3}" presName="parentText" presStyleLbl="node1" presStyleIdx="1" presStyleCnt="2">
        <dgm:presLayoutVars>
          <dgm:chMax val="1"/>
          <dgm:bulletEnabled val="1"/>
        </dgm:presLayoutVars>
      </dgm:prSet>
      <dgm:spPr/>
    </dgm:pt>
    <dgm:pt modelId="{9088E5FF-3538-46C0-A914-B19DEC427586}" type="pres">
      <dgm:prSet presAssocID="{3AC607F2-B5E5-43EA-8479-C8ECA4913FA3}" presName="descendantText" presStyleLbl="alignAccFollowNode1" presStyleIdx="1" presStyleCnt="2">
        <dgm:presLayoutVars>
          <dgm:bulletEnabled val="1"/>
        </dgm:presLayoutVars>
      </dgm:prSet>
      <dgm:spPr/>
    </dgm:pt>
  </dgm:ptLst>
  <dgm:cxnLst>
    <dgm:cxn modelId="{0E867000-1DC2-443F-9B23-C8FE2FFC7E0A}" srcId="{3AC607F2-B5E5-43EA-8479-C8ECA4913FA3}" destId="{10FEC4C9-6FD7-40E6-A167-E9D0CA8BA2CD}" srcOrd="2" destOrd="0" parTransId="{2119D193-B43C-4BE1-84D3-640C69D5EFF8}" sibTransId="{80A0A8D1-8B2B-4BDF-BD34-185F1A1DC470}"/>
    <dgm:cxn modelId="{84C1F200-D006-4F62-8C1D-3D2385887D6D}" srcId="{3AC607F2-B5E5-43EA-8479-C8ECA4913FA3}" destId="{52EE5596-08D2-44FB-B619-767EEA66ECC8}" srcOrd="3" destOrd="0" parTransId="{315E7B6E-0DDE-4C38-8705-FA6AFC8D61B2}" sibTransId="{77A28ED1-4741-4A1F-8F53-A65F79270912}"/>
    <dgm:cxn modelId="{2CB01802-4CFD-43A4-9C20-5A7B25C24839}" type="presOf" srcId="{396AD275-6CDD-4F7D-B3C9-8224799BA6D8}" destId="{484E02B3-94EC-4E96-A53F-6C0CD49D59BC}" srcOrd="0" destOrd="4" presId="urn:microsoft.com/office/officeart/2005/8/layout/vList5"/>
    <dgm:cxn modelId="{E88B0D15-B05E-47E4-8F32-A67F6CA22240}" type="presOf" srcId="{DC1211E5-6A36-4706-BE74-E2A2A339843E}" destId="{484E02B3-94EC-4E96-A53F-6C0CD49D59BC}" srcOrd="0" destOrd="3" presId="urn:microsoft.com/office/officeart/2005/8/layout/vList5"/>
    <dgm:cxn modelId="{016A8421-308A-4CD5-8789-48884760A502}" srcId="{3AC607F2-B5E5-43EA-8479-C8ECA4913FA3}" destId="{EDF6F8A6-ED39-4105-90CC-57BF406C9B76}" srcOrd="1" destOrd="0" parTransId="{4BFC46F6-1173-42F9-95FC-3D208798533D}" sibTransId="{0F802565-AC05-44ED-B777-CF32EC3841F7}"/>
    <dgm:cxn modelId="{DFBC652A-5713-4524-9DBF-DE31E00EB908}" type="presOf" srcId="{4A20747A-2B84-4FFC-8693-9FB3401A0AFC}" destId="{484E02B3-94EC-4E96-A53F-6C0CD49D59BC}" srcOrd="0" destOrd="1" presId="urn:microsoft.com/office/officeart/2005/8/layout/vList5"/>
    <dgm:cxn modelId="{D822F636-8CBD-4448-B76F-E53D7B8B5085}" type="presOf" srcId="{CBB9CA86-0827-4901-BF82-64DBA2443E69}" destId="{484E02B3-94EC-4E96-A53F-6C0CD49D59BC}" srcOrd="0" destOrd="5" presId="urn:microsoft.com/office/officeart/2005/8/layout/vList5"/>
    <dgm:cxn modelId="{4AA79C3A-B85F-4F02-919D-576AAABD1E30}" type="presOf" srcId="{3AC607F2-B5E5-43EA-8479-C8ECA4913FA3}" destId="{D16F45C8-96B7-4361-AB82-3A4A7F74E4AC}" srcOrd="0" destOrd="0" presId="urn:microsoft.com/office/officeart/2005/8/layout/vList5"/>
    <dgm:cxn modelId="{678D0441-9B67-45E5-94C0-2B02166652E9}" type="presOf" srcId="{26F0CDC9-15B7-4CF5-81F8-7B0A1EEAD8F9}" destId="{9088E5FF-3538-46C0-A914-B19DEC427586}" srcOrd="0" destOrd="5" presId="urn:microsoft.com/office/officeart/2005/8/layout/vList5"/>
    <dgm:cxn modelId="{AFB4F563-D2EF-4E8C-BEF8-001B7125A4E1}" type="presOf" srcId="{91BB7EE9-01E5-43CB-8ADD-4F214DE54773}" destId="{49BEB6AF-4497-46BE-AF1E-28FEF09BE3C2}" srcOrd="0" destOrd="0" presId="urn:microsoft.com/office/officeart/2005/8/layout/vList5"/>
    <dgm:cxn modelId="{F4A08B55-5A3F-4064-8B9C-6246EBC3257B}" srcId="{3AC607F2-B5E5-43EA-8479-C8ECA4913FA3}" destId="{139286C4-6DB7-4A7A-98B2-E651A4FB3661}" srcOrd="0" destOrd="0" parTransId="{43BA7EAE-7634-4527-9C88-B5AAEFC369FF}" sibTransId="{FEE2C2DE-CE4C-43A5-A7EA-A72A2EFFA84D}"/>
    <dgm:cxn modelId="{57199075-2DE7-42F1-8BD5-D69331F52E97}" srcId="{8260E0F6-B224-4B73-A55E-F991905CE0C7}" destId="{4A20747A-2B84-4FFC-8693-9FB3401A0AFC}" srcOrd="1" destOrd="0" parTransId="{5E4FDBB6-C863-42E5-9A54-F95F9C7B8191}" sibTransId="{88C407B8-2299-4856-B242-FD1E60CA173E}"/>
    <dgm:cxn modelId="{C5354976-390A-41B1-BA12-1FACD14B1646}" type="presOf" srcId="{76FD935A-8D60-44C8-BF00-13E2E7311AB2}" destId="{484E02B3-94EC-4E96-A53F-6C0CD49D59BC}" srcOrd="0" destOrd="0" presId="urn:microsoft.com/office/officeart/2005/8/layout/vList5"/>
    <dgm:cxn modelId="{7868F176-1B30-43B9-BE97-B82D0AB5F7CB}" srcId="{91BB7EE9-01E5-43CB-8ADD-4F214DE54773}" destId="{3AC607F2-B5E5-43EA-8479-C8ECA4913FA3}" srcOrd="1" destOrd="0" parTransId="{B304DDE7-8D8B-4B83-8F23-0945A2D71767}" sibTransId="{0539CD66-1B91-4468-AAA7-4C19EF58A707}"/>
    <dgm:cxn modelId="{8827FA56-0A37-4C19-AA5B-EB9D76E491AA}" srcId="{8260E0F6-B224-4B73-A55E-F991905CE0C7}" destId="{DC1211E5-6A36-4706-BE74-E2A2A339843E}" srcOrd="3" destOrd="0" parTransId="{1B9773D2-485A-4850-B4BD-EA3363D48E9C}" sibTransId="{B18BE161-8DF3-4D54-9029-93D145EB9498}"/>
    <dgm:cxn modelId="{A186AC7E-6431-4543-9DAD-88AF15DDDC52}" type="presOf" srcId="{8260E0F6-B224-4B73-A55E-F991905CE0C7}" destId="{F649E909-90B4-40FA-B73E-436B0410DCD6}" srcOrd="0" destOrd="0" presId="urn:microsoft.com/office/officeart/2005/8/layout/vList5"/>
    <dgm:cxn modelId="{DA83548B-9F97-4011-B551-A16D4C9B30F0}" srcId="{8260E0F6-B224-4B73-A55E-F991905CE0C7}" destId="{76FD935A-8D60-44C8-BF00-13E2E7311AB2}" srcOrd="0" destOrd="0" parTransId="{E58A62A3-C2A5-4302-BF3F-EEBDA7A1B078}" sibTransId="{FF9B56DA-4BA8-4B5E-B32A-9F992FC913C2}"/>
    <dgm:cxn modelId="{AB63DAB4-90BC-45C0-A632-CF496AE6E471}" srcId="{3AC607F2-B5E5-43EA-8479-C8ECA4913FA3}" destId="{F3A30D4E-BE2B-4288-87EB-5DD0439D3BF2}" srcOrd="4" destOrd="0" parTransId="{AC83B543-198B-44AE-841B-4FD6010665D8}" sibTransId="{6577F75A-16B2-4EEA-93CE-5830DEFA6CBA}"/>
    <dgm:cxn modelId="{AA9F45B5-24D3-4D21-84C0-AF01F12B6872}" type="presOf" srcId="{EDF6F8A6-ED39-4105-90CC-57BF406C9B76}" destId="{9088E5FF-3538-46C0-A914-B19DEC427586}" srcOrd="0" destOrd="1" presId="urn:microsoft.com/office/officeart/2005/8/layout/vList5"/>
    <dgm:cxn modelId="{C67639C4-BBA4-4668-B19B-344B3730F805}" srcId="{8260E0F6-B224-4B73-A55E-F991905CE0C7}" destId="{1BFCFA5F-81A9-4BDD-9D96-DD941927ADD1}" srcOrd="2" destOrd="0" parTransId="{64D313AF-A2A6-4041-8415-9274ED776BA2}" sibTransId="{1AFD7647-D36A-4890-8009-6B0F910966AB}"/>
    <dgm:cxn modelId="{A6C455C4-8559-4D88-8180-9BDED5DBE400}" srcId="{3AC607F2-B5E5-43EA-8479-C8ECA4913FA3}" destId="{26F0CDC9-15B7-4CF5-81F8-7B0A1EEAD8F9}" srcOrd="5" destOrd="0" parTransId="{B9C032B2-B78F-423D-B3C9-013C98215AAD}" sibTransId="{0112246A-2F4D-4805-941C-DD420227F698}"/>
    <dgm:cxn modelId="{A84131CE-7CCD-4DE3-866F-8AD538331195}" srcId="{91BB7EE9-01E5-43CB-8ADD-4F214DE54773}" destId="{8260E0F6-B224-4B73-A55E-F991905CE0C7}" srcOrd="0" destOrd="0" parTransId="{DD7CBFD4-E3C1-41DB-8D49-86EBAABD753E}" sibTransId="{C620B42F-F50C-4CD2-A582-68190E075C2D}"/>
    <dgm:cxn modelId="{BB4257D0-5774-4BCC-A883-E6233311D3ED}" type="presOf" srcId="{F3A30D4E-BE2B-4288-87EB-5DD0439D3BF2}" destId="{9088E5FF-3538-46C0-A914-B19DEC427586}" srcOrd="0" destOrd="4" presId="urn:microsoft.com/office/officeart/2005/8/layout/vList5"/>
    <dgm:cxn modelId="{087AE1D0-0E34-410D-9E38-05B44ED5C7AA}" type="presOf" srcId="{10FEC4C9-6FD7-40E6-A167-E9D0CA8BA2CD}" destId="{9088E5FF-3538-46C0-A914-B19DEC427586}" srcOrd="0" destOrd="2" presId="urn:microsoft.com/office/officeart/2005/8/layout/vList5"/>
    <dgm:cxn modelId="{641F56E6-868F-454A-A7FD-60EBF04D9FF7}" type="presOf" srcId="{52EE5596-08D2-44FB-B619-767EEA66ECC8}" destId="{9088E5FF-3538-46C0-A914-B19DEC427586}" srcOrd="0" destOrd="3" presId="urn:microsoft.com/office/officeart/2005/8/layout/vList5"/>
    <dgm:cxn modelId="{6D9393EE-525E-42D9-8043-64A00D9A76A7}" type="presOf" srcId="{139286C4-6DB7-4A7A-98B2-E651A4FB3661}" destId="{9088E5FF-3538-46C0-A914-B19DEC427586}" srcOrd="0" destOrd="0" presId="urn:microsoft.com/office/officeart/2005/8/layout/vList5"/>
    <dgm:cxn modelId="{C3D0D0F3-115B-4DE2-9F4B-DAACD9E4BDEF}" type="presOf" srcId="{1BFCFA5F-81A9-4BDD-9D96-DD941927ADD1}" destId="{484E02B3-94EC-4E96-A53F-6C0CD49D59BC}" srcOrd="0" destOrd="2" presId="urn:microsoft.com/office/officeart/2005/8/layout/vList5"/>
    <dgm:cxn modelId="{9DA804FA-1F20-4F50-B661-61E301FF7AB0}" srcId="{8260E0F6-B224-4B73-A55E-F991905CE0C7}" destId="{396AD275-6CDD-4F7D-B3C9-8224799BA6D8}" srcOrd="4" destOrd="0" parTransId="{C594B928-9982-4348-823D-F3934586C6DB}" sibTransId="{E507A899-50BA-4316-B716-5F112B6552E4}"/>
    <dgm:cxn modelId="{8090A8FF-06B7-403A-B491-AD65FA1CAE56}" srcId="{8260E0F6-B224-4B73-A55E-F991905CE0C7}" destId="{CBB9CA86-0827-4901-BF82-64DBA2443E69}" srcOrd="5" destOrd="0" parTransId="{28679704-246E-47F1-AF1A-18DF988B8037}" sibTransId="{9BD25328-EAA8-4238-B306-7158FA11061A}"/>
    <dgm:cxn modelId="{1606773E-C8F1-4927-ADF1-8791375B941A}" type="presParOf" srcId="{49BEB6AF-4497-46BE-AF1E-28FEF09BE3C2}" destId="{47B8D3F8-2F22-4E88-976A-53C5C329A21A}" srcOrd="0" destOrd="0" presId="urn:microsoft.com/office/officeart/2005/8/layout/vList5"/>
    <dgm:cxn modelId="{2D159ABE-1F5F-4937-B396-2B2E89B51405}" type="presParOf" srcId="{47B8D3F8-2F22-4E88-976A-53C5C329A21A}" destId="{F649E909-90B4-40FA-B73E-436B0410DCD6}" srcOrd="0" destOrd="0" presId="urn:microsoft.com/office/officeart/2005/8/layout/vList5"/>
    <dgm:cxn modelId="{81F9642D-8BC6-4D0D-9CB8-2DAFE4EF4163}" type="presParOf" srcId="{47B8D3F8-2F22-4E88-976A-53C5C329A21A}" destId="{484E02B3-94EC-4E96-A53F-6C0CD49D59BC}" srcOrd="1" destOrd="0" presId="urn:microsoft.com/office/officeart/2005/8/layout/vList5"/>
    <dgm:cxn modelId="{DD52052E-C966-4AD1-A847-3014A3229411}" type="presParOf" srcId="{49BEB6AF-4497-46BE-AF1E-28FEF09BE3C2}" destId="{9BC46DF8-AD9A-459C-ADD6-80557111E584}" srcOrd="1" destOrd="0" presId="urn:microsoft.com/office/officeart/2005/8/layout/vList5"/>
    <dgm:cxn modelId="{D91B240F-A2F4-4B53-9F56-8A9D105AED67}" type="presParOf" srcId="{49BEB6AF-4497-46BE-AF1E-28FEF09BE3C2}" destId="{D395F014-F7CD-4947-9BA7-DF52821AC288}" srcOrd="2" destOrd="0" presId="urn:microsoft.com/office/officeart/2005/8/layout/vList5"/>
    <dgm:cxn modelId="{0D70F469-DD56-443F-9AA4-81AC6E01102B}" type="presParOf" srcId="{D395F014-F7CD-4947-9BA7-DF52821AC288}" destId="{D16F45C8-96B7-4361-AB82-3A4A7F74E4AC}" srcOrd="0" destOrd="0" presId="urn:microsoft.com/office/officeart/2005/8/layout/vList5"/>
    <dgm:cxn modelId="{9F5BD7E2-AB6D-4999-9175-C7D6AEE0C4D3}" type="presParOf" srcId="{D395F014-F7CD-4947-9BA7-DF52821AC288}" destId="{9088E5FF-3538-46C0-A914-B19DEC42758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E9F9FC-ACF7-471D-BF5F-CCBE50BC899D}"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B97890C6-408C-4595-B5F8-D17513C63F60}">
      <dgm:prSet/>
      <dgm:spPr/>
      <dgm:t>
        <a:bodyPr/>
        <a:lstStyle/>
        <a:p>
          <a:r>
            <a:rPr lang="en-US" b="1"/>
            <a:t>Assessment and Monitoring</a:t>
          </a:r>
          <a:endParaRPr lang="en-US"/>
        </a:p>
      </dgm:t>
    </dgm:pt>
    <dgm:pt modelId="{56C162AA-2369-48C6-A652-A2B220396BBA}" type="parTrans" cxnId="{DEFB2FCD-8AFE-43B6-97C9-431A89AB249D}">
      <dgm:prSet/>
      <dgm:spPr/>
      <dgm:t>
        <a:bodyPr/>
        <a:lstStyle/>
        <a:p>
          <a:endParaRPr lang="en-US"/>
        </a:p>
      </dgm:t>
    </dgm:pt>
    <dgm:pt modelId="{32308494-DB97-4A5B-9D83-3E33F76F61A3}" type="sibTrans" cxnId="{DEFB2FCD-8AFE-43B6-97C9-431A89AB249D}">
      <dgm:prSet/>
      <dgm:spPr/>
      <dgm:t>
        <a:bodyPr/>
        <a:lstStyle/>
        <a:p>
          <a:endParaRPr lang="en-US"/>
        </a:p>
      </dgm:t>
    </dgm:pt>
    <dgm:pt modelId="{3DAA1671-0634-49ED-9280-A278C6B4B706}">
      <dgm:prSet/>
      <dgm:spPr/>
      <dgm:t>
        <a:bodyPr/>
        <a:lstStyle/>
        <a:p>
          <a:r>
            <a:rPr lang="en-US" b="1"/>
            <a:t>Monitor vital signs:</a:t>
          </a:r>
          <a:r>
            <a:rPr lang="en-US"/>
            <a:t> Blood pressure, heart rate, respiratory rate, and temperature to detect hypertension, fluid overload, or signs of infection.</a:t>
          </a:r>
        </a:p>
      </dgm:t>
    </dgm:pt>
    <dgm:pt modelId="{E5379414-665E-4520-885E-5B916A71CC67}" type="parTrans" cxnId="{784DD8DB-87CD-44C6-9CE0-01BE3FF2F3D1}">
      <dgm:prSet/>
      <dgm:spPr/>
      <dgm:t>
        <a:bodyPr/>
        <a:lstStyle/>
        <a:p>
          <a:endParaRPr lang="en-US"/>
        </a:p>
      </dgm:t>
    </dgm:pt>
    <dgm:pt modelId="{992FA7C3-88E0-4EDA-8E9E-694AD9B28B10}" type="sibTrans" cxnId="{784DD8DB-87CD-44C6-9CE0-01BE3FF2F3D1}">
      <dgm:prSet/>
      <dgm:spPr/>
      <dgm:t>
        <a:bodyPr/>
        <a:lstStyle/>
        <a:p>
          <a:endParaRPr lang="en-US"/>
        </a:p>
      </dgm:t>
    </dgm:pt>
    <dgm:pt modelId="{AE2C5752-FD66-4E6E-BF9E-F1D9B6C53E62}">
      <dgm:prSet/>
      <dgm:spPr/>
      <dgm:t>
        <a:bodyPr/>
        <a:lstStyle/>
        <a:p>
          <a:r>
            <a:rPr lang="en-US" b="1"/>
            <a:t>Assess urine output:</a:t>
          </a:r>
          <a:r>
            <a:rPr lang="en-US"/>
            <a:t> Measure and record urine output (NORMAL 800-2,000ML/DAY) (oliguria, anuria, polyuria) and observe for abnormalities (color, odor, presence of blood or protein).</a:t>
          </a:r>
        </a:p>
      </dgm:t>
    </dgm:pt>
    <dgm:pt modelId="{DD6442B9-5A58-4638-B138-D7E6C44F6350}" type="parTrans" cxnId="{7F86365F-5ACA-419F-BDA6-779FE22172E7}">
      <dgm:prSet/>
      <dgm:spPr/>
      <dgm:t>
        <a:bodyPr/>
        <a:lstStyle/>
        <a:p>
          <a:endParaRPr lang="en-US"/>
        </a:p>
      </dgm:t>
    </dgm:pt>
    <dgm:pt modelId="{CA31DD74-7292-4700-9499-EBF49650FD0D}" type="sibTrans" cxnId="{7F86365F-5ACA-419F-BDA6-779FE22172E7}">
      <dgm:prSet/>
      <dgm:spPr/>
      <dgm:t>
        <a:bodyPr/>
        <a:lstStyle/>
        <a:p>
          <a:endParaRPr lang="en-US"/>
        </a:p>
      </dgm:t>
    </dgm:pt>
    <dgm:pt modelId="{F654E5CF-65A2-48CC-88A2-BD663E5CB86A}">
      <dgm:prSet/>
      <dgm:spPr/>
      <dgm:t>
        <a:bodyPr/>
        <a:lstStyle/>
        <a:p>
          <a:r>
            <a:rPr lang="en-US" b="1"/>
            <a:t>Monitor fluid and electrolyte balance:</a:t>
          </a:r>
          <a:r>
            <a:rPr lang="en-US"/>
            <a:t> Check for signs of dehydration, fluid overload (edema, weight gain), and electrolyte imbalances (potassium, sodium, calcium, Phosphorus).</a:t>
          </a:r>
        </a:p>
      </dgm:t>
    </dgm:pt>
    <dgm:pt modelId="{545F66AA-F932-4DB2-BC8F-A588BAADFE6F}" type="parTrans" cxnId="{AD253B2D-605D-4932-BA78-38A9059B9B47}">
      <dgm:prSet/>
      <dgm:spPr/>
      <dgm:t>
        <a:bodyPr/>
        <a:lstStyle/>
        <a:p>
          <a:endParaRPr lang="en-US"/>
        </a:p>
      </dgm:t>
    </dgm:pt>
    <dgm:pt modelId="{F043BF06-C832-422C-9FD9-7C3147D3A070}" type="sibTrans" cxnId="{AD253B2D-605D-4932-BA78-38A9059B9B47}">
      <dgm:prSet/>
      <dgm:spPr/>
      <dgm:t>
        <a:bodyPr/>
        <a:lstStyle/>
        <a:p>
          <a:endParaRPr lang="en-US"/>
        </a:p>
      </dgm:t>
    </dgm:pt>
    <dgm:pt modelId="{ACD2E0ED-644D-499D-BE05-05EFF22040C9}">
      <dgm:prSet/>
      <dgm:spPr/>
      <dgm:t>
        <a:bodyPr/>
        <a:lstStyle/>
        <a:p>
          <a:r>
            <a:rPr lang="en-US" b="1"/>
            <a:t>Assess for uremic symptoms:</a:t>
          </a:r>
          <a:r>
            <a:rPr lang="en-US"/>
            <a:t> Look for nausea, vomiting, pruritus, confusion, or lethargy, which indicate worsening renal function.</a:t>
          </a:r>
        </a:p>
      </dgm:t>
    </dgm:pt>
    <dgm:pt modelId="{39E3C5C3-7386-4BD8-86BF-F034EE514093}" type="parTrans" cxnId="{C6E58D60-3D25-45DF-B46B-EB4B58605349}">
      <dgm:prSet/>
      <dgm:spPr/>
      <dgm:t>
        <a:bodyPr/>
        <a:lstStyle/>
        <a:p>
          <a:endParaRPr lang="en-US"/>
        </a:p>
      </dgm:t>
    </dgm:pt>
    <dgm:pt modelId="{98963844-6FF5-4775-959C-CB78B220D3A6}" type="sibTrans" cxnId="{C6E58D60-3D25-45DF-B46B-EB4B58605349}">
      <dgm:prSet/>
      <dgm:spPr/>
      <dgm:t>
        <a:bodyPr/>
        <a:lstStyle/>
        <a:p>
          <a:endParaRPr lang="en-US"/>
        </a:p>
      </dgm:t>
    </dgm:pt>
    <dgm:pt modelId="{80FEDB6B-BE2C-4658-8DFA-7C79B87A92C6}" type="pres">
      <dgm:prSet presAssocID="{7DE9F9FC-ACF7-471D-BF5F-CCBE50BC899D}" presName="diagram" presStyleCnt="0">
        <dgm:presLayoutVars>
          <dgm:dir/>
          <dgm:resizeHandles val="exact"/>
        </dgm:presLayoutVars>
      </dgm:prSet>
      <dgm:spPr/>
    </dgm:pt>
    <dgm:pt modelId="{5E6FB93D-5549-47ED-AC57-D8F410D72D9A}" type="pres">
      <dgm:prSet presAssocID="{B97890C6-408C-4595-B5F8-D17513C63F60}" presName="node" presStyleLbl="node1" presStyleIdx="0" presStyleCnt="5">
        <dgm:presLayoutVars>
          <dgm:bulletEnabled val="1"/>
        </dgm:presLayoutVars>
      </dgm:prSet>
      <dgm:spPr/>
    </dgm:pt>
    <dgm:pt modelId="{C8A12D4E-3BD1-40A1-B346-54D112313293}" type="pres">
      <dgm:prSet presAssocID="{32308494-DB97-4A5B-9D83-3E33F76F61A3}" presName="sibTrans" presStyleCnt="0"/>
      <dgm:spPr/>
    </dgm:pt>
    <dgm:pt modelId="{11157CCC-20DA-4788-A981-FDC324576FBF}" type="pres">
      <dgm:prSet presAssocID="{3DAA1671-0634-49ED-9280-A278C6B4B706}" presName="node" presStyleLbl="node1" presStyleIdx="1" presStyleCnt="5">
        <dgm:presLayoutVars>
          <dgm:bulletEnabled val="1"/>
        </dgm:presLayoutVars>
      </dgm:prSet>
      <dgm:spPr/>
    </dgm:pt>
    <dgm:pt modelId="{B2DB9BE7-40B2-4B66-85C6-27632BA99C1D}" type="pres">
      <dgm:prSet presAssocID="{992FA7C3-88E0-4EDA-8E9E-694AD9B28B10}" presName="sibTrans" presStyleCnt="0"/>
      <dgm:spPr/>
    </dgm:pt>
    <dgm:pt modelId="{4FC43FF6-AE37-4291-A23B-69AA87A17478}" type="pres">
      <dgm:prSet presAssocID="{AE2C5752-FD66-4E6E-BF9E-F1D9B6C53E62}" presName="node" presStyleLbl="node1" presStyleIdx="2" presStyleCnt="5">
        <dgm:presLayoutVars>
          <dgm:bulletEnabled val="1"/>
        </dgm:presLayoutVars>
      </dgm:prSet>
      <dgm:spPr/>
    </dgm:pt>
    <dgm:pt modelId="{B1E292E8-FEC5-4BB0-95ED-2B88AF915252}" type="pres">
      <dgm:prSet presAssocID="{CA31DD74-7292-4700-9499-EBF49650FD0D}" presName="sibTrans" presStyleCnt="0"/>
      <dgm:spPr/>
    </dgm:pt>
    <dgm:pt modelId="{50F3786B-3EF1-4874-AD78-51786B0B524F}" type="pres">
      <dgm:prSet presAssocID="{F654E5CF-65A2-48CC-88A2-BD663E5CB86A}" presName="node" presStyleLbl="node1" presStyleIdx="3" presStyleCnt="5">
        <dgm:presLayoutVars>
          <dgm:bulletEnabled val="1"/>
        </dgm:presLayoutVars>
      </dgm:prSet>
      <dgm:spPr/>
    </dgm:pt>
    <dgm:pt modelId="{24263F80-C3C3-4880-A826-EABDF7D397FC}" type="pres">
      <dgm:prSet presAssocID="{F043BF06-C832-422C-9FD9-7C3147D3A070}" presName="sibTrans" presStyleCnt="0"/>
      <dgm:spPr/>
    </dgm:pt>
    <dgm:pt modelId="{67CA2ECA-80C7-4FAF-95FF-52246AFFC9F3}" type="pres">
      <dgm:prSet presAssocID="{ACD2E0ED-644D-499D-BE05-05EFF22040C9}" presName="node" presStyleLbl="node1" presStyleIdx="4" presStyleCnt="5">
        <dgm:presLayoutVars>
          <dgm:bulletEnabled val="1"/>
        </dgm:presLayoutVars>
      </dgm:prSet>
      <dgm:spPr/>
    </dgm:pt>
  </dgm:ptLst>
  <dgm:cxnLst>
    <dgm:cxn modelId="{AD253B2D-605D-4932-BA78-38A9059B9B47}" srcId="{7DE9F9FC-ACF7-471D-BF5F-CCBE50BC899D}" destId="{F654E5CF-65A2-48CC-88A2-BD663E5CB86A}" srcOrd="3" destOrd="0" parTransId="{545F66AA-F932-4DB2-BC8F-A588BAADFE6F}" sibTransId="{F043BF06-C832-422C-9FD9-7C3147D3A070}"/>
    <dgm:cxn modelId="{02E75D38-8D9D-4619-B624-D858A1DF2386}" type="presOf" srcId="{3DAA1671-0634-49ED-9280-A278C6B4B706}" destId="{11157CCC-20DA-4788-A981-FDC324576FBF}" srcOrd="0" destOrd="0" presId="urn:microsoft.com/office/officeart/2005/8/layout/default"/>
    <dgm:cxn modelId="{7F86365F-5ACA-419F-BDA6-779FE22172E7}" srcId="{7DE9F9FC-ACF7-471D-BF5F-CCBE50BC899D}" destId="{AE2C5752-FD66-4E6E-BF9E-F1D9B6C53E62}" srcOrd="2" destOrd="0" parTransId="{DD6442B9-5A58-4638-B138-D7E6C44F6350}" sibTransId="{CA31DD74-7292-4700-9499-EBF49650FD0D}"/>
    <dgm:cxn modelId="{C6E58D60-3D25-45DF-B46B-EB4B58605349}" srcId="{7DE9F9FC-ACF7-471D-BF5F-CCBE50BC899D}" destId="{ACD2E0ED-644D-499D-BE05-05EFF22040C9}" srcOrd="4" destOrd="0" parTransId="{39E3C5C3-7386-4BD8-86BF-F034EE514093}" sibTransId="{98963844-6FF5-4775-959C-CB78B220D3A6}"/>
    <dgm:cxn modelId="{C2341447-A184-42A4-AF1E-487C9C8398A3}" type="presOf" srcId="{AE2C5752-FD66-4E6E-BF9E-F1D9B6C53E62}" destId="{4FC43FF6-AE37-4291-A23B-69AA87A17478}" srcOrd="0" destOrd="0" presId="urn:microsoft.com/office/officeart/2005/8/layout/default"/>
    <dgm:cxn modelId="{E15B2571-A95B-4A14-BB23-859CAAF38899}" type="presOf" srcId="{B97890C6-408C-4595-B5F8-D17513C63F60}" destId="{5E6FB93D-5549-47ED-AC57-D8F410D72D9A}" srcOrd="0" destOrd="0" presId="urn:microsoft.com/office/officeart/2005/8/layout/default"/>
    <dgm:cxn modelId="{DEDCF156-0D43-41A9-B843-E904E767973A}" type="presOf" srcId="{7DE9F9FC-ACF7-471D-BF5F-CCBE50BC899D}" destId="{80FEDB6B-BE2C-4658-8DFA-7C79B87A92C6}" srcOrd="0" destOrd="0" presId="urn:microsoft.com/office/officeart/2005/8/layout/default"/>
    <dgm:cxn modelId="{F7777499-615D-414B-9844-AFF5224B6367}" type="presOf" srcId="{ACD2E0ED-644D-499D-BE05-05EFF22040C9}" destId="{67CA2ECA-80C7-4FAF-95FF-52246AFFC9F3}" srcOrd="0" destOrd="0" presId="urn:microsoft.com/office/officeart/2005/8/layout/default"/>
    <dgm:cxn modelId="{DEFB2FCD-8AFE-43B6-97C9-431A89AB249D}" srcId="{7DE9F9FC-ACF7-471D-BF5F-CCBE50BC899D}" destId="{B97890C6-408C-4595-B5F8-D17513C63F60}" srcOrd="0" destOrd="0" parTransId="{56C162AA-2369-48C6-A652-A2B220396BBA}" sibTransId="{32308494-DB97-4A5B-9D83-3E33F76F61A3}"/>
    <dgm:cxn modelId="{784DD8DB-87CD-44C6-9CE0-01BE3FF2F3D1}" srcId="{7DE9F9FC-ACF7-471D-BF5F-CCBE50BC899D}" destId="{3DAA1671-0634-49ED-9280-A278C6B4B706}" srcOrd="1" destOrd="0" parTransId="{E5379414-665E-4520-885E-5B916A71CC67}" sibTransId="{992FA7C3-88E0-4EDA-8E9E-694AD9B28B10}"/>
    <dgm:cxn modelId="{25188EFF-B75C-497F-84D5-DB9EA144F880}" type="presOf" srcId="{F654E5CF-65A2-48CC-88A2-BD663E5CB86A}" destId="{50F3786B-3EF1-4874-AD78-51786B0B524F}" srcOrd="0" destOrd="0" presId="urn:microsoft.com/office/officeart/2005/8/layout/default"/>
    <dgm:cxn modelId="{EC924505-CB0E-4BB3-AE40-A24748E78CCF}" type="presParOf" srcId="{80FEDB6B-BE2C-4658-8DFA-7C79B87A92C6}" destId="{5E6FB93D-5549-47ED-AC57-D8F410D72D9A}" srcOrd="0" destOrd="0" presId="urn:microsoft.com/office/officeart/2005/8/layout/default"/>
    <dgm:cxn modelId="{B8C2B1D2-C169-4FD5-A459-0CE7BEBDE94E}" type="presParOf" srcId="{80FEDB6B-BE2C-4658-8DFA-7C79B87A92C6}" destId="{C8A12D4E-3BD1-40A1-B346-54D112313293}" srcOrd="1" destOrd="0" presId="urn:microsoft.com/office/officeart/2005/8/layout/default"/>
    <dgm:cxn modelId="{5610BD09-1BE1-492C-AC4A-4A512AA9212F}" type="presParOf" srcId="{80FEDB6B-BE2C-4658-8DFA-7C79B87A92C6}" destId="{11157CCC-20DA-4788-A981-FDC324576FBF}" srcOrd="2" destOrd="0" presId="urn:microsoft.com/office/officeart/2005/8/layout/default"/>
    <dgm:cxn modelId="{03D03229-5AD7-441A-85CD-9EBD77673864}" type="presParOf" srcId="{80FEDB6B-BE2C-4658-8DFA-7C79B87A92C6}" destId="{B2DB9BE7-40B2-4B66-85C6-27632BA99C1D}" srcOrd="3" destOrd="0" presId="urn:microsoft.com/office/officeart/2005/8/layout/default"/>
    <dgm:cxn modelId="{ECB6B848-EC1C-4987-97B1-4AA77B15548E}" type="presParOf" srcId="{80FEDB6B-BE2C-4658-8DFA-7C79B87A92C6}" destId="{4FC43FF6-AE37-4291-A23B-69AA87A17478}" srcOrd="4" destOrd="0" presId="urn:microsoft.com/office/officeart/2005/8/layout/default"/>
    <dgm:cxn modelId="{726EE607-F0FB-41C7-B269-F432574C513C}" type="presParOf" srcId="{80FEDB6B-BE2C-4658-8DFA-7C79B87A92C6}" destId="{B1E292E8-FEC5-4BB0-95ED-2B88AF915252}" srcOrd="5" destOrd="0" presId="urn:microsoft.com/office/officeart/2005/8/layout/default"/>
    <dgm:cxn modelId="{55106BE6-A36B-4B54-B95E-D647A35A380D}" type="presParOf" srcId="{80FEDB6B-BE2C-4658-8DFA-7C79B87A92C6}" destId="{50F3786B-3EF1-4874-AD78-51786B0B524F}" srcOrd="6" destOrd="0" presId="urn:microsoft.com/office/officeart/2005/8/layout/default"/>
    <dgm:cxn modelId="{2320827A-80DE-4F22-A416-DA57FF2C0590}" type="presParOf" srcId="{80FEDB6B-BE2C-4658-8DFA-7C79B87A92C6}" destId="{24263F80-C3C3-4880-A826-EABDF7D397FC}" srcOrd="7" destOrd="0" presId="urn:microsoft.com/office/officeart/2005/8/layout/default"/>
    <dgm:cxn modelId="{5AD7E8D4-FD4F-4A83-B22B-3A3D24E6C1EF}" type="presParOf" srcId="{80FEDB6B-BE2C-4658-8DFA-7C79B87A92C6}" destId="{67CA2ECA-80C7-4FAF-95FF-52246AFFC9F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AF0369-92F0-4D85-8B4F-81B0E082CF6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B61712A-899E-4C5B-B131-BDF52296F57D}">
      <dgm:prSet/>
      <dgm:spPr/>
      <dgm:t>
        <a:bodyPr/>
        <a:lstStyle/>
        <a:p>
          <a:r>
            <a:rPr lang="en-US" b="1"/>
            <a:t>Monitor lab values:</a:t>
          </a:r>
          <a:endParaRPr lang="en-US"/>
        </a:p>
      </dgm:t>
    </dgm:pt>
    <dgm:pt modelId="{45895BA0-BB79-4C1D-8573-BEC277D2D196}" type="parTrans" cxnId="{8FF45B50-FFD4-43D6-8485-AA88CF77CA79}">
      <dgm:prSet/>
      <dgm:spPr/>
      <dgm:t>
        <a:bodyPr/>
        <a:lstStyle/>
        <a:p>
          <a:endParaRPr lang="en-US"/>
        </a:p>
      </dgm:t>
    </dgm:pt>
    <dgm:pt modelId="{A62B5F2A-5CAD-4A86-BAC4-421076B1C7D1}" type="sibTrans" cxnId="{8FF45B50-FFD4-43D6-8485-AA88CF77CA79}">
      <dgm:prSet/>
      <dgm:spPr/>
      <dgm:t>
        <a:bodyPr/>
        <a:lstStyle/>
        <a:p>
          <a:endParaRPr lang="en-US"/>
        </a:p>
      </dgm:t>
    </dgm:pt>
    <dgm:pt modelId="{ED976691-EA3E-476D-AF8B-6EE5FD441607}">
      <dgm:prSet/>
      <dgm:spPr/>
      <dgm:t>
        <a:bodyPr/>
        <a:lstStyle/>
        <a:p>
          <a:r>
            <a:rPr lang="en-US"/>
            <a:t>Blood Urea Nitrogen (BUN) and Creatinine for kidney function</a:t>
          </a:r>
        </a:p>
      </dgm:t>
    </dgm:pt>
    <dgm:pt modelId="{CAAE15DB-CAD9-4132-9811-B11C43F4238F}" type="parTrans" cxnId="{55CB57C9-C80B-4742-9229-5E736977E6D1}">
      <dgm:prSet/>
      <dgm:spPr/>
      <dgm:t>
        <a:bodyPr/>
        <a:lstStyle/>
        <a:p>
          <a:endParaRPr lang="en-US"/>
        </a:p>
      </dgm:t>
    </dgm:pt>
    <dgm:pt modelId="{9BCD3BBB-105F-4228-9A6C-7D1C99B0F7E2}" type="sibTrans" cxnId="{55CB57C9-C80B-4742-9229-5E736977E6D1}">
      <dgm:prSet/>
      <dgm:spPr/>
      <dgm:t>
        <a:bodyPr/>
        <a:lstStyle/>
        <a:p>
          <a:endParaRPr lang="en-US"/>
        </a:p>
      </dgm:t>
    </dgm:pt>
    <dgm:pt modelId="{4C36711F-7CA0-4BE4-B6B4-5946E9E0CA21}">
      <dgm:prSet/>
      <dgm:spPr/>
      <dgm:t>
        <a:bodyPr/>
        <a:lstStyle/>
        <a:p>
          <a:r>
            <a:rPr lang="en-US"/>
            <a:t>Glomerular Filtration Rate (GFR) to assess CKD staging</a:t>
          </a:r>
        </a:p>
      </dgm:t>
    </dgm:pt>
    <dgm:pt modelId="{A4D7EB68-4F6A-4B5B-A0DD-26F7E7C5AF31}" type="parTrans" cxnId="{3C51BA0B-5873-449F-9716-EE1E2E027C4B}">
      <dgm:prSet/>
      <dgm:spPr/>
      <dgm:t>
        <a:bodyPr/>
        <a:lstStyle/>
        <a:p>
          <a:endParaRPr lang="en-US"/>
        </a:p>
      </dgm:t>
    </dgm:pt>
    <dgm:pt modelId="{BBE6675A-4C0E-42C6-8B8D-8EDA6A1F9EBD}" type="sibTrans" cxnId="{3C51BA0B-5873-449F-9716-EE1E2E027C4B}">
      <dgm:prSet/>
      <dgm:spPr/>
      <dgm:t>
        <a:bodyPr/>
        <a:lstStyle/>
        <a:p>
          <a:endParaRPr lang="en-US"/>
        </a:p>
      </dgm:t>
    </dgm:pt>
    <dgm:pt modelId="{D4797A79-46B7-4C47-9089-57AD2E5DD19F}">
      <dgm:prSet/>
      <dgm:spPr/>
      <dgm:t>
        <a:bodyPr/>
        <a:lstStyle/>
        <a:p>
          <a:r>
            <a:rPr lang="en-US"/>
            <a:t>Electrolytes (Potassium, Sodium, Calcium, Phosphorus)</a:t>
          </a:r>
        </a:p>
      </dgm:t>
    </dgm:pt>
    <dgm:pt modelId="{02BD837E-9FD3-4B8D-9C9D-1BC111D6B050}" type="parTrans" cxnId="{F01543F8-B818-4863-BA0B-B992554BA678}">
      <dgm:prSet/>
      <dgm:spPr/>
      <dgm:t>
        <a:bodyPr/>
        <a:lstStyle/>
        <a:p>
          <a:endParaRPr lang="en-US"/>
        </a:p>
      </dgm:t>
    </dgm:pt>
    <dgm:pt modelId="{A20F2855-7128-4595-993F-0A74CEAE119C}" type="sibTrans" cxnId="{F01543F8-B818-4863-BA0B-B992554BA678}">
      <dgm:prSet/>
      <dgm:spPr/>
      <dgm:t>
        <a:bodyPr/>
        <a:lstStyle/>
        <a:p>
          <a:endParaRPr lang="en-US"/>
        </a:p>
      </dgm:t>
    </dgm:pt>
    <dgm:pt modelId="{885A0821-3975-456C-914A-73383958393A}">
      <dgm:prSet/>
      <dgm:spPr/>
      <dgm:t>
        <a:bodyPr/>
        <a:lstStyle/>
        <a:p>
          <a:r>
            <a:rPr lang="en-US"/>
            <a:t>Hemoglobin and Hematocrit for anemia management</a:t>
          </a:r>
        </a:p>
      </dgm:t>
    </dgm:pt>
    <dgm:pt modelId="{861FA8DF-2139-4E7B-8813-B626F4F5751D}" type="parTrans" cxnId="{08B66F6A-9C05-4EC7-8515-3047BB4EDE73}">
      <dgm:prSet/>
      <dgm:spPr/>
      <dgm:t>
        <a:bodyPr/>
        <a:lstStyle/>
        <a:p>
          <a:endParaRPr lang="en-US"/>
        </a:p>
      </dgm:t>
    </dgm:pt>
    <dgm:pt modelId="{990989B2-AA3D-41A6-ACC9-8E42C3E9E695}" type="sibTrans" cxnId="{08B66F6A-9C05-4EC7-8515-3047BB4EDE73}">
      <dgm:prSet/>
      <dgm:spPr/>
      <dgm:t>
        <a:bodyPr/>
        <a:lstStyle/>
        <a:p>
          <a:endParaRPr lang="en-US"/>
        </a:p>
      </dgm:t>
    </dgm:pt>
    <dgm:pt modelId="{D8695E10-1C45-4053-B070-DD4B23E58235}" type="pres">
      <dgm:prSet presAssocID="{23AF0369-92F0-4D85-8B4F-81B0E082CF6A}" presName="vert0" presStyleCnt="0">
        <dgm:presLayoutVars>
          <dgm:dir/>
          <dgm:animOne val="branch"/>
          <dgm:animLvl val="lvl"/>
        </dgm:presLayoutVars>
      </dgm:prSet>
      <dgm:spPr/>
    </dgm:pt>
    <dgm:pt modelId="{30452EBD-DFB7-4DA4-B975-E1ACE0E9DA76}" type="pres">
      <dgm:prSet presAssocID="{3B61712A-899E-4C5B-B131-BDF52296F57D}" presName="thickLine" presStyleLbl="alignNode1" presStyleIdx="0" presStyleCnt="5"/>
      <dgm:spPr/>
    </dgm:pt>
    <dgm:pt modelId="{7F86C842-7B25-4BA3-A8FE-E47F8CFE8691}" type="pres">
      <dgm:prSet presAssocID="{3B61712A-899E-4C5B-B131-BDF52296F57D}" presName="horz1" presStyleCnt="0"/>
      <dgm:spPr/>
    </dgm:pt>
    <dgm:pt modelId="{889F2293-689B-4E29-B683-DBCC5F158E60}" type="pres">
      <dgm:prSet presAssocID="{3B61712A-899E-4C5B-B131-BDF52296F57D}" presName="tx1" presStyleLbl="revTx" presStyleIdx="0" presStyleCnt="5"/>
      <dgm:spPr/>
    </dgm:pt>
    <dgm:pt modelId="{C7AC01D9-10EF-4DA8-B4BA-3FB4F28F70A2}" type="pres">
      <dgm:prSet presAssocID="{3B61712A-899E-4C5B-B131-BDF52296F57D}" presName="vert1" presStyleCnt="0"/>
      <dgm:spPr/>
    </dgm:pt>
    <dgm:pt modelId="{8079C3B6-CD86-4A46-ACBA-E78BBDBDA0EC}" type="pres">
      <dgm:prSet presAssocID="{ED976691-EA3E-476D-AF8B-6EE5FD441607}" presName="thickLine" presStyleLbl="alignNode1" presStyleIdx="1" presStyleCnt="5"/>
      <dgm:spPr/>
    </dgm:pt>
    <dgm:pt modelId="{863C41AD-B4A2-4DDA-B7F2-395FC3D6F9B5}" type="pres">
      <dgm:prSet presAssocID="{ED976691-EA3E-476D-AF8B-6EE5FD441607}" presName="horz1" presStyleCnt="0"/>
      <dgm:spPr/>
    </dgm:pt>
    <dgm:pt modelId="{8B210BC1-E952-48F8-B11B-9CB625FC054C}" type="pres">
      <dgm:prSet presAssocID="{ED976691-EA3E-476D-AF8B-6EE5FD441607}" presName="tx1" presStyleLbl="revTx" presStyleIdx="1" presStyleCnt="5"/>
      <dgm:spPr/>
    </dgm:pt>
    <dgm:pt modelId="{132F09E2-2EEE-4BED-9CA7-EC9FE58B0908}" type="pres">
      <dgm:prSet presAssocID="{ED976691-EA3E-476D-AF8B-6EE5FD441607}" presName="vert1" presStyleCnt="0"/>
      <dgm:spPr/>
    </dgm:pt>
    <dgm:pt modelId="{ED1DC3C3-4D0C-40C0-82D2-1EABE91A9846}" type="pres">
      <dgm:prSet presAssocID="{4C36711F-7CA0-4BE4-B6B4-5946E9E0CA21}" presName="thickLine" presStyleLbl="alignNode1" presStyleIdx="2" presStyleCnt="5"/>
      <dgm:spPr/>
    </dgm:pt>
    <dgm:pt modelId="{54DA3F83-DE27-464E-BBBC-C1E2459D9EA8}" type="pres">
      <dgm:prSet presAssocID="{4C36711F-7CA0-4BE4-B6B4-5946E9E0CA21}" presName="horz1" presStyleCnt="0"/>
      <dgm:spPr/>
    </dgm:pt>
    <dgm:pt modelId="{04926DEC-AE1A-45B8-AEC5-9A901D585C60}" type="pres">
      <dgm:prSet presAssocID="{4C36711F-7CA0-4BE4-B6B4-5946E9E0CA21}" presName="tx1" presStyleLbl="revTx" presStyleIdx="2" presStyleCnt="5"/>
      <dgm:spPr/>
    </dgm:pt>
    <dgm:pt modelId="{81FE2CCC-7F16-416A-9C92-8617B4866FD2}" type="pres">
      <dgm:prSet presAssocID="{4C36711F-7CA0-4BE4-B6B4-5946E9E0CA21}" presName="vert1" presStyleCnt="0"/>
      <dgm:spPr/>
    </dgm:pt>
    <dgm:pt modelId="{748C1D38-1E9D-4204-8D5A-CAF84562BB7F}" type="pres">
      <dgm:prSet presAssocID="{D4797A79-46B7-4C47-9089-57AD2E5DD19F}" presName="thickLine" presStyleLbl="alignNode1" presStyleIdx="3" presStyleCnt="5"/>
      <dgm:spPr/>
    </dgm:pt>
    <dgm:pt modelId="{3A0D0527-E131-406B-A3B4-F6F782EBE47A}" type="pres">
      <dgm:prSet presAssocID="{D4797A79-46B7-4C47-9089-57AD2E5DD19F}" presName="horz1" presStyleCnt="0"/>
      <dgm:spPr/>
    </dgm:pt>
    <dgm:pt modelId="{2FB8492D-D4D2-49AB-9224-2257C995C7B0}" type="pres">
      <dgm:prSet presAssocID="{D4797A79-46B7-4C47-9089-57AD2E5DD19F}" presName="tx1" presStyleLbl="revTx" presStyleIdx="3" presStyleCnt="5"/>
      <dgm:spPr/>
    </dgm:pt>
    <dgm:pt modelId="{5AA44233-216B-4C71-9000-BE925E35F835}" type="pres">
      <dgm:prSet presAssocID="{D4797A79-46B7-4C47-9089-57AD2E5DD19F}" presName="vert1" presStyleCnt="0"/>
      <dgm:spPr/>
    </dgm:pt>
    <dgm:pt modelId="{54F064F9-8586-42D6-B1BC-613049C844BC}" type="pres">
      <dgm:prSet presAssocID="{885A0821-3975-456C-914A-73383958393A}" presName="thickLine" presStyleLbl="alignNode1" presStyleIdx="4" presStyleCnt="5"/>
      <dgm:spPr/>
    </dgm:pt>
    <dgm:pt modelId="{D3A9545B-B479-4172-84C1-34A442FC692C}" type="pres">
      <dgm:prSet presAssocID="{885A0821-3975-456C-914A-73383958393A}" presName="horz1" presStyleCnt="0"/>
      <dgm:spPr/>
    </dgm:pt>
    <dgm:pt modelId="{EB703BA9-408D-4A08-9A37-9796030503A8}" type="pres">
      <dgm:prSet presAssocID="{885A0821-3975-456C-914A-73383958393A}" presName="tx1" presStyleLbl="revTx" presStyleIdx="4" presStyleCnt="5"/>
      <dgm:spPr/>
    </dgm:pt>
    <dgm:pt modelId="{1B02F84C-BD4F-4191-9374-C24246897170}" type="pres">
      <dgm:prSet presAssocID="{885A0821-3975-456C-914A-73383958393A}" presName="vert1" presStyleCnt="0"/>
      <dgm:spPr/>
    </dgm:pt>
  </dgm:ptLst>
  <dgm:cxnLst>
    <dgm:cxn modelId="{954AAC01-DD5A-476B-9FBA-C7637B46BCBD}" type="presOf" srcId="{D4797A79-46B7-4C47-9089-57AD2E5DD19F}" destId="{2FB8492D-D4D2-49AB-9224-2257C995C7B0}" srcOrd="0" destOrd="0" presId="urn:microsoft.com/office/officeart/2008/layout/LinedList"/>
    <dgm:cxn modelId="{3C51BA0B-5873-449F-9716-EE1E2E027C4B}" srcId="{23AF0369-92F0-4D85-8B4F-81B0E082CF6A}" destId="{4C36711F-7CA0-4BE4-B6B4-5946E9E0CA21}" srcOrd="2" destOrd="0" parTransId="{A4D7EB68-4F6A-4B5B-A0DD-26F7E7C5AF31}" sibTransId="{BBE6675A-4C0E-42C6-8B8D-8EDA6A1F9EBD}"/>
    <dgm:cxn modelId="{8601CE1A-B41A-4D73-B8B4-1A47E8F23CF5}" type="presOf" srcId="{4C36711F-7CA0-4BE4-B6B4-5946E9E0CA21}" destId="{04926DEC-AE1A-45B8-AEC5-9A901D585C60}" srcOrd="0" destOrd="0" presId="urn:microsoft.com/office/officeart/2008/layout/LinedList"/>
    <dgm:cxn modelId="{08B66F6A-9C05-4EC7-8515-3047BB4EDE73}" srcId="{23AF0369-92F0-4D85-8B4F-81B0E082CF6A}" destId="{885A0821-3975-456C-914A-73383958393A}" srcOrd="4" destOrd="0" parTransId="{861FA8DF-2139-4E7B-8813-B626F4F5751D}" sibTransId="{990989B2-AA3D-41A6-ACC9-8E42C3E9E695}"/>
    <dgm:cxn modelId="{8FF45B50-FFD4-43D6-8485-AA88CF77CA79}" srcId="{23AF0369-92F0-4D85-8B4F-81B0E082CF6A}" destId="{3B61712A-899E-4C5B-B131-BDF52296F57D}" srcOrd="0" destOrd="0" parTransId="{45895BA0-BB79-4C1D-8573-BEC277D2D196}" sibTransId="{A62B5F2A-5CAD-4A86-BAC4-421076B1C7D1}"/>
    <dgm:cxn modelId="{2AC1E651-B63C-439B-BFC4-3A27C44C0C9C}" type="presOf" srcId="{3B61712A-899E-4C5B-B131-BDF52296F57D}" destId="{889F2293-689B-4E29-B683-DBCC5F158E60}" srcOrd="0" destOrd="0" presId="urn:microsoft.com/office/officeart/2008/layout/LinedList"/>
    <dgm:cxn modelId="{E9582473-19D2-4A20-82DF-84B882E022FC}" type="presOf" srcId="{ED976691-EA3E-476D-AF8B-6EE5FD441607}" destId="{8B210BC1-E952-48F8-B11B-9CB625FC054C}" srcOrd="0" destOrd="0" presId="urn:microsoft.com/office/officeart/2008/layout/LinedList"/>
    <dgm:cxn modelId="{D842968E-1F85-4109-8C31-27B12FAD702F}" type="presOf" srcId="{885A0821-3975-456C-914A-73383958393A}" destId="{EB703BA9-408D-4A08-9A37-9796030503A8}" srcOrd="0" destOrd="0" presId="urn:microsoft.com/office/officeart/2008/layout/LinedList"/>
    <dgm:cxn modelId="{0CF399A4-B48E-4FB1-8384-724CF0C8EC24}" type="presOf" srcId="{23AF0369-92F0-4D85-8B4F-81B0E082CF6A}" destId="{D8695E10-1C45-4053-B070-DD4B23E58235}" srcOrd="0" destOrd="0" presId="urn:microsoft.com/office/officeart/2008/layout/LinedList"/>
    <dgm:cxn modelId="{55CB57C9-C80B-4742-9229-5E736977E6D1}" srcId="{23AF0369-92F0-4D85-8B4F-81B0E082CF6A}" destId="{ED976691-EA3E-476D-AF8B-6EE5FD441607}" srcOrd="1" destOrd="0" parTransId="{CAAE15DB-CAD9-4132-9811-B11C43F4238F}" sibTransId="{9BCD3BBB-105F-4228-9A6C-7D1C99B0F7E2}"/>
    <dgm:cxn modelId="{F01543F8-B818-4863-BA0B-B992554BA678}" srcId="{23AF0369-92F0-4D85-8B4F-81B0E082CF6A}" destId="{D4797A79-46B7-4C47-9089-57AD2E5DD19F}" srcOrd="3" destOrd="0" parTransId="{02BD837E-9FD3-4B8D-9C9D-1BC111D6B050}" sibTransId="{A20F2855-7128-4595-993F-0A74CEAE119C}"/>
    <dgm:cxn modelId="{BE599835-E5E6-4074-967E-54F0D9662447}" type="presParOf" srcId="{D8695E10-1C45-4053-B070-DD4B23E58235}" destId="{30452EBD-DFB7-4DA4-B975-E1ACE0E9DA76}" srcOrd="0" destOrd="0" presId="urn:microsoft.com/office/officeart/2008/layout/LinedList"/>
    <dgm:cxn modelId="{202DC25F-90AD-4F66-929E-9964EE863766}" type="presParOf" srcId="{D8695E10-1C45-4053-B070-DD4B23E58235}" destId="{7F86C842-7B25-4BA3-A8FE-E47F8CFE8691}" srcOrd="1" destOrd="0" presId="urn:microsoft.com/office/officeart/2008/layout/LinedList"/>
    <dgm:cxn modelId="{C6B67AFC-33F9-4BC6-B539-A236A06D6A36}" type="presParOf" srcId="{7F86C842-7B25-4BA3-A8FE-E47F8CFE8691}" destId="{889F2293-689B-4E29-B683-DBCC5F158E60}" srcOrd="0" destOrd="0" presId="urn:microsoft.com/office/officeart/2008/layout/LinedList"/>
    <dgm:cxn modelId="{4D13E336-308D-4219-BA7B-A06E64647C8D}" type="presParOf" srcId="{7F86C842-7B25-4BA3-A8FE-E47F8CFE8691}" destId="{C7AC01D9-10EF-4DA8-B4BA-3FB4F28F70A2}" srcOrd="1" destOrd="0" presId="urn:microsoft.com/office/officeart/2008/layout/LinedList"/>
    <dgm:cxn modelId="{457B9102-8626-4335-AE3B-F4168ED7C8B8}" type="presParOf" srcId="{D8695E10-1C45-4053-B070-DD4B23E58235}" destId="{8079C3B6-CD86-4A46-ACBA-E78BBDBDA0EC}" srcOrd="2" destOrd="0" presId="urn:microsoft.com/office/officeart/2008/layout/LinedList"/>
    <dgm:cxn modelId="{C8BCE52B-50D9-4310-849D-9B8DDB4A3FA7}" type="presParOf" srcId="{D8695E10-1C45-4053-B070-DD4B23E58235}" destId="{863C41AD-B4A2-4DDA-B7F2-395FC3D6F9B5}" srcOrd="3" destOrd="0" presId="urn:microsoft.com/office/officeart/2008/layout/LinedList"/>
    <dgm:cxn modelId="{E0C9B35F-5402-44BC-BE17-E40F431F1C2F}" type="presParOf" srcId="{863C41AD-B4A2-4DDA-B7F2-395FC3D6F9B5}" destId="{8B210BC1-E952-48F8-B11B-9CB625FC054C}" srcOrd="0" destOrd="0" presId="urn:microsoft.com/office/officeart/2008/layout/LinedList"/>
    <dgm:cxn modelId="{B5217A1B-E85A-4003-AA54-BF9F67DC989E}" type="presParOf" srcId="{863C41AD-B4A2-4DDA-B7F2-395FC3D6F9B5}" destId="{132F09E2-2EEE-4BED-9CA7-EC9FE58B0908}" srcOrd="1" destOrd="0" presId="urn:microsoft.com/office/officeart/2008/layout/LinedList"/>
    <dgm:cxn modelId="{DFA3D881-DF82-48C8-9A94-262434019D0A}" type="presParOf" srcId="{D8695E10-1C45-4053-B070-DD4B23E58235}" destId="{ED1DC3C3-4D0C-40C0-82D2-1EABE91A9846}" srcOrd="4" destOrd="0" presId="urn:microsoft.com/office/officeart/2008/layout/LinedList"/>
    <dgm:cxn modelId="{01065790-4EEE-475B-BF34-AE9449EE542B}" type="presParOf" srcId="{D8695E10-1C45-4053-B070-DD4B23E58235}" destId="{54DA3F83-DE27-464E-BBBC-C1E2459D9EA8}" srcOrd="5" destOrd="0" presId="urn:microsoft.com/office/officeart/2008/layout/LinedList"/>
    <dgm:cxn modelId="{698E4103-9995-4319-BA91-F3BFE5A39251}" type="presParOf" srcId="{54DA3F83-DE27-464E-BBBC-C1E2459D9EA8}" destId="{04926DEC-AE1A-45B8-AEC5-9A901D585C60}" srcOrd="0" destOrd="0" presId="urn:microsoft.com/office/officeart/2008/layout/LinedList"/>
    <dgm:cxn modelId="{A3CF770E-A107-49A4-B402-E4D5881916DC}" type="presParOf" srcId="{54DA3F83-DE27-464E-BBBC-C1E2459D9EA8}" destId="{81FE2CCC-7F16-416A-9C92-8617B4866FD2}" srcOrd="1" destOrd="0" presId="urn:microsoft.com/office/officeart/2008/layout/LinedList"/>
    <dgm:cxn modelId="{2F400765-2A7D-4FB2-B103-8623F8F5089A}" type="presParOf" srcId="{D8695E10-1C45-4053-B070-DD4B23E58235}" destId="{748C1D38-1E9D-4204-8D5A-CAF84562BB7F}" srcOrd="6" destOrd="0" presId="urn:microsoft.com/office/officeart/2008/layout/LinedList"/>
    <dgm:cxn modelId="{5286D4FD-9F80-48D4-B985-F2E72E03A52E}" type="presParOf" srcId="{D8695E10-1C45-4053-B070-DD4B23E58235}" destId="{3A0D0527-E131-406B-A3B4-F6F782EBE47A}" srcOrd="7" destOrd="0" presId="urn:microsoft.com/office/officeart/2008/layout/LinedList"/>
    <dgm:cxn modelId="{DA8DCF0C-57B1-4178-A472-E98F66159767}" type="presParOf" srcId="{3A0D0527-E131-406B-A3B4-F6F782EBE47A}" destId="{2FB8492D-D4D2-49AB-9224-2257C995C7B0}" srcOrd="0" destOrd="0" presId="urn:microsoft.com/office/officeart/2008/layout/LinedList"/>
    <dgm:cxn modelId="{6DAC3CF6-1C28-40D9-9BB1-AAEF0B6D7B3D}" type="presParOf" srcId="{3A0D0527-E131-406B-A3B4-F6F782EBE47A}" destId="{5AA44233-216B-4C71-9000-BE925E35F835}" srcOrd="1" destOrd="0" presId="urn:microsoft.com/office/officeart/2008/layout/LinedList"/>
    <dgm:cxn modelId="{B466DFEC-64F5-4A4E-8BB1-253C2A278DBE}" type="presParOf" srcId="{D8695E10-1C45-4053-B070-DD4B23E58235}" destId="{54F064F9-8586-42D6-B1BC-613049C844BC}" srcOrd="8" destOrd="0" presId="urn:microsoft.com/office/officeart/2008/layout/LinedList"/>
    <dgm:cxn modelId="{CD3311F0-48C9-4D58-A5DA-080FFEE52BBC}" type="presParOf" srcId="{D8695E10-1C45-4053-B070-DD4B23E58235}" destId="{D3A9545B-B479-4172-84C1-34A442FC692C}" srcOrd="9" destOrd="0" presId="urn:microsoft.com/office/officeart/2008/layout/LinedList"/>
    <dgm:cxn modelId="{CCE52FBA-E13C-47D3-8E83-ACE9F4673846}" type="presParOf" srcId="{D3A9545B-B479-4172-84C1-34A442FC692C}" destId="{EB703BA9-408D-4A08-9A37-9796030503A8}" srcOrd="0" destOrd="0" presId="urn:microsoft.com/office/officeart/2008/layout/LinedList"/>
    <dgm:cxn modelId="{699622F5-BEE2-4B0F-8494-640D03BDAD58}" type="presParOf" srcId="{D3A9545B-B479-4172-84C1-34A442FC692C}" destId="{1B02F84C-BD4F-4191-9374-C2424689717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EECB06-2C53-42AD-82F8-6F5BCE075B6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B0E22FDC-9194-4C8A-B89E-2786E08C4C24}">
      <dgm:prSet/>
      <dgm:spPr/>
      <dgm:t>
        <a:bodyPr/>
        <a:lstStyle/>
        <a:p>
          <a:r>
            <a:rPr lang="en-US" b="1"/>
            <a:t>Fluid and Dietary Management</a:t>
          </a:r>
          <a:endParaRPr lang="en-US"/>
        </a:p>
      </dgm:t>
    </dgm:pt>
    <dgm:pt modelId="{A0C9C5C9-1CDE-4A30-99DA-FFE2119F3208}" type="parTrans" cxnId="{717CA9AE-8C5A-41D9-B0E8-8B07C5F58A48}">
      <dgm:prSet/>
      <dgm:spPr/>
      <dgm:t>
        <a:bodyPr/>
        <a:lstStyle/>
        <a:p>
          <a:endParaRPr lang="en-US"/>
        </a:p>
      </dgm:t>
    </dgm:pt>
    <dgm:pt modelId="{0E09E8E9-5EA9-4208-B4A8-05815B233126}" type="sibTrans" cxnId="{717CA9AE-8C5A-41D9-B0E8-8B07C5F58A48}">
      <dgm:prSet/>
      <dgm:spPr/>
      <dgm:t>
        <a:bodyPr/>
        <a:lstStyle/>
        <a:p>
          <a:endParaRPr lang="en-US"/>
        </a:p>
      </dgm:t>
    </dgm:pt>
    <dgm:pt modelId="{B129C91D-6217-4A2C-A3F6-1D5E75769CC8}">
      <dgm:prSet/>
      <dgm:spPr/>
      <dgm:t>
        <a:bodyPr/>
        <a:lstStyle/>
        <a:p>
          <a:r>
            <a:rPr lang="en-US" b="1"/>
            <a:t>Fluid restriction:</a:t>
          </a:r>
          <a:r>
            <a:rPr lang="en-US"/>
            <a:t> Implement fluid intake limits as prescribed, especially in cases of fluid overload.</a:t>
          </a:r>
        </a:p>
      </dgm:t>
    </dgm:pt>
    <dgm:pt modelId="{83394948-9369-459D-9762-BD8205016705}" type="parTrans" cxnId="{E72B8865-A112-4192-B7DD-C71902025B07}">
      <dgm:prSet/>
      <dgm:spPr/>
      <dgm:t>
        <a:bodyPr/>
        <a:lstStyle/>
        <a:p>
          <a:endParaRPr lang="en-US"/>
        </a:p>
      </dgm:t>
    </dgm:pt>
    <dgm:pt modelId="{490EDEAD-DDFA-4FB5-9D1A-5F93D1362553}" type="sibTrans" cxnId="{E72B8865-A112-4192-B7DD-C71902025B07}">
      <dgm:prSet/>
      <dgm:spPr/>
      <dgm:t>
        <a:bodyPr/>
        <a:lstStyle/>
        <a:p>
          <a:endParaRPr lang="en-US"/>
        </a:p>
      </dgm:t>
    </dgm:pt>
    <dgm:pt modelId="{5EE11300-3860-4D24-A95C-56745DD85551}">
      <dgm:prSet/>
      <dgm:spPr/>
      <dgm:t>
        <a:bodyPr/>
        <a:lstStyle/>
        <a:p>
          <a:r>
            <a:rPr lang="en-US" b="1"/>
            <a:t>Sodium restriction:</a:t>
          </a:r>
          <a:r>
            <a:rPr lang="en-US"/>
            <a:t> Educate on limiting salt intake to control blood pressure and prevent fluid retention.</a:t>
          </a:r>
        </a:p>
      </dgm:t>
    </dgm:pt>
    <dgm:pt modelId="{2AC33C34-1C44-470C-8AB8-BE8BFCA09D97}" type="parTrans" cxnId="{34A5F7AB-DA8B-459B-A055-E920F288D012}">
      <dgm:prSet/>
      <dgm:spPr/>
      <dgm:t>
        <a:bodyPr/>
        <a:lstStyle/>
        <a:p>
          <a:endParaRPr lang="en-US"/>
        </a:p>
      </dgm:t>
    </dgm:pt>
    <dgm:pt modelId="{E5618C0E-065B-43A6-B633-C382AB92B483}" type="sibTrans" cxnId="{34A5F7AB-DA8B-459B-A055-E920F288D012}">
      <dgm:prSet/>
      <dgm:spPr/>
      <dgm:t>
        <a:bodyPr/>
        <a:lstStyle/>
        <a:p>
          <a:endParaRPr lang="en-US"/>
        </a:p>
      </dgm:t>
    </dgm:pt>
    <dgm:pt modelId="{6CBE7C81-96ED-4A61-BC51-2D0F4EC61F69}">
      <dgm:prSet/>
      <dgm:spPr/>
      <dgm:t>
        <a:bodyPr/>
        <a:lstStyle/>
        <a:p>
          <a:r>
            <a:rPr lang="en-US" b="1"/>
            <a:t>Potassium management:</a:t>
          </a:r>
          <a:r>
            <a:rPr lang="en-US"/>
            <a:t> Avoid high-potassium foods (bananas, oranges, potatoes) in hyperkalemia and encourage potassium-rich foods in hypokalemia.</a:t>
          </a:r>
        </a:p>
      </dgm:t>
    </dgm:pt>
    <dgm:pt modelId="{53C4A432-BE93-48D1-8560-3392185CD270}" type="parTrans" cxnId="{2158440B-1343-4926-810C-1F13558876B5}">
      <dgm:prSet/>
      <dgm:spPr/>
      <dgm:t>
        <a:bodyPr/>
        <a:lstStyle/>
        <a:p>
          <a:endParaRPr lang="en-US"/>
        </a:p>
      </dgm:t>
    </dgm:pt>
    <dgm:pt modelId="{50D208DE-F785-4F55-8749-2CB10D201F73}" type="sibTrans" cxnId="{2158440B-1343-4926-810C-1F13558876B5}">
      <dgm:prSet/>
      <dgm:spPr/>
      <dgm:t>
        <a:bodyPr/>
        <a:lstStyle/>
        <a:p>
          <a:endParaRPr lang="en-US"/>
        </a:p>
      </dgm:t>
    </dgm:pt>
    <dgm:pt modelId="{B4EA5717-AC09-4642-A897-B3FEABC6BA7F}">
      <dgm:prSet/>
      <dgm:spPr/>
      <dgm:t>
        <a:bodyPr/>
        <a:lstStyle/>
        <a:p>
          <a:r>
            <a:rPr lang="en-US" b="1"/>
            <a:t>Protein control:</a:t>
          </a:r>
          <a:r>
            <a:rPr lang="en-US"/>
            <a:t> In CKD, limit protein intake to reduce nitrogenous waste buildup while ensuring adequate nutrition.</a:t>
          </a:r>
        </a:p>
      </dgm:t>
    </dgm:pt>
    <dgm:pt modelId="{20BF0673-F061-4E74-A224-D4C4A0A6DE81}" type="parTrans" cxnId="{F202E4AB-90C0-4605-BF71-34401F6646B6}">
      <dgm:prSet/>
      <dgm:spPr/>
      <dgm:t>
        <a:bodyPr/>
        <a:lstStyle/>
        <a:p>
          <a:endParaRPr lang="en-US"/>
        </a:p>
      </dgm:t>
    </dgm:pt>
    <dgm:pt modelId="{B1D65D43-085F-49C5-9315-8423EC813A00}" type="sibTrans" cxnId="{F202E4AB-90C0-4605-BF71-34401F6646B6}">
      <dgm:prSet/>
      <dgm:spPr/>
      <dgm:t>
        <a:bodyPr/>
        <a:lstStyle/>
        <a:p>
          <a:endParaRPr lang="en-US"/>
        </a:p>
      </dgm:t>
    </dgm:pt>
    <dgm:pt modelId="{0E6A9214-9E40-4A0A-9543-83D33C8D72A3}">
      <dgm:prSet/>
      <dgm:spPr/>
      <dgm:t>
        <a:bodyPr/>
        <a:lstStyle/>
        <a:p>
          <a:r>
            <a:rPr lang="en-US" b="1"/>
            <a:t>Phosphorus and calcium balance:</a:t>
          </a:r>
          <a:r>
            <a:rPr lang="en-US"/>
            <a:t> Advise on phosphate binders and calcium supplements if needed.</a:t>
          </a:r>
        </a:p>
      </dgm:t>
    </dgm:pt>
    <dgm:pt modelId="{2A1D9A20-5178-45C2-A342-A9B4C151FD60}" type="parTrans" cxnId="{5E634093-9EEA-4675-984C-8CB0B9E8EC6E}">
      <dgm:prSet/>
      <dgm:spPr/>
      <dgm:t>
        <a:bodyPr/>
        <a:lstStyle/>
        <a:p>
          <a:endParaRPr lang="en-US"/>
        </a:p>
      </dgm:t>
    </dgm:pt>
    <dgm:pt modelId="{56E20B99-32BE-4B68-830A-D94D1041FA0E}" type="sibTrans" cxnId="{5E634093-9EEA-4675-984C-8CB0B9E8EC6E}">
      <dgm:prSet/>
      <dgm:spPr/>
      <dgm:t>
        <a:bodyPr/>
        <a:lstStyle/>
        <a:p>
          <a:endParaRPr lang="en-US"/>
        </a:p>
      </dgm:t>
    </dgm:pt>
    <dgm:pt modelId="{24592492-455D-4DBA-A87B-12EF0F4E5241}" type="pres">
      <dgm:prSet presAssocID="{A0EECB06-2C53-42AD-82F8-6F5BCE075B6D}" presName="diagram" presStyleCnt="0">
        <dgm:presLayoutVars>
          <dgm:dir/>
          <dgm:resizeHandles val="exact"/>
        </dgm:presLayoutVars>
      </dgm:prSet>
      <dgm:spPr/>
    </dgm:pt>
    <dgm:pt modelId="{1E59088D-CF4B-45B0-B699-2CAA16154BC3}" type="pres">
      <dgm:prSet presAssocID="{B0E22FDC-9194-4C8A-B89E-2786E08C4C24}" presName="node" presStyleLbl="node1" presStyleIdx="0" presStyleCnt="6">
        <dgm:presLayoutVars>
          <dgm:bulletEnabled val="1"/>
        </dgm:presLayoutVars>
      </dgm:prSet>
      <dgm:spPr/>
    </dgm:pt>
    <dgm:pt modelId="{F851F04B-4A78-462C-9B4B-7EB246909AFA}" type="pres">
      <dgm:prSet presAssocID="{0E09E8E9-5EA9-4208-B4A8-05815B233126}" presName="sibTrans" presStyleCnt="0"/>
      <dgm:spPr/>
    </dgm:pt>
    <dgm:pt modelId="{EAAED961-6C24-474A-8B20-D7BC8696C4AF}" type="pres">
      <dgm:prSet presAssocID="{B129C91D-6217-4A2C-A3F6-1D5E75769CC8}" presName="node" presStyleLbl="node1" presStyleIdx="1" presStyleCnt="6">
        <dgm:presLayoutVars>
          <dgm:bulletEnabled val="1"/>
        </dgm:presLayoutVars>
      </dgm:prSet>
      <dgm:spPr/>
    </dgm:pt>
    <dgm:pt modelId="{B5096FBF-8DA9-4391-924A-06BC88E0795E}" type="pres">
      <dgm:prSet presAssocID="{490EDEAD-DDFA-4FB5-9D1A-5F93D1362553}" presName="sibTrans" presStyleCnt="0"/>
      <dgm:spPr/>
    </dgm:pt>
    <dgm:pt modelId="{E86B5921-3DB5-4032-B4D0-E5000BA5F752}" type="pres">
      <dgm:prSet presAssocID="{5EE11300-3860-4D24-A95C-56745DD85551}" presName="node" presStyleLbl="node1" presStyleIdx="2" presStyleCnt="6">
        <dgm:presLayoutVars>
          <dgm:bulletEnabled val="1"/>
        </dgm:presLayoutVars>
      </dgm:prSet>
      <dgm:spPr/>
    </dgm:pt>
    <dgm:pt modelId="{06D9C4C7-51F2-47E8-9281-CE302E619E11}" type="pres">
      <dgm:prSet presAssocID="{E5618C0E-065B-43A6-B633-C382AB92B483}" presName="sibTrans" presStyleCnt="0"/>
      <dgm:spPr/>
    </dgm:pt>
    <dgm:pt modelId="{708364B6-D9FC-4DB6-B677-49A28101C41D}" type="pres">
      <dgm:prSet presAssocID="{6CBE7C81-96ED-4A61-BC51-2D0F4EC61F69}" presName="node" presStyleLbl="node1" presStyleIdx="3" presStyleCnt="6">
        <dgm:presLayoutVars>
          <dgm:bulletEnabled val="1"/>
        </dgm:presLayoutVars>
      </dgm:prSet>
      <dgm:spPr/>
    </dgm:pt>
    <dgm:pt modelId="{4B99EE61-647E-4D94-AA2D-C60C34B30C07}" type="pres">
      <dgm:prSet presAssocID="{50D208DE-F785-4F55-8749-2CB10D201F73}" presName="sibTrans" presStyleCnt="0"/>
      <dgm:spPr/>
    </dgm:pt>
    <dgm:pt modelId="{4E2B558F-58D6-4FC0-8F5A-CF1F68688B0A}" type="pres">
      <dgm:prSet presAssocID="{B4EA5717-AC09-4642-A897-B3FEABC6BA7F}" presName="node" presStyleLbl="node1" presStyleIdx="4" presStyleCnt="6">
        <dgm:presLayoutVars>
          <dgm:bulletEnabled val="1"/>
        </dgm:presLayoutVars>
      </dgm:prSet>
      <dgm:spPr/>
    </dgm:pt>
    <dgm:pt modelId="{991193F3-F658-4D51-A9E3-CE1255A2DFD1}" type="pres">
      <dgm:prSet presAssocID="{B1D65D43-085F-49C5-9315-8423EC813A00}" presName="sibTrans" presStyleCnt="0"/>
      <dgm:spPr/>
    </dgm:pt>
    <dgm:pt modelId="{F04D378E-448D-4919-9219-076AF03ED752}" type="pres">
      <dgm:prSet presAssocID="{0E6A9214-9E40-4A0A-9543-83D33C8D72A3}" presName="node" presStyleLbl="node1" presStyleIdx="5" presStyleCnt="6">
        <dgm:presLayoutVars>
          <dgm:bulletEnabled val="1"/>
        </dgm:presLayoutVars>
      </dgm:prSet>
      <dgm:spPr/>
    </dgm:pt>
  </dgm:ptLst>
  <dgm:cxnLst>
    <dgm:cxn modelId="{2158440B-1343-4926-810C-1F13558876B5}" srcId="{A0EECB06-2C53-42AD-82F8-6F5BCE075B6D}" destId="{6CBE7C81-96ED-4A61-BC51-2D0F4EC61F69}" srcOrd="3" destOrd="0" parTransId="{53C4A432-BE93-48D1-8560-3392185CD270}" sibTransId="{50D208DE-F785-4F55-8749-2CB10D201F73}"/>
    <dgm:cxn modelId="{6ACE7F19-024D-4EC4-B590-A124A6BF61E9}" type="presOf" srcId="{5EE11300-3860-4D24-A95C-56745DD85551}" destId="{E86B5921-3DB5-4032-B4D0-E5000BA5F752}" srcOrd="0" destOrd="0" presId="urn:microsoft.com/office/officeart/2005/8/layout/default"/>
    <dgm:cxn modelId="{6F94F01E-345B-41FE-9531-5402FF16241D}" type="presOf" srcId="{6CBE7C81-96ED-4A61-BC51-2D0F4EC61F69}" destId="{708364B6-D9FC-4DB6-B677-49A28101C41D}" srcOrd="0" destOrd="0" presId="urn:microsoft.com/office/officeart/2005/8/layout/default"/>
    <dgm:cxn modelId="{71EDFD24-C140-4180-AF3C-D7BBBE23E835}" type="presOf" srcId="{B0E22FDC-9194-4C8A-B89E-2786E08C4C24}" destId="{1E59088D-CF4B-45B0-B699-2CAA16154BC3}" srcOrd="0" destOrd="0" presId="urn:microsoft.com/office/officeart/2005/8/layout/default"/>
    <dgm:cxn modelId="{E72B8865-A112-4192-B7DD-C71902025B07}" srcId="{A0EECB06-2C53-42AD-82F8-6F5BCE075B6D}" destId="{B129C91D-6217-4A2C-A3F6-1D5E75769CC8}" srcOrd="1" destOrd="0" parTransId="{83394948-9369-459D-9762-BD8205016705}" sibTransId="{490EDEAD-DDFA-4FB5-9D1A-5F93D1362553}"/>
    <dgm:cxn modelId="{6F24F591-5BB7-4EF1-A9F9-F51B73228EB8}" type="presOf" srcId="{B129C91D-6217-4A2C-A3F6-1D5E75769CC8}" destId="{EAAED961-6C24-474A-8B20-D7BC8696C4AF}" srcOrd="0" destOrd="0" presId="urn:microsoft.com/office/officeart/2005/8/layout/default"/>
    <dgm:cxn modelId="{5E634093-9EEA-4675-984C-8CB0B9E8EC6E}" srcId="{A0EECB06-2C53-42AD-82F8-6F5BCE075B6D}" destId="{0E6A9214-9E40-4A0A-9543-83D33C8D72A3}" srcOrd="5" destOrd="0" parTransId="{2A1D9A20-5178-45C2-A342-A9B4C151FD60}" sibTransId="{56E20B99-32BE-4B68-830A-D94D1041FA0E}"/>
    <dgm:cxn modelId="{5C94F1A6-269C-4C6A-8E4E-20416A15DE50}" type="presOf" srcId="{0E6A9214-9E40-4A0A-9543-83D33C8D72A3}" destId="{F04D378E-448D-4919-9219-076AF03ED752}" srcOrd="0" destOrd="0" presId="urn:microsoft.com/office/officeart/2005/8/layout/default"/>
    <dgm:cxn modelId="{F202E4AB-90C0-4605-BF71-34401F6646B6}" srcId="{A0EECB06-2C53-42AD-82F8-6F5BCE075B6D}" destId="{B4EA5717-AC09-4642-A897-B3FEABC6BA7F}" srcOrd="4" destOrd="0" parTransId="{20BF0673-F061-4E74-A224-D4C4A0A6DE81}" sibTransId="{B1D65D43-085F-49C5-9315-8423EC813A00}"/>
    <dgm:cxn modelId="{34A5F7AB-DA8B-459B-A055-E920F288D012}" srcId="{A0EECB06-2C53-42AD-82F8-6F5BCE075B6D}" destId="{5EE11300-3860-4D24-A95C-56745DD85551}" srcOrd="2" destOrd="0" parTransId="{2AC33C34-1C44-470C-8AB8-BE8BFCA09D97}" sibTransId="{E5618C0E-065B-43A6-B633-C382AB92B483}"/>
    <dgm:cxn modelId="{717CA9AE-8C5A-41D9-B0E8-8B07C5F58A48}" srcId="{A0EECB06-2C53-42AD-82F8-6F5BCE075B6D}" destId="{B0E22FDC-9194-4C8A-B89E-2786E08C4C24}" srcOrd="0" destOrd="0" parTransId="{A0C9C5C9-1CDE-4A30-99DA-FFE2119F3208}" sibTransId="{0E09E8E9-5EA9-4208-B4A8-05815B233126}"/>
    <dgm:cxn modelId="{C88D50C1-6AE1-4EE3-AF61-017FCBE5E127}" type="presOf" srcId="{A0EECB06-2C53-42AD-82F8-6F5BCE075B6D}" destId="{24592492-455D-4DBA-A87B-12EF0F4E5241}" srcOrd="0" destOrd="0" presId="urn:microsoft.com/office/officeart/2005/8/layout/default"/>
    <dgm:cxn modelId="{06C27BCF-77A7-4DD0-90B2-5CB856F3D756}" type="presOf" srcId="{B4EA5717-AC09-4642-A897-B3FEABC6BA7F}" destId="{4E2B558F-58D6-4FC0-8F5A-CF1F68688B0A}" srcOrd="0" destOrd="0" presId="urn:microsoft.com/office/officeart/2005/8/layout/default"/>
    <dgm:cxn modelId="{C4FEB779-4969-4AB4-B066-03001770510C}" type="presParOf" srcId="{24592492-455D-4DBA-A87B-12EF0F4E5241}" destId="{1E59088D-CF4B-45B0-B699-2CAA16154BC3}" srcOrd="0" destOrd="0" presId="urn:microsoft.com/office/officeart/2005/8/layout/default"/>
    <dgm:cxn modelId="{85454021-F53A-4673-99C1-9A7C1EC233EB}" type="presParOf" srcId="{24592492-455D-4DBA-A87B-12EF0F4E5241}" destId="{F851F04B-4A78-462C-9B4B-7EB246909AFA}" srcOrd="1" destOrd="0" presId="urn:microsoft.com/office/officeart/2005/8/layout/default"/>
    <dgm:cxn modelId="{AAEE94C4-A9A9-42B5-9057-E3434B75B88F}" type="presParOf" srcId="{24592492-455D-4DBA-A87B-12EF0F4E5241}" destId="{EAAED961-6C24-474A-8B20-D7BC8696C4AF}" srcOrd="2" destOrd="0" presId="urn:microsoft.com/office/officeart/2005/8/layout/default"/>
    <dgm:cxn modelId="{1F5CA7DD-79B0-4F27-AC59-F3A57E03C3E7}" type="presParOf" srcId="{24592492-455D-4DBA-A87B-12EF0F4E5241}" destId="{B5096FBF-8DA9-4391-924A-06BC88E0795E}" srcOrd="3" destOrd="0" presId="urn:microsoft.com/office/officeart/2005/8/layout/default"/>
    <dgm:cxn modelId="{93846D45-F80E-427A-B4E8-AB33F2E1F27E}" type="presParOf" srcId="{24592492-455D-4DBA-A87B-12EF0F4E5241}" destId="{E86B5921-3DB5-4032-B4D0-E5000BA5F752}" srcOrd="4" destOrd="0" presId="urn:microsoft.com/office/officeart/2005/8/layout/default"/>
    <dgm:cxn modelId="{FA61A5C5-7095-42A2-B3C8-0B7D795508EF}" type="presParOf" srcId="{24592492-455D-4DBA-A87B-12EF0F4E5241}" destId="{06D9C4C7-51F2-47E8-9281-CE302E619E11}" srcOrd="5" destOrd="0" presId="urn:microsoft.com/office/officeart/2005/8/layout/default"/>
    <dgm:cxn modelId="{A2AE70DC-CB38-4FEA-95B1-202A82066010}" type="presParOf" srcId="{24592492-455D-4DBA-A87B-12EF0F4E5241}" destId="{708364B6-D9FC-4DB6-B677-49A28101C41D}" srcOrd="6" destOrd="0" presId="urn:microsoft.com/office/officeart/2005/8/layout/default"/>
    <dgm:cxn modelId="{0EA42749-6249-449F-9781-49B4608D9F81}" type="presParOf" srcId="{24592492-455D-4DBA-A87B-12EF0F4E5241}" destId="{4B99EE61-647E-4D94-AA2D-C60C34B30C07}" srcOrd="7" destOrd="0" presId="urn:microsoft.com/office/officeart/2005/8/layout/default"/>
    <dgm:cxn modelId="{5EA494EC-7550-4635-A2C2-8E2F18F45509}" type="presParOf" srcId="{24592492-455D-4DBA-A87B-12EF0F4E5241}" destId="{4E2B558F-58D6-4FC0-8F5A-CF1F68688B0A}" srcOrd="8" destOrd="0" presId="urn:microsoft.com/office/officeart/2005/8/layout/default"/>
    <dgm:cxn modelId="{6948006B-46C5-4AD0-9656-02777704DFC0}" type="presParOf" srcId="{24592492-455D-4DBA-A87B-12EF0F4E5241}" destId="{991193F3-F658-4D51-A9E3-CE1255A2DFD1}" srcOrd="9" destOrd="0" presId="urn:microsoft.com/office/officeart/2005/8/layout/default"/>
    <dgm:cxn modelId="{ED27A400-E140-4742-B606-14001FB9416C}" type="presParOf" srcId="{24592492-455D-4DBA-A87B-12EF0F4E5241}" destId="{F04D378E-448D-4919-9219-076AF03ED75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16773B-E1CD-4826-BB38-BD21D845F285}"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B21D3551-AAA5-48F5-985E-E20A8E9A7DE3}">
      <dgm:prSet/>
      <dgm:spPr/>
      <dgm:t>
        <a:bodyPr/>
        <a:lstStyle/>
        <a:p>
          <a:r>
            <a:rPr lang="en-US" b="1"/>
            <a:t>Medication Administration and Management</a:t>
          </a:r>
          <a:endParaRPr lang="en-US"/>
        </a:p>
      </dgm:t>
    </dgm:pt>
    <dgm:pt modelId="{5A72F3AE-19B3-48F4-9C96-1F4D45F5D18A}" type="parTrans" cxnId="{F797B6C6-8BC3-4146-97CE-6B85EC872AA2}">
      <dgm:prSet/>
      <dgm:spPr/>
      <dgm:t>
        <a:bodyPr/>
        <a:lstStyle/>
        <a:p>
          <a:endParaRPr lang="en-US"/>
        </a:p>
      </dgm:t>
    </dgm:pt>
    <dgm:pt modelId="{BDBC37A1-2A41-4930-A6BF-8ABBEFC8D57C}" type="sibTrans" cxnId="{F797B6C6-8BC3-4146-97CE-6B85EC872AA2}">
      <dgm:prSet/>
      <dgm:spPr/>
      <dgm:t>
        <a:bodyPr/>
        <a:lstStyle/>
        <a:p>
          <a:endParaRPr lang="en-US"/>
        </a:p>
      </dgm:t>
    </dgm:pt>
    <dgm:pt modelId="{DC5C163F-7470-4487-922B-1450FEB29960}">
      <dgm:prSet/>
      <dgm:spPr/>
      <dgm:t>
        <a:bodyPr/>
        <a:lstStyle/>
        <a:p>
          <a:r>
            <a:rPr lang="en-US" b="1"/>
            <a:t>Diuretics:</a:t>
          </a:r>
          <a:r>
            <a:rPr lang="en-US"/>
            <a:t> Administer loop diuretics (e.g., furosemide) to manage fluid overload if appropriate.</a:t>
          </a:r>
        </a:p>
      </dgm:t>
    </dgm:pt>
    <dgm:pt modelId="{4550C04B-4481-4CBA-98A6-93296F55EC48}" type="parTrans" cxnId="{E69FDA32-8221-432D-B4AA-9FFD51E8AC99}">
      <dgm:prSet/>
      <dgm:spPr/>
      <dgm:t>
        <a:bodyPr/>
        <a:lstStyle/>
        <a:p>
          <a:endParaRPr lang="en-US"/>
        </a:p>
      </dgm:t>
    </dgm:pt>
    <dgm:pt modelId="{E898A84D-6D2B-48A2-B097-596018694D16}" type="sibTrans" cxnId="{E69FDA32-8221-432D-B4AA-9FFD51E8AC99}">
      <dgm:prSet/>
      <dgm:spPr/>
      <dgm:t>
        <a:bodyPr/>
        <a:lstStyle/>
        <a:p>
          <a:endParaRPr lang="en-US"/>
        </a:p>
      </dgm:t>
    </dgm:pt>
    <dgm:pt modelId="{917B890C-A6C4-40D5-ACA9-236B249AC4EC}">
      <dgm:prSet/>
      <dgm:spPr/>
      <dgm:t>
        <a:bodyPr/>
        <a:lstStyle/>
        <a:p>
          <a:r>
            <a:rPr lang="en-US" b="1"/>
            <a:t>Antihypertensive medications:</a:t>
          </a:r>
          <a:r>
            <a:rPr lang="en-US"/>
            <a:t> Administer ACE inhibitors, ARBs, or beta-blockers to control hypertension.</a:t>
          </a:r>
        </a:p>
      </dgm:t>
    </dgm:pt>
    <dgm:pt modelId="{0CA318A2-56AB-429B-AC38-56B84E0278A3}" type="parTrans" cxnId="{0CDBFB30-7575-45BC-9993-2B77D8F8722C}">
      <dgm:prSet/>
      <dgm:spPr/>
      <dgm:t>
        <a:bodyPr/>
        <a:lstStyle/>
        <a:p>
          <a:endParaRPr lang="en-US"/>
        </a:p>
      </dgm:t>
    </dgm:pt>
    <dgm:pt modelId="{E313D6B0-B884-447A-9215-A85ABB52D5EA}" type="sibTrans" cxnId="{0CDBFB30-7575-45BC-9993-2B77D8F8722C}">
      <dgm:prSet/>
      <dgm:spPr/>
      <dgm:t>
        <a:bodyPr/>
        <a:lstStyle/>
        <a:p>
          <a:endParaRPr lang="en-US"/>
        </a:p>
      </dgm:t>
    </dgm:pt>
    <dgm:pt modelId="{281ADCD7-8815-4ADE-ADF7-186FA8E1E20A}">
      <dgm:prSet/>
      <dgm:spPr/>
      <dgm:t>
        <a:bodyPr/>
        <a:lstStyle/>
        <a:p>
          <a:r>
            <a:rPr lang="en-US" b="1"/>
            <a:t>Erythropoietin therapy:</a:t>
          </a:r>
          <a:r>
            <a:rPr lang="en-US"/>
            <a:t> Administer erythropoietin and iron supplements for anemia in CKD.</a:t>
          </a:r>
        </a:p>
      </dgm:t>
    </dgm:pt>
    <dgm:pt modelId="{966F079A-B685-45A1-86B6-A0692D7B0903}" type="parTrans" cxnId="{8551E68B-196C-4304-B4CF-9E2DFC4600E6}">
      <dgm:prSet/>
      <dgm:spPr/>
      <dgm:t>
        <a:bodyPr/>
        <a:lstStyle/>
        <a:p>
          <a:endParaRPr lang="en-US"/>
        </a:p>
      </dgm:t>
    </dgm:pt>
    <dgm:pt modelId="{4A985F93-FAE7-4D0D-9F17-E867033BDD63}" type="sibTrans" cxnId="{8551E68B-196C-4304-B4CF-9E2DFC4600E6}">
      <dgm:prSet/>
      <dgm:spPr/>
      <dgm:t>
        <a:bodyPr/>
        <a:lstStyle/>
        <a:p>
          <a:endParaRPr lang="en-US"/>
        </a:p>
      </dgm:t>
    </dgm:pt>
    <dgm:pt modelId="{083A4437-D8C5-43FA-A9FC-41A3F55BA595}">
      <dgm:prSet/>
      <dgm:spPr/>
      <dgm:t>
        <a:bodyPr/>
        <a:lstStyle/>
        <a:p>
          <a:r>
            <a:rPr lang="en-US" b="1"/>
            <a:t>Phosphate binders:</a:t>
          </a:r>
          <a:r>
            <a:rPr lang="en-US"/>
            <a:t> Administer calcium-based or non-calcium phosphate binders to control phosphate levels.</a:t>
          </a:r>
        </a:p>
      </dgm:t>
    </dgm:pt>
    <dgm:pt modelId="{82A53690-9BDD-4BEF-A512-4CA3B5F79FC9}" type="parTrans" cxnId="{7C6EAB53-216F-4C7D-89BB-277C8087956A}">
      <dgm:prSet/>
      <dgm:spPr/>
      <dgm:t>
        <a:bodyPr/>
        <a:lstStyle/>
        <a:p>
          <a:endParaRPr lang="en-US"/>
        </a:p>
      </dgm:t>
    </dgm:pt>
    <dgm:pt modelId="{9AB59291-16DF-40CC-83FB-739CD8F1310B}" type="sibTrans" cxnId="{7C6EAB53-216F-4C7D-89BB-277C8087956A}">
      <dgm:prSet/>
      <dgm:spPr/>
      <dgm:t>
        <a:bodyPr/>
        <a:lstStyle/>
        <a:p>
          <a:endParaRPr lang="en-US"/>
        </a:p>
      </dgm:t>
    </dgm:pt>
    <dgm:pt modelId="{1CB7D6CE-3DA7-49E0-81B9-6AFAE31D5E1A}">
      <dgm:prSet/>
      <dgm:spPr/>
      <dgm:t>
        <a:bodyPr/>
        <a:lstStyle/>
        <a:p>
          <a:r>
            <a:rPr lang="en-US" b="1"/>
            <a:t>Avoid nephrotoxic drugs:</a:t>
          </a:r>
          <a:r>
            <a:rPr lang="en-US"/>
            <a:t> Educate patients about avoiding NSAIDs, contrast dyes, and certain antibiotics that can worsen kidney function.</a:t>
          </a:r>
        </a:p>
      </dgm:t>
    </dgm:pt>
    <dgm:pt modelId="{98E3B906-7112-4925-90D2-0A1245D444FF}" type="parTrans" cxnId="{DCA71004-8548-4E68-B1D7-57EF0EED5FE1}">
      <dgm:prSet/>
      <dgm:spPr/>
      <dgm:t>
        <a:bodyPr/>
        <a:lstStyle/>
        <a:p>
          <a:endParaRPr lang="en-US"/>
        </a:p>
      </dgm:t>
    </dgm:pt>
    <dgm:pt modelId="{A769E82F-6638-4FFA-9E32-C4742DCBD9D3}" type="sibTrans" cxnId="{DCA71004-8548-4E68-B1D7-57EF0EED5FE1}">
      <dgm:prSet/>
      <dgm:spPr/>
      <dgm:t>
        <a:bodyPr/>
        <a:lstStyle/>
        <a:p>
          <a:endParaRPr lang="en-US"/>
        </a:p>
      </dgm:t>
    </dgm:pt>
    <dgm:pt modelId="{60451617-6378-40AC-8D70-CADA2E6F35EE}" type="pres">
      <dgm:prSet presAssocID="{8216773B-E1CD-4826-BB38-BD21D845F285}" presName="Name0" presStyleCnt="0">
        <dgm:presLayoutVars>
          <dgm:dir/>
          <dgm:resizeHandles val="exact"/>
        </dgm:presLayoutVars>
      </dgm:prSet>
      <dgm:spPr/>
    </dgm:pt>
    <dgm:pt modelId="{25C0502B-474C-4FF0-9BC1-CA7D126BE523}" type="pres">
      <dgm:prSet presAssocID="{B21D3551-AAA5-48F5-985E-E20A8E9A7DE3}" presName="node" presStyleLbl="node1" presStyleIdx="0" presStyleCnt="6">
        <dgm:presLayoutVars>
          <dgm:bulletEnabled val="1"/>
        </dgm:presLayoutVars>
      </dgm:prSet>
      <dgm:spPr/>
    </dgm:pt>
    <dgm:pt modelId="{0DAF6C72-6AC8-407C-A535-31D6FD0C8FB4}" type="pres">
      <dgm:prSet presAssocID="{BDBC37A1-2A41-4930-A6BF-8ABBEFC8D57C}" presName="sibTrans" presStyleLbl="sibTrans1D1" presStyleIdx="0" presStyleCnt="5"/>
      <dgm:spPr/>
    </dgm:pt>
    <dgm:pt modelId="{AF3FC25D-73AB-4E08-9CAB-4B69545F0948}" type="pres">
      <dgm:prSet presAssocID="{BDBC37A1-2A41-4930-A6BF-8ABBEFC8D57C}" presName="connectorText" presStyleLbl="sibTrans1D1" presStyleIdx="0" presStyleCnt="5"/>
      <dgm:spPr/>
    </dgm:pt>
    <dgm:pt modelId="{CCDB53E5-3809-4E49-8EA6-C4508212491B}" type="pres">
      <dgm:prSet presAssocID="{DC5C163F-7470-4487-922B-1450FEB29960}" presName="node" presStyleLbl="node1" presStyleIdx="1" presStyleCnt="6">
        <dgm:presLayoutVars>
          <dgm:bulletEnabled val="1"/>
        </dgm:presLayoutVars>
      </dgm:prSet>
      <dgm:spPr/>
    </dgm:pt>
    <dgm:pt modelId="{E0882563-2C90-4E6D-BE8A-1C8F5B663D66}" type="pres">
      <dgm:prSet presAssocID="{E898A84D-6D2B-48A2-B097-596018694D16}" presName="sibTrans" presStyleLbl="sibTrans1D1" presStyleIdx="1" presStyleCnt="5"/>
      <dgm:spPr/>
    </dgm:pt>
    <dgm:pt modelId="{FD18430A-EAA2-44D8-B553-0427AB15225F}" type="pres">
      <dgm:prSet presAssocID="{E898A84D-6D2B-48A2-B097-596018694D16}" presName="connectorText" presStyleLbl="sibTrans1D1" presStyleIdx="1" presStyleCnt="5"/>
      <dgm:spPr/>
    </dgm:pt>
    <dgm:pt modelId="{9D965A16-8F7D-4499-B794-A8EB9789DA06}" type="pres">
      <dgm:prSet presAssocID="{917B890C-A6C4-40D5-ACA9-236B249AC4EC}" presName="node" presStyleLbl="node1" presStyleIdx="2" presStyleCnt="6">
        <dgm:presLayoutVars>
          <dgm:bulletEnabled val="1"/>
        </dgm:presLayoutVars>
      </dgm:prSet>
      <dgm:spPr/>
    </dgm:pt>
    <dgm:pt modelId="{DA11606E-E7D6-400C-83C0-6F1838849F3D}" type="pres">
      <dgm:prSet presAssocID="{E313D6B0-B884-447A-9215-A85ABB52D5EA}" presName="sibTrans" presStyleLbl="sibTrans1D1" presStyleIdx="2" presStyleCnt="5"/>
      <dgm:spPr/>
    </dgm:pt>
    <dgm:pt modelId="{C0121E77-0B42-4AA0-9765-3D4B00534CC6}" type="pres">
      <dgm:prSet presAssocID="{E313D6B0-B884-447A-9215-A85ABB52D5EA}" presName="connectorText" presStyleLbl="sibTrans1D1" presStyleIdx="2" presStyleCnt="5"/>
      <dgm:spPr/>
    </dgm:pt>
    <dgm:pt modelId="{91052383-A533-4379-AB06-13B389C29EE8}" type="pres">
      <dgm:prSet presAssocID="{281ADCD7-8815-4ADE-ADF7-186FA8E1E20A}" presName="node" presStyleLbl="node1" presStyleIdx="3" presStyleCnt="6">
        <dgm:presLayoutVars>
          <dgm:bulletEnabled val="1"/>
        </dgm:presLayoutVars>
      </dgm:prSet>
      <dgm:spPr/>
    </dgm:pt>
    <dgm:pt modelId="{27B231AC-1F9B-433B-BE96-166313C86695}" type="pres">
      <dgm:prSet presAssocID="{4A985F93-FAE7-4D0D-9F17-E867033BDD63}" presName="sibTrans" presStyleLbl="sibTrans1D1" presStyleIdx="3" presStyleCnt="5"/>
      <dgm:spPr/>
    </dgm:pt>
    <dgm:pt modelId="{EB1C6150-C892-49E7-9BA1-33948970F842}" type="pres">
      <dgm:prSet presAssocID="{4A985F93-FAE7-4D0D-9F17-E867033BDD63}" presName="connectorText" presStyleLbl="sibTrans1D1" presStyleIdx="3" presStyleCnt="5"/>
      <dgm:spPr/>
    </dgm:pt>
    <dgm:pt modelId="{4E2B5378-627F-48E9-9D62-0DD4EFB3FC98}" type="pres">
      <dgm:prSet presAssocID="{083A4437-D8C5-43FA-A9FC-41A3F55BA595}" presName="node" presStyleLbl="node1" presStyleIdx="4" presStyleCnt="6">
        <dgm:presLayoutVars>
          <dgm:bulletEnabled val="1"/>
        </dgm:presLayoutVars>
      </dgm:prSet>
      <dgm:spPr/>
    </dgm:pt>
    <dgm:pt modelId="{F36140B0-7EF3-418F-B703-59F84E5CB87B}" type="pres">
      <dgm:prSet presAssocID="{9AB59291-16DF-40CC-83FB-739CD8F1310B}" presName="sibTrans" presStyleLbl="sibTrans1D1" presStyleIdx="4" presStyleCnt="5"/>
      <dgm:spPr/>
    </dgm:pt>
    <dgm:pt modelId="{F307FA24-F88C-4F19-A199-94CE073B2148}" type="pres">
      <dgm:prSet presAssocID="{9AB59291-16DF-40CC-83FB-739CD8F1310B}" presName="connectorText" presStyleLbl="sibTrans1D1" presStyleIdx="4" presStyleCnt="5"/>
      <dgm:spPr/>
    </dgm:pt>
    <dgm:pt modelId="{96C69547-5207-4534-A0B6-FED350E26582}" type="pres">
      <dgm:prSet presAssocID="{1CB7D6CE-3DA7-49E0-81B9-6AFAE31D5E1A}" presName="node" presStyleLbl="node1" presStyleIdx="5" presStyleCnt="6">
        <dgm:presLayoutVars>
          <dgm:bulletEnabled val="1"/>
        </dgm:presLayoutVars>
      </dgm:prSet>
      <dgm:spPr/>
    </dgm:pt>
  </dgm:ptLst>
  <dgm:cxnLst>
    <dgm:cxn modelId="{DCA71004-8548-4E68-B1D7-57EF0EED5FE1}" srcId="{8216773B-E1CD-4826-BB38-BD21D845F285}" destId="{1CB7D6CE-3DA7-49E0-81B9-6AFAE31D5E1A}" srcOrd="5" destOrd="0" parTransId="{98E3B906-7112-4925-90D2-0A1245D444FF}" sibTransId="{A769E82F-6638-4FFA-9E32-C4742DCBD9D3}"/>
    <dgm:cxn modelId="{6C579E0B-3268-4CE5-BD03-40A447D57B99}" type="presOf" srcId="{8216773B-E1CD-4826-BB38-BD21D845F285}" destId="{60451617-6378-40AC-8D70-CADA2E6F35EE}" srcOrd="0" destOrd="0" presId="urn:microsoft.com/office/officeart/2016/7/layout/RepeatingBendingProcessNew"/>
    <dgm:cxn modelId="{3CC47C0D-D9D6-480F-8402-3F55591D734A}" type="presOf" srcId="{4A985F93-FAE7-4D0D-9F17-E867033BDD63}" destId="{EB1C6150-C892-49E7-9BA1-33948970F842}" srcOrd="1" destOrd="0" presId="urn:microsoft.com/office/officeart/2016/7/layout/RepeatingBendingProcessNew"/>
    <dgm:cxn modelId="{5AA7A71C-4B69-4B4D-A569-55BE4A0E4DB6}" type="presOf" srcId="{1CB7D6CE-3DA7-49E0-81B9-6AFAE31D5E1A}" destId="{96C69547-5207-4534-A0B6-FED350E26582}" srcOrd="0" destOrd="0" presId="urn:microsoft.com/office/officeart/2016/7/layout/RepeatingBendingProcessNew"/>
    <dgm:cxn modelId="{0CDBFB30-7575-45BC-9993-2B77D8F8722C}" srcId="{8216773B-E1CD-4826-BB38-BD21D845F285}" destId="{917B890C-A6C4-40D5-ACA9-236B249AC4EC}" srcOrd="2" destOrd="0" parTransId="{0CA318A2-56AB-429B-AC38-56B84E0278A3}" sibTransId="{E313D6B0-B884-447A-9215-A85ABB52D5EA}"/>
    <dgm:cxn modelId="{E69FDA32-8221-432D-B4AA-9FFD51E8AC99}" srcId="{8216773B-E1CD-4826-BB38-BD21D845F285}" destId="{DC5C163F-7470-4487-922B-1450FEB29960}" srcOrd="1" destOrd="0" parTransId="{4550C04B-4481-4CBA-98A6-93296F55EC48}" sibTransId="{E898A84D-6D2B-48A2-B097-596018694D16}"/>
    <dgm:cxn modelId="{7BB89A38-0607-48D0-A0B7-8EFE237BC504}" type="presOf" srcId="{B21D3551-AAA5-48F5-985E-E20A8E9A7DE3}" destId="{25C0502B-474C-4FF0-9BC1-CA7D126BE523}" srcOrd="0" destOrd="0" presId="urn:microsoft.com/office/officeart/2016/7/layout/RepeatingBendingProcessNew"/>
    <dgm:cxn modelId="{479BF43A-5304-4E57-A933-B877BF5D4C41}" type="presOf" srcId="{BDBC37A1-2A41-4930-A6BF-8ABBEFC8D57C}" destId="{AF3FC25D-73AB-4E08-9CAB-4B69545F0948}" srcOrd="1" destOrd="0" presId="urn:microsoft.com/office/officeart/2016/7/layout/RepeatingBendingProcessNew"/>
    <dgm:cxn modelId="{F565F93E-D30F-4C7C-91F6-AFF79FC3DF9F}" type="presOf" srcId="{9AB59291-16DF-40CC-83FB-739CD8F1310B}" destId="{F36140B0-7EF3-418F-B703-59F84E5CB87B}" srcOrd="0" destOrd="0" presId="urn:microsoft.com/office/officeart/2016/7/layout/RepeatingBendingProcessNew"/>
    <dgm:cxn modelId="{285A1365-B5C3-484E-A2A2-D38F4DED7748}" type="presOf" srcId="{281ADCD7-8815-4ADE-ADF7-186FA8E1E20A}" destId="{91052383-A533-4379-AB06-13B389C29EE8}" srcOrd="0" destOrd="0" presId="urn:microsoft.com/office/officeart/2016/7/layout/RepeatingBendingProcessNew"/>
    <dgm:cxn modelId="{5EB67748-A4BB-4C84-B3B2-D80DD91A6288}" type="presOf" srcId="{917B890C-A6C4-40D5-ACA9-236B249AC4EC}" destId="{9D965A16-8F7D-4499-B794-A8EB9789DA06}" srcOrd="0" destOrd="0" presId="urn:microsoft.com/office/officeart/2016/7/layout/RepeatingBendingProcessNew"/>
    <dgm:cxn modelId="{6E825169-80DE-49D2-9747-75D681D639C9}" type="presOf" srcId="{9AB59291-16DF-40CC-83FB-739CD8F1310B}" destId="{F307FA24-F88C-4F19-A199-94CE073B2148}" srcOrd="1" destOrd="0" presId="urn:microsoft.com/office/officeart/2016/7/layout/RepeatingBendingProcessNew"/>
    <dgm:cxn modelId="{6D42456B-B910-4ED4-857A-1B0A4B146BA1}" type="presOf" srcId="{BDBC37A1-2A41-4930-A6BF-8ABBEFC8D57C}" destId="{0DAF6C72-6AC8-407C-A535-31D6FD0C8FB4}" srcOrd="0" destOrd="0" presId="urn:microsoft.com/office/officeart/2016/7/layout/RepeatingBendingProcessNew"/>
    <dgm:cxn modelId="{C0F0FC6D-62EC-4223-BE24-F688A2B5E1C7}" type="presOf" srcId="{DC5C163F-7470-4487-922B-1450FEB29960}" destId="{CCDB53E5-3809-4E49-8EA6-C4508212491B}" srcOrd="0" destOrd="0" presId="urn:microsoft.com/office/officeart/2016/7/layout/RepeatingBendingProcessNew"/>
    <dgm:cxn modelId="{5A0EC272-6155-478F-895E-F6A7847DEA86}" type="presOf" srcId="{4A985F93-FAE7-4D0D-9F17-E867033BDD63}" destId="{27B231AC-1F9B-433B-BE96-166313C86695}" srcOrd="0" destOrd="0" presId="urn:microsoft.com/office/officeart/2016/7/layout/RepeatingBendingProcessNew"/>
    <dgm:cxn modelId="{7C6EAB53-216F-4C7D-89BB-277C8087956A}" srcId="{8216773B-E1CD-4826-BB38-BD21D845F285}" destId="{083A4437-D8C5-43FA-A9FC-41A3F55BA595}" srcOrd="4" destOrd="0" parTransId="{82A53690-9BDD-4BEF-A512-4CA3B5F79FC9}" sibTransId="{9AB59291-16DF-40CC-83FB-739CD8F1310B}"/>
    <dgm:cxn modelId="{8551E68B-196C-4304-B4CF-9E2DFC4600E6}" srcId="{8216773B-E1CD-4826-BB38-BD21D845F285}" destId="{281ADCD7-8815-4ADE-ADF7-186FA8E1E20A}" srcOrd="3" destOrd="0" parTransId="{966F079A-B685-45A1-86B6-A0692D7B0903}" sibTransId="{4A985F93-FAE7-4D0D-9F17-E867033BDD63}"/>
    <dgm:cxn modelId="{A1076C8E-1068-4870-92D9-ADE7E6693D80}" type="presOf" srcId="{E898A84D-6D2B-48A2-B097-596018694D16}" destId="{E0882563-2C90-4E6D-BE8A-1C8F5B663D66}" srcOrd="0" destOrd="0" presId="urn:microsoft.com/office/officeart/2016/7/layout/RepeatingBendingProcessNew"/>
    <dgm:cxn modelId="{FC39B9B8-51EA-4A2D-BB1D-C1471C206662}" type="presOf" srcId="{E313D6B0-B884-447A-9215-A85ABB52D5EA}" destId="{C0121E77-0B42-4AA0-9765-3D4B00534CC6}" srcOrd="1" destOrd="0" presId="urn:microsoft.com/office/officeart/2016/7/layout/RepeatingBendingProcessNew"/>
    <dgm:cxn modelId="{DCE707C6-A5B9-4F67-B31D-2A8CCEF16AD4}" type="presOf" srcId="{083A4437-D8C5-43FA-A9FC-41A3F55BA595}" destId="{4E2B5378-627F-48E9-9D62-0DD4EFB3FC98}" srcOrd="0" destOrd="0" presId="urn:microsoft.com/office/officeart/2016/7/layout/RepeatingBendingProcessNew"/>
    <dgm:cxn modelId="{F797B6C6-8BC3-4146-97CE-6B85EC872AA2}" srcId="{8216773B-E1CD-4826-BB38-BD21D845F285}" destId="{B21D3551-AAA5-48F5-985E-E20A8E9A7DE3}" srcOrd="0" destOrd="0" parTransId="{5A72F3AE-19B3-48F4-9C96-1F4D45F5D18A}" sibTransId="{BDBC37A1-2A41-4930-A6BF-8ABBEFC8D57C}"/>
    <dgm:cxn modelId="{4C255ACE-BD2F-4C73-B4DC-AE6AF5F0BDBB}" type="presOf" srcId="{E898A84D-6D2B-48A2-B097-596018694D16}" destId="{FD18430A-EAA2-44D8-B553-0427AB15225F}" srcOrd="1" destOrd="0" presId="urn:microsoft.com/office/officeart/2016/7/layout/RepeatingBendingProcessNew"/>
    <dgm:cxn modelId="{9D12F4DA-F70A-4D65-BA2B-D871FFC9CBA2}" type="presOf" srcId="{E313D6B0-B884-447A-9215-A85ABB52D5EA}" destId="{DA11606E-E7D6-400C-83C0-6F1838849F3D}" srcOrd="0" destOrd="0" presId="urn:microsoft.com/office/officeart/2016/7/layout/RepeatingBendingProcessNew"/>
    <dgm:cxn modelId="{1353DE8F-BF80-49CA-A9E2-EE3C688960F7}" type="presParOf" srcId="{60451617-6378-40AC-8D70-CADA2E6F35EE}" destId="{25C0502B-474C-4FF0-9BC1-CA7D126BE523}" srcOrd="0" destOrd="0" presId="urn:microsoft.com/office/officeart/2016/7/layout/RepeatingBendingProcessNew"/>
    <dgm:cxn modelId="{987A355F-2F41-4773-8BEF-3A25C1050A9D}" type="presParOf" srcId="{60451617-6378-40AC-8D70-CADA2E6F35EE}" destId="{0DAF6C72-6AC8-407C-A535-31D6FD0C8FB4}" srcOrd="1" destOrd="0" presId="urn:microsoft.com/office/officeart/2016/7/layout/RepeatingBendingProcessNew"/>
    <dgm:cxn modelId="{9D80A039-33C8-4DCF-B1EE-0E18C9FD6BF7}" type="presParOf" srcId="{0DAF6C72-6AC8-407C-A535-31D6FD0C8FB4}" destId="{AF3FC25D-73AB-4E08-9CAB-4B69545F0948}" srcOrd="0" destOrd="0" presId="urn:microsoft.com/office/officeart/2016/7/layout/RepeatingBendingProcessNew"/>
    <dgm:cxn modelId="{BB986B79-19CE-4803-AEDC-E5FEC9EFD14F}" type="presParOf" srcId="{60451617-6378-40AC-8D70-CADA2E6F35EE}" destId="{CCDB53E5-3809-4E49-8EA6-C4508212491B}" srcOrd="2" destOrd="0" presId="urn:microsoft.com/office/officeart/2016/7/layout/RepeatingBendingProcessNew"/>
    <dgm:cxn modelId="{81DBD6DE-9853-4473-B41C-36A2FAFDC1D2}" type="presParOf" srcId="{60451617-6378-40AC-8D70-CADA2E6F35EE}" destId="{E0882563-2C90-4E6D-BE8A-1C8F5B663D66}" srcOrd="3" destOrd="0" presId="urn:microsoft.com/office/officeart/2016/7/layout/RepeatingBendingProcessNew"/>
    <dgm:cxn modelId="{2BD41CE3-2F8B-417D-9898-8C826C45E2AE}" type="presParOf" srcId="{E0882563-2C90-4E6D-BE8A-1C8F5B663D66}" destId="{FD18430A-EAA2-44D8-B553-0427AB15225F}" srcOrd="0" destOrd="0" presId="urn:microsoft.com/office/officeart/2016/7/layout/RepeatingBendingProcessNew"/>
    <dgm:cxn modelId="{28FE0EC1-AE9D-4E17-AFA2-53E419C045DD}" type="presParOf" srcId="{60451617-6378-40AC-8D70-CADA2E6F35EE}" destId="{9D965A16-8F7D-4499-B794-A8EB9789DA06}" srcOrd="4" destOrd="0" presId="urn:microsoft.com/office/officeart/2016/7/layout/RepeatingBendingProcessNew"/>
    <dgm:cxn modelId="{8AE93081-F875-40B0-96AF-1D02274D017C}" type="presParOf" srcId="{60451617-6378-40AC-8D70-CADA2E6F35EE}" destId="{DA11606E-E7D6-400C-83C0-6F1838849F3D}" srcOrd="5" destOrd="0" presId="urn:microsoft.com/office/officeart/2016/7/layout/RepeatingBendingProcessNew"/>
    <dgm:cxn modelId="{9285B67C-B9DE-4C32-9D9D-2ECB63D77107}" type="presParOf" srcId="{DA11606E-E7D6-400C-83C0-6F1838849F3D}" destId="{C0121E77-0B42-4AA0-9765-3D4B00534CC6}" srcOrd="0" destOrd="0" presId="urn:microsoft.com/office/officeart/2016/7/layout/RepeatingBendingProcessNew"/>
    <dgm:cxn modelId="{A10CD70E-F771-4D7E-A95F-42D4E6CAD604}" type="presParOf" srcId="{60451617-6378-40AC-8D70-CADA2E6F35EE}" destId="{91052383-A533-4379-AB06-13B389C29EE8}" srcOrd="6" destOrd="0" presId="urn:microsoft.com/office/officeart/2016/7/layout/RepeatingBendingProcessNew"/>
    <dgm:cxn modelId="{5DBA217E-17BD-4C17-8037-77168A9A3EEC}" type="presParOf" srcId="{60451617-6378-40AC-8D70-CADA2E6F35EE}" destId="{27B231AC-1F9B-433B-BE96-166313C86695}" srcOrd="7" destOrd="0" presId="urn:microsoft.com/office/officeart/2016/7/layout/RepeatingBendingProcessNew"/>
    <dgm:cxn modelId="{33BFCB52-7BA4-470B-BD5B-FBFF1B830DB2}" type="presParOf" srcId="{27B231AC-1F9B-433B-BE96-166313C86695}" destId="{EB1C6150-C892-49E7-9BA1-33948970F842}" srcOrd="0" destOrd="0" presId="urn:microsoft.com/office/officeart/2016/7/layout/RepeatingBendingProcessNew"/>
    <dgm:cxn modelId="{F59A31AA-BDFA-4F89-AD61-DC69CA078BD9}" type="presParOf" srcId="{60451617-6378-40AC-8D70-CADA2E6F35EE}" destId="{4E2B5378-627F-48E9-9D62-0DD4EFB3FC98}" srcOrd="8" destOrd="0" presId="urn:microsoft.com/office/officeart/2016/7/layout/RepeatingBendingProcessNew"/>
    <dgm:cxn modelId="{17931059-37EB-4611-A668-8910B39639D0}" type="presParOf" srcId="{60451617-6378-40AC-8D70-CADA2E6F35EE}" destId="{F36140B0-7EF3-418F-B703-59F84E5CB87B}" srcOrd="9" destOrd="0" presId="urn:microsoft.com/office/officeart/2016/7/layout/RepeatingBendingProcessNew"/>
    <dgm:cxn modelId="{06F0AFAD-1604-4F33-89D5-217C74D91B11}" type="presParOf" srcId="{F36140B0-7EF3-418F-B703-59F84E5CB87B}" destId="{F307FA24-F88C-4F19-A199-94CE073B2148}" srcOrd="0" destOrd="0" presId="urn:microsoft.com/office/officeart/2016/7/layout/RepeatingBendingProcessNew"/>
    <dgm:cxn modelId="{374C7F98-AC2A-42D6-A5B3-90FDA0FCC5B0}" type="presParOf" srcId="{60451617-6378-40AC-8D70-CADA2E6F35EE}" destId="{96C69547-5207-4534-A0B6-FED350E26582}"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6A0C1B-FA3C-4AC9-AEFB-9BBFF2C6ED74}" type="doc">
      <dgm:prSet loTypeId="urn:microsoft.com/office/officeart/2005/8/layout/matrix3" loCatId="matrix" qsTypeId="urn:microsoft.com/office/officeart/2005/8/quickstyle/simple4" qsCatId="simple" csTypeId="urn:microsoft.com/office/officeart/2005/8/colors/colorful1" csCatId="colorful"/>
      <dgm:spPr/>
      <dgm:t>
        <a:bodyPr/>
        <a:lstStyle/>
        <a:p>
          <a:endParaRPr lang="en-US"/>
        </a:p>
      </dgm:t>
    </dgm:pt>
    <dgm:pt modelId="{A244BFA8-B584-4525-A024-735842E88FB4}">
      <dgm:prSet/>
      <dgm:spPr/>
      <dgm:t>
        <a:bodyPr/>
        <a:lstStyle/>
        <a:p>
          <a:r>
            <a:rPr lang="en-US" b="1"/>
            <a:t>Prevention of Complications</a:t>
          </a:r>
          <a:endParaRPr lang="en-US"/>
        </a:p>
      </dgm:t>
    </dgm:pt>
    <dgm:pt modelId="{DD2978FE-7F7D-451D-9889-D6303B041A22}" type="parTrans" cxnId="{A2D3221B-7A3C-4495-A72A-2C63180C6168}">
      <dgm:prSet/>
      <dgm:spPr/>
      <dgm:t>
        <a:bodyPr/>
        <a:lstStyle/>
        <a:p>
          <a:endParaRPr lang="en-US"/>
        </a:p>
      </dgm:t>
    </dgm:pt>
    <dgm:pt modelId="{C4E23330-3B91-437E-ADAB-FC4FCAECC2AF}" type="sibTrans" cxnId="{A2D3221B-7A3C-4495-A72A-2C63180C6168}">
      <dgm:prSet/>
      <dgm:spPr/>
      <dgm:t>
        <a:bodyPr/>
        <a:lstStyle/>
        <a:p>
          <a:endParaRPr lang="en-US"/>
        </a:p>
      </dgm:t>
    </dgm:pt>
    <dgm:pt modelId="{1850E4B7-9DC9-4816-8A0A-B77870A74F67}">
      <dgm:prSet/>
      <dgm:spPr/>
      <dgm:t>
        <a:bodyPr/>
        <a:lstStyle/>
        <a:p>
          <a:r>
            <a:rPr lang="en-US" b="1"/>
            <a:t>Prevent infections:</a:t>
          </a:r>
          <a:r>
            <a:rPr lang="en-US"/>
            <a:t> Monitor for signs of urinary tract infections (UTIs) and educate on proper hygiene, catheter care, and fluid intake.</a:t>
          </a:r>
        </a:p>
      </dgm:t>
    </dgm:pt>
    <dgm:pt modelId="{A93FF057-B542-465E-92A3-AD34C7F1C8CD}" type="parTrans" cxnId="{069728EC-322D-4540-9C97-0456F581012F}">
      <dgm:prSet/>
      <dgm:spPr/>
      <dgm:t>
        <a:bodyPr/>
        <a:lstStyle/>
        <a:p>
          <a:endParaRPr lang="en-US"/>
        </a:p>
      </dgm:t>
    </dgm:pt>
    <dgm:pt modelId="{17D97E3E-44AB-4B6F-819D-4B732D6826C0}" type="sibTrans" cxnId="{069728EC-322D-4540-9C97-0456F581012F}">
      <dgm:prSet/>
      <dgm:spPr/>
      <dgm:t>
        <a:bodyPr/>
        <a:lstStyle/>
        <a:p>
          <a:endParaRPr lang="en-US"/>
        </a:p>
      </dgm:t>
    </dgm:pt>
    <dgm:pt modelId="{48489819-D935-4E4D-9A64-A584A91B7FE2}">
      <dgm:prSet/>
      <dgm:spPr/>
      <dgm:t>
        <a:bodyPr/>
        <a:lstStyle/>
        <a:p>
          <a:r>
            <a:rPr lang="en-US" b="1"/>
            <a:t>Manage metabolic acidosis:</a:t>
          </a:r>
          <a:r>
            <a:rPr lang="en-US"/>
            <a:t> Administer sodium bicarbonate as prescribed to correct acid-base imbalance.</a:t>
          </a:r>
        </a:p>
      </dgm:t>
    </dgm:pt>
    <dgm:pt modelId="{F4A41EA8-4052-47DD-A6E0-1BEC9ED8DAAA}" type="parTrans" cxnId="{3A0CEE59-F080-4B9D-B0FF-BA29FA1B2785}">
      <dgm:prSet/>
      <dgm:spPr/>
      <dgm:t>
        <a:bodyPr/>
        <a:lstStyle/>
        <a:p>
          <a:endParaRPr lang="en-US"/>
        </a:p>
      </dgm:t>
    </dgm:pt>
    <dgm:pt modelId="{409F70FF-9D3C-4DD1-874B-22D303D6FF6C}" type="sibTrans" cxnId="{3A0CEE59-F080-4B9D-B0FF-BA29FA1B2785}">
      <dgm:prSet/>
      <dgm:spPr/>
      <dgm:t>
        <a:bodyPr/>
        <a:lstStyle/>
        <a:p>
          <a:endParaRPr lang="en-US"/>
        </a:p>
      </dgm:t>
    </dgm:pt>
    <dgm:pt modelId="{A3BE3611-1168-4A07-9321-7EEBF8DB4C05}">
      <dgm:prSet/>
      <dgm:spPr/>
      <dgm:t>
        <a:bodyPr/>
        <a:lstStyle/>
        <a:p>
          <a:r>
            <a:rPr lang="en-US" b="1"/>
            <a:t>Monitor for signs of uremic complications:</a:t>
          </a:r>
          <a:r>
            <a:rPr lang="en-US"/>
            <a:t> Such as pericarditis, neuropathy, or encephalopathy in ESRD patients.</a:t>
          </a:r>
        </a:p>
      </dgm:t>
    </dgm:pt>
    <dgm:pt modelId="{C9FF061B-3AAB-4FB1-BDE8-5071BD7F32F0}" type="parTrans" cxnId="{408B5DDF-C631-4A42-B233-1ACD56EFB309}">
      <dgm:prSet/>
      <dgm:spPr/>
      <dgm:t>
        <a:bodyPr/>
        <a:lstStyle/>
        <a:p>
          <a:endParaRPr lang="en-US"/>
        </a:p>
      </dgm:t>
    </dgm:pt>
    <dgm:pt modelId="{A9369FB1-10B4-40AF-BDD4-7B02E22D1CA4}" type="sibTrans" cxnId="{408B5DDF-C631-4A42-B233-1ACD56EFB309}">
      <dgm:prSet/>
      <dgm:spPr/>
      <dgm:t>
        <a:bodyPr/>
        <a:lstStyle/>
        <a:p>
          <a:endParaRPr lang="en-US"/>
        </a:p>
      </dgm:t>
    </dgm:pt>
    <dgm:pt modelId="{53361E76-5898-45E4-AA2A-FCB60C0B9092}" type="pres">
      <dgm:prSet presAssocID="{A06A0C1B-FA3C-4AC9-AEFB-9BBFF2C6ED74}" presName="matrix" presStyleCnt="0">
        <dgm:presLayoutVars>
          <dgm:chMax val="1"/>
          <dgm:dir/>
          <dgm:resizeHandles val="exact"/>
        </dgm:presLayoutVars>
      </dgm:prSet>
      <dgm:spPr/>
    </dgm:pt>
    <dgm:pt modelId="{8CBD238A-7ACF-4E8D-BF54-2F398FEAC58D}" type="pres">
      <dgm:prSet presAssocID="{A06A0C1B-FA3C-4AC9-AEFB-9BBFF2C6ED74}" presName="diamond" presStyleLbl="bgShp" presStyleIdx="0" presStyleCnt="1"/>
      <dgm:spPr/>
    </dgm:pt>
    <dgm:pt modelId="{7F212D2B-0D52-4DCC-B15F-7C1EE4C2C568}" type="pres">
      <dgm:prSet presAssocID="{A06A0C1B-FA3C-4AC9-AEFB-9BBFF2C6ED74}" presName="quad1" presStyleLbl="node1" presStyleIdx="0" presStyleCnt="4">
        <dgm:presLayoutVars>
          <dgm:chMax val="0"/>
          <dgm:chPref val="0"/>
          <dgm:bulletEnabled val="1"/>
        </dgm:presLayoutVars>
      </dgm:prSet>
      <dgm:spPr/>
    </dgm:pt>
    <dgm:pt modelId="{847FE1A7-012D-45B0-8834-49D5E25F7BC7}" type="pres">
      <dgm:prSet presAssocID="{A06A0C1B-FA3C-4AC9-AEFB-9BBFF2C6ED74}" presName="quad2" presStyleLbl="node1" presStyleIdx="1" presStyleCnt="4">
        <dgm:presLayoutVars>
          <dgm:chMax val="0"/>
          <dgm:chPref val="0"/>
          <dgm:bulletEnabled val="1"/>
        </dgm:presLayoutVars>
      </dgm:prSet>
      <dgm:spPr/>
    </dgm:pt>
    <dgm:pt modelId="{D9514617-5F6A-48F8-8345-DA4BFF5E2847}" type="pres">
      <dgm:prSet presAssocID="{A06A0C1B-FA3C-4AC9-AEFB-9BBFF2C6ED74}" presName="quad3" presStyleLbl="node1" presStyleIdx="2" presStyleCnt="4">
        <dgm:presLayoutVars>
          <dgm:chMax val="0"/>
          <dgm:chPref val="0"/>
          <dgm:bulletEnabled val="1"/>
        </dgm:presLayoutVars>
      </dgm:prSet>
      <dgm:spPr/>
    </dgm:pt>
    <dgm:pt modelId="{B0BEA7A0-9167-4D00-AC35-65EB4B03860D}" type="pres">
      <dgm:prSet presAssocID="{A06A0C1B-FA3C-4AC9-AEFB-9BBFF2C6ED74}" presName="quad4" presStyleLbl="node1" presStyleIdx="3" presStyleCnt="4">
        <dgm:presLayoutVars>
          <dgm:chMax val="0"/>
          <dgm:chPref val="0"/>
          <dgm:bulletEnabled val="1"/>
        </dgm:presLayoutVars>
      </dgm:prSet>
      <dgm:spPr/>
    </dgm:pt>
  </dgm:ptLst>
  <dgm:cxnLst>
    <dgm:cxn modelId="{A2D3221B-7A3C-4495-A72A-2C63180C6168}" srcId="{A06A0C1B-FA3C-4AC9-AEFB-9BBFF2C6ED74}" destId="{A244BFA8-B584-4525-A024-735842E88FB4}" srcOrd="0" destOrd="0" parTransId="{DD2978FE-7F7D-451D-9889-D6303B041A22}" sibTransId="{C4E23330-3B91-437E-ADAB-FC4FCAECC2AF}"/>
    <dgm:cxn modelId="{F7CB911C-04F4-4608-BFE2-1BD013418D61}" type="presOf" srcId="{1850E4B7-9DC9-4816-8A0A-B77870A74F67}" destId="{847FE1A7-012D-45B0-8834-49D5E25F7BC7}" srcOrd="0" destOrd="0" presId="urn:microsoft.com/office/officeart/2005/8/layout/matrix3"/>
    <dgm:cxn modelId="{05F12F36-F64E-4B4E-9E83-B3835C6F46F4}" type="presOf" srcId="{A06A0C1B-FA3C-4AC9-AEFB-9BBFF2C6ED74}" destId="{53361E76-5898-45E4-AA2A-FCB60C0B9092}" srcOrd="0" destOrd="0" presId="urn:microsoft.com/office/officeart/2005/8/layout/matrix3"/>
    <dgm:cxn modelId="{B77FE04A-2E6D-47D6-BC05-F90889588B4E}" type="presOf" srcId="{48489819-D935-4E4D-9A64-A584A91B7FE2}" destId="{D9514617-5F6A-48F8-8345-DA4BFF5E2847}" srcOrd="0" destOrd="0" presId="urn:microsoft.com/office/officeart/2005/8/layout/matrix3"/>
    <dgm:cxn modelId="{19316A6C-8E22-42EF-B659-17CDF3ACF02C}" type="presOf" srcId="{A244BFA8-B584-4525-A024-735842E88FB4}" destId="{7F212D2B-0D52-4DCC-B15F-7C1EE4C2C568}" srcOrd="0" destOrd="0" presId="urn:microsoft.com/office/officeart/2005/8/layout/matrix3"/>
    <dgm:cxn modelId="{3A0CEE59-F080-4B9D-B0FF-BA29FA1B2785}" srcId="{A06A0C1B-FA3C-4AC9-AEFB-9BBFF2C6ED74}" destId="{48489819-D935-4E4D-9A64-A584A91B7FE2}" srcOrd="2" destOrd="0" parTransId="{F4A41EA8-4052-47DD-A6E0-1BEC9ED8DAAA}" sibTransId="{409F70FF-9D3C-4DD1-874B-22D303D6FF6C}"/>
    <dgm:cxn modelId="{DAF234BF-BD28-46F3-B2ED-E666FCA2933E}" type="presOf" srcId="{A3BE3611-1168-4A07-9321-7EEBF8DB4C05}" destId="{B0BEA7A0-9167-4D00-AC35-65EB4B03860D}" srcOrd="0" destOrd="0" presId="urn:microsoft.com/office/officeart/2005/8/layout/matrix3"/>
    <dgm:cxn modelId="{408B5DDF-C631-4A42-B233-1ACD56EFB309}" srcId="{A06A0C1B-FA3C-4AC9-AEFB-9BBFF2C6ED74}" destId="{A3BE3611-1168-4A07-9321-7EEBF8DB4C05}" srcOrd="3" destOrd="0" parTransId="{C9FF061B-3AAB-4FB1-BDE8-5071BD7F32F0}" sibTransId="{A9369FB1-10B4-40AF-BDD4-7B02E22D1CA4}"/>
    <dgm:cxn modelId="{069728EC-322D-4540-9C97-0456F581012F}" srcId="{A06A0C1B-FA3C-4AC9-AEFB-9BBFF2C6ED74}" destId="{1850E4B7-9DC9-4816-8A0A-B77870A74F67}" srcOrd="1" destOrd="0" parTransId="{A93FF057-B542-465E-92A3-AD34C7F1C8CD}" sibTransId="{17D97E3E-44AB-4B6F-819D-4B732D6826C0}"/>
    <dgm:cxn modelId="{9AFDC156-5A60-4BDB-BB6A-C86DD7D3BE89}" type="presParOf" srcId="{53361E76-5898-45E4-AA2A-FCB60C0B9092}" destId="{8CBD238A-7ACF-4E8D-BF54-2F398FEAC58D}" srcOrd="0" destOrd="0" presId="urn:microsoft.com/office/officeart/2005/8/layout/matrix3"/>
    <dgm:cxn modelId="{64AB3AAF-D394-4604-8D43-607F54C5753F}" type="presParOf" srcId="{53361E76-5898-45E4-AA2A-FCB60C0B9092}" destId="{7F212D2B-0D52-4DCC-B15F-7C1EE4C2C568}" srcOrd="1" destOrd="0" presId="urn:microsoft.com/office/officeart/2005/8/layout/matrix3"/>
    <dgm:cxn modelId="{A3C0DF74-F2B3-4819-9E8C-D6499456172C}" type="presParOf" srcId="{53361E76-5898-45E4-AA2A-FCB60C0B9092}" destId="{847FE1A7-012D-45B0-8834-49D5E25F7BC7}" srcOrd="2" destOrd="0" presId="urn:microsoft.com/office/officeart/2005/8/layout/matrix3"/>
    <dgm:cxn modelId="{4724D05F-C950-4B89-837D-76FB1394C4B0}" type="presParOf" srcId="{53361E76-5898-45E4-AA2A-FCB60C0B9092}" destId="{D9514617-5F6A-48F8-8345-DA4BFF5E2847}" srcOrd="3" destOrd="0" presId="urn:microsoft.com/office/officeart/2005/8/layout/matrix3"/>
    <dgm:cxn modelId="{CE87D7D5-8380-4D6A-833C-709D7D22EB3A}" type="presParOf" srcId="{53361E76-5898-45E4-AA2A-FCB60C0B9092}" destId="{B0BEA7A0-9167-4D00-AC35-65EB4B03860D}"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832ABC9-21D4-4920-BCB6-20B751D079E7}" type="doc">
      <dgm:prSet loTypeId="urn:microsoft.com/office/officeart/2005/8/layout/hList1" loCatId="list" qsTypeId="urn:microsoft.com/office/officeart/2005/8/quickstyle/simple5" qsCatId="simple" csTypeId="urn:microsoft.com/office/officeart/2005/8/colors/colorful2" csCatId="colorful"/>
      <dgm:spPr/>
      <dgm:t>
        <a:bodyPr/>
        <a:lstStyle/>
        <a:p>
          <a:endParaRPr lang="en-US"/>
        </a:p>
      </dgm:t>
    </dgm:pt>
    <dgm:pt modelId="{05681A29-80E3-4DF3-B7FC-2D1FA0FB6954}">
      <dgm:prSet/>
      <dgm:spPr/>
      <dgm:t>
        <a:bodyPr/>
        <a:lstStyle/>
        <a:p>
          <a:r>
            <a:rPr lang="en-US" b="1"/>
            <a:t>Dialysis and Renal Replacement Therapy Support</a:t>
          </a:r>
          <a:endParaRPr lang="en-US"/>
        </a:p>
      </dgm:t>
    </dgm:pt>
    <dgm:pt modelId="{23D0C07D-BCE4-42CA-8DC8-41770533BC0D}" type="parTrans" cxnId="{B18B826D-AEE1-47E8-A397-85500943B878}">
      <dgm:prSet/>
      <dgm:spPr/>
      <dgm:t>
        <a:bodyPr/>
        <a:lstStyle/>
        <a:p>
          <a:endParaRPr lang="en-US"/>
        </a:p>
      </dgm:t>
    </dgm:pt>
    <dgm:pt modelId="{6187D599-B615-4332-A078-61F90A539644}" type="sibTrans" cxnId="{B18B826D-AEE1-47E8-A397-85500943B878}">
      <dgm:prSet/>
      <dgm:spPr/>
      <dgm:t>
        <a:bodyPr/>
        <a:lstStyle/>
        <a:p>
          <a:endParaRPr lang="en-US"/>
        </a:p>
      </dgm:t>
    </dgm:pt>
    <dgm:pt modelId="{C858FF5D-06A8-4D9C-A09D-EADE20B83A4C}">
      <dgm:prSet/>
      <dgm:spPr/>
      <dgm:t>
        <a:bodyPr/>
        <a:lstStyle/>
        <a:p>
          <a:r>
            <a:rPr lang="en-US" b="1"/>
            <a:t>Hemodialysis Care:</a:t>
          </a:r>
          <a:endParaRPr lang="en-US"/>
        </a:p>
      </dgm:t>
    </dgm:pt>
    <dgm:pt modelId="{3D46625A-E746-481B-B279-191EB4979BE1}" type="parTrans" cxnId="{4D101CA6-A122-413B-9023-9D1DA0628933}">
      <dgm:prSet/>
      <dgm:spPr/>
      <dgm:t>
        <a:bodyPr/>
        <a:lstStyle/>
        <a:p>
          <a:endParaRPr lang="en-US"/>
        </a:p>
      </dgm:t>
    </dgm:pt>
    <dgm:pt modelId="{F1DD5DAE-283C-4A33-BEE3-6F23A977A52F}" type="sibTrans" cxnId="{4D101CA6-A122-413B-9023-9D1DA0628933}">
      <dgm:prSet/>
      <dgm:spPr/>
      <dgm:t>
        <a:bodyPr/>
        <a:lstStyle/>
        <a:p>
          <a:endParaRPr lang="en-US"/>
        </a:p>
      </dgm:t>
    </dgm:pt>
    <dgm:pt modelId="{5F970541-CEE1-40D8-90C0-DDA7941972CD}">
      <dgm:prSet/>
      <dgm:spPr/>
      <dgm:t>
        <a:bodyPr/>
        <a:lstStyle/>
        <a:p>
          <a:r>
            <a:rPr lang="en-US"/>
            <a:t>Assess for signs of hypotension and electrolyte imbalances post-dialysis.</a:t>
          </a:r>
        </a:p>
      </dgm:t>
    </dgm:pt>
    <dgm:pt modelId="{2B43088A-119E-420D-A7C7-D94901093F28}" type="parTrans" cxnId="{2A96A86C-00F6-48CE-8FD7-AC0BEA7DDA5C}">
      <dgm:prSet/>
      <dgm:spPr/>
      <dgm:t>
        <a:bodyPr/>
        <a:lstStyle/>
        <a:p>
          <a:endParaRPr lang="en-US"/>
        </a:p>
      </dgm:t>
    </dgm:pt>
    <dgm:pt modelId="{1AF9D08F-685E-4895-A6E9-76912FA3C983}" type="sibTrans" cxnId="{2A96A86C-00F6-48CE-8FD7-AC0BEA7DDA5C}">
      <dgm:prSet/>
      <dgm:spPr/>
      <dgm:t>
        <a:bodyPr/>
        <a:lstStyle/>
        <a:p>
          <a:endParaRPr lang="en-US"/>
        </a:p>
      </dgm:t>
    </dgm:pt>
    <dgm:pt modelId="{38E0EBF8-42D5-4648-8CC8-2A66C6259A90}">
      <dgm:prSet/>
      <dgm:spPr/>
      <dgm:t>
        <a:bodyPr/>
        <a:lstStyle/>
        <a:p>
          <a:r>
            <a:rPr lang="en-US"/>
            <a:t>Monitor vascular access sites (AV fistula, graft) for signs of infection or clotting.</a:t>
          </a:r>
        </a:p>
      </dgm:t>
    </dgm:pt>
    <dgm:pt modelId="{404D93A2-CC20-488E-BA7D-EF305BA239B5}" type="parTrans" cxnId="{7BAE2E3F-8DFF-49C4-968C-E6B0AA2D07F2}">
      <dgm:prSet/>
      <dgm:spPr/>
      <dgm:t>
        <a:bodyPr/>
        <a:lstStyle/>
        <a:p>
          <a:endParaRPr lang="en-US"/>
        </a:p>
      </dgm:t>
    </dgm:pt>
    <dgm:pt modelId="{0F3ACAD9-DB13-4475-B21F-9237EBA994B5}" type="sibTrans" cxnId="{7BAE2E3F-8DFF-49C4-968C-E6B0AA2D07F2}">
      <dgm:prSet/>
      <dgm:spPr/>
      <dgm:t>
        <a:bodyPr/>
        <a:lstStyle/>
        <a:p>
          <a:endParaRPr lang="en-US"/>
        </a:p>
      </dgm:t>
    </dgm:pt>
    <dgm:pt modelId="{5E403E81-2283-4163-91A5-850CA5F6E05E}">
      <dgm:prSet/>
      <dgm:spPr/>
      <dgm:t>
        <a:bodyPr/>
        <a:lstStyle/>
        <a:p>
          <a:r>
            <a:rPr lang="en-US" b="1"/>
            <a:t>Peritoneal Dialysis Care:</a:t>
          </a:r>
          <a:endParaRPr lang="en-US"/>
        </a:p>
      </dgm:t>
    </dgm:pt>
    <dgm:pt modelId="{D2E704C6-7F02-4F9C-811D-0E522D13C2FA}" type="parTrans" cxnId="{9247D99B-7D70-4CAC-A723-C83D09DEFB5F}">
      <dgm:prSet/>
      <dgm:spPr/>
      <dgm:t>
        <a:bodyPr/>
        <a:lstStyle/>
        <a:p>
          <a:endParaRPr lang="en-US"/>
        </a:p>
      </dgm:t>
    </dgm:pt>
    <dgm:pt modelId="{751092F0-C6D9-4D12-9CEA-10ADC7DA8438}" type="sibTrans" cxnId="{9247D99B-7D70-4CAC-A723-C83D09DEFB5F}">
      <dgm:prSet/>
      <dgm:spPr/>
      <dgm:t>
        <a:bodyPr/>
        <a:lstStyle/>
        <a:p>
          <a:endParaRPr lang="en-US"/>
        </a:p>
      </dgm:t>
    </dgm:pt>
    <dgm:pt modelId="{D7290C26-64A1-4997-8217-44497229445F}">
      <dgm:prSet/>
      <dgm:spPr/>
      <dgm:t>
        <a:bodyPr/>
        <a:lstStyle/>
        <a:p>
          <a:r>
            <a:rPr lang="en-US"/>
            <a:t>Educate on proper technique to prevent peritonitis.</a:t>
          </a:r>
        </a:p>
      </dgm:t>
    </dgm:pt>
    <dgm:pt modelId="{EDF68844-AE64-445C-9E38-3029D330861C}" type="parTrans" cxnId="{0EFF44FF-CC4A-447F-899A-B91A9F01A64F}">
      <dgm:prSet/>
      <dgm:spPr/>
      <dgm:t>
        <a:bodyPr/>
        <a:lstStyle/>
        <a:p>
          <a:endParaRPr lang="en-US"/>
        </a:p>
      </dgm:t>
    </dgm:pt>
    <dgm:pt modelId="{B975FF56-07CC-43D1-AC92-6E6FBCFBBDA8}" type="sibTrans" cxnId="{0EFF44FF-CC4A-447F-899A-B91A9F01A64F}">
      <dgm:prSet/>
      <dgm:spPr/>
      <dgm:t>
        <a:bodyPr/>
        <a:lstStyle/>
        <a:p>
          <a:endParaRPr lang="en-US"/>
        </a:p>
      </dgm:t>
    </dgm:pt>
    <dgm:pt modelId="{32C30B30-CCF3-43A6-A3E3-EE83074DBEC6}">
      <dgm:prSet/>
      <dgm:spPr/>
      <dgm:t>
        <a:bodyPr/>
        <a:lstStyle/>
        <a:p>
          <a:r>
            <a:rPr lang="en-US"/>
            <a:t>Monitor for cloudy dialysate, abdominal pain, or fever.</a:t>
          </a:r>
        </a:p>
      </dgm:t>
    </dgm:pt>
    <dgm:pt modelId="{286BA11C-2DA8-42A4-8E8B-FDDFF605357F}" type="parTrans" cxnId="{4F5817E1-1EDD-42B7-95C6-F0F354A624E2}">
      <dgm:prSet/>
      <dgm:spPr/>
      <dgm:t>
        <a:bodyPr/>
        <a:lstStyle/>
        <a:p>
          <a:endParaRPr lang="en-US"/>
        </a:p>
      </dgm:t>
    </dgm:pt>
    <dgm:pt modelId="{3B3EFE55-D89D-4098-89EC-5F252175FC43}" type="sibTrans" cxnId="{4F5817E1-1EDD-42B7-95C6-F0F354A624E2}">
      <dgm:prSet/>
      <dgm:spPr/>
      <dgm:t>
        <a:bodyPr/>
        <a:lstStyle/>
        <a:p>
          <a:endParaRPr lang="en-US"/>
        </a:p>
      </dgm:t>
    </dgm:pt>
    <dgm:pt modelId="{D1F88DE2-937C-4D2F-ACB2-A618A79E0E71}" type="pres">
      <dgm:prSet presAssocID="{1832ABC9-21D4-4920-BCB6-20B751D079E7}" presName="Name0" presStyleCnt="0">
        <dgm:presLayoutVars>
          <dgm:dir/>
          <dgm:animLvl val="lvl"/>
          <dgm:resizeHandles val="exact"/>
        </dgm:presLayoutVars>
      </dgm:prSet>
      <dgm:spPr/>
    </dgm:pt>
    <dgm:pt modelId="{C9B5C312-FE0A-400E-B290-E345CE68A6FE}" type="pres">
      <dgm:prSet presAssocID="{05681A29-80E3-4DF3-B7FC-2D1FA0FB6954}" presName="composite" presStyleCnt="0"/>
      <dgm:spPr/>
    </dgm:pt>
    <dgm:pt modelId="{1F6D809F-3E8D-4AD8-BE0E-864DEFA22D40}" type="pres">
      <dgm:prSet presAssocID="{05681A29-80E3-4DF3-B7FC-2D1FA0FB6954}" presName="parTx" presStyleLbl="alignNode1" presStyleIdx="0" presStyleCnt="3">
        <dgm:presLayoutVars>
          <dgm:chMax val="0"/>
          <dgm:chPref val="0"/>
          <dgm:bulletEnabled val="1"/>
        </dgm:presLayoutVars>
      </dgm:prSet>
      <dgm:spPr/>
    </dgm:pt>
    <dgm:pt modelId="{5CB86ED1-3F36-47AF-A7A1-326BE8D50214}" type="pres">
      <dgm:prSet presAssocID="{05681A29-80E3-4DF3-B7FC-2D1FA0FB6954}" presName="desTx" presStyleLbl="alignAccFollowNode1" presStyleIdx="0" presStyleCnt="3">
        <dgm:presLayoutVars>
          <dgm:bulletEnabled val="1"/>
        </dgm:presLayoutVars>
      </dgm:prSet>
      <dgm:spPr/>
    </dgm:pt>
    <dgm:pt modelId="{B55F7A40-8079-4242-B785-D6A42320587D}" type="pres">
      <dgm:prSet presAssocID="{6187D599-B615-4332-A078-61F90A539644}" presName="space" presStyleCnt="0"/>
      <dgm:spPr/>
    </dgm:pt>
    <dgm:pt modelId="{320BB25D-0B95-43DD-A3C7-3F7DFD707A4D}" type="pres">
      <dgm:prSet presAssocID="{C858FF5D-06A8-4D9C-A09D-EADE20B83A4C}" presName="composite" presStyleCnt="0"/>
      <dgm:spPr/>
    </dgm:pt>
    <dgm:pt modelId="{F3A4DEE4-ED52-4BB6-8FE8-81C5B0C9EBCE}" type="pres">
      <dgm:prSet presAssocID="{C858FF5D-06A8-4D9C-A09D-EADE20B83A4C}" presName="parTx" presStyleLbl="alignNode1" presStyleIdx="1" presStyleCnt="3">
        <dgm:presLayoutVars>
          <dgm:chMax val="0"/>
          <dgm:chPref val="0"/>
          <dgm:bulletEnabled val="1"/>
        </dgm:presLayoutVars>
      </dgm:prSet>
      <dgm:spPr/>
    </dgm:pt>
    <dgm:pt modelId="{2AF11DAC-F891-4B99-B681-543F70CD9F05}" type="pres">
      <dgm:prSet presAssocID="{C858FF5D-06A8-4D9C-A09D-EADE20B83A4C}" presName="desTx" presStyleLbl="alignAccFollowNode1" presStyleIdx="1" presStyleCnt="3">
        <dgm:presLayoutVars>
          <dgm:bulletEnabled val="1"/>
        </dgm:presLayoutVars>
      </dgm:prSet>
      <dgm:spPr/>
    </dgm:pt>
    <dgm:pt modelId="{D7F43C82-E8B6-493F-A21D-3829B4F533F3}" type="pres">
      <dgm:prSet presAssocID="{F1DD5DAE-283C-4A33-BEE3-6F23A977A52F}" presName="space" presStyleCnt="0"/>
      <dgm:spPr/>
    </dgm:pt>
    <dgm:pt modelId="{C0F7C230-2471-4DCB-9418-FCF7F98AE6FE}" type="pres">
      <dgm:prSet presAssocID="{5E403E81-2283-4163-91A5-850CA5F6E05E}" presName="composite" presStyleCnt="0"/>
      <dgm:spPr/>
    </dgm:pt>
    <dgm:pt modelId="{5981F69B-74CA-48D3-B39C-D5C3C181DC5F}" type="pres">
      <dgm:prSet presAssocID="{5E403E81-2283-4163-91A5-850CA5F6E05E}" presName="parTx" presStyleLbl="alignNode1" presStyleIdx="2" presStyleCnt="3">
        <dgm:presLayoutVars>
          <dgm:chMax val="0"/>
          <dgm:chPref val="0"/>
          <dgm:bulletEnabled val="1"/>
        </dgm:presLayoutVars>
      </dgm:prSet>
      <dgm:spPr/>
    </dgm:pt>
    <dgm:pt modelId="{BC6F33D6-8536-4912-AB25-3F45BFB93679}" type="pres">
      <dgm:prSet presAssocID="{5E403E81-2283-4163-91A5-850CA5F6E05E}" presName="desTx" presStyleLbl="alignAccFollowNode1" presStyleIdx="2" presStyleCnt="3">
        <dgm:presLayoutVars>
          <dgm:bulletEnabled val="1"/>
        </dgm:presLayoutVars>
      </dgm:prSet>
      <dgm:spPr/>
    </dgm:pt>
  </dgm:ptLst>
  <dgm:cxnLst>
    <dgm:cxn modelId="{70B80203-69E2-48CA-953A-D41EBED583F8}" type="presOf" srcId="{5F970541-CEE1-40D8-90C0-DDA7941972CD}" destId="{2AF11DAC-F891-4B99-B681-543F70CD9F05}" srcOrd="0" destOrd="0" presId="urn:microsoft.com/office/officeart/2005/8/layout/hList1"/>
    <dgm:cxn modelId="{CAB9961E-3302-4975-AEB0-4A207764CA94}" type="presOf" srcId="{1832ABC9-21D4-4920-BCB6-20B751D079E7}" destId="{D1F88DE2-937C-4D2F-ACB2-A618A79E0E71}" srcOrd="0" destOrd="0" presId="urn:microsoft.com/office/officeart/2005/8/layout/hList1"/>
    <dgm:cxn modelId="{4EF12720-304B-4709-9C2D-22DDA4FEE8C4}" type="presOf" srcId="{5E403E81-2283-4163-91A5-850CA5F6E05E}" destId="{5981F69B-74CA-48D3-B39C-D5C3C181DC5F}" srcOrd="0" destOrd="0" presId="urn:microsoft.com/office/officeart/2005/8/layout/hList1"/>
    <dgm:cxn modelId="{956C522D-F384-4D28-95AC-7CF77F772038}" type="presOf" srcId="{38E0EBF8-42D5-4648-8CC8-2A66C6259A90}" destId="{2AF11DAC-F891-4B99-B681-543F70CD9F05}" srcOrd="0" destOrd="1" presId="urn:microsoft.com/office/officeart/2005/8/layout/hList1"/>
    <dgm:cxn modelId="{7BAE2E3F-8DFF-49C4-968C-E6B0AA2D07F2}" srcId="{C858FF5D-06A8-4D9C-A09D-EADE20B83A4C}" destId="{38E0EBF8-42D5-4648-8CC8-2A66C6259A90}" srcOrd="1" destOrd="0" parTransId="{404D93A2-CC20-488E-BA7D-EF305BA239B5}" sibTransId="{0F3ACAD9-DB13-4475-B21F-9237EBA994B5}"/>
    <dgm:cxn modelId="{2A96A86C-00F6-48CE-8FD7-AC0BEA7DDA5C}" srcId="{C858FF5D-06A8-4D9C-A09D-EADE20B83A4C}" destId="{5F970541-CEE1-40D8-90C0-DDA7941972CD}" srcOrd="0" destOrd="0" parTransId="{2B43088A-119E-420D-A7C7-D94901093F28}" sibTransId="{1AF9D08F-685E-4895-A6E9-76912FA3C983}"/>
    <dgm:cxn modelId="{B18B826D-AEE1-47E8-A397-85500943B878}" srcId="{1832ABC9-21D4-4920-BCB6-20B751D079E7}" destId="{05681A29-80E3-4DF3-B7FC-2D1FA0FB6954}" srcOrd="0" destOrd="0" parTransId="{23D0C07D-BCE4-42CA-8DC8-41770533BC0D}" sibTransId="{6187D599-B615-4332-A078-61F90A539644}"/>
    <dgm:cxn modelId="{7EAE6072-5CB0-4AB9-9BFF-73E42DDF6481}" type="presOf" srcId="{D7290C26-64A1-4997-8217-44497229445F}" destId="{BC6F33D6-8536-4912-AB25-3F45BFB93679}" srcOrd="0" destOrd="0" presId="urn:microsoft.com/office/officeart/2005/8/layout/hList1"/>
    <dgm:cxn modelId="{9247D99B-7D70-4CAC-A723-C83D09DEFB5F}" srcId="{1832ABC9-21D4-4920-BCB6-20B751D079E7}" destId="{5E403E81-2283-4163-91A5-850CA5F6E05E}" srcOrd="2" destOrd="0" parTransId="{D2E704C6-7F02-4F9C-811D-0E522D13C2FA}" sibTransId="{751092F0-C6D9-4D12-9CEA-10ADC7DA8438}"/>
    <dgm:cxn modelId="{4D101CA6-A122-413B-9023-9D1DA0628933}" srcId="{1832ABC9-21D4-4920-BCB6-20B751D079E7}" destId="{C858FF5D-06A8-4D9C-A09D-EADE20B83A4C}" srcOrd="1" destOrd="0" parTransId="{3D46625A-E746-481B-B279-191EB4979BE1}" sibTransId="{F1DD5DAE-283C-4A33-BEE3-6F23A977A52F}"/>
    <dgm:cxn modelId="{273905AA-0088-4C28-BEF6-267455D3AC12}" type="presOf" srcId="{C858FF5D-06A8-4D9C-A09D-EADE20B83A4C}" destId="{F3A4DEE4-ED52-4BB6-8FE8-81C5B0C9EBCE}" srcOrd="0" destOrd="0" presId="urn:microsoft.com/office/officeart/2005/8/layout/hList1"/>
    <dgm:cxn modelId="{2068A2BB-575C-438B-B7CA-8D2BD5FE271B}" type="presOf" srcId="{32C30B30-CCF3-43A6-A3E3-EE83074DBEC6}" destId="{BC6F33D6-8536-4912-AB25-3F45BFB93679}" srcOrd="0" destOrd="1" presId="urn:microsoft.com/office/officeart/2005/8/layout/hList1"/>
    <dgm:cxn modelId="{4F5817E1-1EDD-42B7-95C6-F0F354A624E2}" srcId="{5E403E81-2283-4163-91A5-850CA5F6E05E}" destId="{32C30B30-CCF3-43A6-A3E3-EE83074DBEC6}" srcOrd="1" destOrd="0" parTransId="{286BA11C-2DA8-42A4-8E8B-FDDFF605357F}" sibTransId="{3B3EFE55-D89D-4098-89EC-5F252175FC43}"/>
    <dgm:cxn modelId="{283909E8-763F-403D-A749-F0328786A628}" type="presOf" srcId="{05681A29-80E3-4DF3-B7FC-2D1FA0FB6954}" destId="{1F6D809F-3E8D-4AD8-BE0E-864DEFA22D40}" srcOrd="0" destOrd="0" presId="urn:microsoft.com/office/officeart/2005/8/layout/hList1"/>
    <dgm:cxn modelId="{0EFF44FF-CC4A-447F-899A-B91A9F01A64F}" srcId="{5E403E81-2283-4163-91A5-850CA5F6E05E}" destId="{D7290C26-64A1-4997-8217-44497229445F}" srcOrd="0" destOrd="0" parTransId="{EDF68844-AE64-445C-9E38-3029D330861C}" sibTransId="{B975FF56-07CC-43D1-AC92-6E6FBCFBBDA8}"/>
    <dgm:cxn modelId="{9DD4AD1C-4306-46B3-96E2-ECC99D07A6B8}" type="presParOf" srcId="{D1F88DE2-937C-4D2F-ACB2-A618A79E0E71}" destId="{C9B5C312-FE0A-400E-B290-E345CE68A6FE}" srcOrd="0" destOrd="0" presId="urn:microsoft.com/office/officeart/2005/8/layout/hList1"/>
    <dgm:cxn modelId="{DCAFE4DB-5747-4DCD-8E27-A1D8EBD94BBE}" type="presParOf" srcId="{C9B5C312-FE0A-400E-B290-E345CE68A6FE}" destId="{1F6D809F-3E8D-4AD8-BE0E-864DEFA22D40}" srcOrd="0" destOrd="0" presId="urn:microsoft.com/office/officeart/2005/8/layout/hList1"/>
    <dgm:cxn modelId="{C47A18DC-550E-4B4C-80BD-0020820257FB}" type="presParOf" srcId="{C9B5C312-FE0A-400E-B290-E345CE68A6FE}" destId="{5CB86ED1-3F36-47AF-A7A1-326BE8D50214}" srcOrd="1" destOrd="0" presId="urn:microsoft.com/office/officeart/2005/8/layout/hList1"/>
    <dgm:cxn modelId="{A78991CA-71F0-4214-954E-4FB1AE951795}" type="presParOf" srcId="{D1F88DE2-937C-4D2F-ACB2-A618A79E0E71}" destId="{B55F7A40-8079-4242-B785-D6A42320587D}" srcOrd="1" destOrd="0" presId="urn:microsoft.com/office/officeart/2005/8/layout/hList1"/>
    <dgm:cxn modelId="{B69BBF8F-CCAF-4471-BB8D-965DEEBAF4AD}" type="presParOf" srcId="{D1F88DE2-937C-4D2F-ACB2-A618A79E0E71}" destId="{320BB25D-0B95-43DD-A3C7-3F7DFD707A4D}" srcOrd="2" destOrd="0" presId="urn:microsoft.com/office/officeart/2005/8/layout/hList1"/>
    <dgm:cxn modelId="{F64EC692-7696-44BB-9FD8-5624742660A5}" type="presParOf" srcId="{320BB25D-0B95-43DD-A3C7-3F7DFD707A4D}" destId="{F3A4DEE4-ED52-4BB6-8FE8-81C5B0C9EBCE}" srcOrd="0" destOrd="0" presId="urn:microsoft.com/office/officeart/2005/8/layout/hList1"/>
    <dgm:cxn modelId="{3CF85609-EBFB-4623-BE3D-9CE4D45D732C}" type="presParOf" srcId="{320BB25D-0B95-43DD-A3C7-3F7DFD707A4D}" destId="{2AF11DAC-F891-4B99-B681-543F70CD9F05}" srcOrd="1" destOrd="0" presId="urn:microsoft.com/office/officeart/2005/8/layout/hList1"/>
    <dgm:cxn modelId="{BF429450-5EEA-444C-A69C-3F67811DFC29}" type="presParOf" srcId="{D1F88DE2-937C-4D2F-ACB2-A618A79E0E71}" destId="{D7F43C82-E8B6-493F-A21D-3829B4F533F3}" srcOrd="3" destOrd="0" presId="urn:microsoft.com/office/officeart/2005/8/layout/hList1"/>
    <dgm:cxn modelId="{CDCAB260-C636-4D0A-8C13-C1D8F4D99923}" type="presParOf" srcId="{D1F88DE2-937C-4D2F-ACB2-A618A79E0E71}" destId="{C0F7C230-2471-4DCB-9418-FCF7F98AE6FE}" srcOrd="4" destOrd="0" presId="urn:microsoft.com/office/officeart/2005/8/layout/hList1"/>
    <dgm:cxn modelId="{151C4E7C-E212-46CB-8889-3314F255AA35}" type="presParOf" srcId="{C0F7C230-2471-4DCB-9418-FCF7F98AE6FE}" destId="{5981F69B-74CA-48D3-B39C-D5C3C181DC5F}" srcOrd="0" destOrd="0" presId="urn:microsoft.com/office/officeart/2005/8/layout/hList1"/>
    <dgm:cxn modelId="{C305574E-49DC-46AB-814F-CB3145CEC103}" type="presParOf" srcId="{C0F7C230-2471-4DCB-9418-FCF7F98AE6FE}" destId="{BC6F33D6-8536-4912-AB25-3F45BFB9367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455956D-011E-487F-AD71-09B54CEADAD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E29F976-E012-47CD-B070-8B7722DF08BB}">
      <dgm:prSet/>
      <dgm:spPr/>
      <dgm:t>
        <a:bodyPr/>
        <a:lstStyle/>
        <a:p>
          <a:r>
            <a:rPr lang="en-US" b="1"/>
            <a:t>Patient Education and Lifestyle Modifications</a:t>
          </a:r>
          <a:endParaRPr lang="en-US"/>
        </a:p>
      </dgm:t>
    </dgm:pt>
    <dgm:pt modelId="{E8C15105-3DB3-41EE-8479-43118F2BEF92}" type="parTrans" cxnId="{2D7F753D-02E0-47D2-96A6-4666FC29B94A}">
      <dgm:prSet/>
      <dgm:spPr/>
      <dgm:t>
        <a:bodyPr/>
        <a:lstStyle/>
        <a:p>
          <a:endParaRPr lang="en-US"/>
        </a:p>
      </dgm:t>
    </dgm:pt>
    <dgm:pt modelId="{FB01122F-8F4A-42CE-B00F-88B6C525E83F}" type="sibTrans" cxnId="{2D7F753D-02E0-47D2-96A6-4666FC29B94A}">
      <dgm:prSet/>
      <dgm:spPr/>
      <dgm:t>
        <a:bodyPr/>
        <a:lstStyle/>
        <a:p>
          <a:endParaRPr lang="en-US"/>
        </a:p>
      </dgm:t>
    </dgm:pt>
    <dgm:pt modelId="{42382714-E399-4FD9-B002-D329E84CA40C}">
      <dgm:prSet/>
      <dgm:spPr/>
      <dgm:t>
        <a:bodyPr/>
        <a:lstStyle/>
        <a:p>
          <a:r>
            <a:rPr lang="en-US" b="1"/>
            <a:t>Diet and lifestyle:</a:t>
          </a:r>
          <a:r>
            <a:rPr lang="en-US"/>
            <a:t> Encourage a renal-friendly diet, smoking cessation, and regular physical activity.</a:t>
          </a:r>
        </a:p>
      </dgm:t>
    </dgm:pt>
    <dgm:pt modelId="{DFA63FB2-0E76-4CB5-B675-6FED54452C4C}" type="parTrans" cxnId="{D05F87F7-5068-4AE0-B111-856B446F3CF6}">
      <dgm:prSet/>
      <dgm:spPr/>
      <dgm:t>
        <a:bodyPr/>
        <a:lstStyle/>
        <a:p>
          <a:endParaRPr lang="en-US"/>
        </a:p>
      </dgm:t>
    </dgm:pt>
    <dgm:pt modelId="{D212EC79-9E03-4901-A2B0-0E5E71C1DFD4}" type="sibTrans" cxnId="{D05F87F7-5068-4AE0-B111-856B446F3CF6}">
      <dgm:prSet/>
      <dgm:spPr/>
      <dgm:t>
        <a:bodyPr/>
        <a:lstStyle/>
        <a:p>
          <a:endParaRPr lang="en-US"/>
        </a:p>
      </dgm:t>
    </dgm:pt>
    <dgm:pt modelId="{7D138E09-B732-4A86-B580-40CE00A8BA3D}">
      <dgm:prSet/>
      <dgm:spPr/>
      <dgm:t>
        <a:bodyPr/>
        <a:lstStyle/>
        <a:p>
          <a:r>
            <a:rPr lang="en-US" b="1"/>
            <a:t>Medication adherence:</a:t>
          </a:r>
          <a:r>
            <a:rPr lang="en-US"/>
            <a:t> Educate on proper medication use and the importance of compliance.</a:t>
          </a:r>
        </a:p>
      </dgm:t>
    </dgm:pt>
    <dgm:pt modelId="{B1826DBF-6E63-4840-9E91-58FF442A9092}" type="parTrans" cxnId="{FA4C6461-5230-44BC-B183-83800AD60F34}">
      <dgm:prSet/>
      <dgm:spPr/>
      <dgm:t>
        <a:bodyPr/>
        <a:lstStyle/>
        <a:p>
          <a:endParaRPr lang="en-US"/>
        </a:p>
      </dgm:t>
    </dgm:pt>
    <dgm:pt modelId="{0C67D706-DB0B-4775-BC6F-1DBD39875D3A}" type="sibTrans" cxnId="{FA4C6461-5230-44BC-B183-83800AD60F34}">
      <dgm:prSet/>
      <dgm:spPr/>
      <dgm:t>
        <a:bodyPr/>
        <a:lstStyle/>
        <a:p>
          <a:endParaRPr lang="en-US"/>
        </a:p>
      </dgm:t>
    </dgm:pt>
    <dgm:pt modelId="{94134096-967A-452B-A46F-50636FE48A61}" type="pres">
      <dgm:prSet presAssocID="{8455956D-011E-487F-AD71-09B54CEADADF}" presName="linear" presStyleCnt="0">
        <dgm:presLayoutVars>
          <dgm:animLvl val="lvl"/>
          <dgm:resizeHandles val="exact"/>
        </dgm:presLayoutVars>
      </dgm:prSet>
      <dgm:spPr/>
    </dgm:pt>
    <dgm:pt modelId="{9605176D-A4E8-4188-B313-88777D59C422}" type="pres">
      <dgm:prSet presAssocID="{BE29F976-E012-47CD-B070-8B7722DF08BB}" presName="parentText" presStyleLbl="node1" presStyleIdx="0" presStyleCnt="3">
        <dgm:presLayoutVars>
          <dgm:chMax val="0"/>
          <dgm:bulletEnabled val="1"/>
        </dgm:presLayoutVars>
      </dgm:prSet>
      <dgm:spPr/>
    </dgm:pt>
    <dgm:pt modelId="{3E5E3778-EDE1-42C9-8D62-8EEE9D2504E0}" type="pres">
      <dgm:prSet presAssocID="{FB01122F-8F4A-42CE-B00F-88B6C525E83F}" presName="spacer" presStyleCnt="0"/>
      <dgm:spPr/>
    </dgm:pt>
    <dgm:pt modelId="{F6F85CBD-4D34-4F60-AB8A-3BADBBEAE8F1}" type="pres">
      <dgm:prSet presAssocID="{42382714-E399-4FD9-B002-D329E84CA40C}" presName="parentText" presStyleLbl="node1" presStyleIdx="1" presStyleCnt="3">
        <dgm:presLayoutVars>
          <dgm:chMax val="0"/>
          <dgm:bulletEnabled val="1"/>
        </dgm:presLayoutVars>
      </dgm:prSet>
      <dgm:spPr/>
    </dgm:pt>
    <dgm:pt modelId="{011DB20A-8B7F-4744-BE41-CEACE2064523}" type="pres">
      <dgm:prSet presAssocID="{D212EC79-9E03-4901-A2B0-0E5E71C1DFD4}" presName="spacer" presStyleCnt="0"/>
      <dgm:spPr/>
    </dgm:pt>
    <dgm:pt modelId="{20529A9B-72B2-4C1C-B7CF-E2447873A330}" type="pres">
      <dgm:prSet presAssocID="{7D138E09-B732-4A86-B580-40CE00A8BA3D}" presName="parentText" presStyleLbl="node1" presStyleIdx="2" presStyleCnt="3">
        <dgm:presLayoutVars>
          <dgm:chMax val="0"/>
          <dgm:bulletEnabled val="1"/>
        </dgm:presLayoutVars>
      </dgm:prSet>
      <dgm:spPr/>
    </dgm:pt>
  </dgm:ptLst>
  <dgm:cxnLst>
    <dgm:cxn modelId="{9F816828-EE92-4EA2-ADB7-0748DD47C417}" type="presOf" srcId="{42382714-E399-4FD9-B002-D329E84CA40C}" destId="{F6F85CBD-4D34-4F60-AB8A-3BADBBEAE8F1}" srcOrd="0" destOrd="0" presId="urn:microsoft.com/office/officeart/2005/8/layout/vList2"/>
    <dgm:cxn modelId="{2D7F753D-02E0-47D2-96A6-4666FC29B94A}" srcId="{8455956D-011E-487F-AD71-09B54CEADADF}" destId="{BE29F976-E012-47CD-B070-8B7722DF08BB}" srcOrd="0" destOrd="0" parTransId="{E8C15105-3DB3-41EE-8479-43118F2BEF92}" sibTransId="{FB01122F-8F4A-42CE-B00F-88B6C525E83F}"/>
    <dgm:cxn modelId="{FA4C6461-5230-44BC-B183-83800AD60F34}" srcId="{8455956D-011E-487F-AD71-09B54CEADADF}" destId="{7D138E09-B732-4A86-B580-40CE00A8BA3D}" srcOrd="2" destOrd="0" parTransId="{B1826DBF-6E63-4840-9E91-58FF442A9092}" sibTransId="{0C67D706-DB0B-4775-BC6F-1DBD39875D3A}"/>
    <dgm:cxn modelId="{D5025F6B-FFAC-4AA6-9EE0-F95D40B1CA61}" type="presOf" srcId="{BE29F976-E012-47CD-B070-8B7722DF08BB}" destId="{9605176D-A4E8-4188-B313-88777D59C422}" srcOrd="0" destOrd="0" presId="urn:microsoft.com/office/officeart/2005/8/layout/vList2"/>
    <dgm:cxn modelId="{EA8AC79C-93D4-4CF5-945E-9A243B73EEC0}" type="presOf" srcId="{8455956D-011E-487F-AD71-09B54CEADADF}" destId="{94134096-967A-452B-A46F-50636FE48A61}" srcOrd="0" destOrd="0" presId="urn:microsoft.com/office/officeart/2005/8/layout/vList2"/>
    <dgm:cxn modelId="{125BADE3-8CA1-404A-A05E-F3D8903E73D4}" type="presOf" srcId="{7D138E09-B732-4A86-B580-40CE00A8BA3D}" destId="{20529A9B-72B2-4C1C-B7CF-E2447873A330}" srcOrd="0" destOrd="0" presId="urn:microsoft.com/office/officeart/2005/8/layout/vList2"/>
    <dgm:cxn modelId="{D05F87F7-5068-4AE0-B111-856B446F3CF6}" srcId="{8455956D-011E-487F-AD71-09B54CEADADF}" destId="{42382714-E399-4FD9-B002-D329E84CA40C}" srcOrd="1" destOrd="0" parTransId="{DFA63FB2-0E76-4CB5-B675-6FED54452C4C}" sibTransId="{D212EC79-9E03-4901-A2B0-0E5E71C1DFD4}"/>
    <dgm:cxn modelId="{BB9AD5B0-7F76-4FDB-879F-90F828FE9D7E}" type="presParOf" srcId="{94134096-967A-452B-A46F-50636FE48A61}" destId="{9605176D-A4E8-4188-B313-88777D59C422}" srcOrd="0" destOrd="0" presId="urn:microsoft.com/office/officeart/2005/8/layout/vList2"/>
    <dgm:cxn modelId="{0FEBF3AC-8D9E-4A27-9CA0-4645CA73852A}" type="presParOf" srcId="{94134096-967A-452B-A46F-50636FE48A61}" destId="{3E5E3778-EDE1-42C9-8D62-8EEE9D2504E0}" srcOrd="1" destOrd="0" presId="urn:microsoft.com/office/officeart/2005/8/layout/vList2"/>
    <dgm:cxn modelId="{E5186F36-6926-4706-9C92-FFBFFF96977B}" type="presParOf" srcId="{94134096-967A-452B-A46F-50636FE48A61}" destId="{F6F85CBD-4D34-4F60-AB8A-3BADBBEAE8F1}" srcOrd="2" destOrd="0" presId="urn:microsoft.com/office/officeart/2005/8/layout/vList2"/>
    <dgm:cxn modelId="{7205B1D7-5290-487D-8E08-43F4999C5358}" type="presParOf" srcId="{94134096-967A-452B-A46F-50636FE48A61}" destId="{011DB20A-8B7F-4744-BE41-CEACE2064523}" srcOrd="3" destOrd="0" presId="urn:microsoft.com/office/officeart/2005/8/layout/vList2"/>
    <dgm:cxn modelId="{224161BF-9F85-4EF4-8450-7676B5C91526}" type="presParOf" srcId="{94134096-967A-452B-A46F-50636FE48A61}" destId="{20529A9B-72B2-4C1C-B7CF-E2447873A33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83AF2-BEA9-4B31-8780-32A8F2B4D712}">
      <dsp:nvSpPr>
        <dsp:cNvPr id="0" name=""/>
        <dsp:cNvSpPr/>
      </dsp:nvSpPr>
      <dsp:spPr>
        <a:xfrm>
          <a:off x="817629" y="253900"/>
          <a:ext cx="3655123" cy="3655123"/>
        </a:xfrm>
        <a:prstGeom prst="pie">
          <a:avLst>
            <a:gd name="adj1" fmla="val 16200000"/>
            <a:gd name="adj2" fmla="val 198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One thousand three hundred and fifty-three adults ≥18 years (44% males) </a:t>
          </a:r>
        </a:p>
      </dsp:txBody>
      <dsp:txXfrm>
        <a:off x="2684353" y="645520"/>
        <a:ext cx="1066077" cy="783240"/>
      </dsp:txXfrm>
    </dsp:sp>
    <dsp:sp modelId="{0E5C514A-C6A5-4635-924F-58D642DDB2F1}">
      <dsp:nvSpPr>
        <dsp:cNvPr id="0" name=""/>
        <dsp:cNvSpPr/>
      </dsp:nvSpPr>
      <dsp:spPr>
        <a:xfrm>
          <a:off x="708846" y="442313"/>
          <a:ext cx="3655123" cy="3655123"/>
        </a:xfrm>
        <a:prstGeom prst="pie">
          <a:avLst>
            <a:gd name="adj1" fmla="val 19800000"/>
            <a:gd name="adj2" fmla="val 18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Mean kidney lengths were: right, 93.5 ± 7.0 cm and left, 93.4 ± 7.5 cm. </a:t>
          </a:r>
        </a:p>
      </dsp:txBody>
      <dsp:txXfrm>
        <a:off x="3210865" y="1900011"/>
        <a:ext cx="1105239" cy="739727"/>
      </dsp:txXfrm>
    </dsp:sp>
    <dsp:sp modelId="{914A57C1-0F2E-4DA0-8F3D-C5C40390AA47}">
      <dsp:nvSpPr>
        <dsp:cNvPr id="0" name=""/>
        <dsp:cNvSpPr/>
      </dsp:nvSpPr>
      <dsp:spPr>
        <a:xfrm>
          <a:off x="708846" y="442313"/>
          <a:ext cx="3655123" cy="3655123"/>
        </a:xfrm>
        <a:prstGeom prst="pie">
          <a:avLst>
            <a:gd name="adj1" fmla="val 1800000"/>
            <a:gd name="adj2" fmla="val 54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The age-adjusted prevalence of hypertension was 24%; diabetes 4%; obesity 8.7%; albuminuria of &gt; 30 mg/L 7%; and dipstick proteinuria 13%. </a:t>
          </a:r>
        </a:p>
      </dsp:txBody>
      <dsp:txXfrm>
        <a:off x="2575570" y="2922576"/>
        <a:ext cx="1066077" cy="783240"/>
      </dsp:txXfrm>
    </dsp:sp>
    <dsp:sp modelId="{0C60BF9F-DDA9-4972-AA7C-9EDD16C0EC77}">
      <dsp:nvSpPr>
        <dsp:cNvPr id="0" name=""/>
        <dsp:cNvSpPr/>
      </dsp:nvSpPr>
      <dsp:spPr>
        <a:xfrm>
          <a:off x="708846" y="442313"/>
          <a:ext cx="3655123" cy="3655123"/>
        </a:xfrm>
        <a:prstGeom prst="pie">
          <a:avLst>
            <a:gd name="adj1" fmla="val 5400000"/>
            <a:gd name="adj2" fmla="val 90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The age-adjusted prevalence of CKD by estimated GFR &lt; 60 ml/min/1.73m</a:t>
          </a:r>
          <a:r>
            <a:rPr lang="en-US" sz="700" kern="1200" baseline="30000" dirty="0"/>
            <a:t>2</a:t>
          </a:r>
          <a:r>
            <a:rPr lang="en-US" sz="700" kern="1200" dirty="0"/>
            <a:t> and/or Proteinuria was 12%.</a:t>
          </a:r>
        </a:p>
      </dsp:txBody>
      <dsp:txXfrm>
        <a:off x="1431168" y="2922576"/>
        <a:ext cx="1066077" cy="783240"/>
      </dsp:txXfrm>
    </dsp:sp>
    <dsp:sp modelId="{2929269C-630F-4740-A21B-C47508C583AA}">
      <dsp:nvSpPr>
        <dsp:cNvPr id="0" name=""/>
        <dsp:cNvSpPr/>
      </dsp:nvSpPr>
      <dsp:spPr>
        <a:xfrm>
          <a:off x="708846" y="442313"/>
          <a:ext cx="3655123" cy="3655123"/>
        </a:xfrm>
        <a:prstGeom prst="pie">
          <a:avLst>
            <a:gd name="adj1" fmla="val 9000000"/>
            <a:gd name="adj2" fmla="val 126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Diabetes (</a:t>
          </a:r>
          <a:r>
            <a:rPr lang="en-US" sz="700" kern="1200" dirty="0" err="1"/>
            <a:t>aOR</a:t>
          </a:r>
          <a:r>
            <a:rPr lang="en-US" sz="700" kern="1200" dirty="0"/>
            <a:t> 6.41, 95%CI = 3.50-11.73, P = 0.001), obesity (</a:t>
          </a:r>
          <a:r>
            <a:rPr lang="en-US" sz="700" kern="1200" dirty="0" err="1"/>
            <a:t>aOR</a:t>
          </a:r>
          <a:r>
            <a:rPr lang="en-US" sz="700" kern="1200" dirty="0"/>
            <a:t> 1.50, 95%CI = 1.10-2.05, P = 0.011), proteinuria (</a:t>
          </a:r>
          <a:r>
            <a:rPr lang="en-US" sz="700" kern="1200" dirty="0" err="1"/>
            <a:t>aOR</a:t>
          </a:r>
          <a:r>
            <a:rPr lang="en-US" sz="700" kern="1200" dirty="0"/>
            <a:t> 2.07, 95%CI = 1.05-4.08, P = 0.035); </a:t>
          </a:r>
        </a:p>
      </dsp:txBody>
      <dsp:txXfrm>
        <a:off x="765413" y="1900011"/>
        <a:ext cx="1105239" cy="739727"/>
      </dsp:txXfrm>
    </dsp:sp>
    <dsp:sp modelId="{F3B457BF-039E-49DC-B062-D0B8B1319D58}">
      <dsp:nvSpPr>
        <dsp:cNvPr id="0" name=""/>
        <dsp:cNvSpPr/>
      </dsp:nvSpPr>
      <dsp:spPr>
        <a:xfrm>
          <a:off x="708846" y="442313"/>
          <a:ext cx="3655123" cy="3655123"/>
        </a:xfrm>
        <a:prstGeom prst="pie">
          <a:avLst>
            <a:gd name="adj1" fmla="val 126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female sex (</a:t>
          </a:r>
          <a:r>
            <a:rPr lang="en-US" sz="700" kern="1200" dirty="0" err="1"/>
            <a:t>aOR</a:t>
          </a:r>
          <a:r>
            <a:rPr lang="en-US" sz="700" kern="1200" dirty="0"/>
            <a:t> 1.67, 95%CI = 1.47-1.89, P = 0.001); and age (</a:t>
          </a:r>
          <a:r>
            <a:rPr lang="en-US" sz="700" kern="1200" dirty="0" err="1"/>
            <a:t>aOR</a:t>
          </a:r>
          <a:r>
            <a:rPr lang="en-US" sz="700" kern="1200" dirty="0"/>
            <a:t> 1.89, 95%CI = 1.13-3.17, P = 0.015) were the identified predictors of CKD.</a:t>
          </a:r>
        </a:p>
      </dsp:txBody>
      <dsp:txXfrm>
        <a:off x="1431168" y="833933"/>
        <a:ext cx="1066077" cy="7832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65F35-672A-4AA6-95DF-66DC23823C99}">
      <dsp:nvSpPr>
        <dsp:cNvPr id="0" name=""/>
        <dsp:cNvSpPr/>
      </dsp:nvSpPr>
      <dsp:spPr>
        <a:xfrm>
          <a:off x="821" y="179348"/>
          <a:ext cx="3327201" cy="3992641"/>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933450">
            <a:lnSpc>
              <a:spcPct val="90000"/>
            </a:lnSpc>
            <a:spcBef>
              <a:spcPct val="0"/>
            </a:spcBef>
            <a:spcAft>
              <a:spcPct val="35000"/>
            </a:spcAft>
            <a:buNone/>
            <a:defRPr cap="all"/>
          </a:pPr>
          <a:r>
            <a:rPr lang="en-US" sz="2100" kern="1200"/>
            <a:t>Nursing actions for prevention of CAUTIs in patients with short- and long-term indwelling catheters:</a:t>
          </a:r>
        </a:p>
      </dsp:txBody>
      <dsp:txXfrm>
        <a:off x="821" y="1776404"/>
        <a:ext cx="3327201" cy="2395585"/>
      </dsp:txXfrm>
    </dsp:sp>
    <dsp:sp modelId="{47277A80-29BD-4983-BEEE-D4AC8FD11967}">
      <dsp:nvSpPr>
        <dsp:cNvPr id="0" name=""/>
        <dsp:cNvSpPr/>
      </dsp:nvSpPr>
      <dsp:spPr>
        <a:xfrm>
          <a:off x="821" y="179348"/>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21" y="179348"/>
        <a:ext cx="3327201" cy="1597056"/>
      </dsp:txXfrm>
    </dsp:sp>
    <dsp:sp modelId="{EBC7F1F6-E2A9-4EE6-9451-7E8B86265E2C}">
      <dsp:nvSpPr>
        <dsp:cNvPr id="0" name=""/>
        <dsp:cNvSpPr/>
      </dsp:nvSpPr>
      <dsp:spPr>
        <a:xfrm>
          <a:off x="3594199" y="179348"/>
          <a:ext cx="3327201" cy="3992641"/>
        </a:xfrm>
        <a:prstGeom prst="rect">
          <a:avLst/>
        </a:prstGeom>
        <a:solidFill>
          <a:schemeClr val="accent5">
            <a:hueOff val="-6076075"/>
            <a:satOff val="-413"/>
            <a:lumOff val="981"/>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933450">
            <a:lnSpc>
              <a:spcPct val="90000"/>
            </a:lnSpc>
            <a:spcBef>
              <a:spcPct val="0"/>
            </a:spcBef>
            <a:spcAft>
              <a:spcPct val="35000"/>
            </a:spcAft>
            <a:buNone/>
            <a:defRPr cap="all"/>
          </a:pPr>
          <a:r>
            <a:rPr lang="en-US" sz="2100" kern="1200"/>
            <a:t>Incorporation of antimicrobial substances into the urinary catheter</a:t>
          </a:r>
        </a:p>
      </dsp:txBody>
      <dsp:txXfrm>
        <a:off x="3594199" y="1776404"/>
        <a:ext cx="3327201" cy="2395585"/>
      </dsp:txXfrm>
    </dsp:sp>
    <dsp:sp modelId="{3817EADC-2845-4C8A-A9D4-DA7EF0D4C850}">
      <dsp:nvSpPr>
        <dsp:cNvPr id="0" name=""/>
        <dsp:cNvSpPr/>
      </dsp:nvSpPr>
      <dsp:spPr>
        <a:xfrm>
          <a:off x="3594199" y="179348"/>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94199" y="179348"/>
        <a:ext cx="3327201" cy="1597056"/>
      </dsp:txXfrm>
    </dsp:sp>
    <dsp:sp modelId="{BE5FBC7D-4355-4517-A5E8-3B2C0EA91672}">
      <dsp:nvSpPr>
        <dsp:cNvPr id="0" name=""/>
        <dsp:cNvSpPr/>
      </dsp:nvSpPr>
      <dsp:spPr>
        <a:xfrm>
          <a:off x="7187576" y="179348"/>
          <a:ext cx="3327201" cy="3992641"/>
        </a:xfrm>
        <a:prstGeom prst="rect">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933450">
            <a:lnSpc>
              <a:spcPct val="90000"/>
            </a:lnSpc>
            <a:spcBef>
              <a:spcPct val="0"/>
            </a:spcBef>
            <a:spcAft>
              <a:spcPct val="35000"/>
            </a:spcAft>
            <a:buNone/>
            <a:defRPr cap="all"/>
          </a:pPr>
          <a:r>
            <a:rPr lang="en-US" sz="2100" kern="1200"/>
            <a:t>selection of catheter size.</a:t>
          </a:r>
        </a:p>
      </dsp:txBody>
      <dsp:txXfrm>
        <a:off x="7187576" y="1776404"/>
        <a:ext cx="3327201" cy="2395585"/>
      </dsp:txXfrm>
    </dsp:sp>
    <dsp:sp modelId="{69BBEBCC-1B68-40F2-A4CE-6458ED94EDD5}">
      <dsp:nvSpPr>
        <dsp:cNvPr id="0" name=""/>
        <dsp:cNvSpPr/>
      </dsp:nvSpPr>
      <dsp:spPr>
        <a:xfrm>
          <a:off x="7187576" y="179348"/>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187576" y="179348"/>
        <a:ext cx="3327201" cy="15970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E02B3-94EC-4E96-A53F-6C0CD49D59BC}">
      <dsp:nvSpPr>
        <dsp:cNvPr id="0" name=""/>
        <dsp:cNvSpPr/>
      </dsp:nvSpPr>
      <dsp:spPr>
        <a:xfrm rot="5400000">
          <a:off x="6301587" y="-2285799"/>
          <a:ext cx="1698041"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History Taking and Physical Examination</a:t>
          </a:r>
        </a:p>
        <a:p>
          <a:pPr marL="114300" lvl="1" indent="-114300" algn="l" defTabSz="577850">
            <a:lnSpc>
              <a:spcPct val="90000"/>
            </a:lnSpc>
            <a:spcBef>
              <a:spcPct val="0"/>
            </a:spcBef>
            <a:spcAft>
              <a:spcPct val="15000"/>
            </a:spcAft>
            <a:buChar char="•"/>
          </a:pPr>
          <a:r>
            <a:rPr lang="en-US" sz="1300" kern="1200" dirty="0"/>
            <a:t>Diagnostic Tests (Urinalysis, Blood Tests, Imaging)</a:t>
          </a:r>
        </a:p>
        <a:p>
          <a:pPr marL="114300" lvl="1" indent="-114300" algn="l" defTabSz="577850">
            <a:lnSpc>
              <a:spcPct val="90000"/>
            </a:lnSpc>
            <a:spcBef>
              <a:spcPct val="0"/>
            </a:spcBef>
            <a:spcAft>
              <a:spcPct val="15000"/>
            </a:spcAft>
            <a:buChar char="•"/>
          </a:pPr>
          <a:r>
            <a:rPr lang="en-US" sz="1300" kern="1200" dirty="0"/>
            <a:t>Blood Test: BUN, Creatinine, GFR</a:t>
          </a:r>
        </a:p>
        <a:p>
          <a:pPr marL="114300" lvl="1" indent="-114300" algn="l" defTabSz="577850">
            <a:lnSpc>
              <a:spcPct val="90000"/>
            </a:lnSpc>
            <a:spcBef>
              <a:spcPct val="0"/>
            </a:spcBef>
            <a:spcAft>
              <a:spcPct val="15000"/>
            </a:spcAft>
            <a:buChar char="•"/>
          </a:pPr>
          <a:r>
            <a:rPr lang="en-US" sz="1300" kern="1200" dirty="0"/>
            <a:t>Urinalysis: Proteinuria, Hematuria</a:t>
          </a:r>
        </a:p>
        <a:p>
          <a:pPr marL="114300" lvl="1" indent="-114300" algn="l" defTabSz="577850">
            <a:lnSpc>
              <a:spcPct val="90000"/>
            </a:lnSpc>
            <a:spcBef>
              <a:spcPct val="0"/>
            </a:spcBef>
            <a:spcAft>
              <a:spcPct val="15000"/>
            </a:spcAft>
            <a:buChar char="•"/>
          </a:pPr>
          <a:r>
            <a:rPr lang="en-US" sz="1300" kern="1200" dirty="0"/>
            <a:t>Imaging Studies: CT scan, Ultrasound</a:t>
          </a:r>
        </a:p>
        <a:p>
          <a:pPr marL="114300" lvl="1" indent="-114300" algn="l" defTabSz="577850">
            <a:lnSpc>
              <a:spcPct val="90000"/>
            </a:lnSpc>
            <a:spcBef>
              <a:spcPct val="0"/>
            </a:spcBef>
            <a:spcAft>
              <a:spcPct val="15000"/>
            </a:spcAft>
            <a:buChar char="•"/>
          </a:pPr>
          <a:r>
            <a:rPr lang="en-US" sz="1300" kern="1200" dirty="0"/>
            <a:t>Kidney Biopsy ( in some cases)</a:t>
          </a:r>
        </a:p>
      </dsp:txBody>
      <dsp:txXfrm rot="-5400000">
        <a:off x="3785616" y="313064"/>
        <a:ext cx="6647092" cy="1532257"/>
      </dsp:txXfrm>
    </dsp:sp>
    <dsp:sp modelId="{F649E909-90B4-40FA-B73E-436B0410DCD6}">
      <dsp:nvSpPr>
        <dsp:cNvPr id="0" name=""/>
        <dsp:cNvSpPr/>
      </dsp:nvSpPr>
      <dsp:spPr>
        <a:xfrm>
          <a:off x="0" y="53"/>
          <a:ext cx="3785616" cy="21225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b="1" kern="1200" dirty="0"/>
            <a:t>Assessment and Diagnosis</a:t>
          </a:r>
          <a:endParaRPr lang="en-US" sz="4000" kern="1200" dirty="0"/>
        </a:p>
      </dsp:txBody>
      <dsp:txXfrm>
        <a:off x="103614" y="103667"/>
        <a:ext cx="3578388" cy="1915324"/>
      </dsp:txXfrm>
    </dsp:sp>
    <dsp:sp modelId="{9088E5FF-3538-46C0-A914-B19DEC427586}">
      <dsp:nvSpPr>
        <dsp:cNvPr id="0" name=""/>
        <dsp:cNvSpPr/>
      </dsp:nvSpPr>
      <dsp:spPr>
        <a:xfrm rot="5400000">
          <a:off x="6301587" y="-74983"/>
          <a:ext cx="1698041"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Pharmacologic Therapy (Diuretics, Antibiotics, Antihypertensives)</a:t>
          </a:r>
        </a:p>
        <a:p>
          <a:pPr marL="114300" lvl="1" indent="-114300" algn="l" defTabSz="577850">
            <a:lnSpc>
              <a:spcPct val="90000"/>
            </a:lnSpc>
            <a:spcBef>
              <a:spcPct val="0"/>
            </a:spcBef>
            <a:spcAft>
              <a:spcPct val="15000"/>
            </a:spcAft>
            <a:buChar char="•"/>
          </a:pPr>
          <a:r>
            <a:rPr lang="en-US" sz="1300" kern="1200" dirty="0"/>
            <a:t>Anemia management ( Erythropoietin, Iron Supplement)</a:t>
          </a:r>
        </a:p>
        <a:p>
          <a:pPr marL="114300" lvl="1" indent="-114300" algn="l" defTabSz="577850">
            <a:lnSpc>
              <a:spcPct val="90000"/>
            </a:lnSpc>
            <a:spcBef>
              <a:spcPct val="0"/>
            </a:spcBef>
            <a:spcAft>
              <a:spcPct val="15000"/>
            </a:spcAft>
            <a:buChar char="•"/>
          </a:pPr>
          <a:r>
            <a:rPr lang="en-US" sz="1300" kern="1200" dirty="0"/>
            <a:t>Renal Replacement Therapy (Hemodialysis, Peritoneal Dialysis and Kidney Transplant).</a:t>
          </a:r>
        </a:p>
        <a:p>
          <a:pPr marL="114300" lvl="1" indent="-114300" algn="l" defTabSz="577850">
            <a:lnSpc>
              <a:spcPct val="90000"/>
            </a:lnSpc>
            <a:spcBef>
              <a:spcPct val="0"/>
            </a:spcBef>
            <a:spcAft>
              <a:spcPct val="15000"/>
            </a:spcAft>
            <a:buChar char="•"/>
          </a:pPr>
          <a:r>
            <a:rPr lang="en-US" sz="1300" kern="1200" dirty="0"/>
            <a:t>Surgical Interventions (Catheterization, Lithotripsy, Nephrectomy, Kidney Transplant)</a:t>
          </a:r>
        </a:p>
        <a:p>
          <a:pPr marL="114300" lvl="1" indent="-114300" algn="l" defTabSz="577850">
            <a:lnSpc>
              <a:spcPct val="90000"/>
            </a:lnSpc>
            <a:spcBef>
              <a:spcPct val="0"/>
            </a:spcBef>
            <a:spcAft>
              <a:spcPct val="15000"/>
            </a:spcAft>
            <a:buChar char="•"/>
          </a:pPr>
          <a:r>
            <a:rPr lang="en-US" sz="1300" kern="1200" dirty="0"/>
            <a:t>Dietary Modifications ( Low sodium, potassium, phosphorus).</a:t>
          </a:r>
        </a:p>
        <a:p>
          <a:pPr marL="114300" lvl="1" indent="-114300" algn="l" defTabSz="577850">
            <a:lnSpc>
              <a:spcPct val="90000"/>
            </a:lnSpc>
            <a:spcBef>
              <a:spcPct val="0"/>
            </a:spcBef>
            <a:spcAft>
              <a:spcPct val="15000"/>
            </a:spcAft>
            <a:buChar char="•"/>
          </a:pPr>
          <a:r>
            <a:rPr lang="en-US" sz="1300" kern="1200" dirty="0"/>
            <a:t>Fluid Restriction</a:t>
          </a:r>
        </a:p>
      </dsp:txBody>
      <dsp:txXfrm rot="-5400000">
        <a:off x="3785616" y="2523880"/>
        <a:ext cx="6647092" cy="1532257"/>
      </dsp:txXfrm>
    </dsp:sp>
    <dsp:sp modelId="{D16F45C8-96B7-4361-AB82-3A4A7F74E4AC}">
      <dsp:nvSpPr>
        <dsp:cNvPr id="0" name=""/>
        <dsp:cNvSpPr/>
      </dsp:nvSpPr>
      <dsp:spPr>
        <a:xfrm>
          <a:off x="0" y="2228732"/>
          <a:ext cx="3785616" cy="21225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b="1" kern="1200" dirty="0"/>
            <a:t>Medical Interventions</a:t>
          </a:r>
          <a:endParaRPr lang="en-US" sz="4000" kern="1200" dirty="0"/>
        </a:p>
      </dsp:txBody>
      <dsp:txXfrm>
        <a:off x="103614" y="2332346"/>
        <a:ext cx="3578388" cy="1915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FB93D-5549-47ED-AC57-D8F410D72D9A}">
      <dsp:nvSpPr>
        <dsp:cNvPr id="0" name=""/>
        <dsp:cNvSpPr/>
      </dsp:nvSpPr>
      <dsp:spPr>
        <a:xfrm>
          <a:off x="0"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Assessment and Monitoring</a:t>
          </a:r>
          <a:endParaRPr lang="en-US" sz="1800" kern="1200"/>
        </a:p>
      </dsp:txBody>
      <dsp:txXfrm>
        <a:off x="0" y="39687"/>
        <a:ext cx="3286125" cy="1971675"/>
      </dsp:txXfrm>
    </dsp:sp>
    <dsp:sp modelId="{11157CCC-20DA-4788-A981-FDC324576FBF}">
      <dsp:nvSpPr>
        <dsp:cNvPr id="0" name=""/>
        <dsp:cNvSpPr/>
      </dsp:nvSpPr>
      <dsp:spPr>
        <a:xfrm>
          <a:off x="3614737"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Monitor vital signs:</a:t>
          </a:r>
          <a:r>
            <a:rPr lang="en-US" sz="1800" kern="1200"/>
            <a:t> Blood pressure, heart rate, respiratory rate, and temperature to detect hypertension, fluid overload, or signs of infection.</a:t>
          </a:r>
        </a:p>
      </dsp:txBody>
      <dsp:txXfrm>
        <a:off x="3614737" y="39687"/>
        <a:ext cx="3286125" cy="1971675"/>
      </dsp:txXfrm>
    </dsp:sp>
    <dsp:sp modelId="{4FC43FF6-AE37-4291-A23B-69AA87A17478}">
      <dsp:nvSpPr>
        <dsp:cNvPr id="0" name=""/>
        <dsp:cNvSpPr/>
      </dsp:nvSpPr>
      <dsp:spPr>
        <a:xfrm>
          <a:off x="7229475"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Assess urine output:</a:t>
          </a:r>
          <a:r>
            <a:rPr lang="en-US" sz="1800" kern="1200"/>
            <a:t> Measure and record urine output (NORMAL 800-2,000ML/DAY) (oliguria, anuria, polyuria) and observe for abnormalities (color, odor, presence of blood or protein).</a:t>
          </a:r>
        </a:p>
      </dsp:txBody>
      <dsp:txXfrm>
        <a:off x="7229475" y="39687"/>
        <a:ext cx="3286125" cy="1971675"/>
      </dsp:txXfrm>
    </dsp:sp>
    <dsp:sp modelId="{50F3786B-3EF1-4874-AD78-51786B0B524F}">
      <dsp:nvSpPr>
        <dsp:cNvPr id="0" name=""/>
        <dsp:cNvSpPr/>
      </dsp:nvSpPr>
      <dsp:spPr>
        <a:xfrm>
          <a:off x="1807368" y="2339975"/>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Monitor fluid and electrolyte balance:</a:t>
          </a:r>
          <a:r>
            <a:rPr lang="en-US" sz="1800" kern="1200"/>
            <a:t> Check for signs of dehydration, fluid overload (edema, weight gain), and electrolyte imbalances (potassium, sodium, calcium, Phosphorus).</a:t>
          </a:r>
        </a:p>
      </dsp:txBody>
      <dsp:txXfrm>
        <a:off x="1807368" y="2339975"/>
        <a:ext cx="3286125" cy="1971675"/>
      </dsp:txXfrm>
    </dsp:sp>
    <dsp:sp modelId="{67CA2ECA-80C7-4FAF-95FF-52246AFFC9F3}">
      <dsp:nvSpPr>
        <dsp:cNvPr id="0" name=""/>
        <dsp:cNvSpPr/>
      </dsp:nvSpPr>
      <dsp:spPr>
        <a:xfrm>
          <a:off x="5422106" y="2339975"/>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Assess for uremic symptoms:</a:t>
          </a:r>
          <a:r>
            <a:rPr lang="en-US" sz="1800" kern="1200"/>
            <a:t> Look for nausea, vomiting, pruritus, confusion, or lethargy, which indicate worsening renal function.</a:t>
          </a:r>
        </a:p>
      </dsp:txBody>
      <dsp:txXfrm>
        <a:off x="5422106" y="2339975"/>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52EBD-DFB7-4DA4-B975-E1ACE0E9DA76}">
      <dsp:nvSpPr>
        <dsp:cNvPr id="0" name=""/>
        <dsp:cNvSpPr/>
      </dsp:nvSpPr>
      <dsp:spPr>
        <a:xfrm>
          <a:off x="0" y="675"/>
          <a:ext cx="6291714"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9F2293-689B-4E29-B683-DBCC5F158E60}">
      <dsp:nvSpPr>
        <dsp:cNvPr id="0" name=""/>
        <dsp:cNvSpPr/>
      </dsp:nvSpPr>
      <dsp:spPr>
        <a:xfrm>
          <a:off x="0" y="675"/>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a:t>Monitor lab values:</a:t>
          </a:r>
          <a:endParaRPr lang="en-US" sz="3100" kern="1200"/>
        </a:p>
      </dsp:txBody>
      <dsp:txXfrm>
        <a:off x="0" y="675"/>
        <a:ext cx="6291714" cy="1105876"/>
      </dsp:txXfrm>
    </dsp:sp>
    <dsp:sp modelId="{8079C3B6-CD86-4A46-ACBA-E78BBDBDA0EC}">
      <dsp:nvSpPr>
        <dsp:cNvPr id="0" name=""/>
        <dsp:cNvSpPr/>
      </dsp:nvSpPr>
      <dsp:spPr>
        <a:xfrm>
          <a:off x="0" y="1106552"/>
          <a:ext cx="6291714" cy="0"/>
        </a:xfrm>
        <a:prstGeom prst="line">
          <a:avLst/>
        </a:prstGeom>
        <a:solidFill>
          <a:schemeClr val="accent2">
            <a:hueOff val="1610903"/>
            <a:satOff val="-4623"/>
            <a:lumOff val="-7402"/>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210BC1-E952-48F8-B11B-9CB625FC054C}">
      <dsp:nvSpPr>
        <dsp:cNvPr id="0" name=""/>
        <dsp:cNvSpPr/>
      </dsp:nvSpPr>
      <dsp:spPr>
        <a:xfrm>
          <a:off x="0" y="1106552"/>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Blood Urea Nitrogen (BUN) and Creatinine for kidney function</a:t>
          </a:r>
        </a:p>
      </dsp:txBody>
      <dsp:txXfrm>
        <a:off x="0" y="1106552"/>
        <a:ext cx="6291714" cy="1105876"/>
      </dsp:txXfrm>
    </dsp:sp>
    <dsp:sp modelId="{ED1DC3C3-4D0C-40C0-82D2-1EABE91A9846}">
      <dsp:nvSpPr>
        <dsp:cNvPr id="0" name=""/>
        <dsp:cNvSpPr/>
      </dsp:nvSpPr>
      <dsp:spPr>
        <a:xfrm>
          <a:off x="0" y="2212429"/>
          <a:ext cx="6291714" cy="0"/>
        </a:xfrm>
        <a:prstGeom prst="line">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926DEC-AE1A-45B8-AEC5-9A901D585C60}">
      <dsp:nvSpPr>
        <dsp:cNvPr id="0" name=""/>
        <dsp:cNvSpPr/>
      </dsp:nvSpPr>
      <dsp:spPr>
        <a:xfrm>
          <a:off x="0" y="2212429"/>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Glomerular Filtration Rate (GFR) to assess CKD staging</a:t>
          </a:r>
        </a:p>
      </dsp:txBody>
      <dsp:txXfrm>
        <a:off x="0" y="2212429"/>
        <a:ext cx="6291714" cy="1105876"/>
      </dsp:txXfrm>
    </dsp:sp>
    <dsp:sp modelId="{748C1D38-1E9D-4204-8D5A-CAF84562BB7F}">
      <dsp:nvSpPr>
        <dsp:cNvPr id="0" name=""/>
        <dsp:cNvSpPr/>
      </dsp:nvSpPr>
      <dsp:spPr>
        <a:xfrm>
          <a:off x="0" y="3318305"/>
          <a:ext cx="6291714" cy="0"/>
        </a:xfrm>
        <a:prstGeom prst="line">
          <a:avLst/>
        </a:prstGeom>
        <a:solidFill>
          <a:schemeClr val="accent2">
            <a:hueOff val="4832710"/>
            <a:satOff val="-13870"/>
            <a:lumOff val="-22207"/>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B8492D-D4D2-49AB-9224-2257C995C7B0}">
      <dsp:nvSpPr>
        <dsp:cNvPr id="0" name=""/>
        <dsp:cNvSpPr/>
      </dsp:nvSpPr>
      <dsp:spPr>
        <a:xfrm>
          <a:off x="0" y="3318305"/>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Electrolytes (Potassium, Sodium, Calcium, Phosphorus)</a:t>
          </a:r>
        </a:p>
      </dsp:txBody>
      <dsp:txXfrm>
        <a:off x="0" y="3318305"/>
        <a:ext cx="6291714" cy="1105876"/>
      </dsp:txXfrm>
    </dsp:sp>
    <dsp:sp modelId="{54F064F9-8586-42D6-B1BC-613049C844BC}">
      <dsp:nvSpPr>
        <dsp:cNvPr id="0" name=""/>
        <dsp:cNvSpPr/>
      </dsp:nvSpPr>
      <dsp:spPr>
        <a:xfrm>
          <a:off x="0" y="4424182"/>
          <a:ext cx="6291714"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703BA9-408D-4A08-9A37-9796030503A8}">
      <dsp:nvSpPr>
        <dsp:cNvPr id="0" name=""/>
        <dsp:cNvSpPr/>
      </dsp:nvSpPr>
      <dsp:spPr>
        <a:xfrm>
          <a:off x="0" y="4424182"/>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Hemoglobin and Hematocrit for anemia management</a:t>
          </a:r>
        </a:p>
      </dsp:txBody>
      <dsp:txXfrm>
        <a:off x="0" y="4424182"/>
        <a:ext cx="6291714" cy="11058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9088D-CF4B-45B0-B699-2CAA16154BC3}">
      <dsp:nvSpPr>
        <dsp:cNvPr id="0" name=""/>
        <dsp:cNvSpPr/>
      </dsp:nvSpPr>
      <dsp:spPr>
        <a:xfrm>
          <a:off x="307345" y="1546"/>
          <a:ext cx="3222855" cy="19337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Fluid and Dietary Management</a:t>
          </a:r>
          <a:endParaRPr lang="en-US" sz="2000" kern="1200"/>
        </a:p>
      </dsp:txBody>
      <dsp:txXfrm>
        <a:off x="307345" y="1546"/>
        <a:ext cx="3222855" cy="1933713"/>
      </dsp:txXfrm>
    </dsp:sp>
    <dsp:sp modelId="{EAAED961-6C24-474A-8B20-D7BC8696C4AF}">
      <dsp:nvSpPr>
        <dsp:cNvPr id="0" name=""/>
        <dsp:cNvSpPr/>
      </dsp:nvSpPr>
      <dsp:spPr>
        <a:xfrm>
          <a:off x="3852486" y="1546"/>
          <a:ext cx="3222855" cy="193371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Fluid restriction:</a:t>
          </a:r>
          <a:r>
            <a:rPr lang="en-US" sz="2000" kern="1200"/>
            <a:t> Implement fluid intake limits as prescribed, especially in cases of fluid overload.</a:t>
          </a:r>
        </a:p>
      </dsp:txBody>
      <dsp:txXfrm>
        <a:off x="3852486" y="1546"/>
        <a:ext cx="3222855" cy="1933713"/>
      </dsp:txXfrm>
    </dsp:sp>
    <dsp:sp modelId="{E86B5921-3DB5-4032-B4D0-E5000BA5F752}">
      <dsp:nvSpPr>
        <dsp:cNvPr id="0" name=""/>
        <dsp:cNvSpPr/>
      </dsp:nvSpPr>
      <dsp:spPr>
        <a:xfrm>
          <a:off x="7397627" y="1546"/>
          <a:ext cx="3222855" cy="193371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Sodium restriction:</a:t>
          </a:r>
          <a:r>
            <a:rPr lang="en-US" sz="2000" kern="1200"/>
            <a:t> Educate on limiting salt intake to control blood pressure and prevent fluid retention.</a:t>
          </a:r>
        </a:p>
      </dsp:txBody>
      <dsp:txXfrm>
        <a:off x="7397627" y="1546"/>
        <a:ext cx="3222855" cy="1933713"/>
      </dsp:txXfrm>
    </dsp:sp>
    <dsp:sp modelId="{708364B6-D9FC-4DB6-B677-49A28101C41D}">
      <dsp:nvSpPr>
        <dsp:cNvPr id="0" name=""/>
        <dsp:cNvSpPr/>
      </dsp:nvSpPr>
      <dsp:spPr>
        <a:xfrm>
          <a:off x="307345" y="2257545"/>
          <a:ext cx="3222855" cy="193371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Potassium management:</a:t>
          </a:r>
          <a:r>
            <a:rPr lang="en-US" sz="2000" kern="1200"/>
            <a:t> Avoid high-potassium foods (bananas, oranges, potatoes) in hyperkalemia and encourage potassium-rich foods in hypokalemia.</a:t>
          </a:r>
        </a:p>
      </dsp:txBody>
      <dsp:txXfrm>
        <a:off x="307345" y="2257545"/>
        <a:ext cx="3222855" cy="1933713"/>
      </dsp:txXfrm>
    </dsp:sp>
    <dsp:sp modelId="{4E2B558F-58D6-4FC0-8F5A-CF1F68688B0A}">
      <dsp:nvSpPr>
        <dsp:cNvPr id="0" name=""/>
        <dsp:cNvSpPr/>
      </dsp:nvSpPr>
      <dsp:spPr>
        <a:xfrm>
          <a:off x="3852486" y="2257545"/>
          <a:ext cx="3222855" cy="1933713"/>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Protein control:</a:t>
          </a:r>
          <a:r>
            <a:rPr lang="en-US" sz="2000" kern="1200"/>
            <a:t> In CKD, limit protein intake to reduce nitrogenous waste buildup while ensuring adequate nutrition.</a:t>
          </a:r>
        </a:p>
      </dsp:txBody>
      <dsp:txXfrm>
        <a:off x="3852486" y="2257545"/>
        <a:ext cx="3222855" cy="1933713"/>
      </dsp:txXfrm>
    </dsp:sp>
    <dsp:sp modelId="{F04D378E-448D-4919-9219-076AF03ED752}">
      <dsp:nvSpPr>
        <dsp:cNvPr id="0" name=""/>
        <dsp:cNvSpPr/>
      </dsp:nvSpPr>
      <dsp:spPr>
        <a:xfrm>
          <a:off x="7397627" y="2257545"/>
          <a:ext cx="3222855" cy="19337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Phosphorus and calcium balance:</a:t>
          </a:r>
          <a:r>
            <a:rPr lang="en-US" sz="2000" kern="1200"/>
            <a:t> Advise on phosphate binders and calcium supplements if needed.</a:t>
          </a:r>
        </a:p>
      </dsp:txBody>
      <dsp:txXfrm>
        <a:off x="7397627" y="2257545"/>
        <a:ext cx="3222855" cy="19337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F6C72-6AC8-407C-A535-31D6FD0C8FB4}">
      <dsp:nvSpPr>
        <dsp:cNvPr id="0" name=""/>
        <dsp:cNvSpPr/>
      </dsp:nvSpPr>
      <dsp:spPr>
        <a:xfrm>
          <a:off x="3323664" y="834988"/>
          <a:ext cx="643158" cy="91440"/>
        </a:xfrm>
        <a:custGeom>
          <a:avLst/>
          <a:gdLst/>
          <a:ahLst/>
          <a:cxnLst/>
          <a:rect l="0" t="0" r="0" b="0"/>
          <a:pathLst>
            <a:path>
              <a:moveTo>
                <a:pt x="0" y="45720"/>
              </a:moveTo>
              <a:lnTo>
                <a:pt x="643158"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28399" y="877339"/>
        <a:ext cx="33687" cy="6737"/>
      </dsp:txXfrm>
    </dsp:sp>
    <dsp:sp modelId="{25C0502B-474C-4FF0-9BC1-CA7D126BE523}">
      <dsp:nvSpPr>
        <dsp:cNvPr id="0" name=""/>
        <dsp:cNvSpPr/>
      </dsp:nvSpPr>
      <dsp:spPr>
        <a:xfrm>
          <a:off x="396080" y="1893"/>
          <a:ext cx="2929383" cy="175763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542" tIns="150673" rIns="143542" bIns="150673" numCol="1" spcCol="1270" anchor="ctr" anchorCtr="0">
          <a:noAutofit/>
        </a:bodyPr>
        <a:lstStyle/>
        <a:p>
          <a:pPr marL="0" lvl="0" indent="0" algn="ctr" defTabSz="755650">
            <a:lnSpc>
              <a:spcPct val="90000"/>
            </a:lnSpc>
            <a:spcBef>
              <a:spcPct val="0"/>
            </a:spcBef>
            <a:spcAft>
              <a:spcPct val="35000"/>
            </a:spcAft>
            <a:buNone/>
          </a:pPr>
          <a:r>
            <a:rPr lang="en-US" sz="1700" b="1" kern="1200"/>
            <a:t>Medication Administration and Management</a:t>
          </a:r>
          <a:endParaRPr lang="en-US" sz="1700" kern="1200"/>
        </a:p>
      </dsp:txBody>
      <dsp:txXfrm>
        <a:off x="396080" y="1893"/>
        <a:ext cx="2929383" cy="1757630"/>
      </dsp:txXfrm>
    </dsp:sp>
    <dsp:sp modelId="{E0882563-2C90-4E6D-BE8A-1C8F5B663D66}">
      <dsp:nvSpPr>
        <dsp:cNvPr id="0" name=""/>
        <dsp:cNvSpPr/>
      </dsp:nvSpPr>
      <dsp:spPr>
        <a:xfrm>
          <a:off x="6926806" y="834988"/>
          <a:ext cx="643158" cy="91440"/>
        </a:xfrm>
        <a:custGeom>
          <a:avLst/>
          <a:gdLst/>
          <a:ahLst/>
          <a:cxnLst/>
          <a:rect l="0" t="0" r="0" b="0"/>
          <a:pathLst>
            <a:path>
              <a:moveTo>
                <a:pt x="0" y="45720"/>
              </a:moveTo>
              <a:lnTo>
                <a:pt x="643158"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31541" y="877339"/>
        <a:ext cx="33687" cy="6737"/>
      </dsp:txXfrm>
    </dsp:sp>
    <dsp:sp modelId="{CCDB53E5-3809-4E49-8EA6-C4508212491B}">
      <dsp:nvSpPr>
        <dsp:cNvPr id="0" name=""/>
        <dsp:cNvSpPr/>
      </dsp:nvSpPr>
      <dsp:spPr>
        <a:xfrm>
          <a:off x="3999222" y="1893"/>
          <a:ext cx="2929383" cy="175763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542" tIns="150673" rIns="143542" bIns="150673" numCol="1" spcCol="1270" anchor="ctr" anchorCtr="0">
          <a:noAutofit/>
        </a:bodyPr>
        <a:lstStyle/>
        <a:p>
          <a:pPr marL="0" lvl="0" indent="0" algn="ctr" defTabSz="755650">
            <a:lnSpc>
              <a:spcPct val="90000"/>
            </a:lnSpc>
            <a:spcBef>
              <a:spcPct val="0"/>
            </a:spcBef>
            <a:spcAft>
              <a:spcPct val="35000"/>
            </a:spcAft>
            <a:buNone/>
          </a:pPr>
          <a:r>
            <a:rPr lang="en-US" sz="1700" b="1" kern="1200"/>
            <a:t>Diuretics:</a:t>
          </a:r>
          <a:r>
            <a:rPr lang="en-US" sz="1700" kern="1200"/>
            <a:t> Administer loop diuretics (e.g., furosemide) to manage fluid overload if appropriate.</a:t>
          </a:r>
        </a:p>
      </dsp:txBody>
      <dsp:txXfrm>
        <a:off x="3999222" y="1893"/>
        <a:ext cx="2929383" cy="1757630"/>
      </dsp:txXfrm>
    </dsp:sp>
    <dsp:sp modelId="{DA11606E-E7D6-400C-83C0-6F1838849F3D}">
      <dsp:nvSpPr>
        <dsp:cNvPr id="0" name=""/>
        <dsp:cNvSpPr/>
      </dsp:nvSpPr>
      <dsp:spPr>
        <a:xfrm>
          <a:off x="1860772" y="1757723"/>
          <a:ext cx="7206284" cy="643158"/>
        </a:xfrm>
        <a:custGeom>
          <a:avLst/>
          <a:gdLst/>
          <a:ahLst/>
          <a:cxnLst/>
          <a:rect l="0" t="0" r="0" b="0"/>
          <a:pathLst>
            <a:path>
              <a:moveTo>
                <a:pt x="7206284" y="0"/>
              </a:moveTo>
              <a:lnTo>
                <a:pt x="7206284" y="338679"/>
              </a:lnTo>
              <a:lnTo>
                <a:pt x="0" y="338679"/>
              </a:lnTo>
              <a:lnTo>
                <a:pt x="0" y="643158"/>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82971" y="2075933"/>
        <a:ext cx="361885" cy="6737"/>
      </dsp:txXfrm>
    </dsp:sp>
    <dsp:sp modelId="{9D965A16-8F7D-4499-B794-A8EB9789DA06}">
      <dsp:nvSpPr>
        <dsp:cNvPr id="0" name=""/>
        <dsp:cNvSpPr/>
      </dsp:nvSpPr>
      <dsp:spPr>
        <a:xfrm>
          <a:off x="7602364" y="1893"/>
          <a:ext cx="2929383" cy="175763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542" tIns="150673" rIns="143542" bIns="150673" numCol="1" spcCol="1270" anchor="ctr" anchorCtr="0">
          <a:noAutofit/>
        </a:bodyPr>
        <a:lstStyle/>
        <a:p>
          <a:pPr marL="0" lvl="0" indent="0" algn="ctr" defTabSz="755650">
            <a:lnSpc>
              <a:spcPct val="90000"/>
            </a:lnSpc>
            <a:spcBef>
              <a:spcPct val="0"/>
            </a:spcBef>
            <a:spcAft>
              <a:spcPct val="35000"/>
            </a:spcAft>
            <a:buNone/>
          </a:pPr>
          <a:r>
            <a:rPr lang="en-US" sz="1700" b="1" kern="1200"/>
            <a:t>Antihypertensive medications:</a:t>
          </a:r>
          <a:r>
            <a:rPr lang="en-US" sz="1700" kern="1200"/>
            <a:t> Administer ACE inhibitors, ARBs, or beta-blockers to control hypertension.</a:t>
          </a:r>
        </a:p>
      </dsp:txBody>
      <dsp:txXfrm>
        <a:off x="7602364" y="1893"/>
        <a:ext cx="2929383" cy="1757630"/>
      </dsp:txXfrm>
    </dsp:sp>
    <dsp:sp modelId="{27B231AC-1F9B-433B-BE96-166313C86695}">
      <dsp:nvSpPr>
        <dsp:cNvPr id="0" name=""/>
        <dsp:cNvSpPr/>
      </dsp:nvSpPr>
      <dsp:spPr>
        <a:xfrm>
          <a:off x="3323664" y="3266376"/>
          <a:ext cx="643158" cy="91440"/>
        </a:xfrm>
        <a:custGeom>
          <a:avLst/>
          <a:gdLst/>
          <a:ahLst/>
          <a:cxnLst/>
          <a:rect l="0" t="0" r="0" b="0"/>
          <a:pathLst>
            <a:path>
              <a:moveTo>
                <a:pt x="0" y="45720"/>
              </a:moveTo>
              <a:lnTo>
                <a:pt x="643158"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28399" y="3308728"/>
        <a:ext cx="33687" cy="6737"/>
      </dsp:txXfrm>
    </dsp:sp>
    <dsp:sp modelId="{91052383-A533-4379-AB06-13B389C29EE8}">
      <dsp:nvSpPr>
        <dsp:cNvPr id="0" name=""/>
        <dsp:cNvSpPr/>
      </dsp:nvSpPr>
      <dsp:spPr>
        <a:xfrm>
          <a:off x="396080" y="2433281"/>
          <a:ext cx="2929383" cy="175763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542" tIns="150673" rIns="143542" bIns="150673" numCol="1" spcCol="1270" anchor="ctr" anchorCtr="0">
          <a:noAutofit/>
        </a:bodyPr>
        <a:lstStyle/>
        <a:p>
          <a:pPr marL="0" lvl="0" indent="0" algn="ctr" defTabSz="755650">
            <a:lnSpc>
              <a:spcPct val="90000"/>
            </a:lnSpc>
            <a:spcBef>
              <a:spcPct val="0"/>
            </a:spcBef>
            <a:spcAft>
              <a:spcPct val="35000"/>
            </a:spcAft>
            <a:buNone/>
          </a:pPr>
          <a:r>
            <a:rPr lang="en-US" sz="1700" b="1" kern="1200"/>
            <a:t>Erythropoietin therapy:</a:t>
          </a:r>
          <a:r>
            <a:rPr lang="en-US" sz="1700" kern="1200"/>
            <a:t> Administer erythropoietin and iron supplements for anemia in CKD.</a:t>
          </a:r>
        </a:p>
      </dsp:txBody>
      <dsp:txXfrm>
        <a:off x="396080" y="2433281"/>
        <a:ext cx="2929383" cy="1757630"/>
      </dsp:txXfrm>
    </dsp:sp>
    <dsp:sp modelId="{F36140B0-7EF3-418F-B703-59F84E5CB87B}">
      <dsp:nvSpPr>
        <dsp:cNvPr id="0" name=""/>
        <dsp:cNvSpPr/>
      </dsp:nvSpPr>
      <dsp:spPr>
        <a:xfrm>
          <a:off x="6926806" y="3266376"/>
          <a:ext cx="643158" cy="91440"/>
        </a:xfrm>
        <a:custGeom>
          <a:avLst/>
          <a:gdLst/>
          <a:ahLst/>
          <a:cxnLst/>
          <a:rect l="0" t="0" r="0" b="0"/>
          <a:pathLst>
            <a:path>
              <a:moveTo>
                <a:pt x="0" y="45720"/>
              </a:moveTo>
              <a:lnTo>
                <a:pt x="643158"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31541" y="3308728"/>
        <a:ext cx="33687" cy="6737"/>
      </dsp:txXfrm>
    </dsp:sp>
    <dsp:sp modelId="{4E2B5378-627F-48E9-9D62-0DD4EFB3FC98}">
      <dsp:nvSpPr>
        <dsp:cNvPr id="0" name=""/>
        <dsp:cNvSpPr/>
      </dsp:nvSpPr>
      <dsp:spPr>
        <a:xfrm>
          <a:off x="3999222" y="2433281"/>
          <a:ext cx="2929383" cy="175763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542" tIns="150673" rIns="143542" bIns="150673" numCol="1" spcCol="1270" anchor="ctr" anchorCtr="0">
          <a:noAutofit/>
        </a:bodyPr>
        <a:lstStyle/>
        <a:p>
          <a:pPr marL="0" lvl="0" indent="0" algn="ctr" defTabSz="755650">
            <a:lnSpc>
              <a:spcPct val="90000"/>
            </a:lnSpc>
            <a:spcBef>
              <a:spcPct val="0"/>
            </a:spcBef>
            <a:spcAft>
              <a:spcPct val="35000"/>
            </a:spcAft>
            <a:buNone/>
          </a:pPr>
          <a:r>
            <a:rPr lang="en-US" sz="1700" b="1" kern="1200"/>
            <a:t>Phosphate binders:</a:t>
          </a:r>
          <a:r>
            <a:rPr lang="en-US" sz="1700" kern="1200"/>
            <a:t> Administer calcium-based or non-calcium phosphate binders to control phosphate levels.</a:t>
          </a:r>
        </a:p>
      </dsp:txBody>
      <dsp:txXfrm>
        <a:off x="3999222" y="2433281"/>
        <a:ext cx="2929383" cy="1757630"/>
      </dsp:txXfrm>
    </dsp:sp>
    <dsp:sp modelId="{96C69547-5207-4534-A0B6-FED350E26582}">
      <dsp:nvSpPr>
        <dsp:cNvPr id="0" name=""/>
        <dsp:cNvSpPr/>
      </dsp:nvSpPr>
      <dsp:spPr>
        <a:xfrm>
          <a:off x="7602364" y="2433281"/>
          <a:ext cx="2929383" cy="175763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542" tIns="150673" rIns="143542" bIns="150673" numCol="1" spcCol="1270" anchor="ctr" anchorCtr="0">
          <a:noAutofit/>
        </a:bodyPr>
        <a:lstStyle/>
        <a:p>
          <a:pPr marL="0" lvl="0" indent="0" algn="ctr" defTabSz="755650">
            <a:lnSpc>
              <a:spcPct val="90000"/>
            </a:lnSpc>
            <a:spcBef>
              <a:spcPct val="0"/>
            </a:spcBef>
            <a:spcAft>
              <a:spcPct val="35000"/>
            </a:spcAft>
            <a:buNone/>
          </a:pPr>
          <a:r>
            <a:rPr lang="en-US" sz="1700" b="1" kern="1200"/>
            <a:t>Avoid nephrotoxic drugs:</a:t>
          </a:r>
          <a:r>
            <a:rPr lang="en-US" sz="1700" kern="1200"/>
            <a:t> Educate patients about avoiding NSAIDs, contrast dyes, and certain antibiotics that can worsen kidney function.</a:t>
          </a:r>
        </a:p>
      </dsp:txBody>
      <dsp:txXfrm>
        <a:off x="7602364" y="2433281"/>
        <a:ext cx="2929383" cy="17576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D238A-7ACF-4E8D-BF54-2F398FEAC58D}">
      <dsp:nvSpPr>
        <dsp:cNvPr id="0" name=""/>
        <dsp:cNvSpPr/>
      </dsp:nvSpPr>
      <dsp:spPr>
        <a:xfrm>
          <a:off x="606456" y="0"/>
          <a:ext cx="5453920" cy="545392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F212D2B-0D52-4DCC-B15F-7C1EE4C2C568}">
      <dsp:nvSpPr>
        <dsp:cNvPr id="0" name=""/>
        <dsp:cNvSpPr/>
      </dsp:nvSpPr>
      <dsp:spPr>
        <a:xfrm>
          <a:off x="1124578" y="518122"/>
          <a:ext cx="2127028" cy="212702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Prevention of Complications</a:t>
          </a:r>
          <a:endParaRPr lang="en-US" sz="1600" kern="1200"/>
        </a:p>
      </dsp:txBody>
      <dsp:txXfrm>
        <a:off x="1228411" y="621955"/>
        <a:ext cx="1919362" cy="1919362"/>
      </dsp:txXfrm>
    </dsp:sp>
    <dsp:sp modelId="{847FE1A7-012D-45B0-8834-49D5E25F7BC7}">
      <dsp:nvSpPr>
        <dsp:cNvPr id="0" name=""/>
        <dsp:cNvSpPr/>
      </dsp:nvSpPr>
      <dsp:spPr>
        <a:xfrm>
          <a:off x="3415225" y="518122"/>
          <a:ext cx="2127028" cy="212702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Prevent infections:</a:t>
          </a:r>
          <a:r>
            <a:rPr lang="en-US" sz="1600" kern="1200"/>
            <a:t> Monitor for signs of urinary tract infections (UTIs) and educate on proper hygiene, catheter care, and fluid intake.</a:t>
          </a:r>
        </a:p>
      </dsp:txBody>
      <dsp:txXfrm>
        <a:off x="3519058" y="621955"/>
        <a:ext cx="1919362" cy="1919362"/>
      </dsp:txXfrm>
    </dsp:sp>
    <dsp:sp modelId="{D9514617-5F6A-48F8-8345-DA4BFF5E2847}">
      <dsp:nvSpPr>
        <dsp:cNvPr id="0" name=""/>
        <dsp:cNvSpPr/>
      </dsp:nvSpPr>
      <dsp:spPr>
        <a:xfrm>
          <a:off x="1124578" y="2808768"/>
          <a:ext cx="2127028" cy="212702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Manage metabolic acidosis:</a:t>
          </a:r>
          <a:r>
            <a:rPr lang="en-US" sz="1600" kern="1200"/>
            <a:t> Administer sodium bicarbonate as prescribed to correct acid-base imbalance.</a:t>
          </a:r>
        </a:p>
      </dsp:txBody>
      <dsp:txXfrm>
        <a:off x="1228411" y="2912601"/>
        <a:ext cx="1919362" cy="1919362"/>
      </dsp:txXfrm>
    </dsp:sp>
    <dsp:sp modelId="{B0BEA7A0-9167-4D00-AC35-65EB4B03860D}">
      <dsp:nvSpPr>
        <dsp:cNvPr id="0" name=""/>
        <dsp:cNvSpPr/>
      </dsp:nvSpPr>
      <dsp:spPr>
        <a:xfrm>
          <a:off x="3415225" y="2808768"/>
          <a:ext cx="2127028" cy="212702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Monitor for signs of uremic complications:</a:t>
          </a:r>
          <a:r>
            <a:rPr lang="en-US" sz="1600" kern="1200"/>
            <a:t> Such as pericarditis, neuropathy, or encephalopathy in ESRD patients.</a:t>
          </a:r>
        </a:p>
      </dsp:txBody>
      <dsp:txXfrm>
        <a:off x="3519058" y="2912601"/>
        <a:ext cx="1919362" cy="19193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D809F-3E8D-4AD8-BE0E-864DEFA22D40}">
      <dsp:nvSpPr>
        <dsp:cNvPr id="0" name=""/>
        <dsp:cNvSpPr/>
      </dsp:nvSpPr>
      <dsp:spPr>
        <a:xfrm>
          <a:off x="3286" y="285965"/>
          <a:ext cx="3203971" cy="107009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Dialysis and Renal Replacement Therapy Support</a:t>
          </a:r>
          <a:endParaRPr lang="en-US" sz="2100" kern="1200"/>
        </a:p>
      </dsp:txBody>
      <dsp:txXfrm>
        <a:off x="3286" y="285965"/>
        <a:ext cx="3203971" cy="1070092"/>
      </dsp:txXfrm>
    </dsp:sp>
    <dsp:sp modelId="{5CB86ED1-3F36-47AF-A7A1-326BE8D50214}">
      <dsp:nvSpPr>
        <dsp:cNvPr id="0" name=""/>
        <dsp:cNvSpPr/>
      </dsp:nvSpPr>
      <dsp:spPr>
        <a:xfrm>
          <a:off x="3286" y="1356057"/>
          <a:ext cx="3203971" cy="270931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3A4DEE4-ED52-4BB6-8FE8-81C5B0C9EBCE}">
      <dsp:nvSpPr>
        <dsp:cNvPr id="0" name=""/>
        <dsp:cNvSpPr/>
      </dsp:nvSpPr>
      <dsp:spPr>
        <a:xfrm>
          <a:off x="3655814" y="285965"/>
          <a:ext cx="3203971" cy="1070092"/>
        </a:xfrm>
        <a:prstGeom prst="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w="12700" cap="flat" cmpd="sng" algn="ctr">
          <a:solidFill>
            <a:schemeClr val="accent2">
              <a:hueOff val="3221807"/>
              <a:satOff val="-9246"/>
              <a:lumOff val="-1480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Hemodialysis Care:</a:t>
          </a:r>
          <a:endParaRPr lang="en-US" sz="2100" kern="1200"/>
        </a:p>
      </dsp:txBody>
      <dsp:txXfrm>
        <a:off x="3655814" y="285965"/>
        <a:ext cx="3203971" cy="1070092"/>
      </dsp:txXfrm>
    </dsp:sp>
    <dsp:sp modelId="{2AF11DAC-F891-4B99-B681-543F70CD9F05}">
      <dsp:nvSpPr>
        <dsp:cNvPr id="0" name=""/>
        <dsp:cNvSpPr/>
      </dsp:nvSpPr>
      <dsp:spPr>
        <a:xfrm>
          <a:off x="3655814" y="1356057"/>
          <a:ext cx="3203971" cy="2709314"/>
        </a:xfrm>
        <a:prstGeom prst="rect">
          <a:avLst/>
        </a:prstGeom>
        <a:solidFill>
          <a:schemeClr val="accent2">
            <a:tint val="40000"/>
            <a:alpha val="90000"/>
            <a:hueOff val="3367359"/>
            <a:satOff val="-31116"/>
            <a:lumOff val="-3508"/>
            <a:alphaOff val="0"/>
          </a:schemeClr>
        </a:solidFill>
        <a:ln w="12700" cap="flat" cmpd="sng" algn="ctr">
          <a:solidFill>
            <a:schemeClr val="accent2">
              <a:tint val="40000"/>
              <a:alpha val="90000"/>
              <a:hueOff val="3367359"/>
              <a:satOff val="-31116"/>
              <a:lumOff val="-350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Assess for signs of hypotension and electrolyte imbalances post-dialysis.</a:t>
          </a:r>
        </a:p>
        <a:p>
          <a:pPr marL="228600" lvl="1" indent="-228600" algn="l" defTabSz="933450">
            <a:lnSpc>
              <a:spcPct val="90000"/>
            </a:lnSpc>
            <a:spcBef>
              <a:spcPct val="0"/>
            </a:spcBef>
            <a:spcAft>
              <a:spcPct val="15000"/>
            </a:spcAft>
            <a:buChar char="•"/>
          </a:pPr>
          <a:r>
            <a:rPr lang="en-US" sz="2100" kern="1200"/>
            <a:t>Monitor vascular access sites (AV fistula, graft) for signs of infection or clotting.</a:t>
          </a:r>
        </a:p>
      </dsp:txBody>
      <dsp:txXfrm>
        <a:off x="3655814" y="1356057"/>
        <a:ext cx="3203971" cy="2709314"/>
      </dsp:txXfrm>
    </dsp:sp>
    <dsp:sp modelId="{5981F69B-74CA-48D3-B39C-D5C3C181DC5F}">
      <dsp:nvSpPr>
        <dsp:cNvPr id="0" name=""/>
        <dsp:cNvSpPr/>
      </dsp:nvSpPr>
      <dsp:spPr>
        <a:xfrm>
          <a:off x="7308342" y="285965"/>
          <a:ext cx="3203971" cy="1070092"/>
        </a:xfrm>
        <a:prstGeom prst="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w="12700" cap="flat" cmpd="sng" algn="ctr">
          <a:solidFill>
            <a:schemeClr val="accent2">
              <a:hueOff val="6443614"/>
              <a:satOff val="-18493"/>
              <a:lumOff val="-2960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Peritoneal Dialysis Care:</a:t>
          </a:r>
          <a:endParaRPr lang="en-US" sz="2100" kern="1200"/>
        </a:p>
      </dsp:txBody>
      <dsp:txXfrm>
        <a:off x="7308342" y="285965"/>
        <a:ext cx="3203971" cy="1070092"/>
      </dsp:txXfrm>
    </dsp:sp>
    <dsp:sp modelId="{BC6F33D6-8536-4912-AB25-3F45BFB93679}">
      <dsp:nvSpPr>
        <dsp:cNvPr id="0" name=""/>
        <dsp:cNvSpPr/>
      </dsp:nvSpPr>
      <dsp:spPr>
        <a:xfrm>
          <a:off x="7308342" y="1356057"/>
          <a:ext cx="3203971" cy="2709314"/>
        </a:xfrm>
        <a:prstGeom prst="rect">
          <a:avLst/>
        </a:prstGeom>
        <a:solidFill>
          <a:schemeClr val="accent2">
            <a:tint val="40000"/>
            <a:alpha val="90000"/>
            <a:hueOff val="6734718"/>
            <a:satOff val="-62232"/>
            <a:lumOff val="-7015"/>
            <a:alphaOff val="0"/>
          </a:schemeClr>
        </a:solidFill>
        <a:ln w="12700" cap="flat" cmpd="sng" algn="ctr">
          <a:solidFill>
            <a:schemeClr val="accent2">
              <a:tint val="40000"/>
              <a:alpha val="90000"/>
              <a:hueOff val="6734718"/>
              <a:satOff val="-62232"/>
              <a:lumOff val="-701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Educate on proper technique to prevent peritonitis.</a:t>
          </a:r>
        </a:p>
        <a:p>
          <a:pPr marL="228600" lvl="1" indent="-228600" algn="l" defTabSz="933450">
            <a:lnSpc>
              <a:spcPct val="90000"/>
            </a:lnSpc>
            <a:spcBef>
              <a:spcPct val="0"/>
            </a:spcBef>
            <a:spcAft>
              <a:spcPct val="15000"/>
            </a:spcAft>
            <a:buChar char="•"/>
          </a:pPr>
          <a:r>
            <a:rPr lang="en-US" sz="2100" kern="1200"/>
            <a:t>Monitor for cloudy dialysate, abdominal pain, or fever.</a:t>
          </a:r>
        </a:p>
      </dsp:txBody>
      <dsp:txXfrm>
        <a:off x="7308342" y="1356057"/>
        <a:ext cx="3203971" cy="27093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5176D-A4E8-4188-B313-88777D59C422}">
      <dsp:nvSpPr>
        <dsp:cNvPr id="0" name=""/>
        <dsp:cNvSpPr/>
      </dsp:nvSpPr>
      <dsp:spPr>
        <a:xfrm>
          <a:off x="0" y="179477"/>
          <a:ext cx="5181600" cy="12866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Patient Education and Lifestyle Modifications</a:t>
          </a:r>
          <a:endParaRPr lang="en-US" sz="2300" kern="1200"/>
        </a:p>
      </dsp:txBody>
      <dsp:txXfrm>
        <a:off x="62808" y="242285"/>
        <a:ext cx="5055984" cy="1161018"/>
      </dsp:txXfrm>
    </dsp:sp>
    <dsp:sp modelId="{F6F85CBD-4D34-4F60-AB8A-3BADBBEAE8F1}">
      <dsp:nvSpPr>
        <dsp:cNvPr id="0" name=""/>
        <dsp:cNvSpPr/>
      </dsp:nvSpPr>
      <dsp:spPr>
        <a:xfrm>
          <a:off x="0" y="1532351"/>
          <a:ext cx="5181600" cy="12866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Diet and lifestyle:</a:t>
          </a:r>
          <a:r>
            <a:rPr lang="en-US" sz="2300" kern="1200"/>
            <a:t> Encourage a renal-friendly diet, smoking cessation, and regular physical activity.</a:t>
          </a:r>
        </a:p>
      </dsp:txBody>
      <dsp:txXfrm>
        <a:off x="62808" y="1595159"/>
        <a:ext cx="5055984" cy="1161018"/>
      </dsp:txXfrm>
    </dsp:sp>
    <dsp:sp modelId="{20529A9B-72B2-4C1C-B7CF-E2447873A330}">
      <dsp:nvSpPr>
        <dsp:cNvPr id="0" name=""/>
        <dsp:cNvSpPr/>
      </dsp:nvSpPr>
      <dsp:spPr>
        <a:xfrm>
          <a:off x="0" y="2885226"/>
          <a:ext cx="5181600" cy="128663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Medication adherence:</a:t>
          </a:r>
          <a:r>
            <a:rPr lang="en-US" sz="2300" kern="1200"/>
            <a:t> Educate on proper medication use and the importance of compliance.</a:t>
          </a:r>
        </a:p>
      </dsp:txBody>
      <dsp:txXfrm>
        <a:off x="62808" y="2948034"/>
        <a:ext cx="5055984" cy="1161018"/>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0.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&#65279;<?xml version="1.0" encoding="utf-8"?><Relationships xmlns="http://schemas.openxmlformats.org/package/2006/relationships"><Relationship Type="http://schemas.openxmlformats.org/officeDocument/2006/relationships/theme" Target="/pp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B08A96-FBA1-490D-8075-CF3E497B95FD}"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5E378-B358-4636-AEA6-B1A8ECC37833}" type="slidenum">
              <a:rPr lang="en-US" smtClean="0"/>
              <a:t>‹#›</a:t>
            </a:fld>
            <a:endParaRPr lang="en-US"/>
          </a:p>
        </p:txBody>
      </p:sp>
    </p:spTree>
    <p:extLst>
      <p:ext uri="{BB962C8B-B14F-4D97-AF65-F5344CB8AC3E}">
        <p14:creationId xmlns:p14="http://schemas.microsoft.com/office/powerpoint/2010/main" val="3143848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1.xml" Id="rId2" /><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slide" Target="/ppt/slides/slide10.xml" Id="rId2" /><Relationship Type="http://schemas.openxmlformats.org/officeDocument/2006/relationships/notesMaster" Target="/ppt/notesMasters/notesMaster1.xml" Id="rId1" /></Relationships>
</file>

<file path=ppt/notesSlides/_rels/notesSlide11.xml.rels>&#65279;<?xml version="1.0" encoding="utf-8"?><Relationships xmlns="http://schemas.openxmlformats.org/package/2006/relationships"><Relationship Type="http://schemas.openxmlformats.org/officeDocument/2006/relationships/slide" Target="/ppt/slides/slide11.xml" Id="rId2" /><Relationship Type="http://schemas.openxmlformats.org/officeDocument/2006/relationships/notesMaster" Target="/ppt/notesMasters/notesMaster1.xml" Id="rId1" /></Relationships>
</file>

<file path=ppt/notesSlides/_rels/notesSlide12.xml.rels>&#65279;<?xml version="1.0" encoding="utf-8"?><Relationships xmlns="http://schemas.openxmlformats.org/package/2006/relationships"><Relationship Type="http://schemas.openxmlformats.org/officeDocument/2006/relationships/slide" Target="/ppt/slides/slide12.xml" Id="rId2" /><Relationship Type="http://schemas.openxmlformats.org/officeDocument/2006/relationships/notesMaster" Target="/ppt/notesMasters/notesMaster1.xml" Id="rId1" /></Relationships>
</file>

<file path=ppt/notesSlides/_rels/notesSlide13.xml.rels>&#65279;<?xml version="1.0" encoding="utf-8"?><Relationships xmlns="http://schemas.openxmlformats.org/package/2006/relationships"><Relationship Type="http://schemas.openxmlformats.org/officeDocument/2006/relationships/slide" Target="/ppt/slides/slide13.xml" Id="rId2" /><Relationship Type="http://schemas.openxmlformats.org/officeDocument/2006/relationships/notesMaster" Target="/ppt/notesMasters/notesMaster1.xml" Id="rId1" /></Relationships>
</file>

<file path=ppt/notesSlides/_rels/notesSlide14.xml.rels>&#65279;<?xml version="1.0" encoding="utf-8"?><Relationships xmlns="http://schemas.openxmlformats.org/package/2006/relationships"><Relationship Type="http://schemas.openxmlformats.org/officeDocument/2006/relationships/slide" Target="/ppt/slides/slide14.xml" Id="rId2" /><Relationship Type="http://schemas.openxmlformats.org/officeDocument/2006/relationships/notesMaster" Target="/ppt/notesMasters/notesMaster1.xml" Id="rId1" /></Relationships>
</file>

<file path=ppt/notesSlides/_rels/notesSlide15.xml.rels>&#65279;<?xml version="1.0" encoding="utf-8"?><Relationships xmlns="http://schemas.openxmlformats.org/package/2006/relationships"><Relationship Type="http://schemas.openxmlformats.org/officeDocument/2006/relationships/slide" Target="/ppt/slides/slide15.xml" Id="rId2" /><Relationship Type="http://schemas.openxmlformats.org/officeDocument/2006/relationships/notesMaster" Target="/ppt/notesMasters/notesMaster1.xml" Id="rId1" /></Relationships>
</file>

<file path=ppt/notesSlides/_rels/notesSlide16.xml.rels>&#65279;<?xml version="1.0" encoding="utf-8"?><Relationships xmlns="http://schemas.openxmlformats.org/package/2006/relationships"><Relationship Type="http://schemas.openxmlformats.org/officeDocument/2006/relationships/slide" Target="/ppt/slides/slide16.xml" Id="rId2" /><Relationship Type="http://schemas.openxmlformats.org/officeDocument/2006/relationships/notesMaster" Target="/ppt/notesMasters/notesMaster1.xml" Id="rId1" /></Relationships>
</file>

<file path=ppt/notesSlides/_rels/notesSlide17.xml.rels>&#65279;<?xml version="1.0" encoding="utf-8"?><Relationships xmlns="http://schemas.openxmlformats.org/package/2006/relationships"><Relationship Type="http://schemas.openxmlformats.org/officeDocument/2006/relationships/slide" Target="/ppt/slides/slide17.xml" Id="rId2" /><Relationship Type="http://schemas.openxmlformats.org/officeDocument/2006/relationships/notesMaster" Target="/ppt/notesMasters/notesMaster1.xml" Id="rId1" /></Relationships>
</file>

<file path=ppt/notesSlides/_rels/notesSlide18.xml.rels>&#65279;<?xml version="1.0" encoding="utf-8"?><Relationships xmlns="http://schemas.openxmlformats.org/package/2006/relationships"><Relationship Type="http://schemas.openxmlformats.org/officeDocument/2006/relationships/slide" Target="/ppt/slides/slide18.xml" Id="rId2" /><Relationship Type="http://schemas.openxmlformats.org/officeDocument/2006/relationships/notesMaster" Target="/ppt/notesMasters/notesMaster1.xml" Id="rId1" /></Relationships>
</file>

<file path=ppt/notesSlides/_rels/notesSlide19.xml.rels>&#65279;<?xml version="1.0" encoding="utf-8"?><Relationships xmlns="http://schemas.openxmlformats.org/package/2006/relationships"><Relationship Type="http://schemas.openxmlformats.org/officeDocument/2006/relationships/slide" Target="/ppt/slides/slide19.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2.xml" Id="rId2" /><Relationship Type="http://schemas.openxmlformats.org/officeDocument/2006/relationships/notesMaster" Target="/ppt/notesMasters/notesMaster1.xml" Id="rId1" /></Relationships>
</file>

<file path=ppt/notesSlides/_rels/notesSlide20.xml.rels>&#65279;<?xml version="1.0" encoding="utf-8"?><Relationships xmlns="http://schemas.openxmlformats.org/package/2006/relationships"><Relationship Type="http://schemas.openxmlformats.org/officeDocument/2006/relationships/slide" Target="/ppt/slides/slide22.xml" Id="rId2" /><Relationship Type="http://schemas.openxmlformats.org/officeDocument/2006/relationships/notesMaster" Target="/ppt/notesMasters/notesMaster1.xml" Id="rId1" /></Relationships>
</file>

<file path=ppt/notesSlides/_rels/notesSlide21.xml.rels>&#65279;<?xml version="1.0" encoding="utf-8"?><Relationships xmlns="http://schemas.openxmlformats.org/package/2006/relationships"><Relationship Type="http://schemas.openxmlformats.org/officeDocument/2006/relationships/slide" Target="/ppt/slides/slide23.xml" Id="rId2" /><Relationship Type="http://schemas.openxmlformats.org/officeDocument/2006/relationships/notesMaster" Target="/ppt/notesMasters/notesMaster1.xml" Id="rId1" /></Relationships>
</file>

<file path=ppt/notesSlides/_rels/notesSlide22.xml.rels>&#65279;<?xml version="1.0" encoding="utf-8"?><Relationships xmlns="http://schemas.openxmlformats.org/package/2006/relationships"><Relationship Type="http://schemas.openxmlformats.org/officeDocument/2006/relationships/slide" Target="/ppt/slides/slide24.xml" Id="rId2" /><Relationship Type="http://schemas.openxmlformats.org/officeDocument/2006/relationships/notesMaster" Target="/ppt/notesMasters/notesMaster1.xml" Id="rId1" /></Relationships>
</file>

<file path=ppt/notesSlides/_rels/notesSlide23.xml.rels>&#65279;<?xml version="1.0" encoding="utf-8"?><Relationships xmlns="http://schemas.openxmlformats.org/package/2006/relationships"><Relationship Type="http://schemas.openxmlformats.org/officeDocument/2006/relationships/slide" Target="/ppt/slides/slide25.xml" Id="rId2" /><Relationship Type="http://schemas.openxmlformats.org/officeDocument/2006/relationships/notesMaster" Target="/ppt/notesMasters/notesMaster1.xml" Id="rId1" /></Relationships>
</file>

<file path=ppt/notesSlides/_rels/notesSlide24.xml.rels>&#65279;<?xml version="1.0" encoding="utf-8"?><Relationships xmlns="http://schemas.openxmlformats.org/package/2006/relationships"><Relationship Type="http://schemas.openxmlformats.org/officeDocument/2006/relationships/slide" Target="/ppt/slides/slide26.xml" Id="rId2" /><Relationship Type="http://schemas.openxmlformats.org/officeDocument/2006/relationships/notesMaster" Target="/ppt/notesMasters/notesMaster1.xml" Id="rId1" /></Relationships>
</file>

<file path=ppt/notesSlides/_rels/notesSlide25.xml.rels>&#65279;<?xml version="1.0" encoding="utf-8"?><Relationships xmlns="http://schemas.openxmlformats.org/package/2006/relationships"><Relationship Type="http://schemas.openxmlformats.org/officeDocument/2006/relationships/slide" Target="/ppt/slides/slide30.xml" Id="rId2" /><Relationship Type="http://schemas.openxmlformats.org/officeDocument/2006/relationships/notesMaster" Target="/ppt/notesMasters/notesMaster1.xml" Id="rId1" /></Relationships>
</file>

<file path=ppt/notesSlides/_rels/notesSlide26.xml.rels>&#65279;<?xml version="1.0" encoding="utf-8"?><Relationships xmlns="http://schemas.openxmlformats.org/package/2006/relationships"><Relationship Type="http://schemas.openxmlformats.org/officeDocument/2006/relationships/slide" Target="/ppt/slides/slide32.xml" Id="rId2" /><Relationship Type="http://schemas.openxmlformats.org/officeDocument/2006/relationships/notesMaster" Target="/ppt/notesMasters/notesMaster1.xml" Id="rId1" /></Relationships>
</file>

<file path=ppt/notesSlides/_rels/notesSlide27.xml.rels>&#65279;<?xml version="1.0" encoding="utf-8"?><Relationships xmlns="http://schemas.openxmlformats.org/package/2006/relationships"><Relationship Type="http://schemas.openxmlformats.org/officeDocument/2006/relationships/slide" Target="/ppt/slides/slide34.xml" Id="rId2" /><Relationship Type="http://schemas.openxmlformats.org/officeDocument/2006/relationships/notesMaster" Target="/ppt/notesMasters/notesMaster1.xml" Id="rId1" /></Relationships>
</file>

<file path=ppt/notesSlides/_rels/notesSlide28.xml.rels>&#65279;<?xml version="1.0" encoding="utf-8"?><Relationships xmlns="http://schemas.openxmlformats.org/package/2006/relationships"><Relationship Type="http://schemas.openxmlformats.org/officeDocument/2006/relationships/slide" Target="/ppt/slides/slide35.xml" Id="rId2" /><Relationship Type="http://schemas.openxmlformats.org/officeDocument/2006/relationships/notesMaster" Target="/ppt/notesMasters/notesMaster1.xml" Id="rId1" /></Relationships>
</file>

<file path=ppt/notesSlides/_rels/notesSlide29.xml.rels>&#65279;<?xml version="1.0" encoding="utf-8"?><Relationships xmlns="http://schemas.openxmlformats.org/package/2006/relationships"><Relationship Type="http://schemas.openxmlformats.org/officeDocument/2006/relationships/slide" Target="/ppt/slides/slide37.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3.xml" Id="rId2" /><Relationship Type="http://schemas.openxmlformats.org/officeDocument/2006/relationships/notesMaster" Target="/ppt/notesMasters/notesMaster1.xml" Id="rId1" /></Relationships>
</file>

<file path=ppt/notesSlides/_rels/notesSlide30.xml.rels>&#65279;<?xml version="1.0" encoding="utf-8"?><Relationships xmlns="http://schemas.openxmlformats.org/package/2006/relationships"><Relationship Type="http://schemas.openxmlformats.org/officeDocument/2006/relationships/slide" Target="/ppt/slides/slide43.xml" Id="rId2" /><Relationship Type="http://schemas.openxmlformats.org/officeDocument/2006/relationships/notesMaster" Target="/ppt/notesMasters/notesMaster1.xml" Id="rId1" /></Relationships>
</file>

<file path=ppt/notesSlides/_rels/notesSlide31.xml.rels>&#65279;<?xml version="1.0" encoding="utf-8"?><Relationships xmlns="http://schemas.openxmlformats.org/package/2006/relationships"><Relationship Type="http://schemas.openxmlformats.org/officeDocument/2006/relationships/slide" Target="/ppt/slides/slide44.xml" Id="rId2" /><Relationship Type="http://schemas.openxmlformats.org/officeDocument/2006/relationships/notesMaster" Target="/ppt/notesMasters/notesMaster1.xml" Id="rId1" /></Relationships>
</file>

<file path=ppt/notesSlides/_rels/notesSlide32.xml.rels>&#65279;<?xml version="1.0" encoding="utf-8"?><Relationships xmlns="http://schemas.openxmlformats.org/package/2006/relationships"><Relationship Type="http://schemas.openxmlformats.org/officeDocument/2006/relationships/slide" Target="/ppt/slides/slide45.xml" Id="rId2" /><Relationship Type="http://schemas.openxmlformats.org/officeDocument/2006/relationships/notesMaster" Target="/ppt/notesMasters/notesMaster1.xml" Id="rId1" /></Relationships>
</file>

<file path=ppt/notesSlides/_rels/notesSlide33.xml.rels>&#65279;<?xml version="1.0" encoding="utf-8"?><Relationships xmlns="http://schemas.openxmlformats.org/package/2006/relationships"><Relationship Type="http://schemas.openxmlformats.org/officeDocument/2006/relationships/slide" Target="/ppt/slides/slide46.xml" Id="rId2" /><Relationship Type="http://schemas.openxmlformats.org/officeDocument/2006/relationships/notesMaster" Target="/ppt/notesMasters/notesMaster1.xml" Id="rId1" /></Relationships>
</file>

<file path=ppt/notesSlides/_rels/notesSlide34.xml.rels>&#65279;<?xml version="1.0" encoding="utf-8"?><Relationships xmlns="http://schemas.openxmlformats.org/package/2006/relationships"><Relationship Type="http://schemas.openxmlformats.org/officeDocument/2006/relationships/slide" Target="/ppt/slides/slide47.xml" Id="rId2" /><Relationship Type="http://schemas.openxmlformats.org/officeDocument/2006/relationships/notesMaster" Target="/ppt/notesMasters/notesMaster1.xml" Id="rId1" /></Relationships>
</file>

<file path=ppt/notesSlides/_rels/notesSlide35.xml.rels>&#65279;<?xml version="1.0" encoding="utf-8"?><Relationships xmlns="http://schemas.openxmlformats.org/package/2006/relationships"><Relationship Type="http://schemas.openxmlformats.org/officeDocument/2006/relationships/slide" Target="/ppt/slides/slide48.xml" Id="rId2" /><Relationship Type="http://schemas.openxmlformats.org/officeDocument/2006/relationships/notesMaster" Target="/ppt/notesMasters/notesMaster1.xml" Id="rId1" /></Relationships>
</file>

<file path=ppt/notesSlides/_rels/notesSlide36.xml.rels>&#65279;<?xml version="1.0" encoding="utf-8"?><Relationships xmlns="http://schemas.openxmlformats.org/package/2006/relationships"><Relationship Type="http://schemas.openxmlformats.org/officeDocument/2006/relationships/slide" Target="/ppt/slides/slide49.xml" Id="rId2" /><Relationship Type="http://schemas.openxmlformats.org/officeDocument/2006/relationships/notesMaster" Target="/ppt/notesMasters/notesMaster1.xml" Id="rId1" /></Relationships>
</file>

<file path=ppt/notesSlides/_rels/notesSlide37.xml.rels>&#65279;<?xml version="1.0" encoding="utf-8"?><Relationships xmlns="http://schemas.openxmlformats.org/package/2006/relationships"><Relationship Type="http://schemas.openxmlformats.org/officeDocument/2006/relationships/slide" Target="/ppt/slides/slide50.xml" Id="rId2" /><Relationship Type="http://schemas.openxmlformats.org/officeDocument/2006/relationships/notesMaster" Target="/ppt/notesMasters/notesMaster1.xml" Id="rId1" /></Relationships>
</file>

<file path=ppt/notesSlides/_rels/notesSlide38.xml.rels>&#65279;<?xml version="1.0" encoding="utf-8"?><Relationships xmlns="http://schemas.openxmlformats.org/package/2006/relationships"><Relationship Type="http://schemas.openxmlformats.org/officeDocument/2006/relationships/slide" Target="/ppt/slides/slide51.xml" Id="rId2" /><Relationship Type="http://schemas.openxmlformats.org/officeDocument/2006/relationships/notesMaster" Target="/ppt/notesMasters/notesMaster1.xml" Id="rId1" /></Relationships>
</file>

<file path=ppt/notesSlides/_rels/notesSlide39.xml.rels>&#65279;<?xml version="1.0" encoding="utf-8"?><Relationships xmlns="http://schemas.openxmlformats.org/package/2006/relationships"><Relationship Type="http://schemas.openxmlformats.org/officeDocument/2006/relationships/slide" Target="/ppt/slides/slide52.xml" Id="rId2" /><Relationship Type="http://schemas.openxmlformats.org/officeDocument/2006/relationships/notesMaster" Target="/ppt/notesMasters/notesMaster1.xml" Id="rId1" /></Relationships>
</file>

<file path=ppt/notesSlides/_rels/notesSlide4.xml.rels>&#65279;<?xml version="1.0" encoding="utf-8"?><Relationships xmlns="http://schemas.openxmlformats.org/package/2006/relationships"><Relationship Type="http://schemas.openxmlformats.org/officeDocument/2006/relationships/slide" Target="/ppt/slides/slide4.xml" Id="rId2" /><Relationship Type="http://schemas.openxmlformats.org/officeDocument/2006/relationships/notesMaster" Target="/ppt/notesMasters/notesMaster1.xml" Id="rId1" /></Relationships>
</file>

<file path=ppt/notesSlides/_rels/notesSlide40.xml.rels>&#65279;<?xml version="1.0" encoding="utf-8"?><Relationships xmlns="http://schemas.openxmlformats.org/package/2006/relationships"><Relationship Type="http://schemas.openxmlformats.org/officeDocument/2006/relationships/slide" Target="/ppt/slides/slide54.xml" Id="rId2" /><Relationship Type="http://schemas.openxmlformats.org/officeDocument/2006/relationships/notesMaster" Target="/ppt/notesMasters/notesMaster1.xml" Id="rId1" /></Relationships>
</file>

<file path=ppt/notesSlides/_rels/notesSlide41.xml.rels>&#65279;<?xml version="1.0" encoding="utf-8"?><Relationships xmlns="http://schemas.openxmlformats.org/package/2006/relationships"><Relationship Type="http://schemas.openxmlformats.org/officeDocument/2006/relationships/slide" Target="/ppt/slides/slide55.xml" Id="rId2" /><Relationship Type="http://schemas.openxmlformats.org/officeDocument/2006/relationships/notesMaster" Target="/ppt/notesMasters/notesMaster1.xml" Id="rId1" /></Relationships>
</file>

<file path=ppt/notesSlides/_rels/notesSlide42.xml.rels>&#65279;<?xml version="1.0" encoding="utf-8"?><Relationships xmlns="http://schemas.openxmlformats.org/package/2006/relationships"><Relationship Type="http://schemas.openxmlformats.org/officeDocument/2006/relationships/slide" Target="/ppt/slides/slide56.xml" Id="rId2" /><Relationship Type="http://schemas.openxmlformats.org/officeDocument/2006/relationships/notesMaster" Target="/ppt/notesMasters/notesMaster1.xml" Id="rId1" /></Relationships>
</file>

<file path=ppt/notesSlides/_rels/notesSlide43.xml.rels>&#65279;<?xml version="1.0" encoding="utf-8"?><Relationships xmlns="http://schemas.openxmlformats.org/package/2006/relationships"><Relationship Type="http://schemas.openxmlformats.org/officeDocument/2006/relationships/slide" Target="/ppt/slides/slide58.xml" Id="rId2" /><Relationship Type="http://schemas.openxmlformats.org/officeDocument/2006/relationships/notesMaster" Target="/ppt/notesMasters/notesMaster1.xml" Id="rId1" /></Relationships>
</file>

<file path=ppt/notesSlides/_rels/notesSlide44.xml.rels>&#65279;<?xml version="1.0" encoding="utf-8"?><Relationships xmlns="http://schemas.openxmlformats.org/package/2006/relationships"><Relationship Type="http://schemas.openxmlformats.org/officeDocument/2006/relationships/slide" Target="/ppt/slides/slide60.xml" Id="rId2" /><Relationship Type="http://schemas.openxmlformats.org/officeDocument/2006/relationships/notesMaster" Target="/ppt/notesMasters/notesMaster1.xml" Id="rId1" /></Relationships>
</file>

<file path=ppt/notesSlides/_rels/notesSlide45.xml.rels>&#65279;<?xml version="1.0" encoding="utf-8"?><Relationships xmlns="http://schemas.openxmlformats.org/package/2006/relationships"><Relationship Type="http://schemas.openxmlformats.org/officeDocument/2006/relationships/slide" Target="/ppt/slides/slide61.xml" Id="rId2" /><Relationship Type="http://schemas.openxmlformats.org/officeDocument/2006/relationships/notesMaster" Target="/ppt/notesMasters/notesMaster1.xml" Id="rId1" /></Relationships>
</file>

<file path=ppt/notesSlides/_rels/notesSlide46.xml.rels>&#65279;<?xml version="1.0" encoding="utf-8"?><Relationships xmlns="http://schemas.openxmlformats.org/package/2006/relationships"><Relationship Type="http://schemas.openxmlformats.org/officeDocument/2006/relationships/slide" Target="/ppt/slides/slide62.xml" Id="rId2" /><Relationship Type="http://schemas.openxmlformats.org/officeDocument/2006/relationships/notesMaster" Target="/ppt/notesMasters/notesMaster1.xml" Id="rId1" /></Relationships>
</file>

<file path=ppt/notesSlides/_rels/notesSlide47.xml.rels>&#65279;<?xml version="1.0" encoding="utf-8"?><Relationships xmlns="http://schemas.openxmlformats.org/package/2006/relationships"><Relationship Type="http://schemas.openxmlformats.org/officeDocument/2006/relationships/slide" Target="/ppt/slides/slide63.xml" Id="rId2" /><Relationship Type="http://schemas.openxmlformats.org/officeDocument/2006/relationships/notesMaster" Target="/ppt/notesMasters/notesMaster1.xml" Id="rId1" /></Relationships>
</file>

<file path=ppt/notesSlides/_rels/notesSlide48.xml.rels>&#65279;<?xml version="1.0" encoding="utf-8"?><Relationships xmlns="http://schemas.openxmlformats.org/package/2006/relationships"><Relationship Type="http://schemas.openxmlformats.org/officeDocument/2006/relationships/slide" Target="/ppt/slides/slide66.xml" Id="rId2" /><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slide" Target="/ppt/slides/slide5.xml" Id="rId2" /><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slide" Target="/ppt/slides/slide6.xml" Id="rId2" /><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slide" Target="/ppt/slides/slide7.xml" Id="rId2" /><Relationship Type="http://schemas.openxmlformats.org/officeDocument/2006/relationships/notesMaster" Target="/ppt/notesMasters/notesMaster1.xml" Id="rId1" /></Relationships>
</file>

<file path=ppt/notesSlides/_rels/notesSlide8.xml.rels>&#65279;<?xml version="1.0" encoding="utf-8"?><Relationships xmlns="http://schemas.openxmlformats.org/package/2006/relationships"><Relationship Type="http://schemas.openxmlformats.org/officeDocument/2006/relationships/slide" Target="/ppt/slides/slide8.xml" Id="rId2" /><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slide" Target="/ppt/slides/slide9.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aims to provide a thorough understanding of the urinary system, its functions, anatomy, disorders, and management. We will explore the significance of the urinary system in maintaining homeostasis and the implications for nursing and medical practices.
</a:t>
            </a:r>
          </a:p>
        </p:txBody>
      </p:sp>
      <p:sp>
        <p:nvSpPr>
          <p:cNvPr id="4" name="Slide Number Placeholder 3"/>
          <p:cNvSpPr>
            <a:spLocks noGrp="1"/>
          </p:cNvSpPr>
          <p:nvPr>
            <p:ph type="sldNum" sz="quarter" idx="5"/>
          </p:nvPr>
        </p:nvSpPr>
        <p:spPr/>
        <p:txBody>
          <a:bodyPr/>
          <a:lstStyle/>
          <a:p>
            <a:fld id="{180495E3-B93F-49FD-B3D0-7F3971240624}" type="slidenum">
              <a:rPr lang="en-US" smtClean="0"/>
              <a:t>1</a:t>
            </a:fld>
            <a:endParaRPr lang="en-US"/>
          </a:p>
        </p:txBody>
      </p:sp>
    </p:spTree>
    <p:extLst>
      <p:ext uri="{BB962C8B-B14F-4D97-AF65-F5344CB8AC3E}">
        <p14:creationId xmlns:p14="http://schemas.microsoft.com/office/powerpoint/2010/main" val="153357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ureter is approximately 25-30 cm long and consists of three layers: mucosa, muscularis, and adventitia. This layered structure allows for the contraction and expansion needed to transport urine.</a:t>
            </a:r>
          </a:p>
        </p:txBody>
      </p:sp>
      <p:sp>
        <p:nvSpPr>
          <p:cNvPr id="4" name="Slide Number Placeholder 3"/>
          <p:cNvSpPr>
            <a:spLocks noGrp="1"/>
          </p:cNvSpPr>
          <p:nvPr>
            <p:ph type="sldNum" sz="quarter" idx="5"/>
          </p:nvPr>
        </p:nvSpPr>
        <p:spPr/>
        <p:txBody>
          <a:bodyPr/>
          <a:lstStyle/>
          <a:p>
            <a:fld id="{3B02A7B7-EB57-4E04-BBC6-4F5027786396}" type="slidenum">
              <a:rPr lang="en-US" smtClean="0"/>
              <a:t>10</a:t>
            </a:fld>
            <a:endParaRPr lang="en-US"/>
          </a:p>
        </p:txBody>
      </p:sp>
    </p:spTree>
    <p:extLst>
      <p:ext uri="{BB962C8B-B14F-4D97-AF65-F5344CB8AC3E}">
        <p14:creationId xmlns:p14="http://schemas.microsoft.com/office/powerpoint/2010/main" val="920720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urinary bladder serves as a temporary storage site for urine, allowing the body to control the timing of urination. Understanding its structure and function is vital for appreciating its role in the urinary system.</a:t>
            </a:r>
          </a:p>
        </p:txBody>
      </p:sp>
      <p:sp>
        <p:nvSpPr>
          <p:cNvPr id="4" name="Slide Number Placeholder 3"/>
          <p:cNvSpPr>
            <a:spLocks noGrp="1"/>
          </p:cNvSpPr>
          <p:nvPr>
            <p:ph type="sldNum" sz="quarter" idx="5"/>
          </p:nvPr>
        </p:nvSpPr>
        <p:spPr/>
        <p:txBody>
          <a:bodyPr/>
          <a:lstStyle/>
          <a:p>
            <a:fld id="{3B02A7B7-EB57-4E04-BBC6-4F5027786396}" type="slidenum">
              <a:rPr lang="en-US" smtClean="0"/>
              <a:t>11</a:t>
            </a:fld>
            <a:endParaRPr lang="en-US"/>
          </a:p>
        </p:txBody>
      </p:sp>
    </p:spTree>
    <p:extLst>
      <p:ext uri="{BB962C8B-B14F-4D97-AF65-F5344CB8AC3E}">
        <p14:creationId xmlns:p14="http://schemas.microsoft.com/office/powerpoint/2010/main" val="350381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urinary bladder is a hollow, muscular organ lined with transitional epithelium that allows it to stretch and accommodate varying volumes of urine. It has an average capacity of 400-600 mL.</a:t>
            </a:r>
          </a:p>
        </p:txBody>
      </p:sp>
      <p:sp>
        <p:nvSpPr>
          <p:cNvPr id="4" name="Slide Number Placeholder 3"/>
          <p:cNvSpPr>
            <a:spLocks noGrp="1"/>
          </p:cNvSpPr>
          <p:nvPr>
            <p:ph type="sldNum" sz="quarter" idx="5"/>
          </p:nvPr>
        </p:nvSpPr>
        <p:spPr/>
        <p:txBody>
          <a:bodyPr/>
          <a:lstStyle/>
          <a:p>
            <a:fld id="{3B02A7B7-EB57-4E04-BBC6-4F5027786396}" type="slidenum">
              <a:rPr lang="en-US" smtClean="0"/>
              <a:t>12</a:t>
            </a:fld>
            <a:endParaRPr lang="en-US"/>
          </a:p>
        </p:txBody>
      </p:sp>
    </p:spTree>
    <p:extLst>
      <p:ext uri="{BB962C8B-B14F-4D97-AF65-F5344CB8AC3E}">
        <p14:creationId xmlns:p14="http://schemas.microsoft.com/office/powerpoint/2010/main" val="3287555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A739F-B2FE-90C7-340A-57AC763AC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9B23A-FEE2-C7B3-23C9-9CB6760795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7DBC4-F98B-2428-2842-0A8728E776C8}"/>
              </a:ext>
            </a:extLst>
          </p:cNvPr>
          <p:cNvSpPr>
            <a:spLocks noGrp="1"/>
          </p:cNvSpPr>
          <p:nvPr>
            <p:ph type="body" idx="1"/>
          </p:nvPr>
        </p:nvSpPr>
        <p:spPr/>
        <p:txBody>
          <a:bodyPr/>
          <a:lstStyle/>
          <a:p>
            <a:r>
              <a:rPr lang="en-US"/>
              <a:t>The urinary bladder is a hollow, muscular organ lined with transitional epithelium that allows it to stretch and accommodate varying volumes of urine. It has an average capacity of 400-600 mL.</a:t>
            </a:r>
          </a:p>
        </p:txBody>
      </p:sp>
      <p:sp>
        <p:nvSpPr>
          <p:cNvPr id="4" name="Slide Number Placeholder 3">
            <a:extLst>
              <a:ext uri="{FF2B5EF4-FFF2-40B4-BE49-F238E27FC236}">
                <a16:creationId xmlns:a16="http://schemas.microsoft.com/office/drawing/2014/main" id="{A5B1C013-5ADB-1211-45F1-67D5AEC403E7}"/>
              </a:ext>
            </a:extLst>
          </p:cNvPr>
          <p:cNvSpPr>
            <a:spLocks noGrp="1"/>
          </p:cNvSpPr>
          <p:nvPr>
            <p:ph type="sldNum" sz="quarter" idx="5"/>
          </p:nvPr>
        </p:nvSpPr>
        <p:spPr/>
        <p:txBody>
          <a:bodyPr/>
          <a:lstStyle/>
          <a:p>
            <a:fld id="{3B02A7B7-EB57-4E04-BBC6-4F5027786396}" type="slidenum">
              <a:rPr lang="en-US" smtClean="0"/>
              <a:t>13</a:t>
            </a:fld>
            <a:endParaRPr lang="en-US"/>
          </a:p>
        </p:txBody>
      </p:sp>
    </p:spTree>
    <p:extLst>
      <p:ext uri="{BB962C8B-B14F-4D97-AF65-F5344CB8AC3E}">
        <p14:creationId xmlns:p14="http://schemas.microsoft.com/office/powerpoint/2010/main" val="3620852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bladder's ability to store urine is regulated by the detrusor muscle and the internal and external urethral sphincters. These structures maintain continence until the time of urination.</a:t>
            </a:r>
          </a:p>
        </p:txBody>
      </p:sp>
      <p:sp>
        <p:nvSpPr>
          <p:cNvPr id="4" name="Slide Number Placeholder 3"/>
          <p:cNvSpPr>
            <a:spLocks noGrp="1"/>
          </p:cNvSpPr>
          <p:nvPr>
            <p:ph type="sldNum" sz="quarter" idx="5"/>
          </p:nvPr>
        </p:nvSpPr>
        <p:spPr/>
        <p:txBody>
          <a:bodyPr/>
          <a:lstStyle/>
          <a:p>
            <a:fld id="{3B02A7B7-EB57-4E04-BBC6-4F5027786396}" type="slidenum">
              <a:rPr lang="en-US" smtClean="0"/>
              <a:t>14</a:t>
            </a:fld>
            <a:endParaRPr lang="en-US"/>
          </a:p>
        </p:txBody>
      </p:sp>
    </p:spTree>
    <p:extLst>
      <p:ext uri="{BB962C8B-B14F-4D97-AF65-F5344CB8AC3E}">
        <p14:creationId xmlns:p14="http://schemas.microsoft.com/office/powerpoint/2010/main" val="4170252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CAB7B-010A-E122-A9A2-2E37A5BAB4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35226-128E-16B2-7C86-C58C621E1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3CA474-D992-2353-FC1A-07EEF3024D62}"/>
              </a:ext>
            </a:extLst>
          </p:cNvPr>
          <p:cNvSpPr>
            <a:spLocks noGrp="1"/>
          </p:cNvSpPr>
          <p:nvPr>
            <p:ph type="body" idx="1"/>
          </p:nvPr>
        </p:nvSpPr>
        <p:spPr/>
        <p:txBody>
          <a:bodyPr/>
          <a:lstStyle/>
          <a:p>
            <a:r>
              <a:rPr lang="en-US"/>
              <a:t>The bladder's ability to store urine is regulated by the detrusor muscle and the internal and external urethral sphincters. These structures maintain continence until the time of urination.</a:t>
            </a:r>
          </a:p>
        </p:txBody>
      </p:sp>
      <p:sp>
        <p:nvSpPr>
          <p:cNvPr id="4" name="Slide Number Placeholder 3">
            <a:extLst>
              <a:ext uri="{FF2B5EF4-FFF2-40B4-BE49-F238E27FC236}">
                <a16:creationId xmlns:a16="http://schemas.microsoft.com/office/drawing/2014/main" id="{8CC23635-549B-073C-E770-9A30576CC7D4}"/>
              </a:ext>
            </a:extLst>
          </p:cNvPr>
          <p:cNvSpPr>
            <a:spLocks noGrp="1"/>
          </p:cNvSpPr>
          <p:nvPr>
            <p:ph type="sldNum" sz="quarter" idx="5"/>
          </p:nvPr>
        </p:nvSpPr>
        <p:spPr/>
        <p:txBody>
          <a:bodyPr/>
          <a:lstStyle/>
          <a:p>
            <a:fld id="{3B02A7B7-EB57-4E04-BBC6-4F5027786396}" type="slidenum">
              <a:rPr lang="en-US" smtClean="0"/>
              <a:t>15</a:t>
            </a:fld>
            <a:endParaRPr lang="en-US"/>
          </a:p>
        </p:txBody>
      </p:sp>
    </p:spTree>
    <p:extLst>
      <p:ext uri="{BB962C8B-B14F-4D97-AF65-F5344CB8AC3E}">
        <p14:creationId xmlns:p14="http://schemas.microsoft.com/office/powerpoint/2010/main" val="510335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6E5BD-F827-85F2-572A-F2AA78639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07E0B-F111-D8A4-2C1A-557EAB99A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BAB5E-9705-B70F-79BD-975F0D1BE390}"/>
              </a:ext>
            </a:extLst>
          </p:cNvPr>
          <p:cNvSpPr>
            <a:spLocks noGrp="1"/>
          </p:cNvSpPr>
          <p:nvPr>
            <p:ph type="body" idx="1"/>
          </p:nvPr>
        </p:nvSpPr>
        <p:spPr/>
        <p:txBody>
          <a:bodyPr/>
          <a:lstStyle/>
          <a:p>
            <a:r>
              <a:rPr lang="en-US"/>
              <a:t>The bladder's ability to store urine is regulated by the detrusor muscle and the internal and external urethral sphincters. These structures maintain continence until the time of urination.</a:t>
            </a:r>
          </a:p>
        </p:txBody>
      </p:sp>
      <p:sp>
        <p:nvSpPr>
          <p:cNvPr id="4" name="Slide Number Placeholder 3">
            <a:extLst>
              <a:ext uri="{FF2B5EF4-FFF2-40B4-BE49-F238E27FC236}">
                <a16:creationId xmlns:a16="http://schemas.microsoft.com/office/drawing/2014/main" id="{9B01812A-F569-EF2D-1993-6B8DE565D7A2}"/>
              </a:ext>
            </a:extLst>
          </p:cNvPr>
          <p:cNvSpPr>
            <a:spLocks noGrp="1"/>
          </p:cNvSpPr>
          <p:nvPr>
            <p:ph type="sldNum" sz="quarter" idx="5"/>
          </p:nvPr>
        </p:nvSpPr>
        <p:spPr/>
        <p:txBody>
          <a:bodyPr/>
          <a:lstStyle/>
          <a:p>
            <a:fld id="{3B02A7B7-EB57-4E04-BBC6-4F5027786396}" type="slidenum">
              <a:rPr lang="en-US" smtClean="0"/>
              <a:t>16</a:t>
            </a:fld>
            <a:endParaRPr lang="en-US"/>
          </a:p>
        </p:txBody>
      </p:sp>
    </p:spTree>
    <p:extLst>
      <p:ext uri="{BB962C8B-B14F-4D97-AF65-F5344CB8AC3E}">
        <p14:creationId xmlns:p14="http://schemas.microsoft.com/office/powerpoint/2010/main" val="2533145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urethra is the final component of the urinary system, serving as a conduit for urine to exit the body. Its structure varies between genders and plays a crucial role in the expulsion of urine.</a:t>
            </a:r>
          </a:p>
        </p:txBody>
      </p:sp>
      <p:sp>
        <p:nvSpPr>
          <p:cNvPr id="4" name="Slide Number Placeholder 3"/>
          <p:cNvSpPr>
            <a:spLocks noGrp="1"/>
          </p:cNvSpPr>
          <p:nvPr>
            <p:ph type="sldNum" sz="quarter" idx="5"/>
          </p:nvPr>
        </p:nvSpPr>
        <p:spPr/>
        <p:txBody>
          <a:bodyPr/>
          <a:lstStyle/>
          <a:p>
            <a:fld id="{3B02A7B7-EB57-4E04-BBC6-4F5027786396}" type="slidenum">
              <a:rPr lang="en-US" smtClean="0"/>
              <a:t>17</a:t>
            </a:fld>
            <a:endParaRPr lang="en-US"/>
          </a:p>
        </p:txBody>
      </p:sp>
    </p:spTree>
    <p:extLst>
      <p:ext uri="{BB962C8B-B14F-4D97-AF65-F5344CB8AC3E}">
        <p14:creationId xmlns:p14="http://schemas.microsoft.com/office/powerpoint/2010/main" val="357076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urethra differs in length and structure between males and females. The male urethra is about 20 cm long and functions in both urine and sperm transport, while the female urethra is about 4 cm long and solely transports urine.</a:t>
            </a:r>
          </a:p>
        </p:txBody>
      </p:sp>
      <p:sp>
        <p:nvSpPr>
          <p:cNvPr id="4" name="Slide Number Placeholder 3"/>
          <p:cNvSpPr>
            <a:spLocks noGrp="1"/>
          </p:cNvSpPr>
          <p:nvPr>
            <p:ph type="sldNum" sz="quarter" idx="5"/>
          </p:nvPr>
        </p:nvSpPr>
        <p:spPr/>
        <p:txBody>
          <a:bodyPr/>
          <a:lstStyle/>
          <a:p>
            <a:fld id="{3B02A7B7-EB57-4E04-BBC6-4F5027786396}" type="slidenum">
              <a:rPr lang="en-US" smtClean="0"/>
              <a:t>18</a:t>
            </a:fld>
            <a:endParaRPr lang="en-US"/>
          </a:p>
        </p:txBody>
      </p:sp>
    </p:spTree>
    <p:extLst>
      <p:ext uri="{BB962C8B-B14F-4D97-AF65-F5344CB8AC3E}">
        <p14:creationId xmlns:p14="http://schemas.microsoft.com/office/powerpoint/2010/main" val="1745943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The urinary system plays a crucial role in maintaining homeostasis in the body. This presentation will explore the anatomy of the urinary system, the processes of urine formation, fluid and electrolyte balance, acid-base regulation, and the hormonal influences on kidney functions.
</a:t>
            </a:r>
          </a:p>
        </p:txBody>
      </p:sp>
      <p:sp>
        <p:nvSpPr>
          <p:cNvPr id="4" name="Slide Number Placeholder 3"/>
          <p:cNvSpPr>
            <a:spLocks noGrp="1"/>
          </p:cNvSpPr>
          <p:nvPr>
            <p:ph type="sldNum" sz="quarter" idx="5"/>
          </p:nvPr>
        </p:nvSpPr>
        <p:spPr/>
        <p:txBody>
          <a:bodyPr/>
          <a:lstStyle/>
          <a:p>
            <a:fld id="{2A520937-7268-408D-BFEB-D4B2D69A1747}" type="slidenum">
              <a:rPr lang="en-US" smtClean="0"/>
              <a:t>19</a:t>
            </a:fld>
            <a:endParaRPr lang="en-US"/>
          </a:p>
        </p:txBody>
      </p:sp>
    </p:spTree>
    <p:extLst>
      <p:ext uri="{BB962C8B-B14F-4D97-AF65-F5344CB8AC3E}">
        <p14:creationId xmlns:p14="http://schemas.microsoft.com/office/powerpoint/2010/main" val="713278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begin with an introduction to the urinary system, discussing its definition and components. Next, we will explore the functions of the urinary system, followed by a detailed look at its anatomy and physiology. We will also cover common disorders, management strategies, and the integration of evidence-based practices in urinary care.</a:t>
            </a:r>
          </a:p>
        </p:txBody>
      </p:sp>
      <p:sp>
        <p:nvSpPr>
          <p:cNvPr id="4" name="Slide Number Placeholder 3"/>
          <p:cNvSpPr>
            <a:spLocks noGrp="1"/>
          </p:cNvSpPr>
          <p:nvPr>
            <p:ph type="sldNum" sz="quarter" idx="5"/>
          </p:nvPr>
        </p:nvSpPr>
        <p:spPr/>
        <p:txBody>
          <a:bodyPr/>
          <a:lstStyle/>
          <a:p>
            <a:fld id="{180495E3-B93F-49FD-B3D0-7F3971240624}" type="slidenum">
              <a:rPr lang="en-US" smtClean="0"/>
              <a:t>2</a:t>
            </a:fld>
            <a:endParaRPr lang="en-US"/>
          </a:p>
        </p:txBody>
      </p:sp>
    </p:spTree>
    <p:extLst>
      <p:ext uri="{BB962C8B-B14F-4D97-AF65-F5344CB8AC3E}">
        <p14:creationId xmlns:p14="http://schemas.microsoft.com/office/powerpoint/2010/main" val="2901957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kidneys play a pivotal role in maintaining fluid and electrolyte balance in the body. They regulate the volume of fluids and the concentration of electrolytes, which is vital for cellular function.</a:t>
            </a:r>
          </a:p>
        </p:txBody>
      </p:sp>
      <p:sp>
        <p:nvSpPr>
          <p:cNvPr id="4" name="Slide Number Placeholder 3"/>
          <p:cNvSpPr>
            <a:spLocks noGrp="1"/>
          </p:cNvSpPr>
          <p:nvPr>
            <p:ph type="sldNum" sz="quarter" idx="5"/>
          </p:nvPr>
        </p:nvSpPr>
        <p:spPr/>
        <p:txBody>
          <a:bodyPr/>
          <a:lstStyle/>
          <a:p>
            <a:fld id="{2A520937-7268-408D-BFEB-D4B2D69A1747}" type="slidenum">
              <a:rPr lang="en-US" smtClean="0"/>
              <a:t>22</a:t>
            </a:fld>
            <a:endParaRPr lang="en-US"/>
          </a:p>
        </p:txBody>
      </p:sp>
    </p:spTree>
    <p:extLst>
      <p:ext uri="{BB962C8B-B14F-4D97-AF65-F5344CB8AC3E}">
        <p14:creationId xmlns:p14="http://schemas.microsoft.com/office/powerpoint/2010/main" val="1188811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regulation of water balance is crucial for preventing dehydration or overhydration. The kidneys adjust urine output based on hydration status and blood osmolarity through mechanisms involving hormones.</a:t>
            </a:r>
          </a:p>
        </p:txBody>
      </p:sp>
      <p:sp>
        <p:nvSpPr>
          <p:cNvPr id="4" name="Slide Number Placeholder 3"/>
          <p:cNvSpPr>
            <a:spLocks noGrp="1"/>
          </p:cNvSpPr>
          <p:nvPr>
            <p:ph type="sldNum" sz="quarter" idx="5"/>
          </p:nvPr>
        </p:nvSpPr>
        <p:spPr/>
        <p:txBody>
          <a:bodyPr/>
          <a:lstStyle/>
          <a:p>
            <a:fld id="{2A520937-7268-408D-BFEB-D4B2D69A1747}" type="slidenum">
              <a:rPr lang="en-US" smtClean="0"/>
              <a:t>23</a:t>
            </a:fld>
            <a:endParaRPr lang="en-US"/>
          </a:p>
        </p:txBody>
      </p:sp>
    </p:spTree>
    <p:extLst>
      <p:ext uri="{BB962C8B-B14F-4D97-AF65-F5344CB8AC3E}">
        <p14:creationId xmlns:p14="http://schemas.microsoft.com/office/powerpoint/2010/main" val="1847513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14E89-ED7B-8FFF-EB8E-347CCB5F2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45F86-F89A-B451-E9DE-547046725D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733EE-8255-5B4C-B284-243DBFEF0A18}"/>
              </a:ext>
            </a:extLst>
          </p:cNvPr>
          <p:cNvSpPr>
            <a:spLocks noGrp="1"/>
          </p:cNvSpPr>
          <p:nvPr>
            <p:ph type="body" idx="1"/>
          </p:nvPr>
        </p:nvSpPr>
        <p:spPr/>
        <p:txBody>
          <a:bodyPr/>
          <a:lstStyle/>
          <a:p>
            <a:r>
              <a:rPr lang="en-US"/>
              <a:t>The regulation of water balance is crucial for preventing dehydration or overhydration. The kidneys adjust urine output based on hydration status and blood osmolarity through mechanisms involving hormones.</a:t>
            </a:r>
          </a:p>
        </p:txBody>
      </p:sp>
      <p:sp>
        <p:nvSpPr>
          <p:cNvPr id="4" name="Slide Number Placeholder 3">
            <a:extLst>
              <a:ext uri="{FF2B5EF4-FFF2-40B4-BE49-F238E27FC236}">
                <a16:creationId xmlns:a16="http://schemas.microsoft.com/office/drawing/2014/main" id="{953CEEDA-6826-E997-749F-2858E7B82D05}"/>
              </a:ext>
            </a:extLst>
          </p:cNvPr>
          <p:cNvSpPr>
            <a:spLocks noGrp="1"/>
          </p:cNvSpPr>
          <p:nvPr>
            <p:ph type="sldNum" sz="quarter" idx="5"/>
          </p:nvPr>
        </p:nvSpPr>
        <p:spPr/>
        <p:txBody>
          <a:bodyPr/>
          <a:lstStyle/>
          <a:p>
            <a:fld id="{2A520937-7268-408D-BFEB-D4B2D69A1747}" type="slidenum">
              <a:rPr lang="en-US" smtClean="0"/>
              <a:t>24</a:t>
            </a:fld>
            <a:endParaRPr lang="en-US"/>
          </a:p>
        </p:txBody>
      </p:sp>
    </p:spTree>
    <p:extLst>
      <p:ext uri="{BB962C8B-B14F-4D97-AF65-F5344CB8AC3E}">
        <p14:creationId xmlns:p14="http://schemas.microsoft.com/office/powerpoint/2010/main" val="3806712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Electrolyte homeostasis is maintained by the kidneys through selective reabsorption and secretion of ions like sodium, potassium, and calcium, ensuring that the body's electrolyte levels remain stable.</a:t>
            </a:r>
          </a:p>
        </p:txBody>
      </p:sp>
      <p:sp>
        <p:nvSpPr>
          <p:cNvPr id="4" name="Slide Number Placeholder 3"/>
          <p:cNvSpPr>
            <a:spLocks noGrp="1"/>
          </p:cNvSpPr>
          <p:nvPr>
            <p:ph type="sldNum" sz="quarter" idx="5"/>
          </p:nvPr>
        </p:nvSpPr>
        <p:spPr/>
        <p:txBody>
          <a:bodyPr/>
          <a:lstStyle/>
          <a:p>
            <a:fld id="{2A520937-7268-408D-BFEB-D4B2D69A1747}" type="slidenum">
              <a:rPr lang="en-US" smtClean="0"/>
              <a:t>25</a:t>
            </a:fld>
            <a:endParaRPr lang="en-US"/>
          </a:p>
        </p:txBody>
      </p:sp>
    </p:spTree>
    <p:extLst>
      <p:ext uri="{BB962C8B-B14F-4D97-AF65-F5344CB8AC3E}">
        <p14:creationId xmlns:p14="http://schemas.microsoft.com/office/powerpoint/2010/main" val="236826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kidneys play a vital role in osmoregulation by adjusting the concentration of urine. They respond to changes in blood osmolality by altering water reabsorption in the nephron.</a:t>
            </a:r>
          </a:p>
        </p:txBody>
      </p:sp>
      <p:sp>
        <p:nvSpPr>
          <p:cNvPr id="4" name="Slide Number Placeholder 3"/>
          <p:cNvSpPr>
            <a:spLocks noGrp="1"/>
          </p:cNvSpPr>
          <p:nvPr>
            <p:ph type="sldNum" sz="quarter" idx="5"/>
          </p:nvPr>
        </p:nvSpPr>
        <p:spPr/>
        <p:txBody>
          <a:bodyPr/>
          <a:lstStyle/>
          <a:p>
            <a:fld id="{2A520937-7268-408D-BFEB-D4B2D69A1747}" type="slidenum">
              <a:rPr lang="en-US" smtClean="0"/>
              <a:t>26</a:t>
            </a:fld>
            <a:endParaRPr lang="en-US"/>
          </a:p>
        </p:txBody>
      </p:sp>
    </p:spTree>
    <p:extLst>
      <p:ext uri="{BB962C8B-B14F-4D97-AF65-F5344CB8AC3E}">
        <p14:creationId xmlns:p14="http://schemas.microsoft.com/office/powerpoint/2010/main" val="2185998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kidneys also participate in acid-base regulation, ensuring that the body's pH remains within a narrow range. This mechanism is critical for overall metabolic function and health.</a:t>
            </a:r>
          </a:p>
        </p:txBody>
      </p:sp>
      <p:sp>
        <p:nvSpPr>
          <p:cNvPr id="4" name="Slide Number Placeholder 3"/>
          <p:cNvSpPr>
            <a:spLocks noGrp="1"/>
          </p:cNvSpPr>
          <p:nvPr>
            <p:ph type="sldNum" sz="quarter" idx="5"/>
          </p:nvPr>
        </p:nvSpPr>
        <p:spPr/>
        <p:txBody>
          <a:bodyPr/>
          <a:lstStyle/>
          <a:p>
            <a:fld id="{2A520937-7268-408D-BFEB-D4B2D69A1747}" type="slidenum">
              <a:rPr lang="en-US" smtClean="0"/>
              <a:t>30</a:t>
            </a:fld>
            <a:endParaRPr lang="en-US"/>
          </a:p>
        </p:txBody>
      </p:sp>
    </p:spTree>
    <p:extLst>
      <p:ext uri="{BB962C8B-B14F-4D97-AF65-F5344CB8AC3E}">
        <p14:creationId xmlns:p14="http://schemas.microsoft.com/office/powerpoint/2010/main" val="4172489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Buffer systems, such as bicarbonate and phosphate buffers, play a crucial role in maintaining pH balance. These systems work in conjunction with the kidneys to stabilize the body's acidity and alkalinity.</a:t>
            </a:r>
          </a:p>
        </p:txBody>
      </p:sp>
      <p:sp>
        <p:nvSpPr>
          <p:cNvPr id="4" name="Slide Number Placeholder 3"/>
          <p:cNvSpPr>
            <a:spLocks noGrp="1"/>
          </p:cNvSpPr>
          <p:nvPr>
            <p:ph type="sldNum" sz="quarter" idx="5"/>
          </p:nvPr>
        </p:nvSpPr>
        <p:spPr/>
        <p:txBody>
          <a:bodyPr/>
          <a:lstStyle/>
          <a:p>
            <a:fld id="{2A520937-7268-408D-BFEB-D4B2D69A1747}" type="slidenum">
              <a:rPr lang="en-US" smtClean="0"/>
              <a:t>32</a:t>
            </a:fld>
            <a:endParaRPr lang="en-US"/>
          </a:p>
        </p:txBody>
      </p:sp>
    </p:spTree>
    <p:extLst>
      <p:ext uri="{BB962C8B-B14F-4D97-AF65-F5344CB8AC3E}">
        <p14:creationId xmlns:p14="http://schemas.microsoft.com/office/powerpoint/2010/main" val="2931834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Several hormones regulate kidney functions, influencing processes such as water reabsorption, sodium retention, and blood pressure. Understanding these hormonal roles is key to comprehending kidney function.</a:t>
            </a:r>
          </a:p>
        </p:txBody>
      </p:sp>
      <p:sp>
        <p:nvSpPr>
          <p:cNvPr id="4" name="Slide Number Placeholder 3"/>
          <p:cNvSpPr>
            <a:spLocks noGrp="1"/>
          </p:cNvSpPr>
          <p:nvPr>
            <p:ph type="sldNum" sz="quarter" idx="5"/>
          </p:nvPr>
        </p:nvSpPr>
        <p:spPr/>
        <p:txBody>
          <a:bodyPr/>
          <a:lstStyle/>
          <a:p>
            <a:fld id="{2A520937-7268-408D-BFEB-D4B2D69A1747}" type="slidenum">
              <a:rPr lang="en-US" smtClean="0"/>
              <a:t>34</a:t>
            </a:fld>
            <a:endParaRPr lang="en-US"/>
          </a:p>
        </p:txBody>
      </p:sp>
    </p:spTree>
    <p:extLst>
      <p:ext uri="{BB962C8B-B14F-4D97-AF65-F5344CB8AC3E}">
        <p14:creationId xmlns:p14="http://schemas.microsoft.com/office/powerpoint/2010/main" val="3502333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Antidiuretic hormone (ADH) is released by the posterior pituitary gland and promotes water reabsorption in the kidneys. This hormone is crucial for maintaining body hydration and blood pressure.</a:t>
            </a:r>
          </a:p>
        </p:txBody>
      </p:sp>
      <p:sp>
        <p:nvSpPr>
          <p:cNvPr id="4" name="Slide Number Placeholder 3"/>
          <p:cNvSpPr>
            <a:spLocks noGrp="1"/>
          </p:cNvSpPr>
          <p:nvPr>
            <p:ph type="sldNum" sz="quarter" idx="5"/>
          </p:nvPr>
        </p:nvSpPr>
        <p:spPr/>
        <p:txBody>
          <a:bodyPr/>
          <a:lstStyle/>
          <a:p>
            <a:fld id="{2A520937-7268-408D-BFEB-D4B2D69A1747}" type="slidenum">
              <a:rPr lang="en-US" smtClean="0"/>
              <a:t>35</a:t>
            </a:fld>
            <a:endParaRPr lang="en-US"/>
          </a:p>
        </p:txBody>
      </p:sp>
    </p:spTree>
    <p:extLst>
      <p:ext uri="{BB962C8B-B14F-4D97-AF65-F5344CB8AC3E}">
        <p14:creationId xmlns:p14="http://schemas.microsoft.com/office/powerpoint/2010/main" val="1944671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Atrial natriuretic peptide (ANP) is released by the heart in response to increased blood volume. It causes the kidneys to excrete more sodium and water, helping to lower blood pressure and reduce fluid overload.</a:t>
            </a:r>
          </a:p>
        </p:txBody>
      </p:sp>
      <p:sp>
        <p:nvSpPr>
          <p:cNvPr id="4" name="Slide Number Placeholder 3"/>
          <p:cNvSpPr>
            <a:spLocks noGrp="1"/>
          </p:cNvSpPr>
          <p:nvPr>
            <p:ph type="sldNum" sz="quarter" idx="5"/>
          </p:nvPr>
        </p:nvSpPr>
        <p:spPr/>
        <p:txBody>
          <a:bodyPr/>
          <a:lstStyle/>
          <a:p>
            <a:fld id="{2A520937-7268-408D-BFEB-D4B2D69A1747}" type="slidenum">
              <a:rPr lang="en-US" smtClean="0"/>
              <a:t>37</a:t>
            </a:fld>
            <a:endParaRPr lang="en-US"/>
          </a:p>
        </p:txBody>
      </p:sp>
    </p:spTree>
    <p:extLst>
      <p:ext uri="{BB962C8B-B14F-4D97-AF65-F5344CB8AC3E}">
        <p14:creationId xmlns:p14="http://schemas.microsoft.com/office/powerpoint/2010/main" val="3964847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urinary system, also known as the renal system, is responsible for filtering blood, producing urine, and expelling waste from the body. It plays a vital role in regulating fluid balance and maintaining homeostasis.</a:t>
            </a:r>
          </a:p>
        </p:txBody>
      </p:sp>
      <p:sp>
        <p:nvSpPr>
          <p:cNvPr id="4" name="Slide Number Placeholder 3"/>
          <p:cNvSpPr>
            <a:spLocks noGrp="1"/>
          </p:cNvSpPr>
          <p:nvPr>
            <p:ph type="sldNum" sz="quarter" idx="5"/>
          </p:nvPr>
        </p:nvSpPr>
        <p:spPr/>
        <p:txBody>
          <a:bodyPr/>
          <a:lstStyle/>
          <a:p>
            <a:fld id="{A5F8CEE7-31C1-4EDA-AC17-D1F080441E56}" type="slidenum">
              <a:rPr lang="en-US" smtClean="0"/>
              <a:t>3</a:t>
            </a:fld>
            <a:endParaRPr lang="en-US"/>
          </a:p>
        </p:txBody>
      </p:sp>
    </p:spTree>
    <p:extLst>
      <p:ext uri="{BB962C8B-B14F-4D97-AF65-F5344CB8AC3E}">
        <p14:creationId xmlns:p14="http://schemas.microsoft.com/office/powerpoint/2010/main" val="2094167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Infections and inflammatory disorders of the urinary system can lead to significant morbidity. These conditions often present with painful symptoms and can affect kidney function if not addressed effectively.</a:t>
            </a:r>
          </a:p>
        </p:txBody>
      </p:sp>
      <p:sp>
        <p:nvSpPr>
          <p:cNvPr id="4" name="Slide Number Placeholder 3"/>
          <p:cNvSpPr>
            <a:spLocks noGrp="1"/>
          </p:cNvSpPr>
          <p:nvPr>
            <p:ph type="sldNum" sz="quarter" idx="5"/>
          </p:nvPr>
        </p:nvSpPr>
        <p:spPr/>
        <p:txBody>
          <a:bodyPr/>
          <a:lstStyle/>
          <a:p>
            <a:fld id="{00DF4825-8D6C-44AA-B7DB-55364F41FB8B}" type="slidenum">
              <a:rPr lang="en-US" smtClean="0"/>
              <a:t>43</a:t>
            </a:fld>
            <a:endParaRPr lang="en-US"/>
          </a:p>
        </p:txBody>
      </p:sp>
    </p:spTree>
    <p:extLst>
      <p:ext uri="{BB962C8B-B14F-4D97-AF65-F5344CB8AC3E}">
        <p14:creationId xmlns:p14="http://schemas.microsoft.com/office/powerpoint/2010/main" val="2905031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Urinary tract infections are one of the most common infections, particularly among women. Symptoms include frequent urination, pain during urination, and cloudy urine. Prompt diagnosis and treatment are essential to prevent complications.</a:t>
            </a:r>
          </a:p>
        </p:txBody>
      </p:sp>
      <p:sp>
        <p:nvSpPr>
          <p:cNvPr id="4" name="Slide Number Placeholder 3"/>
          <p:cNvSpPr>
            <a:spLocks noGrp="1"/>
          </p:cNvSpPr>
          <p:nvPr>
            <p:ph type="sldNum" sz="quarter" idx="5"/>
          </p:nvPr>
        </p:nvSpPr>
        <p:spPr/>
        <p:txBody>
          <a:bodyPr/>
          <a:lstStyle/>
          <a:p>
            <a:fld id="{00DF4825-8D6C-44AA-B7DB-55364F41FB8B}" type="slidenum">
              <a:rPr lang="en-US" smtClean="0"/>
              <a:t>44</a:t>
            </a:fld>
            <a:endParaRPr lang="en-US"/>
          </a:p>
        </p:txBody>
      </p:sp>
    </p:spTree>
    <p:extLst>
      <p:ext uri="{BB962C8B-B14F-4D97-AF65-F5344CB8AC3E}">
        <p14:creationId xmlns:p14="http://schemas.microsoft.com/office/powerpoint/2010/main" val="4108588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Pyelonephritis is a type of kidney infection that can occur when bacteria travel from the bladder to the kidneys. Symptoms may include fever, chills, and flank pain. Treatment typically involves antibiotics and, in severe cases, hospitalization.</a:t>
            </a:r>
          </a:p>
        </p:txBody>
      </p:sp>
      <p:sp>
        <p:nvSpPr>
          <p:cNvPr id="4" name="Slide Number Placeholder 3"/>
          <p:cNvSpPr>
            <a:spLocks noGrp="1"/>
          </p:cNvSpPr>
          <p:nvPr>
            <p:ph type="sldNum" sz="quarter" idx="5"/>
          </p:nvPr>
        </p:nvSpPr>
        <p:spPr/>
        <p:txBody>
          <a:bodyPr/>
          <a:lstStyle/>
          <a:p>
            <a:fld id="{00DF4825-8D6C-44AA-B7DB-55364F41FB8B}" type="slidenum">
              <a:rPr lang="en-US" smtClean="0"/>
              <a:t>45</a:t>
            </a:fld>
            <a:endParaRPr lang="en-US"/>
          </a:p>
        </p:txBody>
      </p:sp>
    </p:spTree>
    <p:extLst>
      <p:ext uri="{BB962C8B-B14F-4D97-AF65-F5344CB8AC3E}">
        <p14:creationId xmlns:p14="http://schemas.microsoft.com/office/powerpoint/2010/main" val="199116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Glomerulonephritis is an inflammation of the kidney's filtering units. It can be caused by infections, autoimmune diseases, or other factors. Symptoms may include blood in urine, swelling, and high blood pressure. Early diagnosis is crucial for management.</a:t>
            </a:r>
          </a:p>
        </p:txBody>
      </p:sp>
      <p:sp>
        <p:nvSpPr>
          <p:cNvPr id="4" name="Slide Number Placeholder 3"/>
          <p:cNvSpPr>
            <a:spLocks noGrp="1"/>
          </p:cNvSpPr>
          <p:nvPr>
            <p:ph type="sldNum" sz="quarter" idx="5"/>
          </p:nvPr>
        </p:nvSpPr>
        <p:spPr/>
        <p:txBody>
          <a:bodyPr/>
          <a:lstStyle/>
          <a:p>
            <a:fld id="{00DF4825-8D6C-44AA-B7DB-55364F41FB8B}" type="slidenum">
              <a:rPr lang="en-US" smtClean="0"/>
              <a:t>46</a:t>
            </a:fld>
            <a:endParaRPr lang="en-US"/>
          </a:p>
        </p:txBody>
      </p:sp>
    </p:spTree>
    <p:extLst>
      <p:ext uri="{BB962C8B-B14F-4D97-AF65-F5344CB8AC3E}">
        <p14:creationId xmlns:p14="http://schemas.microsoft.com/office/powerpoint/2010/main" val="2489393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Kidney stones are hard deposits made of minerals and salts that form in the kidneys. They can cause severe pain and urinary obstruction. Treatment may include hydration, pain management, and in some cases, surgical intervention.</a:t>
            </a:r>
          </a:p>
        </p:txBody>
      </p:sp>
      <p:sp>
        <p:nvSpPr>
          <p:cNvPr id="4" name="Slide Number Placeholder 3"/>
          <p:cNvSpPr>
            <a:spLocks noGrp="1"/>
          </p:cNvSpPr>
          <p:nvPr>
            <p:ph type="sldNum" sz="quarter" idx="5"/>
          </p:nvPr>
        </p:nvSpPr>
        <p:spPr/>
        <p:txBody>
          <a:bodyPr/>
          <a:lstStyle/>
          <a:p>
            <a:fld id="{00DF4825-8D6C-44AA-B7DB-55364F41FB8B}" type="slidenum">
              <a:rPr lang="en-US" smtClean="0"/>
              <a:t>47</a:t>
            </a:fld>
            <a:endParaRPr lang="en-US"/>
          </a:p>
        </p:txBody>
      </p:sp>
    </p:spTree>
    <p:extLst>
      <p:ext uri="{BB962C8B-B14F-4D97-AF65-F5344CB8AC3E}">
        <p14:creationId xmlns:p14="http://schemas.microsoft.com/office/powerpoint/2010/main" val="1462711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Hydronephrosis occurs when urine builds up in the kidneys due to an obstruction in the urinary tract. Symptoms can range from mild to severe and may include pain and urinary difficulties. Treatment focuses on relieving the obstruction.</a:t>
            </a:r>
          </a:p>
        </p:txBody>
      </p:sp>
      <p:sp>
        <p:nvSpPr>
          <p:cNvPr id="4" name="Slide Number Placeholder 3"/>
          <p:cNvSpPr>
            <a:spLocks noGrp="1"/>
          </p:cNvSpPr>
          <p:nvPr>
            <p:ph type="sldNum" sz="quarter" idx="5"/>
          </p:nvPr>
        </p:nvSpPr>
        <p:spPr/>
        <p:txBody>
          <a:bodyPr/>
          <a:lstStyle/>
          <a:p>
            <a:fld id="{00DF4825-8D6C-44AA-B7DB-55364F41FB8B}" type="slidenum">
              <a:rPr lang="en-US" smtClean="0"/>
              <a:t>48</a:t>
            </a:fld>
            <a:endParaRPr lang="en-US"/>
          </a:p>
        </p:txBody>
      </p:sp>
    </p:spTree>
    <p:extLst>
      <p:ext uri="{BB962C8B-B14F-4D97-AF65-F5344CB8AC3E}">
        <p14:creationId xmlns:p14="http://schemas.microsoft.com/office/powerpoint/2010/main" val="1954743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Benign Prostatic Hyperplasia is a common condition in older men where the prostate gland enlarges, leading to urinary obstruction. Symptoms include difficulty urinating and frequent urination, especially at night. Treatment options vary based on severity.</a:t>
            </a:r>
          </a:p>
        </p:txBody>
      </p:sp>
      <p:sp>
        <p:nvSpPr>
          <p:cNvPr id="4" name="Slide Number Placeholder 3"/>
          <p:cNvSpPr>
            <a:spLocks noGrp="1"/>
          </p:cNvSpPr>
          <p:nvPr>
            <p:ph type="sldNum" sz="quarter" idx="5"/>
          </p:nvPr>
        </p:nvSpPr>
        <p:spPr/>
        <p:txBody>
          <a:bodyPr/>
          <a:lstStyle/>
          <a:p>
            <a:fld id="{00DF4825-8D6C-44AA-B7DB-55364F41FB8B}" type="slidenum">
              <a:rPr lang="en-US" smtClean="0"/>
              <a:t>49</a:t>
            </a:fld>
            <a:endParaRPr lang="en-US"/>
          </a:p>
        </p:txBody>
      </p:sp>
    </p:spTree>
    <p:extLst>
      <p:ext uri="{BB962C8B-B14F-4D97-AF65-F5344CB8AC3E}">
        <p14:creationId xmlns:p14="http://schemas.microsoft.com/office/powerpoint/2010/main" val="3685885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Renal function impairment can lead to a progressive decline in kidney function and may result in serious health issues. Early detection and management are critical to improving outcomes.</a:t>
            </a:r>
          </a:p>
        </p:txBody>
      </p:sp>
      <p:sp>
        <p:nvSpPr>
          <p:cNvPr id="4" name="Slide Number Placeholder 3"/>
          <p:cNvSpPr>
            <a:spLocks noGrp="1"/>
          </p:cNvSpPr>
          <p:nvPr>
            <p:ph type="sldNum" sz="quarter" idx="5"/>
          </p:nvPr>
        </p:nvSpPr>
        <p:spPr/>
        <p:txBody>
          <a:bodyPr/>
          <a:lstStyle/>
          <a:p>
            <a:fld id="{00DF4825-8D6C-44AA-B7DB-55364F41FB8B}" type="slidenum">
              <a:rPr lang="en-US" smtClean="0"/>
              <a:t>50</a:t>
            </a:fld>
            <a:endParaRPr lang="en-US"/>
          </a:p>
        </p:txBody>
      </p:sp>
    </p:spTree>
    <p:extLst>
      <p:ext uri="{BB962C8B-B14F-4D97-AF65-F5344CB8AC3E}">
        <p14:creationId xmlns:p14="http://schemas.microsoft.com/office/powerpoint/2010/main" val="3716084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Acute Kidney Injury is a sudden decrease in kidney function that can occur due to various causes, including dehydration and medications. Symptoms may include decreased urine output and swelling. Prompt treatment can help reverse the condition.</a:t>
            </a:r>
          </a:p>
        </p:txBody>
      </p:sp>
      <p:sp>
        <p:nvSpPr>
          <p:cNvPr id="4" name="Slide Number Placeholder 3"/>
          <p:cNvSpPr>
            <a:spLocks noGrp="1"/>
          </p:cNvSpPr>
          <p:nvPr>
            <p:ph type="sldNum" sz="quarter" idx="5"/>
          </p:nvPr>
        </p:nvSpPr>
        <p:spPr/>
        <p:txBody>
          <a:bodyPr/>
          <a:lstStyle/>
          <a:p>
            <a:fld id="{00DF4825-8D6C-44AA-B7DB-55364F41FB8B}" type="slidenum">
              <a:rPr lang="en-US" smtClean="0"/>
              <a:t>51</a:t>
            </a:fld>
            <a:endParaRPr lang="en-US"/>
          </a:p>
        </p:txBody>
      </p:sp>
    </p:spTree>
    <p:extLst>
      <p:ext uri="{BB962C8B-B14F-4D97-AF65-F5344CB8AC3E}">
        <p14:creationId xmlns:p14="http://schemas.microsoft.com/office/powerpoint/2010/main" val="853209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Chronic Kidney Disease is a gradual loss of kidney function over time, often caused by diabetes or hypertension. Early stages may be asymptomatic, making regular monitoring essential for early intervention.</a:t>
            </a:r>
          </a:p>
        </p:txBody>
      </p:sp>
      <p:sp>
        <p:nvSpPr>
          <p:cNvPr id="4" name="Slide Number Placeholder 3"/>
          <p:cNvSpPr>
            <a:spLocks noGrp="1"/>
          </p:cNvSpPr>
          <p:nvPr>
            <p:ph type="sldNum" sz="quarter" idx="5"/>
          </p:nvPr>
        </p:nvSpPr>
        <p:spPr/>
        <p:txBody>
          <a:bodyPr/>
          <a:lstStyle/>
          <a:p>
            <a:fld id="{00DF4825-8D6C-44AA-B7DB-55364F41FB8B}" type="slidenum">
              <a:rPr lang="en-US" smtClean="0"/>
              <a:t>52</a:t>
            </a:fld>
            <a:endParaRPr lang="en-US"/>
          </a:p>
        </p:txBody>
      </p:sp>
    </p:spTree>
    <p:extLst>
      <p:ext uri="{BB962C8B-B14F-4D97-AF65-F5344CB8AC3E}">
        <p14:creationId xmlns:p14="http://schemas.microsoft.com/office/powerpoint/2010/main" val="2958010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21BF0-112B-7CC8-4D97-7C9927B01A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38F917-6CFA-583B-9E5A-D426C03BB6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3BE5B-EAFD-9669-37EA-D5847507F1FD}"/>
              </a:ext>
            </a:extLst>
          </p:cNvPr>
          <p:cNvSpPr>
            <a:spLocks noGrp="1"/>
          </p:cNvSpPr>
          <p:nvPr>
            <p:ph type="body" idx="1"/>
          </p:nvPr>
        </p:nvSpPr>
        <p:spPr/>
        <p:txBody>
          <a:bodyPr/>
          <a:lstStyle/>
          <a:p>
            <a:r>
              <a:rPr lang="en-US"/>
              <a:t>The urinary system, also known as the renal system, is responsible for filtering blood, producing urine, and expelling waste from the body. It plays a vital role in regulating fluid balance and maintaining homeostasis.</a:t>
            </a:r>
          </a:p>
        </p:txBody>
      </p:sp>
      <p:sp>
        <p:nvSpPr>
          <p:cNvPr id="4" name="Slide Number Placeholder 3">
            <a:extLst>
              <a:ext uri="{FF2B5EF4-FFF2-40B4-BE49-F238E27FC236}">
                <a16:creationId xmlns:a16="http://schemas.microsoft.com/office/drawing/2014/main" id="{57973A11-159B-522F-CF57-78DC004D1F8B}"/>
              </a:ext>
            </a:extLst>
          </p:cNvPr>
          <p:cNvSpPr>
            <a:spLocks noGrp="1"/>
          </p:cNvSpPr>
          <p:nvPr>
            <p:ph type="sldNum" sz="quarter" idx="5"/>
          </p:nvPr>
        </p:nvSpPr>
        <p:spPr/>
        <p:txBody>
          <a:bodyPr/>
          <a:lstStyle/>
          <a:p>
            <a:fld id="{A5F8CEE7-31C1-4EDA-AC17-D1F080441E56}" type="slidenum">
              <a:rPr lang="en-US" smtClean="0"/>
              <a:t>4</a:t>
            </a:fld>
            <a:endParaRPr lang="en-US"/>
          </a:p>
        </p:txBody>
      </p:sp>
    </p:spTree>
    <p:extLst>
      <p:ext uri="{BB962C8B-B14F-4D97-AF65-F5344CB8AC3E}">
        <p14:creationId xmlns:p14="http://schemas.microsoft.com/office/powerpoint/2010/main" val="3708736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7480C-15D3-DDBF-923E-F136C7818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9E755-4216-A114-0A2C-26AF2C97BA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12F74D-D226-43C2-6495-BB00F88C8CFA}"/>
              </a:ext>
            </a:extLst>
          </p:cNvPr>
          <p:cNvSpPr>
            <a:spLocks noGrp="1"/>
          </p:cNvSpPr>
          <p:nvPr>
            <p:ph type="body" idx="1"/>
          </p:nvPr>
        </p:nvSpPr>
        <p:spPr/>
        <p:txBody>
          <a:bodyPr/>
          <a:lstStyle/>
          <a:p>
            <a:r>
              <a:rPr lang="en-US"/>
              <a:t>Chronic Kidney Disease is a gradual loss of kidney function over time, often caused by diabetes or hypertension. Early stages may be asymptomatic, making regular monitoring essential for early intervention.</a:t>
            </a:r>
          </a:p>
        </p:txBody>
      </p:sp>
      <p:sp>
        <p:nvSpPr>
          <p:cNvPr id="4" name="Slide Number Placeholder 3">
            <a:extLst>
              <a:ext uri="{FF2B5EF4-FFF2-40B4-BE49-F238E27FC236}">
                <a16:creationId xmlns:a16="http://schemas.microsoft.com/office/drawing/2014/main" id="{A949091D-9777-01D0-91CF-13CC5C980E2C}"/>
              </a:ext>
            </a:extLst>
          </p:cNvPr>
          <p:cNvSpPr>
            <a:spLocks noGrp="1"/>
          </p:cNvSpPr>
          <p:nvPr>
            <p:ph type="sldNum" sz="quarter" idx="5"/>
          </p:nvPr>
        </p:nvSpPr>
        <p:spPr/>
        <p:txBody>
          <a:bodyPr/>
          <a:lstStyle/>
          <a:p>
            <a:fld id="{00DF4825-8D6C-44AA-B7DB-55364F41FB8B}" type="slidenum">
              <a:rPr lang="en-US" smtClean="0"/>
              <a:t>54</a:t>
            </a:fld>
            <a:endParaRPr lang="en-US"/>
          </a:p>
        </p:txBody>
      </p:sp>
    </p:spTree>
    <p:extLst>
      <p:ext uri="{BB962C8B-B14F-4D97-AF65-F5344CB8AC3E}">
        <p14:creationId xmlns:p14="http://schemas.microsoft.com/office/powerpoint/2010/main" val="3445846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8CD14-3ECF-735B-59F5-7C99DE7A2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B4FB1-BAF5-C48A-3AAD-EEE61C790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5C98BE-4FE6-68C1-DFE8-5F8B2EEB07A1}"/>
              </a:ext>
            </a:extLst>
          </p:cNvPr>
          <p:cNvSpPr>
            <a:spLocks noGrp="1"/>
          </p:cNvSpPr>
          <p:nvPr>
            <p:ph type="body" idx="1"/>
          </p:nvPr>
        </p:nvSpPr>
        <p:spPr/>
        <p:txBody>
          <a:bodyPr/>
          <a:lstStyle/>
          <a:p>
            <a:r>
              <a:rPr lang="en-US" dirty="0"/>
              <a:t>Chronic Kidney Disease is a gradual loss of kidney function over time, often caused by diabetes or hypertension. Early stages may be asymptomatic, making regular monitoring essential for early intervention.</a:t>
            </a:r>
          </a:p>
        </p:txBody>
      </p:sp>
      <p:sp>
        <p:nvSpPr>
          <p:cNvPr id="4" name="Slide Number Placeholder 3">
            <a:extLst>
              <a:ext uri="{FF2B5EF4-FFF2-40B4-BE49-F238E27FC236}">
                <a16:creationId xmlns:a16="http://schemas.microsoft.com/office/drawing/2014/main" id="{5C050738-6D54-96C9-3188-F8312896226E}"/>
              </a:ext>
            </a:extLst>
          </p:cNvPr>
          <p:cNvSpPr>
            <a:spLocks noGrp="1"/>
          </p:cNvSpPr>
          <p:nvPr>
            <p:ph type="sldNum" sz="quarter" idx="5"/>
          </p:nvPr>
        </p:nvSpPr>
        <p:spPr/>
        <p:txBody>
          <a:bodyPr/>
          <a:lstStyle/>
          <a:p>
            <a:fld id="{00DF4825-8D6C-44AA-B7DB-55364F41FB8B}" type="slidenum">
              <a:rPr lang="en-US" smtClean="0"/>
              <a:t>55</a:t>
            </a:fld>
            <a:endParaRPr lang="en-US"/>
          </a:p>
        </p:txBody>
      </p:sp>
    </p:spTree>
    <p:extLst>
      <p:ext uri="{BB962C8B-B14F-4D97-AF65-F5344CB8AC3E}">
        <p14:creationId xmlns:p14="http://schemas.microsoft.com/office/powerpoint/2010/main" val="39996271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BBECE-431D-E570-5C55-BF3CD8AEF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255FA-670D-655B-CB6D-2E09D7035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AEAA0-1F6B-C836-72D4-48E566F55C2D}"/>
              </a:ext>
            </a:extLst>
          </p:cNvPr>
          <p:cNvSpPr>
            <a:spLocks noGrp="1"/>
          </p:cNvSpPr>
          <p:nvPr>
            <p:ph type="body" idx="1"/>
          </p:nvPr>
        </p:nvSpPr>
        <p:spPr/>
        <p:txBody>
          <a:bodyPr/>
          <a:lstStyle/>
          <a:p>
            <a:r>
              <a:rPr lang="en-US"/>
              <a:t>Chronic Kidney Disease is a gradual loss of kidney function over time, often caused by diabetes or hypertension. Early stages may be asymptomatic, making regular monitoring essential for early intervention.</a:t>
            </a:r>
          </a:p>
        </p:txBody>
      </p:sp>
      <p:sp>
        <p:nvSpPr>
          <p:cNvPr id="4" name="Slide Number Placeholder 3">
            <a:extLst>
              <a:ext uri="{FF2B5EF4-FFF2-40B4-BE49-F238E27FC236}">
                <a16:creationId xmlns:a16="http://schemas.microsoft.com/office/drawing/2014/main" id="{E0735652-2930-4B1D-83EA-A9D3FB4E455C}"/>
              </a:ext>
            </a:extLst>
          </p:cNvPr>
          <p:cNvSpPr>
            <a:spLocks noGrp="1"/>
          </p:cNvSpPr>
          <p:nvPr>
            <p:ph type="sldNum" sz="quarter" idx="5"/>
          </p:nvPr>
        </p:nvSpPr>
        <p:spPr/>
        <p:txBody>
          <a:bodyPr/>
          <a:lstStyle/>
          <a:p>
            <a:fld id="{00DF4825-8D6C-44AA-B7DB-55364F41FB8B}" type="slidenum">
              <a:rPr lang="en-US" smtClean="0"/>
              <a:t>56</a:t>
            </a:fld>
            <a:endParaRPr lang="en-US"/>
          </a:p>
        </p:txBody>
      </p:sp>
    </p:spTree>
    <p:extLst>
      <p:ext uri="{BB962C8B-B14F-4D97-AF65-F5344CB8AC3E}">
        <p14:creationId xmlns:p14="http://schemas.microsoft.com/office/powerpoint/2010/main" val="126626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 Stage Renal Disease is the final stage of chronic kidney disease, where kidneys can no longer maintain normal function. Patients often require dialysis or kidney transplantation. Managing complications is vital for quality of life.</a:t>
            </a:r>
          </a:p>
        </p:txBody>
      </p:sp>
      <p:sp>
        <p:nvSpPr>
          <p:cNvPr id="4" name="Slide Number Placeholder 3"/>
          <p:cNvSpPr>
            <a:spLocks noGrp="1"/>
          </p:cNvSpPr>
          <p:nvPr>
            <p:ph type="sldNum" sz="quarter" idx="5"/>
          </p:nvPr>
        </p:nvSpPr>
        <p:spPr/>
        <p:txBody>
          <a:bodyPr/>
          <a:lstStyle/>
          <a:p>
            <a:fld id="{00DF4825-8D6C-44AA-B7DB-55364F41FB8B}" type="slidenum">
              <a:rPr lang="en-US" smtClean="0"/>
              <a:t>58</a:t>
            </a:fld>
            <a:endParaRPr lang="en-US"/>
          </a:p>
        </p:txBody>
      </p:sp>
    </p:spTree>
    <p:extLst>
      <p:ext uri="{BB962C8B-B14F-4D97-AF65-F5344CB8AC3E}">
        <p14:creationId xmlns:p14="http://schemas.microsoft.com/office/powerpoint/2010/main" val="3262437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Congenital disorders of the urinary system can lead to significant challenges from birth. Understanding these conditions is essential for appropriate management and care.</a:t>
            </a:r>
          </a:p>
        </p:txBody>
      </p:sp>
      <p:sp>
        <p:nvSpPr>
          <p:cNvPr id="4" name="Slide Number Placeholder 3"/>
          <p:cNvSpPr>
            <a:spLocks noGrp="1"/>
          </p:cNvSpPr>
          <p:nvPr>
            <p:ph type="sldNum" sz="quarter" idx="5"/>
          </p:nvPr>
        </p:nvSpPr>
        <p:spPr/>
        <p:txBody>
          <a:bodyPr/>
          <a:lstStyle/>
          <a:p>
            <a:fld id="{00DF4825-8D6C-44AA-B7DB-55364F41FB8B}" type="slidenum">
              <a:rPr lang="en-US" smtClean="0"/>
              <a:t>60</a:t>
            </a:fld>
            <a:endParaRPr lang="en-US"/>
          </a:p>
        </p:txBody>
      </p:sp>
    </p:spTree>
    <p:extLst>
      <p:ext uri="{BB962C8B-B14F-4D97-AF65-F5344CB8AC3E}">
        <p14:creationId xmlns:p14="http://schemas.microsoft.com/office/powerpoint/2010/main" val="38770392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Polycystic Kidney Disease is a genetic disorder characterized by the growth of numerous cysts in the kidneys, leading to enlargement and impaired function. Management involves controlling symptoms and monitoring kidney health.</a:t>
            </a:r>
          </a:p>
        </p:txBody>
      </p:sp>
      <p:sp>
        <p:nvSpPr>
          <p:cNvPr id="4" name="Slide Number Placeholder 3"/>
          <p:cNvSpPr>
            <a:spLocks noGrp="1"/>
          </p:cNvSpPr>
          <p:nvPr>
            <p:ph type="sldNum" sz="quarter" idx="5"/>
          </p:nvPr>
        </p:nvSpPr>
        <p:spPr/>
        <p:txBody>
          <a:bodyPr/>
          <a:lstStyle/>
          <a:p>
            <a:fld id="{00DF4825-8D6C-44AA-B7DB-55364F41FB8B}" type="slidenum">
              <a:rPr lang="en-US" smtClean="0"/>
              <a:t>61</a:t>
            </a:fld>
            <a:endParaRPr lang="en-US"/>
          </a:p>
        </p:txBody>
      </p:sp>
    </p:spTree>
    <p:extLst>
      <p:ext uri="{BB962C8B-B14F-4D97-AF65-F5344CB8AC3E}">
        <p14:creationId xmlns:p14="http://schemas.microsoft.com/office/powerpoint/2010/main" val="19593820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Nephrotic Syndrome is a kidney disorder causing the body to excrete too much protein in urine. Symptoms include swelling and fatigue. Treatment focuses on controlling symptoms and preventing complications.</a:t>
            </a:r>
          </a:p>
        </p:txBody>
      </p:sp>
      <p:sp>
        <p:nvSpPr>
          <p:cNvPr id="4" name="Slide Number Placeholder 3"/>
          <p:cNvSpPr>
            <a:spLocks noGrp="1"/>
          </p:cNvSpPr>
          <p:nvPr>
            <p:ph type="sldNum" sz="quarter" idx="5"/>
          </p:nvPr>
        </p:nvSpPr>
        <p:spPr/>
        <p:txBody>
          <a:bodyPr/>
          <a:lstStyle/>
          <a:p>
            <a:fld id="{00DF4825-8D6C-44AA-B7DB-55364F41FB8B}" type="slidenum">
              <a:rPr lang="en-US" smtClean="0"/>
              <a:t>62</a:t>
            </a:fld>
            <a:endParaRPr lang="en-US"/>
          </a:p>
        </p:txBody>
      </p:sp>
    </p:spTree>
    <p:extLst>
      <p:ext uri="{BB962C8B-B14F-4D97-AF65-F5344CB8AC3E}">
        <p14:creationId xmlns:p14="http://schemas.microsoft.com/office/powerpoint/2010/main" val="1881392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5E378-B358-4636-AEA6-B1A8ECC37833}" type="slidenum">
              <a:rPr lang="en-US" smtClean="0"/>
              <a:t>63</a:t>
            </a:fld>
            <a:endParaRPr lang="en-US"/>
          </a:p>
        </p:txBody>
      </p:sp>
    </p:spTree>
    <p:extLst>
      <p:ext uri="{BB962C8B-B14F-4D97-AF65-F5344CB8AC3E}">
        <p14:creationId xmlns:p14="http://schemas.microsoft.com/office/powerpoint/2010/main" val="988474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Effective management of urinary disorders involves various nursing and medical strategies. Understanding diagnostic procedures and treatment options is essential for providing quality care.</a:t>
            </a:r>
          </a:p>
        </p:txBody>
      </p:sp>
      <p:sp>
        <p:nvSpPr>
          <p:cNvPr id="4" name="Slide Number Placeholder 3"/>
          <p:cNvSpPr>
            <a:spLocks noGrp="1"/>
          </p:cNvSpPr>
          <p:nvPr>
            <p:ph type="sldNum" sz="quarter" idx="5"/>
          </p:nvPr>
        </p:nvSpPr>
        <p:spPr/>
        <p:txBody>
          <a:bodyPr/>
          <a:lstStyle/>
          <a:p>
            <a:fld id="{180495E3-B93F-49FD-B3D0-7F3971240624}" type="slidenum">
              <a:rPr lang="en-US" smtClean="0"/>
              <a:t>66</a:t>
            </a:fld>
            <a:endParaRPr lang="en-US"/>
          </a:p>
        </p:txBody>
      </p:sp>
    </p:spTree>
    <p:extLst>
      <p:ext uri="{BB962C8B-B14F-4D97-AF65-F5344CB8AC3E}">
        <p14:creationId xmlns:p14="http://schemas.microsoft.com/office/powerpoint/2010/main" val="608581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kidneys are the principal organs of the urinary system, responsible for filtering blood, producing urine, and regulating various bodily functions. Their structure is intricately designed to perform these tasks efficiently.</a:t>
            </a:r>
          </a:p>
        </p:txBody>
      </p:sp>
      <p:sp>
        <p:nvSpPr>
          <p:cNvPr id="4" name="Slide Number Placeholder 3"/>
          <p:cNvSpPr>
            <a:spLocks noGrp="1"/>
          </p:cNvSpPr>
          <p:nvPr>
            <p:ph type="sldNum" sz="quarter" idx="5"/>
          </p:nvPr>
        </p:nvSpPr>
        <p:spPr/>
        <p:txBody>
          <a:bodyPr/>
          <a:lstStyle/>
          <a:p>
            <a:fld id="{3B02A7B7-EB57-4E04-BBC6-4F5027786396}" type="slidenum">
              <a:rPr lang="en-US" smtClean="0"/>
              <a:t>5</a:t>
            </a:fld>
            <a:endParaRPr lang="en-US"/>
          </a:p>
        </p:txBody>
      </p:sp>
    </p:spTree>
    <p:extLst>
      <p:ext uri="{BB962C8B-B14F-4D97-AF65-F5344CB8AC3E}">
        <p14:creationId xmlns:p14="http://schemas.microsoft.com/office/powerpoint/2010/main" val="2183469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kidneys are bean-shaped organs located on either side of the spine. Each kidney is composed of an outer cortex and an inner medulla, with a renal pelvis leading to the ureter. Understanding their gross anatomy is fundamental to grasping their function.</a:t>
            </a:r>
          </a:p>
        </p:txBody>
      </p:sp>
      <p:sp>
        <p:nvSpPr>
          <p:cNvPr id="4" name="Slide Number Placeholder 3"/>
          <p:cNvSpPr>
            <a:spLocks noGrp="1"/>
          </p:cNvSpPr>
          <p:nvPr>
            <p:ph type="sldNum" sz="quarter" idx="5"/>
          </p:nvPr>
        </p:nvSpPr>
        <p:spPr/>
        <p:txBody>
          <a:bodyPr/>
          <a:lstStyle/>
          <a:p>
            <a:fld id="{3B02A7B7-EB57-4E04-BBC6-4F5027786396}" type="slidenum">
              <a:rPr lang="en-US" smtClean="0"/>
              <a:t>6</a:t>
            </a:fld>
            <a:endParaRPr lang="en-US"/>
          </a:p>
        </p:txBody>
      </p:sp>
    </p:spTree>
    <p:extLst>
      <p:ext uri="{BB962C8B-B14F-4D97-AF65-F5344CB8AC3E}">
        <p14:creationId xmlns:p14="http://schemas.microsoft.com/office/powerpoint/2010/main" val="2057179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nephron is the functional unit of the kidney responsible for filtering blood and producing urine. Each nephron consists of a glomerulus, proximal tubule, loop of Henle, distal tubule, and collecting duct, each playing a crucial role in urine formation.</a:t>
            </a:r>
          </a:p>
        </p:txBody>
      </p:sp>
      <p:sp>
        <p:nvSpPr>
          <p:cNvPr id="4" name="Slide Number Placeholder 3"/>
          <p:cNvSpPr>
            <a:spLocks noGrp="1"/>
          </p:cNvSpPr>
          <p:nvPr>
            <p:ph type="sldNum" sz="quarter" idx="5"/>
          </p:nvPr>
        </p:nvSpPr>
        <p:spPr/>
        <p:txBody>
          <a:bodyPr/>
          <a:lstStyle/>
          <a:p>
            <a:fld id="{3B02A7B7-EB57-4E04-BBC6-4F5027786396}" type="slidenum">
              <a:rPr lang="en-US" smtClean="0"/>
              <a:t>7</a:t>
            </a:fld>
            <a:endParaRPr lang="en-US"/>
          </a:p>
        </p:txBody>
      </p:sp>
    </p:spTree>
    <p:extLst>
      <p:ext uri="{BB962C8B-B14F-4D97-AF65-F5344CB8AC3E}">
        <p14:creationId xmlns:p14="http://schemas.microsoft.com/office/powerpoint/2010/main" val="3683652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kidneys receive a rich blood supply through the renal arteries. Blood filtration occurs in the glomerulus, where water and solutes are filtered from the blood into the nephron, initiating the urine formation process.</a:t>
            </a:r>
          </a:p>
        </p:txBody>
      </p:sp>
      <p:sp>
        <p:nvSpPr>
          <p:cNvPr id="4" name="Slide Number Placeholder 3"/>
          <p:cNvSpPr>
            <a:spLocks noGrp="1"/>
          </p:cNvSpPr>
          <p:nvPr>
            <p:ph type="sldNum" sz="quarter" idx="5"/>
          </p:nvPr>
        </p:nvSpPr>
        <p:spPr/>
        <p:txBody>
          <a:bodyPr/>
          <a:lstStyle/>
          <a:p>
            <a:fld id="{3B02A7B7-EB57-4E04-BBC6-4F5027786396}" type="slidenum">
              <a:rPr lang="en-US" smtClean="0"/>
              <a:t>8</a:t>
            </a:fld>
            <a:endParaRPr lang="en-US"/>
          </a:p>
        </p:txBody>
      </p:sp>
    </p:spTree>
    <p:extLst>
      <p:ext uri="{BB962C8B-B14F-4D97-AF65-F5344CB8AC3E}">
        <p14:creationId xmlns:p14="http://schemas.microsoft.com/office/powerpoint/2010/main" val="3155980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ureters are muscular tubes that transport urine from the kidneys to the urinary bladder. Their structure and function are essential for the effective movement of urine within the urinary system.</a:t>
            </a:r>
          </a:p>
        </p:txBody>
      </p:sp>
      <p:sp>
        <p:nvSpPr>
          <p:cNvPr id="4" name="Slide Number Placeholder 3"/>
          <p:cNvSpPr>
            <a:spLocks noGrp="1"/>
          </p:cNvSpPr>
          <p:nvPr>
            <p:ph type="sldNum" sz="quarter" idx="5"/>
          </p:nvPr>
        </p:nvSpPr>
        <p:spPr/>
        <p:txBody>
          <a:bodyPr/>
          <a:lstStyle/>
          <a:p>
            <a:fld id="{3B02A7B7-EB57-4E04-BBC6-4F5027786396}" type="slidenum">
              <a:rPr lang="en-US" smtClean="0"/>
              <a:t>9</a:t>
            </a:fld>
            <a:endParaRPr lang="en-US"/>
          </a:p>
        </p:txBody>
      </p:sp>
    </p:spTree>
    <p:extLst>
      <p:ext uri="{BB962C8B-B14F-4D97-AF65-F5344CB8AC3E}">
        <p14:creationId xmlns:p14="http://schemas.microsoft.com/office/powerpoint/2010/main" val="2651919978"/>
      </p:ext>
    </p:extLst>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66E9C-EE28-A251-4953-C4EB001A7C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23523E-44F2-E568-006C-C22A853EF7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CB8FBC-D075-FC71-BE4A-8A77374E8FD4}"/>
              </a:ext>
            </a:extLst>
          </p:cNvPr>
          <p:cNvSpPr>
            <a:spLocks noGrp="1"/>
          </p:cNvSpPr>
          <p:nvPr>
            <p:ph type="dt" sz="half" idx="10"/>
          </p:nvPr>
        </p:nvSpPr>
        <p:spPr/>
        <p:txBody>
          <a:bodyPr/>
          <a:lstStyle/>
          <a:p>
            <a:fld id="{C75BC144-5DB3-45A7-B5FB-AA968BC1BD91}" type="datetimeFigureOut">
              <a:rPr lang="en-US" smtClean="0"/>
              <a:t>4/29/2025</a:t>
            </a:fld>
            <a:endParaRPr lang="en-US"/>
          </a:p>
        </p:txBody>
      </p:sp>
      <p:sp>
        <p:nvSpPr>
          <p:cNvPr id="5" name="Footer Placeholder 4">
            <a:extLst>
              <a:ext uri="{FF2B5EF4-FFF2-40B4-BE49-F238E27FC236}">
                <a16:creationId xmlns:a16="http://schemas.microsoft.com/office/drawing/2014/main" id="{66FFD9C7-99AC-9D5D-1D12-1908D5AD9C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4EC38-FF2B-5597-9C8B-436700F6E6F0}"/>
              </a:ext>
            </a:extLst>
          </p:cNvPr>
          <p:cNvSpPr>
            <a:spLocks noGrp="1"/>
          </p:cNvSpPr>
          <p:nvPr>
            <p:ph type="sldNum" sz="quarter" idx="12"/>
          </p:nvPr>
        </p:nvSpPr>
        <p:spPr/>
        <p:txBody>
          <a:bodyPr/>
          <a:lstStyle/>
          <a:p>
            <a:fld id="{5218AC69-8998-40A8-A8DE-6410549465BA}" type="slidenum">
              <a:rPr lang="en-US" smtClean="0"/>
              <a:t>‹#›</a:t>
            </a:fld>
            <a:endParaRPr lang="en-US"/>
          </a:p>
        </p:txBody>
      </p:sp>
    </p:spTree>
    <p:extLst>
      <p:ext uri="{BB962C8B-B14F-4D97-AF65-F5344CB8AC3E}">
        <p14:creationId xmlns:p14="http://schemas.microsoft.com/office/powerpoint/2010/main" val="95176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F92A1-7B8B-714E-EC7F-109B942DB2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794526-0DE8-3431-D9ED-428839FF65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CF1A3-58A8-015A-1D7A-0E9B662685E4}"/>
              </a:ext>
            </a:extLst>
          </p:cNvPr>
          <p:cNvSpPr>
            <a:spLocks noGrp="1"/>
          </p:cNvSpPr>
          <p:nvPr>
            <p:ph type="dt" sz="half" idx="10"/>
          </p:nvPr>
        </p:nvSpPr>
        <p:spPr/>
        <p:txBody>
          <a:bodyPr/>
          <a:lstStyle/>
          <a:p>
            <a:fld id="{C75BC144-5DB3-45A7-B5FB-AA968BC1BD91}" type="datetimeFigureOut">
              <a:rPr lang="en-US" smtClean="0"/>
              <a:t>4/29/2025</a:t>
            </a:fld>
            <a:endParaRPr lang="en-US"/>
          </a:p>
        </p:txBody>
      </p:sp>
      <p:sp>
        <p:nvSpPr>
          <p:cNvPr id="5" name="Footer Placeholder 4">
            <a:extLst>
              <a:ext uri="{FF2B5EF4-FFF2-40B4-BE49-F238E27FC236}">
                <a16:creationId xmlns:a16="http://schemas.microsoft.com/office/drawing/2014/main" id="{06854A98-0F20-EDA9-9A60-17C2A1C0B3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D2A88-7275-AFA9-8154-8BA0B8A5DD9B}"/>
              </a:ext>
            </a:extLst>
          </p:cNvPr>
          <p:cNvSpPr>
            <a:spLocks noGrp="1"/>
          </p:cNvSpPr>
          <p:nvPr>
            <p:ph type="sldNum" sz="quarter" idx="12"/>
          </p:nvPr>
        </p:nvSpPr>
        <p:spPr/>
        <p:txBody>
          <a:bodyPr/>
          <a:lstStyle/>
          <a:p>
            <a:fld id="{5218AC69-8998-40A8-A8DE-6410549465BA}" type="slidenum">
              <a:rPr lang="en-US" smtClean="0"/>
              <a:t>‹#›</a:t>
            </a:fld>
            <a:endParaRPr lang="en-US"/>
          </a:p>
        </p:txBody>
      </p:sp>
    </p:spTree>
    <p:extLst>
      <p:ext uri="{BB962C8B-B14F-4D97-AF65-F5344CB8AC3E}">
        <p14:creationId xmlns:p14="http://schemas.microsoft.com/office/powerpoint/2010/main" val="147438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CF745-FE22-46F1-ACFA-92BA83C6C5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BDCAD6-DA64-5F38-9E17-1F8D88FB7C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6FB244-AEFD-67AB-E5E5-AE5470A4AC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ADAFC8-65A6-D200-F84B-3D84CF3521E7}"/>
              </a:ext>
            </a:extLst>
          </p:cNvPr>
          <p:cNvSpPr>
            <a:spLocks noGrp="1"/>
          </p:cNvSpPr>
          <p:nvPr>
            <p:ph type="dt" sz="half" idx="10"/>
          </p:nvPr>
        </p:nvSpPr>
        <p:spPr/>
        <p:txBody>
          <a:bodyPr/>
          <a:lstStyle/>
          <a:p>
            <a:fld id="{C75BC144-5DB3-45A7-B5FB-AA968BC1BD91}" type="datetimeFigureOut">
              <a:rPr lang="en-US" smtClean="0"/>
              <a:t>4/29/2025</a:t>
            </a:fld>
            <a:endParaRPr lang="en-US"/>
          </a:p>
        </p:txBody>
      </p:sp>
      <p:sp>
        <p:nvSpPr>
          <p:cNvPr id="6" name="Footer Placeholder 5">
            <a:extLst>
              <a:ext uri="{FF2B5EF4-FFF2-40B4-BE49-F238E27FC236}">
                <a16:creationId xmlns:a16="http://schemas.microsoft.com/office/drawing/2014/main" id="{9E493FE4-23E8-7FF2-B773-CB55B8DE0E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BCB0C1-D342-6ADA-E955-6E32AD93A598}"/>
              </a:ext>
            </a:extLst>
          </p:cNvPr>
          <p:cNvSpPr>
            <a:spLocks noGrp="1"/>
          </p:cNvSpPr>
          <p:nvPr>
            <p:ph type="sldNum" sz="quarter" idx="12"/>
          </p:nvPr>
        </p:nvSpPr>
        <p:spPr/>
        <p:txBody>
          <a:bodyPr/>
          <a:lstStyle/>
          <a:p>
            <a:fld id="{5218AC69-8998-40A8-A8DE-6410549465BA}" type="slidenum">
              <a:rPr lang="en-US" smtClean="0"/>
              <a:t>‹#›</a:t>
            </a:fld>
            <a:endParaRPr lang="en-US"/>
          </a:p>
        </p:txBody>
      </p:sp>
    </p:spTree>
    <p:extLst>
      <p:ext uri="{BB962C8B-B14F-4D97-AF65-F5344CB8AC3E}">
        <p14:creationId xmlns:p14="http://schemas.microsoft.com/office/powerpoint/2010/main" val="2235835184"/>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theme/theme1.xml" Id="rId12" /><Relationship Type="http://schemas.openxmlformats.org/officeDocument/2006/relationships/slideLayout" Target="/ppt/slideLayouts/slideLayout2.xml" Id="rId2" /><Relationship Type="http://schemas.openxmlformats.org/officeDocument/2006/relationships/slideLayout" Target="/ppt/slideLayouts/slideLayout1.xml" Id="rId1" /><Relationship Type="http://schemas.openxmlformats.org/officeDocument/2006/relationships/slideLayout" Target="/ppt/slideLayouts/slideLayout4.xml" Id="rId4" /></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4E5858-492C-0F57-D93C-AD6331C22C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958753-087D-7995-72D4-8AB9116FD8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34F2E-45FE-282C-5827-9F7BD8719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5BC144-5DB3-45A7-B5FB-AA968BC1BD91}" type="datetimeFigureOut">
              <a:rPr lang="en-US" smtClean="0"/>
              <a:t>4/29/2025</a:t>
            </a:fld>
            <a:endParaRPr lang="en-US"/>
          </a:p>
        </p:txBody>
      </p:sp>
      <p:sp>
        <p:nvSpPr>
          <p:cNvPr id="5" name="Footer Placeholder 4">
            <a:extLst>
              <a:ext uri="{FF2B5EF4-FFF2-40B4-BE49-F238E27FC236}">
                <a16:creationId xmlns:a16="http://schemas.microsoft.com/office/drawing/2014/main" id="{0DE5488F-82E1-D9B3-68F4-451B6F914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8BF1151-5A1A-FAD4-0887-48888D0F0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18AC69-8998-40A8-A8DE-6410549465BA}" type="slidenum">
              <a:rPr lang="en-US" smtClean="0"/>
              <a:t>‹#›</a:t>
            </a:fld>
            <a:endParaRPr lang="en-US"/>
          </a:p>
        </p:txBody>
      </p:sp>
    </p:spTree>
    <p:extLst>
      <p:ext uri="{BB962C8B-B14F-4D97-AF65-F5344CB8AC3E}">
        <p14:creationId xmlns:p14="http://schemas.microsoft.com/office/powerpoint/2010/main" val="3835430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image" Target="/ppt/media/image1.png" Id="rId3" /><Relationship Type="http://schemas.openxmlformats.org/officeDocument/2006/relationships/notesSlide" Target="/ppt/notesSlides/notesSlide1.xml" Id="rId2" /><Relationship Type="http://schemas.openxmlformats.org/officeDocument/2006/relationships/slideLayout" Target="/ppt/slideLayouts/slideLayout1.xml" Id="rId1" /></Relationships>
</file>

<file path=ppt/slides/_rels/slide10.xml.rels>&#65279;<?xml version="1.0" encoding="utf-8"?><Relationships xmlns="http://schemas.openxmlformats.org/package/2006/relationships"><Relationship Type="http://schemas.openxmlformats.org/officeDocument/2006/relationships/notesSlide" Target="/ppt/notesSlides/notesSlide10.xml" Id="rId2" /><Relationship Type="http://schemas.openxmlformats.org/officeDocument/2006/relationships/slideLayout" Target="/ppt/slideLayouts/slideLayout2.xml" Id="rId1" /></Relationships>
</file>

<file path=ppt/slides/_rels/slide11.xml.rels>&#65279;<?xml version="1.0" encoding="utf-8"?><Relationships xmlns="http://schemas.openxmlformats.org/package/2006/relationships"><Relationship Type="http://schemas.openxmlformats.org/officeDocument/2006/relationships/image" Target="/ppt/media/image9.jpeg" Id="rId3" /><Relationship Type="http://schemas.openxmlformats.org/officeDocument/2006/relationships/notesSlide" Target="/ppt/notesSlides/notesSlide11.xml" Id="rId2" /><Relationship Type="http://schemas.openxmlformats.org/officeDocument/2006/relationships/slideLayout" Target="/ppt/slideLayouts/slideLayout1.xml" Id="rId1" /></Relationships>
</file>

<file path=ppt/slides/_rels/slide12.xml.rels>&#65279;<?xml version="1.0" encoding="utf-8"?><Relationships xmlns="http://schemas.openxmlformats.org/package/2006/relationships"><Relationship Type="http://schemas.openxmlformats.org/officeDocument/2006/relationships/image" Target="/ppt/media/image10.jpeg" Id="rId3" /><Relationship Type="http://schemas.openxmlformats.org/officeDocument/2006/relationships/notesSlide" Target="/ppt/notesSlides/notesSlide12.xml" Id="rId2" /><Relationship Type="http://schemas.openxmlformats.org/officeDocument/2006/relationships/slideLayout" Target="/ppt/slideLayouts/slideLayout4.xml" Id="rId1" /></Relationships>
</file>

<file path=ppt/slides/_rels/slide13.xml.rels>&#65279;<?xml version="1.0" encoding="utf-8"?><Relationships xmlns="http://schemas.openxmlformats.org/package/2006/relationships"><Relationship Type="http://schemas.openxmlformats.org/officeDocument/2006/relationships/image" Target="/ppt/media/image10.jpeg" Id="rId3" /><Relationship Type="http://schemas.openxmlformats.org/officeDocument/2006/relationships/notesSlide" Target="/ppt/notesSlides/notesSlide13.xml" Id="rId2" /><Relationship Type="http://schemas.openxmlformats.org/officeDocument/2006/relationships/slideLayout" Target="/ppt/slideLayouts/slideLayout4.xml" Id="rId1" /></Relationships>
</file>

<file path=ppt/slides/_rels/slide14.xml.rels>&#65279;<?xml version="1.0" encoding="utf-8"?><Relationships xmlns="http://schemas.openxmlformats.org/package/2006/relationships"><Relationship Type="http://schemas.openxmlformats.org/officeDocument/2006/relationships/image" Target="/ppt/media/image9.jpeg" Id="rId3" /><Relationship Type="http://schemas.openxmlformats.org/officeDocument/2006/relationships/notesSlide" Target="/ppt/notesSlides/notesSlide14.xml" Id="rId2" /><Relationship Type="http://schemas.openxmlformats.org/officeDocument/2006/relationships/slideLayout" Target="/ppt/slideLayouts/slideLayout4.xml" Id="rId1" /></Relationships>
</file>

<file path=ppt/slides/_rels/slide15.xml.rels>&#65279;<?xml version="1.0" encoding="utf-8"?><Relationships xmlns="http://schemas.openxmlformats.org/package/2006/relationships"><Relationship Type="http://schemas.openxmlformats.org/officeDocument/2006/relationships/image" Target="/ppt/media/image11.jpeg" Id="rId3" /><Relationship Type="http://schemas.openxmlformats.org/officeDocument/2006/relationships/notesSlide" Target="/ppt/notesSlides/notesSlide15.xml" Id="rId2" /><Relationship Type="http://schemas.openxmlformats.org/officeDocument/2006/relationships/slideLayout" Target="/ppt/slideLayouts/slideLayout4.xml" Id="rId1" /></Relationships>
</file>

<file path=ppt/slides/_rels/slide16.xml.rels>&#65279;<?xml version="1.0" encoding="utf-8"?><Relationships xmlns="http://schemas.openxmlformats.org/package/2006/relationships"><Relationship Type="http://schemas.openxmlformats.org/officeDocument/2006/relationships/image" Target="/ppt/media/image11.jpeg" Id="rId3" /><Relationship Type="http://schemas.openxmlformats.org/officeDocument/2006/relationships/notesSlide" Target="/ppt/notesSlides/notesSlide16.xml" Id="rId2" /><Relationship Type="http://schemas.openxmlformats.org/officeDocument/2006/relationships/slideLayout" Target="/ppt/slideLayouts/slideLayout4.xml" Id="rId1" /></Relationships>
</file>

<file path=ppt/slides/_rels/slide17.xml.rels>&#65279;<?xml version="1.0" encoding="utf-8"?><Relationships xmlns="http://schemas.openxmlformats.org/package/2006/relationships"><Relationship Type="http://schemas.openxmlformats.org/officeDocument/2006/relationships/image" Target="/ppt/media/image12.jpeg" Id="rId3" /><Relationship Type="http://schemas.openxmlformats.org/officeDocument/2006/relationships/notesSlide" Target="/ppt/notesSlides/notesSlide17.xml" Id="rId2" /><Relationship Type="http://schemas.openxmlformats.org/officeDocument/2006/relationships/slideLayout" Target="/ppt/slideLayouts/slideLayout1.xml" Id="rId1" /></Relationships>
</file>

<file path=ppt/slides/_rels/slide18.xml.rels>&#65279;<?xml version="1.0" encoding="utf-8"?><Relationships xmlns="http://schemas.openxmlformats.org/package/2006/relationships"><Relationship Type="http://schemas.openxmlformats.org/officeDocument/2006/relationships/image" Target="/ppt/media/image12.jpeg" Id="rId3" /><Relationship Type="http://schemas.openxmlformats.org/officeDocument/2006/relationships/notesSlide" Target="/ppt/notesSlides/notesSlide18.xml" Id="rId2" /><Relationship Type="http://schemas.openxmlformats.org/officeDocument/2006/relationships/slideLayout" Target="/ppt/slideLayouts/slideLayout4.xml" Id="rId1" /></Relationships>
</file>

<file path=ppt/slides/_rels/slide19.xml.rels>&#65279;<?xml version="1.0" encoding="utf-8"?><Relationships xmlns="http://schemas.openxmlformats.org/package/2006/relationships"><Relationship Type="http://schemas.openxmlformats.org/officeDocument/2006/relationships/image" Target="/ppt/media/image10.jpeg" Id="rId3" /><Relationship Type="http://schemas.openxmlformats.org/officeDocument/2006/relationships/notesSlide" Target="/ppt/notesSlides/notesSlide19.xml" Id="rId2" /><Relationship Type="http://schemas.openxmlformats.org/officeDocument/2006/relationships/slideLayout" Target="/ppt/slideLayouts/slideLayout1.xml" Id="rId1" /></Relationships>
</file>

<file path=ppt/slides/_rels/slide2.xml.rels>&#65279;<?xml version="1.0" encoding="utf-8"?><Relationships xmlns="http://schemas.openxmlformats.org/package/2006/relationships"><Relationship Type="http://schemas.openxmlformats.org/officeDocument/2006/relationships/image" Target="/ppt/media/image2.jpeg" Id="rId3" /><Relationship Type="http://schemas.openxmlformats.org/officeDocument/2006/relationships/notesSlide" Target="/ppt/notesSlides/notesSlide2.xml" Id="rId2" /><Relationship Type="http://schemas.openxmlformats.org/officeDocument/2006/relationships/slideLayout" Target="/ppt/slideLayouts/slideLayout4.xml" Id="rId1" /></Relationships>
</file>

<file path=ppt/slides/_rels/slide20.xml.rels>&#65279;<?xml version="1.0" encoding="utf-8"?><Relationships xmlns="http://schemas.openxmlformats.org/package/2006/relationships"><Relationship Type="http://schemas.openxmlformats.org/officeDocument/2006/relationships/image" Target="/ppt/media/image13.jpeg" Id="rId2" /><Relationship Type="http://schemas.openxmlformats.org/officeDocument/2006/relationships/slideLayout" Target="/ppt/slideLayouts/slideLayout4.xml" Id="rId1" /></Relationships>
</file>

<file path=ppt/slides/_rels/slide21.xml.rels>&#65279;<?xml version="1.0" encoding="utf-8"?><Relationships xmlns="http://schemas.openxmlformats.org/package/2006/relationships"><Relationship Type="http://schemas.openxmlformats.org/officeDocument/2006/relationships/image" Target="/ppt/media/image14.png" Id="rId2" /><Relationship Type="http://schemas.openxmlformats.org/officeDocument/2006/relationships/slideLayout" Target="/ppt/slideLayouts/slideLayout4.xml" Id="rId1" /></Relationships>
</file>

<file path=ppt/slides/_rels/slide22.xml.rels>&#65279;<?xml version="1.0" encoding="utf-8"?><Relationships xmlns="http://schemas.openxmlformats.org/package/2006/relationships"><Relationship Type="http://schemas.openxmlformats.org/officeDocument/2006/relationships/slideLayout" Target="/ppt/slideLayouts/slideLayout1.xml" Id="rId3" /><Relationship Type="http://schemas.openxmlformats.org/officeDocument/2006/relationships/image" Target="/ppt/media/image15.png" Id="rId5" /><Relationship Type="http://schemas.openxmlformats.org/officeDocument/2006/relationships/notesSlide" Target="/ppt/notesSlides/notesSlide20.xml" Id="rId4" /><Relationship Type="http://schemas.openxmlformats.org/officeDocument/2006/relationships/video" Target="/ppt/media/media2.mp4" Id="rId2" /><Relationship Type="http://schemas.microsoft.com/office/2007/relationships/media" Target="/ppt/media/media2.mp4" Id="rId1" /></Relationships>
</file>

<file path=ppt/slides/_rels/slide23.xml.rels>&#65279;<?xml version="1.0" encoding="utf-8"?><Relationships xmlns="http://schemas.openxmlformats.org/package/2006/relationships"><Relationship Type="http://schemas.openxmlformats.org/officeDocument/2006/relationships/image" Target="/ppt/media/image16.jpeg" Id="rId3" /><Relationship Type="http://schemas.openxmlformats.org/officeDocument/2006/relationships/notesSlide" Target="/ppt/notesSlides/notesSlide21.xml" Id="rId2" /><Relationship Type="http://schemas.openxmlformats.org/officeDocument/2006/relationships/slideLayout" Target="/ppt/slideLayouts/slideLayout4.xml" Id="rId1" /></Relationships>
</file>

<file path=ppt/slides/_rels/slide24.xml.rels>&#65279;<?xml version="1.0" encoding="utf-8"?><Relationships xmlns="http://schemas.openxmlformats.org/package/2006/relationships"><Relationship Type="http://schemas.openxmlformats.org/officeDocument/2006/relationships/image" Target="/ppt/media/image16.jpeg" Id="rId3" /><Relationship Type="http://schemas.openxmlformats.org/officeDocument/2006/relationships/notesSlide" Target="/ppt/notesSlides/notesSlide22.xml" Id="rId2" /><Relationship Type="http://schemas.openxmlformats.org/officeDocument/2006/relationships/slideLayout" Target="/ppt/slideLayouts/slideLayout4.xml" Id="rId1" /></Relationships>
</file>

<file path=ppt/slides/_rels/slide25.xml.rels>&#65279;<?xml version="1.0" encoding="utf-8"?><Relationships xmlns="http://schemas.openxmlformats.org/package/2006/relationships"><Relationship Type="http://schemas.openxmlformats.org/officeDocument/2006/relationships/notesSlide" Target="/ppt/notesSlides/notesSlide23.xml" Id="rId2" /><Relationship Type="http://schemas.openxmlformats.org/officeDocument/2006/relationships/slideLayout" Target="/ppt/slideLayouts/slideLayout2.xml" Id="rId1" /></Relationships>
</file>

<file path=ppt/slides/_rels/slide26.xml.rels>&#65279;<?xml version="1.0" encoding="utf-8"?><Relationships xmlns="http://schemas.openxmlformats.org/package/2006/relationships"><Relationship Type="http://schemas.openxmlformats.org/officeDocument/2006/relationships/notesSlide" Target="/ppt/notesSlides/notesSlide24.xml" Id="rId2" /><Relationship Type="http://schemas.openxmlformats.org/officeDocument/2006/relationships/slideLayout" Target="/ppt/slideLayouts/slideLayout2.xml" Id="rId1" /></Relationships>
</file>

<file path=ppt/slides/_rels/slide27.xml.rels>&#65279;<?xml version="1.0" encoding="utf-8"?><Relationships xmlns="http://schemas.openxmlformats.org/package/2006/relationships"><Relationship Type="http://schemas.openxmlformats.org/officeDocument/2006/relationships/image" Target="/ppt/media/image18.png" Id="rId3" /><Relationship Type="http://schemas.openxmlformats.org/officeDocument/2006/relationships/image" Target="/ppt/media/image17.jpeg" Id="rId2" /><Relationship Type="http://schemas.openxmlformats.org/officeDocument/2006/relationships/slideLayout" Target="/ppt/slideLayouts/slideLayout2.xml" Id="rId1" /></Relationships>
</file>

<file path=ppt/slides/_rels/slide28.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29.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3.xml.rels>&#65279;<?xml version="1.0" encoding="utf-8"?><Relationships xmlns="http://schemas.openxmlformats.org/package/2006/relationships"><Relationship Type="http://schemas.openxmlformats.org/officeDocument/2006/relationships/image" Target="/ppt/media/image3.jpeg" Id="rId3" /><Relationship Type="http://schemas.openxmlformats.org/officeDocument/2006/relationships/notesSlide" Target="/ppt/notesSlides/notesSlide3.xml" Id="rId2" /><Relationship Type="http://schemas.openxmlformats.org/officeDocument/2006/relationships/slideLayout" Target="/ppt/slideLayouts/slideLayout4.xml" Id="rId1" /></Relationships>
</file>

<file path=ppt/slides/_rels/slide30.xml.rels>&#65279;<?xml version="1.0" encoding="utf-8"?><Relationships xmlns="http://schemas.openxmlformats.org/package/2006/relationships"><Relationship Type="http://schemas.openxmlformats.org/officeDocument/2006/relationships/image" Target="/ppt/media/image19.jpeg" Id="rId3" /><Relationship Type="http://schemas.openxmlformats.org/officeDocument/2006/relationships/notesSlide" Target="/ppt/notesSlides/notesSlide25.xml" Id="rId2" /><Relationship Type="http://schemas.openxmlformats.org/officeDocument/2006/relationships/slideLayout" Target="/ppt/slideLayouts/slideLayout1.xml" Id="rId1" /></Relationships>
</file>

<file path=ppt/slides/_rels/slide31.xml.rels>&#65279;<?xml version="1.0" encoding="utf-8"?><Relationships xmlns="http://schemas.openxmlformats.org/package/2006/relationships"><Relationship Type="http://schemas.openxmlformats.org/officeDocument/2006/relationships/image" Target="/ppt/media/image20.png" Id="rId2" /><Relationship Type="http://schemas.openxmlformats.org/officeDocument/2006/relationships/slideLayout" Target="/ppt/slideLayouts/slideLayout2.xml" Id="rId1" /></Relationships>
</file>

<file path=ppt/slides/_rels/slide32.xml.rels>&#65279;<?xml version="1.0" encoding="utf-8"?><Relationships xmlns="http://schemas.openxmlformats.org/package/2006/relationships"><Relationship Type="http://schemas.openxmlformats.org/officeDocument/2006/relationships/notesSlide" Target="/ppt/notesSlides/notesSlide26.xml" Id="rId2" /><Relationship Type="http://schemas.openxmlformats.org/officeDocument/2006/relationships/slideLayout" Target="/ppt/slideLayouts/slideLayout2.xml" Id="rId1" /></Relationships>
</file>

<file path=ppt/slides/_rels/slide33.xml.rels>&#65279;<?xml version="1.0" encoding="utf-8"?><Relationships xmlns="http://schemas.openxmlformats.org/package/2006/relationships"><Relationship Type="http://schemas.openxmlformats.org/officeDocument/2006/relationships/image" Target="/ppt/media/image21.jpeg" Id="rId2" /><Relationship Type="http://schemas.openxmlformats.org/officeDocument/2006/relationships/slideLayout" Target="/ppt/slideLayouts/slideLayout4.xml" Id="rId1" /></Relationships>
</file>

<file path=ppt/slides/_rels/slide34.xml.rels>&#65279;<?xml version="1.0" encoding="utf-8"?><Relationships xmlns="http://schemas.openxmlformats.org/package/2006/relationships"><Relationship Type="http://schemas.openxmlformats.org/officeDocument/2006/relationships/notesSlide" Target="/ppt/notesSlides/notesSlide27.xml" Id="rId2" /><Relationship Type="http://schemas.openxmlformats.org/officeDocument/2006/relationships/slideLayout" Target="/ppt/slideLayouts/slideLayout1.xml" Id="rId1" /></Relationships>
</file>

<file path=ppt/slides/_rels/slide35.xml.rels>&#65279;<?xml version="1.0" encoding="utf-8"?><Relationships xmlns="http://schemas.openxmlformats.org/package/2006/relationships"><Relationship Type="http://schemas.openxmlformats.org/officeDocument/2006/relationships/image" Target="/ppt/media/image22.png" Id="rId3" /><Relationship Type="http://schemas.openxmlformats.org/officeDocument/2006/relationships/notesSlide" Target="/ppt/notesSlides/notesSlide28.xml" Id="rId2" /><Relationship Type="http://schemas.openxmlformats.org/officeDocument/2006/relationships/slideLayout" Target="/ppt/slideLayouts/slideLayout4.xml" Id="rId1" /></Relationships>
</file>

<file path=ppt/slides/_rels/slide36.xml.rels>&#65279;<?xml version="1.0" encoding="utf-8"?><Relationships xmlns="http://schemas.openxmlformats.org/package/2006/relationships"><Relationship Type="http://schemas.openxmlformats.org/officeDocument/2006/relationships/image" Target="/ppt/media/image24.jpeg" Id="rId3" /><Relationship Type="http://schemas.openxmlformats.org/officeDocument/2006/relationships/image" Target="/ppt/media/image23.png" Id="rId2" /><Relationship Type="http://schemas.openxmlformats.org/officeDocument/2006/relationships/slideLayout" Target="/ppt/slideLayouts/slideLayout4.xml" Id="rId1" /></Relationships>
</file>

<file path=ppt/slides/_rels/slide37.xml.rels>&#65279;<?xml version="1.0" encoding="utf-8"?><Relationships xmlns="http://schemas.openxmlformats.org/package/2006/relationships"><Relationship Type="http://schemas.openxmlformats.org/officeDocument/2006/relationships/image" Target="/ppt/media/image25.jpeg" Id="rId3" /><Relationship Type="http://schemas.openxmlformats.org/officeDocument/2006/relationships/notesSlide" Target="/ppt/notesSlides/notesSlide29.xml" Id="rId2" /><Relationship Type="http://schemas.openxmlformats.org/officeDocument/2006/relationships/slideLayout" Target="/ppt/slideLayouts/slideLayout4.xml" Id="rId1" /></Relationships>
</file>

<file path=ppt/slides/_rels/slide38.xml.rels>&#65279;<?xml version="1.0" encoding="utf-8"?><Relationships xmlns="http://schemas.openxmlformats.org/package/2006/relationships"><Relationship Type="http://schemas.openxmlformats.org/officeDocument/2006/relationships/image" Target="/ppt/media/image26.png" Id="rId2" /><Relationship Type="http://schemas.openxmlformats.org/officeDocument/2006/relationships/slideLayout" Target="/ppt/slideLayouts/slideLayout4.xml" Id="rId1" /></Relationships>
</file>

<file path=ppt/slides/_rels/slide39.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4.xml.rels>&#65279;<?xml version="1.0" encoding="utf-8"?><Relationships xmlns="http://schemas.openxmlformats.org/package/2006/relationships"><Relationship Type="http://schemas.openxmlformats.org/officeDocument/2006/relationships/image" Target="/ppt/media/image3.jpeg" Id="rId3" /><Relationship Type="http://schemas.openxmlformats.org/officeDocument/2006/relationships/notesSlide" Target="/ppt/notesSlides/notesSlide4.xml" Id="rId2" /><Relationship Type="http://schemas.openxmlformats.org/officeDocument/2006/relationships/slideLayout" Target="/ppt/slideLayouts/slideLayout4.xml" Id="rId1" /></Relationships>
</file>

<file path=ppt/slides/_rels/slide40.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41.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42.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43.xml.rels>&#65279;<?xml version="1.0" encoding="utf-8"?><Relationships xmlns="http://schemas.openxmlformats.org/package/2006/relationships"><Relationship Type="http://schemas.openxmlformats.org/officeDocument/2006/relationships/notesSlide" Target="/ppt/notesSlides/notesSlide30.xml" Id="rId2" /><Relationship Type="http://schemas.openxmlformats.org/officeDocument/2006/relationships/slideLayout" Target="/ppt/slideLayouts/slideLayout1.xml" Id="rId1" /></Relationships>
</file>

<file path=ppt/slides/_rels/slide44.xml.rels>&#65279;<?xml version="1.0" encoding="utf-8"?><Relationships xmlns="http://schemas.openxmlformats.org/package/2006/relationships"><Relationship Type="http://schemas.openxmlformats.org/officeDocument/2006/relationships/image" Target="/ppt/media/image2.jpeg" Id="rId3" /><Relationship Type="http://schemas.openxmlformats.org/officeDocument/2006/relationships/notesSlide" Target="/ppt/notesSlides/notesSlide31.xml" Id="rId2" /><Relationship Type="http://schemas.openxmlformats.org/officeDocument/2006/relationships/slideLayout" Target="/ppt/slideLayouts/slideLayout4.xml" Id="rId1" /></Relationships>
</file>

<file path=ppt/slides/_rels/slide45.xml.rels>&#65279;<?xml version="1.0" encoding="utf-8"?><Relationships xmlns="http://schemas.openxmlformats.org/package/2006/relationships"><Relationship Type="http://schemas.openxmlformats.org/officeDocument/2006/relationships/image" Target="/ppt/media/image27.jpeg" Id="rId3" /><Relationship Type="http://schemas.openxmlformats.org/officeDocument/2006/relationships/notesSlide" Target="/ppt/notesSlides/notesSlide32.xml" Id="rId2" /><Relationship Type="http://schemas.openxmlformats.org/officeDocument/2006/relationships/slideLayout" Target="/ppt/slideLayouts/slideLayout4.xml" Id="rId1" /></Relationships>
</file>

<file path=ppt/slides/_rels/slide46.xml.rels>&#65279;<?xml version="1.0" encoding="utf-8"?><Relationships xmlns="http://schemas.openxmlformats.org/package/2006/relationships"><Relationship Type="http://schemas.openxmlformats.org/officeDocument/2006/relationships/image" Target="/ppt/media/image28.jpeg" Id="rId3" /><Relationship Type="http://schemas.openxmlformats.org/officeDocument/2006/relationships/notesSlide" Target="/ppt/notesSlides/notesSlide33.xml" Id="rId2" /><Relationship Type="http://schemas.openxmlformats.org/officeDocument/2006/relationships/slideLayout" Target="/ppt/slideLayouts/slideLayout4.xml" Id="rId1" /></Relationships>
</file>

<file path=ppt/slides/_rels/slide47.xml.rels>&#65279;<?xml version="1.0" encoding="utf-8"?><Relationships xmlns="http://schemas.openxmlformats.org/package/2006/relationships"><Relationship Type="http://schemas.openxmlformats.org/officeDocument/2006/relationships/image" Target="/ppt/media/image29.jpeg" Id="rId3" /><Relationship Type="http://schemas.openxmlformats.org/officeDocument/2006/relationships/notesSlide" Target="/ppt/notesSlides/notesSlide34.xml" Id="rId2" /><Relationship Type="http://schemas.openxmlformats.org/officeDocument/2006/relationships/slideLayout" Target="/ppt/slideLayouts/slideLayout4.xml" Id="rId1" /></Relationships>
</file>

<file path=ppt/slides/_rels/slide48.xml.rels>&#65279;<?xml version="1.0" encoding="utf-8"?><Relationships xmlns="http://schemas.openxmlformats.org/package/2006/relationships"><Relationship Type="http://schemas.openxmlformats.org/officeDocument/2006/relationships/image" Target="/ppt/media/image30.jpeg" Id="rId3" /><Relationship Type="http://schemas.openxmlformats.org/officeDocument/2006/relationships/notesSlide" Target="/ppt/notesSlides/notesSlide35.xml" Id="rId2" /><Relationship Type="http://schemas.openxmlformats.org/officeDocument/2006/relationships/slideLayout" Target="/ppt/slideLayouts/slideLayout4.xml" Id="rId1" /></Relationships>
</file>

<file path=ppt/slides/_rels/slide49.xml.rels>&#65279;<?xml version="1.0" encoding="utf-8"?><Relationships xmlns="http://schemas.openxmlformats.org/package/2006/relationships"><Relationship Type="http://schemas.openxmlformats.org/officeDocument/2006/relationships/image" Target="/ppt/media/image31.jpeg" Id="rId3" /><Relationship Type="http://schemas.openxmlformats.org/officeDocument/2006/relationships/notesSlide" Target="/ppt/notesSlides/notesSlide36.xml" Id="rId2" /><Relationship Type="http://schemas.openxmlformats.org/officeDocument/2006/relationships/slideLayout" Target="/ppt/slideLayouts/slideLayout4.xml" Id="rId1" /></Relationships>
</file>

<file path=ppt/slides/_rels/slide5.xml.rels>&#65279;<?xml version="1.0" encoding="utf-8"?><Relationships xmlns="http://schemas.openxmlformats.org/package/2006/relationships"><Relationship Type="http://schemas.openxmlformats.org/officeDocument/2006/relationships/slideLayout" Target="/ppt/slideLayouts/slideLayout1.xml" Id="rId3" /><Relationship Type="http://schemas.openxmlformats.org/officeDocument/2006/relationships/image" Target="/ppt/media/image4.png" Id="rId5" /><Relationship Type="http://schemas.openxmlformats.org/officeDocument/2006/relationships/notesSlide" Target="/ppt/notesSlides/notesSlide5.xml" Id="rId4" /><Relationship Type="http://schemas.openxmlformats.org/officeDocument/2006/relationships/video" Target="/ppt/media/media1.mp4" Id="rId2" /><Relationship Type="http://schemas.microsoft.com/office/2007/relationships/media" Target="/ppt/media/media1.mp4" Id="rId1" /></Relationships>
</file>

<file path=ppt/slides/_rels/slide50.xml.rels>&#65279;<?xml version="1.0" encoding="utf-8"?><Relationships xmlns="http://schemas.openxmlformats.org/package/2006/relationships"><Relationship Type="http://schemas.openxmlformats.org/officeDocument/2006/relationships/image" Target="/ppt/media/image32.png" Id="rId3" /><Relationship Type="http://schemas.openxmlformats.org/officeDocument/2006/relationships/notesSlide" Target="/ppt/notesSlides/notesSlide37.xml" Id="rId2" /><Relationship Type="http://schemas.openxmlformats.org/officeDocument/2006/relationships/slideLayout" Target="/ppt/slideLayouts/slideLayout1.xml" Id="rId1" /><Relationship Type="http://schemas.openxmlformats.org/officeDocument/2006/relationships/image" Target="/ppt/media/image33.svg" Id="rId4" /></Relationships>
</file>

<file path=ppt/slides/_rels/slide51.xml.rels>&#65279;<?xml version="1.0" encoding="utf-8"?><Relationships xmlns="http://schemas.openxmlformats.org/package/2006/relationships"><Relationship Type="http://schemas.openxmlformats.org/officeDocument/2006/relationships/image" Target="/ppt/media/image34.jpeg" Id="rId3" /><Relationship Type="http://schemas.openxmlformats.org/officeDocument/2006/relationships/notesSlide" Target="/ppt/notesSlides/notesSlide38.xml" Id="rId2" /><Relationship Type="http://schemas.openxmlformats.org/officeDocument/2006/relationships/slideLayout" Target="/ppt/slideLayouts/slideLayout4.xml" Id="rId1" /></Relationships>
</file>

<file path=ppt/slides/_rels/slide52.xml.rels>&#65279;<?xml version="1.0" encoding="utf-8"?><Relationships xmlns="http://schemas.openxmlformats.org/package/2006/relationships"><Relationship Type="http://schemas.openxmlformats.org/officeDocument/2006/relationships/image" Target="/ppt/media/image35.jpeg" Id="rId3" /><Relationship Type="http://schemas.openxmlformats.org/officeDocument/2006/relationships/notesSlide" Target="/ppt/notesSlides/notesSlide39.xml" Id="rId2" /><Relationship Type="http://schemas.openxmlformats.org/officeDocument/2006/relationships/slideLayout" Target="/ppt/slideLayouts/slideLayout4.xml" Id="rId1" /></Relationships>
</file>

<file path=ppt/slides/_rels/slide53.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54.xml.rels>&#65279;<?xml version="1.0" encoding="utf-8"?><Relationships xmlns="http://schemas.openxmlformats.org/package/2006/relationships"><Relationship Type="http://schemas.openxmlformats.org/officeDocument/2006/relationships/image" Target="/ppt/media/image35.jpeg" Id="rId3" /><Relationship Type="http://schemas.openxmlformats.org/officeDocument/2006/relationships/notesSlide" Target="/ppt/notesSlides/notesSlide40.xml" Id="rId2" /><Relationship Type="http://schemas.openxmlformats.org/officeDocument/2006/relationships/slideLayout" Target="/ppt/slideLayouts/slideLayout4.xml" Id="rId1" /></Relationships>
</file>

<file path=ppt/slides/_rels/slide55.xml.rels>&#65279;<?xml version="1.0" encoding="utf-8"?><Relationships xmlns="http://schemas.openxmlformats.org/package/2006/relationships"><Relationship Type="http://schemas.openxmlformats.org/officeDocument/2006/relationships/notesSlide" Target="/ppt/notesSlides/notesSlide41.xml" Id="rId2" /><Relationship Type="http://schemas.openxmlformats.org/officeDocument/2006/relationships/slideLayout" Target="/ppt/slideLayouts/slideLayout4.xml" Id="rId1" /></Relationships>
</file>

<file path=ppt/slides/_rels/slide56.xml.rels>&#65279;<?xml version="1.0" encoding="utf-8"?><Relationships xmlns="http://schemas.openxmlformats.org/package/2006/relationships"><Relationship Type="http://schemas.openxmlformats.org/officeDocument/2006/relationships/image" Target="/ppt/media/image35.jpeg" Id="rId3" /><Relationship Type="http://schemas.openxmlformats.org/officeDocument/2006/relationships/notesSlide" Target="/ppt/notesSlides/notesSlide42.xml" Id="rId2" /><Relationship Type="http://schemas.openxmlformats.org/officeDocument/2006/relationships/slideLayout" Target="/ppt/slideLayouts/slideLayout4.xml" Id="rId1" /></Relationships>
</file>

<file path=ppt/slides/_rels/slide57.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58.xml.rels>&#65279;<?xml version="1.0" encoding="utf-8"?><Relationships xmlns="http://schemas.openxmlformats.org/package/2006/relationships"><Relationship Type="http://schemas.openxmlformats.org/officeDocument/2006/relationships/image" Target="/ppt/media/image36.jpeg" Id="rId3" /><Relationship Type="http://schemas.openxmlformats.org/officeDocument/2006/relationships/notesSlide" Target="/ppt/notesSlides/notesSlide43.xml" Id="rId2" /><Relationship Type="http://schemas.openxmlformats.org/officeDocument/2006/relationships/slideLayout" Target="/ppt/slideLayouts/slideLayout4.xml" Id="rId1" /></Relationships>
</file>

<file path=ppt/slides/_rels/slide59.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6.xml.rels>&#65279;<?xml version="1.0" encoding="utf-8"?><Relationships xmlns="http://schemas.openxmlformats.org/package/2006/relationships"><Relationship Type="http://schemas.openxmlformats.org/officeDocument/2006/relationships/image" Target="/ppt/media/image5.png" Id="rId3" /><Relationship Type="http://schemas.openxmlformats.org/officeDocument/2006/relationships/notesSlide" Target="/ppt/notesSlides/notesSlide6.xml" Id="rId2" /><Relationship Type="http://schemas.openxmlformats.org/officeDocument/2006/relationships/slideLayout" Target="/ppt/slideLayouts/slideLayout4.xml" Id="rId1" /></Relationships>
</file>

<file path=ppt/slides/_rels/slide60.xml.rels>&#65279;<?xml version="1.0" encoding="utf-8"?><Relationships xmlns="http://schemas.openxmlformats.org/package/2006/relationships"><Relationship Type="http://schemas.openxmlformats.org/officeDocument/2006/relationships/notesSlide" Target="/ppt/notesSlides/notesSlide44.xml" Id="rId2" /><Relationship Type="http://schemas.openxmlformats.org/officeDocument/2006/relationships/slideLayout" Target="/ppt/slideLayouts/slideLayout1.xml" Id="rId1" /></Relationships>
</file>

<file path=ppt/slides/_rels/slide61.xml.rels>&#65279;<?xml version="1.0" encoding="utf-8"?><Relationships xmlns="http://schemas.openxmlformats.org/package/2006/relationships"><Relationship Type="http://schemas.openxmlformats.org/officeDocument/2006/relationships/image" Target="/ppt/media/image37.jpeg" Id="rId3" /><Relationship Type="http://schemas.openxmlformats.org/officeDocument/2006/relationships/notesSlide" Target="/ppt/notesSlides/notesSlide45.xml" Id="rId2" /><Relationship Type="http://schemas.openxmlformats.org/officeDocument/2006/relationships/slideLayout" Target="/ppt/slideLayouts/slideLayout4.xml" Id="rId1" /></Relationships>
</file>

<file path=ppt/slides/_rels/slide62.xml.rels>&#65279;<?xml version="1.0" encoding="utf-8"?><Relationships xmlns="http://schemas.openxmlformats.org/package/2006/relationships"><Relationship Type="http://schemas.openxmlformats.org/officeDocument/2006/relationships/image" Target="/ppt/media/image38.jpeg" Id="rId3" /><Relationship Type="http://schemas.openxmlformats.org/officeDocument/2006/relationships/notesSlide" Target="/ppt/notesSlides/notesSlide46.xml" Id="rId2" /><Relationship Type="http://schemas.openxmlformats.org/officeDocument/2006/relationships/slideLayout" Target="/ppt/slideLayouts/slideLayout4.xml" Id="rId1" /></Relationships>
</file>

<file path=ppt/slides/_rels/slide63.xml.rels>&#65279;<?xml version="1.0" encoding="utf-8"?><Relationships xmlns="http://schemas.openxmlformats.org/package/2006/relationships"><Relationship Type="http://schemas.openxmlformats.org/officeDocument/2006/relationships/diagramData" Target="/ppt/diagrams/data1.xml" Id="rId3" /><Relationship Type="http://schemas.microsoft.com/office/2007/relationships/diagramDrawing" Target="/ppt/diagrams/drawing1.xml" Id="rId7" /><Relationship Type="http://schemas.openxmlformats.org/officeDocument/2006/relationships/notesSlide" Target="/ppt/notesSlides/notesSlide47.xml" Id="rId2" /><Relationship Type="http://schemas.openxmlformats.org/officeDocument/2006/relationships/slideLayout" Target="/ppt/slideLayouts/slideLayout4.xml" Id="rId1" /><Relationship Type="http://schemas.openxmlformats.org/officeDocument/2006/relationships/diagramColors" Target="/ppt/diagrams/colors1.xml" Id="rId6" /><Relationship Type="http://schemas.openxmlformats.org/officeDocument/2006/relationships/diagramQuickStyle" Target="/ppt/diagrams/quickStyle1.xml" Id="rId5" /><Relationship Type="http://schemas.openxmlformats.org/officeDocument/2006/relationships/diagramLayout" Target="/ppt/diagrams/layout1.xml" Id="rId4" /></Relationships>
</file>

<file path=ppt/slides/_rels/slide64.xml.rels>&#65279;<?xml version="1.0" encoding="utf-8"?><Relationships xmlns="http://schemas.openxmlformats.org/package/2006/relationships"><Relationship Type="http://schemas.openxmlformats.org/officeDocument/2006/relationships/image" Target="/ppt/media/image39.png" Id="rId2" /><Relationship Type="http://schemas.openxmlformats.org/officeDocument/2006/relationships/slideLayout" Target="/ppt/slideLayouts/slideLayout4.xml" Id="rId1" /></Relationships>
</file>

<file path=ppt/slides/_rels/slide65.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66.xml.rels>&#65279;<?xml version="1.0" encoding="utf-8"?><Relationships xmlns="http://schemas.openxmlformats.org/package/2006/relationships"><Relationship Type="http://schemas.openxmlformats.org/officeDocument/2006/relationships/notesSlide" Target="/ppt/notesSlides/notesSlide48.xml" Id="rId2" /><Relationship Type="http://schemas.openxmlformats.org/officeDocument/2006/relationships/slideLayout" Target="/ppt/slideLayouts/slideLayout1.xml" Id="rId1" /></Relationships>
</file>

<file path=ppt/slides/_rels/slide67.xml.rels>&#65279;<?xml version="1.0" encoding="utf-8"?><Relationships xmlns="http://schemas.openxmlformats.org/package/2006/relationships"><Relationship Type="http://schemas.openxmlformats.org/officeDocument/2006/relationships/diagramData" Target="/ppt/diagrams/data2.xml" Id="rId3" /><Relationship Type="http://schemas.microsoft.com/office/2007/relationships/diagramDrawing" Target="/ppt/diagrams/drawing2.xml" Id="rId7" /><Relationship Type="http://schemas.openxmlformats.org/officeDocument/2006/relationships/image" Target="/ppt/media/image40.jpeg" Id="rId2" /><Relationship Type="http://schemas.openxmlformats.org/officeDocument/2006/relationships/slideLayout" Target="/ppt/slideLayouts/slideLayout2.xml" Id="rId1" /><Relationship Type="http://schemas.openxmlformats.org/officeDocument/2006/relationships/diagramColors" Target="/ppt/diagrams/colors2.xml" Id="rId6" /><Relationship Type="http://schemas.openxmlformats.org/officeDocument/2006/relationships/diagramQuickStyle" Target="/ppt/diagrams/quickStyle2.xml" Id="rId5" /><Relationship Type="http://schemas.openxmlformats.org/officeDocument/2006/relationships/diagramLayout" Target="/ppt/diagrams/layout2.xml" Id="rId4" /></Relationships>
</file>

<file path=ppt/slides/_rels/slide68.xml.rels>&#65279;<?xml version="1.0" encoding="utf-8"?><Relationships xmlns="http://schemas.openxmlformats.org/package/2006/relationships"><Relationship Type="http://schemas.openxmlformats.org/officeDocument/2006/relationships/diagramData" Target="/ppt/diagrams/data3.xml" Id="rId3" /><Relationship Type="http://schemas.microsoft.com/office/2007/relationships/diagramDrawing" Target="/ppt/diagrams/drawing3.xml" Id="rId7" /><Relationship Type="http://schemas.openxmlformats.org/officeDocument/2006/relationships/image" Target="/ppt/media/image41.jpeg" Id="rId2" /><Relationship Type="http://schemas.openxmlformats.org/officeDocument/2006/relationships/slideLayout" Target="/ppt/slideLayouts/slideLayout2.xml" Id="rId1" /><Relationship Type="http://schemas.openxmlformats.org/officeDocument/2006/relationships/diagramColors" Target="/ppt/diagrams/colors3.xml" Id="rId6" /><Relationship Type="http://schemas.openxmlformats.org/officeDocument/2006/relationships/diagramQuickStyle" Target="/ppt/diagrams/quickStyle3.xml" Id="rId5" /><Relationship Type="http://schemas.openxmlformats.org/officeDocument/2006/relationships/diagramLayout" Target="/ppt/diagrams/layout3.xml" Id="rId4" /></Relationships>
</file>

<file path=ppt/slides/_rels/slide69.xml.rels>&#65279;<?xml version="1.0" encoding="utf-8"?><Relationships xmlns="http://schemas.openxmlformats.org/package/2006/relationships"><Relationship Type="http://schemas.openxmlformats.org/officeDocument/2006/relationships/diagramLayout" Target="/ppt/diagrams/layout4.xml" Id="rId3" /><Relationship Type="http://schemas.openxmlformats.org/officeDocument/2006/relationships/diagramData" Target="/ppt/diagrams/data4.xml" Id="rId2" /><Relationship Type="http://schemas.openxmlformats.org/officeDocument/2006/relationships/slideLayout" Target="/ppt/slideLayouts/slideLayout2.xml" Id="rId1" /><Relationship Type="http://schemas.microsoft.com/office/2007/relationships/diagramDrawing" Target="/ppt/diagrams/drawing4.xml" Id="rId6" /><Relationship Type="http://schemas.openxmlformats.org/officeDocument/2006/relationships/diagramColors" Target="/ppt/diagrams/colors4.xml" Id="rId5" /><Relationship Type="http://schemas.openxmlformats.org/officeDocument/2006/relationships/diagramQuickStyle" Target="/ppt/diagrams/quickStyle4.xml" Id="rId4" /></Relationships>
</file>

<file path=ppt/slides/_rels/slide7.xml.rels>&#65279;<?xml version="1.0" encoding="utf-8"?><Relationships xmlns="http://schemas.openxmlformats.org/package/2006/relationships"><Relationship Type="http://schemas.openxmlformats.org/officeDocument/2006/relationships/image" Target="/ppt/media/image6.jpeg" Id="rId3" /><Relationship Type="http://schemas.openxmlformats.org/officeDocument/2006/relationships/notesSlide" Target="/ppt/notesSlides/notesSlide7.xml" Id="rId2" /><Relationship Type="http://schemas.openxmlformats.org/officeDocument/2006/relationships/slideLayout" Target="/ppt/slideLayouts/slideLayout4.xml" Id="rId1" /></Relationships>
</file>

<file path=ppt/slides/_rels/slide70.xml.rels>&#65279;<?xml version="1.0" encoding="utf-8"?><Relationships xmlns="http://schemas.openxmlformats.org/package/2006/relationships"><Relationship Type="http://schemas.openxmlformats.org/officeDocument/2006/relationships/diagramLayout" Target="/ppt/diagrams/layout5.xml" Id="rId3" /><Relationship Type="http://schemas.openxmlformats.org/officeDocument/2006/relationships/diagramData" Target="/ppt/diagrams/data5.xml" Id="rId2" /><Relationship Type="http://schemas.openxmlformats.org/officeDocument/2006/relationships/slideLayout" Target="/ppt/slideLayouts/slideLayout2.xml" Id="rId1" /><Relationship Type="http://schemas.microsoft.com/office/2007/relationships/diagramDrawing" Target="/ppt/diagrams/drawing5.xml" Id="rId6" /><Relationship Type="http://schemas.openxmlformats.org/officeDocument/2006/relationships/diagramColors" Target="/ppt/diagrams/colors5.xml" Id="rId5" /><Relationship Type="http://schemas.openxmlformats.org/officeDocument/2006/relationships/diagramQuickStyle" Target="/ppt/diagrams/quickStyle5.xml" Id="rId4" /></Relationships>
</file>

<file path=ppt/slides/_rels/slide71.xml.rels>&#65279;<?xml version="1.0" encoding="utf-8"?><Relationships xmlns="http://schemas.openxmlformats.org/package/2006/relationships"><Relationship Type="http://schemas.openxmlformats.org/officeDocument/2006/relationships/diagramLayout" Target="/ppt/diagrams/layout6.xml" Id="rId3" /><Relationship Type="http://schemas.openxmlformats.org/officeDocument/2006/relationships/diagramData" Target="/ppt/diagrams/data6.xml" Id="rId2" /><Relationship Type="http://schemas.openxmlformats.org/officeDocument/2006/relationships/slideLayout" Target="/ppt/slideLayouts/slideLayout2.xml" Id="rId1" /><Relationship Type="http://schemas.microsoft.com/office/2007/relationships/diagramDrawing" Target="/ppt/diagrams/drawing6.xml" Id="rId6" /><Relationship Type="http://schemas.openxmlformats.org/officeDocument/2006/relationships/diagramColors" Target="/ppt/diagrams/colors6.xml" Id="rId5" /><Relationship Type="http://schemas.openxmlformats.org/officeDocument/2006/relationships/diagramQuickStyle" Target="/ppt/diagrams/quickStyle6.xml" Id="rId4" /></Relationships>
</file>

<file path=ppt/slides/_rels/slide72.xml.rels>&#65279;<?xml version="1.0" encoding="utf-8"?><Relationships xmlns="http://schemas.openxmlformats.org/package/2006/relationships"><Relationship Type="http://schemas.openxmlformats.org/officeDocument/2006/relationships/diagramLayout" Target="/ppt/diagrams/layout7.xml" Id="rId3" /><Relationship Type="http://schemas.openxmlformats.org/officeDocument/2006/relationships/diagramData" Target="/ppt/diagrams/data7.xml" Id="rId2" /><Relationship Type="http://schemas.openxmlformats.org/officeDocument/2006/relationships/slideLayout" Target="/ppt/slideLayouts/slideLayout2.xml" Id="rId1" /><Relationship Type="http://schemas.microsoft.com/office/2007/relationships/diagramDrawing" Target="/ppt/diagrams/drawing7.xml" Id="rId6" /><Relationship Type="http://schemas.openxmlformats.org/officeDocument/2006/relationships/diagramColors" Target="/ppt/diagrams/colors7.xml" Id="rId5" /><Relationship Type="http://schemas.openxmlformats.org/officeDocument/2006/relationships/diagramQuickStyle" Target="/ppt/diagrams/quickStyle7.xml" Id="rId4" /></Relationships>
</file>

<file path=ppt/slides/_rels/slide73.xml.rels>&#65279;<?xml version="1.0" encoding="utf-8"?><Relationships xmlns="http://schemas.openxmlformats.org/package/2006/relationships"><Relationship Type="http://schemas.openxmlformats.org/officeDocument/2006/relationships/diagramData" Target="/ppt/diagrams/data8.xml" Id="rId3" /><Relationship Type="http://schemas.microsoft.com/office/2007/relationships/diagramDrawing" Target="/ppt/diagrams/drawing8.xml" Id="rId7" /><Relationship Type="http://schemas.openxmlformats.org/officeDocument/2006/relationships/image" Target="/ppt/media/image42.jpeg" Id="rId2" /><Relationship Type="http://schemas.openxmlformats.org/officeDocument/2006/relationships/slideLayout" Target="/ppt/slideLayouts/slideLayout2.xml" Id="rId1" /><Relationship Type="http://schemas.openxmlformats.org/officeDocument/2006/relationships/diagramColors" Target="/ppt/diagrams/colors8.xml" Id="rId6" /><Relationship Type="http://schemas.openxmlformats.org/officeDocument/2006/relationships/diagramQuickStyle" Target="/ppt/diagrams/quickStyle8.xml" Id="rId5" /><Relationship Type="http://schemas.openxmlformats.org/officeDocument/2006/relationships/diagramLayout" Target="/ppt/diagrams/layout8.xml" Id="rId4" /></Relationships>
</file>

<file path=ppt/slides/_rels/slide74.xml.rels>&#65279;<?xml version="1.0" encoding="utf-8"?><Relationships xmlns="http://schemas.openxmlformats.org/package/2006/relationships"><Relationship Type="http://schemas.openxmlformats.org/officeDocument/2006/relationships/diagramLayout" Target="/ppt/diagrams/layout9.xml" Id="rId3" /><Relationship Type="http://schemas.openxmlformats.org/officeDocument/2006/relationships/diagramData" Target="/ppt/diagrams/data9.xml" Id="rId2" /><Relationship Type="http://schemas.openxmlformats.org/officeDocument/2006/relationships/slideLayout" Target="/ppt/slideLayouts/slideLayout4.xml" Id="rId1" /><Relationship Type="http://schemas.microsoft.com/office/2007/relationships/diagramDrawing" Target="/ppt/diagrams/drawing9.xml" Id="rId6" /><Relationship Type="http://schemas.openxmlformats.org/officeDocument/2006/relationships/diagramColors" Target="/ppt/diagrams/colors9.xml" Id="rId5" /><Relationship Type="http://schemas.openxmlformats.org/officeDocument/2006/relationships/diagramQuickStyle" Target="/ppt/diagrams/quickStyle9.xml" Id="rId4" /></Relationships>
</file>

<file path=ppt/slides/_rels/slide75.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76.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77.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78.xml.rels>&#65279;<?xml version="1.0" encoding="utf-8"?><Relationships xmlns="http://schemas.openxmlformats.org/package/2006/relationships"><Relationship Type="http://schemas.openxmlformats.org/officeDocument/2006/relationships/slideLayout" Target="/ppt/slideLayouts/slideLayout4.xml" Id="rId1" /></Relationships>
</file>

<file path=ppt/slides/_rels/slide79.xml.rels>&#65279;<?xml version="1.0" encoding="utf-8"?><Relationships xmlns="http://schemas.openxmlformats.org/package/2006/relationships"><Relationship Type="http://schemas.openxmlformats.org/officeDocument/2006/relationships/diagramLayout" Target="/ppt/diagrams/layout10.xml" Id="rId3" /><Relationship Type="http://schemas.openxmlformats.org/officeDocument/2006/relationships/diagramData" Target="/ppt/diagrams/data10.xml" Id="rId2" /><Relationship Type="http://schemas.openxmlformats.org/officeDocument/2006/relationships/slideLayout" Target="/ppt/slideLayouts/slideLayout2.xml" Id="rId1" /><Relationship Type="http://schemas.microsoft.com/office/2007/relationships/diagramDrawing" Target="/ppt/diagrams/drawing10.xml" Id="rId6" /><Relationship Type="http://schemas.openxmlformats.org/officeDocument/2006/relationships/diagramColors" Target="/ppt/diagrams/colors10.xml" Id="rId5" /><Relationship Type="http://schemas.openxmlformats.org/officeDocument/2006/relationships/diagramQuickStyle" Target="/ppt/diagrams/quickStyle10.xml" Id="rId4" /></Relationships>
</file>

<file path=ppt/slides/_rels/slide8.xml.rels>&#65279;<?xml version="1.0" encoding="utf-8"?><Relationships xmlns="http://schemas.openxmlformats.org/package/2006/relationships"><Relationship Type="http://schemas.openxmlformats.org/officeDocument/2006/relationships/image" Target="/ppt/media/image7.jpeg" Id="rId3" /><Relationship Type="http://schemas.openxmlformats.org/officeDocument/2006/relationships/notesSlide" Target="/ppt/notesSlides/notesSlide8.xml" Id="rId2" /><Relationship Type="http://schemas.openxmlformats.org/officeDocument/2006/relationships/slideLayout" Target="/ppt/slideLayouts/slideLayout4.xml" Id="rId1" /></Relationships>
</file>

<file path=ppt/slides/_rels/slide80.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81.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82.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83.xml.rels>&#65279;<?xml version="1.0" encoding="utf-8"?><Relationships xmlns="http://schemas.openxmlformats.org/package/2006/relationships"><Relationship Type="http://schemas.openxmlformats.org/officeDocument/2006/relationships/image" Target="/ppt/media/image43.jpeg" Id="rId2" /><Relationship Type="http://schemas.openxmlformats.org/officeDocument/2006/relationships/slideLayout" Target="/ppt/slideLayouts/slideLayout2.xml" Id="rId1" /></Relationships>
</file>

<file path=ppt/slides/_rels/slide9.xml.rels>&#65279;<?xml version="1.0" encoding="utf-8"?><Relationships xmlns="http://schemas.openxmlformats.org/package/2006/relationships"><Relationship Type="http://schemas.openxmlformats.org/officeDocument/2006/relationships/image" Target="/ppt/media/image8.png" Id="rId3" /><Relationship Type="http://schemas.openxmlformats.org/officeDocument/2006/relationships/notesSlide" Target="/ppt/notesSlides/notesSlide9.xml" Id="rId2" /><Relationship Type="http://schemas.openxmlformats.org/officeDocument/2006/relationships/slideLayout" Target="/ppt/slideLayouts/slideLayout1.xml" Id="rId1"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5BF4DF2C-F028-4921-9C23-41303F650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7D5ACF7-678B-CD8A-4F95-B1E83AAC1312}"/>
              </a:ext>
            </a:extLst>
          </p:cNvPr>
          <p:cNvSpPr>
            <a:spLocks noGrp="1"/>
          </p:cNvSpPr>
          <p:nvPr>
            <p:ph type="ctrTitle"/>
          </p:nvPr>
        </p:nvSpPr>
        <p:spPr>
          <a:xfrm>
            <a:off x="457200" y="1598246"/>
            <a:ext cx="4412419" cy="3626217"/>
          </a:xfrm>
        </p:spPr>
        <p:txBody>
          <a:bodyPr anchor="t">
            <a:normAutofit/>
          </a:bodyPr>
          <a:lstStyle/>
          <a:p>
            <a:pPr algn="r"/>
            <a:r>
              <a:rPr lang="en-US" sz="3800">
                <a:solidFill>
                  <a:srgbClr val="FFFFFF"/>
                </a:solidFill>
              </a:rPr>
              <a:t>The Urinary System: Comprehensive Overview, Nursing and Medical Management</a:t>
            </a:r>
          </a:p>
        </p:txBody>
      </p:sp>
      <p:sp>
        <p:nvSpPr>
          <p:cNvPr id="3" name="Subtitle 2">
            <a:extLst>
              <a:ext uri="{FF2B5EF4-FFF2-40B4-BE49-F238E27FC236}">
                <a16:creationId xmlns:a16="http://schemas.microsoft.com/office/drawing/2014/main" id="{BC151372-130D-B30C-D409-0615B0FEC9A2}"/>
              </a:ext>
            </a:extLst>
          </p:cNvPr>
          <p:cNvSpPr>
            <a:spLocks noGrp="1"/>
          </p:cNvSpPr>
          <p:nvPr>
            <p:ph type="subTitle" idx="1"/>
          </p:nvPr>
        </p:nvSpPr>
        <p:spPr>
          <a:xfrm>
            <a:off x="457200" y="5350213"/>
            <a:ext cx="4412417" cy="1031537"/>
          </a:xfrm>
        </p:spPr>
        <p:txBody>
          <a:bodyPr>
            <a:normAutofit/>
          </a:bodyPr>
          <a:lstStyle/>
          <a:p>
            <a:pPr algn="r"/>
            <a:r>
              <a:rPr lang="en-US" sz="1800" b="1">
                <a:solidFill>
                  <a:srgbClr val="FFFFFF"/>
                </a:solidFill>
              </a:rPr>
              <a:t>Presented by: </a:t>
            </a:r>
          </a:p>
          <a:p>
            <a:pPr algn="r"/>
            <a:r>
              <a:rPr lang="en-US" sz="1800" b="1">
                <a:solidFill>
                  <a:srgbClr val="FFFFFF"/>
                </a:solidFill>
              </a:rPr>
              <a:t>Mabel Okungbowa, CRNA, APRN, MSN, BSN, RN</a:t>
            </a:r>
          </a:p>
        </p:txBody>
      </p:sp>
      <p:cxnSp>
        <p:nvCxnSpPr>
          <p:cNvPr id="1037" name="Straight Connector 103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1028" name="Picture 4" descr="Diagram of Urinary System with Labeled Parts - GeeksforGeeks">
            <a:extLst>
              <a:ext uri="{FF2B5EF4-FFF2-40B4-BE49-F238E27FC236}">
                <a16:creationId xmlns:a16="http://schemas.microsoft.com/office/drawing/2014/main" id="{C11998E9-A2A3-7FF3-6832-D6CD98CE757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86925" y="1933196"/>
            <a:ext cx="5664133" cy="4049854"/>
          </a:xfrm>
          <a:prstGeom prst="rect">
            <a:avLst/>
          </a:prstGeom>
          <a:noFill/>
          <a:extLst>
            <a:ext uri="{909E8E84-426E-40DD-AFC4-6F175D3DCCD1}">
              <a14:hiddenFill xmlns:a14="http://schemas.microsoft.com/office/drawing/2010/main">
                <a:solidFill>
                  <a:srgbClr val="FFFFFF"/>
                </a:solidFill>
              </a14:hiddenFill>
            </a:ext>
          </a:extLst>
        </p:spPr>
      </p:pic>
      <p:grpSp>
        <p:nvGrpSpPr>
          <p:cNvPr id="1039" name="Group 1038">
            <a:extLst>
              <a:ext uri="{FF2B5EF4-FFF2-40B4-BE49-F238E27FC236}">
                <a16:creationId xmlns:a16="http://schemas.microsoft.com/office/drawing/2014/main" id="{892B7B61-D701-474B-AE8F-EA238B550A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12034" y="1267063"/>
            <a:ext cx="368480" cy="519967"/>
            <a:chOff x="11512034" y="1267063"/>
            <a:chExt cx="368480" cy="519967"/>
          </a:xfrm>
          <a:solidFill>
            <a:srgbClr val="FFFFFF"/>
          </a:solidFill>
        </p:grpSpPr>
        <p:sp>
          <p:nvSpPr>
            <p:cNvPr id="1040"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grpFill/>
            <a:ln w="603" cap="flat">
              <a:noFill/>
              <a:prstDash val="solid"/>
              <a:miter/>
            </a:ln>
          </p:spPr>
          <p:txBody>
            <a:bodyPr rtlCol="0" anchor="ctr"/>
            <a:lstStyle/>
            <a:p>
              <a:endParaRPr lang="en-US">
                <a:solidFill>
                  <a:srgbClr val="FFFFFF"/>
                </a:solidFill>
              </a:endParaRPr>
            </a:p>
          </p:txBody>
        </p:sp>
        <p:sp>
          <p:nvSpPr>
            <p:cNvPr id="1041"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spTree>
    <p:extLst>
      <p:ext uri="{BB962C8B-B14F-4D97-AF65-F5344CB8AC3E}">
        <p14:creationId xmlns:p14="http://schemas.microsoft.com/office/powerpoint/2010/main" val="173708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par>
                                <p:cTn id="14" presetID="10" presetClass="entr" presetSubtype="0" fill="hold" grpId="1" nodeType="withEffect">
                                  <p:stCondLst>
                                    <p:cond delay="250"/>
                                  </p:stCondLst>
                                  <p:iterate>
                                    <p:tmPct val="10000"/>
                                  </p:iterate>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189828-3FF0-E857-96CA-C44B9492571B}"/>
              </a:ext>
            </a:extLst>
          </p:cNvPr>
          <p:cNvSpPr>
            <a:spLocks noGrp="1"/>
          </p:cNvSpPr>
          <p:nvPr>
            <p:ph type="title"/>
          </p:nvPr>
        </p:nvSpPr>
        <p:spPr>
          <a:xfrm>
            <a:off x="1171074" y="1396686"/>
            <a:ext cx="3240506" cy="4064628"/>
          </a:xfrm>
        </p:spPr>
        <p:txBody>
          <a:bodyPr>
            <a:normAutofit/>
          </a:bodyPr>
          <a:lstStyle/>
          <a:p>
            <a:r>
              <a:rPr lang="en-US">
                <a:solidFill>
                  <a:srgbClr val="FFFFFF"/>
                </a:solidFill>
              </a:rPr>
              <a:t>Anatomical Structure of the Ureters</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5E027BD-5993-7435-4425-4E1EA9A6D6B1}"/>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70153" y="1526033"/>
            <a:ext cx="5536397" cy="3935281"/>
          </a:xfrm>
        </p:spPr>
        <p:txBody>
          <a:bodyPr>
            <a:normAutofit/>
          </a:bodyPr>
          <a:lstStyle/>
          <a:p>
            <a:pPr marL="0" indent="0">
              <a:spcBef>
                <a:spcPts val="2500"/>
              </a:spcBef>
              <a:buNone/>
            </a:pPr>
            <a:r>
              <a:rPr lang="en-US" sz="1800" b="1" dirty="0"/>
              <a:t>Ureter Length</a:t>
            </a:r>
          </a:p>
          <a:p>
            <a:pPr marL="0" lvl="1" indent="0">
              <a:buNone/>
            </a:pPr>
            <a:r>
              <a:rPr lang="en-US" sz="1800" dirty="0"/>
              <a:t>Each ureter measures approximately </a:t>
            </a:r>
            <a:r>
              <a:rPr lang="en-US" sz="1800" b="1" dirty="0"/>
              <a:t>25-30 cm </a:t>
            </a:r>
            <a:r>
              <a:rPr lang="en-US" sz="1800" dirty="0"/>
              <a:t>in length</a:t>
            </a:r>
          </a:p>
          <a:p>
            <a:pPr marL="0" indent="0">
              <a:spcBef>
                <a:spcPts val="2500"/>
              </a:spcBef>
              <a:buNone/>
            </a:pPr>
            <a:r>
              <a:rPr lang="en-US" sz="1800" b="1" dirty="0"/>
              <a:t>Three Layer Structure</a:t>
            </a:r>
          </a:p>
          <a:p>
            <a:pPr marL="0" lvl="1" indent="0">
              <a:buNone/>
            </a:pPr>
            <a:r>
              <a:rPr lang="en-US" sz="1800" dirty="0"/>
              <a:t>The ureters are composed of </a:t>
            </a:r>
            <a:r>
              <a:rPr lang="en-US" sz="1800" b="1" dirty="0"/>
              <a:t>three distinct layers</a:t>
            </a:r>
            <a:r>
              <a:rPr lang="en-US" sz="1800" dirty="0"/>
              <a:t>: </a:t>
            </a:r>
            <a:r>
              <a:rPr lang="en-US" sz="1800" b="1" dirty="0"/>
              <a:t>mucosa, muscularis, and adventitia</a:t>
            </a:r>
            <a:r>
              <a:rPr lang="en-US" sz="1800" dirty="0"/>
              <a:t>, each serving a specific function as part of the peristaltic movement to propel urine to the urinary bladder.</a:t>
            </a:r>
          </a:p>
          <a:p>
            <a:pPr marL="0" indent="0">
              <a:spcBef>
                <a:spcPts val="2500"/>
              </a:spcBef>
              <a:buNone/>
            </a:pPr>
            <a:r>
              <a:rPr lang="en-US" sz="1800" b="1" dirty="0"/>
              <a:t>Function of Layers</a:t>
            </a:r>
          </a:p>
          <a:p>
            <a:pPr marL="0" lvl="1" indent="0">
              <a:buNone/>
            </a:pPr>
            <a:r>
              <a:rPr lang="en-US" sz="1800" dirty="0"/>
              <a:t>Contraction and Expansion, facilitating efficient urine transport from the kidneys to the urinary bladder</a:t>
            </a:r>
            <a:r>
              <a:rPr lang="en-US" sz="1400" dirty="0"/>
              <a:t>.</a:t>
            </a:r>
          </a:p>
        </p:txBody>
      </p:sp>
    </p:spTree>
    <p:extLst>
      <p:ext uri="{BB962C8B-B14F-4D97-AF65-F5344CB8AC3E}">
        <p14:creationId xmlns:p14="http://schemas.microsoft.com/office/powerpoint/2010/main" val="2416433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4859464-D937-2E38-9E04-29761B966579}"/>
              </a:ext>
            </a:extLst>
          </p:cNvPr>
          <p:cNvSpPr>
            <a:spLocks noGrp="1"/>
          </p:cNvSpPr>
          <p:nvPr>
            <p:ph type="ctrTitle"/>
          </p:nvPr>
        </p:nvSpPr>
        <p:spPr>
          <a:xfrm>
            <a:off x="242910" y="1598246"/>
            <a:ext cx="4626709" cy="5122985"/>
          </a:xfrm>
        </p:spPr>
        <p:txBody>
          <a:bodyPr anchor="t">
            <a:normAutofit/>
          </a:bodyPr>
          <a:lstStyle/>
          <a:p>
            <a:pPr algn="r"/>
            <a:r>
              <a:rPr lang="en-US" sz="6800">
                <a:solidFill>
                  <a:srgbClr val="FFFFFF"/>
                </a:solidFill>
              </a:rPr>
              <a:t>Urinary Bladder: Storage and Expulsion</a:t>
            </a:r>
          </a:p>
        </p:txBody>
      </p:sp>
      <p:cxnSp>
        <p:nvCxnSpPr>
          <p:cNvPr id="9" name="Straight Connector 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3074" name="Picture 2" descr="Structure of the Bladder">
            <a:extLst>
              <a:ext uri="{FF2B5EF4-FFF2-40B4-BE49-F238E27FC236}">
                <a16:creationId xmlns:a16="http://schemas.microsoft.com/office/drawing/2014/main" id="{27F90DA4-92DB-2645-D45A-97FF19FF4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993" y="10886"/>
            <a:ext cx="6383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933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712A9-D20E-6EDD-4BB3-A784B50FE90C}"/>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a:t>Anatomical Structure of the Bladder</a:t>
            </a:r>
          </a:p>
        </p:txBody>
      </p:sp>
      <p:pic>
        <p:nvPicPr>
          <p:cNvPr id="5" name="Content Placeholder 4" descr="Microscopic view of a suspended bubble-like material with water in it">
            <a:extLst>
              <a:ext uri="{FF2B5EF4-FFF2-40B4-BE49-F238E27FC236}">
                <a16:creationId xmlns:a16="http://schemas.microsoft.com/office/drawing/2014/main" id="{2164DF19-2856-4C46-8DFF-4B064B13F741}"/>
              </a:ext>
            </a:extLst>
          </p:cNvPr>
          <p:cNvPicPr>
            <a:picLocks noGrp="1" noChangeAspect="1"/>
          </p:cNvPicPr>
          <p:nvPr>
            <p:ph sz="half" idx="1"/>
          </p:nvPr>
        </p:nvPicPr>
        <p:blipFill>
          <a:blip r:embed="rId3"/>
          <a:srcRect l="44932" r="2" b="2"/>
          <a:stretch/>
        </p:blipFill>
        <p:spPr>
          <a:xfrm>
            <a:off x="20" y="914399"/>
            <a:ext cx="4416532" cy="5353523"/>
          </a:xfrm>
          <a:prstGeom prst="rect">
            <a:avLst/>
          </a:prstGeom>
        </p:spPr>
      </p:pic>
      <p:sp>
        <p:nvSpPr>
          <p:cNvPr id="4" name="Content Placeholder 3">
            <a:extLst>
              <a:ext uri="{FF2B5EF4-FFF2-40B4-BE49-F238E27FC236}">
                <a16:creationId xmlns:a16="http://schemas.microsoft.com/office/drawing/2014/main" id="{BA532B93-DBEC-B164-6824-3762CA5573A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46037"/>
            <a:ext cx="6501810" cy="4121885"/>
          </a:xfrm>
        </p:spPr>
        <p:txBody>
          <a:bodyPr>
            <a:normAutofit/>
          </a:bodyPr>
          <a:lstStyle/>
          <a:p>
            <a:pPr marL="0" indent="0">
              <a:spcBef>
                <a:spcPts val="2500"/>
              </a:spcBef>
              <a:buNone/>
            </a:pPr>
            <a:r>
              <a:rPr lang="en-US" sz="2000" b="1" dirty="0"/>
              <a:t>Hollow Muscular Organ</a:t>
            </a:r>
          </a:p>
          <a:p>
            <a:pPr marL="0" lvl="1" indent="0">
              <a:buNone/>
            </a:pPr>
            <a:r>
              <a:rPr lang="en-US" sz="2000" dirty="0"/>
              <a:t>The urinary bladder is a hollow, muscular organ that plays a crucial role in urine storage and elimination.</a:t>
            </a:r>
          </a:p>
          <a:p>
            <a:pPr marL="0" indent="0">
              <a:spcBef>
                <a:spcPts val="2500"/>
              </a:spcBef>
              <a:buNone/>
            </a:pPr>
            <a:r>
              <a:rPr lang="en-US" sz="2000" b="1" dirty="0"/>
              <a:t>Transitional Epithelium</a:t>
            </a:r>
          </a:p>
          <a:p>
            <a:pPr marL="0" lvl="1" indent="0">
              <a:buNone/>
            </a:pPr>
            <a:r>
              <a:rPr lang="en-US" sz="2000" dirty="0"/>
              <a:t>The inner lining of the bladder consists of transitional epithelium, which allows for stretching as the bladder fills.</a:t>
            </a:r>
          </a:p>
          <a:p>
            <a:pPr marL="0" indent="0">
              <a:spcBef>
                <a:spcPts val="2500"/>
              </a:spcBef>
              <a:buNone/>
            </a:pPr>
            <a:r>
              <a:rPr lang="en-US" sz="2000" b="1" dirty="0"/>
              <a:t>Bladder Capacity</a:t>
            </a:r>
          </a:p>
          <a:p>
            <a:pPr marL="0" lvl="1" indent="0">
              <a:buNone/>
            </a:pPr>
            <a:r>
              <a:rPr lang="en-US" sz="2000" dirty="0"/>
              <a:t>The average capacity of the urinary bladder ranges from </a:t>
            </a:r>
            <a:r>
              <a:rPr lang="en-US" sz="2000" b="1" dirty="0">
                <a:highlight>
                  <a:srgbClr val="FFFF00"/>
                </a:highlight>
              </a:rPr>
              <a:t>400 to 600 mL</a:t>
            </a:r>
            <a:r>
              <a:rPr lang="en-US" sz="2000" dirty="0"/>
              <a:t>, accommodating varying volumes of urine.</a:t>
            </a:r>
          </a:p>
        </p:txBody>
      </p:sp>
    </p:spTree>
    <p:extLst>
      <p:ext uri="{BB962C8B-B14F-4D97-AF65-F5344CB8AC3E}">
        <p14:creationId xmlns:p14="http://schemas.microsoft.com/office/powerpoint/2010/main" val="256919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433C8-85F6-D048-D8C9-5C91902D84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55C08-BD47-E851-5738-3764E81B5D4D}"/>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b="1" dirty="0">
                <a:highlight>
                  <a:srgbClr val="FF00FF"/>
                </a:highlight>
              </a:rPr>
              <a:t>TRIGONE</a:t>
            </a:r>
            <a:r>
              <a:rPr lang="en-US" sz="3400" dirty="0"/>
              <a:t> of the Urinary Bladder</a:t>
            </a:r>
          </a:p>
        </p:txBody>
      </p:sp>
      <p:pic>
        <p:nvPicPr>
          <p:cNvPr id="5" name="Content Placeholder 4" descr="Microscopic view of a suspended bubble-like material with water in it">
            <a:extLst>
              <a:ext uri="{FF2B5EF4-FFF2-40B4-BE49-F238E27FC236}">
                <a16:creationId xmlns:a16="http://schemas.microsoft.com/office/drawing/2014/main" id="{A18D9662-0ABC-D945-AC96-E8680167D3AF}"/>
              </a:ext>
            </a:extLst>
          </p:cNvPr>
          <p:cNvPicPr>
            <a:picLocks noGrp="1" noChangeAspect="1"/>
          </p:cNvPicPr>
          <p:nvPr>
            <p:ph sz="half" idx="1"/>
          </p:nvPr>
        </p:nvPicPr>
        <p:blipFill>
          <a:blip r:embed="rId3"/>
          <a:srcRect l="44932" r="2" b="2"/>
          <a:stretch/>
        </p:blipFill>
        <p:spPr>
          <a:xfrm>
            <a:off x="20" y="914399"/>
            <a:ext cx="4416532" cy="5353523"/>
          </a:xfrm>
          <a:prstGeom prst="rect">
            <a:avLst/>
          </a:prstGeom>
        </p:spPr>
      </p:pic>
      <p:sp>
        <p:nvSpPr>
          <p:cNvPr id="4" name="Content Placeholder 3">
            <a:extLst>
              <a:ext uri="{FF2B5EF4-FFF2-40B4-BE49-F238E27FC236}">
                <a16:creationId xmlns:a16="http://schemas.microsoft.com/office/drawing/2014/main" id="{D99B008F-720E-670D-2BD7-744B0703C55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46037"/>
            <a:ext cx="6501810" cy="4121885"/>
          </a:xfrm>
        </p:spPr>
        <p:txBody>
          <a:bodyPr>
            <a:normAutofit lnSpcReduction="10000"/>
          </a:bodyPr>
          <a:lstStyle/>
          <a:p>
            <a:pPr>
              <a:spcBef>
                <a:spcPts val="2500"/>
              </a:spcBef>
            </a:pPr>
            <a:r>
              <a:rPr lang="en-US" sz="2000" dirty="0"/>
              <a:t>Triangular area at the base of the bladder</a:t>
            </a:r>
          </a:p>
          <a:p>
            <a:pPr>
              <a:spcBef>
                <a:spcPts val="2500"/>
              </a:spcBef>
            </a:pPr>
            <a:r>
              <a:rPr lang="en-US" sz="2000" dirty="0"/>
              <a:t>Formed by two ureteral openings and one urethral opening</a:t>
            </a:r>
          </a:p>
          <a:p>
            <a:pPr marL="0" indent="0">
              <a:spcBef>
                <a:spcPts val="2500"/>
              </a:spcBef>
              <a:buNone/>
            </a:pPr>
            <a:r>
              <a:rPr lang="en-US" sz="2400" b="1" dirty="0"/>
              <a:t>Functions of Trigone:</a:t>
            </a:r>
          </a:p>
          <a:p>
            <a:pPr>
              <a:spcBef>
                <a:spcPts val="2500"/>
              </a:spcBef>
            </a:pPr>
            <a:r>
              <a:rPr lang="en-US" sz="2000" dirty="0"/>
              <a:t>Regulates urine flow from the ureters to the bladder</a:t>
            </a:r>
          </a:p>
          <a:p>
            <a:pPr>
              <a:spcBef>
                <a:spcPts val="2500"/>
              </a:spcBef>
            </a:pPr>
            <a:r>
              <a:rPr lang="en-US" sz="2000" dirty="0"/>
              <a:t>Prevents reflux (back flow of urine)</a:t>
            </a:r>
          </a:p>
          <a:p>
            <a:pPr>
              <a:spcBef>
                <a:spcPts val="2500"/>
              </a:spcBef>
            </a:pPr>
            <a:r>
              <a:rPr lang="en-US" sz="2000" b="1" dirty="0"/>
              <a:t>Trigone is richly innervated</a:t>
            </a:r>
            <a:r>
              <a:rPr lang="en-US" sz="2000" dirty="0"/>
              <a:t>&gt;&gt;senses full bladder&gt;&gt;signals urge to urinate&gt;&gt;coordinates process of micturition</a:t>
            </a:r>
          </a:p>
        </p:txBody>
      </p:sp>
    </p:spTree>
    <p:extLst>
      <p:ext uri="{BB962C8B-B14F-4D97-AF65-F5344CB8AC3E}">
        <p14:creationId xmlns:p14="http://schemas.microsoft.com/office/powerpoint/2010/main" val="209766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9AE1604-BB93-4F6D-94D6-F2A6021FC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9270323-9616-4384-857D-E86B78272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4" name="Rectangle 23">
              <a:extLst>
                <a:ext uri="{FF2B5EF4-FFF2-40B4-BE49-F238E27FC236}">
                  <a16:creationId xmlns:a16="http://schemas.microsoft.com/office/drawing/2014/main" id="{8A3838D5-9565-4601-BAC3-D1B5BDB8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349A4B8-3246-4579-922E-FE1155C7F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789F5B-222A-6A64-5FA5-B85B45C90F1B}"/>
              </a:ext>
            </a:extLst>
          </p:cNvPr>
          <p:cNvSpPr>
            <a:spLocks noGrp="1"/>
          </p:cNvSpPr>
          <p:nvPr>
            <p:ph type="title"/>
          </p:nvPr>
        </p:nvSpPr>
        <p:spPr>
          <a:xfrm>
            <a:off x="6593917" y="847827"/>
            <a:ext cx="4709345" cy="1169585"/>
          </a:xfrm>
        </p:spPr>
        <p:txBody>
          <a:bodyPr vert="horz" lIns="91440" tIns="45720" rIns="91440" bIns="45720" rtlCol="0" anchor="b">
            <a:normAutofit/>
          </a:bodyPr>
          <a:lstStyle/>
          <a:p>
            <a:r>
              <a:rPr lang="en-US" sz="3700"/>
              <a:t>Physiology of Urine Storage</a:t>
            </a:r>
          </a:p>
        </p:txBody>
      </p:sp>
      <p:pic>
        <p:nvPicPr>
          <p:cNvPr id="7" name="Picture 2" descr="Structure of the Bladder">
            <a:extLst>
              <a:ext uri="{FF2B5EF4-FFF2-40B4-BE49-F238E27FC236}">
                <a16:creationId xmlns:a16="http://schemas.microsoft.com/office/drawing/2014/main" id="{17E46786-63BE-51B0-D6F5-2D255AC4CE8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r="-2" b="189"/>
          <a:stretch/>
        </p:blipFill>
        <p:spPr bwMode="auto">
          <a:xfrm>
            <a:off x="914401" y="847827"/>
            <a:ext cx="4929098" cy="528998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601A8E6-FA26-9EF8-F72C-A12BE3C9FFE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95228" y="2508105"/>
            <a:ext cx="4709345" cy="3632493"/>
          </a:xfrm>
        </p:spPr>
        <p:txBody>
          <a:bodyPr anchor="ctr">
            <a:normAutofit/>
          </a:bodyPr>
          <a:lstStyle/>
          <a:p>
            <a:pPr marL="0" indent="0">
              <a:spcBef>
                <a:spcPts val="2500"/>
              </a:spcBef>
              <a:buNone/>
            </a:pPr>
            <a:r>
              <a:rPr lang="en-US" sz="1600" b="1" dirty="0"/>
              <a:t>Bladder Function</a:t>
            </a:r>
          </a:p>
          <a:p>
            <a:pPr marL="0" lvl="1" indent="0">
              <a:buNone/>
            </a:pPr>
            <a:r>
              <a:rPr lang="en-US" sz="1600" dirty="0"/>
              <a:t>The bladder serves as a </a:t>
            </a:r>
            <a:r>
              <a:rPr lang="en-US" sz="1600" b="1" dirty="0"/>
              <a:t>storage reservoir </a:t>
            </a:r>
            <a:r>
              <a:rPr lang="en-US" sz="1600" dirty="0"/>
              <a:t>for urine, allowing for controlled release during urination.</a:t>
            </a:r>
          </a:p>
          <a:p>
            <a:pPr marL="0" indent="0">
              <a:spcBef>
                <a:spcPts val="2500"/>
              </a:spcBef>
              <a:buNone/>
            </a:pPr>
            <a:r>
              <a:rPr lang="en-US" sz="1600" b="1" dirty="0"/>
              <a:t>Detrusor Muscle Role</a:t>
            </a:r>
          </a:p>
          <a:p>
            <a:pPr marL="0" lvl="1" indent="0">
              <a:buNone/>
            </a:pPr>
            <a:r>
              <a:rPr lang="en-US" sz="1600" dirty="0"/>
              <a:t>The detrusor muscle contracts and relaxes to regulate urine storage and release, playing a crucial role in bladder control.</a:t>
            </a:r>
          </a:p>
          <a:p>
            <a:pPr marL="0" indent="0">
              <a:spcBef>
                <a:spcPts val="2500"/>
              </a:spcBef>
              <a:buNone/>
            </a:pPr>
            <a:r>
              <a:rPr lang="en-US" sz="1600" b="1" dirty="0"/>
              <a:t>Urethral Sphincters</a:t>
            </a:r>
          </a:p>
          <a:p>
            <a:pPr marL="0" lvl="1" indent="0">
              <a:buNone/>
            </a:pPr>
            <a:r>
              <a:rPr lang="en-US" sz="1600" dirty="0"/>
              <a:t>The </a:t>
            </a:r>
            <a:r>
              <a:rPr lang="en-US" sz="1600" b="1" dirty="0"/>
              <a:t>internal</a:t>
            </a:r>
            <a:r>
              <a:rPr lang="en-US" sz="1600" dirty="0"/>
              <a:t> and </a:t>
            </a:r>
            <a:r>
              <a:rPr lang="en-US" sz="1600" b="1" dirty="0"/>
              <a:t>external </a:t>
            </a:r>
            <a:r>
              <a:rPr lang="en-US" sz="1600" dirty="0"/>
              <a:t>urethral sphincters work together to </a:t>
            </a:r>
            <a:r>
              <a:rPr lang="en-US" sz="1600" b="1" dirty="0"/>
              <a:t>maintain continence </a:t>
            </a:r>
            <a:r>
              <a:rPr lang="en-US" sz="1600" dirty="0"/>
              <a:t>until urination is initiated.</a:t>
            </a:r>
          </a:p>
        </p:txBody>
      </p:sp>
    </p:spTree>
    <p:extLst>
      <p:ext uri="{BB962C8B-B14F-4D97-AF65-F5344CB8AC3E}">
        <p14:creationId xmlns:p14="http://schemas.microsoft.com/office/powerpoint/2010/main" val="1245609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19DFA-C965-D554-5778-0F2BA5D03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87BA21-3BCD-B62D-CD56-0C3916AF0D7B}"/>
              </a:ext>
            </a:extLst>
          </p:cNvPr>
          <p:cNvSpPr>
            <a:spLocks noGrp="1"/>
          </p:cNvSpPr>
          <p:nvPr>
            <p:ph type="title"/>
          </p:nvPr>
        </p:nvSpPr>
        <p:spPr>
          <a:xfrm>
            <a:off x="6593917" y="847827"/>
            <a:ext cx="4709345" cy="1169585"/>
          </a:xfrm>
        </p:spPr>
        <p:txBody>
          <a:bodyPr vert="horz" lIns="91440" tIns="45720" rIns="91440" bIns="45720" rtlCol="0" anchor="b">
            <a:normAutofit/>
          </a:bodyPr>
          <a:lstStyle/>
          <a:p>
            <a:r>
              <a:rPr lang="en-US" sz="3700" dirty="0"/>
              <a:t>Physiology of Urine  Storage and Expulsion</a:t>
            </a:r>
          </a:p>
        </p:txBody>
      </p:sp>
      <p:pic>
        <p:nvPicPr>
          <p:cNvPr id="5" name="Picture 2" descr="Micturition Reflex - Neural Control of Urination">
            <a:extLst>
              <a:ext uri="{FF2B5EF4-FFF2-40B4-BE49-F238E27FC236}">
                <a16:creationId xmlns:a16="http://schemas.microsoft.com/office/drawing/2014/main" id="{1B1670DC-EBA2-60C0-7537-FFCED2B6F2C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313340" y="2508250"/>
            <a:ext cx="3272383" cy="36322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5644DBF9-EEC5-EBB5-720B-7ACCBA8F379D}"/>
              </a:ext>
            </a:extLst>
          </p:cNvPr>
          <p:cNvSpPr>
            <a:spLocks noGrp="1"/>
          </p:cNvSpPr>
          <p:nvPr>
            <p:ph sz="half" idx="1"/>
          </p:nvPr>
        </p:nvSpPr>
        <p:spPr/>
        <p:txBody>
          <a:bodyPr>
            <a:normAutofit lnSpcReduction="10000"/>
          </a:bodyPr>
          <a:lstStyle/>
          <a:p>
            <a:r>
              <a:rPr lang="en-US" sz="2300" dirty="0">
                <a:latin typeface="+mj-lt"/>
              </a:rPr>
              <a:t>Mechanism of Micturition (Urination): </a:t>
            </a:r>
            <a:r>
              <a:rPr lang="en-US" sz="2300" b="1" dirty="0">
                <a:latin typeface="+mj-lt"/>
              </a:rPr>
              <a:t>Two  Phases</a:t>
            </a:r>
          </a:p>
          <a:p>
            <a:r>
              <a:rPr lang="en-US" sz="2300" dirty="0">
                <a:latin typeface="+mj-lt"/>
              </a:rPr>
              <a:t>A reflex action responsible to expelling urine</a:t>
            </a:r>
            <a:endParaRPr lang="en-US" sz="2300" kern="100" dirty="0">
              <a:effectLst/>
              <a:latin typeface="+mj-lt"/>
              <a:ea typeface="Aptos" panose="020B0004020202020204" pitchFamily="34" charset="0"/>
              <a:cs typeface="Arial" panose="020B0604020202020204" pitchFamily="34" charset="0"/>
            </a:endParaRPr>
          </a:p>
          <a:p>
            <a:pPr marL="57150" indent="-285750" algn="just">
              <a:lnSpc>
                <a:spcPct val="107000"/>
              </a:lnSpc>
              <a:spcAft>
                <a:spcPts val="800"/>
              </a:spcAft>
            </a:pPr>
            <a:r>
              <a:rPr lang="en-US" sz="2300" b="1" kern="0" dirty="0">
                <a:solidFill>
                  <a:srgbClr val="32323C"/>
                </a:solidFill>
                <a:effectLst/>
                <a:latin typeface="+mj-lt"/>
                <a:ea typeface="Times New Roman" panose="02020603050405020304" pitchFamily="18" charset="0"/>
                <a:cs typeface="Arial" panose="020B0604020202020204" pitchFamily="34" charset="0"/>
              </a:rPr>
              <a:t>Storage/continence phase</a:t>
            </a:r>
            <a:r>
              <a:rPr lang="en-US" sz="2300" kern="0" dirty="0">
                <a:solidFill>
                  <a:srgbClr val="32323C"/>
                </a:solidFill>
                <a:effectLst/>
                <a:latin typeface="+mj-lt"/>
                <a:ea typeface="Times New Roman" panose="02020603050405020304" pitchFamily="18" charset="0"/>
                <a:cs typeface="Arial" panose="020B0604020202020204" pitchFamily="34" charset="0"/>
              </a:rPr>
              <a:t>: Urine stored in the Bladder (controlled by </a:t>
            </a:r>
            <a:r>
              <a:rPr lang="en-US" sz="2300" b="1" kern="0" dirty="0">
                <a:solidFill>
                  <a:srgbClr val="32323C"/>
                </a:solidFill>
                <a:effectLst/>
                <a:latin typeface="+mj-lt"/>
                <a:ea typeface="Times New Roman" panose="02020603050405020304" pitchFamily="18" charset="0"/>
                <a:cs typeface="Arial" panose="020B0604020202020204" pitchFamily="34" charset="0"/>
              </a:rPr>
              <a:t>continence centers of the brain</a:t>
            </a:r>
            <a:r>
              <a:rPr lang="en-US" sz="2300" kern="0" dirty="0">
                <a:solidFill>
                  <a:srgbClr val="32323C"/>
                </a:solidFill>
                <a:effectLst/>
                <a:latin typeface="+mj-lt"/>
                <a:ea typeface="Times New Roman" panose="02020603050405020304" pitchFamily="18" charset="0"/>
                <a:cs typeface="Arial" panose="020B0604020202020204" pitchFamily="34" charset="0"/>
              </a:rPr>
              <a:t>, </a:t>
            </a:r>
            <a:r>
              <a:rPr lang="en-US" sz="2300" kern="100" dirty="0">
                <a:solidFill>
                  <a:srgbClr val="32323C"/>
                </a:solidFill>
                <a:effectLst/>
                <a:latin typeface="+mj-lt"/>
                <a:ea typeface="Aptos" panose="020B0004020202020204" pitchFamily="34" charset="0"/>
                <a:cs typeface="Arial" panose="020B0604020202020204" pitchFamily="34" charset="0"/>
              </a:rPr>
              <a:t>relaxation of the detrusor muscle of the bladder, and simultaneous contraction of both the internal urethral sphincters (IUS) and external urethral sphincters (EUS).</a:t>
            </a:r>
          </a:p>
          <a:p>
            <a:endParaRPr lang="en-US" sz="2300" dirty="0">
              <a:latin typeface="+mj-lt"/>
            </a:endParaRP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96608971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2F34B-AE64-A381-1D16-D6206BBAC8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477DC8-C57B-DEE2-B56B-855F97712329}"/>
              </a:ext>
            </a:extLst>
          </p:cNvPr>
          <p:cNvSpPr>
            <a:spLocks noGrp="1"/>
          </p:cNvSpPr>
          <p:nvPr>
            <p:ph type="title"/>
          </p:nvPr>
        </p:nvSpPr>
        <p:spPr>
          <a:xfrm>
            <a:off x="6593917" y="847827"/>
            <a:ext cx="4709345" cy="1169585"/>
          </a:xfrm>
        </p:spPr>
        <p:txBody>
          <a:bodyPr vert="horz" lIns="91440" tIns="45720" rIns="91440" bIns="45720" rtlCol="0" anchor="b">
            <a:normAutofit/>
          </a:bodyPr>
          <a:lstStyle/>
          <a:p>
            <a:r>
              <a:rPr lang="en-US" sz="3700" dirty="0"/>
              <a:t>Physiology of Urine  Storage and Expulsion</a:t>
            </a:r>
          </a:p>
        </p:txBody>
      </p:sp>
      <p:pic>
        <p:nvPicPr>
          <p:cNvPr id="5" name="Picture 2" descr="Micturition Reflex - Neural Control of Urination">
            <a:extLst>
              <a:ext uri="{FF2B5EF4-FFF2-40B4-BE49-F238E27FC236}">
                <a16:creationId xmlns:a16="http://schemas.microsoft.com/office/drawing/2014/main" id="{ED65BE3A-4CF5-E4F2-5E95-C8E810624BA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313340" y="2508250"/>
            <a:ext cx="3272383" cy="36322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B370FED4-CD62-7439-403A-F651EE0F1333}"/>
              </a:ext>
            </a:extLst>
          </p:cNvPr>
          <p:cNvSpPr>
            <a:spLocks noGrp="1"/>
          </p:cNvSpPr>
          <p:nvPr>
            <p:ph sz="half" idx="1"/>
          </p:nvPr>
        </p:nvSpPr>
        <p:spPr/>
        <p:txBody>
          <a:bodyPr>
            <a:normAutofit fontScale="70000" lnSpcReduction="20000"/>
          </a:bodyPr>
          <a:lstStyle/>
          <a:p>
            <a:pPr marL="57150" indent="-285750" algn="just">
              <a:lnSpc>
                <a:spcPct val="107000"/>
              </a:lnSpc>
              <a:spcAft>
                <a:spcPts val="800"/>
              </a:spcAft>
            </a:pPr>
            <a:r>
              <a:rPr lang="en-US" sz="2800" b="1" kern="0" dirty="0">
                <a:solidFill>
                  <a:srgbClr val="32323C"/>
                </a:solidFill>
                <a:effectLst/>
                <a:latin typeface="+mj-lt"/>
                <a:ea typeface="Times New Roman" panose="02020603050405020304" pitchFamily="18" charset="0"/>
                <a:cs typeface="Arial" panose="020B0604020202020204" pitchFamily="34" charset="0"/>
              </a:rPr>
              <a:t>Voiding phase</a:t>
            </a:r>
            <a:r>
              <a:rPr lang="en-US" sz="2800" kern="0" dirty="0">
                <a:solidFill>
                  <a:srgbClr val="32323C"/>
                </a:solidFill>
                <a:effectLst/>
                <a:latin typeface="+mj-lt"/>
                <a:ea typeface="Times New Roman" panose="02020603050405020304" pitchFamily="18" charset="0"/>
                <a:cs typeface="Arial" panose="020B0604020202020204" pitchFamily="34" charset="0"/>
              </a:rPr>
              <a:t>:  Urine is released through the Urethra.</a:t>
            </a:r>
          </a:p>
          <a:p>
            <a:pPr marL="57150" indent="-285750" algn="just">
              <a:lnSpc>
                <a:spcPct val="107000"/>
              </a:lnSpc>
              <a:spcAft>
                <a:spcPts val="800"/>
              </a:spcAft>
            </a:pPr>
            <a:r>
              <a:rPr lang="en-US" sz="2800" kern="0" dirty="0">
                <a:solidFill>
                  <a:srgbClr val="32323C"/>
                </a:solidFill>
                <a:effectLst/>
                <a:latin typeface="+mj-lt"/>
                <a:ea typeface="Times New Roman" panose="02020603050405020304" pitchFamily="18" charset="0"/>
                <a:cs typeface="Arial" panose="020B0604020202020204" pitchFamily="34" charset="0"/>
              </a:rPr>
              <a:t>Coordinated contraction/ relaxation of the bladder and urethral sphincters </a:t>
            </a:r>
          </a:p>
          <a:p>
            <a:pPr marL="57150" indent="-285750" algn="just">
              <a:lnSpc>
                <a:spcPct val="107000"/>
              </a:lnSpc>
              <a:spcAft>
                <a:spcPts val="800"/>
              </a:spcAft>
            </a:pPr>
            <a:r>
              <a:rPr lang="en-US" sz="2800" b="1" kern="0" dirty="0">
                <a:solidFill>
                  <a:srgbClr val="32323C"/>
                </a:solidFill>
                <a:effectLst/>
                <a:latin typeface="+mj-lt"/>
                <a:ea typeface="Times New Roman" panose="02020603050405020304" pitchFamily="18" charset="0"/>
                <a:cs typeface="Arial" panose="020B0604020202020204" pitchFamily="34" charset="0"/>
              </a:rPr>
              <a:t>Nervous system control</a:t>
            </a:r>
            <a:r>
              <a:rPr lang="en-US" sz="2800" kern="0" dirty="0">
                <a:solidFill>
                  <a:srgbClr val="32323C"/>
                </a:solidFill>
                <a:effectLst/>
                <a:latin typeface="+mj-lt"/>
                <a:ea typeface="Times New Roman" panose="02020603050405020304" pitchFamily="18" charset="0"/>
                <a:cs typeface="Arial" panose="020B0604020202020204" pitchFamily="34" charset="0"/>
              </a:rPr>
              <a:t>: sympathetic, parasympathetic and somatic nervous systems.</a:t>
            </a:r>
          </a:p>
          <a:p>
            <a:pPr marL="57150" indent="-285750" algn="just">
              <a:lnSpc>
                <a:spcPct val="107000"/>
              </a:lnSpc>
              <a:spcAft>
                <a:spcPts val="800"/>
              </a:spcAft>
            </a:pPr>
            <a:r>
              <a:rPr lang="en-US" sz="2800" kern="100" dirty="0">
                <a:latin typeface="+mj-lt"/>
                <a:ea typeface="Times New Roman" panose="02020603050405020304" pitchFamily="18" charset="0"/>
                <a:cs typeface="Arial" panose="020B0604020202020204" pitchFamily="34" charset="0"/>
              </a:rPr>
              <a:t> </a:t>
            </a:r>
            <a:r>
              <a:rPr lang="en-US" sz="2800" kern="100" dirty="0">
                <a:solidFill>
                  <a:srgbClr val="32323C"/>
                </a:solidFill>
                <a:effectLst/>
                <a:latin typeface="+mj-lt"/>
                <a:ea typeface="Aptos" panose="020B0004020202020204" pitchFamily="34" charset="0"/>
                <a:cs typeface="Arial" panose="020B0604020202020204" pitchFamily="34" charset="0"/>
              </a:rPr>
              <a:t>The bladder and IUS are under the control of the </a:t>
            </a:r>
            <a:r>
              <a:rPr lang="en-US" sz="2800" b="1" kern="100" dirty="0">
                <a:solidFill>
                  <a:srgbClr val="32323C"/>
                </a:solidFill>
                <a:effectLst/>
                <a:latin typeface="+mj-lt"/>
                <a:ea typeface="Aptos" panose="020B0004020202020204" pitchFamily="34" charset="0"/>
                <a:cs typeface="Arial" panose="020B0604020202020204" pitchFamily="34" charset="0"/>
              </a:rPr>
              <a:t>autonomic </a:t>
            </a:r>
            <a:r>
              <a:rPr lang="en-US" sz="2800" kern="100" dirty="0">
                <a:solidFill>
                  <a:srgbClr val="32323C"/>
                </a:solidFill>
                <a:effectLst/>
                <a:latin typeface="+mj-lt"/>
                <a:ea typeface="Aptos" panose="020B0004020202020204" pitchFamily="34" charset="0"/>
                <a:cs typeface="Arial" panose="020B0604020202020204" pitchFamily="34" charset="0"/>
              </a:rPr>
              <a:t>nervous system. The EUS is under the control of the </a:t>
            </a:r>
            <a:r>
              <a:rPr lang="en-US" sz="2800" b="1" kern="100" dirty="0">
                <a:solidFill>
                  <a:srgbClr val="32323C"/>
                </a:solidFill>
                <a:effectLst/>
                <a:latin typeface="+mj-lt"/>
                <a:ea typeface="Aptos" panose="020B0004020202020204" pitchFamily="34" charset="0"/>
                <a:cs typeface="Arial" panose="020B0604020202020204" pitchFamily="34" charset="0"/>
              </a:rPr>
              <a:t>somatic</a:t>
            </a:r>
            <a:r>
              <a:rPr lang="en-US" sz="2800" kern="100" dirty="0">
                <a:solidFill>
                  <a:srgbClr val="32323C"/>
                </a:solidFill>
                <a:effectLst/>
                <a:latin typeface="+mj-lt"/>
                <a:ea typeface="Aptos" panose="020B0004020202020204" pitchFamily="34" charset="0"/>
                <a:cs typeface="Arial" panose="020B0604020202020204" pitchFamily="34" charset="0"/>
              </a:rPr>
              <a:t> nervous system. </a:t>
            </a:r>
            <a:r>
              <a:rPr lang="en-US" sz="2800" kern="100" dirty="0">
                <a:solidFill>
                  <a:srgbClr val="32323C"/>
                </a:solidFill>
                <a:effectLst/>
                <a:highlight>
                  <a:srgbClr val="FFFF00"/>
                </a:highlight>
                <a:latin typeface="+mj-lt"/>
                <a:ea typeface="Aptos" panose="020B0004020202020204" pitchFamily="34" charset="0"/>
                <a:cs typeface="Arial" panose="020B0604020202020204" pitchFamily="34" charset="0"/>
              </a:rPr>
              <a:t>This means only the EUS can be voluntarily opened or closed to control micturition, the others are controlled automatically</a:t>
            </a:r>
            <a:endParaRPr lang="en-US" sz="2800" kern="100" dirty="0">
              <a:effectLst/>
              <a:highlight>
                <a:srgbClr val="FFFF00"/>
              </a:highlight>
              <a:latin typeface="+mj-lt"/>
              <a:ea typeface="Aptos" panose="020B0004020202020204" pitchFamily="34" charset="0"/>
              <a:cs typeface="Arial" panose="020B0604020202020204" pitchFamily="34" charset="0"/>
            </a:endParaRP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44656245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73E0D0D-0A88-CAF7-F3D6-D195BB42F4AB}"/>
              </a:ext>
            </a:extLst>
          </p:cNvPr>
          <p:cNvSpPr>
            <a:spLocks noGrp="1"/>
          </p:cNvSpPr>
          <p:nvPr>
            <p:ph type="ctrTitle"/>
          </p:nvPr>
        </p:nvSpPr>
        <p:spPr>
          <a:xfrm>
            <a:off x="242910" y="1598246"/>
            <a:ext cx="4626709" cy="5122985"/>
          </a:xfrm>
        </p:spPr>
        <p:txBody>
          <a:bodyPr anchor="t">
            <a:normAutofit/>
          </a:bodyPr>
          <a:lstStyle/>
          <a:p>
            <a:pPr algn="r"/>
            <a:r>
              <a:rPr lang="en-US" sz="6800" dirty="0">
                <a:solidFill>
                  <a:srgbClr val="FFFFFF"/>
                </a:solidFill>
              </a:rPr>
              <a:t>Urethra: Passageway for Urine</a:t>
            </a:r>
          </a:p>
        </p:txBody>
      </p:sp>
      <p:cxnSp>
        <p:nvCxnSpPr>
          <p:cNvPr id="9" name="Straight Connector 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6146" name="Picture 2" descr="Definition of urethra - NCI Dictionary of Cancer Terms - NCI">
            <a:extLst>
              <a:ext uri="{FF2B5EF4-FFF2-40B4-BE49-F238E27FC236}">
                <a16:creationId xmlns:a16="http://schemas.microsoft.com/office/drawing/2014/main" id="{994A4B03-41E1-0C77-6BEE-A2EB86F92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960" y="1828800"/>
            <a:ext cx="6603040" cy="454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951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C7274-1F7F-38E9-F3F2-D450F2AAC18A}"/>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a:t>Anatomical Structure of the Urethra</a:t>
            </a:r>
          </a:p>
        </p:txBody>
      </p:sp>
      <p:sp>
        <p:nvSpPr>
          <p:cNvPr id="4" name="Content Placeholder 3">
            <a:extLst>
              <a:ext uri="{FF2B5EF4-FFF2-40B4-BE49-F238E27FC236}">
                <a16:creationId xmlns:a16="http://schemas.microsoft.com/office/drawing/2014/main" id="{B24DAB25-0A23-F91A-8A4E-F732DC76740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lnSpcReduction="10000"/>
          </a:bodyPr>
          <a:lstStyle/>
          <a:p>
            <a:pPr marL="0" indent="0">
              <a:spcBef>
                <a:spcPts val="2500"/>
              </a:spcBef>
              <a:buNone/>
            </a:pPr>
            <a:r>
              <a:rPr lang="en-US" sz="2400" b="1" dirty="0"/>
              <a:t>Male Urethra Length</a:t>
            </a:r>
          </a:p>
          <a:p>
            <a:pPr marL="0" lvl="1" indent="0">
              <a:buNone/>
            </a:pPr>
            <a:r>
              <a:rPr lang="en-US" dirty="0"/>
              <a:t>The male urethra is approximately </a:t>
            </a:r>
            <a:r>
              <a:rPr lang="en-US" b="1" dirty="0"/>
              <a:t>20 cm long</a:t>
            </a:r>
            <a:r>
              <a:rPr lang="en-US" dirty="0"/>
              <a:t>, facilitating both urine and sperm transport.</a:t>
            </a:r>
          </a:p>
          <a:p>
            <a:pPr marL="0" indent="0">
              <a:spcBef>
                <a:spcPts val="2500"/>
              </a:spcBef>
              <a:buNone/>
            </a:pPr>
            <a:r>
              <a:rPr lang="en-US" sz="2400" b="1" dirty="0"/>
              <a:t>Female Urethra Length</a:t>
            </a:r>
          </a:p>
          <a:p>
            <a:pPr marL="0" lvl="1" indent="0">
              <a:buNone/>
            </a:pPr>
            <a:r>
              <a:rPr lang="en-US" dirty="0"/>
              <a:t>The female urethra measures around </a:t>
            </a:r>
            <a:r>
              <a:rPr lang="en-US" b="1" dirty="0"/>
              <a:t>4 cm </a:t>
            </a:r>
            <a:r>
              <a:rPr lang="en-US" dirty="0"/>
              <a:t>and is responsible solely for urine transport. </a:t>
            </a:r>
            <a:r>
              <a:rPr lang="en-US" b="1" dirty="0"/>
              <a:t>More prone to UTIs</a:t>
            </a:r>
          </a:p>
          <a:p>
            <a:pPr marL="0" indent="0">
              <a:spcBef>
                <a:spcPts val="2500"/>
              </a:spcBef>
              <a:buNone/>
            </a:pPr>
            <a:r>
              <a:rPr lang="en-US" sz="2400" b="1" dirty="0"/>
              <a:t>Functional Differences</a:t>
            </a:r>
          </a:p>
          <a:p>
            <a:pPr marL="0" lvl="1" indent="0">
              <a:buNone/>
            </a:pPr>
            <a:r>
              <a:rPr lang="en-US" dirty="0"/>
              <a:t>The male urethra has </a:t>
            </a:r>
            <a:r>
              <a:rPr lang="en-US" b="1" dirty="0"/>
              <a:t>dual functions </a:t>
            </a:r>
            <a:r>
              <a:rPr lang="en-US" dirty="0"/>
              <a:t>while the female urethra is dedicated to urination.</a:t>
            </a:r>
          </a:p>
        </p:txBody>
      </p:sp>
      <p:pic>
        <p:nvPicPr>
          <p:cNvPr id="7" name="Picture 2" descr="Definition of urethra - NCI Dictionary of Cancer Terms - NCI">
            <a:extLst>
              <a:ext uri="{FF2B5EF4-FFF2-40B4-BE49-F238E27FC236}">
                <a16:creationId xmlns:a16="http://schemas.microsoft.com/office/drawing/2014/main" id="{628BC6BB-BE45-99B8-AB08-D7F1DF72BDE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7971" y="1219200"/>
            <a:ext cx="4703438" cy="396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655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A23DC-D21B-CC13-4012-186F3B652E20}"/>
              </a:ext>
            </a:extLst>
          </p:cNvPr>
          <p:cNvSpPr>
            <a:spLocks noGrp="1"/>
          </p:cNvSpPr>
          <p:nvPr>
            <p:ph type="ctrTitle"/>
          </p:nvPr>
        </p:nvSpPr>
        <p:spPr>
          <a:xfrm>
            <a:off x="517870" y="978407"/>
            <a:ext cx="5556148" cy="3977640"/>
          </a:xfrm>
        </p:spPr>
        <p:txBody>
          <a:bodyPr anchor="t">
            <a:normAutofit/>
          </a:bodyPr>
          <a:lstStyle/>
          <a:p>
            <a:pPr>
              <a:lnSpc>
                <a:spcPct val="90000"/>
              </a:lnSpc>
            </a:pPr>
            <a:r>
              <a:rPr lang="en-US" sz="4400"/>
              <a:t>Physiology of the Urinary System: Processes, Balance, Regulation, and Hormonal Roles</a:t>
            </a:r>
          </a:p>
        </p:txBody>
      </p:sp>
      <p:sp>
        <p:nvSpPr>
          <p:cNvPr id="3" name="Subtitle 2">
            <a:extLst>
              <a:ext uri="{FF2B5EF4-FFF2-40B4-BE49-F238E27FC236}">
                <a16:creationId xmlns:a16="http://schemas.microsoft.com/office/drawing/2014/main" id="{9F858412-6BE5-496C-EB60-64B4719C35A1}"/>
              </a:ext>
            </a:extLst>
          </p:cNvPr>
          <p:cNvSpPr>
            <a:spLocks noGrp="1"/>
          </p:cNvSpPr>
          <p:nvPr>
            <p:ph type="subTitle" idx="1"/>
          </p:nvPr>
        </p:nvSpPr>
        <p:spPr>
          <a:xfrm>
            <a:off x="517870" y="5029267"/>
            <a:ext cx="5577839" cy="1316736"/>
          </a:xfrm>
        </p:spPr>
        <p:txBody>
          <a:bodyPr anchor="ctr">
            <a:normAutofit/>
          </a:bodyPr>
          <a:lstStyle/>
          <a:p>
            <a:r>
              <a:rPr lang="en-US" sz="2400"/>
              <a:t>Understanding homeostasis and kidney function</a:t>
            </a:r>
          </a:p>
        </p:txBody>
      </p:sp>
      <p:pic>
        <p:nvPicPr>
          <p:cNvPr id="4" name="Picture 3" descr="Microscopic view of a suspended bubble-like material with water in it">
            <a:extLst>
              <a:ext uri="{FF2B5EF4-FFF2-40B4-BE49-F238E27FC236}">
                <a16:creationId xmlns:a16="http://schemas.microsoft.com/office/drawing/2014/main" id="{C6BE59EA-80E6-4DEF-A74D-D4E518D8F3B5}"/>
              </a:ext>
            </a:extLst>
          </p:cNvPr>
          <p:cNvPicPr>
            <a:picLocks noChangeAspect="1"/>
          </p:cNvPicPr>
          <p:nvPr/>
        </p:nvPicPr>
        <p:blipFill>
          <a:blip r:embed="rId3"/>
          <a:srcRect l="43184" r="1" b="1"/>
          <a:stretch/>
        </p:blipFill>
        <p:spPr>
          <a:xfrm>
            <a:off x="6696635" y="508090"/>
            <a:ext cx="4969099" cy="5837913"/>
          </a:xfrm>
          <a:prstGeom prst="rect">
            <a:avLst/>
          </a:prstGeom>
        </p:spPr>
      </p:pic>
    </p:spTree>
    <p:extLst>
      <p:ext uri="{BB962C8B-B14F-4D97-AF65-F5344CB8AC3E}">
        <p14:creationId xmlns:p14="http://schemas.microsoft.com/office/powerpoint/2010/main" val="295504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EB0B-DC77-EAB5-7DA8-2DDC064E8F66}"/>
              </a:ext>
            </a:extLst>
          </p:cNvPr>
          <p:cNvSpPr>
            <a:spLocks noGrp="1"/>
          </p:cNvSpPr>
          <p:nvPr>
            <p:ph type="title"/>
          </p:nvPr>
        </p:nvSpPr>
        <p:spPr>
          <a:xfrm>
            <a:off x="7269904" y="914400"/>
            <a:ext cx="4261104" cy="1097280"/>
          </a:xfrm>
        </p:spPr>
        <p:txBody>
          <a:bodyPr vert="horz" lIns="91440" tIns="45720" rIns="91440" bIns="45720" rtlCol="0" anchor="t">
            <a:normAutofit/>
          </a:bodyPr>
          <a:lstStyle/>
          <a:p>
            <a:pPr>
              <a:lnSpc>
                <a:spcPct val="90000"/>
              </a:lnSpc>
            </a:pPr>
            <a:r>
              <a:rPr lang="en-US" sz="3600"/>
              <a:t>Agenda for Today's Presentation</a:t>
            </a:r>
          </a:p>
        </p:txBody>
      </p:sp>
      <p:pic>
        <p:nvPicPr>
          <p:cNvPr id="5" name="Content Placeholder 4" descr="Medical concept">
            <a:extLst>
              <a:ext uri="{FF2B5EF4-FFF2-40B4-BE49-F238E27FC236}">
                <a16:creationId xmlns:a16="http://schemas.microsoft.com/office/drawing/2014/main" id="{2CA3CB4D-CA67-469C-B7B1-4323A03497B6}"/>
              </a:ext>
            </a:extLst>
          </p:cNvPr>
          <p:cNvPicPr>
            <a:picLocks noGrp="1" noChangeAspect="1"/>
          </p:cNvPicPr>
          <p:nvPr>
            <p:ph sz="half" idx="1"/>
          </p:nvPr>
        </p:nvPicPr>
        <p:blipFill>
          <a:blip r:embed="rId3"/>
          <a:srcRect r="16996" b="2"/>
          <a:stretch/>
        </p:blipFill>
        <p:spPr>
          <a:xfrm>
            <a:off x="-1" y="914399"/>
            <a:ext cx="6657255" cy="5353523"/>
          </a:xfrm>
          <a:prstGeom prst="rect">
            <a:avLst/>
          </a:prstGeom>
        </p:spPr>
      </p:pic>
      <p:sp>
        <p:nvSpPr>
          <p:cNvPr id="4" name="Content Placeholder 3">
            <a:extLst>
              <a:ext uri="{FF2B5EF4-FFF2-40B4-BE49-F238E27FC236}">
                <a16:creationId xmlns:a16="http://schemas.microsoft.com/office/drawing/2014/main" id="{3F3EFFE7-1E84-29ED-9B1F-F295C4919760}"/>
              </a:ext>
            </a:extLst>
          </p:cNvPr>
          <p:cNvSpPr>
            <a:spLocks noGrp="1"/>
          </p:cNvSpPr>
          <p:nvPr>
            <p:ph sz="half" idx="2"/>
          </p:nvPr>
        </p:nvSpPr>
        <p:spPr>
          <a:xfrm>
            <a:off x="7269905" y="2176036"/>
            <a:ext cx="4261104" cy="4121887"/>
          </a:xfrm>
        </p:spPr>
        <p:txBody>
          <a:bodyPr vert="horz" lIns="91440" tIns="45720" rIns="91440" bIns="45720" rtlCol="0">
            <a:normAutofit fontScale="77500" lnSpcReduction="20000"/>
          </a:bodyPr>
          <a:lstStyle/>
          <a:p>
            <a:r>
              <a:rPr lang="en-US" dirty="0"/>
              <a:t>Introduction to the Urinary System</a:t>
            </a:r>
          </a:p>
          <a:p>
            <a:r>
              <a:rPr lang="en-US" dirty="0"/>
              <a:t>Anatomy and Physiology of the Urinary System</a:t>
            </a:r>
          </a:p>
          <a:p>
            <a:r>
              <a:rPr lang="en-US" dirty="0"/>
              <a:t>Functions of the Urinary System</a:t>
            </a:r>
          </a:p>
          <a:p>
            <a:r>
              <a:rPr lang="en-US" dirty="0"/>
              <a:t>Disorders of the Urinary System</a:t>
            </a:r>
          </a:p>
          <a:p>
            <a:r>
              <a:rPr lang="en-US" dirty="0"/>
              <a:t>Nursing and Medical Management of Urinary Disorders</a:t>
            </a:r>
          </a:p>
          <a:p>
            <a:r>
              <a:rPr lang="en-US" dirty="0"/>
              <a:t>Evidence-Based Nursing Practice in Urinary System Care</a:t>
            </a:r>
          </a:p>
        </p:txBody>
      </p:sp>
    </p:spTree>
    <p:extLst>
      <p:ext uri="{BB962C8B-B14F-4D97-AF65-F5344CB8AC3E}">
        <p14:creationId xmlns:p14="http://schemas.microsoft.com/office/powerpoint/2010/main" val="1296560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61BC93C1-3053-9F36-4252-77CACE96A469}"/>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Physiology of the urinary system</a:t>
            </a:r>
          </a:p>
        </p:txBody>
      </p:sp>
      <p:cxnSp>
        <p:nvCxnSpPr>
          <p:cNvPr id="10249" name="Straight Connector 10248">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4C07AB-8897-A77E-F4D7-C231BBB8BF68}"/>
              </a:ext>
            </a:extLst>
          </p:cNvPr>
          <p:cNvSpPr>
            <a:spLocks noGrp="1"/>
          </p:cNvSpPr>
          <p:nvPr>
            <p:ph sz="half" idx="1"/>
          </p:nvPr>
        </p:nvSpPr>
        <p:spPr>
          <a:xfrm>
            <a:off x="897769" y="1909192"/>
            <a:ext cx="4586513" cy="3647710"/>
          </a:xfrm>
        </p:spPr>
        <p:txBody>
          <a:bodyPr vert="horz" lIns="91440" tIns="45720" rIns="91440" bIns="45720" rtlCol="0">
            <a:normAutofit/>
          </a:bodyPr>
          <a:lstStyle/>
          <a:p>
            <a:pPr marL="0" marR="0" lvl="0">
              <a:spcAft>
                <a:spcPts val="800"/>
              </a:spcAft>
              <a:buSzPts val="1000"/>
              <a:tabLst>
                <a:tab pos="457200" algn="l"/>
              </a:tabLst>
            </a:pPr>
            <a:endParaRPr lang="en-US" sz="2000" dirty="0">
              <a:solidFill>
                <a:schemeClr val="bg1"/>
              </a:solidFill>
              <a:effectLst/>
            </a:endParaRPr>
          </a:p>
          <a:p>
            <a:pPr marL="742950" marR="0" lvl="1">
              <a:spcAft>
                <a:spcPts val="800"/>
              </a:spcAft>
              <a:buSzPts val="1000"/>
              <a:tabLst>
                <a:tab pos="914400" algn="l"/>
              </a:tabLst>
            </a:pPr>
            <a:r>
              <a:rPr lang="en-US" sz="2000" dirty="0">
                <a:solidFill>
                  <a:schemeClr val="bg1"/>
                </a:solidFill>
                <a:effectLst/>
              </a:rPr>
              <a:t>Urine Formation (Filtration, Reabsorption, Secretion, and Excretion)</a:t>
            </a:r>
          </a:p>
          <a:p>
            <a:pPr marL="742950" marR="0" lvl="1">
              <a:spcAft>
                <a:spcPts val="800"/>
              </a:spcAft>
              <a:buSzPts val="1000"/>
              <a:tabLst>
                <a:tab pos="914400" algn="l"/>
              </a:tabLst>
            </a:pPr>
            <a:r>
              <a:rPr lang="en-US" sz="2000" dirty="0">
                <a:solidFill>
                  <a:schemeClr val="bg1"/>
                </a:solidFill>
                <a:effectLst/>
              </a:rPr>
              <a:t>Fluid and Electrolyte Balance</a:t>
            </a:r>
          </a:p>
          <a:p>
            <a:pPr marL="742950" marR="0" lvl="1">
              <a:spcAft>
                <a:spcPts val="800"/>
              </a:spcAft>
              <a:buSzPts val="1000"/>
              <a:tabLst>
                <a:tab pos="914400" algn="l"/>
              </a:tabLst>
            </a:pPr>
            <a:r>
              <a:rPr lang="en-US" sz="2000" dirty="0">
                <a:solidFill>
                  <a:schemeClr val="bg1"/>
                </a:solidFill>
                <a:effectLst/>
              </a:rPr>
              <a:t>Acid-Base Regulation</a:t>
            </a:r>
          </a:p>
          <a:p>
            <a:pPr marL="742950" marR="0" lvl="1">
              <a:spcAft>
                <a:spcPts val="800"/>
              </a:spcAft>
              <a:buSzPts val="1000"/>
              <a:tabLst>
                <a:tab pos="914400" algn="l"/>
              </a:tabLst>
            </a:pPr>
            <a:r>
              <a:rPr lang="en-US" sz="2000" dirty="0">
                <a:solidFill>
                  <a:schemeClr val="bg1"/>
                </a:solidFill>
                <a:effectLst/>
              </a:rPr>
              <a:t>Role of Hormones (ADH, Aldosterone, ANP)</a:t>
            </a:r>
          </a:p>
          <a:p>
            <a:endParaRPr lang="en-US" sz="2000" dirty="0">
              <a:solidFill>
                <a:schemeClr val="bg1"/>
              </a:solidFill>
            </a:endParaRPr>
          </a:p>
        </p:txBody>
      </p:sp>
      <p:cxnSp>
        <p:nvCxnSpPr>
          <p:cNvPr id="10251" name="Straight Connector 1025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42" name="Picture 2" descr="Urinary System – Anatomy and Physiology">
            <a:extLst>
              <a:ext uri="{FF2B5EF4-FFF2-40B4-BE49-F238E27FC236}">
                <a16:creationId xmlns:a16="http://schemas.microsoft.com/office/drawing/2014/main" id="{8D1B8E89-39CE-95C9-E841-2F4073C5077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525453" y="0"/>
            <a:ext cx="52635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364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9" name="Rectangle 717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0" name="Rectangle 7179">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F89727-DC4B-FD65-8E48-9543851B670C}"/>
              </a:ext>
            </a:extLst>
          </p:cNvPr>
          <p:cNvSpPr>
            <a:spLocks noGrp="1"/>
          </p:cNvSpPr>
          <p:nvPr>
            <p:ph type="title"/>
          </p:nvPr>
        </p:nvSpPr>
        <p:spPr>
          <a:xfrm>
            <a:off x="7320466" y="609600"/>
            <a:ext cx="4140014" cy="1330839"/>
          </a:xfrm>
        </p:spPr>
        <p:txBody>
          <a:bodyPr vert="horz" lIns="91440" tIns="45720" rIns="91440" bIns="45720" rtlCol="0" anchor="ctr">
            <a:normAutofit/>
          </a:bodyPr>
          <a:lstStyle/>
          <a:p>
            <a:r>
              <a:rPr lang="en-US"/>
              <a:t>Urine Formation Processes</a:t>
            </a:r>
            <a:endParaRPr lang="en-US" dirty="0"/>
          </a:p>
        </p:txBody>
      </p:sp>
      <p:pic>
        <p:nvPicPr>
          <p:cNvPr id="7170" name="Picture 2" descr="Urinary System Part 2: Urine Formation – The Biology Classroom">
            <a:extLst>
              <a:ext uri="{FF2B5EF4-FFF2-40B4-BE49-F238E27FC236}">
                <a16:creationId xmlns:a16="http://schemas.microsoft.com/office/drawing/2014/main" id="{2F9C2F02-6DC9-A029-A40F-471DD73FBCC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23264" r="-1" b="-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5E9AC41-D38C-3A96-C7A4-599A99DF7F5D}"/>
              </a:ext>
            </a:extLst>
          </p:cNvPr>
          <p:cNvSpPr>
            <a:spLocks noGrp="1"/>
          </p:cNvSpPr>
          <p:nvPr>
            <p:ph sz="half" idx="1"/>
          </p:nvPr>
        </p:nvSpPr>
        <p:spPr>
          <a:xfrm>
            <a:off x="7320465" y="2194102"/>
            <a:ext cx="4140013" cy="3908586"/>
          </a:xfrm>
        </p:spPr>
        <p:txBody>
          <a:bodyPr vert="horz" lIns="91440" tIns="45720" rIns="91440" bIns="45720" rtlCol="0">
            <a:normAutofit fontScale="92500" lnSpcReduction="10000"/>
          </a:bodyPr>
          <a:lstStyle/>
          <a:p>
            <a:r>
              <a:rPr lang="en-US" sz="2000" dirty="0"/>
              <a:t>Filtration in the Glomerulus (</a:t>
            </a:r>
            <a:r>
              <a:rPr lang="en-US" sz="2000" dirty="0">
                <a:highlight>
                  <a:srgbClr val="FFFF00"/>
                </a:highlight>
              </a:rPr>
              <a:t>Large proteins, RBCs, Platelets remains). Small molecules (water, ions, glucose, amino acids, urea, various salts are filtered</a:t>
            </a:r>
          </a:p>
          <a:p>
            <a:pPr marL="0"/>
            <a:endParaRPr lang="en-US" sz="2000" dirty="0"/>
          </a:p>
          <a:p>
            <a:r>
              <a:rPr lang="en-US" sz="2000" dirty="0"/>
              <a:t>Reabsorption in the Renal Tubules </a:t>
            </a:r>
          </a:p>
          <a:p>
            <a:pPr marL="0"/>
            <a:endParaRPr lang="en-US" sz="2000" dirty="0"/>
          </a:p>
          <a:p>
            <a:r>
              <a:rPr lang="en-US" sz="2000" dirty="0"/>
              <a:t>Secretion: removing excess substances</a:t>
            </a:r>
          </a:p>
          <a:p>
            <a:pPr marL="0"/>
            <a:endParaRPr lang="en-US" sz="2000" dirty="0"/>
          </a:p>
          <a:p>
            <a:r>
              <a:rPr lang="en-US" sz="2000" dirty="0"/>
              <a:t>Excretion</a:t>
            </a:r>
          </a:p>
        </p:txBody>
      </p:sp>
    </p:spTree>
    <p:extLst>
      <p:ext uri="{BB962C8B-B14F-4D97-AF65-F5344CB8AC3E}">
        <p14:creationId xmlns:p14="http://schemas.microsoft.com/office/powerpoint/2010/main" val="30828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Video 13" descr="Water Bubbles">
            <a:extLst>
              <a:ext uri="{FF2B5EF4-FFF2-40B4-BE49-F238E27FC236}">
                <a16:creationId xmlns:a16="http://schemas.microsoft.com/office/drawing/2014/main" id="{DC78CE91-6EB8-4049-BC86-7863B2CBC7C6}"/>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 b="283"/>
          <a:stretch/>
        </p:blipFill>
        <p:spPr>
          <a:xfrm>
            <a:off x="20" y="-22"/>
            <a:ext cx="12191977" cy="6858022"/>
          </a:xfrm>
          <a:prstGeom prst="rect">
            <a:avLst/>
          </a:prstGeom>
        </p:spPr>
      </p:pic>
      <p:sp>
        <p:nvSpPr>
          <p:cNvPr id="15" name="Rectangle 1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66E4A9-6EA3-2BA8-D98B-2C144E730F05}"/>
              </a:ext>
            </a:extLst>
          </p:cNvPr>
          <p:cNvSpPr>
            <a:spLocks noGrp="1"/>
          </p:cNvSpPr>
          <p:nvPr>
            <p:ph type="ctrTitle"/>
          </p:nvPr>
        </p:nvSpPr>
        <p:spPr>
          <a:xfrm>
            <a:off x="643466" y="643467"/>
            <a:ext cx="5452529" cy="3569242"/>
          </a:xfrm>
        </p:spPr>
        <p:txBody>
          <a:bodyPr anchor="t">
            <a:normAutofit/>
          </a:bodyPr>
          <a:lstStyle/>
          <a:p>
            <a:pPr algn="l"/>
            <a:r>
              <a:rPr lang="en-US" sz="5200" b="1" dirty="0">
                <a:solidFill>
                  <a:srgbClr val="FFFFFF"/>
                </a:solidFill>
              </a:rPr>
              <a:t>Fluid and </a:t>
            </a:r>
            <a:r>
              <a:rPr lang="en-US" sz="5200" b="1">
                <a:solidFill>
                  <a:srgbClr val="FFFFFF"/>
                </a:solidFill>
              </a:rPr>
              <a:t>Electrolyte Balance</a:t>
            </a:r>
            <a:endParaRPr lang="en-US" sz="5200" b="1" dirty="0">
              <a:solidFill>
                <a:srgbClr val="FFFFFF"/>
              </a:solidFill>
            </a:endParaRPr>
          </a:p>
        </p:txBody>
      </p:sp>
      <p:sp>
        <p:nvSpPr>
          <p:cNvPr id="12" name="Rectangle 1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54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14"/>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4"/>
                                        </p:tgtEl>
                                      </p:cBhvr>
                                    </p:cmd>
                                  </p:childTnLst>
                                </p:cTn>
                              </p:par>
                            </p:childTnLst>
                          </p:cTn>
                        </p:par>
                      </p:childTnLst>
                    </p:cTn>
                  </p:par>
                </p:childTnLst>
              </p:cTn>
              <p:nextCondLst>
                <p:cond evt="onClick" delay="0">
                  <p:tgtEl>
                    <p:spTgt spid="14"/>
                  </p:tgtEl>
                </p:cond>
              </p:nextCondLst>
            </p:seq>
            <p:video>
              <p:cMediaNode mute="1">
                <p:cTn id="15" repeatCount="indefinite" fill="hold" display="0">
                  <p:stCondLst>
                    <p:cond delay="indefinite"/>
                  </p:stCondLst>
                </p:cTn>
                <p:tgtEl>
                  <p:spTgt spid="14"/>
                </p:tgtEl>
              </p:cMediaNode>
            </p:video>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B26746-1386-8400-E82C-87FE0152226D}"/>
              </a:ext>
            </a:extLst>
          </p:cNvPr>
          <p:cNvSpPr>
            <a:spLocks noGrp="1"/>
          </p:cNvSpPr>
          <p:nvPr>
            <p:ph type="title"/>
          </p:nvPr>
        </p:nvSpPr>
        <p:spPr>
          <a:xfrm>
            <a:off x="6392583" y="501651"/>
            <a:ext cx="4414848" cy="1716255"/>
          </a:xfrm>
        </p:spPr>
        <p:txBody>
          <a:bodyPr vert="horz" lIns="91440" tIns="45720" rIns="91440" bIns="45720" rtlCol="0" anchor="b">
            <a:normAutofit/>
          </a:bodyPr>
          <a:lstStyle/>
          <a:p>
            <a:r>
              <a:rPr lang="en-US" sz="5200" b="1"/>
              <a:t>Regulation of Water Balance</a:t>
            </a:r>
          </a:p>
        </p:txBody>
      </p:sp>
      <p:sp>
        <p:nvSpPr>
          <p:cNvPr id="15" name="Rectangle 1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erson drinking from a glass&#10;&#10;AI-generated content may be incorrect.">
            <a:extLst>
              <a:ext uri="{FF2B5EF4-FFF2-40B4-BE49-F238E27FC236}">
                <a16:creationId xmlns:a16="http://schemas.microsoft.com/office/drawing/2014/main" id="{DE4125C0-38FF-C10F-5AE9-46D99F3ED31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r="-1" b="1408"/>
          <a:stretch/>
        </p:blipFill>
        <p:spPr>
          <a:xfrm>
            <a:off x="279143" y="299509"/>
            <a:ext cx="5221625" cy="6258983"/>
          </a:xfrm>
          <a:prstGeom prst="rect">
            <a:avLst/>
          </a:prstGeom>
        </p:spPr>
      </p:pic>
      <p:sp>
        <p:nvSpPr>
          <p:cNvPr id="4" name="Content Placeholder 3">
            <a:extLst>
              <a:ext uri="{FF2B5EF4-FFF2-40B4-BE49-F238E27FC236}">
                <a16:creationId xmlns:a16="http://schemas.microsoft.com/office/drawing/2014/main" id="{B5CC7CF4-7C3E-34E3-A889-87F7A035CD8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92583" y="2645922"/>
            <a:ext cx="4434721" cy="3710427"/>
          </a:xfrm>
        </p:spPr>
        <p:txBody>
          <a:bodyPr anchor="t">
            <a:normAutofit fontScale="92500"/>
          </a:bodyPr>
          <a:lstStyle/>
          <a:p>
            <a:pPr marL="342900" lvl="1" indent="-342900"/>
            <a:r>
              <a:rPr lang="en-US" sz="2000" dirty="0">
                <a:latin typeface="Georgia" panose="02040502050405020303" pitchFamily="18" charset="0"/>
              </a:rPr>
              <a:t>Average adult </a:t>
            </a:r>
            <a:r>
              <a:rPr lang="en-US" sz="2000" b="1" dirty="0">
                <a:highlight>
                  <a:srgbClr val="FFFF00"/>
                </a:highlight>
                <a:latin typeface="Georgia" panose="02040502050405020303" pitchFamily="18" charset="0"/>
              </a:rPr>
              <a:t>~65% </a:t>
            </a:r>
            <a:r>
              <a:rPr lang="en-US" sz="2000" dirty="0">
                <a:latin typeface="Georgia" panose="02040502050405020303" pitchFamily="18" charset="0"/>
              </a:rPr>
              <a:t>fluid mass slightly lower in females than males.</a:t>
            </a:r>
          </a:p>
          <a:p>
            <a:pPr marL="342900" lvl="1" indent="-342900"/>
            <a:r>
              <a:rPr lang="en-US" sz="2000" dirty="0">
                <a:latin typeface="Georgia" panose="02040502050405020303" pitchFamily="18" charset="0"/>
              </a:rPr>
              <a:t> Our body fluids may subcategorize into </a:t>
            </a:r>
            <a:r>
              <a:rPr lang="en-US" sz="2000" b="1" dirty="0">
                <a:latin typeface="Georgia" panose="02040502050405020303" pitchFamily="18" charset="0"/>
              </a:rPr>
              <a:t>intracellular</a:t>
            </a:r>
            <a:r>
              <a:rPr lang="en-US" sz="2000" dirty="0">
                <a:latin typeface="Georgia" panose="02040502050405020303" pitchFamily="18" charset="0"/>
              </a:rPr>
              <a:t> and </a:t>
            </a:r>
            <a:r>
              <a:rPr lang="en-US" sz="2000" b="1" dirty="0">
                <a:latin typeface="Georgia" panose="02040502050405020303" pitchFamily="18" charset="0"/>
              </a:rPr>
              <a:t>extracellular</a:t>
            </a:r>
            <a:r>
              <a:rPr lang="en-US" sz="2000" dirty="0">
                <a:latin typeface="Georgia" panose="02040502050405020303" pitchFamily="18" charset="0"/>
              </a:rPr>
              <a:t> fluid compartments</a:t>
            </a:r>
          </a:p>
          <a:p>
            <a:pPr marL="342900" lvl="1" indent="-342900"/>
            <a:r>
              <a:rPr lang="en-US" sz="2000" b="1" dirty="0">
                <a:solidFill>
                  <a:schemeClr val="tx1">
                    <a:alpha val="80000"/>
                  </a:schemeClr>
                </a:solidFill>
                <a:latin typeface="Georgia" panose="02040502050405020303" pitchFamily="18" charset="0"/>
              </a:rPr>
              <a:t>Importance of Water Balance</a:t>
            </a:r>
          </a:p>
          <a:p>
            <a:pPr marL="0" lvl="1" indent="0">
              <a:buNone/>
            </a:pPr>
            <a:r>
              <a:rPr lang="en-US" sz="2000" dirty="0">
                <a:solidFill>
                  <a:schemeClr val="tx1">
                    <a:alpha val="80000"/>
                  </a:schemeClr>
                </a:solidFill>
                <a:latin typeface="Georgia" panose="02040502050405020303" pitchFamily="18" charset="0"/>
              </a:rPr>
              <a:t>Prevents both dehydration and overhydration</a:t>
            </a:r>
          </a:p>
          <a:p>
            <a:pPr marL="285750" lvl="1" indent="-285750"/>
            <a:r>
              <a:rPr lang="en-US" sz="2000" b="1" dirty="0">
                <a:solidFill>
                  <a:schemeClr val="tx1">
                    <a:alpha val="80000"/>
                  </a:schemeClr>
                </a:solidFill>
                <a:latin typeface="Georgia" panose="02040502050405020303" pitchFamily="18" charset="0"/>
              </a:rPr>
              <a:t>Kidney Function</a:t>
            </a:r>
          </a:p>
          <a:p>
            <a:pPr marL="0" lvl="1" indent="0">
              <a:buNone/>
            </a:pPr>
            <a:r>
              <a:rPr lang="en-US" sz="2000" dirty="0">
                <a:solidFill>
                  <a:schemeClr val="tx1">
                    <a:alpha val="80000"/>
                  </a:schemeClr>
                </a:solidFill>
                <a:latin typeface="Georgia" panose="02040502050405020303" pitchFamily="18" charset="0"/>
              </a:rPr>
              <a:t>Regulates water balance by adjusting urine output according to fluid intake.</a:t>
            </a: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575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6CA5C-FFE8-7D5D-6003-64D8F6A96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7E6215-EDAB-F0BD-7661-7A3606A4A004}"/>
              </a:ext>
            </a:extLst>
          </p:cNvPr>
          <p:cNvSpPr>
            <a:spLocks noGrp="1"/>
          </p:cNvSpPr>
          <p:nvPr>
            <p:ph type="title"/>
          </p:nvPr>
        </p:nvSpPr>
        <p:spPr>
          <a:xfrm>
            <a:off x="6392583" y="501651"/>
            <a:ext cx="4414848" cy="1716255"/>
          </a:xfrm>
        </p:spPr>
        <p:txBody>
          <a:bodyPr vert="horz" lIns="91440" tIns="45720" rIns="91440" bIns="45720" rtlCol="0" anchor="b">
            <a:normAutofit/>
          </a:bodyPr>
          <a:lstStyle/>
          <a:p>
            <a:pPr algn="ctr"/>
            <a:r>
              <a:rPr lang="en-US" sz="3600" b="1" dirty="0"/>
              <a:t>Regulation of Water Balance Cont.</a:t>
            </a:r>
          </a:p>
        </p:txBody>
      </p:sp>
      <p:pic>
        <p:nvPicPr>
          <p:cNvPr id="8" name="Content Placeholder 7" descr="A person drinking from a glass&#10;&#10;AI-generated content may be incorrect.">
            <a:extLst>
              <a:ext uri="{FF2B5EF4-FFF2-40B4-BE49-F238E27FC236}">
                <a16:creationId xmlns:a16="http://schemas.microsoft.com/office/drawing/2014/main" id="{6EE2A297-3787-B99E-2E83-FC65EF3F914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r="-1" b="1408"/>
          <a:stretch/>
        </p:blipFill>
        <p:spPr>
          <a:xfrm>
            <a:off x="279143" y="299509"/>
            <a:ext cx="5221625" cy="6258983"/>
          </a:xfrm>
          <a:prstGeom prst="rect">
            <a:avLst/>
          </a:prstGeom>
        </p:spPr>
      </p:pic>
      <p:sp>
        <p:nvSpPr>
          <p:cNvPr id="4" name="Content Placeholder 3">
            <a:extLst>
              <a:ext uri="{FF2B5EF4-FFF2-40B4-BE49-F238E27FC236}">
                <a16:creationId xmlns:a16="http://schemas.microsoft.com/office/drawing/2014/main" id="{15915605-AE27-44C1-ACB0-6266B2F7387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92583" y="2645922"/>
            <a:ext cx="4434721" cy="3710427"/>
          </a:xfrm>
        </p:spPr>
        <p:txBody>
          <a:bodyPr anchor="t">
            <a:normAutofit fontScale="77500" lnSpcReduction="20000"/>
          </a:bodyPr>
          <a:lstStyle/>
          <a:p>
            <a:r>
              <a:rPr lang="en-US" b="1" dirty="0"/>
              <a:t>Role of Hormones</a:t>
            </a:r>
            <a:endParaRPr lang="en-US" sz="4400" dirty="0"/>
          </a:p>
          <a:p>
            <a:r>
              <a:rPr lang="en-US" dirty="0"/>
              <a:t>Hormones such as antidiuretic hormone </a:t>
            </a:r>
            <a:r>
              <a:rPr lang="en-US" b="1" dirty="0"/>
              <a:t>(ADH</a:t>
            </a:r>
            <a:r>
              <a:rPr lang="en-US" dirty="0"/>
              <a:t>) regulate blood osmolarity and influence kidney function in water balance.</a:t>
            </a:r>
          </a:p>
          <a:p>
            <a:pPr marL="0" indent="0">
              <a:buNone/>
            </a:pPr>
            <a:endParaRPr lang="en-US" sz="4400" dirty="0"/>
          </a:p>
          <a:p>
            <a:r>
              <a:rPr lang="en-US" b="1" dirty="0"/>
              <a:t>Fluid Intake Recommendations for healthy Adults</a:t>
            </a:r>
            <a:r>
              <a:rPr lang="en-US" dirty="0"/>
              <a:t>:</a:t>
            </a:r>
            <a:endParaRPr lang="en-US" sz="4400" dirty="0"/>
          </a:p>
          <a:p>
            <a:pPr algn="ctr"/>
            <a:r>
              <a:rPr lang="en-US" dirty="0"/>
              <a:t>Male: 15.5 cups (3.7 Liters) per day</a:t>
            </a:r>
            <a:endParaRPr lang="en-US" sz="4400" dirty="0"/>
          </a:p>
          <a:p>
            <a:pPr algn="ctr"/>
            <a:r>
              <a:rPr lang="en-US" dirty="0"/>
              <a:t>Females: 11.5 cups (2.7 Liters) per day</a:t>
            </a:r>
            <a:endParaRPr lang="en-US" sz="4400" dirty="0"/>
          </a:p>
          <a:p>
            <a:pPr marL="0" indent="0">
              <a:buNone/>
            </a:pPr>
            <a:endParaRPr lang="en-US" dirty="0"/>
          </a:p>
        </p:txBody>
      </p:sp>
    </p:spTree>
    <p:extLst>
      <p:ext uri="{BB962C8B-B14F-4D97-AF65-F5344CB8AC3E}">
        <p14:creationId xmlns:p14="http://schemas.microsoft.com/office/powerpoint/2010/main" val="734312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2489E577-B6D6-3D5A-4707-648220D452E4}"/>
              </a:ext>
            </a:extLst>
          </p:cNvPr>
          <p:cNvSpPr>
            <a:spLocks noGrp="1"/>
          </p:cNvSpPr>
          <p:nvPr>
            <p:ph type="title"/>
          </p:nvPr>
        </p:nvSpPr>
        <p:spPr>
          <a:xfrm>
            <a:off x="640080" y="1243013"/>
            <a:ext cx="3855720" cy="4371974"/>
          </a:xfrm>
        </p:spPr>
        <p:txBody>
          <a:bodyPr>
            <a:normAutofit/>
          </a:bodyPr>
          <a:lstStyle/>
          <a:p>
            <a:r>
              <a:rPr lang="en-US" sz="3600">
                <a:solidFill>
                  <a:schemeClr val="tx2"/>
                </a:solidFill>
              </a:rPr>
              <a:t>Electrolyte Homeostasis</a:t>
            </a:r>
          </a:p>
        </p:txBody>
      </p:sp>
      <p:sp>
        <p:nvSpPr>
          <p:cNvPr id="3" name="Content Placeholder 2">
            <a:extLst>
              <a:ext uri="{FF2B5EF4-FFF2-40B4-BE49-F238E27FC236}">
                <a16:creationId xmlns:a16="http://schemas.microsoft.com/office/drawing/2014/main" id="{297AA046-3139-7310-B7BE-C890B43AF935}"/>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72200" y="804672"/>
            <a:ext cx="5221224" cy="5230368"/>
          </a:xfrm>
        </p:spPr>
        <p:txBody>
          <a:bodyPr anchor="ctr">
            <a:normAutofit/>
          </a:bodyPr>
          <a:lstStyle/>
          <a:p>
            <a:pPr marL="0" indent="0">
              <a:spcBef>
                <a:spcPts val="2500"/>
              </a:spcBef>
              <a:buNone/>
            </a:pPr>
            <a:r>
              <a:rPr lang="en-US" sz="1800" b="1" dirty="0">
                <a:solidFill>
                  <a:schemeClr val="tx2"/>
                </a:solidFill>
              </a:rPr>
              <a:t>Role of Kidneys</a:t>
            </a:r>
          </a:p>
          <a:p>
            <a:pPr marL="0" lvl="1" indent="0">
              <a:buNone/>
            </a:pPr>
            <a:r>
              <a:rPr lang="en-US" sz="1800" dirty="0">
                <a:solidFill>
                  <a:schemeClr val="tx2"/>
                </a:solidFill>
              </a:rPr>
              <a:t>Maintain electrolyte balance by filtering blood and controlling ion levels.</a:t>
            </a:r>
          </a:p>
          <a:p>
            <a:pPr marL="0" indent="0">
              <a:spcBef>
                <a:spcPts val="2500"/>
              </a:spcBef>
              <a:buNone/>
            </a:pPr>
            <a:r>
              <a:rPr lang="en-US" sz="1800" b="1" dirty="0">
                <a:solidFill>
                  <a:schemeClr val="tx2"/>
                </a:solidFill>
              </a:rPr>
              <a:t>Ions Involved</a:t>
            </a:r>
          </a:p>
          <a:p>
            <a:pPr marL="0" lvl="1" indent="0">
              <a:buNone/>
            </a:pPr>
            <a:r>
              <a:rPr lang="en-US" sz="1800" dirty="0">
                <a:solidFill>
                  <a:schemeClr val="tx2"/>
                </a:solidFill>
              </a:rPr>
              <a:t>Key ions involved in electrolyte homeostasis include </a:t>
            </a:r>
            <a:r>
              <a:rPr lang="en-US" sz="1800" b="1" dirty="0">
                <a:solidFill>
                  <a:schemeClr val="tx2"/>
                </a:solidFill>
                <a:highlight>
                  <a:srgbClr val="FF00FF"/>
                </a:highlight>
              </a:rPr>
              <a:t>sodium, potassium, and calcium</a:t>
            </a:r>
          </a:p>
          <a:p>
            <a:pPr marL="0" lvl="1" indent="0">
              <a:buNone/>
            </a:pPr>
            <a:endParaRPr lang="en-US" sz="1800" b="1" dirty="0">
              <a:solidFill>
                <a:schemeClr val="tx2"/>
              </a:solidFill>
              <a:highlight>
                <a:srgbClr val="FF00FF"/>
              </a:highlight>
            </a:endParaRPr>
          </a:p>
          <a:p>
            <a:pPr marL="0" lvl="1" indent="0">
              <a:buNone/>
            </a:pPr>
            <a:r>
              <a:rPr lang="en-US" sz="1800" b="1" dirty="0">
                <a:solidFill>
                  <a:schemeClr val="tx2"/>
                </a:solidFill>
              </a:rPr>
              <a:t>Selective reabsorption </a:t>
            </a:r>
            <a:r>
              <a:rPr lang="en-US" sz="1800" dirty="0">
                <a:solidFill>
                  <a:schemeClr val="tx2"/>
                </a:solidFill>
              </a:rPr>
              <a:t>and </a:t>
            </a:r>
            <a:r>
              <a:rPr lang="en-US" sz="1800" b="1" dirty="0">
                <a:solidFill>
                  <a:schemeClr val="tx2"/>
                </a:solidFill>
              </a:rPr>
              <a:t>secretion</a:t>
            </a:r>
            <a:r>
              <a:rPr lang="en-US" sz="1800" dirty="0">
                <a:solidFill>
                  <a:schemeClr val="tx2"/>
                </a:solidFill>
              </a:rPr>
              <a:t> processes in the kidneys help maintain stable electrolyte levels within the body.</a:t>
            </a:r>
          </a:p>
        </p:txBody>
      </p:sp>
    </p:spTree>
    <p:extLst>
      <p:ext uri="{BB962C8B-B14F-4D97-AF65-F5344CB8AC3E}">
        <p14:creationId xmlns:p14="http://schemas.microsoft.com/office/powerpoint/2010/main" val="3055033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6CD4B5-1C5F-C48A-E61A-29F0E482FDDA}"/>
              </a:ext>
            </a:extLst>
          </p:cNvPr>
          <p:cNvSpPr>
            <a:spLocks noGrp="1"/>
          </p:cNvSpPr>
          <p:nvPr>
            <p:ph type="title"/>
          </p:nvPr>
        </p:nvSpPr>
        <p:spPr>
          <a:xfrm>
            <a:off x="1171074" y="1396686"/>
            <a:ext cx="3240506" cy="4064628"/>
          </a:xfrm>
        </p:spPr>
        <p:txBody>
          <a:bodyPr>
            <a:normAutofit/>
          </a:bodyPr>
          <a:lstStyle/>
          <a:p>
            <a:r>
              <a:rPr lang="en-US" sz="3700">
                <a:solidFill>
                  <a:srgbClr val="FFFFFF"/>
                </a:solidFill>
              </a:rPr>
              <a:t>Role of Kidneys in Osmoregulation</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5EE16DC-E4C6-DEE2-7E28-00327814CD5A}"/>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70153" y="1526033"/>
            <a:ext cx="5536397" cy="3935281"/>
          </a:xfrm>
        </p:spPr>
        <p:txBody>
          <a:bodyPr>
            <a:normAutofit fontScale="92500"/>
          </a:bodyPr>
          <a:lstStyle/>
          <a:p>
            <a:pPr marL="0" indent="0">
              <a:spcBef>
                <a:spcPts val="2500"/>
              </a:spcBef>
              <a:buNone/>
            </a:pPr>
            <a:r>
              <a:rPr lang="en-US" b="1" dirty="0"/>
              <a:t>Osmoregulation Process:</a:t>
            </a:r>
          </a:p>
          <a:p>
            <a:pPr marL="342900" lvl="1" indent="-342900"/>
            <a:r>
              <a:rPr lang="en-US" dirty="0"/>
              <a:t>Kidneys regulate the </a:t>
            </a:r>
            <a:r>
              <a:rPr lang="en-US" b="1" dirty="0"/>
              <a:t>osmotic pressure </a:t>
            </a:r>
            <a:r>
              <a:rPr lang="en-US" dirty="0"/>
              <a:t>of blood through extensive filtration and purification </a:t>
            </a:r>
          </a:p>
          <a:p>
            <a:pPr marL="0" lvl="1" indent="0">
              <a:buNone/>
            </a:pPr>
            <a:endParaRPr lang="en-US" dirty="0"/>
          </a:p>
          <a:p>
            <a:pPr marL="342900" lvl="1" indent="-342900"/>
            <a:r>
              <a:rPr lang="en-US" dirty="0"/>
              <a:t>Adjusts the concentration of urine based on the body's hydration status.</a:t>
            </a:r>
          </a:p>
          <a:p>
            <a:pPr marL="342900" lvl="1" indent="-342900"/>
            <a:endParaRPr lang="en-US" dirty="0"/>
          </a:p>
          <a:p>
            <a:pPr marL="342900" lvl="1" indent="-342900"/>
            <a:r>
              <a:rPr lang="en-US" b="1" dirty="0"/>
              <a:t>Osmotic Pressure and Hydrostatic Pressure</a:t>
            </a:r>
            <a:r>
              <a:rPr lang="en-US" dirty="0"/>
              <a:t> help maintain fluid balance between blood and surrounding tissues. </a:t>
            </a:r>
          </a:p>
          <a:p>
            <a:pPr marL="342900" lvl="1" indent="-342900"/>
            <a:endParaRPr lang="en-US" dirty="0"/>
          </a:p>
        </p:txBody>
      </p:sp>
    </p:spTree>
    <p:extLst>
      <p:ext uri="{BB962C8B-B14F-4D97-AF65-F5344CB8AC3E}">
        <p14:creationId xmlns:p14="http://schemas.microsoft.com/office/powerpoint/2010/main" val="1290845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DCD50C-E3FE-C17E-A88A-E2F502B2085F}"/>
              </a:ext>
            </a:extLst>
          </p:cNvPr>
          <p:cNvSpPr>
            <a:spLocks noGrp="1"/>
          </p:cNvSpPr>
          <p:nvPr>
            <p:ph type="title"/>
          </p:nvPr>
        </p:nvSpPr>
        <p:spPr>
          <a:xfrm>
            <a:off x="645064" y="525982"/>
            <a:ext cx="4282983" cy="1200361"/>
          </a:xfrm>
        </p:spPr>
        <p:txBody>
          <a:bodyPr anchor="b">
            <a:normAutofit fontScale="90000"/>
          </a:bodyPr>
          <a:lstStyle/>
          <a:p>
            <a:pPr algn="ctr"/>
            <a:r>
              <a:rPr lang="en-US" sz="2800" dirty="0">
                <a:latin typeface="Georgia" panose="02040502050405020303" pitchFamily="18" charset="0"/>
              </a:rPr>
              <a:t>OSMOTIC PRESSURE VERSUS HYDROSTATIC PRESSURE</a:t>
            </a:r>
          </a:p>
        </p:txBody>
      </p:sp>
      <p:sp>
        <p:nvSpPr>
          <p:cNvPr id="14" name="Rectangle 1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screenshot of a screenshot of a medical device&#10;&#10;AI-generated content may be incorrect.">
            <a:extLst>
              <a:ext uri="{FF2B5EF4-FFF2-40B4-BE49-F238E27FC236}">
                <a16:creationId xmlns:a16="http://schemas.microsoft.com/office/drawing/2014/main" id="{ED3534F8-9869-0B95-01D9-05CF5E6DE7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282" y="2030413"/>
            <a:ext cx="3217560" cy="3513137"/>
          </a:xfrm>
        </p:spPr>
      </p:pic>
      <p:sp>
        <p:nvSpPr>
          <p:cNvPr id="16" name="Rectangle 1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a pressure&#10;&#10;AI-generated content may be incorrect.">
            <a:extLst>
              <a:ext uri="{FF2B5EF4-FFF2-40B4-BE49-F238E27FC236}">
                <a16:creationId xmlns:a16="http://schemas.microsoft.com/office/drawing/2014/main" id="{BC532F0B-9FB0-72CB-CFDB-D378A0516906}"/>
              </a:ext>
            </a:extLst>
          </p:cNvPr>
          <p:cNvPicPr>
            <a:picLocks noChangeAspect="1"/>
          </p:cNvPicPr>
          <p:nvPr/>
        </p:nvPicPr>
        <p:blipFill>
          <a:blip r:embed="rId3"/>
          <a:stretch>
            <a:fillRect/>
          </a:stretch>
        </p:blipFill>
        <p:spPr>
          <a:xfrm>
            <a:off x="5987738" y="1328689"/>
            <a:ext cx="5628018" cy="3967752"/>
          </a:xfrm>
          <a:prstGeom prst="rect">
            <a:avLst/>
          </a:prstGeom>
        </p:spPr>
      </p:pic>
    </p:spTree>
    <p:extLst>
      <p:ext uri="{BB962C8B-B14F-4D97-AF65-F5344CB8AC3E}">
        <p14:creationId xmlns:p14="http://schemas.microsoft.com/office/powerpoint/2010/main" val="85498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DD8B-D382-7D5F-4C9C-A42F643CFF14}"/>
              </a:ext>
            </a:extLst>
          </p:cNvPr>
          <p:cNvSpPr>
            <a:spLocks noGrp="1"/>
          </p:cNvSpPr>
          <p:nvPr>
            <p:ph type="title"/>
          </p:nvPr>
        </p:nvSpPr>
        <p:spPr/>
        <p:txBody>
          <a:bodyPr/>
          <a:lstStyle/>
          <a:p>
            <a:pPr algn="ctr"/>
            <a:r>
              <a:rPr lang="en-US" dirty="0"/>
              <a:t>OSMOTIC PRESSURE OF BLOOD VERSUS HYDROSTATIC PRESSURE</a:t>
            </a:r>
          </a:p>
        </p:txBody>
      </p:sp>
      <p:sp>
        <p:nvSpPr>
          <p:cNvPr id="6" name="Content Placeholder 5">
            <a:extLst>
              <a:ext uri="{FF2B5EF4-FFF2-40B4-BE49-F238E27FC236}">
                <a16:creationId xmlns:a16="http://schemas.microsoft.com/office/drawing/2014/main" id="{16BE6B71-9BFC-25D6-BC27-2DB9EA0043B2}"/>
              </a:ext>
            </a:extLst>
          </p:cNvPr>
          <p:cNvSpPr>
            <a:spLocks noGrp="1"/>
          </p:cNvSpPr>
          <p:nvPr>
            <p:ph idx="1"/>
          </p:nvPr>
        </p:nvSpPr>
        <p:spPr/>
        <p:txBody>
          <a:bodyPr>
            <a:normAutofit lnSpcReduction="10000"/>
          </a:bodyPr>
          <a:lstStyle/>
          <a:p>
            <a:pPr marL="342900" marR="0" lvl="0" indent="-342900">
              <a:lnSpc>
                <a:spcPct val="107000"/>
              </a:lnSpc>
              <a:spcAft>
                <a:spcPts val="600"/>
              </a:spcAft>
              <a:buSzPts val="1000"/>
              <a:buFont typeface="Symbol" panose="05050102010706020507" pitchFamily="18" charset="2"/>
              <a:buChar char=""/>
              <a:tabLst>
                <a:tab pos="457200" algn="l"/>
              </a:tabLst>
            </a:pPr>
            <a:r>
              <a:rPr lang="en-US" sz="1800" b="1" kern="0" dirty="0">
                <a:solidFill>
                  <a:srgbClr val="001D35"/>
                </a:solidFill>
                <a:effectLst/>
                <a:latin typeface="Georgia" panose="02040502050405020303" pitchFamily="18" charset="0"/>
                <a:ea typeface="Times New Roman" panose="02020603050405020304" pitchFamily="18" charset="0"/>
                <a:cs typeface="Arial" panose="020B0604020202020204" pitchFamily="34" charset="0"/>
              </a:rPr>
              <a:t>Osmosis:</a:t>
            </a:r>
            <a:r>
              <a:rPr lang="en-US" sz="1800" kern="0" dirty="0">
                <a:solidFill>
                  <a:srgbClr val="001D35"/>
                </a:solidFill>
                <a:effectLst/>
                <a:latin typeface="Georgia" panose="02040502050405020303" pitchFamily="18" charset="0"/>
                <a:ea typeface="Times New Roman" panose="02020603050405020304" pitchFamily="18" charset="0"/>
                <a:cs typeface="Arial" panose="020B0604020202020204" pitchFamily="34" charset="0"/>
              </a:rPr>
              <a:t> </a:t>
            </a:r>
            <a:r>
              <a:rPr lang="en-US" sz="1800" kern="0" spc="10" dirty="0">
                <a:solidFill>
                  <a:srgbClr val="001D35"/>
                </a:solidFill>
                <a:effectLst/>
                <a:latin typeface="Georgia" panose="02040502050405020303" pitchFamily="18" charset="0"/>
                <a:ea typeface="Times New Roman" panose="02020603050405020304" pitchFamily="18" charset="0"/>
                <a:cs typeface="Arial" panose="020B0604020202020204" pitchFamily="34" charset="0"/>
              </a:rPr>
              <a:t>the movement of water across a semi-permeable membrane from an area of low solute concentration to an area of high solute concentration. </a:t>
            </a:r>
            <a:endParaRPr lang="en-US" sz="1800" kern="100" dirty="0">
              <a:solidFill>
                <a:srgbClr val="001D35"/>
              </a:solidFill>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Aft>
                <a:spcPts val="600"/>
              </a:spcAft>
              <a:buSzPts val="1000"/>
              <a:buFont typeface="Symbol" panose="05050102010706020507" pitchFamily="18" charset="2"/>
              <a:buChar char=""/>
              <a:tabLst>
                <a:tab pos="457200" algn="l"/>
              </a:tabLst>
            </a:pPr>
            <a:r>
              <a:rPr lang="en-US" sz="1800" b="1" kern="0" dirty="0">
                <a:solidFill>
                  <a:srgbClr val="001D35"/>
                </a:solidFill>
                <a:effectLst/>
                <a:latin typeface="Georgia" panose="02040502050405020303" pitchFamily="18" charset="0"/>
                <a:ea typeface="Times New Roman" panose="02020603050405020304" pitchFamily="18" charset="0"/>
                <a:cs typeface="Arial" panose="020B0604020202020204" pitchFamily="34" charset="0"/>
              </a:rPr>
              <a:t>Osmotic Pressure: ~7.9 BAR (~7.7 atm):</a:t>
            </a:r>
            <a:r>
              <a:rPr lang="en-US" sz="1800" kern="0" spc="10" dirty="0">
                <a:solidFill>
                  <a:srgbClr val="001D35"/>
                </a:solidFill>
                <a:effectLst/>
                <a:latin typeface="Georgia" panose="02040502050405020303" pitchFamily="18" charset="0"/>
                <a:ea typeface="Times New Roman" panose="02020603050405020304" pitchFamily="18" charset="0"/>
                <a:cs typeface="Arial" panose="020B0604020202020204" pitchFamily="34" charset="0"/>
              </a:rPr>
              <a:t> the pressure that must be applied to a solution to prevent the net movement of water across a semi-permeable membrane due to osmosis. In essence, it's </a:t>
            </a:r>
            <a:r>
              <a:rPr lang="en-US" sz="1800" b="1" kern="0" spc="10" dirty="0">
                <a:solidFill>
                  <a:srgbClr val="001D35"/>
                </a:solidFill>
                <a:effectLst/>
                <a:latin typeface="Georgia" panose="02040502050405020303" pitchFamily="18" charset="0"/>
                <a:ea typeface="Times New Roman" panose="02020603050405020304" pitchFamily="18" charset="0"/>
                <a:cs typeface="Arial" panose="020B0604020202020204" pitchFamily="34" charset="0"/>
              </a:rPr>
              <a:t>the pressure that opposes the flow of water into a solution. </a:t>
            </a:r>
            <a:endParaRPr lang="en-US" sz="1800" kern="100" dirty="0">
              <a:solidFill>
                <a:srgbClr val="001D35"/>
              </a:solidFill>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Aft>
                <a:spcPts val="600"/>
              </a:spcAft>
              <a:buSzPts val="1000"/>
              <a:buFont typeface="Symbol" panose="05050102010706020507" pitchFamily="18" charset="2"/>
              <a:buChar char=""/>
              <a:tabLst>
                <a:tab pos="457200" algn="l"/>
              </a:tabLst>
            </a:pPr>
            <a:r>
              <a:rPr lang="en-US" sz="1800" b="1" kern="0" dirty="0">
                <a:solidFill>
                  <a:srgbClr val="001D35"/>
                </a:solidFill>
                <a:effectLst/>
                <a:latin typeface="Georgia" panose="02040502050405020303" pitchFamily="18" charset="0"/>
                <a:ea typeface="Times New Roman" panose="02020603050405020304" pitchFamily="18" charset="0"/>
                <a:cs typeface="Arial" panose="020B0604020202020204" pitchFamily="34" charset="0"/>
              </a:rPr>
              <a:t>Blood and Osmotic Pressure:</a:t>
            </a:r>
            <a:endParaRPr lang="en-US" sz="1800" kern="100" dirty="0">
              <a:solidFill>
                <a:srgbClr val="001D35"/>
              </a:solidFill>
              <a:effectLst/>
              <a:latin typeface="Aptos" panose="020B0004020202020204" pitchFamily="34" charset="0"/>
              <a:ea typeface="Aptos" panose="020B0004020202020204" pitchFamily="34" charset="0"/>
              <a:cs typeface="Arial" panose="020B0604020202020204" pitchFamily="34" charset="0"/>
            </a:endParaRPr>
          </a:p>
          <a:p>
            <a:pPr marR="0" indent="0">
              <a:lnSpc>
                <a:spcPct val="107000"/>
              </a:lnSpc>
              <a:spcAft>
                <a:spcPts val="800"/>
              </a:spcAft>
              <a:buNone/>
            </a:pPr>
            <a:r>
              <a:rPr lang="en-US" sz="1800" kern="0" dirty="0">
                <a:solidFill>
                  <a:srgbClr val="001D35"/>
                </a:solidFill>
                <a:effectLst/>
                <a:latin typeface="Georgia" panose="02040502050405020303" pitchFamily="18" charset="0"/>
                <a:ea typeface="Times New Roman" panose="02020603050405020304" pitchFamily="18" charset="0"/>
                <a:cs typeface="Arial" panose="020B0604020202020204" pitchFamily="34" charset="0"/>
              </a:rPr>
              <a:t>The osmotic pressure of blood is the force that pulls water into the blood vessels due to the concentration of solutes (like proteins, ions, and glucose) in the blood plasma. This pressure helps maintain fluid balance between blood and surrounding tissues. </a:t>
            </a:r>
          </a:p>
          <a:p>
            <a:pPr marR="0" indent="0">
              <a:lnSpc>
                <a:spcPct val="107000"/>
              </a:lnSpc>
              <a:spcAft>
                <a:spcPts val="800"/>
              </a:spcAft>
              <a:buNone/>
            </a:pPr>
            <a:r>
              <a:rPr lang="en-US" sz="1800" b="1" kern="0" dirty="0">
                <a:solidFill>
                  <a:srgbClr val="001D35"/>
                </a:solidFill>
                <a:latin typeface="Georgia" panose="02040502050405020303" pitchFamily="18" charset="0"/>
                <a:ea typeface="Aptos" panose="020B0004020202020204" pitchFamily="34" charset="0"/>
                <a:cs typeface="Arial" panose="020B0604020202020204" pitchFamily="34" charset="0"/>
              </a:rPr>
              <a:t>Hydrostatic Pressure in the Blood</a:t>
            </a:r>
            <a:r>
              <a:rPr lang="en-US" sz="1800" kern="0" dirty="0">
                <a:solidFill>
                  <a:srgbClr val="001D35"/>
                </a:solidFill>
                <a:latin typeface="Georgia" panose="02040502050405020303" pitchFamily="18" charset="0"/>
                <a:ea typeface="Aptos" panose="020B0004020202020204" pitchFamily="34" charset="0"/>
                <a:cs typeface="Arial" panose="020B0604020202020204" pitchFamily="34" charset="0"/>
              </a:rPr>
              <a:t>: The force exerted by the blood within blood vessels against their walls. Capillaries </a:t>
            </a:r>
            <a:r>
              <a:rPr lang="en-US" sz="1800" kern="0" dirty="0">
                <a:solidFill>
                  <a:srgbClr val="001D35"/>
                </a:solidFill>
                <a:highlight>
                  <a:srgbClr val="FF00FF"/>
                </a:highlight>
                <a:latin typeface="Georgia" panose="02040502050405020303" pitchFamily="18" charset="0"/>
                <a:ea typeface="Aptos" panose="020B0004020202020204" pitchFamily="34" charset="0"/>
                <a:cs typeface="Arial" panose="020B0604020202020204" pitchFamily="34" charset="0"/>
              </a:rPr>
              <a:t>HP 32 mmHg </a:t>
            </a:r>
            <a:r>
              <a:rPr lang="en-US" sz="1800" kern="0" dirty="0">
                <a:solidFill>
                  <a:srgbClr val="001D35"/>
                </a:solidFill>
                <a:latin typeface="Georgia" panose="02040502050405020303" pitchFamily="18" charset="0"/>
                <a:ea typeface="Aptos" panose="020B0004020202020204" pitchFamily="34" charset="0"/>
                <a:cs typeface="Arial" panose="020B0604020202020204" pitchFamily="34" charset="0"/>
              </a:rPr>
              <a:t>(arterial end) and </a:t>
            </a:r>
            <a:r>
              <a:rPr lang="en-US" sz="1800" kern="0" dirty="0">
                <a:solidFill>
                  <a:srgbClr val="001D35"/>
                </a:solidFill>
                <a:highlight>
                  <a:srgbClr val="FF00FF"/>
                </a:highlight>
                <a:latin typeface="Georgia" panose="02040502050405020303" pitchFamily="18" charset="0"/>
                <a:ea typeface="Aptos" panose="020B0004020202020204" pitchFamily="34" charset="0"/>
                <a:cs typeface="Arial" panose="020B0604020202020204" pitchFamily="34" charset="0"/>
              </a:rPr>
              <a:t>15 mmHg</a:t>
            </a:r>
            <a:r>
              <a:rPr lang="en-US" sz="1800" kern="0" dirty="0">
                <a:solidFill>
                  <a:srgbClr val="001D35"/>
                </a:solidFill>
                <a:latin typeface="Georgia" panose="02040502050405020303" pitchFamily="18" charset="0"/>
                <a:ea typeface="Aptos" panose="020B0004020202020204" pitchFamily="34" charset="0"/>
                <a:cs typeface="Arial" panose="020B0604020202020204" pitchFamily="34" charset="0"/>
              </a:rPr>
              <a:t>  (venous end); mean capillary HP is </a:t>
            </a:r>
            <a:r>
              <a:rPr lang="en-US" sz="1800" kern="0" dirty="0">
                <a:solidFill>
                  <a:srgbClr val="001D35"/>
                </a:solidFill>
                <a:highlight>
                  <a:srgbClr val="FF00FF"/>
                </a:highlight>
                <a:latin typeface="Georgia" panose="02040502050405020303" pitchFamily="18" charset="0"/>
                <a:ea typeface="Aptos" panose="020B0004020202020204" pitchFamily="34" charset="0"/>
                <a:cs typeface="Arial" panose="020B0604020202020204" pitchFamily="34" charset="0"/>
              </a:rPr>
              <a:t>17 mmHg</a:t>
            </a:r>
            <a:endParaRPr lang="en-US" sz="1800" kern="100" dirty="0">
              <a:effectLst/>
              <a:highlight>
                <a:srgbClr val="FF00FF"/>
              </a:highlight>
              <a:latin typeface="Aptos" panose="020B0004020202020204" pitchFamily="34" charset="0"/>
              <a:ea typeface="Aptos" panose="020B00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10989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D036-DCE5-CF69-1234-450A3B03ACEC}"/>
              </a:ext>
            </a:extLst>
          </p:cNvPr>
          <p:cNvSpPr>
            <a:spLocks noGrp="1"/>
          </p:cNvSpPr>
          <p:nvPr>
            <p:ph type="title"/>
          </p:nvPr>
        </p:nvSpPr>
        <p:spPr/>
        <p:txBody>
          <a:bodyPr/>
          <a:lstStyle/>
          <a:p>
            <a:pPr algn="ctr"/>
            <a:r>
              <a:rPr lang="en-US" dirty="0"/>
              <a:t>OSMOTIC PRESSURE OF BLOOD VERSUS HYDROSTATIC PRESSURE CONT.</a:t>
            </a:r>
          </a:p>
        </p:txBody>
      </p:sp>
      <p:sp>
        <p:nvSpPr>
          <p:cNvPr id="3" name="Content Placeholder 2">
            <a:extLst>
              <a:ext uri="{FF2B5EF4-FFF2-40B4-BE49-F238E27FC236}">
                <a16:creationId xmlns:a16="http://schemas.microsoft.com/office/drawing/2014/main" id="{0E598DBC-719E-FE15-2FEB-19490B330D3A}"/>
              </a:ext>
            </a:extLst>
          </p:cNvPr>
          <p:cNvSpPr>
            <a:spLocks noGrp="1"/>
          </p:cNvSpPr>
          <p:nvPr>
            <p:ph idx="1"/>
          </p:nvPr>
        </p:nvSpPr>
        <p:spPr/>
        <p:txBody>
          <a:bodyPr/>
          <a:lstStyle/>
          <a:p>
            <a:pPr marL="457200" marR="0">
              <a:lnSpc>
                <a:spcPct val="107000"/>
              </a:lnSpc>
              <a:spcAft>
                <a:spcPts val="600"/>
              </a:spcAft>
              <a:buNone/>
            </a:pPr>
            <a:r>
              <a:rPr lang="en-US" sz="1800" kern="0" spc="10" dirty="0">
                <a:solidFill>
                  <a:srgbClr val="001D35"/>
                </a:solidFill>
                <a:latin typeface="Georgia" panose="02040502050405020303" pitchFamily="18" charset="0"/>
                <a:ea typeface="Times New Roman" panose="02020603050405020304" pitchFamily="18" charset="0"/>
                <a:cs typeface="Arial" panose="020B0604020202020204" pitchFamily="34" charset="0"/>
              </a:rPr>
              <a:t>O</a:t>
            </a:r>
            <a:r>
              <a:rPr lang="en-US" sz="1800" kern="0" spc="10" dirty="0">
                <a:solidFill>
                  <a:srgbClr val="001D35"/>
                </a:solidFill>
                <a:effectLst/>
                <a:latin typeface="Georgia" panose="02040502050405020303" pitchFamily="18" charset="0"/>
                <a:ea typeface="Times New Roman" panose="02020603050405020304" pitchFamily="18" charset="0"/>
                <a:cs typeface="Arial" panose="020B0604020202020204" pitchFamily="34" charset="0"/>
              </a:rPr>
              <a:t>smotic Pressure is </a:t>
            </a:r>
            <a:r>
              <a:rPr lang="en-US" sz="1800" b="1" kern="0" spc="10" dirty="0">
                <a:solidFill>
                  <a:srgbClr val="001D35"/>
                </a:solidFill>
                <a:effectLst/>
                <a:highlight>
                  <a:srgbClr val="FF00FF"/>
                </a:highlight>
                <a:latin typeface="Georgia" panose="02040502050405020303" pitchFamily="18" charset="0"/>
                <a:ea typeface="Times New Roman" panose="02020603050405020304" pitchFamily="18" charset="0"/>
                <a:cs typeface="Arial" panose="020B0604020202020204" pitchFamily="34" charset="0"/>
              </a:rPr>
              <a:t>primarily driven by the presence of proteins (especially albumin</a:t>
            </a:r>
            <a:r>
              <a:rPr lang="en-US" sz="1800" kern="0" spc="10" dirty="0">
                <a:solidFill>
                  <a:srgbClr val="001D35"/>
                </a:solidFill>
                <a:effectLst/>
                <a:latin typeface="Georgia" panose="02040502050405020303" pitchFamily="18" charset="0"/>
                <a:ea typeface="Times New Roman" panose="02020603050405020304" pitchFamily="18" charset="0"/>
                <a:cs typeface="Arial" panose="020B0604020202020204" pitchFamily="34" charset="0"/>
              </a:rPr>
              <a:t>) in the blood plasma. These proteins are too large to pass through the capillary walls, so their concentration in the blood plasma is higher than in the interstitial fluid (the fluid surrounding cells). This concentration difference creates an osmotic pressure that pulls water back into the blood vessels from the interstitial fluid.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b="1" kern="0" dirty="0">
                <a:solidFill>
                  <a:srgbClr val="001D35"/>
                </a:solidFill>
                <a:effectLst/>
                <a:latin typeface="Georgia" panose="02040502050405020303" pitchFamily="18" charset="0"/>
                <a:ea typeface="Times New Roman" panose="02020603050405020304" pitchFamily="18" charset="0"/>
                <a:cs typeface="Arial" panose="020B0604020202020204" pitchFamily="34" charset="0"/>
              </a:rPr>
              <a:t>Importance of Osmotic Pressure:</a:t>
            </a:r>
            <a:endParaRPr lang="en-US" sz="1800" kern="100" dirty="0">
              <a:solidFill>
                <a:srgbClr val="001D35"/>
              </a:solidFill>
              <a:effectLst/>
              <a:latin typeface="Aptos" panose="020B0004020202020204" pitchFamily="34" charset="0"/>
              <a:ea typeface="Aptos" panose="020B0004020202020204" pitchFamily="34" charset="0"/>
              <a:cs typeface="Arial" panose="020B0604020202020204" pitchFamily="34" charset="0"/>
            </a:endParaRPr>
          </a:p>
          <a:p>
            <a:pPr marL="457200" marR="0">
              <a:lnSpc>
                <a:spcPct val="107000"/>
              </a:lnSpc>
              <a:spcAft>
                <a:spcPts val="800"/>
              </a:spcAft>
            </a:pPr>
            <a:r>
              <a:rPr lang="en-US" sz="1800" kern="0" spc="10" dirty="0">
                <a:solidFill>
                  <a:srgbClr val="001D35"/>
                </a:solidFill>
                <a:effectLst/>
                <a:latin typeface="Georgia" panose="02040502050405020303" pitchFamily="18" charset="0"/>
                <a:ea typeface="Times New Roman" panose="02020603050405020304" pitchFamily="18" charset="0"/>
                <a:cs typeface="Arial" panose="020B0604020202020204" pitchFamily="34" charset="0"/>
              </a:rPr>
              <a:t>This pressure is crucial for </a:t>
            </a:r>
            <a:r>
              <a:rPr lang="en-US" sz="1800" b="1" kern="0" spc="10" dirty="0">
                <a:solidFill>
                  <a:srgbClr val="001D35"/>
                </a:solidFill>
                <a:effectLst/>
                <a:highlight>
                  <a:srgbClr val="FFFF00"/>
                </a:highlight>
                <a:latin typeface="Georgia" panose="02040502050405020303" pitchFamily="18" charset="0"/>
                <a:ea typeface="Times New Roman" panose="02020603050405020304" pitchFamily="18" charset="0"/>
                <a:cs typeface="Arial" panose="020B0604020202020204" pitchFamily="34" charset="0"/>
              </a:rPr>
              <a:t>maintaining fluid balance and preventing edema </a:t>
            </a:r>
            <a:r>
              <a:rPr lang="en-US" sz="1800" kern="0" spc="10" dirty="0">
                <a:solidFill>
                  <a:srgbClr val="001D35"/>
                </a:solidFill>
                <a:effectLst/>
                <a:latin typeface="Georgia" panose="02040502050405020303" pitchFamily="18" charset="0"/>
                <a:ea typeface="Times New Roman" panose="02020603050405020304" pitchFamily="18" charset="0"/>
                <a:cs typeface="Arial" panose="020B0604020202020204" pitchFamily="34" charset="0"/>
              </a:rPr>
              <a:t>(swelling). The osmotic pressure in the capillaries counteracts the </a:t>
            </a:r>
            <a:r>
              <a:rPr lang="en-US" sz="1800" b="1" kern="0" spc="10" dirty="0">
                <a:solidFill>
                  <a:srgbClr val="001D35"/>
                </a:solidFill>
                <a:effectLst/>
                <a:highlight>
                  <a:srgbClr val="FF00FF"/>
                </a:highlight>
                <a:latin typeface="Georgia" panose="02040502050405020303" pitchFamily="18" charset="0"/>
                <a:ea typeface="Times New Roman" panose="02020603050405020304" pitchFamily="18" charset="0"/>
                <a:cs typeface="Arial" panose="020B0604020202020204" pitchFamily="34" charset="0"/>
              </a:rPr>
              <a:t>hydrostatic pressure </a:t>
            </a:r>
            <a:r>
              <a:rPr lang="en-US" sz="1800" kern="0" spc="10" dirty="0">
                <a:solidFill>
                  <a:srgbClr val="001D35"/>
                </a:solidFill>
                <a:effectLst/>
                <a:latin typeface="Georgia" panose="02040502050405020303" pitchFamily="18" charset="0"/>
                <a:ea typeface="Times New Roman" panose="02020603050405020304" pitchFamily="18" charset="0"/>
                <a:cs typeface="Arial" panose="020B0604020202020204" pitchFamily="34" charset="0"/>
              </a:rPr>
              <a:t>(the pressure exerted by the blood itself), which pushes fluid out of the capillaries into the interstitial fluid.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8838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3262-4526-3BFD-38D8-2348295098C9}"/>
              </a:ext>
            </a:extLst>
          </p:cNvPr>
          <p:cNvSpPr>
            <a:spLocks noGrp="1"/>
          </p:cNvSpPr>
          <p:nvPr>
            <p:ph type="title"/>
          </p:nvPr>
        </p:nvSpPr>
        <p:spPr>
          <a:xfrm>
            <a:off x="5029200" y="914399"/>
            <a:ext cx="6501810" cy="620487"/>
          </a:xfrm>
        </p:spPr>
        <p:txBody>
          <a:bodyPr vert="horz" lIns="91440" tIns="45720" rIns="91440" bIns="45720" rtlCol="0" anchor="t">
            <a:normAutofit/>
          </a:bodyPr>
          <a:lstStyle/>
          <a:p>
            <a:pPr>
              <a:lnSpc>
                <a:spcPct val="90000"/>
              </a:lnSpc>
            </a:pPr>
            <a:r>
              <a:rPr lang="en-US" sz="3400" dirty="0"/>
              <a:t>Overview of the Urinary System</a:t>
            </a:r>
          </a:p>
        </p:txBody>
      </p:sp>
      <p:pic>
        <p:nvPicPr>
          <p:cNvPr id="5" name="Content Placeholder 4" descr="X-ray image of human kidneys. 3D illustration.">
            <a:extLst>
              <a:ext uri="{FF2B5EF4-FFF2-40B4-BE49-F238E27FC236}">
                <a16:creationId xmlns:a16="http://schemas.microsoft.com/office/drawing/2014/main" id="{5B1D2DC6-49FA-4669-8ACB-B745A8D89879}"/>
              </a:ext>
            </a:extLst>
          </p:cNvPr>
          <p:cNvPicPr>
            <a:picLocks noGrp="1" noChangeAspect="1"/>
          </p:cNvPicPr>
          <p:nvPr>
            <p:ph sz="half" idx="1"/>
          </p:nvPr>
        </p:nvPicPr>
        <p:blipFill>
          <a:blip r:embed="rId3"/>
          <a:srcRect l="19816" r="28622"/>
          <a:stretch/>
        </p:blipFill>
        <p:spPr>
          <a:xfrm>
            <a:off x="20" y="914399"/>
            <a:ext cx="4416532" cy="5353523"/>
          </a:xfrm>
          <a:prstGeom prst="rect">
            <a:avLst/>
          </a:prstGeom>
        </p:spPr>
      </p:pic>
      <p:sp>
        <p:nvSpPr>
          <p:cNvPr id="4" name="Content Placeholder 3">
            <a:extLst>
              <a:ext uri="{FF2B5EF4-FFF2-40B4-BE49-F238E27FC236}">
                <a16:creationId xmlns:a16="http://schemas.microsoft.com/office/drawing/2014/main" id="{4DCFE79E-9B5B-33A0-E997-725E7AF109F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1687287"/>
            <a:ext cx="6501810" cy="4580636"/>
          </a:xfrm>
        </p:spPr>
        <p:txBody>
          <a:bodyPr>
            <a:noAutofit/>
          </a:bodyPr>
          <a:lstStyle/>
          <a:p>
            <a:pPr marL="0" indent="0">
              <a:spcBef>
                <a:spcPts val="2500"/>
              </a:spcBef>
              <a:buNone/>
            </a:pPr>
            <a:r>
              <a:rPr lang="en-US" sz="2400" b="1" dirty="0"/>
              <a:t>Function of the Urinary System</a:t>
            </a:r>
          </a:p>
          <a:p>
            <a:pPr marL="342900" lvl="1" indent="-342900"/>
            <a:r>
              <a:rPr lang="en-US" sz="2000" dirty="0"/>
              <a:t>Kidneys filter blood to produce urine, which helps expel waste from the body.</a:t>
            </a:r>
          </a:p>
          <a:p>
            <a:pPr marL="342900" lvl="1" indent="-342900"/>
            <a:r>
              <a:rPr lang="en-US" sz="2000" dirty="0"/>
              <a:t>The kidneys filter ~200 Quarts/day (large bathtub size)</a:t>
            </a:r>
          </a:p>
          <a:p>
            <a:pPr marL="342900" lvl="1" indent="-342900"/>
            <a:r>
              <a:rPr lang="en-US" sz="2000" dirty="0"/>
              <a:t>~2 Quarts filters as urine (1 QT=946.4 mL)</a:t>
            </a:r>
          </a:p>
          <a:p>
            <a:pPr marL="342900" lvl="1" indent="-342900"/>
            <a:r>
              <a:rPr lang="en-US" sz="2000" dirty="0"/>
              <a:t>~198 Quarts reused by the body</a:t>
            </a:r>
          </a:p>
          <a:p>
            <a:pPr marL="0" indent="0">
              <a:spcBef>
                <a:spcPts val="2500"/>
              </a:spcBef>
              <a:buNone/>
            </a:pPr>
            <a:r>
              <a:rPr lang="en-US" sz="2000" b="1" dirty="0"/>
              <a:t>Fluid Balance Regulation</a:t>
            </a:r>
          </a:p>
          <a:p>
            <a:pPr marL="342900" lvl="1" indent="-342900"/>
            <a:r>
              <a:rPr lang="en-US" sz="2000" dirty="0"/>
              <a:t>Kidneys regulate body’s fluid balance and electrolyte levels (Mostly Na+ and K+)</a:t>
            </a:r>
          </a:p>
          <a:p>
            <a:pPr marL="0" indent="0">
              <a:spcBef>
                <a:spcPts val="2500"/>
              </a:spcBef>
              <a:buNone/>
            </a:pPr>
            <a:r>
              <a:rPr lang="en-US" sz="2000" b="1" dirty="0"/>
              <a:t>Homeostasis Maintenance</a:t>
            </a:r>
          </a:p>
          <a:p>
            <a:pPr marL="0" lvl="1" indent="0">
              <a:buNone/>
            </a:pPr>
            <a:r>
              <a:rPr lang="en-US" sz="2000" dirty="0"/>
              <a:t>The urinary system maintains homeostasis by regulating body temperature, pH, and hydration levels.</a:t>
            </a:r>
          </a:p>
        </p:txBody>
      </p:sp>
    </p:spTree>
    <p:extLst>
      <p:ext uri="{BB962C8B-B14F-4D97-AF65-F5344CB8AC3E}">
        <p14:creationId xmlns:p14="http://schemas.microsoft.com/office/powerpoint/2010/main" val="294340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098161-8643-A8CB-FE25-C501C4FCD9C9}"/>
              </a:ext>
            </a:extLst>
          </p:cNvPr>
          <p:cNvSpPr>
            <a:spLocks noGrp="1"/>
          </p:cNvSpPr>
          <p:nvPr>
            <p:ph type="ctrTitle"/>
          </p:nvPr>
        </p:nvSpPr>
        <p:spPr>
          <a:xfrm>
            <a:off x="4654296" y="640080"/>
            <a:ext cx="6894576" cy="3566160"/>
          </a:xfrm>
        </p:spPr>
        <p:txBody>
          <a:bodyPr anchor="b">
            <a:normAutofit/>
          </a:bodyPr>
          <a:lstStyle/>
          <a:p>
            <a:pPr algn="l"/>
            <a:r>
              <a:rPr lang="en-US" sz="6600"/>
              <a:t>Acid-Base Regulation</a:t>
            </a:r>
          </a:p>
        </p:txBody>
      </p:sp>
      <p:pic>
        <p:nvPicPr>
          <p:cNvPr id="19" name="Picture 18" descr="Test tubes with one test tube in orange with drops">
            <a:extLst>
              <a:ext uri="{FF2B5EF4-FFF2-40B4-BE49-F238E27FC236}">
                <a16:creationId xmlns:a16="http://schemas.microsoft.com/office/drawing/2014/main" id="{BE977C19-0A3D-DBB9-5BE5-F388676B7315}"/>
              </a:ext>
            </a:extLst>
          </p:cNvPr>
          <p:cNvPicPr>
            <a:picLocks noChangeAspect="1"/>
          </p:cNvPicPr>
          <p:nvPr/>
        </p:nvPicPr>
        <p:blipFill>
          <a:blip r:embed="rId3"/>
          <a:srcRect l="38400" r="21298" b="1"/>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25"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402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7D72EE9-CDC2-3E38-FC37-298A2C2B526C}"/>
              </a:ext>
            </a:extLst>
          </p:cNvPr>
          <p:cNvSpPr>
            <a:spLocks noGrp="1"/>
          </p:cNvSpPr>
          <p:nvPr>
            <p:ph type="title"/>
          </p:nvPr>
        </p:nvSpPr>
        <p:spPr>
          <a:xfrm>
            <a:off x="1137034" y="609597"/>
            <a:ext cx="9392421" cy="1330841"/>
          </a:xfrm>
        </p:spPr>
        <p:txBody>
          <a:bodyPr>
            <a:normAutofit/>
          </a:bodyPr>
          <a:lstStyle/>
          <a:p>
            <a:pPr algn="ctr"/>
            <a:r>
              <a:rPr lang="en-US" sz="4400" b="1" dirty="0"/>
              <a:t>Mechanisms of Acid-Base Balance (pH Regulation)</a:t>
            </a:r>
            <a:endParaRPr lang="en-US" dirty="0"/>
          </a:p>
        </p:txBody>
      </p:sp>
      <p:sp>
        <p:nvSpPr>
          <p:cNvPr id="3" name="Content Placeholder 2">
            <a:extLst>
              <a:ext uri="{FF2B5EF4-FFF2-40B4-BE49-F238E27FC236}">
                <a16:creationId xmlns:a16="http://schemas.microsoft.com/office/drawing/2014/main" id="{2DC1E72C-76F7-015D-19CF-37F12056302D}"/>
              </a:ext>
            </a:extLst>
          </p:cNvPr>
          <p:cNvSpPr>
            <a:spLocks noGrp="1"/>
          </p:cNvSpPr>
          <p:nvPr>
            <p:ph idx="1"/>
          </p:nvPr>
        </p:nvSpPr>
        <p:spPr>
          <a:xfrm>
            <a:off x="1019909" y="2061836"/>
            <a:ext cx="5699458" cy="4292072"/>
          </a:xfrm>
        </p:spPr>
        <p:txBody>
          <a:bodyPr>
            <a:normAutofit/>
          </a:bodyPr>
          <a:lstStyle/>
          <a:p>
            <a:pPr marL="0" indent="0">
              <a:spcBef>
                <a:spcPts val="2500"/>
              </a:spcBef>
              <a:buNone/>
            </a:pPr>
            <a:r>
              <a:rPr lang="en-US" sz="2000" b="1" dirty="0"/>
              <a:t>Bicarbonate Reabsorption</a:t>
            </a:r>
          </a:p>
          <a:p>
            <a:pPr marL="0" lvl="1" indent="0">
              <a:buNone/>
            </a:pPr>
            <a:r>
              <a:rPr lang="en-US" sz="2000" dirty="0"/>
              <a:t>The reabsorption of bicarbonate in the kidneys is crucial for maintaining acid-base balance by </a:t>
            </a:r>
            <a:r>
              <a:rPr lang="en-US" sz="2000" b="1" dirty="0">
                <a:solidFill>
                  <a:srgbClr val="FF0000"/>
                </a:solidFill>
              </a:rPr>
              <a:t>neutralizing excess acids</a:t>
            </a:r>
            <a:r>
              <a:rPr lang="en-US" sz="2000" b="1" dirty="0"/>
              <a:t>.</a:t>
            </a:r>
          </a:p>
          <a:p>
            <a:pPr marL="0" indent="0">
              <a:spcBef>
                <a:spcPts val="2500"/>
              </a:spcBef>
              <a:buNone/>
            </a:pPr>
            <a:r>
              <a:rPr lang="en-US" sz="2000" b="1" dirty="0"/>
              <a:t>Hydrogen Ion Secretion</a:t>
            </a:r>
          </a:p>
          <a:p>
            <a:pPr marL="0" lvl="1" indent="0">
              <a:buNone/>
            </a:pPr>
            <a:r>
              <a:rPr lang="en-US" sz="2000" dirty="0"/>
              <a:t>The secretion of hydrogen ions in the kidneys helps regulate pH levels in the blood, </a:t>
            </a:r>
            <a:r>
              <a:rPr lang="en-US" sz="2000" b="1" dirty="0">
                <a:solidFill>
                  <a:srgbClr val="FF0000"/>
                </a:solidFill>
              </a:rPr>
              <a:t>counteracting acidity</a:t>
            </a:r>
            <a:r>
              <a:rPr lang="en-US" sz="2000" dirty="0"/>
              <a:t>.</a:t>
            </a:r>
          </a:p>
          <a:p>
            <a:pPr marL="0" indent="0">
              <a:spcBef>
                <a:spcPts val="2500"/>
              </a:spcBef>
              <a:buNone/>
            </a:pPr>
            <a:r>
              <a:rPr lang="en-US" sz="2000" b="1" dirty="0"/>
              <a:t>Neutralization Processes</a:t>
            </a:r>
          </a:p>
          <a:p>
            <a:pPr marL="0" lvl="1" indent="0">
              <a:buNone/>
            </a:pPr>
            <a:r>
              <a:rPr lang="en-US" sz="2000" dirty="0"/>
              <a:t>These mechanisms work together to neutralize excess acids and bases, ensuring the body's pH remains balanced. </a:t>
            </a:r>
            <a:r>
              <a:rPr lang="en-US" sz="2000" b="1" dirty="0">
                <a:highlight>
                  <a:srgbClr val="FFFF00"/>
                </a:highlight>
              </a:rPr>
              <a:t>pH 7.35-7.45</a:t>
            </a:r>
          </a:p>
          <a:p>
            <a:endParaRPr lang="en-US" sz="1700" dirty="0"/>
          </a:p>
        </p:txBody>
      </p:sp>
      <p:pic>
        <p:nvPicPr>
          <p:cNvPr id="4" name="Picture 3">
            <a:extLst>
              <a:ext uri="{FF2B5EF4-FFF2-40B4-BE49-F238E27FC236}">
                <a16:creationId xmlns:a16="http://schemas.microsoft.com/office/drawing/2014/main" id="{98CAF45A-A9DA-E605-B31C-89460DAE38B0}"/>
              </a:ext>
            </a:extLst>
          </p:cNvPr>
          <p:cNvPicPr>
            <a:picLocks noChangeAspect="1"/>
          </p:cNvPicPr>
          <p:nvPr/>
        </p:nvPicPr>
        <p:blipFill>
          <a:blip r:embed="rId2"/>
          <a:stretch>
            <a:fillRect/>
          </a:stretch>
        </p:blipFill>
        <p:spPr>
          <a:xfrm>
            <a:off x="6719367" y="2450124"/>
            <a:ext cx="5367062" cy="3255198"/>
          </a:xfrm>
          <a:prstGeom prst="rect">
            <a:avLst/>
          </a:prstGeom>
        </p:spPr>
      </p:pic>
      <p:sp>
        <p:nvSpPr>
          <p:cNvPr id="22" name="Freeform: Shape 21">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04106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7FCFAB8-9E9C-414D-9FCB-CECED12D5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C16827-9A48-4468-BE81-11EC18E0A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799"/>
            <a:ext cx="54102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DA9EC8-48F1-916B-F007-00E038A0D55E}"/>
              </a:ext>
            </a:extLst>
          </p:cNvPr>
          <p:cNvSpPr>
            <a:spLocks noGrp="1"/>
          </p:cNvSpPr>
          <p:nvPr>
            <p:ph type="title"/>
          </p:nvPr>
        </p:nvSpPr>
        <p:spPr>
          <a:xfrm>
            <a:off x="1632439" y="1335183"/>
            <a:ext cx="3516922" cy="4150899"/>
          </a:xfrm>
        </p:spPr>
        <p:txBody>
          <a:bodyPr>
            <a:normAutofit/>
          </a:bodyPr>
          <a:lstStyle/>
          <a:p>
            <a:pPr algn="ctr"/>
            <a:r>
              <a:rPr lang="en-US" sz="3200">
                <a:solidFill>
                  <a:srgbClr val="595959"/>
                </a:solidFill>
              </a:rPr>
              <a:t>Buffer Systems in the Body</a:t>
            </a:r>
            <a:br>
              <a:rPr lang="en-US" sz="3200">
                <a:solidFill>
                  <a:srgbClr val="595959"/>
                </a:solidFill>
              </a:rPr>
            </a:br>
            <a:endParaRPr lang="en-US" sz="3200">
              <a:solidFill>
                <a:srgbClr val="595959"/>
              </a:solidFill>
            </a:endParaRPr>
          </a:p>
        </p:txBody>
      </p:sp>
      <p:sp>
        <p:nvSpPr>
          <p:cNvPr id="12" name="Rectangle 11">
            <a:extLst>
              <a:ext uri="{FF2B5EF4-FFF2-40B4-BE49-F238E27FC236}">
                <a16:creationId xmlns:a16="http://schemas.microsoft.com/office/drawing/2014/main" id="{899956BA-5C38-49F9-88D6-BD6C71E9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685799"/>
            <a:ext cx="5410200" cy="5486401"/>
          </a:xfrm>
          <a:prstGeom prst="rect">
            <a:avLst/>
          </a:prstGeom>
          <a:solidFill>
            <a:schemeClr val="accent2">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1C24F1-E0E6-1217-C700-7AC3A34E392D}"/>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46001" y="1335183"/>
            <a:ext cx="4110198" cy="4187633"/>
          </a:xfrm>
        </p:spPr>
        <p:txBody>
          <a:bodyPr anchor="ctr">
            <a:normAutofit/>
          </a:bodyPr>
          <a:lstStyle/>
          <a:p>
            <a:pPr marL="0" indent="0">
              <a:spcBef>
                <a:spcPts val="2500"/>
              </a:spcBef>
              <a:buNone/>
            </a:pPr>
            <a:r>
              <a:rPr lang="en-US" sz="2000" b="1" dirty="0">
                <a:solidFill>
                  <a:schemeClr val="tx1">
                    <a:lumMod val="65000"/>
                    <a:lumOff val="35000"/>
                  </a:schemeClr>
                </a:solidFill>
              </a:rPr>
              <a:t>Role of Buffer Systems</a:t>
            </a:r>
          </a:p>
          <a:p>
            <a:pPr marL="0" lvl="1" indent="0">
              <a:buNone/>
            </a:pPr>
            <a:r>
              <a:rPr lang="en-US" sz="2000" dirty="0">
                <a:solidFill>
                  <a:schemeClr val="tx1">
                    <a:lumMod val="65000"/>
                    <a:lumOff val="35000"/>
                  </a:schemeClr>
                </a:solidFill>
              </a:rPr>
              <a:t>Buffer systems like </a:t>
            </a:r>
            <a:r>
              <a:rPr lang="en-US" sz="2000" b="1" dirty="0">
                <a:solidFill>
                  <a:schemeClr val="tx1">
                    <a:lumMod val="65000"/>
                    <a:lumOff val="35000"/>
                  </a:schemeClr>
                </a:solidFill>
              </a:rPr>
              <a:t>bicarbonate</a:t>
            </a:r>
            <a:r>
              <a:rPr lang="en-US" sz="2000" dirty="0">
                <a:solidFill>
                  <a:schemeClr val="tx1">
                    <a:lumMod val="65000"/>
                    <a:lumOff val="35000"/>
                  </a:schemeClr>
                </a:solidFill>
              </a:rPr>
              <a:t> and </a:t>
            </a:r>
            <a:r>
              <a:rPr lang="en-US" sz="2000" b="1" dirty="0">
                <a:solidFill>
                  <a:schemeClr val="tx1">
                    <a:lumMod val="65000"/>
                    <a:lumOff val="35000"/>
                  </a:schemeClr>
                </a:solidFill>
              </a:rPr>
              <a:t>phosphate</a:t>
            </a:r>
            <a:r>
              <a:rPr lang="en-US" sz="2000" dirty="0">
                <a:solidFill>
                  <a:schemeClr val="tx1">
                    <a:lumMod val="65000"/>
                    <a:lumOff val="35000"/>
                  </a:schemeClr>
                </a:solidFill>
              </a:rPr>
              <a:t> are essential for regulating </a:t>
            </a:r>
            <a:r>
              <a:rPr lang="en-US" sz="2000" b="1" dirty="0">
                <a:solidFill>
                  <a:schemeClr val="tx1">
                    <a:lumMod val="65000"/>
                    <a:lumOff val="35000"/>
                  </a:schemeClr>
                </a:solidFill>
              </a:rPr>
              <a:t>pH</a:t>
            </a:r>
            <a:r>
              <a:rPr lang="en-US" sz="2000" dirty="0">
                <a:solidFill>
                  <a:schemeClr val="tx1">
                    <a:lumMod val="65000"/>
                    <a:lumOff val="35000"/>
                  </a:schemeClr>
                </a:solidFill>
              </a:rPr>
              <a:t> levels in the body, </a:t>
            </a:r>
            <a:r>
              <a:rPr lang="en-US" sz="2000" b="1" dirty="0">
                <a:solidFill>
                  <a:schemeClr val="tx1">
                    <a:lumMod val="65000"/>
                    <a:lumOff val="35000"/>
                  </a:schemeClr>
                </a:solidFill>
                <a:highlight>
                  <a:srgbClr val="FF00FF"/>
                </a:highlight>
              </a:rPr>
              <a:t>ensuring homeostasis.</a:t>
            </a:r>
          </a:p>
          <a:p>
            <a:pPr marL="0" lvl="1" indent="0">
              <a:buNone/>
            </a:pPr>
            <a:endParaRPr lang="en-US" sz="2000" dirty="0">
              <a:solidFill>
                <a:schemeClr val="tx1">
                  <a:lumMod val="65000"/>
                  <a:lumOff val="35000"/>
                </a:schemeClr>
              </a:solidFill>
            </a:endParaRPr>
          </a:p>
          <a:p>
            <a:pPr marL="0" indent="0">
              <a:spcBef>
                <a:spcPts val="2500"/>
              </a:spcBef>
              <a:buNone/>
            </a:pPr>
            <a:r>
              <a:rPr lang="en-US" sz="2000" b="1" dirty="0">
                <a:solidFill>
                  <a:schemeClr val="tx1">
                    <a:lumMod val="65000"/>
                    <a:lumOff val="35000"/>
                  </a:schemeClr>
                </a:solidFill>
              </a:rPr>
              <a:t>Kidneys and pH Regulation</a:t>
            </a:r>
          </a:p>
          <a:p>
            <a:pPr marL="0" lvl="1" indent="0">
              <a:buNone/>
            </a:pPr>
            <a:r>
              <a:rPr lang="en-US" sz="2000" dirty="0">
                <a:solidFill>
                  <a:schemeClr val="tx1">
                    <a:lumMod val="65000"/>
                    <a:lumOff val="35000"/>
                  </a:schemeClr>
                </a:solidFill>
              </a:rPr>
              <a:t>The kidneys work closely with buffer systems to </a:t>
            </a:r>
            <a:r>
              <a:rPr lang="en-US" sz="2000" b="1" dirty="0">
                <a:solidFill>
                  <a:schemeClr val="tx1">
                    <a:lumMod val="65000"/>
                    <a:lumOff val="35000"/>
                  </a:schemeClr>
                </a:solidFill>
              </a:rPr>
              <a:t>maintain the body's acid-base balance by excreting excess acids or bases.</a:t>
            </a:r>
          </a:p>
        </p:txBody>
      </p:sp>
    </p:spTree>
    <p:extLst>
      <p:ext uri="{BB962C8B-B14F-4D97-AF65-F5344CB8AC3E}">
        <p14:creationId xmlns:p14="http://schemas.microsoft.com/office/powerpoint/2010/main" val="137410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583DA42-542D-363A-545C-964A4DD2A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847" r="2" b="2"/>
          <a:stretch/>
        </p:blipFill>
        <p:spPr bwMode="auto">
          <a:xfrm>
            <a:off x="561408" y="969879"/>
            <a:ext cx="6893844" cy="4918242"/>
          </a:xfrm>
          <a:prstGeom prst="rect">
            <a:avLst/>
          </a:prstGeom>
          <a:noFill/>
          <a:extLst>
            <a:ext uri="{909E8E84-426E-40DD-AFC4-6F175D3DCCD1}">
              <a14:hiddenFill xmlns:a14="http://schemas.microsoft.com/office/drawing/2010/main">
                <a:solidFill>
                  <a:srgbClr val="FFFFFF"/>
                </a:solidFill>
              </a14:hiddenFill>
            </a:ext>
          </a:extLst>
        </p:spPr>
      </p:pic>
      <p:sp>
        <p:nvSpPr>
          <p:cNvPr id="2061" name="Content Placeholder 2060">
            <a:extLst>
              <a:ext uri="{FF2B5EF4-FFF2-40B4-BE49-F238E27FC236}">
                <a16:creationId xmlns:a16="http://schemas.microsoft.com/office/drawing/2014/main" id="{80B449A1-44C4-A6CF-36D4-97658A6E1D33}"/>
              </a:ext>
            </a:extLst>
          </p:cNvPr>
          <p:cNvSpPr>
            <a:spLocks noGrp="1"/>
          </p:cNvSpPr>
          <p:nvPr>
            <p:ph sz="half" idx="2"/>
          </p:nvPr>
        </p:nvSpPr>
        <p:spPr>
          <a:xfrm>
            <a:off x="7728857" y="1165460"/>
            <a:ext cx="4093029" cy="4723712"/>
          </a:xfrm>
        </p:spPr>
        <p:txBody>
          <a:bodyPr vert="horz" lIns="91440" tIns="45720" rIns="91440" bIns="45720" rtlCol="0">
            <a:normAutofit fontScale="77500" lnSpcReduction="20000"/>
          </a:bodyPr>
          <a:lstStyle/>
          <a:p>
            <a:r>
              <a:rPr lang="en-US" sz="2600" b="1" dirty="0">
                <a:highlight>
                  <a:srgbClr val="FF00FF"/>
                </a:highlight>
              </a:rPr>
              <a:t>4 major Buffer Systems</a:t>
            </a:r>
            <a:r>
              <a:rPr lang="en-US" sz="2600" dirty="0">
                <a:highlight>
                  <a:srgbClr val="FF00FF"/>
                </a:highlight>
              </a:rPr>
              <a:t>:</a:t>
            </a:r>
          </a:p>
          <a:p>
            <a:pPr algn="l">
              <a:spcBef>
                <a:spcPts val="750"/>
              </a:spcBef>
              <a:spcAft>
                <a:spcPts val="600"/>
              </a:spcAft>
              <a:buFont typeface="Arial" panose="020B0604020202020204" pitchFamily="34" charset="0"/>
              <a:buChar char="•"/>
            </a:pPr>
            <a:r>
              <a:rPr lang="en-US" sz="2200" b="1" i="0" dirty="0">
                <a:solidFill>
                  <a:srgbClr val="001D35"/>
                </a:solidFill>
                <a:effectLst/>
                <a:latin typeface="Google Sans"/>
              </a:rPr>
              <a:t>Bicarbonate Buffer System: </a:t>
            </a:r>
            <a:r>
              <a:rPr lang="en-US" sz="2200" b="0" i="0" dirty="0">
                <a:solidFill>
                  <a:srgbClr val="001D35"/>
                </a:solidFill>
                <a:effectLst/>
                <a:latin typeface="Google Sans"/>
              </a:rPr>
              <a:t>This system, involving carbonic acid and bicarbonate ions, is crucial for maintaining the pH of the blood and other extracellular fluids.  </a:t>
            </a:r>
          </a:p>
          <a:p>
            <a:pPr algn="l">
              <a:spcBef>
                <a:spcPts val="750"/>
              </a:spcBef>
              <a:spcAft>
                <a:spcPts val="600"/>
              </a:spcAft>
              <a:buFont typeface="Arial" panose="020B0604020202020204" pitchFamily="34" charset="0"/>
              <a:buChar char="•"/>
            </a:pPr>
            <a:r>
              <a:rPr lang="en-US" sz="2200" b="1" i="0" dirty="0">
                <a:solidFill>
                  <a:srgbClr val="001D35"/>
                </a:solidFill>
                <a:effectLst/>
                <a:latin typeface="Google Sans"/>
              </a:rPr>
              <a:t>Phosphate Buffer System:</a:t>
            </a:r>
            <a:r>
              <a:rPr lang="en-US" sz="2200" dirty="0">
                <a:solidFill>
                  <a:srgbClr val="001D35"/>
                </a:solidFill>
                <a:latin typeface="Google Sans"/>
              </a:rPr>
              <a:t> </a:t>
            </a:r>
            <a:r>
              <a:rPr lang="en-US" sz="2200" b="0" i="0" dirty="0">
                <a:solidFill>
                  <a:srgbClr val="001D35"/>
                </a:solidFill>
                <a:effectLst/>
                <a:latin typeface="Google Sans"/>
              </a:rPr>
              <a:t>This system, primarily found in intracellular fluids and urine, uses phosphate ions to buffer against pH changes. </a:t>
            </a:r>
          </a:p>
          <a:p>
            <a:pPr algn="l">
              <a:spcBef>
                <a:spcPts val="750"/>
              </a:spcBef>
              <a:spcAft>
                <a:spcPts val="600"/>
              </a:spcAft>
              <a:buFont typeface="Arial" panose="020B0604020202020204" pitchFamily="34" charset="0"/>
              <a:buChar char="•"/>
            </a:pPr>
            <a:r>
              <a:rPr lang="en-US" sz="2200" b="1" i="0" dirty="0">
                <a:solidFill>
                  <a:srgbClr val="001D35"/>
                </a:solidFill>
                <a:effectLst/>
                <a:latin typeface="Google Sans"/>
              </a:rPr>
              <a:t>Protein Buffer System:</a:t>
            </a:r>
            <a:r>
              <a:rPr lang="en-US" sz="2200" dirty="0">
                <a:solidFill>
                  <a:srgbClr val="001D35"/>
                </a:solidFill>
                <a:latin typeface="Google Sans"/>
              </a:rPr>
              <a:t> </a:t>
            </a:r>
            <a:r>
              <a:rPr lang="en-US" sz="2200" b="0" i="0" dirty="0">
                <a:solidFill>
                  <a:srgbClr val="001D35"/>
                </a:solidFill>
                <a:effectLst/>
                <a:latin typeface="Google Sans"/>
              </a:rPr>
              <a:t>Proteins, with their charged amino and carboxyl groups, can bind to hydrogen and hydroxyl ions, acting as buffers in both blood and cells. </a:t>
            </a:r>
          </a:p>
          <a:p>
            <a:pPr algn="l">
              <a:spcBef>
                <a:spcPts val="750"/>
              </a:spcBef>
              <a:spcAft>
                <a:spcPts val="1500"/>
              </a:spcAft>
              <a:buFont typeface="Arial" panose="020B0604020202020204" pitchFamily="34" charset="0"/>
              <a:buChar char="•"/>
            </a:pPr>
            <a:r>
              <a:rPr lang="en-US" sz="2200" b="1" i="0" dirty="0">
                <a:solidFill>
                  <a:srgbClr val="001D35"/>
                </a:solidFill>
                <a:effectLst/>
                <a:latin typeface="Google Sans"/>
              </a:rPr>
              <a:t>Hemoglobin Buffer System: </a:t>
            </a:r>
            <a:r>
              <a:rPr lang="en-US" sz="2200" b="0" i="0" dirty="0">
                <a:solidFill>
                  <a:srgbClr val="001D35"/>
                </a:solidFill>
                <a:effectLst/>
                <a:latin typeface="Google Sans"/>
              </a:rPr>
              <a:t>Hemoglobin, a protein in red blood cells, plays a vital role in buffering against pH changes, particularly in the blood. </a:t>
            </a:r>
          </a:p>
          <a:p>
            <a:endParaRPr lang="en-US" dirty="0"/>
          </a:p>
        </p:txBody>
      </p:sp>
    </p:spTree>
    <p:extLst>
      <p:ext uri="{BB962C8B-B14F-4D97-AF65-F5344CB8AC3E}">
        <p14:creationId xmlns:p14="http://schemas.microsoft.com/office/powerpoint/2010/main" val="2590384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685F8-9B51-C175-BB05-01B0E53AEB56}"/>
              </a:ext>
            </a:extLst>
          </p:cNvPr>
          <p:cNvSpPr>
            <a:spLocks noGrp="1"/>
          </p:cNvSpPr>
          <p:nvPr>
            <p:ph type="ctrTitle"/>
          </p:nvPr>
        </p:nvSpPr>
        <p:spPr>
          <a:xfrm>
            <a:off x="1524000" y="1293338"/>
            <a:ext cx="9144000" cy="3274592"/>
          </a:xfrm>
        </p:spPr>
        <p:txBody>
          <a:bodyPr anchor="ctr">
            <a:normAutofit/>
          </a:bodyPr>
          <a:lstStyle/>
          <a:p>
            <a:r>
              <a:rPr lang="en-US" sz="7200"/>
              <a:t>Hormonal Regulation of Kidney Functions</a:t>
            </a: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118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A37354-D23D-578B-F412-4C50A6D7130A}"/>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b="1" kern="1200">
                <a:solidFill>
                  <a:srgbClr val="FFFFFF"/>
                </a:solidFill>
                <a:latin typeface="+mj-lt"/>
                <a:ea typeface="+mj-ea"/>
                <a:cs typeface="+mj-cs"/>
              </a:rPr>
              <a:t>Antidiuretic Hormone (ADH)</a:t>
            </a:r>
          </a:p>
        </p:txBody>
      </p:sp>
      <p:sp>
        <p:nvSpPr>
          <p:cNvPr id="4" name="Content Placeholder 3">
            <a:extLst>
              <a:ext uri="{FF2B5EF4-FFF2-40B4-BE49-F238E27FC236}">
                <a16:creationId xmlns:a16="http://schemas.microsoft.com/office/drawing/2014/main" id="{3A8CB916-8CA2-F8F1-CD6D-2CDD8F3C7B1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581727" y="649480"/>
            <a:ext cx="3025303" cy="5546047"/>
          </a:xfrm>
        </p:spPr>
        <p:txBody>
          <a:bodyPr anchor="ctr">
            <a:normAutofit fontScale="70000" lnSpcReduction="20000"/>
          </a:bodyPr>
          <a:lstStyle/>
          <a:p>
            <a:pPr marL="0" indent="0">
              <a:spcBef>
                <a:spcPts val="2500"/>
              </a:spcBef>
              <a:buNone/>
            </a:pPr>
            <a:r>
              <a:rPr lang="en-US" sz="2000" dirty="0"/>
              <a:t>Regulates water balance by promoting water reabsorption in the kidneys.</a:t>
            </a:r>
          </a:p>
          <a:p>
            <a:pPr marL="0" indent="0">
              <a:spcBef>
                <a:spcPts val="2500"/>
              </a:spcBef>
              <a:buNone/>
            </a:pPr>
            <a:r>
              <a:rPr lang="en-US" sz="2000" b="1" dirty="0"/>
              <a:t>Source of ADH</a:t>
            </a:r>
          </a:p>
          <a:p>
            <a:pPr marL="0" lvl="1" indent="0">
              <a:buNone/>
            </a:pPr>
            <a:r>
              <a:rPr lang="en-US" sz="2000" dirty="0"/>
              <a:t>The posterior pituitary gland is responsible for the secretion of ADH</a:t>
            </a:r>
          </a:p>
          <a:p>
            <a:pPr marL="0" lvl="1" indent="0">
              <a:buNone/>
            </a:pPr>
            <a:r>
              <a:rPr lang="en-US" sz="2000" b="1" dirty="0"/>
              <a:t>Mechanism of ADH Function</a:t>
            </a:r>
            <a:endParaRPr lang="en-US" sz="2000" dirty="0"/>
          </a:p>
          <a:p>
            <a:r>
              <a:rPr lang="en-US" sz="2000" dirty="0"/>
              <a:t>Hypothalamus&gt;&gt;Pituitary Gland&gt;&gt;Increased ADH release&gt;&gt;Kidneys Reabsorbs Water&gt;&gt; Concentrated Urine</a:t>
            </a:r>
          </a:p>
          <a:p>
            <a:pPr marL="0" indent="0">
              <a:spcBef>
                <a:spcPts val="2500"/>
              </a:spcBef>
              <a:buNone/>
            </a:pPr>
            <a:r>
              <a:rPr lang="en-US" sz="2000" b="1" dirty="0"/>
              <a:t>Importance of Hydration</a:t>
            </a:r>
          </a:p>
          <a:p>
            <a:pPr marL="0" lvl="1" indent="0">
              <a:buNone/>
            </a:pPr>
            <a:r>
              <a:rPr lang="en-US" sz="2000" dirty="0">
                <a:highlight>
                  <a:srgbClr val="FFFF00"/>
                </a:highlight>
              </a:rPr>
              <a:t>Maintains Homeostasis: proper bodily function and blood pressure</a:t>
            </a:r>
          </a:p>
          <a:p>
            <a:r>
              <a:rPr lang="en-US" sz="2000" b="1" dirty="0"/>
              <a:t>External Influences on ADH:</a:t>
            </a:r>
            <a:endParaRPr lang="en-US" sz="2000" dirty="0"/>
          </a:p>
          <a:p>
            <a:r>
              <a:rPr lang="en-US" sz="2000" b="1" dirty="0"/>
              <a:t>ALCOHOL: </a:t>
            </a:r>
            <a:r>
              <a:rPr lang="en-US" sz="2000" dirty="0"/>
              <a:t>Inhibits the activity of ADH &gt;&gt; INCREASED Urine Excretion&gt;&gt; Dehydration &gt;&gt;Hangover</a:t>
            </a:r>
          </a:p>
          <a:p>
            <a:r>
              <a:rPr lang="en-US" sz="2000" b="1" dirty="0"/>
              <a:t>ECSTASY and similar substances: </a:t>
            </a:r>
            <a:r>
              <a:rPr lang="en-US" sz="2000" dirty="0"/>
              <a:t>have same impact on ADH release. </a:t>
            </a:r>
          </a:p>
          <a:p>
            <a:pPr marL="0" indent="0">
              <a:buNone/>
            </a:pPr>
            <a:endParaRPr lang="en-US" sz="2000" dirty="0"/>
          </a:p>
          <a:p>
            <a:pPr marL="0" lvl="1" indent="0">
              <a:buNone/>
            </a:pPr>
            <a:endParaRPr lang="en-US" sz="2000" dirty="0"/>
          </a:p>
          <a:p>
            <a:pPr marL="0" lvl="1" indent="0">
              <a:buNone/>
            </a:pPr>
            <a:endParaRPr lang="en-US" sz="2000" dirty="0"/>
          </a:p>
        </p:txBody>
      </p:sp>
      <p:pic>
        <p:nvPicPr>
          <p:cNvPr id="10" name="Content Placeholder 9">
            <a:extLst>
              <a:ext uri="{FF2B5EF4-FFF2-40B4-BE49-F238E27FC236}">
                <a16:creationId xmlns:a16="http://schemas.microsoft.com/office/drawing/2014/main" id="{220D8FA9-3841-44BB-081B-763EC67977F1}"/>
              </a:ext>
            </a:extLst>
          </p:cNvPr>
          <p:cNvPicPr>
            <a:picLocks noGrp="1" noChangeAspect="1"/>
          </p:cNvPicPr>
          <p:nvPr>
            <p:ph sz="half" idx="1"/>
          </p:nvPr>
        </p:nvPicPr>
        <p:blipFill>
          <a:blip r:embed="rId3"/>
          <a:stretch>
            <a:fillRect/>
          </a:stretch>
        </p:blipFill>
        <p:spPr bwMode="auto">
          <a:xfrm>
            <a:off x="8109502" y="679469"/>
            <a:ext cx="3615776" cy="551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937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D121-C22C-047E-7144-4F679AF49C8F}"/>
              </a:ext>
            </a:extLst>
          </p:cNvPr>
          <p:cNvSpPr>
            <a:spLocks noGrp="1"/>
          </p:cNvSpPr>
          <p:nvPr>
            <p:ph type="title"/>
          </p:nvPr>
        </p:nvSpPr>
        <p:spPr/>
        <p:txBody>
          <a:bodyPr/>
          <a:lstStyle/>
          <a:p>
            <a:pPr algn="ctr"/>
            <a:r>
              <a:rPr lang="en-US" sz="4400" b="1" kern="1200" dirty="0">
                <a:solidFill>
                  <a:schemeClr val="tx1"/>
                </a:solidFill>
                <a:latin typeface="+mj-lt"/>
                <a:ea typeface="+mj-ea"/>
                <a:cs typeface="+mj-cs"/>
              </a:rPr>
              <a:t>Aldosterone</a:t>
            </a:r>
            <a:endParaRPr lang="en-US" dirty="0"/>
          </a:p>
        </p:txBody>
      </p:sp>
      <p:sp>
        <p:nvSpPr>
          <p:cNvPr id="3" name="Content Placeholder 2">
            <a:extLst>
              <a:ext uri="{FF2B5EF4-FFF2-40B4-BE49-F238E27FC236}">
                <a16:creationId xmlns:a16="http://schemas.microsoft.com/office/drawing/2014/main" id="{B2572EBE-0C04-9A52-1B30-FB0D3BFFA9ED}"/>
              </a:ext>
            </a:extLst>
          </p:cNvPr>
          <p:cNvSpPr>
            <a:spLocks noGrp="1"/>
          </p:cNvSpPr>
          <p:nvPr>
            <p:ph sz="half" idx="1"/>
          </p:nvPr>
        </p:nvSpPr>
        <p:spPr/>
        <p:txBody>
          <a:bodyPr/>
          <a:lstStyle/>
          <a:p>
            <a:pPr marL="0" indent="0">
              <a:spcBef>
                <a:spcPts val="2500"/>
              </a:spcBef>
              <a:buNone/>
            </a:pPr>
            <a:r>
              <a:rPr lang="en-US" sz="1900" b="1" dirty="0"/>
              <a:t>Hormonal Role</a:t>
            </a:r>
          </a:p>
          <a:p>
            <a:pPr marL="0" lvl="1" indent="0">
              <a:buNone/>
            </a:pPr>
            <a:r>
              <a:rPr lang="en-US" sz="1900" dirty="0"/>
              <a:t>Aldosterone is produced by the adrenal glands and regulates </a:t>
            </a:r>
            <a:r>
              <a:rPr lang="en-US" sz="1900" b="1" dirty="0">
                <a:highlight>
                  <a:srgbClr val="FF00FF"/>
                </a:highlight>
              </a:rPr>
              <a:t>sodium and potassium levels in the body.</a:t>
            </a:r>
          </a:p>
          <a:p>
            <a:pPr marL="0" indent="0">
              <a:spcBef>
                <a:spcPts val="2500"/>
              </a:spcBef>
              <a:buNone/>
            </a:pPr>
            <a:r>
              <a:rPr lang="en-US" sz="1900" b="1" dirty="0"/>
              <a:t>Blood Pressure Regulation</a:t>
            </a:r>
          </a:p>
          <a:p>
            <a:pPr marL="0" lvl="1" indent="0">
              <a:buNone/>
            </a:pPr>
            <a:r>
              <a:rPr lang="en-US" sz="1900" dirty="0"/>
              <a:t>Through its effects on sodium reabsorption and fluid balance.</a:t>
            </a:r>
          </a:p>
          <a:p>
            <a:pPr marL="0" indent="0">
              <a:spcBef>
                <a:spcPts val="2500"/>
              </a:spcBef>
              <a:buNone/>
            </a:pPr>
            <a:r>
              <a:rPr lang="en-US" sz="1900" b="1" dirty="0"/>
              <a:t>Fluid Balance</a:t>
            </a:r>
          </a:p>
          <a:p>
            <a:pPr marL="0" lvl="1" indent="0">
              <a:buNone/>
            </a:pPr>
            <a:r>
              <a:rPr lang="en-US" sz="1900" dirty="0"/>
              <a:t>Regulates the reabsorption of water and electrolytes in the kidneys, affecting overall hydration.</a:t>
            </a:r>
          </a:p>
          <a:p>
            <a:endParaRPr lang="en-US" dirty="0"/>
          </a:p>
        </p:txBody>
      </p:sp>
      <p:pic>
        <p:nvPicPr>
          <p:cNvPr id="6" name="Content Placeholder 5">
            <a:extLst>
              <a:ext uri="{FF2B5EF4-FFF2-40B4-BE49-F238E27FC236}">
                <a16:creationId xmlns:a16="http://schemas.microsoft.com/office/drawing/2014/main" id="{F9286977-1F09-D6A9-E762-8E9BF3B64B2B}"/>
              </a:ext>
            </a:extLst>
          </p:cNvPr>
          <p:cNvPicPr>
            <a:picLocks noGrp="1" noChangeAspect="1"/>
          </p:cNvPicPr>
          <p:nvPr>
            <p:ph sz="half" idx="2"/>
          </p:nvPr>
        </p:nvPicPr>
        <p:blipFill>
          <a:blip r:embed="rId2"/>
          <a:stretch>
            <a:fillRect/>
          </a:stretch>
        </p:blipFill>
        <p:spPr>
          <a:xfrm>
            <a:off x="7477203" y="2285777"/>
            <a:ext cx="4465707" cy="3886537"/>
          </a:xfrm>
        </p:spPr>
      </p:pic>
      <p:pic>
        <p:nvPicPr>
          <p:cNvPr id="7" name="Content Placeholder 4" descr="Blood pressure cuff on white background">
            <a:extLst>
              <a:ext uri="{FF2B5EF4-FFF2-40B4-BE49-F238E27FC236}">
                <a16:creationId xmlns:a16="http://schemas.microsoft.com/office/drawing/2014/main" id="{1EA1D671-8E64-ED65-6A51-81F2A31E1667}"/>
              </a:ext>
            </a:extLst>
          </p:cNvPr>
          <p:cNvPicPr>
            <a:picLocks noChangeAspect="1"/>
          </p:cNvPicPr>
          <p:nvPr/>
        </p:nvPicPr>
        <p:blipFill>
          <a:blip r:embed="rId3"/>
          <a:srcRect t="6144" r="-5" b="-5"/>
          <a:stretch/>
        </p:blipFill>
        <p:spPr>
          <a:xfrm>
            <a:off x="6402250" y="1671198"/>
            <a:ext cx="2449100" cy="1540088"/>
          </a:xfrm>
          <a:prstGeom prst="rect">
            <a:avLst/>
          </a:prstGeom>
        </p:spPr>
      </p:pic>
    </p:spTree>
    <p:extLst>
      <p:ext uri="{BB962C8B-B14F-4D97-AF65-F5344CB8AC3E}">
        <p14:creationId xmlns:p14="http://schemas.microsoft.com/office/powerpoint/2010/main" val="2073276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52D71-F5C9-F6C6-E76D-124DE8B29491}"/>
              </a:ext>
            </a:extLst>
          </p:cNvPr>
          <p:cNvSpPr>
            <a:spLocks noGrp="1"/>
          </p:cNvSpPr>
          <p:nvPr>
            <p:ph type="title"/>
          </p:nvPr>
        </p:nvSpPr>
        <p:spPr>
          <a:xfrm>
            <a:off x="5431536" y="978408"/>
            <a:ext cx="6236208" cy="1463040"/>
          </a:xfrm>
        </p:spPr>
        <p:txBody>
          <a:bodyPr vert="horz" lIns="91440" tIns="45720" rIns="91440" bIns="45720" rtlCol="0" anchor="t">
            <a:normAutofit/>
          </a:bodyPr>
          <a:lstStyle/>
          <a:p>
            <a:r>
              <a:rPr lang="en-US" b="1" kern="1200">
                <a:solidFill>
                  <a:schemeClr val="tx1"/>
                </a:solidFill>
                <a:latin typeface="+mj-lt"/>
                <a:ea typeface="+mj-ea"/>
                <a:cs typeface="+mj-cs"/>
              </a:rPr>
              <a:t>Atrial Natriuretic Peptide (ANP)</a:t>
            </a:r>
          </a:p>
        </p:txBody>
      </p:sp>
      <p:pic>
        <p:nvPicPr>
          <p:cNvPr id="5" name="Content Placeholder 4">
            <a:extLst>
              <a:ext uri="{FF2B5EF4-FFF2-40B4-BE49-F238E27FC236}">
                <a16:creationId xmlns:a16="http://schemas.microsoft.com/office/drawing/2014/main" id="{CF3EEE41-0498-47B4-8831-506123F982CD}"/>
              </a:ext>
            </a:extLst>
          </p:cNvPr>
          <p:cNvPicPr>
            <a:picLocks noGrp="1" noChangeAspect="1"/>
          </p:cNvPicPr>
          <p:nvPr>
            <p:ph sz="half" idx="1"/>
          </p:nvPr>
        </p:nvPicPr>
        <p:blipFill>
          <a:blip r:embed="rId3"/>
          <a:srcRect l="18459" r="40861" b="-1"/>
          <a:stretch/>
        </p:blipFill>
        <p:spPr>
          <a:xfrm>
            <a:off x="517869" y="508091"/>
            <a:ext cx="4221911" cy="5837918"/>
          </a:xfrm>
          <a:prstGeom prst="rect">
            <a:avLst/>
          </a:prstGeom>
        </p:spPr>
      </p:pic>
      <p:sp>
        <p:nvSpPr>
          <p:cNvPr id="4" name="Content Placeholder 3">
            <a:extLst>
              <a:ext uri="{FF2B5EF4-FFF2-40B4-BE49-F238E27FC236}">
                <a16:creationId xmlns:a16="http://schemas.microsoft.com/office/drawing/2014/main" id="{A6457475-FF0E-1F6D-D133-7140C76875F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1536" y="2578608"/>
            <a:ext cx="6236208" cy="3767328"/>
          </a:xfrm>
        </p:spPr>
        <p:txBody>
          <a:bodyPr>
            <a:normAutofit/>
          </a:bodyPr>
          <a:lstStyle/>
          <a:p>
            <a:pPr marL="0" indent="0">
              <a:spcBef>
                <a:spcPts val="2500"/>
              </a:spcBef>
              <a:buNone/>
            </a:pPr>
            <a:r>
              <a:rPr lang="en-US" sz="2000" b="1" dirty="0"/>
              <a:t>Release Mechanism</a:t>
            </a:r>
          </a:p>
          <a:p>
            <a:pPr marL="0" lvl="1" indent="0">
              <a:buNone/>
            </a:pPr>
            <a:r>
              <a:rPr lang="en-US" sz="2000" dirty="0"/>
              <a:t>ANP is released by the </a:t>
            </a:r>
            <a:r>
              <a:rPr lang="en-US" sz="2000" b="1" dirty="0">
                <a:highlight>
                  <a:srgbClr val="FF00FF"/>
                </a:highlight>
              </a:rPr>
              <a:t>heart</a:t>
            </a:r>
            <a:r>
              <a:rPr lang="en-US" sz="2000" dirty="0"/>
              <a:t> when there is an increase in blood volume, indicating a need for regulation.</a:t>
            </a:r>
          </a:p>
          <a:p>
            <a:pPr marL="0" indent="0">
              <a:spcBef>
                <a:spcPts val="2500"/>
              </a:spcBef>
              <a:buNone/>
            </a:pPr>
            <a:r>
              <a:rPr lang="en-US" sz="2000" b="1" dirty="0"/>
              <a:t>Kidney Function</a:t>
            </a:r>
          </a:p>
          <a:p>
            <a:pPr marL="0" lvl="1" indent="0">
              <a:buNone/>
            </a:pPr>
            <a:r>
              <a:rPr lang="en-US" sz="2000" dirty="0"/>
              <a:t>ANP prompts the kidneys to excrete more sodium and water, which helps regulate  blood pressure.</a:t>
            </a:r>
          </a:p>
          <a:p>
            <a:pPr marL="0" indent="0">
              <a:spcBef>
                <a:spcPts val="2500"/>
              </a:spcBef>
              <a:buNone/>
            </a:pPr>
            <a:r>
              <a:rPr lang="en-US" sz="2000" b="1" dirty="0"/>
              <a:t>Blood Pressure Regulation</a:t>
            </a:r>
          </a:p>
          <a:p>
            <a:pPr marL="0" lvl="1" indent="0">
              <a:buNone/>
            </a:pPr>
            <a:r>
              <a:rPr lang="en-US" sz="2000" dirty="0"/>
              <a:t>The action of ANP contributes to </a:t>
            </a:r>
            <a:r>
              <a:rPr lang="en-US" sz="2000" b="1" dirty="0">
                <a:highlight>
                  <a:srgbClr val="FFFF00"/>
                </a:highlight>
              </a:rPr>
              <a:t>lowering blood pressure</a:t>
            </a:r>
            <a:r>
              <a:rPr lang="en-US" sz="2000" dirty="0"/>
              <a:t> and </a:t>
            </a:r>
            <a:r>
              <a:rPr lang="en-US" sz="2000" b="1" dirty="0">
                <a:highlight>
                  <a:srgbClr val="FFFF00"/>
                </a:highlight>
              </a:rPr>
              <a:t>reducing fluid overload in the body</a:t>
            </a:r>
            <a:r>
              <a:rPr lang="en-US" sz="2000" dirty="0"/>
              <a:t>.</a:t>
            </a:r>
          </a:p>
        </p:txBody>
      </p:sp>
    </p:spTree>
    <p:extLst>
      <p:ext uri="{BB962C8B-B14F-4D97-AF65-F5344CB8AC3E}">
        <p14:creationId xmlns:p14="http://schemas.microsoft.com/office/powerpoint/2010/main" val="2208956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610BAAD7-AE3C-D412-A3D9-7855F934D8C8}"/>
              </a:ext>
            </a:extLst>
          </p:cNvPr>
          <p:cNvPicPr>
            <a:picLocks noGrp="1" noChangeAspect="1"/>
          </p:cNvPicPr>
          <p:nvPr>
            <p:ph sz="half" idx="2"/>
          </p:nvPr>
        </p:nvPicPr>
        <p:blipFill>
          <a:blip r:embed="rId2"/>
          <a:srcRect b="5852"/>
          <a:stretch/>
        </p:blipFill>
        <p:spPr>
          <a:xfrm>
            <a:off x="4038599" y="10"/>
            <a:ext cx="8160026" cy="6875809"/>
          </a:xfrm>
          <a:prstGeom prst="rect">
            <a:avLst/>
          </a:prstGeom>
        </p:spPr>
      </p:pic>
      <p:sp>
        <p:nvSpPr>
          <p:cNvPr id="17" name="Freeform: Shape 16">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B2C6612-EF47-9D64-7D1C-2A28097E84C1}"/>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b="1">
                <a:solidFill>
                  <a:srgbClr val="FFFFFF"/>
                </a:solidFill>
              </a:rPr>
              <a:t>RENAL PATHOLOGY</a:t>
            </a:r>
          </a:p>
        </p:txBody>
      </p:sp>
    </p:spTree>
    <p:extLst>
      <p:ext uri="{BB962C8B-B14F-4D97-AF65-F5344CB8AC3E}">
        <p14:creationId xmlns:p14="http://schemas.microsoft.com/office/powerpoint/2010/main" val="3963408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8F4957-40BF-1290-FE78-F0308BC3C112}"/>
              </a:ext>
            </a:extLst>
          </p:cNvPr>
          <p:cNvSpPr>
            <a:spLocks noGrp="1"/>
          </p:cNvSpPr>
          <p:nvPr>
            <p:ph type="title"/>
          </p:nvPr>
        </p:nvSpPr>
        <p:spPr>
          <a:xfrm>
            <a:off x="764949" y="3499076"/>
            <a:ext cx="6053558" cy="2424774"/>
          </a:xfrm>
        </p:spPr>
        <p:txBody>
          <a:bodyPr>
            <a:normAutofit/>
          </a:bodyPr>
          <a:lstStyle/>
          <a:p>
            <a:pPr algn="ctr"/>
            <a:r>
              <a:rPr lang="en-US" b="1" dirty="0">
                <a:solidFill>
                  <a:srgbClr val="FFFFFF"/>
                </a:solidFill>
              </a:rPr>
              <a:t>CAUSES OF RENAL PATHOLOGY</a:t>
            </a:r>
          </a:p>
        </p:txBody>
      </p:sp>
      <p:sp>
        <p:nvSpPr>
          <p:cNvPr id="25" name="Freeform: Shape 24">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AF74EFC-6EE5-1B62-34AF-57F5C0BB24B9}"/>
              </a:ext>
            </a:extLst>
          </p:cNvPr>
          <p:cNvSpPr>
            <a:spLocks noGrp="1"/>
          </p:cNvSpPr>
          <p:nvPr>
            <p:ph sz="half" idx="1"/>
          </p:nvPr>
        </p:nvSpPr>
        <p:spPr>
          <a:xfrm>
            <a:off x="4215161" y="356187"/>
            <a:ext cx="2878409" cy="1792281"/>
          </a:xfrm>
        </p:spPr>
        <p:txBody>
          <a:bodyPr anchor="ctr">
            <a:normAutofit/>
          </a:bodyPr>
          <a:lstStyle/>
          <a:p>
            <a:endParaRPr lang="en-US" sz="1600" dirty="0"/>
          </a:p>
          <a:p>
            <a:r>
              <a:rPr lang="en-US" sz="2400" b="1" dirty="0">
                <a:highlight>
                  <a:srgbClr val="FF00FF"/>
                </a:highlight>
              </a:rPr>
              <a:t>PRE-RENAL </a:t>
            </a:r>
          </a:p>
          <a:p>
            <a:endParaRPr lang="en-US" sz="2400" b="1" dirty="0"/>
          </a:p>
          <a:p>
            <a:r>
              <a:rPr lang="en-US" sz="2400" b="1" dirty="0">
                <a:highlight>
                  <a:srgbClr val="FFFF00"/>
                </a:highlight>
              </a:rPr>
              <a:t>INTRA-RENAL </a:t>
            </a:r>
          </a:p>
          <a:p>
            <a:pPr marL="0" indent="0">
              <a:buNone/>
            </a:pPr>
            <a:endParaRPr lang="en-US" sz="1600" b="1" dirty="0"/>
          </a:p>
          <a:p>
            <a:pPr marL="0" indent="0">
              <a:buNone/>
            </a:pPr>
            <a:endParaRPr lang="en-US" sz="1100" dirty="0"/>
          </a:p>
        </p:txBody>
      </p:sp>
      <p:sp>
        <p:nvSpPr>
          <p:cNvPr id="24" name="Freeform: Shape 23">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CD088FED-934A-628F-AF38-186301DCD073}"/>
              </a:ext>
            </a:extLst>
          </p:cNvPr>
          <p:cNvSpPr>
            <a:spLocks noGrp="1"/>
          </p:cNvSpPr>
          <p:nvPr>
            <p:ph sz="half" idx="2"/>
          </p:nvPr>
        </p:nvSpPr>
        <p:spPr>
          <a:xfrm>
            <a:off x="8386139" y="3143438"/>
            <a:ext cx="3474621" cy="2780412"/>
          </a:xfrm>
        </p:spPr>
        <p:txBody>
          <a:bodyPr anchor="ctr">
            <a:normAutofit/>
          </a:bodyPr>
          <a:lstStyle/>
          <a:p>
            <a:r>
              <a:rPr lang="en-US" sz="2400" b="1" dirty="0">
                <a:highlight>
                  <a:srgbClr val="00FF00"/>
                </a:highlight>
              </a:rPr>
              <a:t>POST-RENAL </a:t>
            </a:r>
          </a:p>
        </p:txBody>
      </p:sp>
    </p:spTree>
    <p:extLst>
      <p:ext uri="{BB962C8B-B14F-4D97-AF65-F5344CB8AC3E}">
        <p14:creationId xmlns:p14="http://schemas.microsoft.com/office/powerpoint/2010/main" val="1420151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1E4F8-4AD7-4620-1B1E-372B2C3BAC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FCA602-E837-C298-1509-8A579AA372B6}"/>
              </a:ext>
            </a:extLst>
          </p:cNvPr>
          <p:cNvSpPr>
            <a:spLocks noGrp="1"/>
          </p:cNvSpPr>
          <p:nvPr>
            <p:ph type="title"/>
          </p:nvPr>
        </p:nvSpPr>
        <p:spPr>
          <a:xfrm>
            <a:off x="5029200" y="914399"/>
            <a:ext cx="6501810" cy="620487"/>
          </a:xfrm>
        </p:spPr>
        <p:txBody>
          <a:bodyPr vert="horz" lIns="91440" tIns="45720" rIns="91440" bIns="45720" rtlCol="0" anchor="t">
            <a:normAutofit/>
          </a:bodyPr>
          <a:lstStyle/>
          <a:p>
            <a:pPr>
              <a:lnSpc>
                <a:spcPct val="90000"/>
              </a:lnSpc>
            </a:pPr>
            <a:r>
              <a:rPr lang="en-US" sz="3400" dirty="0">
                <a:latin typeface="Georgia" panose="02040502050405020303" pitchFamily="18" charset="0"/>
              </a:rPr>
              <a:t>Overview of the Urinary System</a:t>
            </a:r>
          </a:p>
        </p:txBody>
      </p:sp>
      <p:pic>
        <p:nvPicPr>
          <p:cNvPr id="5" name="Content Placeholder 4" descr="X-ray image of human kidneys. 3D illustration.">
            <a:extLst>
              <a:ext uri="{FF2B5EF4-FFF2-40B4-BE49-F238E27FC236}">
                <a16:creationId xmlns:a16="http://schemas.microsoft.com/office/drawing/2014/main" id="{DF5E2593-1A08-4563-7FE6-75362E4614B9}"/>
              </a:ext>
            </a:extLst>
          </p:cNvPr>
          <p:cNvPicPr>
            <a:picLocks noGrp="1" noChangeAspect="1"/>
          </p:cNvPicPr>
          <p:nvPr>
            <p:ph sz="half" idx="1"/>
          </p:nvPr>
        </p:nvPicPr>
        <p:blipFill>
          <a:blip r:embed="rId3"/>
          <a:srcRect l="19816" r="28622"/>
          <a:stretch/>
        </p:blipFill>
        <p:spPr>
          <a:xfrm>
            <a:off x="20" y="914399"/>
            <a:ext cx="4416532" cy="5353523"/>
          </a:xfrm>
          <a:prstGeom prst="rect">
            <a:avLst/>
          </a:prstGeom>
        </p:spPr>
      </p:pic>
      <p:sp>
        <p:nvSpPr>
          <p:cNvPr id="4" name="Content Placeholder 3">
            <a:extLst>
              <a:ext uri="{FF2B5EF4-FFF2-40B4-BE49-F238E27FC236}">
                <a16:creationId xmlns:a16="http://schemas.microsoft.com/office/drawing/2014/main" id="{2704415F-AD87-7E39-96D5-4B7F0B92FB3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1687287"/>
            <a:ext cx="6501810" cy="4580636"/>
          </a:xfrm>
        </p:spPr>
        <p:txBody>
          <a:bodyPr>
            <a:noAutofit/>
          </a:bodyPr>
          <a:lstStyle/>
          <a:p>
            <a:pPr marL="0" indent="0">
              <a:spcBef>
                <a:spcPts val="2500"/>
              </a:spcBef>
              <a:buNone/>
            </a:pPr>
            <a:r>
              <a:rPr lang="en-US" sz="2400" b="1" dirty="0"/>
              <a:t>Function of the Urinary System Cont.</a:t>
            </a:r>
          </a:p>
          <a:p>
            <a:r>
              <a:rPr lang="en-US" sz="2400" b="1" dirty="0">
                <a:latin typeface="Georgia" panose="02040502050405020303" pitchFamily="18" charset="0"/>
              </a:rPr>
              <a:t>Gluconeogenesis</a:t>
            </a:r>
            <a:r>
              <a:rPr lang="en-US" sz="2400" dirty="0">
                <a:latin typeface="Georgia" panose="02040502050405020303" pitchFamily="18" charset="0"/>
              </a:rPr>
              <a:t>: body converts non-carbohydrate molecules (like amino acids, glycerol, and lactate) into glucose. </a:t>
            </a:r>
          </a:p>
          <a:p>
            <a:r>
              <a:rPr lang="en-US" sz="2400" dirty="0">
                <a:latin typeface="Georgia" panose="02040502050405020303" pitchFamily="18" charset="0"/>
              </a:rPr>
              <a:t>(20-25% of total glucose released into the body.) Especially during </a:t>
            </a:r>
            <a:r>
              <a:rPr lang="en-US" sz="2400" b="1" dirty="0">
                <a:latin typeface="Georgia" panose="02040502050405020303" pitchFamily="18" charset="0"/>
              </a:rPr>
              <a:t>fasting state</a:t>
            </a:r>
            <a:endParaRPr lang="en-US" sz="2400" dirty="0">
              <a:latin typeface="Georgia" panose="02040502050405020303" pitchFamily="18" charset="0"/>
            </a:endParaRPr>
          </a:p>
          <a:p>
            <a:r>
              <a:rPr lang="en-US" sz="2400" dirty="0">
                <a:latin typeface="Georgia" panose="02040502050405020303" pitchFamily="18" charset="0"/>
              </a:rPr>
              <a:t>Makes protein called </a:t>
            </a:r>
            <a:r>
              <a:rPr lang="en-US" sz="2400" b="1" dirty="0">
                <a:latin typeface="Georgia" panose="02040502050405020303" pitchFamily="18" charset="0"/>
              </a:rPr>
              <a:t>Renin</a:t>
            </a:r>
            <a:r>
              <a:rPr lang="en-US" sz="2400" dirty="0">
                <a:latin typeface="Georgia" panose="02040502050405020303" pitchFamily="18" charset="0"/>
              </a:rPr>
              <a:t> that increases blood pressure</a:t>
            </a:r>
          </a:p>
          <a:p>
            <a:r>
              <a:rPr lang="en-US" sz="2400" dirty="0">
                <a:latin typeface="Georgia" panose="02040502050405020303" pitchFamily="18" charset="0"/>
              </a:rPr>
              <a:t>Produces </a:t>
            </a:r>
            <a:r>
              <a:rPr lang="en-US" sz="2400" b="1" dirty="0">
                <a:latin typeface="Georgia" panose="02040502050405020303" pitchFamily="18" charset="0"/>
              </a:rPr>
              <a:t>Hormones</a:t>
            </a:r>
            <a:r>
              <a:rPr lang="en-US" sz="2400" dirty="0">
                <a:latin typeface="Georgia" panose="02040502050405020303" pitchFamily="18" charset="0"/>
              </a:rPr>
              <a:t>: </a:t>
            </a:r>
            <a:r>
              <a:rPr lang="en-US" sz="2400" dirty="0" err="1">
                <a:latin typeface="Georgia" panose="02040502050405020303" pitchFamily="18" charset="0"/>
              </a:rPr>
              <a:t>Calcitrol</a:t>
            </a:r>
            <a:r>
              <a:rPr lang="en-US" sz="2400" dirty="0">
                <a:latin typeface="Georgia" panose="02040502050405020303" pitchFamily="18" charset="0"/>
              </a:rPr>
              <a:t> (form of Vit D that helps with calcium absorption); Erythropoietin (Red Blood Cells production) </a:t>
            </a:r>
          </a:p>
          <a:p>
            <a:pPr marL="0" indent="0">
              <a:buNone/>
            </a:pPr>
            <a:endParaRPr lang="en-US" dirty="0"/>
          </a:p>
          <a:p>
            <a:pPr marL="0" indent="0">
              <a:spcBef>
                <a:spcPts val="2500"/>
              </a:spcBef>
              <a:buNone/>
            </a:pPr>
            <a:endParaRPr lang="en-US" sz="2400" b="1" dirty="0"/>
          </a:p>
        </p:txBody>
      </p:sp>
    </p:spTree>
    <p:extLst>
      <p:ext uri="{BB962C8B-B14F-4D97-AF65-F5344CB8AC3E}">
        <p14:creationId xmlns:p14="http://schemas.microsoft.com/office/powerpoint/2010/main" val="3281064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47629C-3CC6-789C-2A2F-F44483668915}"/>
              </a:ext>
            </a:extLst>
          </p:cNvPr>
          <p:cNvSpPr>
            <a:spLocks noGrp="1"/>
          </p:cNvSpPr>
          <p:nvPr>
            <p:ph type="title"/>
          </p:nvPr>
        </p:nvSpPr>
        <p:spPr>
          <a:xfrm>
            <a:off x="838200" y="315686"/>
            <a:ext cx="10515600" cy="2068285"/>
          </a:xfrm>
        </p:spPr>
        <p:txBody>
          <a:bodyPr>
            <a:normAutofit/>
          </a:bodyPr>
          <a:lstStyle/>
          <a:p>
            <a:pPr algn="ctr"/>
            <a:r>
              <a:rPr lang="en-US" b="1" dirty="0">
                <a:solidFill>
                  <a:srgbClr val="FFFFFF"/>
                </a:solidFill>
              </a:rPr>
              <a:t>PRE-RENAL CAUSES: </a:t>
            </a:r>
            <a:r>
              <a:rPr lang="en-US" b="1" dirty="0">
                <a:solidFill>
                  <a:srgbClr val="FFFFFF"/>
                </a:solidFill>
                <a:highlight>
                  <a:srgbClr val="800080"/>
                </a:highlight>
              </a:rPr>
              <a:t>Decreased Renal perfusion</a:t>
            </a:r>
            <a:br>
              <a:rPr lang="en-US" b="1" dirty="0">
                <a:solidFill>
                  <a:srgbClr val="FFFFFF"/>
                </a:solidFill>
              </a:rPr>
            </a:br>
            <a:endParaRPr lang="en-US" b="1" dirty="0">
              <a:solidFill>
                <a:srgbClr val="FFFFFF"/>
              </a:solidFill>
            </a:endParaRPr>
          </a:p>
        </p:txBody>
      </p:sp>
      <p:cxnSp>
        <p:nvCxnSpPr>
          <p:cNvPr id="25" name="Straight Connector 24">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EF1FFEF-8BF8-C1E8-275C-70CD86B3CB5B}"/>
              </a:ext>
            </a:extLst>
          </p:cNvPr>
          <p:cNvSpPr>
            <a:spLocks noGrp="1"/>
          </p:cNvSpPr>
          <p:nvPr>
            <p:ph sz="half" idx="1"/>
          </p:nvPr>
        </p:nvSpPr>
        <p:spPr>
          <a:xfrm>
            <a:off x="838200" y="2266345"/>
            <a:ext cx="5097780" cy="3910617"/>
          </a:xfrm>
        </p:spPr>
        <p:txBody>
          <a:bodyPr>
            <a:normAutofit/>
          </a:bodyPr>
          <a:lstStyle/>
          <a:p>
            <a:pPr>
              <a:buNone/>
            </a:pPr>
            <a:r>
              <a:rPr lang="en-US" sz="1700" b="1">
                <a:solidFill>
                  <a:srgbClr val="FFFFFF"/>
                </a:solidFill>
              </a:rPr>
              <a:t>Prerenal Causes (Before the Kidney) – Reduced Blood Flow to the Kidneys</a:t>
            </a:r>
          </a:p>
          <a:p>
            <a:pPr>
              <a:buNone/>
            </a:pPr>
            <a:r>
              <a:rPr lang="en-US" sz="1700">
                <a:solidFill>
                  <a:srgbClr val="FFFFFF"/>
                </a:solidFill>
              </a:rPr>
              <a:t>These conditions affect renal perfusion, leading to decreased blood supply and potential ischemic injury.</a:t>
            </a:r>
          </a:p>
          <a:p>
            <a:pPr>
              <a:buFont typeface="Arial" panose="020B0604020202020204" pitchFamily="34" charset="0"/>
              <a:buChar char="•"/>
            </a:pPr>
            <a:r>
              <a:rPr lang="en-US" sz="1700" b="1">
                <a:solidFill>
                  <a:srgbClr val="FFFFFF"/>
                </a:solidFill>
              </a:rPr>
              <a:t>Hypovolemia:</a:t>
            </a:r>
            <a:endParaRPr lang="en-US" sz="1700">
              <a:solidFill>
                <a:srgbClr val="FFFFFF"/>
              </a:solidFill>
            </a:endParaRPr>
          </a:p>
          <a:p>
            <a:pPr marL="742950" lvl="1" indent="-285750">
              <a:buFont typeface="Arial" panose="020B0604020202020204" pitchFamily="34" charset="0"/>
              <a:buChar char="•"/>
            </a:pPr>
            <a:r>
              <a:rPr lang="en-US" sz="1700">
                <a:solidFill>
                  <a:srgbClr val="FFFFFF"/>
                </a:solidFill>
              </a:rPr>
              <a:t>Hemorrhage</a:t>
            </a:r>
          </a:p>
          <a:p>
            <a:pPr marL="742950" lvl="1" indent="-285750">
              <a:buFont typeface="Arial" panose="020B0604020202020204" pitchFamily="34" charset="0"/>
              <a:buChar char="•"/>
            </a:pPr>
            <a:r>
              <a:rPr lang="en-US" sz="1700">
                <a:solidFill>
                  <a:srgbClr val="FFFFFF"/>
                </a:solidFill>
              </a:rPr>
              <a:t>Severe dehydration (vomiting, diarrhea)</a:t>
            </a:r>
          </a:p>
          <a:p>
            <a:pPr marL="742950" lvl="1" indent="-285750">
              <a:buFont typeface="Arial" panose="020B0604020202020204" pitchFamily="34" charset="0"/>
              <a:buChar char="•"/>
            </a:pPr>
            <a:r>
              <a:rPr lang="en-US" sz="1700">
                <a:solidFill>
                  <a:srgbClr val="FFFFFF"/>
                </a:solidFill>
              </a:rPr>
              <a:t>Burns</a:t>
            </a:r>
          </a:p>
          <a:p>
            <a:pPr>
              <a:buFont typeface="Arial" panose="020B0604020202020204" pitchFamily="34" charset="0"/>
              <a:buChar char="•"/>
            </a:pPr>
            <a:r>
              <a:rPr lang="en-US" sz="1700" b="1">
                <a:solidFill>
                  <a:srgbClr val="FFFFFF"/>
                </a:solidFill>
              </a:rPr>
              <a:t>Decreased Cardiac Output:</a:t>
            </a:r>
            <a:endParaRPr lang="en-US" sz="1700">
              <a:solidFill>
                <a:srgbClr val="FFFFFF"/>
              </a:solidFill>
            </a:endParaRPr>
          </a:p>
          <a:p>
            <a:pPr marL="742950" lvl="1" indent="-285750">
              <a:buFont typeface="Arial" panose="020B0604020202020204" pitchFamily="34" charset="0"/>
              <a:buChar char="•"/>
            </a:pPr>
            <a:r>
              <a:rPr lang="en-US" sz="1700">
                <a:solidFill>
                  <a:srgbClr val="FFFFFF"/>
                </a:solidFill>
              </a:rPr>
              <a:t>Heart failure</a:t>
            </a:r>
          </a:p>
          <a:p>
            <a:pPr marL="742950" lvl="1" indent="-285750">
              <a:buFont typeface="Arial" panose="020B0604020202020204" pitchFamily="34" charset="0"/>
              <a:buChar char="•"/>
            </a:pPr>
            <a:r>
              <a:rPr lang="en-US" sz="1700">
                <a:solidFill>
                  <a:srgbClr val="FFFFFF"/>
                </a:solidFill>
              </a:rPr>
              <a:t>Myocardial infarction</a:t>
            </a:r>
          </a:p>
          <a:p>
            <a:pPr marL="742950" lvl="1" indent="-285750">
              <a:buFont typeface="Arial" panose="020B0604020202020204" pitchFamily="34" charset="0"/>
              <a:buChar char="•"/>
            </a:pPr>
            <a:r>
              <a:rPr lang="en-US" sz="1700">
                <a:solidFill>
                  <a:srgbClr val="FFFFFF"/>
                </a:solidFill>
              </a:rPr>
              <a:t>Cardiogenic shock</a:t>
            </a:r>
          </a:p>
          <a:p>
            <a:endParaRPr lang="en-US" sz="1700">
              <a:solidFill>
                <a:srgbClr val="FFFFFF"/>
              </a:solidFill>
            </a:endParaRPr>
          </a:p>
        </p:txBody>
      </p:sp>
      <p:sp>
        <p:nvSpPr>
          <p:cNvPr id="5" name="Rectangle 1">
            <a:extLst>
              <a:ext uri="{FF2B5EF4-FFF2-40B4-BE49-F238E27FC236}">
                <a16:creationId xmlns:a16="http://schemas.microsoft.com/office/drawing/2014/main" id="{9B8A2BD9-AC81-49A6-CB90-58D35ADD62E5}"/>
              </a:ext>
            </a:extLst>
          </p:cNvPr>
          <p:cNvSpPr>
            <a:spLocks noGrp="1" noChangeArrowheads="1"/>
          </p:cNvSpPr>
          <p:nvPr>
            <p:ph sz="half" idx="2"/>
          </p:nvPr>
        </p:nvSpPr>
        <p:spPr bwMode="auto">
          <a:xfrm>
            <a:off x="6256020" y="2266345"/>
            <a:ext cx="5097780" cy="391061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eaLnBrk="0" fontAlgn="base" hangingPunct="0">
              <a:spcBef>
                <a:spcPct val="0"/>
              </a:spcBef>
              <a:spcAft>
                <a:spcPts val="600"/>
              </a:spcAft>
            </a:pPr>
            <a:r>
              <a:rPr kumimoji="0" lang="en-US" altLang="en-US" sz="1700" b="1" i="0" u="none" strike="noStrike" cap="none" normalizeH="0" baseline="0" dirty="0">
                <a:ln>
                  <a:noFill/>
                </a:ln>
                <a:solidFill>
                  <a:srgbClr val="FFFFFF"/>
                </a:solidFill>
                <a:effectLst/>
                <a:latin typeface="Arial" panose="020B0604020202020204" pitchFamily="34" charset="0"/>
              </a:rPr>
              <a:t>Systemic Vasodilation:</a:t>
            </a:r>
            <a:endParaRPr kumimoji="0" lang="en-US" altLang="en-US" sz="1700" b="0" i="0" u="none" strike="noStrike" cap="none" normalizeH="0" baseline="0" dirty="0">
              <a:ln>
                <a:noFill/>
              </a:ln>
              <a:solidFill>
                <a:srgbClr val="FFFFFF"/>
              </a:solidFill>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en-US" altLang="en-US" sz="1700" b="0" i="0" u="none" strike="noStrike" cap="none" normalizeH="0" baseline="0" dirty="0">
                <a:ln>
                  <a:noFill/>
                </a:ln>
                <a:solidFill>
                  <a:srgbClr val="FFFFFF"/>
                </a:solidFill>
                <a:effectLst/>
                <a:latin typeface="Arial" panose="020B0604020202020204" pitchFamily="34" charset="0"/>
              </a:rPr>
              <a:t>Sepsis</a:t>
            </a:r>
          </a:p>
          <a:p>
            <a:pPr marL="0" marR="0" lvl="0" indent="0" defTabSz="914400" rtl="0" eaLnBrk="0" fontAlgn="base" latinLnBrk="0" hangingPunct="0">
              <a:spcBef>
                <a:spcPct val="0"/>
              </a:spcBef>
              <a:spcAft>
                <a:spcPts val="600"/>
              </a:spcAft>
              <a:buClrTx/>
              <a:buSzTx/>
              <a:buFontTx/>
              <a:buChar char="•"/>
              <a:tabLst/>
            </a:pPr>
            <a:r>
              <a:rPr kumimoji="0" lang="en-US" altLang="en-US" sz="1700" b="0" i="0" u="none" strike="noStrike" cap="none" normalizeH="0" baseline="0" dirty="0">
                <a:ln>
                  <a:noFill/>
                </a:ln>
                <a:solidFill>
                  <a:srgbClr val="FFFFFF"/>
                </a:solidFill>
                <a:effectLst/>
                <a:latin typeface="Arial" panose="020B0604020202020204" pitchFamily="34" charset="0"/>
              </a:rPr>
              <a:t>Anaphylaxis</a:t>
            </a:r>
          </a:p>
          <a:p>
            <a:pPr marL="0" marR="0" lvl="0" indent="0" defTabSz="914400" rtl="0" eaLnBrk="0" fontAlgn="base" latinLnBrk="0" hangingPunct="0">
              <a:spcBef>
                <a:spcPct val="0"/>
              </a:spcBef>
              <a:spcAft>
                <a:spcPts val="600"/>
              </a:spcAft>
              <a:buClrTx/>
              <a:buSzTx/>
              <a:buFontTx/>
              <a:buChar char="•"/>
              <a:tabLst/>
            </a:pPr>
            <a:r>
              <a:rPr kumimoji="0" lang="en-US" altLang="en-US" sz="1700" b="0" i="0" u="none" strike="noStrike" cap="none" normalizeH="0" baseline="0" dirty="0">
                <a:ln>
                  <a:noFill/>
                </a:ln>
                <a:solidFill>
                  <a:srgbClr val="FFFFFF"/>
                </a:solidFill>
                <a:effectLst/>
                <a:latin typeface="Arial" panose="020B0604020202020204" pitchFamily="34" charset="0"/>
              </a:rPr>
              <a:t>Liver cirrhosis (hepatorenal syndrome)</a:t>
            </a:r>
          </a:p>
          <a:p>
            <a:pPr marL="0" marR="0" lvl="0" indent="0" defTabSz="914400" rtl="0" eaLnBrk="0" fontAlgn="base" latinLnBrk="0" hangingPunct="0">
              <a:spcBef>
                <a:spcPct val="0"/>
              </a:spcBef>
              <a:spcAft>
                <a:spcPts val="600"/>
              </a:spcAft>
              <a:buClrTx/>
              <a:buSzTx/>
              <a:buFontTx/>
              <a:buChar char="•"/>
              <a:tabLst/>
            </a:pPr>
            <a:r>
              <a:rPr kumimoji="0" lang="en-US" altLang="en-US" sz="1700" b="1" i="0" u="none" strike="noStrike" cap="none" normalizeH="0" baseline="0" dirty="0">
                <a:ln>
                  <a:noFill/>
                </a:ln>
                <a:solidFill>
                  <a:srgbClr val="FFFFFF"/>
                </a:solidFill>
                <a:effectLst/>
                <a:latin typeface="Arial" panose="020B0604020202020204" pitchFamily="34" charset="0"/>
              </a:rPr>
              <a:t>Renal Artery Obstruction:</a:t>
            </a:r>
            <a:endParaRPr kumimoji="0" lang="en-US" altLang="en-US" sz="1700" b="0" i="0" u="none" strike="noStrike" cap="none" normalizeH="0" baseline="0" dirty="0">
              <a:ln>
                <a:noFill/>
              </a:ln>
              <a:solidFill>
                <a:srgbClr val="FFFFFF"/>
              </a:solidFill>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en-US" altLang="en-US" sz="1700" b="0" i="0" u="none" strike="noStrike" cap="none" normalizeH="0" baseline="0" dirty="0">
                <a:ln>
                  <a:noFill/>
                </a:ln>
                <a:solidFill>
                  <a:srgbClr val="FFFFFF"/>
                </a:solidFill>
                <a:effectLst/>
                <a:latin typeface="Arial" panose="020B0604020202020204" pitchFamily="34" charset="0"/>
              </a:rPr>
              <a:t>Renal artery stenosis</a:t>
            </a:r>
          </a:p>
          <a:p>
            <a:pPr marL="0" marR="0" lvl="0" indent="0" defTabSz="914400" rtl="0" eaLnBrk="0" fontAlgn="base" latinLnBrk="0" hangingPunct="0">
              <a:spcBef>
                <a:spcPct val="0"/>
              </a:spcBef>
              <a:spcAft>
                <a:spcPts val="600"/>
              </a:spcAft>
              <a:buClrTx/>
              <a:buSzTx/>
              <a:buFontTx/>
              <a:buChar char="•"/>
              <a:tabLst/>
            </a:pPr>
            <a:r>
              <a:rPr kumimoji="0" lang="en-US" altLang="en-US" sz="1700" b="0" i="0" u="none" strike="noStrike" cap="none" normalizeH="0" baseline="0" dirty="0">
                <a:ln>
                  <a:noFill/>
                </a:ln>
                <a:solidFill>
                  <a:srgbClr val="FFFFFF"/>
                </a:solidFill>
                <a:effectLst/>
                <a:latin typeface="Arial" panose="020B0604020202020204" pitchFamily="34" charset="0"/>
              </a:rPr>
              <a:t>Embolism or thrombosis</a:t>
            </a:r>
          </a:p>
          <a:p>
            <a:pPr marL="0" marR="0" lvl="0" indent="0" defTabSz="914400" rtl="0" eaLnBrk="0" fontAlgn="base" latinLnBrk="0" hangingPunct="0">
              <a:spcBef>
                <a:spcPct val="0"/>
              </a:spcBef>
              <a:spcAft>
                <a:spcPts val="600"/>
              </a:spcAft>
              <a:buClrTx/>
              <a:buSzTx/>
              <a:buFontTx/>
              <a:buChar char="•"/>
              <a:tabLst/>
            </a:pPr>
            <a:r>
              <a:rPr kumimoji="0" lang="en-US" altLang="en-US" sz="1700" b="1" i="0" u="none" strike="noStrike" cap="none" normalizeH="0" baseline="0" dirty="0">
                <a:ln>
                  <a:noFill/>
                </a:ln>
                <a:solidFill>
                  <a:srgbClr val="FFFFFF"/>
                </a:solidFill>
                <a:effectLst/>
                <a:latin typeface="Arial" panose="020B0604020202020204" pitchFamily="34" charset="0"/>
              </a:rPr>
              <a:t>Use of Drugs Affecting Renal Perfusion:</a:t>
            </a:r>
            <a:endParaRPr kumimoji="0" lang="en-US" altLang="en-US" sz="1700" b="0" i="0" u="none" strike="noStrike" cap="none" normalizeH="0" baseline="0" dirty="0">
              <a:ln>
                <a:noFill/>
              </a:ln>
              <a:solidFill>
                <a:srgbClr val="FFFFFF"/>
              </a:solidFill>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en-US" altLang="en-US" sz="1700" b="0" i="0" u="none" strike="noStrike" cap="none" normalizeH="0" baseline="0" dirty="0">
                <a:ln>
                  <a:noFill/>
                </a:ln>
                <a:solidFill>
                  <a:srgbClr val="FFFFFF"/>
                </a:solidFill>
                <a:effectLst/>
                <a:latin typeface="Arial" panose="020B0604020202020204" pitchFamily="34" charset="0"/>
              </a:rPr>
              <a:t>NSAIDs (reduce prostaglandin-mediated vasodilation)</a:t>
            </a:r>
          </a:p>
          <a:p>
            <a:pPr marL="0" marR="0" lvl="0" indent="0" defTabSz="914400" rtl="0" eaLnBrk="0" fontAlgn="base" latinLnBrk="0" hangingPunct="0">
              <a:spcBef>
                <a:spcPct val="0"/>
              </a:spcBef>
              <a:spcAft>
                <a:spcPts val="600"/>
              </a:spcAft>
              <a:buClrTx/>
              <a:buSzTx/>
              <a:buFontTx/>
              <a:buChar char="•"/>
              <a:tabLst/>
            </a:pPr>
            <a:r>
              <a:rPr kumimoji="0" lang="en-US" altLang="en-US" sz="1700" b="0" i="0" u="none" strike="noStrike" cap="none" normalizeH="0" baseline="0" dirty="0">
                <a:ln>
                  <a:noFill/>
                </a:ln>
                <a:solidFill>
                  <a:srgbClr val="FFFFFF"/>
                </a:solidFill>
                <a:effectLst/>
                <a:latin typeface="Arial" panose="020B0604020202020204" pitchFamily="34" charset="0"/>
              </a:rPr>
              <a:t>ACE inhibitors/ARBs (reduce angiotensin II-mediated vasoconstriction)</a:t>
            </a:r>
          </a:p>
          <a:p>
            <a:pPr marL="0" marR="0" lvl="0" indent="0" defTabSz="914400" rtl="0" eaLnBrk="0" fontAlgn="base" latinLnBrk="0" hangingPunct="0">
              <a:spcBef>
                <a:spcPct val="0"/>
              </a:spcBef>
              <a:spcAft>
                <a:spcPts val="600"/>
              </a:spcAft>
              <a:buClrTx/>
              <a:buSzTx/>
              <a:buFontTx/>
              <a:buNone/>
              <a:tabLst/>
            </a:pPr>
            <a:endParaRPr kumimoji="0" lang="en-US" altLang="en-US" sz="1700" b="0" i="0" u="none" strike="noStrike" cap="none" normalizeH="0" baseline="0" dirty="0">
              <a:ln>
                <a:noFill/>
              </a:ln>
              <a:solidFill>
                <a:srgbClr val="FFFFFF"/>
              </a:solidFill>
              <a:effectLst/>
              <a:latin typeface="Arial" panose="020B0604020202020204" pitchFamily="34" charset="0"/>
            </a:endParaRPr>
          </a:p>
        </p:txBody>
      </p:sp>
    </p:spTree>
    <p:extLst>
      <p:ext uri="{BB962C8B-B14F-4D97-AF65-F5344CB8AC3E}">
        <p14:creationId xmlns:p14="http://schemas.microsoft.com/office/powerpoint/2010/main" val="396927828"/>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7F178A-273C-0DE7-A101-2E9B561FA45D}"/>
              </a:ext>
            </a:extLst>
          </p:cNvPr>
          <p:cNvSpPr>
            <a:spLocks noGrp="1"/>
          </p:cNvSpPr>
          <p:nvPr>
            <p:ph type="title"/>
          </p:nvPr>
        </p:nvSpPr>
        <p:spPr>
          <a:xfrm>
            <a:off x="838200" y="620742"/>
            <a:ext cx="10515600" cy="1325563"/>
          </a:xfrm>
        </p:spPr>
        <p:txBody>
          <a:bodyPr>
            <a:normAutofit/>
          </a:bodyPr>
          <a:lstStyle/>
          <a:p>
            <a:pPr algn="ctr"/>
            <a:r>
              <a:rPr lang="en-US" b="1" dirty="0">
                <a:solidFill>
                  <a:srgbClr val="FFFFFF"/>
                </a:solidFill>
              </a:rPr>
              <a:t>INTRA-RENAL</a:t>
            </a:r>
            <a:r>
              <a:rPr lang="en-US" dirty="0">
                <a:solidFill>
                  <a:srgbClr val="FFFFFF"/>
                </a:solidFill>
              </a:rPr>
              <a:t> </a:t>
            </a:r>
            <a:r>
              <a:rPr lang="en-US" b="1" dirty="0">
                <a:solidFill>
                  <a:srgbClr val="FFFFFF"/>
                </a:solidFill>
              </a:rPr>
              <a:t>Causes (</a:t>
            </a:r>
            <a:r>
              <a:rPr lang="en-US" b="1" dirty="0">
                <a:solidFill>
                  <a:srgbClr val="FFFFFF"/>
                </a:solidFill>
                <a:highlight>
                  <a:srgbClr val="800080"/>
                </a:highlight>
              </a:rPr>
              <a:t>Within the Kidney</a:t>
            </a:r>
            <a:r>
              <a:rPr lang="en-US" b="1" dirty="0">
                <a:solidFill>
                  <a:srgbClr val="FFFFFF"/>
                </a:solidFill>
              </a:rPr>
              <a:t>):</a:t>
            </a:r>
            <a:br>
              <a:rPr lang="en-US" b="1" dirty="0">
                <a:solidFill>
                  <a:srgbClr val="FFFFFF"/>
                </a:solidFill>
              </a:rPr>
            </a:br>
            <a:r>
              <a:rPr lang="en-US" b="1" dirty="0">
                <a:solidFill>
                  <a:srgbClr val="FFFFFF"/>
                </a:solidFill>
              </a:rPr>
              <a:t> Direct Kidney Damage</a:t>
            </a:r>
          </a:p>
        </p:txBody>
      </p:sp>
      <p:cxnSp>
        <p:nvCxnSpPr>
          <p:cNvPr id="19" name="Straight Connector 18">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EE9DA93-F279-DEE5-C307-B4EE69938257}"/>
              </a:ext>
            </a:extLst>
          </p:cNvPr>
          <p:cNvSpPr>
            <a:spLocks noGrp="1"/>
          </p:cNvSpPr>
          <p:nvPr>
            <p:ph sz="half" idx="1"/>
          </p:nvPr>
        </p:nvSpPr>
        <p:spPr>
          <a:xfrm>
            <a:off x="838200" y="2266345"/>
            <a:ext cx="5097780" cy="3910617"/>
          </a:xfrm>
        </p:spPr>
        <p:txBody>
          <a:bodyPr>
            <a:normAutofit/>
          </a:bodyPr>
          <a:lstStyle/>
          <a:p>
            <a:pPr>
              <a:buNone/>
            </a:pPr>
            <a:r>
              <a:rPr lang="en-US" sz="1900" dirty="0">
                <a:solidFill>
                  <a:srgbClr val="FFFFFF"/>
                </a:solidFill>
              </a:rPr>
              <a:t>These conditions involve </a:t>
            </a:r>
            <a:r>
              <a:rPr lang="en-US" sz="1900" b="1" dirty="0">
                <a:solidFill>
                  <a:srgbClr val="FFFFFF"/>
                </a:solidFill>
              </a:rPr>
              <a:t>damage to renal tissue, affecting nephrons and renal</a:t>
            </a:r>
            <a:r>
              <a:rPr lang="en-US" sz="1900" dirty="0">
                <a:solidFill>
                  <a:srgbClr val="FFFFFF"/>
                </a:solidFill>
              </a:rPr>
              <a:t> function.</a:t>
            </a:r>
          </a:p>
          <a:p>
            <a:pPr>
              <a:buFont typeface="Arial" panose="020B0604020202020204" pitchFamily="34" charset="0"/>
              <a:buChar char="•"/>
            </a:pPr>
            <a:r>
              <a:rPr lang="en-US" sz="1900" b="1" dirty="0">
                <a:solidFill>
                  <a:srgbClr val="FFFFFF"/>
                </a:solidFill>
              </a:rPr>
              <a:t>Acute Tubular Necrosis (ATN):</a:t>
            </a:r>
            <a:endParaRPr lang="en-US" sz="1900" dirty="0">
              <a:solidFill>
                <a:srgbClr val="FFFFFF"/>
              </a:solidFill>
            </a:endParaRPr>
          </a:p>
          <a:p>
            <a:pPr marL="742950" lvl="1" indent="-285750">
              <a:buFont typeface="Arial" panose="020B0604020202020204" pitchFamily="34" charset="0"/>
              <a:buChar char="•"/>
            </a:pPr>
            <a:r>
              <a:rPr lang="en-US" sz="1900" dirty="0">
                <a:solidFill>
                  <a:srgbClr val="FFFFFF"/>
                </a:solidFill>
              </a:rPr>
              <a:t>Ischemia (prolonged prerenal causes)</a:t>
            </a:r>
          </a:p>
          <a:p>
            <a:pPr marL="742950" lvl="1" indent="-285750">
              <a:buFont typeface="Arial" panose="020B0604020202020204" pitchFamily="34" charset="0"/>
              <a:buChar char="•"/>
            </a:pPr>
            <a:r>
              <a:rPr lang="en-US" sz="1900" dirty="0">
                <a:solidFill>
                  <a:srgbClr val="FFFFFF"/>
                </a:solidFill>
              </a:rPr>
              <a:t>Nephrotoxic drugs (aminoglycosides, contrast dye, NSAIDs, cisplatin)</a:t>
            </a:r>
          </a:p>
          <a:p>
            <a:pPr marL="742950" lvl="1" indent="-285750">
              <a:buFont typeface="Arial" panose="020B0604020202020204" pitchFamily="34" charset="0"/>
              <a:buChar char="•"/>
            </a:pPr>
            <a:r>
              <a:rPr lang="en-US" sz="1900" dirty="0">
                <a:solidFill>
                  <a:srgbClr val="FFFFFF"/>
                </a:solidFill>
              </a:rPr>
              <a:t>Myoglobinuria (rhabdomyolysis)</a:t>
            </a:r>
          </a:p>
          <a:p>
            <a:pPr>
              <a:buFont typeface="Arial" panose="020B0604020202020204" pitchFamily="34" charset="0"/>
              <a:buChar char="•"/>
            </a:pPr>
            <a:r>
              <a:rPr lang="en-US" sz="1900" b="1" dirty="0">
                <a:solidFill>
                  <a:srgbClr val="FFFFFF"/>
                </a:solidFill>
              </a:rPr>
              <a:t>Glomerular Disorders:</a:t>
            </a:r>
            <a:endParaRPr lang="en-US" sz="1900" dirty="0">
              <a:solidFill>
                <a:srgbClr val="FFFFFF"/>
              </a:solidFill>
            </a:endParaRPr>
          </a:p>
          <a:p>
            <a:pPr marL="742950" lvl="1" indent="-285750">
              <a:buFont typeface="Arial" panose="020B0604020202020204" pitchFamily="34" charset="0"/>
              <a:buChar char="•"/>
            </a:pPr>
            <a:r>
              <a:rPr lang="en-US" sz="1900" dirty="0">
                <a:solidFill>
                  <a:srgbClr val="FFFFFF"/>
                </a:solidFill>
              </a:rPr>
              <a:t>Glomerulonephritis (immune-mediated inflammation)</a:t>
            </a:r>
          </a:p>
          <a:p>
            <a:pPr marL="742950" lvl="1" indent="-285750">
              <a:buFont typeface="Arial" panose="020B0604020202020204" pitchFamily="34" charset="0"/>
              <a:buChar char="•"/>
            </a:pPr>
            <a:r>
              <a:rPr lang="en-US" sz="1900" dirty="0">
                <a:solidFill>
                  <a:srgbClr val="FFFFFF"/>
                </a:solidFill>
              </a:rPr>
              <a:t>Lupus nephritis (autoimmune disease)</a:t>
            </a:r>
          </a:p>
          <a:p>
            <a:endParaRPr lang="en-US" sz="1900" dirty="0">
              <a:solidFill>
                <a:srgbClr val="FFFFFF"/>
              </a:solidFill>
            </a:endParaRPr>
          </a:p>
        </p:txBody>
      </p:sp>
      <p:sp>
        <p:nvSpPr>
          <p:cNvPr id="5" name="Rectangle 1">
            <a:extLst>
              <a:ext uri="{FF2B5EF4-FFF2-40B4-BE49-F238E27FC236}">
                <a16:creationId xmlns:a16="http://schemas.microsoft.com/office/drawing/2014/main" id="{1C0893DD-5B69-C9F7-85C8-58DB48D7F94D}"/>
              </a:ext>
            </a:extLst>
          </p:cNvPr>
          <p:cNvSpPr>
            <a:spLocks noGrp="1" noChangeArrowheads="1"/>
          </p:cNvSpPr>
          <p:nvPr>
            <p:ph sz="half" idx="2"/>
          </p:nvPr>
        </p:nvSpPr>
        <p:spPr bwMode="auto">
          <a:xfrm>
            <a:off x="6256022" y="2277231"/>
            <a:ext cx="5097780" cy="391061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Char char="•"/>
              <a:tabLst/>
            </a:pPr>
            <a:r>
              <a:rPr kumimoji="0" lang="en-US" altLang="en-US" sz="1800" b="1" i="0" u="none" strike="noStrike" cap="none" normalizeH="0" baseline="0" dirty="0">
                <a:ln>
                  <a:noFill/>
                </a:ln>
                <a:solidFill>
                  <a:srgbClr val="FFFFFF"/>
                </a:solidFill>
                <a:effectLst/>
                <a:latin typeface="Arial" panose="020B0604020202020204" pitchFamily="34" charset="0"/>
              </a:rPr>
              <a:t>Interstitial Disorders:</a:t>
            </a:r>
            <a:endParaRPr kumimoji="0" lang="en-US" altLang="en-US" sz="1800" b="0" i="0" u="none" strike="noStrike" cap="none" normalizeH="0" baseline="0" dirty="0">
              <a:ln>
                <a:noFill/>
              </a:ln>
              <a:solidFill>
                <a:srgbClr val="FFFFFF"/>
              </a:solidFill>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en-US" altLang="en-US" sz="1800" b="0" i="0" u="none" strike="noStrike" cap="none" normalizeH="0" baseline="0" dirty="0">
                <a:ln>
                  <a:noFill/>
                </a:ln>
                <a:solidFill>
                  <a:srgbClr val="FFFFFF"/>
                </a:solidFill>
                <a:effectLst/>
                <a:latin typeface="Arial" panose="020B0604020202020204" pitchFamily="34" charset="0"/>
              </a:rPr>
              <a:t>Acute interstitial nephritis (due to drugs like </a:t>
            </a:r>
          </a:p>
          <a:p>
            <a:pPr marL="0" marR="0" lvl="0" indent="0" defTabSz="914400" rtl="0" eaLnBrk="0" fontAlgn="base" latinLnBrk="0" hangingPunct="0">
              <a:spcBef>
                <a:spcPct val="0"/>
              </a:spcBef>
              <a:spcAft>
                <a:spcPts val="600"/>
              </a:spcAft>
              <a:buClrTx/>
              <a:buSzTx/>
              <a:buNone/>
              <a:tabLst/>
            </a:pPr>
            <a:r>
              <a:rPr lang="en-US" altLang="en-US" sz="1800" dirty="0">
                <a:solidFill>
                  <a:srgbClr val="FFFFFF"/>
                </a:solidFill>
                <a:latin typeface="Arial" panose="020B0604020202020204" pitchFamily="34" charset="0"/>
              </a:rPr>
              <a:t>     </a:t>
            </a:r>
            <a:r>
              <a:rPr kumimoji="0" lang="en-US" altLang="en-US" sz="1800" b="0" i="0" u="none" strike="noStrike" cap="none" normalizeH="0" baseline="0" dirty="0">
                <a:ln>
                  <a:noFill/>
                </a:ln>
                <a:solidFill>
                  <a:srgbClr val="FFFFFF"/>
                </a:solidFill>
                <a:effectLst/>
                <a:latin typeface="Arial" panose="020B0604020202020204" pitchFamily="34" charset="0"/>
              </a:rPr>
              <a:t>antibiotics, NSAIDs)</a:t>
            </a:r>
          </a:p>
          <a:p>
            <a:pPr marL="0" marR="0" lvl="0" indent="0" defTabSz="914400" rtl="0" eaLnBrk="0" fontAlgn="base" latinLnBrk="0" hangingPunct="0">
              <a:spcBef>
                <a:spcPct val="0"/>
              </a:spcBef>
              <a:spcAft>
                <a:spcPts val="600"/>
              </a:spcAft>
              <a:buClrTx/>
              <a:buSzTx/>
              <a:buFontTx/>
              <a:buChar char="•"/>
              <a:tabLst/>
            </a:pPr>
            <a:r>
              <a:rPr kumimoji="0" lang="en-US" altLang="en-US" sz="1800" b="0" i="0" u="none" strike="noStrike" cap="none" normalizeH="0" baseline="0" dirty="0">
                <a:ln>
                  <a:noFill/>
                </a:ln>
                <a:solidFill>
                  <a:srgbClr val="FFFFFF"/>
                </a:solidFill>
                <a:effectLst/>
                <a:latin typeface="Arial" panose="020B0604020202020204" pitchFamily="34" charset="0"/>
              </a:rPr>
              <a:t>Infections (pyelonephritis)</a:t>
            </a:r>
          </a:p>
          <a:p>
            <a:pPr marL="0" marR="0" lvl="0" indent="0" defTabSz="914400" rtl="0" eaLnBrk="0" fontAlgn="base" latinLnBrk="0" hangingPunct="0">
              <a:spcBef>
                <a:spcPct val="0"/>
              </a:spcBef>
              <a:spcAft>
                <a:spcPts val="600"/>
              </a:spcAft>
              <a:buClrTx/>
              <a:buSzTx/>
              <a:buNone/>
              <a:tabLst/>
            </a:pPr>
            <a:endParaRPr kumimoji="0" lang="en-US" altLang="en-US" sz="1800" b="0" i="0" u="none" strike="noStrike" cap="none" normalizeH="0" baseline="0" dirty="0">
              <a:ln>
                <a:noFill/>
              </a:ln>
              <a:solidFill>
                <a:srgbClr val="FFFFFF"/>
              </a:solidFill>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en-US" altLang="en-US" sz="1800" b="1" i="0" u="none" strike="noStrike" cap="none" normalizeH="0" baseline="0" dirty="0">
                <a:ln>
                  <a:noFill/>
                </a:ln>
                <a:solidFill>
                  <a:srgbClr val="FFFFFF"/>
                </a:solidFill>
                <a:effectLst/>
                <a:latin typeface="Arial" panose="020B0604020202020204" pitchFamily="34" charset="0"/>
              </a:rPr>
              <a:t>Vascular Disorders:</a:t>
            </a:r>
            <a:endParaRPr kumimoji="0" lang="en-US" altLang="en-US" sz="1800" b="0" i="0" u="none" strike="noStrike" cap="none" normalizeH="0" baseline="0" dirty="0">
              <a:ln>
                <a:noFill/>
              </a:ln>
              <a:solidFill>
                <a:srgbClr val="FFFFFF"/>
              </a:solidFill>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en-US" altLang="en-US" sz="1800" b="0" i="0" u="none" strike="noStrike" cap="none" normalizeH="0" baseline="0" dirty="0">
                <a:ln>
                  <a:noFill/>
                </a:ln>
                <a:solidFill>
                  <a:srgbClr val="FFFFFF"/>
                </a:solidFill>
                <a:effectLst/>
                <a:latin typeface="Arial" panose="020B0604020202020204" pitchFamily="34" charset="0"/>
              </a:rPr>
              <a:t>Thrombotic microangiopathy (HUS, TTP)</a:t>
            </a:r>
          </a:p>
          <a:p>
            <a:pPr marL="0" marR="0" lvl="0" indent="0" defTabSz="914400" rtl="0" eaLnBrk="0" fontAlgn="base" latinLnBrk="0" hangingPunct="0">
              <a:spcBef>
                <a:spcPct val="0"/>
              </a:spcBef>
              <a:spcAft>
                <a:spcPts val="600"/>
              </a:spcAft>
              <a:buClrTx/>
              <a:buSzTx/>
              <a:buFontTx/>
              <a:buChar char="•"/>
              <a:tabLst/>
            </a:pPr>
            <a:r>
              <a:rPr kumimoji="0" lang="en-US" altLang="en-US" sz="1800" b="0" i="0" u="none" strike="noStrike" cap="none" normalizeH="0" baseline="0" dirty="0">
                <a:ln>
                  <a:noFill/>
                </a:ln>
                <a:solidFill>
                  <a:srgbClr val="FFFFFF"/>
                </a:solidFill>
                <a:effectLst/>
                <a:latin typeface="Arial" panose="020B0604020202020204" pitchFamily="34" charset="0"/>
              </a:rPr>
              <a:t>Malignant hypertension</a:t>
            </a:r>
          </a:p>
          <a:p>
            <a:pPr marL="0" marR="0" lvl="0" indent="0" defTabSz="914400" rtl="0" eaLnBrk="0" fontAlgn="base" latinLnBrk="0" hangingPunct="0">
              <a:spcBef>
                <a:spcPct val="0"/>
              </a:spcBef>
              <a:spcAft>
                <a:spcPts val="600"/>
              </a:spcAft>
              <a:buClrTx/>
              <a:buSzTx/>
              <a:buFontTx/>
              <a:buNone/>
              <a:tabLst/>
            </a:pPr>
            <a:endParaRPr kumimoji="0" lang="en-US" altLang="en-US" sz="2400" b="0" i="0" u="none" strike="noStrike" cap="none" normalizeH="0" baseline="0" dirty="0">
              <a:ln>
                <a:noFill/>
              </a:ln>
              <a:solidFill>
                <a:srgbClr val="FFFFFF"/>
              </a:solidFill>
              <a:effectLst/>
              <a:latin typeface="Arial" panose="020B0604020202020204" pitchFamily="34" charset="0"/>
            </a:endParaRPr>
          </a:p>
        </p:txBody>
      </p:sp>
    </p:spTree>
    <p:extLst>
      <p:ext uri="{BB962C8B-B14F-4D97-AF65-F5344CB8AC3E}">
        <p14:creationId xmlns:p14="http://schemas.microsoft.com/office/powerpoint/2010/main" val="3902747874"/>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5127C9-F96A-B559-D0D0-6159F9956871}"/>
              </a:ext>
            </a:extLst>
          </p:cNvPr>
          <p:cNvSpPr>
            <a:spLocks noGrp="1"/>
          </p:cNvSpPr>
          <p:nvPr>
            <p:ph type="title"/>
          </p:nvPr>
        </p:nvSpPr>
        <p:spPr>
          <a:xfrm>
            <a:off x="838200" y="1412488"/>
            <a:ext cx="2899189" cy="4363844"/>
          </a:xfrm>
        </p:spPr>
        <p:txBody>
          <a:bodyPr anchor="t">
            <a:normAutofit fontScale="90000"/>
          </a:bodyPr>
          <a:lstStyle/>
          <a:p>
            <a:r>
              <a:rPr lang="en-US" sz="4000" b="1" dirty="0">
                <a:solidFill>
                  <a:srgbClr val="FFFFFF"/>
                </a:solidFill>
              </a:rPr>
              <a:t>POST-RENAL Causes (</a:t>
            </a:r>
            <a:r>
              <a:rPr lang="en-US" sz="4000" b="1" dirty="0">
                <a:solidFill>
                  <a:srgbClr val="FFFFFF"/>
                </a:solidFill>
                <a:highlight>
                  <a:srgbClr val="800080"/>
                </a:highlight>
              </a:rPr>
              <a:t>After the Kidney</a:t>
            </a:r>
            <a:r>
              <a:rPr lang="en-US" sz="4000" b="1" dirty="0">
                <a:solidFill>
                  <a:srgbClr val="FFFFFF"/>
                </a:solidFill>
              </a:rPr>
              <a:t>): Obstruction of Urinary Flow</a:t>
            </a:r>
          </a:p>
        </p:txBody>
      </p:sp>
      <p:sp>
        <p:nvSpPr>
          <p:cNvPr id="3" name="Content Placeholder 2">
            <a:extLst>
              <a:ext uri="{FF2B5EF4-FFF2-40B4-BE49-F238E27FC236}">
                <a16:creationId xmlns:a16="http://schemas.microsoft.com/office/drawing/2014/main" id="{398F9A89-85D3-C38C-0BDD-EA15E99CB0AD}"/>
              </a:ext>
            </a:extLst>
          </p:cNvPr>
          <p:cNvSpPr>
            <a:spLocks noGrp="1"/>
          </p:cNvSpPr>
          <p:nvPr>
            <p:ph sz="half" idx="1"/>
          </p:nvPr>
        </p:nvSpPr>
        <p:spPr>
          <a:xfrm>
            <a:off x="4380855" y="1412489"/>
            <a:ext cx="3427283" cy="4363844"/>
          </a:xfrm>
        </p:spPr>
        <p:txBody>
          <a:bodyPr>
            <a:normAutofit/>
          </a:bodyPr>
          <a:lstStyle/>
          <a:p>
            <a:pPr>
              <a:buNone/>
            </a:pPr>
            <a:r>
              <a:rPr lang="en-US" sz="2000" dirty="0"/>
              <a:t>These conditions </a:t>
            </a:r>
            <a:r>
              <a:rPr lang="en-US" sz="2000" dirty="0">
                <a:highlight>
                  <a:srgbClr val="FF00FF"/>
                </a:highlight>
              </a:rPr>
              <a:t>block urine outflow,</a:t>
            </a:r>
            <a:r>
              <a:rPr lang="en-US" sz="2000" dirty="0"/>
              <a:t> leading to back pressure and kidney dysfunction.</a:t>
            </a:r>
          </a:p>
          <a:p>
            <a:pPr>
              <a:buNone/>
            </a:pPr>
            <a:endParaRPr lang="en-US" sz="2000" dirty="0"/>
          </a:p>
          <a:p>
            <a:pPr>
              <a:buFont typeface="Arial" panose="020B0604020202020204" pitchFamily="34" charset="0"/>
              <a:buChar char="•"/>
            </a:pPr>
            <a:r>
              <a:rPr lang="en-US" sz="2000" b="1" dirty="0"/>
              <a:t>Ureteral Obstruction:</a:t>
            </a:r>
            <a:endParaRPr lang="en-US" sz="2000" dirty="0"/>
          </a:p>
          <a:p>
            <a:pPr marL="742950" lvl="1" indent="-285750">
              <a:buFont typeface="Arial" panose="020B0604020202020204" pitchFamily="34" charset="0"/>
              <a:buChar char="•"/>
            </a:pPr>
            <a:r>
              <a:rPr lang="en-US" sz="2000" dirty="0"/>
              <a:t>Kidney stones (nephrolithiasis)</a:t>
            </a:r>
          </a:p>
          <a:p>
            <a:pPr marL="742950" lvl="1" indent="-285750">
              <a:buFont typeface="Arial" panose="020B0604020202020204" pitchFamily="34" charset="0"/>
              <a:buChar char="•"/>
            </a:pPr>
            <a:r>
              <a:rPr lang="en-US" sz="2000" dirty="0"/>
              <a:t>Ureteral strictures</a:t>
            </a:r>
          </a:p>
          <a:p>
            <a:pPr marL="742950" lvl="1" indent="-285750">
              <a:buFont typeface="Arial" panose="020B0604020202020204" pitchFamily="34" charset="0"/>
              <a:buChar char="•"/>
            </a:pPr>
            <a:r>
              <a:rPr lang="en-US" sz="2000" dirty="0"/>
              <a:t>Tumors compressing the ureters</a:t>
            </a:r>
          </a:p>
          <a:p>
            <a:pPr marL="742950" lvl="1" indent="-285750">
              <a:buFont typeface="Arial" panose="020B0604020202020204" pitchFamily="34" charset="0"/>
              <a:buChar char="•"/>
            </a:pPr>
            <a:r>
              <a:rPr lang="en-US" sz="2000" dirty="0"/>
              <a:t>Retroperitoneal fibrosis</a:t>
            </a:r>
          </a:p>
          <a:p>
            <a:endParaRPr lang="en-US" sz="2000" dirty="0"/>
          </a:p>
        </p:txBody>
      </p:sp>
      <p:cxnSp>
        <p:nvCxnSpPr>
          <p:cNvPr id="12"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1">
            <a:extLst>
              <a:ext uri="{FF2B5EF4-FFF2-40B4-BE49-F238E27FC236}">
                <a16:creationId xmlns:a16="http://schemas.microsoft.com/office/drawing/2014/main" id="{7BA6D149-4509-4655-8BF4-E50CCA1D73B4}"/>
              </a:ext>
            </a:extLst>
          </p:cNvPr>
          <p:cNvSpPr>
            <a:spLocks noGrp="1" noChangeArrowheads="1"/>
          </p:cNvSpPr>
          <p:nvPr>
            <p:ph sz="half" idx="2"/>
          </p:nvPr>
        </p:nvSpPr>
        <p:spPr bwMode="auto">
          <a:xfrm>
            <a:off x="8451604" y="1412489"/>
            <a:ext cx="3197701" cy="436384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None/>
              <a:tabLst/>
            </a:pPr>
            <a:r>
              <a:rPr kumimoji="0" lang="en-US" altLang="en-US" sz="2000" b="1" i="0" u="none" strike="noStrike" cap="none" normalizeH="0" baseline="0" dirty="0">
                <a:ln>
                  <a:noFill/>
                </a:ln>
                <a:effectLst/>
                <a:latin typeface="Arial" panose="020B0604020202020204" pitchFamily="34" charset="0"/>
              </a:rPr>
              <a:t>Bladder Dysfunction or Obstruction:</a:t>
            </a:r>
            <a:endParaRPr kumimoji="0" lang="en-US" altLang="en-US" sz="2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en-US" altLang="en-US" sz="2000" b="0" i="0" u="none" strike="noStrike" cap="none" normalizeH="0" baseline="0" dirty="0">
                <a:ln>
                  <a:noFill/>
                </a:ln>
                <a:effectLst/>
                <a:latin typeface="Arial" panose="020B0604020202020204" pitchFamily="34" charset="0"/>
              </a:rPr>
              <a:t>Bladder tumors</a:t>
            </a:r>
          </a:p>
          <a:p>
            <a:pPr marL="0" marR="0" lvl="0" indent="0" defTabSz="914400" rtl="0" eaLnBrk="0" fontAlgn="base" latinLnBrk="0" hangingPunct="0">
              <a:spcBef>
                <a:spcPct val="0"/>
              </a:spcBef>
              <a:spcAft>
                <a:spcPts val="600"/>
              </a:spcAft>
              <a:buClrTx/>
              <a:buSzTx/>
              <a:buFontTx/>
              <a:buChar char="•"/>
              <a:tabLst/>
            </a:pPr>
            <a:r>
              <a:rPr kumimoji="0" lang="en-US" altLang="en-US" sz="2000" b="0" i="0" u="none" strike="noStrike" cap="none" normalizeH="0" baseline="0" dirty="0">
                <a:ln>
                  <a:noFill/>
                </a:ln>
                <a:effectLst/>
                <a:latin typeface="Arial" panose="020B0604020202020204" pitchFamily="34" charset="0"/>
              </a:rPr>
              <a:t>Neurogenic bladder (spinal cord injury, diabetes)</a:t>
            </a:r>
          </a:p>
          <a:p>
            <a:pPr marL="0" marR="0" lvl="0" indent="0" defTabSz="914400" rtl="0" eaLnBrk="0" fontAlgn="base" latinLnBrk="0" hangingPunct="0">
              <a:spcBef>
                <a:spcPct val="0"/>
              </a:spcBef>
              <a:spcAft>
                <a:spcPts val="600"/>
              </a:spcAft>
              <a:buClrTx/>
              <a:buSzTx/>
              <a:buNone/>
              <a:tabLst/>
            </a:pPr>
            <a:endParaRPr kumimoji="0" lang="en-US" altLang="en-US" sz="2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en-US" altLang="en-US" sz="2000" b="1" i="0" u="none" strike="noStrike" cap="none" normalizeH="0" baseline="0" dirty="0">
                <a:ln>
                  <a:noFill/>
                </a:ln>
                <a:effectLst/>
                <a:latin typeface="Arial" panose="020B0604020202020204" pitchFamily="34" charset="0"/>
              </a:rPr>
              <a:t>Urethral Obstruction:</a:t>
            </a:r>
            <a:endParaRPr kumimoji="0" lang="en-US" altLang="en-US" sz="2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kumimoji="0" lang="en-US" altLang="en-US" sz="2000" b="0" i="0" u="none" strike="noStrike" cap="none" normalizeH="0" baseline="0" dirty="0">
                <a:ln>
                  <a:noFill/>
                </a:ln>
                <a:effectLst/>
                <a:highlight>
                  <a:srgbClr val="FFFF00"/>
                </a:highlight>
                <a:latin typeface="Arial" panose="020B0604020202020204" pitchFamily="34" charset="0"/>
              </a:rPr>
              <a:t>Benign prostatic hyperplasia (BPH)</a:t>
            </a:r>
          </a:p>
          <a:p>
            <a:pPr marL="0" marR="0" lvl="0" indent="0" defTabSz="914400" rtl="0" eaLnBrk="0" fontAlgn="base" latinLnBrk="0" hangingPunct="0">
              <a:spcBef>
                <a:spcPct val="0"/>
              </a:spcBef>
              <a:spcAft>
                <a:spcPts val="600"/>
              </a:spcAft>
              <a:buClrTx/>
              <a:buSzTx/>
              <a:buFontTx/>
              <a:buChar char="•"/>
              <a:tabLst/>
            </a:pPr>
            <a:r>
              <a:rPr kumimoji="0" lang="en-US" altLang="en-US" sz="2000" b="0" i="0" u="none" strike="noStrike" cap="none" normalizeH="0" baseline="0" dirty="0">
                <a:ln>
                  <a:noFill/>
                </a:ln>
                <a:effectLst/>
                <a:latin typeface="Arial" panose="020B0604020202020204" pitchFamily="34" charset="0"/>
              </a:rPr>
              <a:t>Urethral strictures</a:t>
            </a:r>
          </a:p>
          <a:p>
            <a:pPr marL="0" marR="0" lvl="0" indent="0" defTabSz="914400" rtl="0" eaLnBrk="0" fontAlgn="base" latinLnBrk="0" hangingPunct="0">
              <a:spcBef>
                <a:spcPct val="0"/>
              </a:spcBef>
              <a:spcAft>
                <a:spcPts val="600"/>
              </a:spcAft>
              <a:buClrTx/>
              <a:buSzTx/>
              <a:buFontTx/>
              <a:buChar char="•"/>
              <a:tabLst/>
            </a:pPr>
            <a:r>
              <a:rPr kumimoji="0" lang="en-US" altLang="en-US" sz="2000" b="0" i="0" u="none" strike="noStrike" cap="none" normalizeH="0" baseline="0" dirty="0">
                <a:ln>
                  <a:noFill/>
                </a:ln>
                <a:effectLst/>
                <a:latin typeface="Arial" panose="020B0604020202020204" pitchFamily="34" charset="0"/>
              </a:rPr>
              <a:t>Prostate cancer</a:t>
            </a:r>
          </a:p>
          <a:p>
            <a:pPr marL="0" marR="0" lvl="0" indent="0" defTabSz="914400" rtl="0" eaLnBrk="0" fontAlgn="base" latinLnBrk="0" hangingPunct="0">
              <a:spcBef>
                <a:spcPct val="0"/>
              </a:spcBef>
              <a:spcAft>
                <a:spcPts val="600"/>
              </a:spcAft>
              <a:buClrTx/>
              <a:buSzTx/>
              <a:buFontTx/>
              <a:buNone/>
              <a:tabLst/>
            </a:pPr>
            <a:endParaRPr kumimoji="0" lang="en-US" altLang="en-US" sz="20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2425127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776DCF0-D82E-A9EF-92DC-CFE8D810E143}"/>
              </a:ext>
            </a:extLst>
          </p:cNvPr>
          <p:cNvSpPr>
            <a:spLocks noGrp="1"/>
          </p:cNvSpPr>
          <p:nvPr>
            <p:ph type="ctrTitle"/>
          </p:nvPr>
        </p:nvSpPr>
        <p:spPr>
          <a:xfrm>
            <a:off x="3315031" y="1380754"/>
            <a:ext cx="5561938" cy="2513516"/>
          </a:xfrm>
        </p:spPr>
        <p:txBody>
          <a:bodyPr>
            <a:normAutofit/>
          </a:bodyPr>
          <a:lstStyle/>
          <a:p>
            <a:r>
              <a:rPr lang="en-US" sz="5600" b="1" dirty="0"/>
              <a:t>Infections and Inflammatory Disorders</a:t>
            </a:r>
          </a:p>
        </p:txBody>
      </p:sp>
      <p:sp>
        <p:nvSpPr>
          <p:cNvPr id="15" name="Arc 14">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16">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707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4B26C-1163-5FD6-BAA2-B0C49FC7BD9D}"/>
              </a:ext>
            </a:extLst>
          </p:cNvPr>
          <p:cNvSpPr>
            <a:spLocks noGrp="1"/>
          </p:cNvSpPr>
          <p:nvPr>
            <p:ph type="title"/>
          </p:nvPr>
        </p:nvSpPr>
        <p:spPr>
          <a:xfrm>
            <a:off x="5431536" y="978408"/>
            <a:ext cx="6236208" cy="1463040"/>
          </a:xfrm>
        </p:spPr>
        <p:txBody>
          <a:bodyPr vert="horz" lIns="91440" tIns="45720" rIns="91440" bIns="45720" rtlCol="0" anchor="t">
            <a:normAutofit/>
          </a:bodyPr>
          <a:lstStyle/>
          <a:p>
            <a:r>
              <a:rPr lang="en-US" b="1" kern="1200">
                <a:solidFill>
                  <a:schemeClr val="tx1"/>
                </a:solidFill>
                <a:latin typeface="+mj-lt"/>
                <a:ea typeface="+mj-ea"/>
                <a:cs typeface="+mj-cs"/>
              </a:rPr>
              <a:t>Urinary Tract Infections (UTIs)</a:t>
            </a:r>
          </a:p>
        </p:txBody>
      </p:sp>
      <p:pic>
        <p:nvPicPr>
          <p:cNvPr id="5" name="Content Placeholder 4" descr="Medical concept">
            <a:extLst>
              <a:ext uri="{FF2B5EF4-FFF2-40B4-BE49-F238E27FC236}">
                <a16:creationId xmlns:a16="http://schemas.microsoft.com/office/drawing/2014/main" id="{B2A2A08A-14CD-470F-B3D0-60698A85B075}"/>
              </a:ext>
            </a:extLst>
          </p:cNvPr>
          <p:cNvPicPr>
            <a:picLocks noGrp="1" noChangeAspect="1"/>
          </p:cNvPicPr>
          <p:nvPr>
            <p:ph sz="half" idx="1"/>
          </p:nvPr>
        </p:nvPicPr>
        <p:blipFill>
          <a:blip r:embed="rId3"/>
          <a:srcRect l="14156" r="37571" b="1"/>
          <a:stretch/>
        </p:blipFill>
        <p:spPr>
          <a:xfrm>
            <a:off x="517869" y="508091"/>
            <a:ext cx="4221911" cy="5837918"/>
          </a:xfrm>
          <a:prstGeom prst="rect">
            <a:avLst/>
          </a:prstGeom>
        </p:spPr>
      </p:pic>
      <p:sp>
        <p:nvSpPr>
          <p:cNvPr id="4" name="Content Placeholder 3">
            <a:extLst>
              <a:ext uri="{FF2B5EF4-FFF2-40B4-BE49-F238E27FC236}">
                <a16:creationId xmlns:a16="http://schemas.microsoft.com/office/drawing/2014/main" id="{FCFCB9FE-FA59-7D01-AB48-C86B5A0BE90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1536" y="2578608"/>
            <a:ext cx="6236208" cy="3767328"/>
          </a:xfrm>
        </p:spPr>
        <p:txBody>
          <a:bodyPr>
            <a:normAutofit/>
          </a:bodyPr>
          <a:lstStyle/>
          <a:p>
            <a:pPr marL="0" indent="0">
              <a:spcBef>
                <a:spcPts val="2500"/>
              </a:spcBef>
              <a:buNone/>
            </a:pPr>
            <a:r>
              <a:rPr lang="en-US" sz="2000" b="1" dirty="0"/>
              <a:t>Common Infection</a:t>
            </a:r>
          </a:p>
          <a:p>
            <a:pPr marL="0" lvl="1" indent="0">
              <a:buNone/>
            </a:pPr>
            <a:r>
              <a:rPr lang="en-US" sz="2000" dirty="0"/>
              <a:t>UTIs are among the</a:t>
            </a:r>
            <a:r>
              <a:rPr lang="en-US" sz="2000" b="1" dirty="0"/>
              <a:t> MOST COMMON HOSPITAL ACQUIRED INFECTION</a:t>
            </a:r>
            <a:r>
              <a:rPr lang="en-US" sz="2000" dirty="0"/>
              <a:t>, especially prevalent in women due to anatomical factors. </a:t>
            </a:r>
            <a:r>
              <a:rPr lang="en-US" sz="2000" b="1" dirty="0">
                <a:highlight>
                  <a:srgbClr val="FFFF00"/>
                </a:highlight>
              </a:rPr>
              <a:t>WHY, WHY, WHY???</a:t>
            </a:r>
          </a:p>
          <a:p>
            <a:pPr marL="0" indent="0">
              <a:spcBef>
                <a:spcPts val="2500"/>
              </a:spcBef>
              <a:buNone/>
            </a:pPr>
            <a:r>
              <a:rPr lang="en-US" sz="2000" b="1" dirty="0"/>
              <a:t>Symptoms of UTIs</a:t>
            </a:r>
          </a:p>
          <a:p>
            <a:pPr marL="0" lvl="1" indent="0">
              <a:buNone/>
            </a:pPr>
            <a:r>
              <a:rPr lang="en-US" sz="2000" dirty="0"/>
              <a:t>Common symptoms include frequent urination, pain during urination, and the appearance of cloudy urine.</a:t>
            </a:r>
          </a:p>
          <a:p>
            <a:pPr marL="0" indent="0">
              <a:spcBef>
                <a:spcPts val="2500"/>
              </a:spcBef>
              <a:buNone/>
            </a:pPr>
            <a:r>
              <a:rPr lang="en-US" sz="2000" b="1" dirty="0"/>
              <a:t>Importance of Treatment</a:t>
            </a:r>
          </a:p>
          <a:p>
            <a:pPr marL="0" lvl="1" indent="0">
              <a:buNone/>
            </a:pPr>
            <a:r>
              <a:rPr lang="en-US" sz="2000" dirty="0">
                <a:highlight>
                  <a:srgbClr val="FFFF00"/>
                </a:highlight>
              </a:rPr>
              <a:t>Prompt diagnosis and treatment are crucial to prevent complications and ensure proper recovery from UTIs</a:t>
            </a:r>
            <a:r>
              <a:rPr lang="en-US" sz="2000" dirty="0"/>
              <a:t>.</a:t>
            </a:r>
          </a:p>
        </p:txBody>
      </p:sp>
    </p:spTree>
    <p:extLst>
      <p:ext uri="{BB962C8B-B14F-4D97-AF65-F5344CB8AC3E}">
        <p14:creationId xmlns:p14="http://schemas.microsoft.com/office/powerpoint/2010/main" val="4206219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BF0E1-1778-20CC-C515-460DB787449B}"/>
              </a:ext>
            </a:extLst>
          </p:cNvPr>
          <p:cNvSpPr>
            <a:spLocks noGrp="1"/>
          </p:cNvSpPr>
          <p:nvPr>
            <p:ph type="title"/>
          </p:nvPr>
        </p:nvSpPr>
        <p:spPr>
          <a:xfrm>
            <a:off x="5431536" y="978408"/>
            <a:ext cx="6236208" cy="1463040"/>
          </a:xfrm>
        </p:spPr>
        <p:txBody>
          <a:bodyPr vert="horz" lIns="91440" tIns="45720" rIns="91440" bIns="45720" rtlCol="0" anchor="t">
            <a:normAutofit/>
          </a:bodyPr>
          <a:lstStyle/>
          <a:p>
            <a:r>
              <a:rPr lang="en-US" b="1" kern="1200" dirty="0">
                <a:solidFill>
                  <a:schemeClr val="tx1"/>
                </a:solidFill>
                <a:latin typeface="+mj-lt"/>
                <a:ea typeface="+mj-ea"/>
                <a:cs typeface="+mj-cs"/>
              </a:rPr>
              <a:t>Pyelonephritis</a:t>
            </a:r>
          </a:p>
        </p:txBody>
      </p:sp>
      <p:pic>
        <p:nvPicPr>
          <p:cNvPr id="5" name="Content Placeholder 4" descr="Lungs with the virus. lung infection. Covid-19, pneumonia.">
            <a:extLst>
              <a:ext uri="{FF2B5EF4-FFF2-40B4-BE49-F238E27FC236}">
                <a16:creationId xmlns:a16="http://schemas.microsoft.com/office/drawing/2014/main" id="{77B07FAC-FEB5-42F6-AC3A-23F22ABE15B0}"/>
              </a:ext>
            </a:extLst>
          </p:cNvPr>
          <p:cNvPicPr>
            <a:picLocks noGrp="1" noChangeAspect="1"/>
          </p:cNvPicPr>
          <p:nvPr>
            <p:ph sz="half" idx="1"/>
          </p:nvPr>
        </p:nvPicPr>
        <p:blipFill>
          <a:blip r:embed="rId3"/>
          <a:srcRect l="31504" r="27816" b="-1"/>
          <a:stretch/>
        </p:blipFill>
        <p:spPr>
          <a:xfrm>
            <a:off x="517869" y="508091"/>
            <a:ext cx="4221911" cy="5837918"/>
          </a:xfrm>
          <a:prstGeom prst="rect">
            <a:avLst/>
          </a:prstGeom>
        </p:spPr>
      </p:pic>
      <p:sp>
        <p:nvSpPr>
          <p:cNvPr id="4" name="Content Placeholder 3">
            <a:extLst>
              <a:ext uri="{FF2B5EF4-FFF2-40B4-BE49-F238E27FC236}">
                <a16:creationId xmlns:a16="http://schemas.microsoft.com/office/drawing/2014/main" id="{6391D0B0-25F3-6E54-3F89-83E05232158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1536" y="2578608"/>
            <a:ext cx="6236208" cy="3767328"/>
          </a:xfrm>
        </p:spPr>
        <p:txBody>
          <a:bodyPr>
            <a:normAutofit/>
          </a:bodyPr>
          <a:lstStyle/>
          <a:p>
            <a:pPr marL="0" indent="0">
              <a:spcBef>
                <a:spcPts val="2500"/>
              </a:spcBef>
              <a:buNone/>
            </a:pPr>
            <a:r>
              <a:rPr lang="en-US" sz="2000" b="1" dirty="0"/>
              <a:t>Definition of Pyelonephritis</a:t>
            </a:r>
          </a:p>
          <a:p>
            <a:pPr marL="0" lvl="1" indent="0">
              <a:buNone/>
            </a:pPr>
            <a:r>
              <a:rPr lang="en-US" sz="2000" dirty="0"/>
              <a:t>Pyelonephritis is a kidney infection caused by bacteria traveling from the bladder, affecting kidney function.</a:t>
            </a:r>
          </a:p>
          <a:p>
            <a:pPr marL="0" indent="0">
              <a:spcBef>
                <a:spcPts val="2500"/>
              </a:spcBef>
              <a:buNone/>
            </a:pPr>
            <a:r>
              <a:rPr lang="en-US" sz="2000" b="1" dirty="0"/>
              <a:t>Symptoms</a:t>
            </a:r>
          </a:p>
          <a:p>
            <a:pPr marL="0" lvl="1" indent="0">
              <a:buNone/>
            </a:pPr>
            <a:r>
              <a:rPr lang="en-US" sz="2000" dirty="0"/>
              <a:t>Common symptoms include fever, chills, and flank pain, indicating the presence of an infection in the kidneys.</a:t>
            </a:r>
          </a:p>
          <a:p>
            <a:pPr marL="0" indent="0">
              <a:spcBef>
                <a:spcPts val="2500"/>
              </a:spcBef>
              <a:buNone/>
            </a:pPr>
            <a:r>
              <a:rPr lang="en-US" sz="2000" b="1" dirty="0"/>
              <a:t>Treatment Options</a:t>
            </a:r>
          </a:p>
          <a:p>
            <a:pPr marL="0" lvl="1" indent="0">
              <a:buNone/>
            </a:pPr>
            <a:r>
              <a:rPr lang="en-US" sz="2000" dirty="0"/>
              <a:t>Treatment typically involves antibiotics; severe cases may require hospitalization for more intensive care.</a:t>
            </a:r>
          </a:p>
        </p:txBody>
      </p:sp>
    </p:spTree>
    <p:extLst>
      <p:ext uri="{BB962C8B-B14F-4D97-AF65-F5344CB8AC3E}">
        <p14:creationId xmlns:p14="http://schemas.microsoft.com/office/powerpoint/2010/main" val="2388921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EC2D4-5701-FEC0-938B-D892736FAD4E}"/>
              </a:ext>
            </a:extLst>
          </p:cNvPr>
          <p:cNvSpPr>
            <a:spLocks noGrp="1"/>
          </p:cNvSpPr>
          <p:nvPr>
            <p:ph type="title"/>
          </p:nvPr>
        </p:nvSpPr>
        <p:spPr>
          <a:xfrm>
            <a:off x="5431536" y="978408"/>
            <a:ext cx="6236208" cy="1463040"/>
          </a:xfrm>
        </p:spPr>
        <p:txBody>
          <a:bodyPr vert="horz" lIns="91440" tIns="45720" rIns="91440" bIns="45720" rtlCol="0" anchor="t">
            <a:normAutofit/>
          </a:bodyPr>
          <a:lstStyle/>
          <a:p>
            <a:r>
              <a:rPr lang="en-US" b="1" kern="1200" dirty="0">
                <a:solidFill>
                  <a:schemeClr val="tx1"/>
                </a:solidFill>
                <a:latin typeface="+mj-lt"/>
                <a:ea typeface="+mj-ea"/>
                <a:cs typeface="+mj-cs"/>
              </a:rPr>
              <a:t>Glomerulonephritis</a:t>
            </a:r>
          </a:p>
        </p:txBody>
      </p:sp>
      <p:pic>
        <p:nvPicPr>
          <p:cNvPr id="5" name="Content Placeholder 4" descr="3D structural model of human kidneys. Clipping path is included.">
            <a:extLst>
              <a:ext uri="{FF2B5EF4-FFF2-40B4-BE49-F238E27FC236}">
                <a16:creationId xmlns:a16="http://schemas.microsoft.com/office/drawing/2014/main" id="{0F28C99C-3F88-4973-87EC-97B23AF6A378}"/>
              </a:ext>
            </a:extLst>
          </p:cNvPr>
          <p:cNvPicPr>
            <a:picLocks noGrp="1" noChangeAspect="1"/>
          </p:cNvPicPr>
          <p:nvPr>
            <p:ph sz="half" idx="1"/>
          </p:nvPr>
        </p:nvPicPr>
        <p:blipFill>
          <a:blip r:embed="rId3"/>
          <a:srcRect l="23094" r="22667" b="1"/>
          <a:stretch/>
        </p:blipFill>
        <p:spPr>
          <a:xfrm>
            <a:off x="517869" y="508091"/>
            <a:ext cx="4221911" cy="5837918"/>
          </a:xfrm>
          <a:prstGeom prst="rect">
            <a:avLst/>
          </a:prstGeom>
        </p:spPr>
      </p:pic>
      <p:sp>
        <p:nvSpPr>
          <p:cNvPr id="4" name="Content Placeholder 3">
            <a:extLst>
              <a:ext uri="{FF2B5EF4-FFF2-40B4-BE49-F238E27FC236}">
                <a16:creationId xmlns:a16="http://schemas.microsoft.com/office/drawing/2014/main" id="{9774893F-A712-9990-33EA-52F7A492133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1536" y="2578608"/>
            <a:ext cx="6236208" cy="3767328"/>
          </a:xfrm>
        </p:spPr>
        <p:txBody>
          <a:bodyPr>
            <a:normAutofit/>
          </a:bodyPr>
          <a:lstStyle/>
          <a:p>
            <a:pPr marL="0" indent="0">
              <a:spcBef>
                <a:spcPts val="2500"/>
              </a:spcBef>
              <a:buNone/>
            </a:pPr>
            <a:r>
              <a:rPr lang="en-US" sz="2000" b="1" dirty="0"/>
              <a:t>Definition and Causes</a:t>
            </a:r>
          </a:p>
          <a:p>
            <a:pPr marL="0" lvl="1" indent="0">
              <a:buNone/>
            </a:pPr>
            <a:r>
              <a:rPr lang="en-US" sz="2000" dirty="0"/>
              <a:t>Glomerulonephritis is an inflammation affecting the kidney's filtering units, caused by infections or autoimmune diseases.</a:t>
            </a:r>
          </a:p>
          <a:p>
            <a:pPr marL="0" indent="0">
              <a:spcBef>
                <a:spcPts val="2500"/>
              </a:spcBef>
              <a:buNone/>
            </a:pPr>
            <a:r>
              <a:rPr lang="en-US" sz="2000" b="1" dirty="0"/>
              <a:t>Symptoms</a:t>
            </a:r>
          </a:p>
          <a:p>
            <a:pPr marL="0" lvl="1" indent="0">
              <a:buNone/>
            </a:pPr>
            <a:r>
              <a:rPr lang="en-US" sz="2000" dirty="0"/>
              <a:t>Common symptoms include blood in urine, swelling in various parts of the body, and high blood pressure.</a:t>
            </a:r>
          </a:p>
          <a:p>
            <a:pPr marL="0" indent="0">
              <a:spcBef>
                <a:spcPts val="2500"/>
              </a:spcBef>
              <a:buNone/>
            </a:pPr>
            <a:r>
              <a:rPr lang="en-US" sz="2000" b="1" dirty="0"/>
              <a:t>Importance of Early Diagnosis</a:t>
            </a:r>
          </a:p>
          <a:p>
            <a:pPr marL="0" lvl="1" indent="0">
              <a:buNone/>
            </a:pPr>
            <a:r>
              <a:rPr lang="en-US" sz="2000" dirty="0"/>
              <a:t>Early diagnosis of glomerulonephritis is crucial for effective management and treatment of the condition.</a:t>
            </a:r>
          </a:p>
        </p:txBody>
      </p:sp>
    </p:spTree>
    <p:extLst>
      <p:ext uri="{BB962C8B-B14F-4D97-AF65-F5344CB8AC3E}">
        <p14:creationId xmlns:p14="http://schemas.microsoft.com/office/powerpoint/2010/main" val="1622498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2D69-35D9-76AD-AF46-F294B985F109}"/>
              </a:ext>
            </a:extLst>
          </p:cNvPr>
          <p:cNvSpPr>
            <a:spLocks noGrp="1"/>
          </p:cNvSpPr>
          <p:nvPr>
            <p:ph type="title"/>
          </p:nvPr>
        </p:nvSpPr>
        <p:spPr>
          <a:xfrm>
            <a:off x="5431536" y="978408"/>
            <a:ext cx="6236208" cy="1463040"/>
          </a:xfrm>
        </p:spPr>
        <p:txBody>
          <a:bodyPr vert="horz" lIns="91440" tIns="45720" rIns="91440" bIns="45720" rtlCol="0" anchor="t">
            <a:normAutofit/>
          </a:bodyPr>
          <a:lstStyle/>
          <a:p>
            <a:r>
              <a:rPr lang="en-US" b="1" kern="1200">
                <a:solidFill>
                  <a:schemeClr val="tx1"/>
                </a:solidFill>
                <a:latin typeface="+mj-lt"/>
                <a:ea typeface="+mj-ea"/>
                <a:cs typeface="+mj-cs"/>
              </a:rPr>
              <a:t>Kidney Stones (Nephrolithiasis)</a:t>
            </a:r>
          </a:p>
        </p:txBody>
      </p:sp>
      <p:pic>
        <p:nvPicPr>
          <p:cNvPr id="5" name="Content Placeholder 4" descr="Human kidney in hands isolated on blue background">
            <a:extLst>
              <a:ext uri="{FF2B5EF4-FFF2-40B4-BE49-F238E27FC236}">
                <a16:creationId xmlns:a16="http://schemas.microsoft.com/office/drawing/2014/main" id="{7F373B95-069B-4690-8F8F-C52F37049DBF}"/>
              </a:ext>
            </a:extLst>
          </p:cNvPr>
          <p:cNvPicPr>
            <a:picLocks noGrp="1" noChangeAspect="1"/>
          </p:cNvPicPr>
          <p:nvPr>
            <p:ph sz="half" idx="1"/>
          </p:nvPr>
        </p:nvPicPr>
        <p:blipFill>
          <a:blip r:embed="rId3"/>
          <a:srcRect l="25850" r="25877" b="1"/>
          <a:stretch/>
        </p:blipFill>
        <p:spPr>
          <a:xfrm>
            <a:off x="517869" y="508091"/>
            <a:ext cx="4221911" cy="5837918"/>
          </a:xfrm>
          <a:prstGeom prst="rect">
            <a:avLst/>
          </a:prstGeom>
        </p:spPr>
      </p:pic>
      <p:sp>
        <p:nvSpPr>
          <p:cNvPr id="4" name="Content Placeholder 3">
            <a:extLst>
              <a:ext uri="{FF2B5EF4-FFF2-40B4-BE49-F238E27FC236}">
                <a16:creationId xmlns:a16="http://schemas.microsoft.com/office/drawing/2014/main" id="{0B4CE606-B252-8EF6-A9C0-16360862F2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1536" y="2578608"/>
            <a:ext cx="6236208" cy="3767328"/>
          </a:xfrm>
        </p:spPr>
        <p:txBody>
          <a:bodyPr>
            <a:noAutofit/>
          </a:bodyPr>
          <a:lstStyle/>
          <a:p>
            <a:pPr marL="0" indent="0">
              <a:spcBef>
                <a:spcPts val="2500"/>
              </a:spcBef>
              <a:buNone/>
            </a:pPr>
            <a:r>
              <a:rPr lang="en-US" sz="2000" b="1" dirty="0"/>
              <a:t>Formation of Kidney Stones</a:t>
            </a:r>
          </a:p>
          <a:p>
            <a:pPr marL="0" lvl="1" indent="0">
              <a:buNone/>
            </a:pPr>
            <a:r>
              <a:rPr lang="en-US" sz="2000" dirty="0"/>
              <a:t>Kidney stones are hard deposits formed from </a:t>
            </a:r>
            <a:r>
              <a:rPr lang="en-US" sz="2000" b="1" dirty="0">
                <a:highlight>
                  <a:srgbClr val="FFFF00"/>
                </a:highlight>
              </a:rPr>
              <a:t>minerals</a:t>
            </a:r>
            <a:r>
              <a:rPr lang="en-US" sz="2000" dirty="0"/>
              <a:t> and </a:t>
            </a:r>
            <a:r>
              <a:rPr lang="en-US" sz="2000" b="1" dirty="0">
                <a:highlight>
                  <a:srgbClr val="FFFF00"/>
                </a:highlight>
              </a:rPr>
              <a:t>salts</a:t>
            </a:r>
            <a:r>
              <a:rPr lang="en-US" sz="2000" dirty="0"/>
              <a:t> that accumulate in the kidneys over time.</a:t>
            </a:r>
          </a:p>
          <a:p>
            <a:pPr marL="0" indent="0">
              <a:spcBef>
                <a:spcPts val="2500"/>
              </a:spcBef>
              <a:buNone/>
            </a:pPr>
            <a:r>
              <a:rPr lang="en-US" sz="2000" b="1" dirty="0"/>
              <a:t>Symptoms </a:t>
            </a:r>
          </a:p>
          <a:p>
            <a:pPr marL="0" lvl="1" indent="0">
              <a:buNone/>
            </a:pPr>
            <a:r>
              <a:rPr lang="en-US" sz="2000" dirty="0"/>
              <a:t>Kidney stones can cause </a:t>
            </a:r>
            <a:r>
              <a:rPr lang="en-US" sz="2000" b="1" dirty="0">
                <a:highlight>
                  <a:srgbClr val="FFFF00"/>
                </a:highlight>
              </a:rPr>
              <a:t>excruciating pain </a:t>
            </a:r>
            <a:r>
              <a:rPr lang="en-US" sz="2000" dirty="0"/>
              <a:t>and urinary obstruction, leading to serious discomfort for affected individuals.</a:t>
            </a:r>
          </a:p>
          <a:p>
            <a:pPr marL="0" indent="0">
              <a:spcBef>
                <a:spcPts val="2500"/>
              </a:spcBef>
              <a:buNone/>
            </a:pPr>
            <a:r>
              <a:rPr lang="en-US" sz="2000" b="1" dirty="0"/>
              <a:t>Treatment Options</a:t>
            </a:r>
          </a:p>
          <a:p>
            <a:pPr marL="0" lvl="1" indent="0">
              <a:buNone/>
            </a:pPr>
            <a:r>
              <a:rPr lang="en-US" sz="2000" dirty="0"/>
              <a:t>Treatment for kidney stones includes hydration, pain management, and surgical intervention when necessary.</a:t>
            </a:r>
          </a:p>
        </p:txBody>
      </p:sp>
    </p:spTree>
    <p:extLst>
      <p:ext uri="{BB962C8B-B14F-4D97-AF65-F5344CB8AC3E}">
        <p14:creationId xmlns:p14="http://schemas.microsoft.com/office/powerpoint/2010/main" val="1897091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6A2B4-E6B0-4979-DFBA-68F574FA103E}"/>
              </a:ext>
            </a:extLst>
          </p:cNvPr>
          <p:cNvSpPr>
            <a:spLocks noGrp="1"/>
          </p:cNvSpPr>
          <p:nvPr>
            <p:ph type="title"/>
          </p:nvPr>
        </p:nvSpPr>
        <p:spPr>
          <a:xfrm>
            <a:off x="5431536" y="978408"/>
            <a:ext cx="6236208" cy="1463040"/>
          </a:xfrm>
        </p:spPr>
        <p:txBody>
          <a:bodyPr vert="horz" lIns="91440" tIns="45720" rIns="91440" bIns="45720" rtlCol="0" anchor="t">
            <a:normAutofit/>
          </a:bodyPr>
          <a:lstStyle/>
          <a:p>
            <a:r>
              <a:rPr lang="en-US" b="1" kern="1200">
                <a:solidFill>
                  <a:schemeClr val="tx1"/>
                </a:solidFill>
                <a:latin typeface="+mj-lt"/>
                <a:ea typeface="+mj-ea"/>
                <a:cs typeface="+mj-cs"/>
              </a:rPr>
              <a:t>Hydronephrosis</a:t>
            </a:r>
          </a:p>
        </p:txBody>
      </p:sp>
      <p:pic>
        <p:nvPicPr>
          <p:cNvPr id="5" name="Content Placeholder 4" descr="Examine cell growth in a test tube.">
            <a:extLst>
              <a:ext uri="{FF2B5EF4-FFF2-40B4-BE49-F238E27FC236}">
                <a16:creationId xmlns:a16="http://schemas.microsoft.com/office/drawing/2014/main" id="{95F52E90-97FC-4996-A9FD-2139D19B0BEB}"/>
              </a:ext>
            </a:extLst>
          </p:cNvPr>
          <p:cNvPicPr>
            <a:picLocks noGrp="1" noChangeAspect="1"/>
          </p:cNvPicPr>
          <p:nvPr>
            <p:ph sz="half" idx="1"/>
          </p:nvPr>
        </p:nvPicPr>
        <p:blipFill>
          <a:blip r:embed="rId3"/>
          <a:srcRect l="23062" r="31740" b="1"/>
          <a:stretch/>
        </p:blipFill>
        <p:spPr>
          <a:xfrm>
            <a:off x="517869" y="508091"/>
            <a:ext cx="4221911" cy="5837918"/>
          </a:xfrm>
          <a:prstGeom prst="rect">
            <a:avLst/>
          </a:prstGeom>
        </p:spPr>
      </p:pic>
      <p:sp>
        <p:nvSpPr>
          <p:cNvPr id="4" name="Content Placeholder 3">
            <a:extLst>
              <a:ext uri="{FF2B5EF4-FFF2-40B4-BE49-F238E27FC236}">
                <a16:creationId xmlns:a16="http://schemas.microsoft.com/office/drawing/2014/main" id="{B48BB36D-2578-2743-70F3-1EB3770FAFE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1536" y="2578608"/>
            <a:ext cx="6236208" cy="3767328"/>
          </a:xfrm>
        </p:spPr>
        <p:txBody>
          <a:bodyPr>
            <a:normAutofit/>
          </a:bodyPr>
          <a:lstStyle/>
          <a:p>
            <a:pPr marL="0" indent="0">
              <a:spcBef>
                <a:spcPts val="2500"/>
              </a:spcBef>
              <a:buNone/>
            </a:pPr>
            <a:r>
              <a:rPr lang="en-US" sz="2000" b="1" dirty="0"/>
              <a:t>Definition of Hydronephrosis</a:t>
            </a:r>
          </a:p>
          <a:p>
            <a:pPr marL="0" lvl="1" indent="0">
              <a:buNone/>
            </a:pPr>
            <a:r>
              <a:rPr lang="en-US" sz="2000" dirty="0"/>
              <a:t>Hydronephrosis is characterized by the accumulation of urine in the kidneys due to a blockage.</a:t>
            </a:r>
          </a:p>
          <a:p>
            <a:pPr marL="0" indent="0">
              <a:spcBef>
                <a:spcPts val="2500"/>
              </a:spcBef>
              <a:buNone/>
            </a:pPr>
            <a:r>
              <a:rPr lang="en-US" sz="2000" b="1" dirty="0"/>
              <a:t>Symptoms of Hydronephrosis</a:t>
            </a:r>
          </a:p>
          <a:p>
            <a:pPr marL="0" lvl="1" indent="0">
              <a:buNone/>
            </a:pPr>
            <a:r>
              <a:rPr lang="en-US" sz="2000" dirty="0"/>
              <a:t>Symptoms can range from mild discomfort to severe pain and urinary difficulties.</a:t>
            </a:r>
          </a:p>
          <a:p>
            <a:pPr marL="0" indent="0">
              <a:spcBef>
                <a:spcPts val="2500"/>
              </a:spcBef>
              <a:buNone/>
            </a:pPr>
            <a:r>
              <a:rPr lang="en-US" sz="2000" b="1" dirty="0"/>
              <a:t>Treatment Options</a:t>
            </a:r>
          </a:p>
          <a:p>
            <a:pPr marL="0" lvl="1" indent="0">
              <a:buNone/>
            </a:pPr>
            <a:r>
              <a:rPr lang="en-US" sz="2000" dirty="0"/>
              <a:t>Treatment primarily focuses on relieving the obstruction to allow proper urine flow.</a:t>
            </a:r>
          </a:p>
        </p:txBody>
      </p:sp>
    </p:spTree>
    <p:extLst>
      <p:ext uri="{BB962C8B-B14F-4D97-AF65-F5344CB8AC3E}">
        <p14:creationId xmlns:p14="http://schemas.microsoft.com/office/powerpoint/2010/main" val="2767946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F849-6ED8-2D73-5E80-C512074E8CD1}"/>
              </a:ext>
            </a:extLst>
          </p:cNvPr>
          <p:cNvSpPr>
            <a:spLocks noGrp="1"/>
          </p:cNvSpPr>
          <p:nvPr>
            <p:ph type="title"/>
          </p:nvPr>
        </p:nvSpPr>
        <p:spPr>
          <a:xfrm>
            <a:off x="5431536" y="978408"/>
            <a:ext cx="6236208" cy="1463040"/>
          </a:xfrm>
        </p:spPr>
        <p:txBody>
          <a:bodyPr vert="horz" lIns="91440" tIns="45720" rIns="91440" bIns="45720" rtlCol="0" anchor="t">
            <a:normAutofit/>
          </a:bodyPr>
          <a:lstStyle/>
          <a:p>
            <a:r>
              <a:rPr lang="en-US" b="1" kern="1200">
                <a:solidFill>
                  <a:schemeClr val="tx1"/>
                </a:solidFill>
                <a:latin typeface="+mj-lt"/>
                <a:ea typeface="+mj-ea"/>
                <a:cs typeface="+mj-cs"/>
              </a:rPr>
              <a:t>Benign Prostatic Hyperplasia (BPH)</a:t>
            </a:r>
          </a:p>
        </p:txBody>
      </p:sp>
      <p:pic>
        <p:nvPicPr>
          <p:cNvPr id="5" name="Content Placeholder 4" descr="Microscopic view of cells">
            <a:extLst>
              <a:ext uri="{FF2B5EF4-FFF2-40B4-BE49-F238E27FC236}">
                <a16:creationId xmlns:a16="http://schemas.microsoft.com/office/drawing/2014/main" id="{CC33D634-6B14-4818-851F-955275106AF1}"/>
              </a:ext>
            </a:extLst>
          </p:cNvPr>
          <p:cNvPicPr>
            <a:picLocks noGrp="1" noChangeAspect="1"/>
          </p:cNvPicPr>
          <p:nvPr>
            <p:ph sz="half" idx="1"/>
          </p:nvPr>
        </p:nvPicPr>
        <p:blipFill>
          <a:blip r:embed="rId3"/>
          <a:srcRect l="18706" r="33202"/>
          <a:stretch/>
        </p:blipFill>
        <p:spPr>
          <a:xfrm>
            <a:off x="517869" y="508091"/>
            <a:ext cx="4221911" cy="5837918"/>
          </a:xfrm>
          <a:prstGeom prst="rect">
            <a:avLst/>
          </a:prstGeom>
        </p:spPr>
      </p:pic>
      <p:sp>
        <p:nvSpPr>
          <p:cNvPr id="4" name="Content Placeholder 3">
            <a:extLst>
              <a:ext uri="{FF2B5EF4-FFF2-40B4-BE49-F238E27FC236}">
                <a16:creationId xmlns:a16="http://schemas.microsoft.com/office/drawing/2014/main" id="{A7CBB9E1-9CED-4CC7-9B46-52C332CF0F1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1536" y="2578608"/>
            <a:ext cx="6236208" cy="3767328"/>
          </a:xfrm>
        </p:spPr>
        <p:txBody>
          <a:bodyPr>
            <a:noAutofit/>
          </a:bodyPr>
          <a:lstStyle/>
          <a:p>
            <a:pPr marL="0" indent="0">
              <a:spcBef>
                <a:spcPts val="2500"/>
              </a:spcBef>
              <a:buNone/>
            </a:pPr>
            <a:r>
              <a:rPr lang="en-US" sz="1800" b="1" dirty="0"/>
              <a:t>Condition Overview</a:t>
            </a:r>
          </a:p>
          <a:p>
            <a:pPr marL="0" lvl="1" indent="0">
              <a:buNone/>
            </a:pPr>
            <a:r>
              <a:rPr lang="en-US" sz="1800" dirty="0"/>
              <a:t>Benign Prostatic Hyperplasia (BPH) is a prevalent condition affecting older men, characterized by </a:t>
            </a:r>
            <a:r>
              <a:rPr lang="en-US" sz="1800" b="1" dirty="0">
                <a:highlight>
                  <a:srgbClr val="FFFF00"/>
                </a:highlight>
              </a:rPr>
              <a:t>prostate gland enlargement.</a:t>
            </a:r>
          </a:p>
          <a:p>
            <a:pPr marL="0" indent="0">
              <a:spcBef>
                <a:spcPts val="2500"/>
              </a:spcBef>
              <a:buNone/>
            </a:pPr>
            <a:r>
              <a:rPr lang="en-US" sz="1800" b="1" dirty="0"/>
              <a:t>Symptoms of BPH</a:t>
            </a:r>
          </a:p>
          <a:p>
            <a:pPr marL="0" lvl="1" indent="0">
              <a:buNone/>
            </a:pPr>
            <a:r>
              <a:rPr lang="en-US" sz="1800" dirty="0"/>
              <a:t>Common symptoms of BPH include difficulty urinating and increased frequency of urination, especially at night.</a:t>
            </a:r>
          </a:p>
          <a:p>
            <a:pPr marL="0" indent="0">
              <a:spcBef>
                <a:spcPts val="2500"/>
              </a:spcBef>
              <a:buNone/>
            </a:pPr>
            <a:r>
              <a:rPr lang="en-US" sz="1800" b="1" dirty="0"/>
              <a:t>Treatment Options</a:t>
            </a:r>
          </a:p>
          <a:p>
            <a:pPr marL="0" lvl="1" indent="0">
              <a:buNone/>
            </a:pPr>
            <a:r>
              <a:rPr lang="en-US" sz="1800" dirty="0"/>
              <a:t>Treatment for BPH varies based on the severity of symptoms and may include medication or surgical options such as Prostatectomy</a:t>
            </a:r>
          </a:p>
        </p:txBody>
      </p:sp>
    </p:spTree>
    <p:extLst>
      <p:ext uri="{BB962C8B-B14F-4D97-AF65-F5344CB8AC3E}">
        <p14:creationId xmlns:p14="http://schemas.microsoft.com/office/powerpoint/2010/main" val="245245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Pastel Paint Mixing">
            <a:extLst>
              <a:ext uri="{FF2B5EF4-FFF2-40B4-BE49-F238E27FC236}">
                <a16:creationId xmlns:a16="http://schemas.microsoft.com/office/drawing/2014/main" id="{FFD283EF-FF47-0401-B068-84CF6919318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 b="285"/>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A4B2C8-6DCB-8376-F70E-D0E070A2968F}"/>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Anatomy and Physiology of the Kidneys</a:t>
            </a:r>
          </a:p>
        </p:txBody>
      </p:sp>
    </p:spTree>
    <p:extLst>
      <p:ext uri="{BB962C8B-B14F-4D97-AF65-F5344CB8AC3E}">
        <p14:creationId xmlns:p14="http://schemas.microsoft.com/office/powerpoint/2010/main" val="2625724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4"/>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mute="1">
                <p:cTn id="15" repeatCount="indefinite" fill="hold" display="0">
                  <p:stCondLst>
                    <p:cond delay="indefinite"/>
                  </p:stCondLst>
                </p:cTn>
                <p:tgtEl>
                  <p:spTgt spid="4"/>
                </p:tgtEl>
              </p:cMediaNode>
            </p:video>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3A871C-2739-5C06-CAF8-731FBE2DF762}"/>
              </a:ext>
            </a:extLst>
          </p:cNvPr>
          <p:cNvSpPr>
            <a:spLocks noGrp="1"/>
          </p:cNvSpPr>
          <p:nvPr>
            <p:ph type="ctrTitle"/>
          </p:nvPr>
        </p:nvSpPr>
        <p:spPr>
          <a:xfrm>
            <a:off x="640080" y="320040"/>
            <a:ext cx="6692827" cy="3892669"/>
          </a:xfrm>
        </p:spPr>
        <p:txBody>
          <a:bodyPr>
            <a:normAutofit/>
          </a:bodyPr>
          <a:lstStyle/>
          <a:p>
            <a:pPr algn="l"/>
            <a:r>
              <a:rPr lang="en-US" sz="6600" b="1"/>
              <a:t>Renal Function Impairment: </a:t>
            </a:r>
            <a:r>
              <a:rPr lang="en-US" sz="6600" b="1">
                <a:highlight>
                  <a:srgbClr val="FFFF00"/>
                </a:highlight>
              </a:rPr>
              <a:t>INTRA-RENAL</a:t>
            </a:r>
          </a:p>
        </p:txBody>
      </p:sp>
      <p:sp>
        <p:nvSpPr>
          <p:cNvPr id="1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Kidney">
            <a:extLst>
              <a:ext uri="{FF2B5EF4-FFF2-40B4-BE49-F238E27FC236}">
                <a16:creationId xmlns:a16="http://schemas.microsoft.com/office/drawing/2014/main" id="{5C84E521-A356-8E33-3E80-B5D0D6A0D3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81544" y="1267079"/>
            <a:ext cx="4087368" cy="4087368"/>
          </a:xfrm>
          <a:prstGeom prst="rect">
            <a:avLst/>
          </a:prstGeom>
        </p:spPr>
      </p:pic>
    </p:spTree>
    <p:extLst>
      <p:ext uri="{BB962C8B-B14F-4D97-AF65-F5344CB8AC3E}">
        <p14:creationId xmlns:p14="http://schemas.microsoft.com/office/powerpoint/2010/main" val="2113299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729FC-16C1-D1A8-0280-14DA420A3588}"/>
              </a:ext>
            </a:extLst>
          </p:cNvPr>
          <p:cNvSpPr>
            <a:spLocks noGrp="1"/>
          </p:cNvSpPr>
          <p:nvPr>
            <p:ph type="title"/>
          </p:nvPr>
        </p:nvSpPr>
        <p:spPr>
          <a:xfrm>
            <a:off x="521208" y="978408"/>
            <a:ext cx="5020056" cy="1664208"/>
          </a:xfrm>
        </p:spPr>
        <p:txBody>
          <a:bodyPr vert="horz" lIns="91440" tIns="45720" rIns="91440" bIns="45720" rtlCol="0" anchor="t">
            <a:normAutofit/>
          </a:bodyPr>
          <a:lstStyle/>
          <a:p>
            <a:r>
              <a:rPr lang="en-US" b="1" kern="1200">
                <a:solidFill>
                  <a:schemeClr val="tx1"/>
                </a:solidFill>
                <a:latin typeface="+mj-lt"/>
                <a:ea typeface="+mj-ea"/>
                <a:cs typeface="+mj-cs"/>
              </a:rPr>
              <a:t>Acute Kidney Injury (AKI)</a:t>
            </a:r>
          </a:p>
        </p:txBody>
      </p:sp>
      <p:pic>
        <p:nvPicPr>
          <p:cNvPr id="5" name="Content Placeholder 4" descr="Monkeypox virus test results document with stethoscope">
            <a:extLst>
              <a:ext uri="{FF2B5EF4-FFF2-40B4-BE49-F238E27FC236}">
                <a16:creationId xmlns:a16="http://schemas.microsoft.com/office/drawing/2014/main" id="{0EB7DB9A-B9AC-4159-BFAC-9560DA43F7A1}"/>
              </a:ext>
            </a:extLst>
          </p:cNvPr>
          <p:cNvPicPr>
            <a:picLocks noGrp="1" noChangeAspect="1"/>
          </p:cNvPicPr>
          <p:nvPr>
            <p:ph sz="half" idx="1"/>
          </p:nvPr>
        </p:nvPicPr>
        <p:blipFill>
          <a:blip r:embed="rId3"/>
          <a:srcRect t="28041" r="3" b="19501"/>
          <a:stretch/>
        </p:blipFill>
        <p:spPr>
          <a:xfrm>
            <a:off x="517867" y="2834640"/>
            <a:ext cx="5020056" cy="3511296"/>
          </a:xfrm>
          <a:prstGeom prst="rect">
            <a:avLst/>
          </a:prstGeom>
        </p:spPr>
      </p:pic>
      <p:sp>
        <p:nvSpPr>
          <p:cNvPr id="4" name="Content Placeholder 3">
            <a:extLst>
              <a:ext uri="{FF2B5EF4-FFF2-40B4-BE49-F238E27FC236}">
                <a16:creationId xmlns:a16="http://schemas.microsoft.com/office/drawing/2014/main" id="{DF903B10-B0CF-AD84-F17C-31703B59AD2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63056" y="978408"/>
            <a:ext cx="5504688" cy="5367528"/>
          </a:xfrm>
        </p:spPr>
        <p:txBody>
          <a:bodyPr>
            <a:normAutofit/>
          </a:bodyPr>
          <a:lstStyle/>
          <a:p>
            <a:pPr marL="0" indent="0">
              <a:spcBef>
                <a:spcPts val="2500"/>
              </a:spcBef>
              <a:buNone/>
            </a:pPr>
            <a:r>
              <a:rPr lang="en-US" sz="1800" b="1" dirty="0"/>
              <a:t>Definition of AKI</a:t>
            </a:r>
          </a:p>
          <a:p>
            <a:pPr marL="0" lvl="1" indent="0">
              <a:buNone/>
            </a:pPr>
            <a:r>
              <a:rPr lang="en-US" sz="1800" dirty="0"/>
              <a:t>Acute Kidney Injury (AKI) refers to a rapid decline in kidney function, often occurring suddenly due to various factors.</a:t>
            </a:r>
          </a:p>
          <a:p>
            <a:pPr marL="0" indent="0">
              <a:spcBef>
                <a:spcPts val="2500"/>
              </a:spcBef>
              <a:buNone/>
            </a:pPr>
            <a:r>
              <a:rPr lang="en-US" sz="1800" b="1" dirty="0"/>
              <a:t>Causes of AKI</a:t>
            </a:r>
          </a:p>
          <a:p>
            <a:pPr marL="0" lvl="1" indent="0">
              <a:buNone/>
            </a:pPr>
            <a:r>
              <a:rPr lang="en-US" sz="1800" dirty="0"/>
              <a:t>Common causes of AKI include dehydration, certain medications, and underlying health conditions that affect kidney function.</a:t>
            </a:r>
          </a:p>
          <a:p>
            <a:pPr marL="0" indent="0">
              <a:spcBef>
                <a:spcPts val="2500"/>
              </a:spcBef>
              <a:buNone/>
            </a:pPr>
            <a:r>
              <a:rPr lang="en-US" sz="1800" b="1" dirty="0"/>
              <a:t>Symptoms of AKI</a:t>
            </a:r>
          </a:p>
          <a:p>
            <a:pPr marL="0" lvl="1" indent="0">
              <a:buNone/>
            </a:pPr>
            <a:r>
              <a:rPr lang="en-US" sz="1800" dirty="0"/>
              <a:t>Symptoms may involve decreased urine output, swelling, fatigue, and in severe cases, confusion or shortness of breath.</a:t>
            </a:r>
          </a:p>
          <a:p>
            <a:pPr marL="0" indent="0">
              <a:spcBef>
                <a:spcPts val="2500"/>
              </a:spcBef>
              <a:buNone/>
            </a:pPr>
            <a:r>
              <a:rPr lang="en-US" sz="1800" b="1" dirty="0"/>
              <a:t>Treatment Options</a:t>
            </a:r>
          </a:p>
          <a:p>
            <a:pPr marL="0" lvl="1" indent="0">
              <a:buNone/>
            </a:pPr>
            <a:r>
              <a:rPr lang="en-US" sz="1800" dirty="0"/>
              <a:t>Prompt treatment for AKI can include hydration, medication adjustments, and in severe cases, dialysis to support kidney function</a:t>
            </a:r>
            <a:r>
              <a:rPr lang="en-US" sz="1400" dirty="0"/>
              <a:t>.</a:t>
            </a:r>
          </a:p>
        </p:txBody>
      </p:sp>
    </p:spTree>
    <p:extLst>
      <p:ext uri="{BB962C8B-B14F-4D97-AF65-F5344CB8AC3E}">
        <p14:creationId xmlns:p14="http://schemas.microsoft.com/office/powerpoint/2010/main" val="1641851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7C043D-2826-7D17-B7C4-8CEC5EADFDD1}"/>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b="1"/>
              <a:t>Chronic Kidney Disease (CKD)</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CCC35B4-DD53-4816-7369-A6229DB028C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0719" y="2330505"/>
            <a:ext cx="4559425" cy="3979585"/>
          </a:xfrm>
        </p:spPr>
        <p:txBody>
          <a:bodyPr anchor="ctr">
            <a:normAutofit/>
          </a:bodyPr>
          <a:lstStyle/>
          <a:p>
            <a:pPr>
              <a:spcBef>
                <a:spcPts val="2500"/>
              </a:spcBef>
            </a:pPr>
            <a:r>
              <a:rPr lang="en-US" sz="2000" dirty="0"/>
              <a:t>kidney damage or an estimated glomerular filtration rate (</a:t>
            </a:r>
            <a:r>
              <a:rPr lang="en-US" sz="2000" b="1" dirty="0">
                <a:highlight>
                  <a:srgbClr val="FFFF00"/>
                </a:highlight>
              </a:rPr>
              <a:t>eGFR) of less than 60 mL/min/1.73 m², persisting for 3 months or more</a:t>
            </a:r>
            <a:r>
              <a:rPr lang="en-US" sz="2000" dirty="0"/>
              <a:t>. </a:t>
            </a:r>
          </a:p>
          <a:p>
            <a:pPr>
              <a:spcBef>
                <a:spcPts val="2500"/>
              </a:spcBef>
            </a:pPr>
            <a:r>
              <a:rPr lang="en-US" sz="2000" dirty="0"/>
              <a:t>Progressive loss of kidney function, often leading to the need for renal replacement therapy, such as </a:t>
            </a:r>
            <a:r>
              <a:rPr lang="en-US" sz="2000" b="1" dirty="0">
                <a:highlight>
                  <a:srgbClr val="FFFF00"/>
                </a:highlight>
              </a:rPr>
              <a:t>dialysis or transplantation.</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Red stethoscope forming a kidney shape on white background. Health concept. Horizontal composition with clipping path and copy space. Directly above.">
            <a:extLst>
              <a:ext uri="{FF2B5EF4-FFF2-40B4-BE49-F238E27FC236}">
                <a16:creationId xmlns:a16="http://schemas.microsoft.com/office/drawing/2014/main" id="{E33F05AD-4935-4C41-998E-ACB313196204}"/>
              </a:ext>
            </a:extLst>
          </p:cNvPr>
          <p:cNvPicPr>
            <a:picLocks noGrp="1" noChangeAspect="1"/>
          </p:cNvPicPr>
          <p:nvPr>
            <p:ph sz="half" idx="1"/>
          </p:nvPr>
        </p:nvPicPr>
        <p:blipFill>
          <a:blip r:embed="rId3"/>
          <a:srcRect l="1990" r="1300" b="2"/>
          <a:stretch/>
        </p:blipFill>
        <p:spPr>
          <a:xfrm>
            <a:off x="5873189" y="856180"/>
            <a:ext cx="5425410" cy="5259296"/>
          </a:xfrm>
          <a:prstGeom prst="rect">
            <a:avLst/>
          </a:prstGeom>
        </p:spPr>
      </p:pic>
    </p:spTree>
    <p:extLst>
      <p:ext uri="{BB962C8B-B14F-4D97-AF65-F5344CB8AC3E}">
        <p14:creationId xmlns:p14="http://schemas.microsoft.com/office/powerpoint/2010/main" val="778612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FB6A18-9372-69EF-B7F9-6F5C79E1C01A}"/>
              </a:ext>
            </a:extLst>
          </p:cNvPr>
          <p:cNvSpPr>
            <a:spLocks noGrp="1"/>
          </p:cNvSpPr>
          <p:nvPr>
            <p:ph type="title"/>
          </p:nvPr>
        </p:nvSpPr>
        <p:spPr>
          <a:xfrm>
            <a:off x="838200" y="1412488"/>
            <a:ext cx="2899189" cy="4363844"/>
          </a:xfrm>
        </p:spPr>
        <p:txBody>
          <a:bodyPr anchor="t">
            <a:normAutofit/>
          </a:bodyPr>
          <a:lstStyle/>
          <a:p>
            <a:r>
              <a:rPr lang="en-US" sz="4000" b="1" kern="1200">
                <a:solidFill>
                  <a:srgbClr val="FFFFFF"/>
                </a:solidFill>
                <a:latin typeface="+mj-lt"/>
                <a:ea typeface="+mj-ea"/>
                <a:cs typeface="+mj-cs"/>
              </a:rPr>
              <a:t>Etiology of Chronic Kidney Disease (CKD)</a:t>
            </a:r>
            <a:endParaRPr lang="en-US" sz="4000">
              <a:solidFill>
                <a:srgbClr val="FFFFFF"/>
              </a:solidFill>
            </a:endParaRPr>
          </a:p>
        </p:txBody>
      </p:sp>
      <p:sp>
        <p:nvSpPr>
          <p:cNvPr id="3" name="Content Placeholder 2">
            <a:extLst>
              <a:ext uri="{FF2B5EF4-FFF2-40B4-BE49-F238E27FC236}">
                <a16:creationId xmlns:a16="http://schemas.microsoft.com/office/drawing/2014/main" id="{BF83C132-1E66-D07D-088B-C33E9D903BAC}"/>
              </a:ext>
            </a:extLst>
          </p:cNvPr>
          <p:cNvSpPr>
            <a:spLocks noGrp="1"/>
          </p:cNvSpPr>
          <p:nvPr>
            <p:ph sz="half" idx="1"/>
          </p:nvPr>
        </p:nvSpPr>
        <p:spPr>
          <a:xfrm>
            <a:off x="4380855" y="1412489"/>
            <a:ext cx="3427283" cy="4363844"/>
          </a:xfrm>
        </p:spPr>
        <p:txBody>
          <a:bodyPr>
            <a:normAutofit/>
          </a:bodyPr>
          <a:lstStyle/>
          <a:p>
            <a:pPr marL="0" marR="0">
              <a:spcBef>
                <a:spcPts val="830"/>
              </a:spcBef>
              <a:spcAft>
                <a:spcPts val="830"/>
              </a:spcAft>
              <a:buNone/>
            </a:pPr>
            <a:r>
              <a:rPr lang="en-US" sz="2000" b="1">
                <a:effectLst/>
                <a:latin typeface="Times New Roman" panose="02020603050405020304" pitchFamily="18" charset="0"/>
                <a:ea typeface="Times New Roman" panose="02020603050405020304" pitchFamily="18" charset="0"/>
              </a:rPr>
              <a:t>Non-modifiable CKD risk factors: </a:t>
            </a:r>
          </a:p>
          <a:p>
            <a:pPr marL="57150" indent="-285750">
              <a:spcBef>
                <a:spcPts val="830"/>
              </a:spcBef>
              <a:spcAft>
                <a:spcPts val="830"/>
              </a:spcAft>
            </a:pPr>
            <a:r>
              <a:rPr lang="en-US" sz="2000">
                <a:effectLst/>
                <a:latin typeface="Times New Roman" panose="02020603050405020304" pitchFamily="18" charset="0"/>
                <a:ea typeface="Times New Roman" panose="02020603050405020304" pitchFamily="18" charset="0"/>
              </a:rPr>
              <a:t>Older age</a:t>
            </a:r>
          </a:p>
          <a:p>
            <a:pPr marL="57150" indent="-285750">
              <a:spcBef>
                <a:spcPts val="830"/>
              </a:spcBef>
              <a:spcAft>
                <a:spcPts val="830"/>
              </a:spcAft>
            </a:pPr>
            <a:r>
              <a:rPr lang="en-US" sz="2000">
                <a:effectLst/>
                <a:latin typeface="Times New Roman" panose="02020603050405020304" pitchFamily="18" charset="0"/>
                <a:ea typeface="Times New Roman" panose="02020603050405020304" pitchFamily="18" charset="0"/>
              </a:rPr>
              <a:t> male gender</a:t>
            </a:r>
          </a:p>
          <a:p>
            <a:pPr marL="57150" indent="-285750">
              <a:spcBef>
                <a:spcPts val="830"/>
              </a:spcBef>
              <a:spcAft>
                <a:spcPts val="830"/>
              </a:spcAft>
            </a:pPr>
            <a:r>
              <a:rPr lang="en-US" sz="2000">
                <a:effectLst/>
                <a:latin typeface="Times New Roman" panose="02020603050405020304" pitchFamily="18" charset="0"/>
                <a:ea typeface="Times New Roman" panose="02020603050405020304" pitchFamily="18" charset="0"/>
              </a:rPr>
              <a:t> Genetic factors: non-White ethnicity, including Black Americans, Afro-Caribbean individuals, Hispanics, and Asians (South Asians and Pacific Asians), all adversely affect CKD progression.</a:t>
            </a:r>
          </a:p>
          <a:p>
            <a:endParaRPr lang="en-US" sz="200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87AF5C4-8020-2BEA-203A-E58BC9FAEAAF}"/>
              </a:ext>
            </a:extLst>
          </p:cNvPr>
          <p:cNvSpPr>
            <a:spLocks noGrp="1"/>
          </p:cNvSpPr>
          <p:nvPr>
            <p:ph sz="half" idx="2"/>
          </p:nvPr>
        </p:nvSpPr>
        <p:spPr>
          <a:xfrm>
            <a:off x="8451604" y="1412489"/>
            <a:ext cx="3197701" cy="4363844"/>
          </a:xfrm>
        </p:spPr>
        <p:txBody>
          <a:bodyPr>
            <a:normAutofit/>
          </a:bodyPr>
          <a:lstStyle/>
          <a:p>
            <a:pPr marL="0" marR="0">
              <a:spcBef>
                <a:spcPts val="830"/>
              </a:spcBef>
              <a:spcAft>
                <a:spcPts val="830"/>
              </a:spcAft>
              <a:buNone/>
            </a:pPr>
            <a:r>
              <a:rPr lang="en-US" sz="2000" b="1">
                <a:effectLst/>
                <a:latin typeface="Times New Roman" panose="02020603050405020304" pitchFamily="18" charset="0"/>
                <a:ea typeface="Times New Roman" panose="02020603050405020304" pitchFamily="18" charset="0"/>
              </a:rPr>
              <a:t>Modifiable CKD risk factors:</a:t>
            </a:r>
          </a:p>
          <a:p>
            <a:pPr indent="-457200">
              <a:spcBef>
                <a:spcPts val="830"/>
              </a:spcBef>
              <a:spcAft>
                <a:spcPts val="830"/>
              </a:spcAft>
            </a:pPr>
            <a:r>
              <a:rPr lang="en-US" sz="2000">
                <a:latin typeface="Times New Roman" panose="02020603050405020304" pitchFamily="18" charset="0"/>
                <a:ea typeface="Times New Roman" panose="02020603050405020304" pitchFamily="18" charset="0"/>
              </a:rPr>
              <a:t>S</a:t>
            </a:r>
            <a:r>
              <a:rPr lang="en-US" sz="2000">
                <a:effectLst/>
                <a:latin typeface="Times New Roman" panose="02020603050405020304" pitchFamily="18" charset="0"/>
                <a:ea typeface="Times New Roman" panose="02020603050405020304" pitchFamily="18" charset="0"/>
              </a:rPr>
              <a:t>ystemic hypertension</a:t>
            </a:r>
          </a:p>
          <a:p>
            <a:pPr indent="-457200">
              <a:spcBef>
                <a:spcPts val="830"/>
              </a:spcBef>
              <a:spcAft>
                <a:spcPts val="830"/>
              </a:spcAft>
            </a:pPr>
            <a:r>
              <a:rPr lang="en-US" sz="2000">
                <a:effectLst/>
                <a:latin typeface="Times New Roman" panose="02020603050405020304" pitchFamily="18" charset="0"/>
                <a:ea typeface="Times New Roman" panose="02020603050405020304" pitchFamily="18" charset="0"/>
              </a:rPr>
              <a:t>Proteinuria</a:t>
            </a:r>
          </a:p>
          <a:p>
            <a:pPr indent="-457200">
              <a:spcBef>
                <a:spcPts val="830"/>
              </a:spcBef>
              <a:spcAft>
                <a:spcPts val="830"/>
              </a:spcAft>
            </a:pPr>
            <a:r>
              <a:rPr lang="en-US" sz="2000">
                <a:latin typeface="Times New Roman" panose="02020603050405020304" pitchFamily="18" charset="0"/>
                <a:ea typeface="Times New Roman" panose="02020603050405020304" pitchFamily="18" charset="0"/>
              </a:rPr>
              <a:t>M</a:t>
            </a:r>
            <a:r>
              <a:rPr lang="en-US" sz="2000">
                <a:effectLst/>
                <a:latin typeface="Times New Roman" panose="02020603050405020304" pitchFamily="18" charset="0"/>
                <a:ea typeface="Times New Roman" panose="02020603050405020304" pitchFamily="18" charset="0"/>
              </a:rPr>
              <a:t>etabolic factors: </a:t>
            </a:r>
          </a:p>
          <a:p>
            <a:pPr indent="-457200">
              <a:spcBef>
                <a:spcPts val="830"/>
              </a:spcBef>
              <a:spcAft>
                <a:spcPts val="830"/>
              </a:spcAft>
            </a:pPr>
            <a:r>
              <a:rPr lang="en-US" sz="2000">
                <a:effectLst/>
                <a:latin typeface="Times New Roman" panose="02020603050405020304" pitchFamily="18" charset="0"/>
                <a:ea typeface="Times New Roman" panose="02020603050405020304" pitchFamily="18" charset="0"/>
              </a:rPr>
              <a:t>Obesity</a:t>
            </a:r>
          </a:p>
          <a:p>
            <a:pPr indent="-457200">
              <a:spcBef>
                <a:spcPts val="830"/>
              </a:spcBef>
              <a:spcAft>
                <a:spcPts val="830"/>
              </a:spcAft>
            </a:pPr>
            <a:r>
              <a:rPr lang="en-US" sz="2000">
                <a:effectLst/>
                <a:latin typeface="Times New Roman" panose="02020603050405020304" pitchFamily="18" charset="0"/>
                <a:ea typeface="Times New Roman" panose="02020603050405020304" pitchFamily="18" charset="0"/>
              </a:rPr>
              <a:t>Dyslipedemia, hyperglycemia)</a:t>
            </a:r>
          </a:p>
          <a:p>
            <a:pPr indent="-457200">
              <a:spcBef>
                <a:spcPts val="830"/>
              </a:spcBef>
              <a:spcAft>
                <a:spcPts val="830"/>
              </a:spcAft>
            </a:pPr>
            <a:r>
              <a:rPr lang="en-US" sz="2000" b="1" i="0">
                <a:effectLst/>
                <a:highlight>
                  <a:srgbClr val="FFFF00"/>
                </a:highlight>
                <a:latin typeface="Google Sans"/>
              </a:rPr>
              <a:t>These can be addressed through lifestyle changes and medical interventions</a:t>
            </a:r>
            <a:endParaRPr lang="en-US" sz="2000" b="1">
              <a:effectLst/>
              <a:highlight>
                <a:srgbClr val="FFFF00"/>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7457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B2745E-021B-C929-CF70-AB213EF8782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58642B-9E6E-CDDE-9967-52A039D8977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b="1"/>
              <a:t>Etiology of Chronic Kidney Disease (CKD)</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E81986F-0D3D-0350-76CE-A6B43BAC4F5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872899"/>
            <a:ext cx="4243589" cy="3320668"/>
          </a:xfrm>
        </p:spPr>
        <p:txBody>
          <a:bodyPr>
            <a:normAutofit/>
          </a:bodyPr>
          <a:lstStyle/>
          <a:p>
            <a:pPr lvl="0"/>
            <a:r>
              <a:rPr lang="en-US" sz="1400"/>
              <a:t>Type 2 diabetes (30%-50%)</a:t>
            </a:r>
          </a:p>
          <a:p>
            <a:pPr lvl="0"/>
            <a:r>
              <a:rPr lang="en-US" sz="1400"/>
              <a:t>Type 1 diabetes (3.9%)</a:t>
            </a:r>
          </a:p>
          <a:p>
            <a:pPr lvl="0"/>
            <a:r>
              <a:rPr lang="en-US" sz="1400"/>
              <a:t>Hypertension (27.2%)</a:t>
            </a:r>
          </a:p>
          <a:p>
            <a:pPr lvl="0"/>
            <a:r>
              <a:rPr lang="en-US" sz="1400"/>
              <a:t>Primary glomerulonephritis (8.2%)</a:t>
            </a:r>
          </a:p>
          <a:p>
            <a:pPr lvl="0"/>
            <a:r>
              <a:rPr lang="en-US" sz="1400"/>
              <a:t>Chronic tubulointerstitial nephritis (3.6%)</a:t>
            </a:r>
          </a:p>
          <a:p>
            <a:pPr lvl="0"/>
            <a:r>
              <a:rPr lang="en-US" sz="1400"/>
              <a:t>Hereditary or cystic diseases (3.1%)</a:t>
            </a:r>
          </a:p>
          <a:p>
            <a:pPr lvl="0"/>
            <a:r>
              <a:rPr lang="en-US" sz="1400"/>
              <a:t>Secondary glomerulonephritis or vasculitis (2.1%)</a:t>
            </a:r>
          </a:p>
          <a:p>
            <a:pPr lvl="0"/>
            <a:r>
              <a:rPr lang="en-US" sz="1400"/>
              <a:t>Plasma cell dyscrasias or neoplasm (2.1%)</a:t>
            </a:r>
          </a:p>
          <a:p>
            <a:pPr lvl="0"/>
            <a:r>
              <a:rPr lang="en-US" sz="1400"/>
              <a:t>Sickle cell nephropathy, which accounts for less than 1% of ESRD </a:t>
            </a:r>
          </a:p>
          <a:p>
            <a:pPr>
              <a:spcBef>
                <a:spcPts val="2500"/>
              </a:spcBef>
            </a:pPr>
            <a:endParaRPr lang="en-US" sz="1400" b="1"/>
          </a:p>
        </p:txBody>
      </p:sp>
      <p:pic>
        <p:nvPicPr>
          <p:cNvPr id="5" name="Content Placeholder 4" descr="Red stethoscope forming a kidney shape on white background. Health concept. Horizontal composition with clipping path and copy space. Directly above.">
            <a:extLst>
              <a:ext uri="{FF2B5EF4-FFF2-40B4-BE49-F238E27FC236}">
                <a16:creationId xmlns:a16="http://schemas.microsoft.com/office/drawing/2014/main" id="{1AF77C0C-E035-252A-0B2F-32DA352816C9}"/>
              </a:ext>
            </a:extLst>
          </p:cNvPr>
          <p:cNvPicPr>
            <a:picLocks noGrp="1" noChangeAspect="1"/>
          </p:cNvPicPr>
          <p:nvPr>
            <p:ph sz="half" idx="1"/>
          </p:nvPr>
        </p:nvPicPr>
        <p:blipFill>
          <a:blip r:embed="rId3"/>
          <a:srcRect l="3329" r="263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59107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D7D66-8683-3F45-CA58-34166688D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348A6E-E424-14DA-8307-A75057DD68D7}"/>
              </a:ext>
            </a:extLst>
          </p:cNvPr>
          <p:cNvSpPr>
            <a:spLocks noGrp="1"/>
          </p:cNvSpPr>
          <p:nvPr>
            <p:ph type="title"/>
          </p:nvPr>
        </p:nvSpPr>
        <p:spPr>
          <a:xfrm>
            <a:off x="5431536" y="978408"/>
            <a:ext cx="6236208" cy="1463040"/>
          </a:xfrm>
        </p:spPr>
        <p:txBody>
          <a:bodyPr vert="horz" lIns="91440" tIns="45720" rIns="91440" bIns="45720" rtlCol="0" anchor="t">
            <a:normAutofit/>
          </a:bodyPr>
          <a:lstStyle/>
          <a:p>
            <a:pPr algn="ctr"/>
            <a:r>
              <a:rPr lang="en-US" b="1" kern="1200" dirty="0">
                <a:solidFill>
                  <a:schemeClr val="tx1"/>
                </a:solidFill>
                <a:latin typeface="+mj-lt"/>
                <a:ea typeface="+mj-ea"/>
                <a:cs typeface="+mj-cs"/>
              </a:rPr>
              <a:t>Staging CKD based on eGFR Cont.</a:t>
            </a:r>
          </a:p>
        </p:txBody>
      </p:sp>
      <p:sp>
        <p:nvSpPr>
          <p:cNvPr id="4" name="Content Placeholder 3">
            <a:extLst>
              <a:ext uri="{FF2B5EF4-FFF2-40B4-BE49-F238E27FC236}">
                <a16:creationId xmlns:a16="http://schemas.microsoft.com/office/drawing/2014/main" id="{5C4070A3-53E6-1BAF-305B-2C910CFCC6D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1536" y="2578608"/>
            <a:ext cx="6236208" cy="3767328"/>
          </a:xfrm>
        </p:spPr>
        <p:txBody>
          <a:bodyPr>
            <a:normAutofit fontScale="85000" lnSpcReduction="20000"/>
          </a:bodyPr>
          <a:lstStyle/>
          <a:p>
            <a:pPr lvl="0"/>
            <a:endParaRPr lang="en-US" sz="1600" dirty="0"/>
          </a:p>
          <a:p>
            <a:pPr lvl="0"/>
            <a:r>
              <a:rPr lang="en-US" sz="2600" b="1" dirty="0"/>
              <a:t>Stage 4 (GFR 15-29 mL/min/1.73 m²)</a:t>
            </a:r>
            <a:endParaRPr lang="en-US" sz="2600" dirty="0"/>
          </a:p>
          <a:p>
            <a:pPr lvl="1"/>
            <a:r>
              <a:rPr lang="en-US" sz="2600" dirty="0"/>
              <a:t>Severe kidney function decline</a:t>
            </a:r>
          </a:p>
          <a:p>
            <a:pPr lvl="1"/>
            <a:r>
              <a:rPr lang="en-US" sz="2600" b="1" dirty="0">
                <a:highlight>
                  <a:srgbClr val="FFFF00"/>
                </a:highlight>
              </a:rPr>
              <a:t>Symptoms</a:t>
            </a:r>
            <a:r>
              <a:rPr lang="en-US" sz="2600" dirty="0"/>
              <a:t>: Anemia, metabolic acidosis, electrolyte imbalances, worsening hypertension</a:t>
            </a:r>
          </a:p>
          <a:p>
            <a:pPr marL="457200" lvl="1" indent="0">
              <a:buNone/>
            </a:pPr>
            <a:endParaRPr lang="en-US" sz="2600" dirty="0"/>
          </a:p>
          <a:p>
            <a:pPr lvl="0"/>
            <a:r>
              <a:rPr lang="en-US" sz="2600" b="1" dirty="0"/>
              <a:t>Stage 5 (GFR &lt;15 mL/min/1.73 m²) – </a:t>
            </a:r>
            <a:r>
              <a:rPr lang="en-US" sz="2600" b="1" dirty="0">
                <a:solidFill>
                  <a:srgbClr val="FF0000"/>
                </a:solidFill>
              </a:rPr>
              <a:t>ESRD</a:t>
            </a:r>
            <a:endParaRPr lang="en-US" sz="2600" dirty="0">
              <a:solidFill>
                <a:srgbClr val="FF0000"/>
              </a:solidFill>
            </a:endParaRPr>
          </a:p>
          <a:p>
            <a:pPr lvl="1"/>
            <a:r>
              <a:rPr lang="en-US" sz="2600" dirty="0"/>
              <a:t>Severe loss of kidney function, requiring dialysis or kidney transplant</a:t>
            </a:r>
          </a:p>
          <a:p>
            <a:pPr lvl="1"/>
            <a:r>
              <a:rPr lang="en-US" sz="2600" b="1" dirty="0">
                <a:highlight>
                  <a:srgbClr val="FFFF00"/>
                </a:highlight>
              </a:rPr>
              <a:t>Symptoms</a:t>
            </a:r>
            <a:r>
              <a:rPr lang="en-US" sz="2600" dirty="0"/>
              <a:t>: Uremia, fluid overload, severe electrolyte disturbances</a:t>
            </a:r>
          </a:p>
          <a:p>
            <a:pPr marL="0" indent="0">
              <a:spcBef>
                <a:spcPts val="2500"/>
              </a:spcBef>
              <a:buNone/>
            </a:pPr>
            <a:endParaRPr lang="en-US" b="1" dirty="0"/>
          </a:p>
        </p:txBody>
      </p:sp>
      <p:sp>
        <p:nvSpPr>
          <p:cNvPr id="6" name="Content Placeholder 5">
            <a:extLst>
              <a:ext uri="{FF2B5EF4-FFF2-40B4-BE49-F238E27FC236}">
                <a16:creationId xmlns:a16="http://schemas.microsoft.com/office/drawing/2014/main" id="{FEA1078F-A0C0-8287-9C55-66917F3052DA}"/>
              </a:ext>
            </a:extLst>
          </p:cNvPr>
          <p:cNvSpPr>
            <a:spLocks noGrp="1"/>
          </p:cNvSpPr>
          <p:nvPr>
            <p:ph sz="half" idx="1"/>
          </p:nvPr>
        </p:nvSpPr>
        <p:spPr>
          <a:xfrm>
            <a:off x="729343" y="1825625"/>
            <a:ext cx="4365171" cy="4520311"/>
          </a:xfrm>
        </p:spPr>
        <p:txBody>
          <a:bodyPr>
            <a:noAutofit/>
          </a:bodyPr>
          <a:lstStyle/>
          <a:p>
            <a:pPr lvl="0"/>
            <a:r>
              <a:rPr lang="en-US" sz="1800" b="1" dirty="0"/>
              <a:t>Stage 1 (GFR ≥90 mL/min/1.73 m²)</a:t>
            </a:r>
            <a:endParaRPr lang="en-US" sz="1800" dirty="0"/>
          </a:p>
          <a:p>
            <a:pPr lvl="1"/>
            <a:r>
              <a:rPr lang="en-US" sz="1800" dirty="0"/>
              <a:t>Kidney damage with normal or high GFR</a:t>
            </a:r>
          </a:p>
          <a:p>
            <a:pPr lvl="1"/>
            <a:r>
              <a:rPr lang="en-US" sz="1800" dirty="0"/>
              <a:t>Asymptomatic, with possible proteinuria and hematuria</a:t>
            </a:r>
          </a:p>
          <a:p>
            <a:pPr lvl="0"/>
            <a:r>
              <a:rPr lang="en-US" sz="1800" b="1" dirty="0"/>
              <a:t>Stage 2 (GFR 60-89 mL/min/1.73 m²)</a:t>
            </a:r>
            <a:endParaRPr lang="en-US" sz="1800" dirty="0"/>
          </a:p>
          <a:p>
            <a:pPr lvl="1"/>
            <a:r>
              <a:rPr lang="en-US" sz="1800" dirty="0"/>
              <a:t>Mild kidney function decline</a:t>
            </a:r>
          </a:p>
          <a:p>
            <a:pPr lvl="1"/>
            <a:r>
              <a:rPr lang="en-US" sz="1800" dirty="0"/>
              <a:t>No significant symptoms, but early signs of nephron loss</a:t>
            </a:r>
          </a:p>
          <a:p>
            <a:pPr lvl="0"/>
            <a:r>
              <a:rPr lang="en-US" sz="1800" b="1" dirty="0"/>
              <a:t>Stage 3 (GFR 30-59 mL/min/1.73 m²)</a:t>
            </a:r>
            <a:endParaRPr lang="en-US" sz="1800" dirty="0"/>
          </a:p>
          <a:p>
            <a:pPr lvl="1"/>
            <a:r>
              <a:rPr lang="en-US" sz="1800" dirty="0"/>
              <a:t>Moderate kidney function decline</a:t>
            </a:r>
          </a:p>
          <a:p>
            <a:pPr lvl="1"/>
            <a:r>
              <a:rPr lang="en-US" sz="1800" dirty="0"/>
              <a:t>Increased waste buildup, possible fatigue, and swelling</a:t>
            </a:r>
          </a:p>
          <a:p>
            <a:pPr lvl="2"/>
            <a:r>
              <a:rPr lang="en-US" sz="1800" dirty="0"/>
              <a:t> 3a (45-59 mL/min/1.73 m2) </a:t>
            </a:r>
          </a:p>
          <a:p>
            <a:pPr lvl="2"/>
            <a:r>
              <a:rPr lang="en-US" sz="1800" dirty="0"/>
              <a:t> 3b (30-44 mL/min/1.73 m2).</a:t>
            </a:r>
          </a:p>
        </p:txBody>
      </p:sp>
    </p:spTree>
    <p:extLst>
      <p:ext uri="{BB962C8B-B14F-4D97-AF65-F5344CB8AC3E}">
        <p14:creationId xmlns:p14="http://schemas.microsoft.com/office/powerpoint/2010/main" val="982603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5ED2C8-AA5A-A47E-0BBB-DFFCED5E5A1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32D995-C3EA-40BA-1523-3AE9A054B347}"/>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lnSpc>
                <a:spcPct val="150000"/>
              </a:lnSpc>
            </a:pPr>
            <a:r>
              <a:rPr lang="en-US" sz="4000" b="1" dirty="0">
                <a:solidFill>
                  <a:srgbClr val="FFFFFF"/>
                </a:solidFill>
              </a:rPr>
              <a:t>Staging CKD based on GFR Cont.</a:t>
            </a:r>
          </a:p>
        </p:txBody>
      </p:sp>
      <p:sp>
        <p:nvSpPr>
          <p:cNvPr id="4" name="Content Placeholder 3">
            <a:extLst>
              <a:ext uri="{FF2B5EF4-FFF2-40B4-BE49-F238E27FC236}">
                <a16:creationId xmlns:a16="http://schemas.microsoft.com/office/drawing/2014/main" id="{6F67A35F-4654-F30E-4B69-B55095A8AA8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581727" y="649480"/>
            <a:ext cx="3025303" cy="5546047"/>
          </a:xfrm>
        </p:spPr>
        <p:txBody>
          <a:bodyPr anchor="ctr">
            <a:normAutofit/>
          </a:bodyPr>
          <a:lstStyle/>
          <a:p>
            <a:pPr marL="0" indent="0">
              <a:buNone/>
            </a:pPr>
            <a:r>
              <a:rPr lang="en-US" sz="2400" b="1" dirty="0">
                <a:highlight>
                  <a:srgbClr val="FFFF00"/>
                </a:highlight>
              </a:rPr>
              <a:t>The 3 levels of albuminuria include an Albumin-Creatinine Ratio (ACR): </a:t>
            </a:r>
          </a:p>
          <a:p>
            <a:r>
              <a:rPr lang="en-US" sz="2400" dirty="0"/>
              <a:t>A1: ACR less than 30 mg/g (&lt;3.4 mg/mmol)</a:t>
            </a:r>
          </a:p>
          <a:p>
            <a:r>
              <a:rPr lang="en-US" sz="2400" dirty="0"/>
              <a:t>A2: ACR 30 to 299 mg/g (3.4-34 mg/mmol)</a:t>
            </a:r>
          </a:p>
          <a:p>
            <a:r>
              <a:rPr lang="en-US" sz="2400" dirty="0"/>
              <a:t>A3: ACR greater than 300 mg/g (&gt;34 mg/mmol)</a:t>
            </a:r>
          </a:p>
          <a:p>
            <a:pPr>
              <a:spcBef>
                <a:spcPts val="2500"/>
              </a:spcBef>
            </a:pPr>
            <a:endParaRPr lang="en-US" sz="1400" b="1" dirty="0"/>
          </a:p>
        </p:txBody>
      </p:sp>
      <p:pic>
        <p:nvPicPr>
          <p:cNvPr id="5" name="Content Placeholder 4" descr="Red stethoscope forming a kidney shape on white background. Health concept. Horizontal composition with clipping path and copy space. Directly above.">
            <a:extLst>
              <a:ext uri="{FF2B5EF4-FFF2-40B4-BE49-F238E27FC236}">
                <a16:creationId xmlns:a16="http://schemas.microsoft.com/office/drawing/2014/main" id="{8CEFFBA6-7093-A8FC-CBAF-B84D70A5B478}"/>
              </a:ext>
            </a:extLst>
          </p:cNvPr>
          <p:cNvPicPr>
            <a:picLocks noGrp="1" noChangeAspect="1"/>
          </p:cNvPicPr>
          <p:nvPr>
            <p:ph sz="half" idx="1"/>
          </p:nvPr>
        </p:nvPicPr>
        <p:blipFill>
          <a:blip r:embed="rId3"/>
          <a:srcRect l="22442" r="21750"/>
          <a:stretch/>
        </p:blipFill>
        <p:spPr>
          <a:xfrm>
            <a:off x="8109502" y="10"/>
            <a:ext cx="4082498" cy="6857990"/>
          </a:xfrm>
          <a:prstGeom prst="rect">
            <a:avLst/>
          </a:prstGeom>
        </p:spPr>
      </p:pic>
    </p:spTree>
    <p:extLst>
      <p:ext uri="{BB962C8B-B14F-4D97-AF65-F5344CB8AC3E}">
        <p14:creationId xmlns:p14="http://schemas.microsoft.com/office/powerpoint/2010/main" val="1307263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853E-9069-91B7-2C4F-3094F74EBA46}"/>
              </a:ext>
            </a:extLst>
          </p:cNvPr>
          <p:cNvSpPr>
            <a:spLocks noGrp="1"/>
          </p:cNvSpPr>
          <p:nvPr>
            <p:ph type="title"/>
          </p:nvPr>
        </p:nvSpPr>
        <p:spPr/>
        <p:txBody>
          <a:bodyPr/>
          <a:lstStyle/>
          <a:p>
            <a:pPr algn="ctr"/>
            <a:r>
              <a:rPr lang="en-US" b="1" i="0" dirty="0">
                <a:solidFill>
                  <a:srgbClr val="001D35"/>
                </a:solidFill>
                <a:effectLst/>
                <a:highlight>
                  <a:srgbClr val="FFFF00"/>
                </a:highlight>
                <a:latin typeface="Google Sans"/>
              </a:rPr>
              <a:t>COMBINED </a:t>
            </a:r>
            <a:r>
              <a:rPr lang="en-US" b="1" i="0" dirty="0">
                <a:solidFill>
                  <a:srgbClr val="001D35"/>
                </a:solidFill>
                <a:effectLst/>
                <a:latin typeface="Google Sans"/>
              </a:rPr>
              <a:t>CKD Staging Based on eGFR and Albuminuria</a:t>
            </a:r>
            <a:r>
              <a:rPr lang="en-US" b="0" i="0" dirty="0">
                <a:solidFill>
                  <a:srgbClr val="001D35"/>
                </a:solidFill>
                <a:effectLst/>
                <a:latin typeface="Google Sans"/>
              </a:rPr>
              <a:t>:</a:t>
            </a:r>
            <a:endParaRPr lang="en-US" dirty="0"/>
          </a:p>
        </p:txBody>
      </p:sp>
      <p:sp>
        <p:nvSpPr>
          <p:cNvPr id="3" name="Content Placeholder 2">
            <a:extLst>
              <a:ext uri="{FF2B5EF4-FFF2-40B4-BE49-F238E27FC236}">
                <a16:creationId xmlns:a16="http://schemas.microsoft.com/office/drawing/2014/main" id="{A334846E-BE87-94D5-CF7F-F06A16A9B8B8}"/>
              </a:ext>
            </a:extLst>
          </p:cNvPr>
          <p:cNvSpPr>
            <a:spLocks noGrp="1"/>
          </p:cNvSpPr>
          <p:nvPr>
            <p:ph sz="half" idx="1"/>
          </p:nvPr>
        </p:nvSpPr>
        <p:spPr/>
        <p:txBody>
          <a:bodyPr>
            <a:normAutofit fontScale="92500"/>
          </a:bodyPr>
          <a:lstStyle/>
          <a:p>
            <a:r>
              <a:rPr lang="en-US" dirty="0">
                <a:latin typeface="Georgia" panose="02040502050405020303" pitchFamily="18" charset="0"/>
              </a:rPr>
              <a:t>A CKD stage is typically described as “G[ GFR stage ] A [Albuminuria stage ]”.</a:t>
            </a:r>
          </a:p>
          <a:p>
            <a:r>
              <a:rPr lang="en-US" sz="2800" kern="0" dirty="0">
                <a:solidFill>
                  <a:srgbClr val="001D35"/>
                </a:solidFill>
                <a:effectLst/>
                <a:latin typeface="Georgia" panose="02040502050405020303" pitchFamily="18" charset="0"/>
                <a:ea typeface="Times New Roman" panose="02020603050405020304" pitchFamily="18" charset="0"/>
                <a:cs typeface="Times New Roman" panose="02020603050405020304" pitchFamily="18" charset="0"/>
              </a:rPr>
              <a:t>For example, a person with an eGFR of 25 mL/min/1.73 m² and an ACR of 15 mg/g would be classified as CKD G4A2.</a:t>
            </a:r>
          </a:p>
          <a:p>
            <a:r>
              <a:rPr lang="en-US" sz="2800" kern="0" dirty="0">
                <a:solidFill>
                  <a:srgbClr val="001D35"/>
                </a:solidFill>
                <a:effectLst/>
                <a:latin typeface="Georgia" panose="02040502050405020303" pitchFamily="18" charset="0"/>
                <a:ea typeface="Times New Roman" panose="02020603050405020304" pitchFamily="18" charset="0"/>
                <a:cs typeface="Times New Roman" panose="02020603050405020304" pitchFamily="18" charset="0"/>
              </a:rPr>
              <a:t>Another example, a person with an eGFR of 50 mL/min/1.73 m² and an ACR of 35 mg/g would be classified as CKD G3aA3</a:t>
            </a:r>
            <a:endParaRPr lang="en-US" dirty="0">
              <a:latin typeface="Georgia" panose="02040502050405020303" pitchFamily="18" charset="0"/>
            </a:endParaRPr>
          </a:p>
          <a:p>
            <a:endParaRPr lang="en-US" sz="2800" kern="100" dirty="0">
              <a:solidFill>
                <a:srgbClr val="001D35"/>
              </a:solidFill>
              <a:effectLst/>
              <a:latin typeface="Georgia" panose="02040502050405020303" pitchFamily="18" charset="0"/>
              <a:ea typeface="Aptos" panose="020B0004020202020204" pitchFamily="34" charset="0"/>
              <a:cs typeface="Arial" panose="020B0604020202020204" pitchFamily="34" charset="0"/>
            </a:endParaRPr>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C2BCDE3B-1C52-E4E8-23DC-BA0C975FB842}"/>
              </a:ext>
            </a:extLst>
          </p:cNvPr>
          <p:cNvSpPr>
            <a:spLocks noGrp="1"/>
          </p:cNvSpPr>
          <p:nvPr>
            <p:ph sz="half" idx="2"/>
          </p:nvPr>
        </p:nvSpPr>
        <p:spPr>
          <a:xfrm>
            <a:off x="6172200" y="2068285"/>
            <a:ext cx="5181600" cy="4108677"/>
          </a:xfrm>
        </p:spPr>
        <p:txBody>
          <a:bodyPr>
            <a:normAutofit fontScale="92500"/>
          </a:bodyPr>
          <a:lstStyle/>
          <a:p>
            <a:pPr marL="0" marR="0" algn="ctr">
              <a:lnSpc>
                <a:spcPts val="1950"/>
              </a:lnSpc>
              <a:spcAft>
                <a:spcPts val="750"/>
              </a:spcAft>
              <a:buNone/>
            </a:pPr>
            <a:r>
              <a:rPr lang="en-US" sz="1800" kern="0" dirty="0">
                <a:solidFill>
                  <a:srgbClr val="001D35"/>
                </a:solidFill>
                <a:effectLst/>
                <a:latin typeface="Roboto" panose="02000000000000000000" pitchFamily="2" charset="0"/>
                <a:ea typeface="Times New Roman" panose="02020603050405020304" pitchFamily="18" charset="0"/>
                <a:cs typeface="Times New Roman" panose="02020603050405020304" pitchFamily="18" charset="0"/>
              </a:rPr>
              <a:t> </a:t>
            </a:r>
          </a:p>
          <a:p>
            <a:pPr marL="0" marR="0" algn="ctr">
              <a:lnSpc>
                <a:spcPts val="1950"/>
              </a:lnSpc>
              <a:spcAft>
                <a:spcPts val="750"/>
              </a:spcAft>
              <a:buNone/>
            </a:pPr>
            <a:r>
              <a:rPr lang="en-US" sz="3000" b="1" kern="0" dirty="0">
                <a:solidFill>
                  <a:srgbClr val="001D35"/>
                </a:solidFill>
                <a:effectLst/>
                <a:latin typeface="Georgia" panose="02040502050405020303" pitchFamily="18" charset="0"/>
                <a:ea typeface="Times New Roman" panose="02020603050405020304" pitchFamily="18" charset="0"/>
                <a:cs typeface="Times New Roman" panose="02020603050405020304" pitchFamily="18" charset="0"/>
              </a:rPr>
              <a:t>Importance of Both eGFR</a:t>
            </a:r>
          </a:p>
          <a:p>
            <a:pPr marL="0" marR="0" algn="ctr">
              <a:lnSpc>
                <a:spcPts val="1950"/>
              </a:lnSpc>
              <a:spcAft>
                <a:spcPts val="750"/>
              </a:spcAft>
              <a:buNone/>
            </a:pPr>
            <a:r>
              <a:rPr lang="en-US" sz="3000" b="1" kern="0" dirty="0">
                <a:solidFill>
                  <a:srgbClr val="001D35"/>
                </a:solidFill>
                <a:effectLst/>
                <a:latin typeface="Georgia" panose="02040502050405020303" pitchFamily="18" charset="0"/>
                <a:ea typeface="Times New Roman" panose="02020603050405020304" pitchFamily="18" charset="0"/>
                <a:cs typeface="Times New Roman" panose="02020603050405020304" pitchFamily="18" charset="0"/>
              </a:rPr>
              <a:t> and ACR:</a:t>
            </a:r>
          </a:p>
          <a:p>
            <a:pPr marL="0" marR="0" algn="ctr">
              <a:lnSpc>
                <a:spcPts val="1950"/>
              </a:lnSpc>
              <a:spcAft>
                <a:spcPts val="750"/>
              </a:spcAft>
              <a:buNone/>
            </a:pPr>
            <a:endParaRPr lang="en-US" sz="3000" b="1"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0000"/>
              </a:lnSpc>
              <a:spcAft>
                <a:spcPts val="600"/>
              </a:spcAft>
              <a:buSzPts val="1000"/>
              <a:buFont typeface="Symbol" panose="05050102010706020507" pitchFamily="18" charset="2"/>
              <a:buChar char=""/>
              <a:tabLst>
                <a:tab pos="457200" algn="l"/>
              </a:tabLst>
            </a:pPr>
            <a:r>
              <a:rPr lang="en-US" sz="3000" kern="0" dirty="0">
                <a:solidFill>
                  <a:srgbClr val="001D35"/>
                </a:solidFill>
                <a:effectLst/>
                <a:latin typeface="Georgia" panose="02040502050405020303" pitchFamily="18" charset="0"/>
                <a:ea typeface="Times New Roman" panose="02020603050405020304" pitchFamily="18" charset="0"/>
                <a:cs typeface="Times New Roman" panose="02020603050405020304" pitchFamily="18" charset="0"/>
              </a:rPr>
              <a:t>Both eGFR and ACR are crucial for accurately diagnosing and staging CKD. </a:t>
            </a:r>
            <a:endParaRPr lang="en-US" sz="3000" kern="100" dirty="0">
              <a:solidFill>
                <a:srgbClr val="001D35"/>
              </a:solidFill>
              <a:effectLst/>
              <a:latin typeface="Georgia" panose="02040502050405020303" pitchFamily="18" charset="0"/>
              <a:ea typeface="Aptos" panose="020B0004020202020204" pitchFamily="34" charset="0"/>
              <a:cs typeface="Arial" panose="020B0604020202020204" pitchFamily="34" charset="0"/>
            </a:endParaRPr>
          </a:p>
          <a:p>
            <a:pPr marL="0" marR="0" indent="0">
              <a:lnSpc>
                <a:spcPts val="1500"/>
              </a:lnSpc>
              <a:spcAft>
                <a:spcPts val="800"/>
              </a:spcAft>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534023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8B96C-7E45-4399-4AAE-2A4D9AB32122}"/>
              </a:ext>
            </a:extLst>
          </p:cNvPr>
          <p:cNvSpPr>
            <a:spLocks noGrp="1"/>
          </p:cNvSpPr>
          <p:nvPr>
            <p:ph type="title"/>
          </p:nvPr>
        </p:nvSpPr>
        <p:spPr>
          <a:xfrm>
            <a:off x="521208" y="978408"/>
            <a:ext cx="5020056" cy="1664208"/>
          </a:xfrm>
        </p:spPr>
        <p:txBody>
          <a:bodyPr vert="horz" lIns="91440" tIns="45720" rIns="91440" bIns="45720" rtlCol="0" anchor="t">
            <a:normAutofit/>
          </a:bodyPr>
          <a:lstStyle/>
          <a:p>
            <a:r>
              <a:rPr lang="en-US" b="1" kern="1200">
                <a:solidFill>
                  <a:schemeClr val="tx1"/>
                </a:solidFill>
                <a:latin typeface="+mj-lt"/>
                <a:ea typeface="+mj-ea"/>
                <a:cs typeface="+mj-cs"/>
              </a:rPr>
              <a:t>End Stage Renal Disease (ESRD)</a:t>
            </a:r>
          </a:p>
        </p:txBody>
      </p:sp>
      <p:pic>
        <p:nvPicPr>
          <p:cNvPr id="5" name="Content Placeholder 4" descr="Latin descent doctor or healthcare worker, consultation with senior adult patient in office, hospital, or clinic setting.  He checks patient's blood pressure.  Both wear protective face masks.  Coronavirus, medical exam, consultation.">
            <a:extLst>
              <a:ext uri="{FF2B5EF4-FFF2-40B4-BE49-F238E27FC236}">
                <a16:creationId xmlns:a16="http://schemas.microsoft.com/office/drawing/2014/main" id="{CAA1F4B5-344D-4F91-AA93-8EC9D915DCBB}"/>
              </a:ext>
            </a:extLst>
          </p:cNvPr>
          <p:cNvPicPr>
            <a:picLocks noGrp="1" noChangeAspect="1"/>
          </p:cNvPicPr>
          <p:nvPr>
            <p:ph sz="half" idx="1"/>
          </p:nvPr>
        </p:nvPicPr>
        <p:blipFill>
          <a:blip r:embed="rId3"/>
          <a:srcRect l="4568" r="1" b="1"/>
          <a:stretch/>
        </p:blipFill>
        <p:spPr>
          <a:xfrm>
            <a:off x="517867" y="2834640"/>
            <a:ext cx="5020056" cy="3511296"/>
          </a:xfrm>
          <a:prstGeom prst="rect">
            <a:avLst/>
          </a:prstGeom>
        </p:spPr>
      </p:pic>
      <p:sp>
        <p:nvSpPr>
          <p:cNvPr id="4" name="Content Placeholder 3">
            <a:extLst>
              <a:ext uri="{FF2B5EF4-FFF2-40B4-BE49-F238E27FC236}">
                <a16:creationId xmlns:a16="http://schemas.microsoft.com/office/drawing/2014/main" id="{C14267F0-C451-0F55-5D7B-71882A88434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63056" y="978408"/>
            <a:ext cx="5504688" cy="5367528"/>
          </a:xfrm>
        </p:spPr>
        <p:txBody>
          <a:bodyPr>
            <a:normAutofit/>
          </a:bodyPr>
          <a:lstStyle/>
          <a:p>
            <a:pPr marL="0" indent="0">
              <a:spcBef>
                <a:spcPts val="2500"/>
              </a:spcBef>
              <a:buNone/>
            </a:pPr>
            <a:r>
              <a:rPr lang="en-US" sz="1800" b="1" dirty="0"/>
              <a:t>Definition of ESRD</a:t>
            </a:r>
          </a:p>
          <a:p>
            <a:pPr marL="0" lvl="1" indent="0">
              <a:buNone/>
            </a:pPr>
            <a:r>
              <a:rPr lang="en-US" sz="1800" dirty="0"/>
              <a:t>End Stage Renal Disease is the last stage of chronic kidney disease when kidneys fail to function normally.</a:t>
            </a:r>
          </a:p>
          <a:p>
            <a:pPr marL="0" indent="0">
              <a:spcBef>
                <a:spcPts val="2500"/>
              </a:spcBef>
              <a:buNone/>
            </a:pPr>
            <a:r>
              <a:rPr lang="en-US" sz="1800" b="1" dirty="0"/>
              <a:t>Need for Dialysis</a:t>
            </a:r>
          </a:p>
          <a:p>
            <a:pPr marL="0" lvl="1" indent="0">
              <a:buNone/>
            </a:pPr>
            <a:r>
              <a:rPr lang="en-US" sz="1800" dirty="0"/>
              <a:t>Patients with ESRD often require dialysis as their kidneys can no longer filter waste from the blood effectively.</a:t>
            </a:r>
          </a:p>
          <a:p>
            <a:pPr marL="0" indent="0">
              <a:spcBef>
                <a:spcPts val="2500"/>
              </a:spcBef>
              <a:buNone/>
            </a:pPr>
            <a:r>
              <a:rPr lang="en-US" sz="1800" b="1" dirty="0"/>
              <a:t>Kidney Transplantation</a:t>
            </a:r>
          </a:p>
          <a:p>
            <a:pPr marL="0" lvl="1" indent="0">
              <a:buNone/>
            </a:pPr>
            <a:r>
              <a:rPr lang="en-US" sz="1800" dirty="0"/>
              <a:t>Kidney transplantation is another treatment option for ESRD, providing a potential cure for kidney failure.</a:t>
            </a:r>
          </a:p>
          <a:p>
            <a:pPr marL="0" indent="0">
              <a:spcBef>
                <a:spcPts val="2500"/>
              </a:spcBef>
              <a:buNone/>
            </a:pPr>
            <a:r>
              <a:rPr lang="en-US" sz="1800" b="1" dirty="0"/>
              <a:t>Managing Complications</a:t>
            </a:r>
          </a:p>
          <a:p>
            <a:pPr marL="0" lvl="1" indent="0">
              <a:buNone/>
            </a:pPr>
            <a:r>
              <a:rPr lang="en-US" sz="1800" dirty="0"/>
              <a:t>Effective management of complications is crucial for maintaining a good quality of life for ESRD patients</a:t>
            </a:r>
            <a:r>
              <a:rPr lang="en-US" sz="1400" dirty="0"/>
              <a:t>.</a:t>
            </a:r>
          </a:p>
        </p:txBody>
      </p:sp>
    </p:spTree>
    <p:extLst>
      <p:ext uri="{BB962C8B-B14F-4D97-AF65-F5344CB8AC3E}">
        <p14:creationId xmlns:p14="http://schemas.microsoft.com/office/powerpoint/2010/main" val="3069231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3" name="Rectangle 22">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C90BDE-3806-82E2-ED70-0CF1E369C91C}"/>
              </a:ext>
            </a:extLst>
          </p:cNvPr>
          <p:cNvSpPr>
            <a:spLocks noGrp="1"/>
          </p:cNvSpPr>
          <p:nvPr>
            <p:ph type="title"/>
          </p:nvPr>
        </p:nvSpPr>
        <p:spPr>
          <a:xfrm>
            <a:off x="992206" y="1608667"/>
            <a:ext cx="2823275" cy="4501127"/>
          </a:xfrm>
        </p:spPr>
        <p:txBody>
          <a:bodyPr anchor="t">
            <a:normAutofit/>
          </a:bodyPr>
          <a:lstStyle/>
          <a:p>
            <a:pPr algn="ctr">
              <a:lnSpc>
                <a:spcPct val="150000"/>
              </a:lnSpc>
            </a:pPr>
            <a:r>
              <a:rPr lang="en-US" sz="3200" b="1" dirty="0">
                <a:solidFill>
                  <a:srgbClr val="FFFFFF"/>
                </a:solidFill>
                <a:latin typeface="Georgia" panose="02040502050405020303" pitchFamily="18" charset="0"/>
              </a:rPr>
              <a:t>SIGNS AND SYMPTOMS OF ESRD</a:t>
            </a:r>
          </a:p>
        </p:txBody>
      </p:sp>
      <p:sp>
        <p:nvSpPr>
          <p:cNvPr id="3" name="Content Placeholder 2">
            <a:extLst>
              <a:ext uri="{FF2B5EF4-FFF2-40B4-BE49-F238E27FC236}">
                <a16:creationId xmlns:a16="http://schemas.microsoft.com/office/drawing/2014/main" id="{01C735A0-8518-027C-3957-15D629AF43D3}"/>
              </a:ext>
            </a:extLst>
          </p:cNvPr>
          <p:cNvSpPr>
            <a:spLocks noGrp="1"/>
          </p:cNvSpPr>
          <p:nvPr>
            <p:ph sz="half" idx="1"/>
          </p:nvPr>
        </p:nvSpPr>
        <p:spPr>
          <a:xfrm>
            <a:off x="4547698" y="1608667"/>
            <a:ext cx="3421958" cy="4501127"/>
          </a:xfrm>
        </p:spPr>
        <p:txBody>
          <a:bodyPr>
            <a:normAutofit/>
          </a:bodyPr>
          <a:lstStyle/>
          <a:p>
            <a:pPr marL="0" marR="0">
              <a:spcBef>
                <a:spcPts val="830"/>
              </a:spcBef>
              <a:spcAft>
                <a:spcPts val="830"/>
              </a:spcAft>
              <a:buNone/>
            </a:pPr>
            <a:r>
              <a:rPr lang="en-US" sz="1700" b="1" kern="0" dirty="0">
                <a:effectLst/>
                <a:latin typeface="Times New Roman" panose="02020603050405020304" pitchFamily="18" charset="0"/>
                <a:ea typeface="Times New Roman" panose="02020603050405020304" pitchFamily="18" charset="0"/>
                <a:cs typeface="Arial" panose="020B0604020202020204" pitchFamily="34" charset="0"/>
              </a:rPr>
              <a:t>Early CKD stages are asymptomatic, and symptoms manifest in stages 4 or 5. Some common symptoms and signs at these stages of CKD include:</a:t>
            </a:r>
            <a:endParaRPr lang="en-US" sz="1700" b="1"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830"/>
              </a:spcBef>
              <a:spcAft>
                <a:spcPts val="830"/>
              </a:spcAft>
              <a:buSzPts val="1000"/>
              <a:buFont typeface="Symbol" panose="05050102010706020507" pitchFamily="18" charset="2"/>
              <a:buChar char=""/>
              <a:tabLst>
                <a:tab pos="457200" algn="l"/>
              </a:tabLst>
            </a:pPr>
            <a:r>
              <a:rPr lang="en-US" sz="1700" kern="0" dirty="0">
                <a:effectLst/>
                <a:latin typeface="Times New Roman" panose="02020603050405020304" pitchFamily="18" charset="0"/>
                <a:ea typeface="Times New Roman" panose="02020603050405020304" pitchFamily="18" charset="0"/>
                <a:cs typeface="Arial" panose="020B0604020202020204" pitchFamily="34" charset="0"/>
              </a:rPr>
              <a:t>Nausea, Vomiting, Loss of appetite, Fatigue and weakness, Sleep disturbance</a:t>
            </a:r>
            <a:r>
              <a:rPr lang="en-US" sz="1700" kern="100" dirty="0">
                <a:latin typeface="Aptos" panose="020B0004020202020204" pitchFamily="34" charset="0"/>
                <a:ea typeface="Times New Roman" panose="02020603050405020304" pitchFamily="18" charset="0"/>
                <a:cs typeface="Arial" panose="020B0604020202020204" pitchFamily="34" charset="0"/>
              </a:rPr>
              <a:t>, </a:t>
            </a:r>
            <a:r>
              <a:rPr lang="en-US" sz="1700" kern="0" dirty="0">
                <a:effectLst/>
                <a:latin typeface="Times New Roman" panose="02020603050405020304" pitchFamily="18" charset="0"/>
                <a:ea typeface="Times New Roman" panose="02020603050405020304" pitchFamily="18" charset="0"/>
                <a:cs typeface="Arial" panose="020B0604020202020204" pitchFamily="34" charset="0"/>
              </a:rPr>
              <a:t>Oliguria</a:t>
            </a:r>
            <a:r>
              <a:rPr lang="en-US" sz="1700" kern="100" dirty="0">
                <a:latin typeface="Aptos" panose="020B0004020202020204" pitchFamily="34" charset="0"/>
                <a:ea typeface="Times New Roman" panose="02020603050405020304" pitchFamily="18" charset="0"/>
                <a:cs typeface="Arial" panose="020B0604020202020204" pitchFamily="34" charset="0"/>
              </a:rPr>
              <a:t>, </a:t>
            </a:r>
            <a:r>
              <a:rPr lang="en-US" sz="1700" kern="0" dirty="0">
                <a:effectLst/>
                <a:latin typeface="Times New Roman" panose="02020603050405020304" pitchFamily="18" charset="0"/>
                <a:ea typeface="Times New Roman" panose="02020603050405020304" pitchFamily="18" charset="0"/>
                <a:cs typeface="Arial" panose="020B0604020202020204" pitchFamily="34" charset="0"/>
              </a:rPr>
              <a:t>Decreased mental sharpness</a:t>
            </a:r>
            <a:r>
              <a:rPr lang="en-US" sz="1700" kern="100" dirty="0">
                <a:latin typeface="Aptos" panose="020B0004020202020204" pitchFamily="34" charset="0"/>
                <a:ea typeface="Times New Roman" panose="02020603050405020304" pitchFamily="18" charset="0"/>
                <a:cs typeface="Arial" panose="020B0604020202020204" pitchFamily="34" charset="0"/>
              </a:rPr>
              <a:t>, </a:t>
            </a:r>
            <a:r>
              <a:rPr lang="en-US" sz="1700" kern="0" dirty="0">
                <a:effectLst/>
                <a:latin typeface="Times New Roman" panose="02020603050405020304" pitchFamily="18" charset="0"/>
                <a:ea typeface="Times New Roman" panose="02020603050405020304" pitchFamily="18" charset="0"/>
                <a:cs typeface="Arial" panose="020B0604020202020204" pitchFamily="34" charset="0"/>
              </a:rPr>
              <a:t>Muscle cramps</a:t>
            </a:r>
            <a:r>
              <a:rPr lang="en-US" sz="1700" kern="100" dirty="0">
                <a:latin typeface="Aptos" panose="020B0004020202020204" pitchFamily="34" charset="0"/>
                <a:ea typeface="Times New Roman" panose="02020603050405020304" pitchFamily="18" charset="0"/>
                <a:cs typeface="Arial" panose="020B0604020202020204" pitchFamily="34" charset="0"/>
              </a:rPr>
              <a:t>, </a:t>
            </a:r>
            <a:r>
              <a:rPr lang="en-US" sz="1700" kern="0" dirty="0">
                <a:effectLst/>
                <a:latin typeface="Times New Roman" panose="02020603050405020304" pitchFamily="18" charset="0"/>
                <a:ea typeface="Times New Roman" panose="02020603050405020304" pitchFamily="18" charset="0"/>
                <a:cs typeface="Arial" panose="020B0604020202020204" pitchFamily="34" charset="0"/>
              </a:rPr>
              <a:t>Swelling of feet and ankles, Persistent pruritus</a:t>
            </a:r>
            <a:r>
              <a:rPr lang="en-US" sz="1700" kern="100" dirty="0">
                <a:latin typeface="Aptos" panose="020B0004020202020204" pitchFamily="34" charset="0"/>
                <a:ea typeface="Times New Roman" panose="02020603050405020304" pitchFamily="18" charset="0"/>
                <a:cs typeface="Arial" panose="020B0604020202020204" pitchFamily="34" charset="0"/>
              </a:rPr>
              <a:t>, </a:t>
            </a:r>
            <a:r>
              <a:rPr lang="en-US" sz="1700" kern="0" dirty="0">
                <a:effectLst/>
                <a:latin typeface="Times New Roman" panose="02020603050405020304" pitchFamily="18" charset="0"/>
                <a:ea typeface="Times New Roman" panose="02020603050405020304" pitchFamily="18" charset="0"/>
                <a:cs typeface="Arial" panose="020B0604020202020204" pitchFamily="34" charset="0"/>
              </a:rPr>
              <a:t>Chest pain due to uremic pericarditis, Shortness of breath due to pulmonary edema from fluid overload</a:t>
            </a:r>
            <a:r>
              <a:rPr lang="en-US" sz="1700" kern="100" dirty="0">
                <a:latin typeface="Aptos" panose="020B0004020202020204" pitchFamily="34" charset="0"/>
                <a:ea typeface="Times New Roman" panose="02020603050405020304" pitchFamily="18" charset="0"/>
                <a:cs typeface="Arial" panose="020B0604020202020204" pitchFamily="34" charset="0"/>
              </a:rPr>
              <a:t>, </a:t>
            </a:r>
            <a:r>
              <a:rPr lang="en-US" sz="1700" kern="0" dirty="0">
                <a:effectLst/>
                <a:latin typeface="Times New Roman" panose="02020603050405020304" pitchFamily="18" charset="0"/>
                <a:ea typeface="Times New Roman" panose="02020603050405020304" pitchFamily="18" charset="0"/>
                <a:cs typeface="Arial" panose="020B0604020202020204" pitchFamily="34" charset="0"/>
              </a:rPr>
              <a:t>Hypertension </a:t>
            </a:r>
            <a:endParaRPr lang="en-US" sz="1700" kern="100" dirty="0">
              <a:effectLst/>
              <a:latin typeface="Aptos" panose="020B0004020202020204" pitchFamily="34" charset="0"/>
              <a:ea typeface="Aptos" panose="020B0004020202020204" pitchFamily="34" charset="0"/>
              <a:cs typeface="Arial" panose="020B0604020202020204" pitchFamily="34" charset="0"/>
            </a:endParaRPr>
          </a:p>
          <a:p>
            <a:endParaRPr lang="en-US" sz="1700" dirty="0"/>
          </a:p>
        </p:txBody>
      </p:sp>
      <p:sp>
        <p:nvSpPr>
          <p:cNvPr id="4" name="Content Placeholder 3">
            <a:extLst>
              <a:ext uri="{FF2B5EF4-FFF2-40B4-BE49-F238E27FC236}">
                <a16:creationId xmlns:a16="http://schemas.microsoft.com/office/drawing/2014/main" id="{60EAFB1D-21E9-00C4-778C-1BA4420B1AEB}"/>
              </a:ext>
            </a:extLst>
          </p:cNvPr>
          <p:cNvSpPr>
            <a:spLocks noGrp="1"/>
          </p:cNvSpPr>
          <p:nvPr>
            <p:ph sz="half" idx="2"/>
          </p:nvPr>
        </p:nvSpPr>
        <p:spPr>
          <a:xfrm>
            <a:off x="8289696" y="1608667"/>
            <a:ext cx="3421957" cy="4501127"/>
          </a:xfrm>
        </p:spPr>
        <p:txBody>
          <a:bodyPr>
            <a:normAutofit/>
          </a:bodyPr>
          <a:lstStyle/>
          <a:p>
            <a:pPr marL="0" marR="0">
              <a:spcBef>
                <a:spcPts val="830"/>
              </a:spcBef>
              <a:spcAft>
                <a:spcPts val="830"/>
              </a:spcAft>
              <a:buNone/>
            </a:pPr>
            <a:r>
              <a:rPr lang="en-US" sz="1300" b="1" kern="0" dirty="0">
                <a:effectLst/>
                <a:latin typeface="Times New Roman" panose="02020603050405020304" pitchFamily="18" charset="0"/>
                <a:ea typeface="Times New Roman" panose="02020603050405020304" pitchFamily="18" charset="0"/>
                <a:cs typeface="Arial" panose="020B0604020202020204" pitchFamily="34" charset="0"/>
              </a:rPr>
              <a:t>Physical examination is often not helpful, but patients may demonstrate the following symptoms:</a:t>
            </a:r>
            <a:endParaRPr lang="en-US" sz="1300" b="1"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830"/>
              </a:spcBef>
              <a:spcAft>
                <a:spcPts val="830"/>
              </a:spcAft>
              <a:buSzPts val="1000"/>
              <a:buFont typeface="Symbol" panose="05050102010706020507" pitchFamily="18" charset="2"/>
              <a:buChar char=""/>
              <a:tabLst>
                <a:tab pos="457200" algn="l"/>
              </a:tabLst>
            </a:pPr>
            <a:r>
              <a:rPr lang="en-US" sz="1300" kern="0" dirty="0">
                <a:effectLst/>
                <a:latin typeface="Times New Roman" panose="02020603050405020304" pitchFamily="18" charset="0"/>
                <a:ea typeface="Times New Roman" panose="02020603050405020304" pitchFamily="18" charset="0"/>
                <a:cs typeface="Arial" panose="020B0604020202020204" pitchFamily="34" charset="0"/>
              </a:rPr>
              <a:t>Skin pigmentation</a:t>
            </a:r>
            <a:endParaRPr lang="en-US" sz="13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830"/>
              </a:spcBef>
              <a:spcAft>
                <a:spcPts val="830"/>
              </a:spcAft>
              <a:buSzPts val="1000"/>
              <a:buFont typeface="Symbol" panose="05050102010706020507" pitchFamily="18" charset="2"/>
              <a:buChar char=""/>
              <a:tabLst>
                <a:tab pos="457200" algn="l"/>
              </a:tabLst>
            </a:pPr>
            <a:r>
              <a:rPr lang="en-US" sz="1300" kern="0" dirty="0">
                <a:effectLst/>
                <a:latin typeface="Times New Roman" panose="02020603050405020304" pitchFamily="18" charset="0"/>
                <a:ea typeface="Times New Roman" panose="02020603050405020304" pitchFamily="18" charset="0"/>
                <a:cs typeface="Arial" panose="020B0604020202020204" pitchFamily="34" charset="0"/>
              </a:rPr>
              <a:t>Scratch marks from pruritus</a:t>
            </a:r>
            <a:endParaRPr lang="en-US" sz="13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830"/>
              </a:spcBef>
              <a:spcAft>
                <a:spcPts val="830"/>
              </a:spcAft>
              <a:buSzPts val="1000"/>
              <a:buFont typeface="Symbol" panose="05050102010706020507" pitchFamily="18" charset="2"/>
              <a:buChar char=""/>
              <a:tabLst>
                <a:tab pos="457200" algn="l"/>
              </a:tabLst>
            </a:pPr>
            <a:r>
              <a:rPr lang="en-US" sz="1300" kern="0" dirty="0">
                <a:effectLst/>
                <a:latin typeface="Times New Roman" panose="02020603050405020304" pitchFamily="18" charset="0"/>
                <a:ea typeface="Times New Roman" panose="02020603050405020304" pitchFamily="18" charset="0"/>
                <a:cs typeface="Arial" panose="020B0604020202020204" pitchFamily="34" charset="0"/>
              </a:rPr>
              <a:t>Pericardial friction rub due to uremic pericarditis</a:t>
            </a:r>
            <a:endParaRPr lang="en-US" sz="13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830"/>
              </a:spcBef>
              <a:spcAft>
                <a:spcPts val="830"/>
              </a:spcAft>
              <a:buSzPts val="1000"/>
              <a:buFont typeface="Symbol" panose="05050102010706020507" pitchFamily="18" charset="2"/>
              <a:buChar char=""/>
              <a:tabLst>
                <a:tab pos="457200" algn="l"/>
              </a:tabLst>
            </a:pPr>
            <a:r>
              <a:rPr lang="en-US" sz="1300" kern="0" dirty="0">
                <a:effectLst/>
                <a:latin typeface="Times New Roman" panose="02020603050405020304" pitchFamily="18" charset="0"/>
                <a:ea typeface="Times New Roman" panose="02020603050405020304" pitchFamily="18" charset="0"/>
                <a:cs typeface="Arial" panose="020B0604020202020204" pitchFamily="34" charset="0"/>
              </a:rPr>
              <a:t>Uremic frost, where high levels of blood urea nitrogen (BUN) cause urea in sweat to crystallize into fine, white powder on the skin: pruritic, confusion, N/V</a:t>
            </a:r>
            <a:endParaRPr lang="en-US" sz="13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830"/>
              </a:spcBef>
              <a:spcAft>
                <a:spcPts val="830"/>
              </a:spcAft>
              <a:buSzPts val="1000"/>
              <a:buFont typeface="Symbol" panose="05050102010706020507" pitchFamily="18" charset="2"/>
              <a:buChar char=""/>
              <a:tabLst>
                <a:tab pos="457200" algn="l"/>
              </a:tabLst>
            </a:pPr>
            <a:r>
              <a:rPr lang="en-US" sz="1300" kern="0" dirty="0">
                <a:effectLst/>
                <a:latin typeface="Times New Roman" panose="02020603050405020304" pitchFamily="18" charset="0"/>
                <a:ea typeface="Times New Roman" panose="02020603050405020304" pitchFamily="18" charset="0"/>
                <a:cs typeface="Arial" panose="020B0604020202020204" pitchFamily="34" charset="0"/>
              </a:rPr>
              <a:t>Hyperreflexia or muscle twitches</a:t>
            </a:r>
            <a:endParaRPr lang="en-US" sz="13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830"/>
              </a:spcBef>
              <a:spcAft>
                <a:spcPts val="830"/>
              </a:spcAft>
              <a:buSzPts val="1000"/>
              <a:buFont typeface="Symbol" panose="05050102010706020507" pitchFamily="18" charset="2"/>
              <a:buChar char=""/>
              <a:tabLst>
                <a:tab pos="457200" algn="l"/>
              </a:tabLst>
            </a:pPr>
            <a:r>
              <a:rPr lang="en-US" sz="1300" kern="0" dirty="0">
                <a:effectLst/>
                <a:latin typeface="Times New Roman" panose="02020603050405020304" pitchFamily="18" charset="0"/>
                <a:ea typeface="Times New Roman" panose="02020603050405020304" pitchFamily="18" charset="0"/>
                <a:cs typeface="Arial" panose="020B0604020202020204" pitchFamily="34" charset="0"/>
              </a:rPr>
              <a:t>Hypertensive fundal changes suggesting chronicity</a:t>
            </a:r>
          </a:p>
          <a:p>
            <a:pPr marL="342900" marR="0" lvl="0" indent="-342900">
              <a:spcBef>
                <a:spcPts val="830"/>
              </a:spcBef>
              <a:spcAft>
                <a:spcPts val="830"/>
              </a:spcAft>
              <a:buSzPts val="1000"/>
              <a:buFont typeface="Symbol" panose="05050102010706020507" pitchFamily="18" charset="2"/>
              <a:buChar char=""/>
              <a:tabLst>
                <a:tab pos="457200" algn="l"/>
              </a:tabLst>
            </a:pPr>
            <a:r>
              <a:rPr lang="en-US" sz="1300" kern="0" dirty="0">
                <a:latin typeface="Times New Roman" panose="02020603050405020304" pitchFamily="18" charset="0"/>
                <a:ea typeface="Aptos" panose="020B0004020202020204" pitchFamily="34" charset="0"/>
                <a:cs typeface="Arial" panose="020B0604020202020204" pitchFamily="34" charset="0"/>
              </a:rPr>
              <a:t>Fluid retention ( edema, pulmonary congestion)</a:t>
            </a:r>
            <a:endParaRPr lang="en-US" sz="1300" kern="100" dirty="0">
              <a:effectLst/>
              <a:latin typeface="Aptos" panose="020B0004020202020204" pitchFamily="34" charset="0"/>
              <a:ea typeface="Aptos" panose="020B0004020202020204" pitchFamily="34" charset="0"/>
              <a:cs typeface="Arial" panose="020B0604020202020204" pitchFamily="34" charset="0"/>
            </a:endParaRPr>
          </a:p>
          <a:p>
            <a:pPr marL="0" marR="0" indent="0">
              <a:spcAft>
                <a:spcPts val="800"/>
              </a:spcAft>
              <a:buNone/>
            </a:pPr>
            <a:endParaRPr lang="en-US" sz="1300" kern="100" dirty="0">
              <a:effectLst/>
              <a:latin typeface="Aptos" panose="020B0004020202020204" pitchFamily="34" charset="0"/>
              <a:ea typeface="Aptos" panose="020B0004020202020204" pitchFamily="34" charset="0"/>
              <a:cs typeface="Arial" panose="020B0604020202020204" pitchFamily="34" charset="0"/>
            </a:endParaRPr>
          </a:p>
          <a:p>
            <a:endParaRPr lang="en-US" sz="1300" dirty="0"/>
          </a:p>
        </p:txBody>
      </p:sp>
    </p:spTree>
    <p:extLst>
      <p:ext uri="{BB962C8B-B14F-4D97-AF65-F5344CB8AC3E}">
        <p14:creationId xmlns:p14="http://schemas.microsoft.com/office/powerpoint/2010/main" val="43369982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6C701-0505-9F1E-A348-9702DF5CD0F4}"/>
              </a:ext>
            </a:extLst>
          </p:cNvPr>
          <p:cNvSpPr>
            <a:spLocks noGrp="1"/>
          </p:cNvSpPr>
          <p:nvPr>
            <p:ph type="title"/>
          </p:nvPr>
        </p:nvSpPr>
        <p:spPr>
          <a:xfrm>
            <a:off x="640080" y="914401"/>
            <a:ext cx="4306824" cy="1477817"/>
          </a:xfrm>
        </p:spPr>
        <p:txBody>
          <a:bodyPr vert="horz" lIns="91440" tIns="45720" rIns="91440" bIns="45720" rtlCol="0" anchor="t">
            <a:normAutofit/>
          </a:bodyPr>
          <a:lstStyle/>
          <a:p>
            <a:r>
              <a:rPr lang="en-US"/>
              <a:t>Gross Structure of the Kidneys</a:t>
            </a:r>
          </a:p>
        </p:txBody>
      </p:sp>
      <p:sp>
        <p:nvSpPr>
          <p:cNvPr id="4" name="Content Placeholder 3">
            <a:extLst>
              <a:ext uri="{FF2B5EF4-FFF2-40B4-BE49-F238E27FC236}">
                <a16:creationId xmlns:a16="http://schemas.microsoft.com/office/drawing/2014/main" id="{140C41CD-5D25-1AB4-DEE5-9EC21BC744B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41848" y="1014984"/>
            <a:ext cx="5889161" cy="5288267"/>
          </a:xfrm>
        </p:spPr>
        <p:txBody>
          <a:bodyPr>
            <a:normAutofit lnSpcReduction="10000"/>
          </a:bodyPr>
          <a:lstStyle/>
          <a:p>
            <a:pPr marL="0" indent="0">
              <a:spcBef>
                <a:spcPts val="2500"/>
              </a:spcBef>
              <a:buNone/>
            </a:pPr>
            <a:r>
              <a:rPr lang="en-US" sz="2000" b="1" dirty="0"/>
              <a:t>Kidney Location</a:t>
            </a:r>
          </a:p>
          <a:p>
            <a:pPr marL="0" lvl="1" indent="0">
              <a:buNone/>
            </a:pPr>
            <a:r>
              <a:rPr lang="en-US" sz="2000" dirty="0"/>
              <a:t>The kidneys are bean-shaped organs positioned on either side of the spine, just below the ribcage</a:t>
            </a:r>
          </a:p>
          <a:p>
            <a:pPr marL="0" indent="0">
              <a:spcBef>
                <a:spcPts val="2500"/>
              </a:spcBef>
              <a:buNone/>
            </a:pPr>
            <a:r>
              <a:rPr lang="en-US" sz="2000" b="1" dirty="0"/>
              <a:t>Outer Cortex</a:t>
            </a:r>
          </a:p>
          <a:p>
            <a:pPr marL="0" lvl="1" indent="0">
              <a:buNone/>
            </a:pPr>
            <a:r>
              <a:rPr lang="en-US" sz="2000" dirty="0"/>
              <a:t>Each kidney has an outer cortex where the Nephron begins (</a:t>
            </a:r>
            <a:r>
              <a:rPr lang="en-US" sz="2000" b="1" dirty="0"/>
              <a:t>filtering blood and producing urine</a:t>
            </a:r>
            <a:r>
              <a:rPr lang="en-US" sz="2000" dirty="0"/>
              <a:t>.) </a:t>
            </a:r>
            <a:r>
              <a:rPr lang="en-US" sz="2000" b="1" dirty="0"/>
              <a:t>Erythropoietin</a:t>
            </a:r>
            <a:r>
              <a:rPr lang="en-US" sz="2000" dirty="0"/>
              <a:t> is produced in the cortex</a:t>
            </a:r>
          </a:p>
          <a:p>
            <a:pPr marL="0" indent="0">
              <a:spcBef>
                <a:spcPts val="2500"/>
              </a:spcBef>
              <a:buNone/>
            </a:pPr>
            <a:r>
              <a:rPr lang="en-US" sz="2000" b="1" dirty="0"/>
              <a:t>Inner Medulla</a:t>
            </a:r>
          </a:p>
          <a:p>
            <a:pPr marL="0" lvl="1" indent="0">
              <a:buNone/>
            </a:pPr>
            <a:r>
              <a:rPr lang="en-US" sz="2000" dirty="0"/>
              <a:t>Contains the renal pyramids (most Nephrons with glomeruli and renal tubules) plays a vital role in </a:t>
            </a:r>
            <a:r>
              <a:rPr lang="en-US" sz="2000" b="1" dirty="0"/>
              <a:t>urine concentration</a:t>
            </a:r>
            <a:r>
              <a:rPr lang="en-US" sz="2000" dirty="0"/>
              <a:t>.</a:t>
            </a:r>
          </a:p>
          <a:p>
            <a:pPr marL="0" indent="0">
              <a:spcBef>
                <a:spcPts val="2500"/>
              </a:spcBef>
              <a:buNone/>
            </a:pPr>
            <a:r>
              <a:rPr lang="en-US" sz="2000" b="1" dirty="0"/>
              <a:t>Renal Pelvis and Ureter</a:t>
            </a:r>
          </a:p>
          <a:p>
            <a:pPr marL="0" lvl="1" indent="0">
              <a:buNone/>
            </a:pPr>
            <a:r>
              <a:rPr lang="en-US" sz="2000" dirty="0"/>
              <a:t>The funnel shaped renal pelvis connects to the ureter, collects and </a:t>
            </a:r>
            <a:r>
              <a:rPr lang="en-US" sz="2000" b="1" dirty="0"/>
              <a:t>transport</a:t>
            </a:r>
            <a:r>
              <a:rPr lang="en-US" sz="2000" dirty="0"/>
              <a:t> of urine from the kidneys to the ureters &gt;&gt;&gt;&gt; urinary bladder</a:t>
            </a:r>
          </a:p>
        </p:txBody>
      </p:sp>
      <p:pic>
        <p:nvPicPr>
          <p:cNvPr id="11266" name="Picture 2" descr="Urinary System Anatomy and Physiology: Study Guide for Nurses">
            <a:extLst>
              <a:ext uri="{FF2B5EF4-FFF2-40B4-BE49-F238E27FC236}">
                <a16:creationId xmlns:a16="http://schemas.microsoft.com/office/drawing/2014/main" id="{F5751EE8-57F6-BBE8-943D-65E47A2641C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98585" y="2118644"/>
            <a:ext cx="5072699" cy="441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28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9D1502A-F138-582B-0AA8-EFAE0334F16F}"/>
              </a:ext>
            </a:extLst>
          </p:cNvPr>
          <p:cNvSpPr>
            <a:spLocks noGrp="1"/>
          </p:cNvSpPr>
          <p:nvPr>
            <p:ph type="ctrTitle"/>
          </p:nvPr>
        </p:nvSpPr>
        <p:spPr>
          <a:xfrm>
            <a:off x="3315031" y="1380754"/>
            <a:ext cx="5561938" cy="2513516"/>
          </a:xfrm>
        </p:spPr>
        <p:txBody>
          <a:bodyPr>
            <a:normAutofit/>
          </a:bodyPr>
          <a:lstStyle/>
          <a:p>
            <a:r>
              <a:rPr lang="en-US"/>
              <a:t>Congenital and Other Disorders</a:t>
            </a:r>
          </a:p>
        </p:txBody>
      </p:sp>
      <p:sp>
        <p:nvSpPr>
          <p:cNvPr id="15" name="Arc 14">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Oval 16">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102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63509-187D-CB4A-C08A-98BB727DC83C}"/>
              </a:ext>
            </a:extLst>
          </p:cNvPr>
          <p:cNvSpPr>
            <a:spLocks noGrp="1"/>
          </p:cNvSpPr>
          <p:nvPr>
            <p:ph type="title"/>
          </p:nvPr>
        </p:nvSpPr>
        <p:spPr>
          <a:xfrm>
            <a:off x="5431536" y="978408"/>
            <a:ext cx="6236208" cy="1463040"/>
          </a:xfrm>
        </p:spPr>
        <p:txBody>
          <a:bodyPr vert="horz" lIns="91440" tIns="45720" rIns="91440" bIns="45720" rtlCol="0" anchor="t">
            <a:normAutofit/>
          </a:bodyPr>
          <a:lstStyle/>
          <a:p>
            <a:r>
              <a:rPr lang="en-US" b="1" kern="1200" dirty="0">
                <a:solidFill>
                  <a:schemeClr val="tx1"/>
                </a:solidFill>
                <a:latin typeface="+mj-lt"/>
                <a:ea typeface="+mj-ea"/>
                <a:cs typeface="+mj-cs"/>
              </a:rPr>
              <a:t>Polycystic Kidney Disease (PKD)</a:t>
            </a:r>
          </a:p>
        </p:txBody>
      </p:sp>
      <p:pic>
        <p:nvPicPr>
          <p:cNvPr id="5" name="Content Placeholder 4" descr="Lungs with the virus. lung infection. Covid-19, pneumonia.">
            <a:extLst>
              <a:ext uri="{FF2B5EF4-FFF2-40B4-BE49-F238E27FC236}">
                <a16:creationId xmlns:a16="http://schemas.microsoft.com/office/drawing/2014/main" id="{AB8AB6BC-6329-4D84-9D8E-D2AECBFB6B6F}"/>
              </a:ext>
            </a:extLst>
          </p:cNvPr>
          <p:cNvPicPr>
            <a:picLocks noGrp="1" noChangeAspect="1"/>
          </p:cNvPicPr>
          <p:nvPr>
            <p:ph sz="half" idx="1"/>
          </p:nvPr>
        </p:nvPicPr>
        <p:blipFill>
          <a:blip r:embed="rId3"/>
          <a:srcRect l="28553" r="30767" b="-1"/>
          <a:stretch/>
        </p:blipFill>
        <p:spPr>
          <a:xfrm>
            <a:off x="517869" y="508091"/>
            <a:ext cx="4221911" cy="5837918"/>
          </a:xfrm>
          <a:prstGeom prst="rect">
            <a:avLst/>
          </a:prstGeom>
        </p:spPr>
      </p:pic>
      <p:sp>
        <p:nvSpPr>
          <p:cNvPr id="4" name="Content Placeholder 3">
            <a:extLst>
              <a:ext uri="{FF2B5EF4-FFF2-40B4-BE49-F238E27FC236}">
                <a16:creationId xmlns:a16="http://schemas.microsoft.com/office/drawing/2014/main" id="{5CFBD826-1FAC-4528-9A23-2243BC7CEAF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31536" y="2578608"/>
            <a:ext cx="6236208" cy="3767328"/>
          </a:xfrm>
        </p:spPr>
        <p:txBody>
          <a:bodyPr>
            <a:noAutofit/>
          </a:bodyPr>
          <a:lstStyle/>
          <a:p>
            <a:pPr marL="0" indent="0">
              <a:spcBef>
                <a:spcPts val="2500"/>
              </a:spcBef>
              <a:buNone/>
            </a:pPr>
            <a:r>
              <a:rPr lang="en-US" sz="1400" b="1" dirty="0"/>
              <a:t>Genetic Disorder</a:t>
            </a:r>
          </a:p>
          <a:p>
            <a:pPr marL="0" lvl="1" indent="0">
              <a:buNone/>
            </a:pPr>
            <a:r>
              <a:rPr lang="en-US" sz="1400" dirty="0"/>
              <a:t>Numerous cysts to develop in the kidneys.</a:t>
            </a:r>
          </a:p>
          <a:p>
            <a:pPr marL="0" indent="0">
              <a:spcBef>
                <a:spcPts val="2500"/>
              </a:spcBef>
              <a:buNone/>
            </a:pPr>
            <a:r>
              <a:rPr lang="en-US" sz="1400" b="1" dirty="0"/>
              <a:t>Symptoms and Management</a:t>
            </a:r>
          </a:p>
          <a:p>
            <a:r>
              <a:rPr lang="en-US" sz="1400" dirty="0"/>
              <a:t>High blood pressure, Belly, side or back pain. Blood in the urine, A feeling of fullness in the belly.</a:t>
            </a:r>
          </a:p>
          <a:p>
            <a:r>
              <a:rPr lang="en-US" sz="1400" dirty="0"/>
              <a:t>Increased abdominal size due to enlarged kidneys, Headaches, Kidney stones.</a:t>
            </a:r>
          </a:p>
          <a:p>
            <a:r>
              <a:rPr lang="en-US" sz="1400" dirty="0"/>
              <a:t>Kidney failure, Urinary tract or kidney infections.</a:t>
            </a:r>
            <a:endParaRPr lang="en-US" sz="1400" b="1" dirty="0"/>
          </a:p>
          <a:p>
            <a:pPr marL="0" lvl="1" indent="0">
              <a:buNone/>
            </a:pPr>
            <a:r>
              <a:rPr lang="en-US" sz="1400" b="1" dirty="0"/>
              <a:t>Management of PKD</a:t>
            </a:r>
            <a:r>
              <a:rPr lang="en-US" sz="1400" dirty="0"/>
              <a:t>:  Controlling symptoms and regularly monitoring kidney function to prevent complications.</a:t>
            </a:r>
          </a:p>
          <a:p>
            <a:pPr marL="0" indent="0">
              <a:spcBef>
                <a:spcPts val="2500"/>
              </a:spcBef>
              <a:buNone/>
            </a:pPr>
            <a:r>
              <a:rPr lang="en-US" sz="1400" b="1" dirty="0"/>
              <a:t>Impact on Kidney Function</a:t>
            </a:r>
          </a:p>
          <a:p>
            <a:pPr marL="0" lvl="1" indent="0">
              <a:buNone/>
            </a:pPr>
            <a:r>
              <a:rPr lang="en-US" sz="1400" dirty="0"/>
              <a:t>The growth of cysts leads to kidney enlargement and impaired function, affecting overall health.</a:t>
            </a:r>
          </a:p>
        </p:txBody>
      </p:sp>
    </p:spTree>
    <p:extLst>
      <p:ext uri="{BB962C8B-B14F-4D97-AF65-F5344CB8AC3E}">
        <p14:creationId xmlns:p14="http://schemas.microsoft.com/office/powerpoint/2010/main" val="2476885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2A9D89-C783-8166-AE37-8E43BE32AB54}"/>
              </a:ext>
            </a:extLst>
          </p:cNvPr>
          <p:cNvSpPr>
            <a:spLocks noGrp="1"/>
          </p:cNvSpPr>
          <p:nvPr>
            <p:ph type="title"/>
          </p:nvPr>
        </p:nvSpPr>
        <p:spPr>
          <a:xfrm>
            <a:off x="6392583" y="501651"/>
            <a:ext cx="4414848" cy="1716255"/>
          </a:xfrm>
        </p:spPr>
        <p:txBody>
          <a:bodyPr vert="horz" lIns="91440" tIns="45720" rIns="91440" bIns="45720" rtlCol="0" anchor="b">
            <a:normAutofit/>
          </a:bodyPr>
          <a:lstStyle/>
          <a:p>
            <a:r>
              <a:rPr lang="en-US" sz="5600" b="1"/>
              <a:t>Nephrotic Syndrome</a:t>
            </a:r>
          </a:p>
        </p:txBody>
      </p:sp>
      <p:sp>
        <p:nvSpPr>
          <p:cNvPr id="22" name="Rectangle 2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4" descr="A person taking a selfie&#10;&#10;AI-generated content may be incorrect.">
            <a:extLst>
              <a:ext uri="{FF2B5EF4-FFF2-40B4-BE49-F238E27FC236}">
                <a16:creationId xmlns:a16="http://schemas.microsoft.com/office/drawing/2014/main" id="{AACA1010-0BA3-ABBA-2453-CE5D1E3A9DD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r="2" b="4408"/>
          <a:stretch/>
        </p:blipFill>
        <p:spPr>
          <a:xfrm>
            <a:off x="279143" y="299509"/>
            <a:ext cx="5221625" cy="6258983"/>
          </a:xfrm>
          <a:prstGeom prst="rect">
            <a:avLst/>
          </a:prstGeom>
        </p:spPr>
      </p:pic>
      <p:sp>
        <p:nvSpPr>
          <p:cNvPr id="4" name="Content Placeholder 3">
            <a:extLst>
              <a:ext uri="{FF2B5EF4-FFF2-40B4-BE49-F238E27FC236}">
                <a16:creationId xmlns:a16="http://schemas.microsoft.com/office/drawing/2014/main" id="{BEAD1F86-7A33-3324-F022-1F414812C5C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45604" y="2217906"/>
            <a:ext cx="4434721" cy="3710427"/>
          </a:xfrm>
        </p:spPr>
        <p:txBody>
          <a:bodyPr anchor="t">
            <a:normAutofit lnSpcReduction="10000"/>
          </a:bodyPr>
          <a:lstStyle/>
          <a:p>
            <a:pPr marL="0" indent="0">
              <a:spcBef>
                <a:spcPts val="2500"/>
              </a:spcBef>
              <a:buNone/>
            </a:pPr>
            <a:r>
              <a:rPr lang="en-US" sz="1600" b="1" dirty="0">
                <a:solidFill>
                  <a:schemeClr val="tx1">
                    <a:alpha val="80000"/>
                  </a:schemeClr>
                </a:solidFill>
              </a:rPr>
              <a:t>Kidney Disorder</a:t>
            </a:r>
          </a:p>
          <a:p>
            <a:pPr marL="0" lvl="1" indent="0">
              <a:buNone/>
            </a:pPr>
            <a:r>
              <a:rPr lang="en-US" sz="1600" dirty="0">
                <a:solidFill>
                  <a:schemeClr val="tx1">
                    <a:alpha val="80000"/>
                  </a:schemeClr>
                </a:solidFill>
              </a:rPr>
              <a:t>Nephrotic Syndrome is a kidney disorder that leads to excessive protein loss in urine, impacting overall health.</a:t>
            </a:r>
          </a:p>
          <a:p>
            <a:pPr marL="0" indent="0">
              <a:spcBef>
                <a:spcPts val="2500"/>
              </a:spcBef>
              <a:buNone/>
            </a:pPr>
            <a:r>
              <a:rPr lang="en-US" sz="1600" b="1" dirty="0">
                <a:solidFill>
                  <a:schemeClr val="tx1">
                    <a:alpha val="80000"/>
                  </a:schemeClr>
                </a:solidFill>
              </a:rPr>
              <a:t>Symptoms of Nephrotic Syndrome</a:t>
            </a:r>
          </a:p>
          <a:p>
            <a:pPr marL="0" lvl="1" indent="0">
              <a:buNone/>
            </a:pPr>
            <a:r>
              <a:rPr lang="en-US" sz="1600" dirty="0">
                <a:solidFill>
                  <a:schemeClr val="tx1">
                    <a:alpha val="80000"/>
                  </a:schemeClr>
                </a:solidFill>
              </a:rPr>
              <a:t>Common symptoms include swelling in various body parts and fatigue, which can significantly affect quality of life.</a:t>
            </a:r>
          </a:p>
          <a:p>
            <a:pPr marL="0" indent="0">
              <a:spcBef>
                <a:spcPts val="2500"/>
              </a:spcBef>
              <a:buNone/>
            </a:pPr>
            <a:r>
              <a:rPr lang="en-US" sz="1600" b="1" dirty="0">
                <a:solidFill>
                  <a:schemeClr val="tx1">
                    <a:alpha val="80000"/>
                  </a:schemeClr>
                </a:solidFill>
              </a:rPr>
              <a:t>Treatment Focus</a:t>
            </a:r>
          </a:p>
          <a:p>
            <a:pPr marL="0" lvl="1" indent="0">
              <a:buNone/>
            </a:pPr>
            <a:r>
              <a:rPr lang="en-US" sz="1600" dirty="0">
                <a:solidFill>
                  <a:schemeClr val="tx1">
                    <a:alpha val="80000"/>
                  </a:schemeClr>
                </a:solidFill>
              </a:rPr>
              <a:t>Treatment for Nephrotic Syndrome aims to </a:t>
            </a:r>
            <a:r>
              <a:rPr lang="en-US" sz="1600" dirty="0">
                <a:solidFill>
                  <a:schemeClr val="tx1">
                    <a:alpha val="80000"/>
                  </a:schemeClr>
                </a:solidFill>
                <a:highlight>
                  <a:srgbClr val="FFFF00"/>
                </a:highlight>
              </a:rPr>
              <a:t>control symptoms </a:t>
            </a:r>
            <a:r>
              <a:rPr lang="en-US" sz="1600" dirty="0">
                <a:solidFill>
                  <a:schemeClr val="tx1">
                    <a:alpha val="80000"/>
                  </a:schemeClr>
                </a:solidFill>
              </a:rPr>
              <a:t>and </a:t>
            </a:r>
            <a:r>
              <a:rPr lang="en-US" sz="1600" dirty="0">
                <a:solidFill>
                  <a:srgbClr val="FF0000">
                    <a:alpha val="80000"/>
                  </a:srgbClr>
                </a:solidFill>
              </a:rPr>
              <a:t>prevent complications </a:t>
            </a:r>
            <a:r>
              <a:rPr lang="en-US" sz="1600" dirty="0">
                <a:solidFill>
                  <a:schemeClr val="tx1">
                    <a:alpha val="80000"/>
                  </a:schemeClr>
                </a:solidFill>
              </a:rPr>
              <a:t>through </a:t>
            </a:r>
            <a:r>
              <a:rPr lang="en-US" sz="1600" dirty="0">
                <a:solidFill>
                  <a:srgbClr val="FF0000">
                    <a:alpha val="80000"/>
                  </a:srgbClr>
                </a:solidFill>
              </a:rPr>
              <a:t>medication</a:t>
            </a:r>
            <a:r>
              <a:rPr lang="en-US" sz="1600" dirty="0">
                <a:solidFill>
                  <a:schemeClr val="tx1">
                    <a:alpha val="80000"/>
                  </a:schemeClr>
                </a:solidFill>
              </a:rPr>
              <a:t> and </a:t>
            </a:r>
            <a:r>
              <a:rPr lang="en-US" sz="1600" dirty="0">
                <a:solidFill>
                  <a:schemeClr val="tx1">
                    <a:alpha val="80000"/>
                  </a:schemeClr>
                </a:solidFill>
                <a:highlight>
                  <a:srgbClr val="FFFF00"/>
                </a:highlight>
              </a:rPr>
              <a:t>lifestyle changes</a:t>
            </a:r>
            <a:r>
              <a:rPr lang="en-US" sz="1600" dirty="0">
                <a:solidFill>
                  <a:schemeClr val="tx1">
                    <a:alpha val="80000"/>
                  </a:schemeClr>
                </a:solidFill>
              </a:rPr>
              <a:t>: Diuretics, steroids, antihypertensives, statins, Immunosuppressants</a:t>
            </a:r>
          </a:p>
        </p:txBody>
      </p:sp>
      <p:cxnSp>
        <p:nvCxnSpPr>
          <p:cNvPr id="24" name="Straight Connector 2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263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040E-AC47-3DA7-9598-4C00B88F41EC}"/>
              </a:ext>
            </a:extLst>
          </p:cNvPr>
          <p:cNvSpPr>
            <a:spLocks noGrp="1"/>
          </p:cNvSpPr>
          <p:nvPr>
            <p:ph type="title"/>
          </p:nvPr>
        </p:nvSpPr>
        <p:spPr>
          <a:xfrm>
            <a:off x="838200" y="1045029"/>
            <a:ext cx="10178143" cy="645659"/>
          </a:xfrm>
        </p:spPr>
        <p:txBody>
          <a:bodyPr>
            <a:noAutofit/>
          </a:bodyPr>
          <a:lstStyle/>
          <a:p>
            <a:pPr algn="ctr"/>
            <a:r>
              <a:rPr lang="en-US" sz="2800" b="1" i="0">
                <a:solidFill>
                  <a:srgbClr val="212121"/>
                </a:solidFill>
                <a:effectLst/>
                <a:latin typeface="Merriweather" panose="00000500000000000000" pitchFamily="2" charset="0"/>
              </a:rPr>
              <a:t>Prevalence of chronic kidney disease and risk factors in North-Central Nigeria: a population-based survey</a:t>
            </a:r>
            <a:br>
              <a:rPr lang="en-US" sz="2800" b="1" i="0">
                <a:solidFill>
                  <a:srgbClr val="212121"/>
                </a:solidFill>
                <a:effectLst/>
                <a:latin typeface="Merriweather" panose="00000500000000000000" pitchFamily="2" charset="0"/>
              </a:rPr>
            </a:br>
            <a:endParaRPr lang="en-US" sz="2800" dirty="0"/>
          </a:p>
        </p:txBody>
      </p:sp>
      <p:graphicFrame>
        <p:nvGraphicFramePr>
          <p:cNvPr id="6" name="Content Placeholder 2">
            <a:extLst>
              <a:ext uri="{FF2B5EF4-FFF2-40B4-BE49-F238E27FC236}">
                <a16:creationId xmlns:a16="http://schemas.microsoft.com/office/drawing/2014/main" id="{057DFF24-5435-190E-1683-327418E90A84}"/>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259DE5FA-D721-BC7B-EEDB-67F2756F5DB1}"/>
              </a:ext>
            </a:extLst>
          </p:cNvPr>
          <p:cNvSpPr>
            <a:spLocks noGrp="1"/>
          </p:cNvSpPr>
          <p:nvPr>
            <p:ph sz="half" idx="2"/>
          </p:nvPr>
        </p:nvSpPr>
        <p:spPr/>
        <p:txBody>
          <a:bodyPr>
            <a:normAutofit fontScale="77500" lnSpcReduction="20000"/>
          </a:bodyPr>
          <a:lstStyle/>
          <a:p>
            <a:pPr marL="0" marR="0">
              <a:lnSpc>
                <a:spcPct val="150000"/>
              </a:lnSpc>
              <a:spcAft>
                <a:spcPts val="800"/>
              </a:spcAft>
              <a:buNone/>
            </a:pPr>
            <a:r>
              <a:rPr lang="en-US" sz="1800" b="1" kern="0" dirty="0">
                <a:solidFill>
                  <a:srgbClr val="131413"/>
                </a:solidFill>
                <a:effectLst/>
                <a:highlight>
                  <a:srgbClr val="FFFF00"/>
                </a:highlight>
                <a:latin typeface="Georgia" panose="02040502050405020303" pitchFamily="18" charset="0"/>
                <a:ea typeface="Aptos" panose="020B0004020202020204" pitchFamily="34" charset="0"/>
                <a:cs typeface="DvbhqqAdvTT99c4c969"/>
              </a:rPr>
              <a:t>Conclusions</a:t>
            </a:r>
            <a:r>
              <a:rPr lang="en-US" sz="1800" kern="0" dirty="0">
                <a:solidFill>
                  <a:srgbClr val="131413"/>
                </a:solidFill>
                <a:effectLst/>
                <a:latin typeface="Georgia" panose="02040502050405020303" pitchFamily="18" charset="0"/>
                <a:ea typeface="Aptos" panose="020B0004020202020204" pitchFamily="34" charset="0"/>
                <a:cs typeface="DvbhqqAdvTT99c4c969"/>
              </a:rPr>
              <a:t>: </a:t>
            </a:r>
            <a:r>
              <a:rPr lang="en-US" sz="1800" kern="0" dirty="0">
                <a:solidFill>
                  <a:srgbClr val="131413"/>
                </a:solidFill>
                <a:effectLst/>
                <a:latin typeface="Georgia" panose="02040502050405020303" pitchFamily="18" charset="0"/>
                <a:ea typeface="Aptos" panose="020B0004020202020204" pitchFamily="34" charset="0"/>
                <a:cs typeface="RbwnkvAdvTTb5929f4c"/>
              </a:rPr>
              <a:t>CKD and its risk factors are prevalent among middle-aged urban populations in North-Central Nigeria.</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50000"/>
              </a:lnSpc>
              <a:spcAft>
                <a:spcPts val="800"/>
              </a:spcAft>
              <a:buNone/>
            </a:pPr>
            <a:r>
              <a:rPr lang="en-US" sz="1800" kern="0" dirty="0">
                <a:solidFill>
                  <a:srgbClr val="131413"/>
                </a:solidFill>
                <a:effectLst/>
                <a:latin typeface="Georgia" panose="02040502050405020303" pitchFamily="18" charset="0"/>
                <a:ea typeface="Aptos" panose="020B0004020202020204" pitchFamily="34" charset="0"/>
                <a:cs typeface="RbwnkvAdvTTb5929f4c"/>
              </a:rPr>
              <a:t>It is common among </a:t>
            </a:r>
            <a:r>
              <a:rPr lang="en-US" sz="1800" b="1" kern="0" dirty="0">
                <a:solidFill>
                  <a:srgbClr val="FF0000"/>
                </a:solidFill>
                <a:effectLst/>
                <a:latin typeface="Georgia" panose="02040502050405020303" pitchFamily="18" charset="0"/>
                <a:ea typeface="Aptos" panose="020B0004020202020204" pitchFamily="34" charset="0"/>
                <a:cs typeface="RbwnkvAdvTTb5929f4c"/>
              </a:rPr>
              <a:t>women, </a:t>
            </a:r>
            <a:r>
              <a:rPr lang="en-US" sz="1800" kern="0" dirty="0">
                <a:solidFill>
                  <a:srgbClr val="131413"/>
                </a:solidFill>
                <a:effectLst/>
                <a:latin typeface="Georgia" panose="02040502050405020303" pitchFamily="18" charset="0"/>
                <a:ea typeface="Aptos" panose="020B0004020202020204" pitchFamily="34" charset="0"/>
                <a:cs typeface="RbwnkvAdvTTb5929f4c"/>
              </a:rPr>
              <a:t>fueled by </a:t>
            </a:r>
            <a:r>
              <a:rPr lang="en-US" sz="1800" b="1" kern="0" dirty="0">
                <a:solidFill>
                  <a:srgbClr val="131413"/>
                </a:solidFill>
                <a:effectLst/>
                <a:highlight>
                  <a:srgbClr val="FFFF00"/>
                </a:highlight>
                <a:latin typeface="Georgia" panose="02040502050405020303" pitchFamily="18" charset="0"/>
                <a:ea typeface="Aptos" panose="020B0004020202020204" pitchFamily="34" charset="0"/>
                <a:cs typeface="RbwnkvAdvTTb5929f4c"/>
              </a:rPr>
              <a:t>diabetes, ageing, obesity, and albuminuria. </a:t>
            </a:r>
            <a:r>
              <a:rPr lang="en-US" sz="1800" kern="0" dirty="0">
                <a:solidFill>
                  <a:srgbClr val="131413"/>
                </a:solidFill>
                <a:effectLst/>
                <a:latin typeface="Georgia" panose="02040502050405020303" pitchFamily="18" charset="0"/>
                <a:ea typeface="Aptos" panose="020B0004020202020204" pitchFamily="34" charset="0"/>
                <a:cs typeface="RbwnkvAdvTTb5929f4c"/>
              </a:rPr>
              <a:t>These data add to existing regional studies of burden of CKD that may serve as template for a national prevention framework for CKD in Nigeria.</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50000"/>
              </a:lnSpc>
              <a:spcAft>
                <a:spcPts val="800"/>
              </a:spcAft>
              <a:buNone/>
            </a:pPr>
            <a:r>
              <a:rPr lang="en-US" sz="1800" kern="0" dirty="0">
                <a:solidFill>
                  <a:srgbClr val="131413"/>
                </a:solidFill>
                <a:effectLst/>
                <a:latin typeface="Georgia" panose="02040502050405020303" pitchFamily="18" charset="0"/>
                <a:ea typeface="Aptos" panose="020B0004020202020204" pitchFamily="34" charset="0"/>
                <a:cs typeface="RbwnkvAdvTTb5929f4c"/>
              </a:rPr>
              <a:t>One of the</a:t>
            </a:r>
            <a:r>
              <a:rPr lang="en-US" sz="1800" b="1" kern="0" dirty="0">
                <a:solidFill>
                  <a:srgbClr val="131413"/>
                </a:solidFill>
                <a:effectLst/>
                <a:highlight>
                  <a:srgbClr val="FFFF00"/>
                </a:highlight>
                <a:latin typeface="Georgia" panose="02040502050405020303" pitchFamily="18" charset="0"/>
                <a:ea typeface="Aptos" panose="020B0004020202020204" pitchFamily="34" charset="0"/>
                <a:cs typeface="RbwnkvAdvTTb5929f4c"/>
              </a:rPr>
              <a:t> limitations </a:t>
            </a:r>
            <a:r>
              <a:rPr lang="en-US" sz="1800" kern="0" dirty="0">
                <a:solidFill>
                  <a:srgbClr val="131413"/>
                </a:solidFill>
                <a:effectLst/>
                <a:latin typeface="Georgia" panose="02040502050405020303" pitchFamily="18" charset="0"/>
                <a:ea typeface="Aptos" panose="020B0004020202020204" pitchFamily="34" charset="0"/>
                <a:cs typeface="RbwnkvAdvTTb5929f4c"/>
              </a:rPr>
              <a:t>of the study is that the participants were </a:t>
            </a:r>
            <a:r>
              <a:rPr lang="en-US" sz="1800" b="1" kern="0" dirty="0">
                <a:solidFill>
                  <a:srgbClr val="FF0000"/>
                </a:solidFill>
                <a:effectLst/>
                <a:latin typeface="Georgia" panose="02040502050405020303" pitchFamily="18" charset="0"/>
                <a:ea typeface="Aptos" panose="020B0004020202020204" pitchFamily="34" charset="0"/>
                <a:cs typeface="RbwnkvAdvTTb5929f4c"/>
              </a:rPr>
              <a:t>voluntary community dwellers </a:t>
            </a:r>
            <a:r>
              <a:rPr lang="en-US" sz="1800" kern="0" dirty="0">
                <a:solidFill>
                  <a:srgbClr val="131413"/>
                </a:solidFill>
                <a:effectLst/>
                <a:latin typeface="Georgia" panose="02040502050405020303" pitchFamily="18" charset="0"/>
                <a:ea typeface="Aptos" panose="020B0004020202020204" pitchFamily="34" charset="0"/>
                <a:cs typeface="RbwnkvAdvTTb5929f4c"/>
              </a:rPr>
              <a:t>and as such</a:t>
            </a:r>
            <a:r>
              <a:rPr lang="en-US" sz="1800" kern="100" dirty="0">
                <a:latin typeface="Aptos" panose="020B0004020202020204" pitchFamily="34" charset="0"/>
                <a:ea typeface="Aptos" panose="020B0004020202020204" pitchFamily="34" charset="0"/>
                <a:cs typeface="Arial" panose="020B0604020202020204" pitchFamily="34" charset="0"/>
              </a:rPr>
              <a:t> </a:t>
            </a:r>
            <a:r>
              <a:rPr lang="en-US" sz="1800" kern="0" dirty="0">
                <a:solidFill>
                  <a:srgbClr val="131413"/>
                </a:solidFill>
                <a:effectLst/>
                <a:latin typeface="Georgia" panose="02040502050405020303" pitchFamily="18" charset="0"/>
                <a:ea typeface="Aptos" panose="020B0004020202020204" pitchFamily="34" charset="0"/>
                <a:cs typeface="RbwnkvAdvTTb5929f4c"/>
              </a:rPr>
              <a:t>not representative for the community. The sample may thus have been subjected to </a:t>
            </a:r>
            <a:r>
              <a:rPr lang="en-US" sz="1800" b="1" kern="0" dirty="0">
                <a:solidFill>
                  <a:srgbClr val="131413"/>
                </a:solidFill>
                <a:effectLst/>
                <a:latin typeface="Georgia" panose="02040502050405020303" pitchFamily="18" charset="0"/>
                <a:ea typeface="Aptos" panose="020B0004020202020204" pitchFamily="34" charset="0"/>
                <a:cs typeface="RbwnkvAdvTTb5929f4c"/>
              </a:rPr>
              <a:t>selection bias </a:t>
            </a:r>
            <a:r>
              <a:rPr lang="en-US" sz="1800" kern="0" dirty="0">
                <a:solidFill>
                  <a:srgbClr val="131413"/>
                </a:solidFill>
                <a:effectLst/>
                <a:latin typeface="Georgia" panose="02040502050405020303" pitchFamily="18" charset="0"/>
                <a:ea typeface="Aptos" panose="020B0004020202020204" pitchFamily="34" charset="0"/>
                <a:cs typeface="RbwnkvAdvTTb5929f4c"/>
              </a:rPr>
              <a:t>possibly</a:t>
            </a:r>
            <a:r>
              <a:rPr lang="en-US" sz="1800" kern="100" dirty="0">
                <a:latin typeface="Aptos" panose="020B0004020202020204" pitchFamily="34" charset="0"/>
                <a:ea typeface="Aptos" panose="020B0004020202020204" pitchFamily="34" charset="0"/>
                <a:cs typeface="Arial" panose="020B0604020202020204" pitchFamily="34" charset="0"/>
              </a:rPr>
              <a:t> </a:t>
            </a:r>
            <a:r>
              <a:rPr lang="en-US" sz="1800" kern="0" dirty="0">
                <a:solidFill>
                  <a:srgbClr val="131413"/>
                </a:solidFill>
                <a:effectLst/>
                <a:latin typeface="Georgia" panose="02040502050405020303" pitchFamily="18" charset="0"/>
                <a:ea typeface="Aptos" panose="020B0004020202020204" pitchFamily="34" charset="0"/>
                <a:cs typeface="RbwnkvAdvTTb5929f4c"/>
              </a:rPr>
              <a:t>resulting in </a:t>
            </a:r>
            <a:r>
              <a:rPr lang="en-US" sz="1800" b="1" kern="0" dirty="0">
                <a:solidFill>
                  <a:srgbClr val="131413"/>
                </a:solidFill>
                <a:effectLst/>
                <a:latin typeface="Georgia" panose="02040502050405020303" pitchFamily="18" charset="0"/>
                <a:ea typeface="Aptos" panose="020B0004020202020204" pitchFamily="34" charset="0"/>
                <a:cs typeface="RbwnkvAdvTTb5929f4c"/>
              </a:rPr>
              <a:t>overestimation of CKD risk factors.</a:t>
            </a:r>
            <a:endParaRPr lang="en-US" sz="1800" b="1" kern="100" dirty="0">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0578185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870E3-F4B9-42AD-7338-E8B72E6AB230}"/>
              </a:ext>
            </a:extLst>
          </p:cNvPr>
          <p:cNvSpPr>
            <a:spLocks noGrp="1"/>
          </p:cNvSpPr>
          <p:nvPr>
            <p:ph type="title"/>
          </p:nvPr>
        </p:nvSpPr>
        <p:spPr/>
        <p:txBody>
          <a:bodyPr>
            <a:noAutofit/>
          </a:bodyPr>
          <a:lstStyle/>
          <a:p>
            <a:pPr algn="ctr"/>
            <a:r>
              <a:rPr lang="en-US" sz="3200" b="1" i="0" dirty="0">
                <a:solidFill>
                  <a:srgbClr val="222222"/>
                </a:solidFill>
                <a:effectLst/>
                <a:latin typeface="Harding"/>
              </a:rPr>
              <a:t>Many risk factors for CKD will not be addressed by targeting current WHO-recognized major Non-communicable </a:t>
            </a:r>
            <a:r>
              <a:rPr lang="en-US" sz="3200" b="1" i="0" dirty="0" err="1">
                <a:solidFill>
                  <a:srgbClr val="222222"/>
                </a:solidFill>
                <a:effectLst/>
                <a:latin typeface="Harding"/>
              </a:rPr>
              <a:t>Dxs</a:t>
            </a:r>
            <a:r>
              <a:rPr lang="en-US" sz="3200" b="1" i="0" dirty="0">
                <a:solidFill>
                  <a:srgbClr val="222222"/>
                </a:solidFill>
                <a:effectLst/>
                <a:latin typeface="Harding"/>
              </a:rPr>
              <a:t> (NCDs.)</a:t>
            </a:r>
            <a:br>
              <a:rPr lang="en-US" sz="3200" b="1" i="0" dirty="0">
                <a:solidFill>
                  <a:srgbClr val="222222"/>
                </a:solidFill>
                <a:effectLst/>
                <a:latin typeface="Harding"/>
              </a:rPr>
            </a:br>
            <a:endParaRPr lang="en-US" sz="3200" dirty="0"/>
          </a:p>
        </p:txBody>
      </p:sp>
      <p:sp>
        <p:nvSpPr>
          <p:cNvPr id="4" name="Content Placeholder 3">
            <a:extLst>
              <a:ext uri="{FF2B5EF4-FFF2-40B4-BE49-F238E27FC236}">
                <a16:creationId xmlns:a16="http://schemas.microsoft.com/office/drawing/2014/main" id="{FDE9AD22-A25E-C84A-D875-261E4EBDBBD0}"/>
              </a:ext>
            </a:extLst>
          </p:cNvPr>
          <p:cNvSpPr>
            <a:spLocks noGrp="1"/>
          </p:cNvSpPr>
          <p:nvPr>
            <p:ph sz="half" idx="2"/>
          </p:nvPr>
        </p:nvSpPr>
        <p:spPr/>
        <p:txBody>
          <a:bodyPr>
            <a:normAutofit fontScale="77500" lnSpcReduction="20000"/>
          </a:bodyPr>
          <a:lstStyle/>
          <a:p>
            <a:r>
              <a:rPr lang="en-US" b="0" i="0" dirty="0">
                <a:solidFill>
                  <a:srgbClr val="222222"/>
                </a:solidFill>
                <a:effectLst/>
                <a:latin typeface="Harding"/>
              </a:rPr>
              <a:t>Kidney disease is an increasing </a:t>
            </a:r>
            <a:r>
              <a:rPr lang="en-US" b="1" i="0" dirty="0">
                <a:solidFill>
                  <a:srgbClr val="222222"/>
                </a:solidFill>
                <a:effectLst/>
                <a:latin typeface="Harding"/>
              </a:rPr>
              <a:t>global problem </a:t>
            </a:r>
            <a:r>
              <a:rPr lang="en-US" b="0" i="0" dirty="0">
                <a:solidFill>
                  <a:srgbClr val="222222"/>
                </a:solidFill>
                <a:effectLst/>
                <a:latin typeface="Harding"/>
              </a:rPr>
              <a:t>that </a:t>
            </a:r>
            <a:r>
              <a:rPr lang="en-US" b="0" i="0" dirty="0">
                <a:solidFill>
                  <a:srgbClr val="222222"/>
                </a:solidFill>
                <a:effectLst/>
                <a:highlight>
                  <a:srgbClr val="FFFF00"/>
                </a:highlight>
                <a:latin typeface="Harding"/>
              </a:rPr>
              <a:t>disproportionately affects poor, vulnerable and marginalized populations</a:t>
            </a:r>
          </a:p>
          <a:p>
            <a:r>
              <a:rPr lang="en-US" b="0" i="0" dirty="0">
                <a:solidFill>
                  <a:srgbClr val="222222"/>
                </a:solidFill>
                <a:effectLst/>
                <a:latin typeface="Harding"/>
              </a:rPr>
              <a:t>Approximately 700 million people are estimated to have CKD worldwide.</a:t>
            </a:r>
          </a:p>
          <a:p>
            <a:r>
              <a:rPr lang="en-US" b="0" i="0" dirty="0">
                <a:solidFill>
                  <a:srgbClr val="222222"/>
                </a:solidFill>
                <a:effectLst/>
                <a:latin typeface="Harding"/>
              </a:rPr>
              <a:t>AKI affects 7–18% of hospitalized patients and 20–200 per million individuals annually </a:t>
            </a:r>
          </a:p>
          <a:p>
            <a:r>
              <a:rPr lang="en-US" b="0" i="0" dirty="0">
                <a:solidFill>
                  <a:srgbClr val="222222"/>
                </a:solidFill>
                <a:effectLst/>
                <a:latin typeface="Harding"/>
              </a:rPr>
              <a:t>the GBD study attributing ~3.1 million deaths in 2019 to kidney dysfunction.</a:t>
            </a:r>
          </a:p>
          <a:p>
            <a:r>
              <a:rPr lang="en-US" b="0" i="0" dirty="0">
                <a:solidFill>
                  <a:srgbClr val="222222"/>
                </a:solidFill>
                <a:effectLst/>
                <a:latin typeface="Harding"/>
              </a:rPr>
              <a:t>The global population is rapidly ageing; the proportion of people aged &gt;65 years is expected to rise from around 10% in 2024 to &gt;16% by 2050.</a:t>
            </a:r>
          </a:p>
          <a:p>
            <a:endParaRPr lang="en-US" dirty="0"/>
          </a:p>
        </p:txBody>
      </p:sp>
      <p:pic>
        <p:nvPicPr>
          <p:cNvPr id="1026" name="Picture 2" descr="Fig. 1">
            <a:extLst>
              <a:ext uri="{FF2B5EF4-FFF2-40B4-BE49-F238E27FC236}">
                <a16:creationId xmlns:a16="http://schemas.microsoft.com/office/drawing/2014/main" id="{7BA8B045-4054-7669-F6E3-5F7898B4504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537479"/>
            <a:ext cx="5181600" cy="2992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127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AEF5F-C3E9-8530-CB27-92B60EE00680}"/>
              </a:ext>
            </a:extLst>
          </p:cNvPr>
          <p:cNvSpPr>
            <a:spLocks noGrp="1"/>
          </p:cNvSpPr>
          <p:nvPr>
            <p:ph type="title"/>
          </p:nvPr>
        </p:nvSpPr>
        <p:spPr/>
        <p:txBody>
          <a:bodyPr/>
          <a:lstStyle/>
          <a:p>
            <a:pPr algn="ctr"/>
            <a:r>
              <a:rPr lang="en-US" dirty="0"/>
              <a:t>World Health Organization’s Data on CKD Prevalence and Burden</a:t>
            </a:r>
          </a:p>
        </p:txBody>
      </p:sp>
      <p:sp>
        <p:nvSpPr>
          <p:cNvPr id="3" name="Content Placeholder 2">
            <a:extLst>
              <a:ext uri="{FF2B5EF4-FFF2-40B4-BE49-F238E27FC236}">
                <a16:creationId xmlns:a16="http://schemas.microsoft.com/office/drawing/2014/main" id="{253AE98F-4BF4-138A-3689-093BA3ACD512}"/>
              </a:ext>
            </a:extLst>
          </p:cNvPr>
          <p:cNvSpPr>
            <a:spLocks noGrp="1"/>
          </p:cNvSpPr>
          <p:nvPr>
            <p:ph sz="half" idx="1"/>
          </p:nvPr>
        </p:nvSpPr>
        <p:spPr/>
        <p:txBody>
          <a:bodyPr/>
          <a:lstStyle/>
          <a:p>
            <a:pPr marL="342900" marR="0" lvl="0" indent="-342900">
              <a:lnSpc>
                <a:spcPct val="107000"/>
              </a:lnSpc>
              <a:spcAft>
                <a:spcPts val="600"/>
              </a:spcAft>
              <a:buSzPts val="1000"/>
              <a:buFont typeface="Symbol" panose="05050102010706020507" pitchFamily="18" charset="2"/>
              <a:buChar char=""/>
              <a:tabLst>
                <a:tab pos="457200" algn="l"/>
              </a:tabLst>
            </a:pPr>
            <a:r>
              <a:rPr lang="en-US" sz="2400" b="1" kern="0" dirty="0">
                <a:solidFill>
                  <a:srgbClr val="001D35"/>
                </a:solidFill>
                <a:effectLst/>
                <a:latin typeface="Roboto" panose="02000000000000000000" pitchFamily="2" charset="0"/>
                <a:ea typeface="Times New Roman" panose="02020603050405020304" pitchFamily="18" charset="0"/>
                <a:cs typeface="Times New Roman" panose="02020603050405020304" pitchFamily="18" charset="0"/>
              </a:rPr>
              <a:t>Global Prevalence:</a:t>
            </a:r>
            <a:endParaRPr lang="en-US" sz="2400" kern="100" dirty="0">
              <a:effectLst/>
              <a:latin typeface="Aptos" panose="020B0004020202020204" pitchFamily="34" charset="0"/>
              <a:ea typeface="Aptos" panose="020B0004020202020204" pitchFamily="34" charset="0"/>
              <a:cs typeface="Arial" panose="020B0604020202020204" pitchFamily="34" charset="0"/>
            </a:endParaRPr>
          </a:p>
          <a:p>
            <a:pPr marL="190500" marR="0">
              <a:lnSpc>
                <a:spcPct val="107000"/>
              </a:lnSpc>
              <a:spcAft>
                <a:spcPts val="600"/>
              </a:spcAft>
              <a:buNone/>
            </a:pPr>
            <a:r>
              <a:rPr lang="en-US" sz="1800" kern="0" spc="10" dirty="0">
                <a:solidFill>
                  <a:srgbClr val="001D35"/>
                </a:solidFill>
                <a:effectLst/>
                <a:latin typeface="Roboto" panose="02000000000000000000" pitchFamily="2" charset="0"/>
                <a:ea typeface="Times New Roman" panose="02020603050405020304" pitchFamily="18" charset="0"/>
                <a:cs typeface="Times New Roman" panose="02020603050405020304" pitchFamily="18" charset="0"/>
              </a:rPr>
              <a:t>	CKD is estimated to affect over </a:t>
            </a:r>
            <a:r>
              <a:rPr lang="en-US" sz="1800" b="1" kern="0" spc="10" dirty="0">
                <a:solidFill>
                  <a:srgbClr val="001D35"/>
                </a:solidFill>
                <a:effectLst/>
                <a:latin typeface="Roboto" panose="02000000000000000000" pitchFamily="2" charset="0"/>
                <a:ea typeface="Times New Roman" panose="02020603050405020304" pitchFamily="18" charset="0"/>
                <a:cs typeface="Times New Roman" panose="02020603050405020304" pitchFamily="18" charset="0"/>
              </a:rPr>
              <a:t>10% </a:t>
            </a:r>
            <a:r>
              <a:rPr lang="en-US" sz="1800" kern="0" spc="10" dirty="0">
                <a:solidFill>
                  <a:srgbClr val="001D35"/>
                </a:solidFill>
                <a:effectLst/>
                <a:latin typeface="Roboto" panose="02000000000000000000" pitchFamily="2" charset="0"/>
                <a:ea typeface="Times New Roman" panose="02020603050405020304" pitchFamily="18" charset="0"/>
                <a:cs typeface="Times New Roman" panose="02020603050405020304" pitchFamily="18" charset="0"/>
              </a:rPr>
              <a:t>of the world's population, translating to over </a:t>
            </a:r>
            <a:r>
              <a:rPr lang="en-US" sz="1800" b="1" kern="0" spc="10" dirty="0">
                <a:solidFill>
                  <a:srgbClr val="001D35"/>
                </a:solidFill>
                <a:effectLst/>
                <a:latin typeface="Roboto" panose="02000000000000000000" pitchFamily="2" charset="0"/>
                <a:ea typeface="Times New Roman" panose="02020603050405020304" pitchFamily="18" charset="0"/>
                <a:cs typeface="Times New Roman" panose="02020603050405020304" pitchFamily="18" charset="0"/>
              </a:rPr>
              <a:t>800 million</a:t>
            </a:r>
            <a:r>
              <a:rPr lang="en-US" sz="1800" kern="0" spc="10" dirty="0">
                <a:solidFill>
                  <a:srgbClr val="001D35"/>
                </a:solidFill>
                <a:effectLst/>
                <a:latin typeface="Roboto" panose="02000000000000000000" pitchFamily="2" charset="0"/>
                <a:ea typeface="Times New Roman" panose="02020603050405020304" pitchFamily="18" charset="0"/>
                <a:cs typeface="Times New Roman" panose="02020603050405020304" pitchFamily="18" charset="0"/>
              </a:rPr>
              <a:t> individuals.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Aft>
                <a:spcPts val="600"/>
              </a:spcAft>
              <a:buSzPts val="1000"/>
              <a:buFont typeface="Symbol" panose="05050102010706020507" pitchFamily="18" charset="2"/>
              <a:buChar char=""/>
              <a:tabLst>
                <a:tab pos="457200" algn="l"/>
              </a:tabLst>
            </a:pPr>
            <a:r>
              <a:rPr lang="en-US" sz="2400" b="1" kern="0" dirty="0">
                <a:solidFill>
                  <a:srgbClr val="001D35"/>
                </a:solidFill>
                <a:effectLst/>
                <a:latin typeface="Roboto" panose="02000000000000000000" pitchFamily="2" charset="0"/>
                <a:ea typeface="Times New Roman" panose="02020603050405020304" pitchFamily="18" charset="0"/>
                <a:cs typeface="Times New Roman" panose="02020603050405020304" pitchFamily="18" charset="0"/>
              </a:rPr>
              <a:t>Leading Cause of Death:</a:t>
            </a:r>
            <a:endParaRPr lang="en-US" sz="2400" kern="100" dirty="0">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07000"/>
              </a:lnSpc>
              <a:spcAft>
                <a:spcPts val="600"/>
              </a:spcAft>
              <a:buNone/>
            </a:pPr>
            <a:r>
              <a:rPr lang="en-US" sz="1800" kern="0" spc="10" dirty="0">
                <a:solidFill>
                  <a:srgbClr val="001D35"/>
                </a:solidFill>
                <a:effectLst/>
                <a:latin typeface="Roboto" panose="02000000000000000000" pitchFamily="2" charset="0"/>
                <a:ea typeface="Times New Roman" panose="02020603050405020304" pitchFamily="18" charset="0"/>
                <a:cs typeface="Times New Roman" panose="02020603050405020304" pitchFamily="18" charset="0"/>
              </a:rPr>
              <a:t>   Kidney diseases are a leading cause of death, with </a:t>
            </a:r>
            <a:r>
              <a:rPr lang="en-US" sz="1800" kern="0" spc="10" dirty="0">
                <a:solidFill>
                  <a:srgbClr val="001D35"/>
                </a:solidFill>
                <a:effectLst/>
                <a:highlight>
                  <a:srgbClr val="FFFF00"/>
                </a:highlight>
                <a:latin typeface="Roboto" panose="02000000000000000000" pitchFamily="2" charset="0"/>
                <a:ea typeface="Times New Roman" panose="02020603050405020304" pitchFamily="18" charset="0"/>
                <a:cs typeface="Times New Roman" panose="02020603050405020304" pitchFamily="18" charset="0"/>
              </a:rPr>
              <a:t>CKD being the seventh most common cause of death from noncommunicable diseases (NCDs) worldwide. </a:t>
            </a:r>
            <a:endParaRPr lang="en-US" sz="1800" kern="100" dirty="0">
              <a:effectLst/>
              <a:highlight>
                <a:srgbClr val="FFFF00"/>
              </a:highlight>
              <a:latin typeface="Aptos" panose="020B0004020202020204" pitchFamily="34" charset="0"/>
              <a:ea typeface="Aptos" panose="020B0004020202020204" pitchFamily="34" charset="0"/>
              <a:cs typeface="Arial" panose="020B0604020202020204" pitchFamily="34" charset="0"/>
            </a:endParaRPr>
          </a:p>
          <a:p>
            <a:pPr marL="0" indent="0">
              <a:buNone/>
            </a:pPr>
            <a:endParaRPr lang="en-US" dirty="0"/>
          </a:p>
        </p:txBody>
      </p:sp>
      <p:sp>
        <p:nvSpPr>
          <p:cNvPr id="4" name="Content Placeholder 3">
            <a:extLst>
              <a:ext uri="{FF2B5EF4-FFF2-40B4-BE49-F238E27FC236}">
                <a16:creationId xmlns:a16="http://schemas.microsoft.com/office/drawing/2014/main" id="{3A7320EE-10C1-85BC-78A0-35DAF015A35A}"/>
              </a:ext>
            </a:extLst>
          </p:cNvPr>
          <p:cNvSpPr>
            <a:spLocks noGrp="1"/>
          </p:cNvSpPr>
          <p:nvPr>
            <p:ph sz="half" idx="2"/>
          </p:nvPr>
        </p:nvSpPr>
        <p:spPr/>
        <p:txBody>
          <a:bodyPr/>
          <a:lstStyle/>
          <a:p>
            <a:pPr marL="342900" marR="0" lvl="0" indent="-342900">
              <a:lnSpc>
                <a:spcPct val="107000"/>
              </a:lnSpc>
              <a:spcAft>
                <a:spcPts val="600"/>
              </a:spcAft>
              <a:buSzPts val="1000"/>
              <a:buFont typeface="Symbol" panose="05050102010706020507" pitchFamily="18" charset="2"/>
              <a:buChar char=""/>
              <a:tabLst>
                <a:tab pos="457200" algn="l"/>
              </a:tabLst>
            </a:pPr>
            <a:r>
              <a:rPr lang="en-US" sz="2400" b="1" kern="0" dirty="0">
                <a:solidFill>
                  <a:srgbClr val="001D35"/>
                </a:solidFill>
                <a:effectLst/>
                <a:latin typeface="Roboto" panose="02000000000000000000" pitchFamily="2" charset="0"/>
                <a:ea typeface="Times New Roman" panose="02020603050405020304" pitchFamily="18" charset="0"/>
                <a:cs typeface="Times New Roman" panose="02020603050405020304" pitchFamily="18" charset="0"/>
              </a:rPr>
              <a:t>Increasing Burden:</a:t>
            </a:r>
            <a:endParaRPr lang="en-US" sz="2400" kern="100" dirty="0">
              <a:effectLst/>
              <a:latin typeface="Aptos" panose="020B0004020202020204" pitchFamily="34" charset="0"/>
              <a:ea typeface="Aptos" panose="020B0004020202020204" pitchFamily="34" charset="0"/>
              <a:cs typeface="Arial" panose="020B0604020202020204" pitchFamily="34" charset="0"/>
            </a:endParaRPr>
          </a:p>
          <a:p>
            <a:pPr marL="190500" marR="0">
              <a:lnSpc>
                <a:spcPct val="107000"/>
              </a:lnSpc>
              <a:spcAft>
                <a:spcPts val="600"/>
              </a:spcAft>
              <a:buNone/>
            </a:pPr>
            <a:r>
              <a:rPr lang="en-US" sz="1800" kern="0" spc="10" dirty="0">
                <a:solidFill>
                  <a:srgbClr val="001D35"/>
                </a:solidFill>
                <a:effectLst/>
                <a:latin typeface="Roboto" panose="02000000000000000000" pitchFamily="2" charset="0"/>
                <a:ea typeface="Times New Roman" panose="02020603050405020304" pitchFamily="18" charset="0"/>
                <a:cs typeface="Times New Roman" panose="02020603050405020304" pitchFamily="18" charset="0"/>
              </a:rPr>
              <a:t>    The global burden of CKD is increasing, with a rise in both the prevalence and mortality rates.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07000"/>
              </a:lnSpc>
              <a:spcAft>
                <a:spcPts val="600"/>
              </a:spcAft>
              <a:buSzPts val="1000"/>
              <a:buFont typeface="Symbol" panose="05050102010706020507" pitchFamily="18" charset="2"/>
              <a:buChar char=""/>
              <a:tabLst>
                <a:tab pos="457200" algn="l"/>
              </a:tabLst>
            </a:pPr>
            <a:r>
              <a:rPr lang="en-US" sz="2400" b="1" kern="0" dirty="0">
                <a:solidFill>
                  <a:srgbClr val="001D35"/>
                </a:solidFill>
                <a:effectLst/>
                <a:latin typeface="Roboto" panose="02000000000000000000" pitchFamily="2" charset="0"/>
                <a:ea typeface="Times New Roman" panose="02020603050405020304" pitchFamily="18" charset="0"/>
                <a:cs typeface="Times New Roman" panose="02020603050405020304" pitchFamily="18" charset="0"/>
              </a:rPr>
              <a:t>Underdiagnosis:</a:t>
            </a:r>
            <a:endParaRPr lang="en-US" sz="2400" kern="100" dirty="0">
              <a:effectLst/>
              <a:latin typeface="Aptos" panose="020B0004020202020204" pitchFamily="34" charset="0"/>
              <a:ea typeface="Aptos" panose="020B0004020202020204" pitchFamily="34" charset="0"/>
              <a:cs typeface="Arial" panose="020B0604020202020204" pitchFamily="34" charset="0"/>
            </a:endParaRPr>
          </a:p>
          <a:p>
            <a:pPr marL="0" marR="0" indent="0">
              <a:lnSpc>
                <a:spcPct val="107000"/>
              </a:lnSpc>
              <a:spcAft>
                <a:spcPts val="600"/>
              </a:spcAft>
              <a:buNone/>
            </a:pPr>
            <a:r>
              <a:rPr lang="en-US" sz="1800" kern="0" spc="10" dirty="0">
                <a:solidFill>
                  <a:srgbClr val="001D35"/>
                </a:solidFill>
                <a:effectLst/>
                <a:latin typeface="Roboto" panose="02000000000000000000" pitchFamily="2" charset="0"/>
                <a:ea typeface="Times New Roman" panose="02020603050405020304" pitchFamily="18" charset="0"/>
                <a:cs typeface="Times New Roman" panose="02020603050405020304" pitchFamily="18" charset="0"/>
              </a:rPr>
              <a:t>   </a:t>
            </a:r>
            <a:r>
              <a:rPr lang="en-US" sz="1800" b="1" kern="0" spc="10" dirty="0">
                <a:solidFill>
                  <a:srgbClr val="001D35"/>
                </a:solidFill>
                <a:effectLst/>
                <a:highlight>
                  <a:srgbClr val="FF0000"/>
                </a:highlight>
                <a:latin typeface="Roboto" panose="02000000000000000000" pitchFamily="2" charset="0"/>
                <a:ea typeface="Times New Roman" panose="02020603050405020304" pitchFamily="18" charset="0"/>
                <a:cs typeface="Times New Roman" panose="02020603050405020304" pitchFamily="18" charset="0"/>
              </a:rPr>
              <a:t>Many cases of CKD remain undiagnosed, particularly in low-income countries where robust primary care systems are lacking. </a:t>
            </a:r>
            <a:endParaRPr lang="en-US" sz="1800" b="1" kern="100" dirty="0">
              <a:effectLst/>
              <a:highlight>
                <a:srgbClr val="FF0000"/>
              </a:highlight>
              <a:latin typeface="Aptos" panose="020B0004020202020204" pitchFamily="34" charset="0"/>
              <a:ea typeface="Aptos" panose="020B00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1546997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7F9BAF-7077-4B63-A9BD-356B74405966}"/>
              </a:ext>
            </a:extLst>
          </p:cNvPr>
          <p:cNvSpPr>
            <a:spLocks noGrp="1"/>
          </p:cNvSpPr>
          <p:nvPr>
            <p:ph type="ctrTitle"/>
          </p:nvPr>
        </p:nvSpPr>
        <p:spPr>
          <a:xfrm>
            <a:off x="1524000" y="1293338"/>
            <a:ext cx="9144000" cy="3274592"/>
          </a:xfrm>
        </p:spPr>
        <p:txBody>
          <a:bodyPr anchor="ctr">
            <a:normAutofit/>
          </a:bodyPr>
          <a:lstStyle/>
          <a:p>
            <a:r>
              <a:rPr lang="en-US" sz="7200" dirty="0"/>
              <a:t>Nursing and Medical Management of Urinary Disorders</a:t>
            </a: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665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F08358-1651-FAA4-8187-2F674E96033A}"/>
              </a:ext>
            </a:extLst>
          </p:cNvPr>
          <p:cNvPicPr>
            <a:picLocks noChangeAspect="1"/>
          </p:cNvPicPr>
          <p:nvPr/>
        </p:nvPicPr>
        <p:blipFill>
          <a:blip r:embed="rId2">
            <a:duotone>
              <a:schemeClr val="bg2">
                <a:shade val="45000"/>
                <a:satMod val="135000"/>
              </a:schemeClr>
              <a:prstClr val="white"/>
            </a:duotone>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2DF877-A90E-5347-E51C-67160EADF946}"/>
              </a:ext>
            </a:extLst>
          </p:cNvPr>
          <p:cNvSpPr>
            <a:spLocks noGrp="1"/>
          </p:cNvSpPr>
          <p:nvPr>
            <p:ph type="title"/>
          </p:nvPr>
        </p:nvSpPr>
        <p:spPr>
          <a:xfrm>
            <a:off x="838200" y="365125"/>
            <a:ext cx="10515600" cy="1325563"/>
          </a:xfrm>
        </p:spPr>
        <p:txBody>
          <a:bodyPr>
            <a:normAutofit/>
          </a:bodyPr>
          <a:lstStyle/>
          <a:p>
            <a:pPr algn="ctr"/>
            <a:r>
              <a:rPr lang="en-US" dirty="0"/>
              <a:t>Medical Management </a:t>
            </a:r>
          </a:p>
        </p:txBody>
      </p:sp>
      <p:graphicFrame>
        <p:nvGraphicFramePr>
          <p:cNvPr id="5" name="Content Placeholder 2">
            <a:extLst>
              <a:ext uri="{FF2B5EF4-FFF2-40B4-BE49-F238E27FC236}">
                <a16:creationId xmlns:a16="http://schemas.microsoft.com/office/drawing/2014/main" id="{2FC66984-E808-DBD8-4F25-CB12E956CD5F}"/>
              </a:ext>
            </a:extLst>
          </p:cNvPr>
          <p:cNvGraphicFramePr>
            <a:graphicFrameLocks noGrp="1"/>
          </p:cNvGraphicFramePr>
          <p:nvPr>
            <p:ph idx="1"/>
            <p:extLst>
              <p:ext uri="{D42A27DB-BD31-4B8C-83A1-F6EECF244321}">
                <p14:modId xmlns:p14="http://schemas.microsoft.com/office/powerpoint/2010/main" val="27279323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5358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Picture 12" descr="Close up of a blue surface&#10;&#10;AI-generated content may be incorrect.">
            <a:extLst>
              <a:ext uri="{FF2B5EF4-FFF2-40B4-BE49-F238E27FC236}">
                <a16:creationId xmlns:a16="http://schemas.microsoft.com/office/drawing/2014/main" id="{9BE5B587-F3E0-548E-7531-AB44744EF3A2}"/>
              </a:ext>
            </a:extLst>
          </p:cNvPr>
          <p:cNvPicPr>
            <a:picLocks noChangeAspect="1"/>
          </p:cNvPicPr>
          <p:nvPr/>
        </p:nvPicPr>
        <p:blipFill>
          <a:blip r:embed="rId2">
            <a:duotone>
              <a:prstClr val="black"/>
              <a:schemeClr val="tx2">
                <a:tint val="45000"/>
                <a:satMod val="400000"/>
              </a:schemeClr>
            </a:duotone>
            <a:alphaModFix amt="2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852DA6E6-C941-848D-8ABF-BDAB93E7C59B}"/>
              </a:ext>
            </a:extLst>
          </p:cNvPr>
          <p:cNvSpPr>
            <a:spLocks noGrp="1"/>
          </p:cNvSpPr>
          <p:nvPr>
            <p:ph type="title"/>
          </p:nvPr>
        </p:nvSpPr>
        <p:spPr>
          <a:xfrm>
            <a:off x="838200" y="365125"/>
            <a:ext cx="10515600" cy="1325563"/>
          </a:xfrm>
        </p:spPr>
        <p:txBody>
          <a:bodyPr>
            <a:normAutofit/>
          </a:bodyPr>
          <a:lstStyle/>
          <a:p>
            <a:pPr algn="ctr"/>
            <a:r>
              <a:rPr lang="en-US" b="1" dirty="0">
                <a:latin typeface="Georgia" panose="02040502050405020303" pitchFamily="18" charset="0"/>
              </a:rPr>
              <a:t>Nursing Management of Renal Disorders</a:t>
            </a:r>
          </a:p>
        </p:txBody>
      </p:sp>
      <p:graphicFrame>
        <p:nvGraphicFramePr>
          <p:cNvPr id="14" name="Content Placeholder 2">
            <a:extLst>
              <a:ext uri="{FF2B5EF4-FFF2-40B4-BE49-F238E27FC236}">
                <a16:creationId xmlns:a16="http://schemas.microsoft.com/office/drawing/2014/main" id="{FF1BA839-16CF-5E60-D2DC-FF598C79CA22}"/>
              </a:ext>
            </a:extLst>
          </p:cNvPr>
          <p:cNvGraphicFramePr>
            <a:graphicFrameLocks noGrp="1"/>
          </p:cNvGraphicFramePr>
          <p:nvPr>
            <p:ph idx="1"/>
            <p:extLst>
              <p:ext uri="{D42A27DB-BD31-4B8C-83A1-F6EECF244321}">
                <p14:modId xmlns:p14="http://schemas.microsoft.com/office/powerpoint/2010/main" val="14502173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3243279"/>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553D5529-092B-4A62-7AEB-CC44C3531CE1}"/>
              </a:ext>
            </a:extLst>
          </p:cNvPr>
          <p:cNvSpPr>
            <a:spLocks noGrp="1"/>
          </p:cNvSpPr>
          <p:nvPr>
            <p:ph type="title"/>
          </p:nvPr>
        </p:nvSpPr>
        <p:spPr>
          <a:xfrm>
            <a:off x="838200" y="643467"/>
            <a:ext cx="2951205" cy="5571066"/>
          </a:xfrm>
        </p:spPr>
        <p:txBody>
          <a:bodyPr>
            <a:normAutofit/>
          </a:bodyPr>
          <a:lstStyle/>
          <a:p>
            <a:r>
              <a:rPr lang="en-US" sz="4100">
                <a:solidFill>
                  <a:srgbClr val="FFFFFF"/>
                </a:solidFill>
              </a:rPr>
              <a:t>Nursing Management of Renal Disorders Cont.</a:t>
            </a:r>
          </a:p>
        </p:txBody>
      </p:sp>
      <p:graphicFrame>
        <p:nvGraphicFramePr>
          <p:cNvPr id="5" name="Content Placeholder 2">
            <a:extLst>
              <a:ext uri="{FF2B5EF4-FFF2-40B4-BE49-F238E27FC236}">
                <a16:creationId xmlns:a16="http://schemas.microsoft.com/office/drawing/2014/main" id="{1EFBE1DF-2D55-7EEC-83B0-9CEE1ED8159D}"/>
              </a:ext>
            </a:extLst>
          </p:cNvPr>
          <p:cNvGraphicFramePr>
            <a:graphicFrameLocks noGrp="1"/>
          </p:cNvGraphicFramePr>
          <p:nvPr>
            <p:ph idx="1"/>
            <p:extLst>
              <p:ext uri="{D42A27DB-BD31-4B8C-83A1-F6EECF244321}">
                <p14:modId xmlns:p14="http://schemas.microsoft.com/office/powerpoint/2010/main" val="1710296507"/>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2860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A7E9-703F-45F9-CD71-A727586EE800}"/>
              </a:ext>
            </a:extLst>
          </p:cNvPr>
          <p:cNvSpPr>
            <a:spLocks noGrp="1"/>
          </p:cNvSpPr>
          <p:nvPr>
            <p:ph type="title"/>
          </p:nvPr>
        </p:nvSpPr>
        <p:spPr>
          <a:xfrm>
            <a:off x="5029200" y="947057"/>
            <a:ext cx="6501810" cy="1097280"/>
          </a:xfrm>
        </p:spPr>
        <p:txBody>
          <a:bodyPr vert="horz" lIns="91440" tIns="45720" rIns="91440" bIns="45720" rtlCol="0" anchor="t">
            <a:normAutofit/>
          </a:bodyPr>
          <a:lstStyle/>
          <a:p>
            <a:pPr>
              <a:lnSpc>
                <a:spcPct val="90000"/>
              </a:lnSpc>
            </a:pPr>
            <a:r>
              <a:rPr lang="en-US" sz="3400" dirty="0"/>
              <a:t>Detailed Structure of the Nephron: the Functional Unit of the Kidneys</a:t>
            </a:r>
          </a:p>
        </p:txBody>
      </p:sp>
      <p:sp>
        <p:nvSpPr>
          <p:cNvPr id="4" name="Content Placeholder 3">
            <a:extLst>
              <a:ext uri="{FF2B5EF4-FFF2-40B4-BE49-F238E27FC236}">
                <a16:creationId xmlns:a16="http://schemas.microsoft.com/office/drawing/2014/main" id="{6FA2987A-CA6F-2F22-5AB8-619388C0E9E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a:bodyPr>
          <a:lstStyle/>
          <a:p>
            <a:pPr marL="0" indent="0">
              <a:spcBef>
                <a:spcPts val="2500"/>
              </a:spcBef>
              <a:buNone/>
            </a:pPr>
            <a:r>
              <a:rPr lang="en-US" b="1" dirty="0"/>
              <a:t>Components of the Nephron</a:t>
            </a:r>
          </a:p>
          <a:p>
            <a:pPr marL="342900" lvl="1" indent="-342900"/>
            <a:r>
              <a:rPr lang="en-US" sz="2800" dirty="0"/>
              <a:t>The Glomerulus</a:t>
            </a:r>
          </a:p>
          <a:p>
            <a:pPr marL="342900" lvl="1" indent="-342900"/>
            <a:r>
              <a:rPr lang="en-US" sz="2800" dirty="0"/>
              <a:t>Bowman’s Capsule</a:t>
            </a:r>
          </a:p>
          <a:p>
            <a:pPr marL="342900" lvl="1" indent="-342900"/>
            <a:r>
              <a:rPr lang="en-US" sz="2800" dirty="0"/>
              <a:t>Proximal Convoluted Tubule</a:t>
            </a:r>
          </a:p>
          <a:p>
            <a:pPr marL="342900" lvl="1" indent="-342900"/>
            <a:r>
              <a:rPr lang="en-US" sz="2800" dirty="0"/>
              <a:t>Loop of Henle</a:t>
            </a:r>
          </a:p>
          <a:p>
            <a:pPr marL="342900" lvl="1" indent="-342900"/>
            <a:r>
              <a:rPr lang="en-US" sz="2800" dirty="0"/>
              <a:t>Distal  Convoluted Tubule</a:t>
            </a:r>
          </a:p>
          <a:p>
            <a:pPr marL="342900" lvl="1" indent="-342900"/>
            <a:r>
              <a:rPr lang="en-US" sz="2800" dirty="0"/>
              <a:t>Collecting Duct</a:t>
            </a:r>
          </a:p>
        </p:txBody>
      </p:sp>
      <p:pic>
        <p:nvPicPr>
          <p:cNvPr id="1026" name="Picture 2">
            <a:extLst>
              <a:ext uri="{FF2B5EF4-FFF2-40B4-BE49-F238E27FC236}">
                <a16:creationId xmlns:a16="http://schemas.microsoft.com/office/drawing/2014/main" id="{DAA22FE8-AA8F-3F57-89B9-FE4E7BAA3B2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231" y="1031001"/>
            <a:ext cx="4961257" cy="516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654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7DA565-66C5-6E3E-29A8-B21E3ABB5C44}"/>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Nursing Management of Renal Disorders Cont.</a:t>
            </a:r>
          </a:p>
        </p:txBody>
      </p:sp>
      <p:graphicFrame>
        <p:nvGraphicFramePr>
          <p:cNvPr id="5" name="Content Placeholder 2">
            <a:extLst>
              <a:ext uri="{FF2B5EF4-FFF2-40B4-BE49-F238E27FC236}">
                <a16:creationId xmlns:a16="http://schemas.microsoft.com/office/drawing/2014/main" id="{4F447357-E1E3-AFF0-F2B7-DBE0604D6760}"/>
              </a:ext>
            </a:extLst>
          </p:cNvPr>
          <p:cNvGraphicFramePr>
            <a:graphicFrameLocks noGrp="1"/>
          </p:cNvGraphicFramePr>
          <p:nvPr>
            <p:ph idx="1"/>
            <p:extLst>
              <p:ext uri="{D42A27DB-BD31-4B8C-83A1-F6EECF244321}">
                <p14:modId xmlns:p14="http://schemas.microsoft.com/office/powerpoint/2010/main" val="172877595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91400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47CA76-0501-3B4E-CD94-2241B9DAE557}"/>
              </a:ext>
            </a:extLst>
          </p:cNvPr>
          <p:cNvSpPr>
            <a:spLocks noGrp="1"/>
          </p:cNvSpPr>
          <p:nvPr>
            <p:ph type="title"/>
          </p:nvPr>
        </p:nvSpPr>
        <p:spPr>
          <a:xfrm>
            <a:off x="1371597" y="348865"/>
            <a:ext cx="10044023" cy="877729"/>
          </a:xfrm>
        </p:spPr>
        <p:txBody>
          <a:bodyPr anchor="ctr">
            <a:normAutofit fontScale="90000"/>
          </a:bodyPr>
          <a:lstStyle/>
          <a:p>
            <a:pPr algn="ctr"/>
            <a:r>
              <a:rPr lang="en-US" sz="4000" b="1" dirty="0">
                <a:solidFill>
                  <a:srgbClr val="FFFFFF"/>
                </a:solidFill>
                <a:latin typeface="Georgia" panose="02040502050405020303" pitchFamily="18" charset="0"/>
              </a:rPr>
              <a:t>Nursing Management of Renal Disorders Cont</a:t>
            </a:r>
            <a:r>
              <a:rPr lang="en-US" sz="4000" dirty="0">
                <a:solidFill>
                  <a:srgbClr val="FFFFFF"/>
                </a:solidFill>
              </a:rPr>
              <a:t>.</a:t>
            </a:r>
          </a:p>
        </p:txBody>
      </p:sp>
      <p:graphicFrame>
        <p:nvGraphicFramePr>
          <p:cNvPr id="5" name="Content Placeholder 2">
            <a:extLst>
              <a:ext uri="{FF2B5EF4-FFF2-40B4-BE49-F238E27FC236}">
                <a16:creationId xmlns:a16="http://schemas.microsoft.com/office/drawing/2014/main" id="{66AC3434-1E69-64D1-AFD1-11F4DF84739D}"/>
              </a:ext>
            </a:extLst>
          </p:cNvPr>
          <p:cNvGraphicFramePr>
            <a:graphicFrameLocks noGrp="1"/>
          </p:cNvGraphicFramePr>
          <p:nvPr>
            <p:ph idx="1"/>
            <p:extLst>
              <p:ext uri="{D42A27DB-BD31-4B8C-83A1-F6EECF244321}">
                <p14:modId xmlns:p14="http://schemas.microsoft.com/office/powerpoint/2010/main" val="153925143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78406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15E157-863D-F095-7A9C-28D80552E3E0}"/>
              </a:ext>
            </a:extLst>
          </p:cNvPr>
          <p:cNvSpPr>
            <a:spLocks noGrp="1"/>
          </p:cNvSpPr>
          <p:nvPr>
            <p:ph type="title"/>
          </p:nvPr>
        </p:nvSpPr>
        <p:spPr>
          <a:xfrm>
            <a:off x="586478" y="1683756"/>
            <a:ext cx="3115265" cy="2396359"/>
          </a:xfrm>
        </p:spPr>
        <p:txBody>
          <a:bodyPr anchor="b">
            <a:normAutofit fontScale="90000"/>
          </a:bodyPr>
          <a:lstStyle/>
          <a:p>
            <a:pPr algn="ctr"/>
            <a:r>
              <a:rPr lang="en-US" sz="3400" b="1" dirty="0">
                <a:solidFill>
                  <a:srgbClr val="FFFFFF"/>
                </a:solidFill>
                <a:latin typeface="Georgia" panose="02040502050405020303" pitchFamily="18" charset="0"/>
              </a:rPr>
              <a:t>Nursing Management of Renal Disorders Cont</a:t>
            </a:r>
            <a:r>
              <a:rPr lang="en-US" sz="3400" dirty="0">
                <a:solidFill>
                  <a:srgbClr val="FFFFFF"/>
                </a:solidFill>
              </a:rPr>
              <a:t>.</a:t>
            </a:r>
          </a:p>
        </p:txBody>
      </p:sp>
      <p:graphicFrame>
        <p:nvGraphicFramePr>
          <p:cNvPr id="5" name="Content Placeholder 2">
            <a:extLst>
              <a:ext uri="{FF2B5EF4-FFF2-40B4-BE49-F238E27FC236}">
                <a16:creationId xmlns:a16="http://schemas.microsoft.com/office/drawing/2014/main" id="{3589DFF5-6618-EDA3-3FFB-D9E132FA8C7D}"/>
              </a:ext>
            </a:extLst>
          </p:cNvPr>
          <p:cNvGraphicFramePr>
            <a:graphicFrameLocks noGrp="1"/>
          </p:cNvGraphicFramePr>
          <p:nvPr>
            <p:ph idx="1"/>
            <p:extLst>
              <p:ext uri="{D42A27DB-BD31-4B8C-83A1-F6EECF244321}">
                <p14:modId xmlns:p14="http://schemas.microsoft.com/office/powerpoint/2010/main" val="161491212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81621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A35495-524F-511F-6938-0E7E7D8E2478}"/>
              </a:ext>
            </a:extLst>
          </p:cNvPr>
          <p:cNvPicPr>
            <a:picLocks noChangeAspect="1"/>
          </p:cNvPicPr>
          <p:nvPr/>
        </p:nvPicPr>
        <p:blipFill>
          <a:blip r:embed="rId2">
            <a:duotone>
              <a:schemeClr val="bg2">
                <a:shade val="45000"/>
                <a:satMod val="135000"/>
              </a:schemeClr>
              <a:prstClr val="white"/>
            </a:duotone>
          </a:blip>
          <a:srcRect t="6250"/>
          <a:stretch/>
        </p:blipFill>
        <p:spPr>
          <a:xfrm>
            <a:off x="20" y="10896"/>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3E371D-81C1-A82D-78B7-1C2B523FEE0A}"/>
              </a:ext>
            </a:extLst>
          </p:cNvPr>
          <p:cNvSpPr>
            <a:spLocks noGrp="1"/>
          </p:cNvSpPr>
          <p:nvPr>
            <p:ph type="title"/>
          </p:nvPr>
        </p:nvSpPr>
        <p:spPr>
          <a:xfrm>
            <a:off x="838200" y="365125"/>
            <a:ext cx="10515600" cy="1325563"/>
          </a:xfrm>
        </p:spPr>
        <p:txBody>
          <a:bodyPr>
            <a:normAutofit/>
          </a:bodyPr>
          <a:lstStyle/>
          <a:p>
            <a:pPr algn="ctr"/>
            <a:r>
              <a:rPr lang="en-US" b="1" dirty="0">
                <a:latin typeface="Georgia" panose="02040502050405020303" pitchFamily="18" charset="0"/>
              </a:rPr>
              <a:t>Nursing Management of Renal Disorders Cont.</a:t>
            </a:r>
          </a:p>
        </p:txBody>
      </p:sp>
      <p:graphicFrame>
        <p:nvGraphicFramePr>
          <p:cNvPr id="5" name="Content Placeholder 2">
            <a:extLst>
              <a:ext uri="{FF2B5EF4-FFF2-40B4-BE49-F238E27FC236}">
                <a16:creationId xmlns:a16="http://schemas.microsoft.com/office/drawing/2014/main" id="{22843C42-996A-90CE-CD9E-23DA2BDA298C}"/>
              </a:ext>
            </a:extLst>
          </p:cNvPr>
          <p:cNvGraphicFramePr>
            <a:graphicFrameLocks noGrp="1"/>
          </p:cNvGraphicFramePr>
          <p:nvPr>
            <p:ph idx="1"/>
            <p:extLst>
              <p:ext uri="{D42A27DB-BD31-4B8C-83A1-F6EECF244321}">
                <p14:modId xmlns:p14="http://schemas.microsoft.com/office/powerpoint/2010/main" val="425684048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08716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03310-518E-E7A4-A517-82C53B72CD40}"/>
              </a:ext>
            </a:extLst>
          </p:cNvPr>
          <p:cNvSpPr>
            <a:spLocks noGrp="1"/>
          </p:cNvSpPr>
          <p:nvPr>
            <p:ph type="title"/>
          </p:nvPr>
        </p:nvSpPr>
        <p:spPr/>
        <p:txBody>
          <a:bodyPr/>
          <a:lstStyle/>
          <a:p>
            <a:pPr algn="ctr"/>
            <a:r>
              <a:rPr lang="en-US" b="1" dirty="0">
                <a:latin typeface="Georgia" panose="02040502050405020303" pitchFamily="18" charset="0"/>
              </a:rPr>
              <a:t>Nursing Management of Renal Disorders Cont.</a:t>
            </a:r>
          </a:p>
        </p:txBody>
      </p:sp>
      <p:graphicFrame>
        <p:nvGraphicFramePr>
          <p:cNvPr id="13" name="Content Placeholder 2">
            <a:extLst>
              <a:ext uri="{FF2B5EF4-FFF2-40B4-BE49-F238E27FC236}">
                <a16:creationId xmlns:a16="http://schemas.microsoft.com/office/drawing/2014/main" id="{DEF3D0ED-0AF8-0047-87A5-8258AA53AF99}"/>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A01B9770-15E4-1196-D6EC-4D6945667FCF}"/>
              </a:ext>
            </a:extLst>
          </p:cNvPr>
          <p:cNvSpPr>
            <a:spLocks noGrp="1"/>
          </p:cNvSpPr>
          <p:nvPr>
            <p:ph sz="half" idx="2"/>
          </p:nvPr>
        </p:nvSpPr>
        <p:spPr/>
        <p:txBody>
          <a:bodyPr>
            <a:normAutofit lnSpcReduction="10000"/>
          </a:bodyPr>
          <a:lstStyle/>
          <a:p>
            <a:pPr>
              <a:buFont typeface="Arial" panose="020B0604020202020204" pitchFamily="34" charset="0"/>
              <a:buChar char="•"/>
            </a:pPr>
            <a:r>
              <a:rPr lang="en-US" b="1"/>
              <a:t>Fluid monitoring:</a:t>
            </a:r>
            <a:r>
              <a:rPr lang="en-US"/>
              <a:t> Teach patients with CKD or ESRD how to track fluid intake and output.</a:t>
            </a:r>
          </a:p>
          <a:p>
            <a:pPr>
              <a:buFont typeface="Arial" panose="020B0604020202020204" pitchFamily="34" charset="0"/>
              <a:buChar char="•"/>
            </a:pPr>
            <a:r>
              <a:rPr lang="en-US" b="1"/>
              <a:t>Signs of worsening kidney disease:</a:t>
            </a:r>
            <a:r>
              <a:rPr lang="en-US"/>
              <a:t> Educate on symptoms such as swelling, decreased urine output, fatigue, and mental confusion, prompting early medical intervention.</a:t>
            </a:r>
          </a:p>
          <a:p>
            <a:endParaRPr lang="en-US" dirty="0"/>
          </a:p>
        </p:txBody>
      </p:sp>
    </p:spTree>
    <p:extLst>
      <p:ext uri="{BB962C8B-B14F-4D97-AF65-F5344CB8AC3E}">
        <p14:creationId xmlns:p14="http://schemas.microsoft.com/office/powerpoint/2010/main" val="3528492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4447-F8C0-D579-47FA-76C922618B2A}"/>
              </a:ext>
            </a:extLst>
          </p:cNvPr>
          <p:cNvSpPr>
            <a:spLocks noGrp="1"/>
          </p:cNvSpPr>
          <p:nvPr>
            <p:ph type="title"/>
          </p:nvPr>
        </p:nvSpPr>
        <p:spPr/>
        <p:txBody>
          <a:bodyPr/>
          <a:lstStyle/>
          <a:p>
            <a:r>
              <a:rPr lang="en-US" b="1" dirty="0"/>
              <a:t>General Recommendations in Renal care</a:t>
            </a:r>
          </a:p>
        </p:txBody>
      </p:sp>
      <p:sp>
        <p:nvSpPr>
          <p:cNvPr id="3" name="Content Placeholder 2">
            <a:extLst>
              <a:ext uri="{FF2B5EF4-FFF2-40B4-BE49-F238E27FC236}">
                <a16:creationId xmlns:a16="http://schemas.microsoft.com/office/drawing/2014/main" id="{A758CDF2-0E75-660B-8A51-4C858D3067FA}"/>
              </a:ext>
            </a:extLst>
          </p:cNvPr>
          <p:cNvSpPr>
            <a:spLocks noGrp="1"/>
          </p:cNvSpPr>
          <p:nvPr>
            <p:ph sz="half" idx="1"/>
          </p:nvPr>
        </p:nvSpPr>
        <p:spPr/>
        <p:txBody>
          <a:bodyPr>
            <a:normAutofit fontScale="47500" lnSpcReduction="20000"/>
          </a:bodyPr>
          <a:lstStyle/>
          <a:p>
            <a:pPr marL="0" marR="0">
              <a:spcBef>
                <a:spcPts val="830"/>
              </a:spcBef>
              <a:spcAft>
                <a:spcPts val="830"/>
              </a:spcAft>
              <a:buNone/>
            </a:pPr>
            <a:r>
              <a:rPr lang="en-US" sz="4500" b="1" dirty="0">
                <a:solidFill>
                  <a:srgbClr val="000000"/>
                </a:solidFill>
                <a:effectLst/>
                <a:latin typeface="Times New Roman" panose="02020603050405020304" pitchFamily="18" charset="0"/>
                <a:ea typeface="Times New Roman" panose="02020603050405020304" pitchFamily="18" charset="0"/>
              </a:rPr>
              <a:t>General Management</a:t>
            </a:r>
            <a:endParaRPr lang="en-US" sz="4500" dirty="0">
              <a:effectLst/>
              <a:latin typeface="Times New Roman" panose="02020603050405020304" pitchFamily="18" charset="0"/>
              <a:ea typeface="Times New Roman" panose="02020603050405020304" pitchFamily="18" charset="0"/>
            </a:endParaRPr>
          </a:p>
          <a:p>
            <a:pPr marL="342900" marR="0" lvl="0" indent="-342900">
              <a:lnSpc>
                <a:spcPct val="120000"/>
              </a:lnSpc>
              <a:spcBef>
                <a:spcPts val="830"/>
              </a:spcBef>
              <a:spcAft>
                <a:spcPts val="830"/>
              </a:spcAft>
              <a:buSzPts val="1000"/>
              <a:buFont typeface="Symbol" panose="05050102010706020507" pitchFamily="18" charset="2"/>
              <a:buChar char=""/>
              <a:tabLst>
                <a:tab pos="457200" algn="l"/>
              </a:tabLst>
            </a:pPr>
            <a:r>
              <a:rPr lang="en-US" sz="3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Drug dosages </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should be adjusted based on the patient's eGFR levels.</a:t>
            </a:r>
          </a:p>
          <a:p>
            <a:pPr>
              <a:lnSpc>
                <a:spcPct val="120000"/>
              </a:lnSpc>
              <a:spcBef>
                <a:spcPts val="830"/>
              </a:spcBef>
              <a:spcAft>
                <a:spcPts val="830"/>
              </a:spcAft>
              <a:buSzPts val="1000"/>
              <a:tabLst>
                <a:tab pos="457200" algn="l"/>
              </a:tabLst>
            </a:pP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Preparation for renal replacement therapy should include making </a:t>
            </a:r>
            <a:r>
              <a:rPr lang="en-US" sz="3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surgical referrals </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 the placement of hemodialysis or peritoneal dialysis access and for transplantation when appropriate.</a:t>
            </a:r>
          </a:p>
          <a:p>
            <a:pPr>
              <a:lnSpc>
                <a:spcPct val="120000"/>
              </a:lnSpc>
              <a:spcBef>
                <a:spcPts val="830"/>
              </a:spcBef>
              <a:spcAft>
                <a:spcPts val="830"/>
              </a:spcAft>
              <a:buSzPts val="1000"/>
              <a:tabLst>
                <a:tab pos="457200" algn="l"/>
              </a:tabLst>
            </a:pPr>
            <a:r>
              <a:rPr lang="en-US" sz="3800" b="1" i="0" dirty="0">
                <a:solidFill>
                  <a:srgbClr val="222222"/>
                </a:solidFill>
                <a:effectLst/>
                <a:highlight>
                  <a:srgbClr val="FFFF00"/>
                </a:highlight>
                <a:latin typeface="Times New Roman" panose="02020603050405020304" pitchFamily="18" charset="0"/>
                <a:cs typeface="Times New Roman" panose="02020603050405020304" pitchFamily="18" charset="0"/>
              </a:rPr>
              <a:t>Older patients </a:t>
            </a:r>
            <a:r>
              <a:rPr lang="en-US" sz="3800" b="0" i="0" dirty="0">
                <a:solidFill>
                  <a:srgbClr val="222222"/>
                </a:solidFill>
                <a:effectLst/>
                <a:latin typeface="Times New Roman" panose="02020603050405020304" pitchFamily="18" charset="0"/>
                <a:cs typeface="Times New Roman" panose="02020603050405020304" pitchFamily="18" charset="0"/>
              </a:rPr>
              <a:t>with CKD require an integrated </a:t>
            </a:r>
            <a:r>
              <a:rPr lang="en-US" sz="3800" b="1" i="0" dirty="0">
                <a:solidFill>
                  <a:srgbClr val="222222"/>
                </a:solidFill>
                <a:effectLst/>
                <a:latin typeface="Times New Roman" panose="02020603050405020304" pitchFamily="18" charset="0"/>
                <a:cs typeface="Times New Roman" panose="02020603050405020304" pitchFamily="18" charset="0"/>
              </a:rPr>
              <a:t>multidisciplinary approach </a:t>
            </a:r>
            <a:r>
              <a:rPr lang="en-US" sz="3800" b="0" i="0" dirty="0">
                <a:solidFill>
                  <a:srgbClr val="222222"/>
                </a:solidFill>
                <a:effectLst/>
                <a:latin typeface="Times New Roman" panose="02020603050405020304" pitchFamily="18" charset="0"/>
                <a:cs typeface="Times New Roman" panose="02020603050405020304" pitchFamily="18" charset="0"/>
              </a:rPr>
              <a:t>to manage their multimorbidity, polypharmacy, high rates of adverse outcomes, cognitive dysfunction, frailty, fatigue and other age-related complications and symptoms.</a:t>
            </a:r>
          </a:p>
          <a:p>
            <a:pPr marL="0" marR="0">
              <a:lnSpc>
                <a:spcPct val="120000"/>
              </a:lnSpc>
              <a:spcBef>
                <a:spcPts val="830"/>
              </a:spcBef>
              <a:spcAft>
                <a:spcPts val="830"/>
              </a:spcAft>
              <a:buNone/>
            </a:pPr>
            <a:endParaRPr lang="en-US" sz="2900" dirty="0">
              <a:effectLst/>
              <a:latin typeface="Times New Roman" panose="02020603050405020304" pitchFamily="18" charset="0"/>
              <a:ea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283FC7E5-E9E6-6D21-5F46-888F1276EBFC}"/>
              </a:ext>
            </a:extLst>
          </p:cNvPr>
          <p:cNvSpPr>
            <a:spLocks noGrp="1"/>
          </p:cNvSpPr>
          <p:nvPr>
            <p:ph sz="half" idx="2"/>
          </p:nvPr>
        </p:nvSpPr>
        <p:spPr>
          <a:xfrm>
            <a:off x="6265985" y="1450487"/>
            <a:ext cx="5181600" cy="4351338"/>
          </a:xfrm>
        </p:spPr>
        <p:txBody>
          <a:bodyPr>
            <a:noAutofit/>
          </a:bodyPr>
          <a:lstStyle/>
          <a:p>
            <a:pPr marL="0" marR="0">
              <a:spcBef>
                <a:spcPts val="830"/>
              </a:spcBef>
              <a:spcAft>
                <a:spcPts val="830"/>
              </a:spcAft>
              <a:buNone/>
            </a:pPr>
            <a:r>
              <a:rPr lang="en-US" sz="2000" b="1" dirty="0">
                <a:solidFill>
                  <a:srgbClr val="000000"/>
                </a:solidFill>
                <a:effectLst/>
                <a:latin typeface="Times New Roman" panose="02020603050405020304" pitchFamily="18" charset="0"/>
                <a:ea typeface="Times New Roman" panose="02020603050405020304" pitchFamily="18" charset="0"/>
              </a:rPr>
              <a:t>Treatment of Reversible Causes of Renal Failure</a:t>
            </a:r>
            <a:endParaRPr lang="en-US" sz="2000" dirty="0">
              <a:effectLst/>
              <a:latin typeface="Times New Roman" panose="02020603050405020304" pitchFamily="18" charset="0"/>
              <a:ea typeface="Times New Roman" panose="02020603050405020304" pitchFamily="18" charset="0"/>
            </a:endParaRPr>
          </a:p>
          <a:p>
            <a:pPr marL="0" marR="0">
              <a:spcBef>
                <a:spcPts val="830"/>
              </a:spcBef>
              <a:spcAft>
                <a:spcPts val="830"/>
              </a:spcAft>
            </a:pPr>
            <a:r>
              <a:rPr lang="en-US" sz="2000" dirty="0">
                <a:solidFill>
                  <a:srgbClr val="000000"/>
                </a:solidFill>
                <a:effectLst/>
                <a:latin typeface="Times New Roman" panose="02020603050405020304" pitchFamily="18" charset="0"/>
                <a:ea typeface="Times New Roman" panose="02020603050405020304" pitchFamily="18" charset="0"/>
              </a:rPr>
              <a:t>Potentially </a:t>
            </a:r>
            <a:r>
              <a:rPr lang="en-US" sz="2000" b="1" dirty="0">
                <a:solidFill>
                  <a:srgbClr val="000000"/>
                </a:solidFill>
                <a:effectLst/>
                <a:latin typeface="Times New Roman" panose="02020603050405020304" pitchFamily="18" charset="0"/>
                <a:ea typeface="Times New Roman" panose="02020603050405020304" pitchFamily="18" charset="0"/>
              </a:rPr>
              <a:t>reversible causes </a:t>
            </a:r>
            <a:r>
              <a:rPr lang="en-US" sz="2000" dirty="0">
                <a:solidFill>
                  <a:srgbClr val="000000"/>
                </a:solidFill>
                <a:effectLst/>
                <a:latin typeface="Times New Roman" panose="02020603050405020304" pitchFamily="18" charset="0"/>
                <a:ea typeface="Times New Roman" panose="02020603050405020304" pitchFamily="18" charset="0"/>
              </a:rPr>
              <a:t>of AKI, such as infection, drugs, hypotension, and hypovolemia, should be identified and addressed PROMPTLY</a:t>
            </a:r>
          </a:p>
          <a:p>
            <a:pPr marL="0" marR="0">
              <a:spcBef>
                <a:spcPts val="830"/>
              </a:spcBef>
              <a:spcAft>
                <a:spcPts val="830"/>
              </a:spcAft>
            </a:pPr>
            <a:r>
              <a:rPr lang="en-US" sz="2000" dirty="0">
                <a:solidFill>
                  <a:srgbClr val="000000"/>
                </a:solidFill>
                <a:effectLst/>
                <a:latin typeface="Times New Roman" panose="02020603050405020304" pitchFamily="18" charset="0"/>
                <a:ea typeface="Times New Roman" panose="02020603050405020304" pitchFamily="18" charset="0"/>
              </a:rPr>
              <a:t>Patients with CKD should be carefully evaluated before undergoing intravenous </a:t>
            </a:r>
            <a:r>
              <a:rPr lang="en-US" sz="2000" b="1" dirty="0">
                <a:solidFill>
                  <a:srgbClr val="000000"/>
                </a:solidFill>
                <a:effectLst/>
                <a:latin typeface="Times New Roman" panose="02020603050405020304" pitchFamily="18" charset="0"/>
                <a:ea typeface="Times New Roman" panose="02020603050405020304" pitchFamily="18" charset="0"/>
              </a:rPr>
              <a:t>contrast studies</a:t>
            </a:r>
            <a:r>
              <a:rPr lang="en-US" sz="2000" dirty="0">
                <a:solidFill>
                  <a:srgbClr val="000000"/>
                </a:solidFill>
                <a:effectLst/>
                <a:latin typeface="Times New Roman" panose="02020603050405020304" pitchFamily="18" charset="0"/>
                <a:ea typeface="Times New Roman" panose="02020603050405020304" pitchFamily="18" charset="0"/>
              </a:rPr>
              <a:t>, and alternatives should be considered first. </a:t>
            </a:r>
            <a:endParaRPr lang="en-US" sz="2000" dirty="0">
              <a:solidFill>
                <a:srgbClr val="000000"/>
              </a:solidFill>
              <a:latin typeface="Times New Roman" panose="02020603050405020304" pitchFamily="18" charset="0"/>
              <a:ea typeface="Times New Roman" panose="02020603050405020304" pitchFamily="18" charset="0"/>
            </a:endParaRPr>
          </a:p>
          <a:p>
            <a:pPr marL="0" marR="0">
              <a:spcBef>
                <a:spcPts val="830"/>
              </a:spcBef>
              <a:spcAft>
                <a:spcPts val="830"/>
              </a:spcAft>
            </a:pPr>
            <a:r>
              <a:rPr lang="en-US" sz="2000" dirty="0">
                <a:solidFill>
                  <a:srgbClr val="000000"/>
                </a:solidFill>
                <a:effectLst/>
                <a:latin typeface="Times New Roman" panose="02020603050405020304" pitchFamily="18" charset="0"/>
                <a:ea typeface="Times New Roman" panose="02020603050405020304" pitchFamily="18" charset="0"/>
              </a:rPr>
              <a:t>Additionally, </a:t>
            </a:r>
            <a:r>
              <a:rPr lang="en-US" sz="2000" b="1" dirty="0">
                <a:solidFill>
                  <a:srgbClr val="000000"/>
                </a:solidFill>
                <a:effectLst/>
                <a:latin typeface="Times New Roman" panose="02020603050405020304" pitchFamily="18" charset="0"/>
                <a:ea typeface="Times New Roman" panose="02020603050405020304" pitchFamily="18" charset="0"/>
              </a:rPr>
              <a:t>nephrotoxic agents</a:t>
            </a:r>
            <a:r>
              <a:rPr lang="en-US" sz="2000" dirty="0">
                <a:solidFill>
                  <a:srgbClr val="000000"/>
                </a:solidFill>
                <a:effectLst/>
                <a:latin typeface="Times New Roman" panose="02020603050405020304" pitchFamily="18" charset="0"/>
                <a:ea typeface="Times New Roman" panose="02020603050405020304" pitchFamily="18" charset="0"/>
              </a:rPr>
              <a:t>, including aminoglycoside antibiotics and nonsteroidal anti-inflammatory drugs (NSAIDs), should be avoided</a:t>
            </a:r>
            <a:endParaRPr lang="en-US" sz="2000" dirty="0"/>
          </a:p>
        </p:txBody>
      </p:sp>
    </p:spTree>
    <p:extLst>
      <p:ext uri="{BB962C8B-B14F-4D97-AF65-F5344CB8AC3E}">
        <p14:creationId xmlns:p14="http://schemas.microsoft.com/office/powerpoint/2010/main" val="18126845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39416-2E0F-9516-32BF-4EAE1F08A0A4}"/>
              </a:ext>
            </a:extLst>
          </p:cNvPr>
          <p:cNvSpPr>
            <a:spLocks noGrp="1"/>
          </p:cNvSpPr>
          <p:nvPr>
            <p:ph type="title"/>
          </p:nvPr>
        </p:nvSpPr>
        <p:spPr/>
        <p:txBody>
          <a:bodyPr/>
          <a:lstStyle/>
          <a:p>
            <a:pPr algn="ctr"/>
            <a:r>
              <a:rPr lang="en-US" b="1" dirty="0">
                <a:latin typeface="Georgia" panose="02040502050405020303" pitchFamily="18" charset="0"/>
              </a:rPr>
              <a:t>Evidence-Based Nursing Practice (EBP) in Renal Disorders </a:t>
            </a:r>
          </a:p>
        </p:txBody>
      </p:sp>
      <p:sp>
        <p:nvSpPr>
          <p:cNvPr id="3" name="Content Placeholder 2">
            <a:extLst>
              <a:ext uri="{FF2B5EF4-FFF2-40B4-BE49-F238E27FC236}">
                <a16:creationId xmlns:a16="http://schemas.microsoft.com/office/drawing/2014/main" id="{07F078CC-466E-396D-5737-E76FC3D8C5FA}"/>
              </a:ext>
            </a:extLst>
          </p:cNvPr>
          <p:cNvSpPr>
            <a:spLocks noGrp="1"/>
          </p:cNvSpPr>
          <p:nvPr>
            <p:ph sz="half" idx="1"/>
          </p:nvPr>
        </p:nvSpPr>
        <p:spPr/>
        <p:txBody>
          <a:bodyPr>
            <a:normAutofit/>
          </a:bodyPr>
          <a:lstStyle/>
          <a:p>
            <a:r>
              <a:rPr lang="en-US" dirty="0"/>
              <a:t>Improves Patient Safety</a:t>
            </a:r>
          </a:p>
          <a:p>
            <a:r>
              <a:rPr lang="en-US" dirty="0"/>
              <a:t>Reduces Hospital Readmissions</a:t>
            </a:r>
          </a:p>
          <a:p>
            <a:r>
              <a:rPr lang="en-US" dirty="0"/>
              <a:t>Guides Effective Fluid and Electrolyte Management</a:t>
            </a:r>
          </a:p>
          <a:p>
            <a:r>
              <a:rPr lang="en-US" dirty="0"/>
              <a:t>Prevents and Manages Dialysis-Related Complications</a:t>
            </a:r>
          </a:p>
          <a:p>
            <a:endParaRPr lang="en-US" dirty="0"/>
          </a:p>
          <a:p>
            <a:endParaRPr lang="en-US" b="1" dirty="0"/>
          </a:p>
          <a:p>
            <a:endParaRPr lang="en-US" b="1" dirty="0"/>
          </a:p>
          <a:p>
            <a:endParaRPr lang="en-US" dirty="0"/>
          </a:p>
        </p:txBody>
      </p:sp>
      <p:sp>
        <p:nvSpPr>
          <p:cNvPr id="4" name="Content Placeholder 3">
            <a:extLst>
              <a:ext uri="{FF2B5EF4-FFF2-40B4-BE49-F238E27FC236}">
                <a16:creationId xmlns:a16="http://schemas.microsoft.com/office/drawing/2014/main" id="{1E2B6B5C-1B59-A097-B8F9-F690E4649F46}"/>
              </a:ext>
            </a:extLst>
          </p:cNvPr>
          <p:cNvSpPr>
            <a:spLocks noGrp="1"/>
          </p:cNvSpPr>
          <p:nvPr>
            <p:ph sz="half" idx="2"/>
          </p:nvPr>
        </p:nvSpPr>
        <p:spPr/>
        <p:txBody>
          <a:bodyPr>
            <a:normAutofit/>
          </a:bodyPr>
          <a:lstStyle/>
          <a:p>
            <a:r>
              <a:rPr lang="en-US" dirty="0"/>
              <a:t>Promotes Early Detection and Intervention</a:t>
            </a:r>
          </a:p>
          <a:p>
            <a:pPr marL="0" indent="0">
              <a:buNone/>
            </a:pPr>
            <a:endParaRPr lang="en-US" dirty="0"/>
          </a:p>
          <a:p>
            <a:r>
              <a:rPr lang="en-US" dirty="0"/>
              <a:t>Enhances Nursing Competency and Decision-Making</a:t>
            </a:r>
          </a:p>
          <a:p>
            <a:endParaRPr lang="en-US" b="1" dirty="0"/>
          </a:p>
          <a:p>
            <a:pPr marL="0" indent="0">
              <a:buNone/>
            </a:pPr>
            <a:endParaRPr lang="en-US" dirty="0"/>
          </a:p>
        </p:txBody>
      </p:sp>
    </p:spTree>
    <p:extLst>
      <p:ext uri="{BB962C8B-B14F-4D97-AF65-F5344CB8AC3E}">
        <p14:creationId xmlns:p14="http://schemas.microsoft.com/office/powerpoint/2010/main" val="2419939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C78F-8484-F879-4990-25EF75766D4A}"/>
              </a:ext>
            </a:extLst>
          </p:cNvPr>
          <p:cNvSpPr>
            <a:spLocks noGrp="1"/>
          </p:cNvSpPr>
          <p:nvPr>
            <p:ph type="title"/>
          </p:nvPr>
        </p:nvSpPr>
        <p:spPr/>
        <p:txBody>
          <a:bodyPr/>
          <a:lstStyle/>
          <a:p>
            <a:r>
              <a:rPr lang="en-US" b="1" dirty="0">
                <a:latin typeface="Georgia" panose="02040502050405020303" pitchFamily="18" charset="0"/>
              </a:rPr>
              <a:t>5 Evidence-Based Nursing Practice (EBP) in Renal Disorders Cont.</a:t>
            </a:r>
            <a:endParaRPr lang="en-US" dirty="0"/>
          </a:p>
        </p:txBody>
      </p:sp>
      <p:sp>
        <p:nvSpPr>
          <p:cNvPr id="3" name="Content Placeholder 2">
            <a:extLst>
              <a:ext uri="{FF2B5EF4-FFF2-40B4-BE49-F238E27FC236}">
                <a16:creationId xmlns:a16="http://schemas.microsoft.com/office/drawing/2014/main" id="{537D3A1D-DE63-FC4D-723F-99743299FCB9}"/>
              </a:ext>
            </a:extLst>
          </p:cNvPr>
          <p:cNvSpPr>
            <a:spLocks noGrp="1"/>
          </p:cNvSpPr>
          <p:nvPr>
            <p:ph sz="half" idx="1"/>
          </p:nvPr>
        </p:nvSpPr>
        <p:spPr/>
        <p:txBody>
          <a:bodyPr>
            <a:normAutofit fontScale="55000" lnSpcReduction="20000"/>
          </a:bodyPr>
          <a:lstStyle/>
          <a:p>
            <a:pPr>
              <a:buFont typeface="+mj-lt"/>
              <a:buAutoNum type="arabicPeriod"/>
            </a:pPr>
            <a:r>
              <a:rPr lang="en-US" sz="2500" b="1" dirty="0"/>
              <a:t>Catheter-Associated Urinary Tract Infection (CAUTI) Prevention</a:t>
            </a:r>
            <a:endParaRPr lang="en-US" sz="2500" dirty="0"/>
          </a:p>
          <a:p>
            <a:pPr marL="742950" lvl="1" indent="-285750">
              <a:buFont typeface="+mj-lt"/>
              <a:buAutoNum type="arabicPeriod"/>
            </a:pPr>
            <a:r>
              <a:rPr lang="en-US" sz="2500" i="1" dirty="0"/>
              <a:t>Practice</a:t>
            </a:r>
            <a:r>
              <a:rPr lang="en-US" sz="2500" dirty="0"/>
              <a:t>: Use of sterile technique during catheter insertion, maintaining a closed drainage system, and removing catheters as soon as clinically appropriate.</a:t>
            </a:r>
          </a:p>
          <a:p>
            <a:pPr marL="742950" lvl="1" indent="-285750">
              <a:buFont typeface="+mj-lt"/>
              <a:buAutoNum type="arabicPeriod"/>
            </a:pPr>
            <a:r>
              <a:rPr lang="en-US" sz="2500" b="1" i="1" dirty="0"/>
              <a:t>Evidence</a:t>
            </a:r>
            <a:r>
              <a:rPr lang="en-US" sz="2500" dirty="0"/>
              <a:t>: CDC and WHO guidelines emphasize CAUTI prevention to reduce infection rates and hospital stays.</a:t>
            </a:r>
          </a:p>
          <a:p>
            <a:pPr>
              <a:buFont typeface="+mj-lt"/>
              <a:buAutoNum type="arabicPeriod"/>
            </a:pPr>
            <a:r>
              <a:rPr lang="en-US" sz="2500" b="1" dirty="0"/>
              <a:t>Bladder Training for Urinary Incontinence</a:t>
            </a:r>
            <a:endParaRPr lang="en-US" sz="2500" dirty="0"/>
          </a:p>
          <a:p>
            <a:pPr marL="742950" lvl="1" indent="-285750">
              <a:buFont typeface="+mj-lt"/>
              <a:buAutoNum type="arabicPeriod"/>
            </a:pPr>
            <a:r>
              <a:rPr lang="en-US" sz="2500" i="1" dirty="0"/>
              <a:t>Practice</a:t>
            </a:r>
            <a:r>
              <a:rPr lang="en-US" sz="2500" dirty="0"/>
              <a:t>: Scheduled voiding and gradually increasing the interval between voids to improve bladder control.</a:t>
            </a:r>
          </a:p>
          <a:p>
            <a:pPr marL="742950" lvl="1" indent="-285750">
              <a:buFont typeface="+mj-lt"/>
              <a:buAutoNum type="arabicPeriod"/>
            </a:pPr>
            <a:r>
              <a:rPr lang="en-US" sz="2500" b="1" i="1" dirty="0"/>
              <a:t>Evidence</a:t>
            </a:r>
            <a:r>
              <a:rPr lang="en-US" sz="2500" dirty="0"/>
              <a:t>: Proven effective in managing urge and mixed incontinence, as supported by Cochrane Reviews and urology clinical trials.</a:t>
            </a:r>
          </a:p>
          <a:p>
            <a:pPr>
              <a:buFont typeface="+mj-lt"/>
              <a:buAutoNum type="arabicPeriod"/>
            </a:pPr>
            <a:r>
              <a:rPr lang="en-US" sz="2500" b="1" dirty="0"/>
              <a:t>Monitoring and Maintaining Adequate Hydration</a:t>
            </a:r>
            <a:endParaRPr lang="en-US" sz="2500" dirty="0"/>
          </a:p>
          <a:p>
            <a:pPr marL="742950" lvl="1" indent="-285750">
              <a:buFont typeface="+mj-lt"/>
              <a:buAutoNum type="arabicPeriod"/>
            </a:pPr>
            <a:r>
              <a:rPr lang="en-US" sz="2500" i="1" dirty="0"/>
              <a:t>Practice</a:t>
            </a:r>
            <a:r>
              <a:rPr lang="en-US" sz="2500" dirty="0"/>
              <a:t>: Encouraging regular fluid intake (unless contraindicated) to support kidney function and prevent urinary tract infections or stones.</a:t>
            </a:r>
          </a:p>
          <a:p>
            <a:pPr marL="742950" lvl="1" indent="-285750">
              <a:buFont typeface="+mj-lt"/>
              <a:buAutoNum type="arabicPeriod"/>
            </a:pPr>
            <a:r>
              <a:rPr lang="en-US" sz="2500" b="1" i="1" dirty="0"/>
              <a:t>Evidence</a:t>
            </a:r>
            <a:r>
              <a:rPr lang="en-US" sz="2500" dirty="0"/>
              <a:t>: Studies show proper hydration reduces UTI incidence and supports renal health.</a:t>
            </a:r>
          </a:p>
          <a:p>
            <a:endParaRPr lang="en-US" dirty="0"/>
          </a:p>
        </p:txBody>
      </p:sp>
      <p:sp>
        <p:nvSpPr>
          <p:cNvPr id="4" name="Content Placeholder 3">
            <a:extLst>
              <a:ext uri="{FF2B5EF4-FFF2-40B4-BE49-F238E27FC236}">
                <a16:creationId xmlns:a16="http://schemas.microsoft.com/office/drawing/2014/main" id="{1DD9C601-014E-D5BA-4D22-77EF9F51E2E6}"/>
              </a:ext>
            </a:extLst>
          </p:cNvPr>
          <p:cNvSpPr>
            <a:spLocks noGrp="1"/>
          </p:cNvSpPr>
          <p:nvPr>
            <p:ph sz="half" idx="2"/>
          </p:nvPr>
        </p:nvSpPr>
        <p:spPr/>
        <p:txBody>
          <a:bodyPr>
            <a:normAutofit fontScale="55000" lnSpcReduction="20000"/>
          </a:bodyPr>
          <a:lstStyle/>
          <a:p>
            <a:pPr marL="0" indent="0">
              <a:buNone/>
            </a:pPr>
            <a:r>
              <a:rPr lang="en-US" b="1" dirty="0"/>
              <a:t>4. </a:t>
            </a:r>
            <a:r>
              <a:rPr lang="en-US" sz="2500" b="1" dirty="0"/>
              <a:t>Perineal Hygiene and Infection Control</a:t>
            </a:r>
            <a:endParaRPr lang="en-US" sz="2500" dirty="0"/>
          </a:p>
          <a:p>
            <a:pPr marL="742950" lvl="1" indent="-285750">
              <a:buFont typeface="+mj-lt"/>
              <a:buAutoNum type="arabicPeriod"/>
            </a:pPr>
            <a:r>
              <a:rPr lang="en-US" sz="2500" i="1" dirty="0"/>
              <a:t>Practice</a:t>
            </a:r>
            <a:r>
              <a:rPr lang="en-US" sz="2500" dirty="0"/>
              <a:t>: Cleaning from front to back, especially in females, and using antiseptic wipes during catheter care.</a:t>
            </a:r>
          </a:p>
          <a:p>
            <a:pPr marL="742950" lvl="1" indent="-285750">
              <a:buFont typeface="+mj-lt"/>
              <a:buAutoNum type="arabicPeriod"/>
            </a:pPr>
            <a:r>
              <a:rPr lang="en-US" sz="2500" i="1" dirty="0"/>
              <a:t>Evidence</a:t>
            </a:r>
            <a:r>
              <a:rPr lang="en-US" sz="2500" dirty="0"/>
              <a:t>: Reduces the risk of ascending infections; supported by infection prevention protocols.</a:t>
            </a:r>
          </a:p>
          <a:p>
            <a:pPr marL="0" indent="0">
              <a:buNone/>
            </a:pPr>
            <a:r>
              <a:rPr lang="en-US" sz="2500" b="1" dirty="0"/>
              <a:t>5. Assessment of Urinary Output and Characteristics</a:t>
            </a:r>
            <a:endParaRPr lang="en-US" sz="2500" dirty="0"/>
          </a:p>
          <a:p>
            <a:pPr marL="742950" lvl="1" indent="-285750">
              <a:buFont typeface="+mj-lt"/>
              <a:buAutoNum type="arabicPeriod"/>
            </a:pPr>
            <a:r>
              <a:rPr lang="en-US" sz="2500" i="1" dirty="0"/>
              <a:t>Practice</a:t>
            </a:r>
            <a:r>
              <a:rPr lang="en-US" sz="2500" dirty="0"/>
              <a:t>: Regular monitoring of urine volume, color, clarity, and odor as part of routine assessment.</a:t>
            </a:r>
          </a:p>
          <a:p>
            <a:pPr marL="742950" lvl="1" indent="-285750">
              <a:buFont typeface="+mj-lt"/>
              <a:buAutoNum type="arabicPeriod"/>
            </a:pPr>
            <a:r>
              <a:rPr lang="en-US" sz="2500" i="1" dirty="0"/>
              <a:t>Evidence</a:t>
            </a:r>
            <a:r>
              <a:rPr lang="en-US" sz="2500" dirty="0"/>
              <a:t>: Early detection of urinary tract dysfunction or systemic issues like dehydration or kidney disease is well-documented in nursing literature</a:t>
            </a:r>
            <a:r>
              <a:rPr lang="en-US" dirty="0"/>
              <a:t>.</a:t>
            </a:r>
          </a:p>
          <a:p>
            <a:endParaRPr lang="en-US" dirty="0"/>
          </a:p>
        </p:txBody>
      </p:sp>
    </p:spTree>
    <p:extLst>
      <p:ext uri="{BB962C8B-B14F-4D97-AF65-F5344CB8AC3E}">
        <p14:creationId xmlns:p14="http://schemas.microsoft.com/office/powerpoint/2010/main" val="42088586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45C47-AE45-CA54-E078-1E914BD7604B}"/>
              </a:ext>
            </a:extLst>
          </p:cNvPr>
          <p:cNvSpPr>
            <a:spLocks noGrp="1"/>
          </p:cNvSpPr>
          <p:nvPr>
            <p:ph type="title"/>
          </p:nvPr>
        </p:nvSpPr>
        <p:spPr/>
        <p:txBody>
          <a:bodyPr>
            <a:normAutofit/>
          </a:bodyPr>
          <a:lstStyle/>
          <a:p>
            <a:pPr algn="ctr"/>
            <a:r>
              <a:rPr lang="en-US" sz="2800" b="1" kern="1800" dirty="0">
                <a:solidFill>
                  <a:srgbClr val="212121"/>
                </a:solidFill>
                <a:latin typeface="Merriweather" panose="00000500000000000000" pitchFamily="2" charset="0"/>
                <a:ea typeface="Times New Roman" panose="02020603050405020304" pitchFamily="18" charset="0"/>
                <a:cs typeface="Times New Roman" panose="02020603050405020304" pitchFamily="18" charset="0"/>
              </a:rPr>
              <a:t>E</a:t>
            </a:r>
            <a:r>
              <a:rPr lang="en-US" sz="2800" b="1" kern="1800" dirty="0">
                <a:solidFill>
                  <a:srgbClr val="212121"/>
                </a:solidFill>
                <a:effectLst/>
                <a:latin typeface="Merriweather" panose="00000500000000000000" pitchFamily="2" charset="0"/>
                <a:ea typeface="Times New Roman" panose="02020603050405020304" pitchFamily="18" charset="0"/>
                <a:cs typeface="Times New Roman" panose="02020603050405020304" pitchFamily="18" charset="0"/>
              </a:rPr>
              <a:t>vidence-based protocol on the urinary catheter cares in intensive care units…..UTIs</a:t>
            </a:r>
            <a:br>
              <a:rPr lang="en-US" sz="2800" kern="100" dirty="0">
                <a:effectLst/>
                <a:latin typeface="Aptos" panose="020B0004020202020204" pitchFamily="34" charset="0"/>
                <a:ea typeface="Aptos" panose="020B0004020202020204" pitchFamily="34" charset="0"/>
                <a:cs typeface="Arial" panose="020B0604020202020204" pitchFamily="34" charset="0"/>
              </a:rPr>
            </a:br>
            <a:endParaRPr lang="en-US" sz="2800" dirty="0"/>
          </a:p>
        </p:txBody>
      </p:sp>
      <p:sp>
        <p:nvSpPr>
          <p:cNvPr id="3" name="Content Placeholder 2">
            <a:extLst>
              <a:ext uri="{FF2B5EF4-FFF2-40B4-BE49-F238E27FC236}">
                <a16:creationId xmlns:a16="http://schemas.microsoft.com/office/drawing/2014/main" id="{05E015EF-A7AA-C5A4-1CEB-91046670CCF5}"/>
              </a:ext>
            </a:extLst>
          </p:cNvPr>
          <p:cNvSpPr>
            <a:spLocks noGrp="1"/>
          </p:cNvSpPr>
          <p:nvPr>
            <p:ph sz="half" idx="1"/>
          </p:nvPr>
        </p:nvSpPr>
        <p:spPr/>
        <p:txBody>
          <a:bodyPr>
            <a:normAutofit lnSpcReduction="10000"/>
          </a:bodyPr>
          <a:lstStyle/>
          <a:p>
            <a:r>
              <a:rPr lang="en-US" sz="2400" kern="0" dirty="0">
                <a:solidFill>
                  <a:srgbClr val="212121"/>
                </a:solidFill>
                <a:effectLst/>
                <a:latin typeface="Segoe UI" panose="020B0502040204020203" pitchFamily="34" charset="0"/>
                <a:ea typeface="Times New Roman" panose="02020603050405020304" pitchFamily="18" charset="0"/>
              </a:rPr>
              <a:t>Urinary Tract Infections (UTIs) account for </a:t>
            </a:r>
            <a:r>
              <a:rPr lang="en-US" sz="2400" b="1" kern="0" dirty="0">
                <a:solidFill>
                  <a:srgbClr val="212121"/>
                </a:solidFill>
                <a:effectLst/>
                <a:highlight>
                  <a:srgbClr val="FF00FF"/>
                </a:highlight>
                <a:latin typeface="Segoe UI" panose="020B0502040204020203" pitchFamily="34" charset="0"/>
                <a:ea typeface="Times New Roman" panose="02020603050405020304" pitchFamily="18" charset="0"/>
              </a:rPr>
              <a:t>24.92% of ICU </a:t>
            </a:r>
            <a:r>
              <a:rPr lang="en-US" sz="2400" kern="0" dirty="0">
                <a:solidFill>
                  <a:srgbClr val="212121"/>
                </a:solidFill>
                <a:effectLst/>
                <a:latin typeface="Segoe UI" panose="020B0502040204020203" pitchFamily="34" charset="0"/>
                <a:ea typeface="Times New Roman" panose="02020603050405020304" pitchFamily="18" charset="0"/>
              </a:rPr>
              <a:t>nosocomial infections investigated. </a:t>
            </a:r>
          </a:p>
          <a:p>
            <a:endParaRPr lang="en-US" sz="2400" kern="0" dirty="0">
              <a:solidFill>
                <a:srgbClr val="212121"/>
              </a:solidFill>
              <a:latin typeface="Segoe UI" panose="020B0502040204020203" pitchFamily="34" charset="0"/>
              <a:ea typeface="Times New Roman" panose="02020603050405020304" pitchFamily="18" charset="0"/>
            </a:endParaRPr>
          </a:p>
          <a:p>
            <a:r>
              <a:rPr lang="en-US" sz="2400" kern="0" dirty="0">
                <a:solidFill>
                  <a:srgbClr val="212121"/>
                </a:solidFill>
                <a:effectLst/>
                <a:latin typeface="Segoe UI" panose="020B0502040204020203" pitchFamily="34" charset="0"/>
                <a:ea typeface="Times New Roman" panose="02020603050405020304" pitchFamily="18" charset="0"/>
              </a:rPr>
              <a:t>Prevalence of UTI in ICU is directly related to the widespread use of </a:t>
            </a:r>
            <a:r>
              <a:rPr lang="en-US" sz="2400" b="1" kern="0" dirty="0">
                <a:solidFill>
                  <a:srgbClr val="212121"/>
                </a:solidFill>
                <a:effectLst/>
                <a:latin typeface="Segoe UI" panose="020B0502040204020203" pitchFamily="34" charset="0"/>
                <a:ea typeface="Times New Roman" panose="02020603050405020304" pitchFamily="18" charset="0"/>
              </a:rPr>
              <a:t>urethral catheter (UC). </a:t>
            </a:r>
          </a:p>
          <a:p>
            <a:pPr marL="0" indent="0">
              <a:buNone/>
            </a:pPr>
            <a:endParaRPr lang="en-US" sz="2400" kern="0" dirty="0">
              <a:solidFill>
                <a:srgbClr val="212121"/>
              </a:solidFill>
              <a:effectLst/>
              <a:latin typeface="Segoe UI" panose="020B0502040204020203" pitchFamily="34" charset="0"/>
              <a:ea typeface="Times New Roman" panose="02020603050405020304" pitchFamily="18" charset="0"/>
            </a:endParaRPr>
          </a:p>
          <a:p>
            <a:r>
              <a:rPr lang="en-US" sz="2400" kern="0" dirty="0">
                <a:solidFill>
                  <a:srgbClr val="212121"/>
                </a:solidFill>
                <a:effectLst/>
                <a:latin typeface="Segoe UI" panose="020B0502040204020203" pitchFamily="34" charset="0"/>
                <a:ea typeface="Times New Roman" panose="02020603050405020304" pitchFamily="18" charset="0"/>
              </a:rPr>
              <a:t>Increased morbidity and mortality, increased hospital stay and hospital costs, jeopardizing patient safety</a:t>
            </a:r>
            <a:r>
              <a:rPr lang="en-US" sz="1800" kern="0" dirty="0">
                <a:solidFill>
                  <a:srgbClr val="212121"/>
                </a:solidFill>
                <a:effectLst/>
                <a:latin typeface="Segoe UI" panose="020B0502040204020203" pitchFamily="34" charset="0"/>
                <a:ea typeface="Times New Roman" panose="02020603050405020304" pitchFamily="18" charset="0"/>
              </a:rPr>
              <a:t>.</a:t>
            </a:r>
            <a:endParaRPr lang="en-US" dirty="0"/>
          </a:p>
        </p:txBody>
      </p:sp>
      <p:sp>
        <p:nvSpPr>
          <p:cNvPr id="4" name="Content Placeholder 3">
            <a:extLst>
              <a:ext uri="{FF2B5EF4-FFF2-40B4-BE49-F238E27FC236}">
                <a16:creationId xmlns:a16="http://schemas.microsoft.com/office/drawing/2014/main" id="{49212248-43D8-BBAA-30EA-B162EABE0E96}"/>
              </a:ext>
            </a:extLst>
          </p:cNvPr>
          <p:cNvSpPr>
            <a:spLocks noGrp="1"/>
          </p:cNvSpPr>
          <p:nvPr>
            <p:ph sz="half" idx="2"/>
          </p:nvPr>
        </p:nvSpPr>
        <p:spPr/>
        <p:txBody>
          <a:bodyPr>
            <a:noAutofit/>
          </a:bodyPr>
          <a:lstStyle/>
          <a:p>
            <a:r>
              <a:rPr lang="en-US" sz="2400" b="1" kern="0" dirty="0">
                <a:solidFill>
                  <a:srgbClr val="212121"/>
                </a:solidFill>
                <a:effectLst/>
                <a:highlight>
                  <a:srgbClr val="FF00FF"/>
                </a:highlight>
                <a:latin typeface="Segoe UI" panose="020B0502040204020203" pitchFamily="34" charset="0"/>
                <a:ea typeface="Times New Roman" panose="02020603050405020304" pitchFamily="18" charset="0"/>
              </a:rPr>
              <a:t>17% and 69% of UTIs </a:t>
            </a:r>
            <a:r>
              <a:rPr lang="en-US" sz="2400" kern="0" dirty="0">
                <a:solidFill>
                  <a:srgbClr val="212121"/>
                </a:solidFill>
                <a:effectLst/>
                <a:latin typeface="Segoe UI" panose="020B0502040204020203" pitchFamily="34" charset="0"/>
                <a:ea typeface="Times New Roman" panose="02020603050405020304" pitchFamily="18" charset="0"/>
              </a:rPr>
              <a:t>associated with the UC can be </a:t>
            </a:r>
            <a:r>
              <a:rPr lang="en-US" sz="2400" kern="0" dirty="0">
                <a:solidFill>
                  <a:srgbClr val="212121"/>
                </a:solidFill>
                <a:effectLst/>
                <a:highlight>
                  <a:srgbClr val="00FF00"/>
                </a:highlight>
                <a:latin typeface="Segoe UI" panose="020B0502040204020203" pitchFamily="34" charset="0"/>
                <a:ea typeface="Times New Roman" panose="02020603050405020304" pitchFamily="18" charset="0"/>
              </a:rPr>
              <a:t>prevented</a:t>
            </a:r>
            <a:r>
              <a:rPr lang="en-US" sz="2400" kern="0" dirty="0">
                <a:solidFill>
                  <a:srgbClr val="212121"/>
                </a:solidFill>
                <a:effectLst/>
                <a:latin typeface="Segoe UI" panose="020B0502040204020203" pitchFamily="34" charset="0"/>
                <a:ea typeface="Times New Roman" panose="02020603050405020304" pitchFamily="18" charset="0"/>
              </a:rPr>
              <a:t> through an evidence-based prevention program. </a:t>
            </a:r>
          </a:p>
          <a:p>
            <a:pPr marL="0" indent="0">
              <a:buNone/>
            </a:pPr>
            <a:endParaRPr lang="en-US" sz="2400" kern="0" dirty="0">
              <a:solidFill>
                <a:srgbClr val="212121"/>
              </a:solidFill>
              <a:effectLst/>
              <a:latin typeface="Segoe UI" panose="020B0502040204020203" pitchFamily="34" charset="0"/>
              <a:ea typeface="Times New Roman" panose="02020603050405020304" pitchFamily="18" charset="0"/>
            </a:endParaRPr>
          </a:p>
          <a:p>
            <a:r>
              <a:rPr lang="en-US" sz="2400" kern="0" dirty="0">
                <a:solidFill>
                  <a:srgbClr val="212121"/>
                </a:solidFill>
                <a:effectLst/>
                <a:highlight>
                  <a:srgbClr val="FFFF00"/>
                </a:highlight>
                <a:latin typeface="Segoe UI" panose="020B0502040204020203" pitchFamily="34" charset="0"/>
                <a:ea typeface="Times New Roman" panose="02020603050405020304" pitchFamily="18" charset="0"/>
              </a:rPr>
              <a:t>The urinary system is the most common site for all hospital-acquired infections, accounting for approximately 40% of all nosocomial infections</a:t>
            </a:r>
            <a:endParaRPr lang="en-US" sz="2400" dirty="0">
              <a:highlight>
                <a:srgbClr val="FFFF00"/>
              </a:highlight>
            </a:endParaRPr>
          </a:p>
        </p:txBody>
      </p:sp>
    </p:spTree>
    <p:extLst>
      <p:ext uri="{BB962C8B-B14F-4D97-AF65-F5344CB8AC3E}">
        <p14:creationId xmlns:p14="http://schemas.microsoft.com/office/powerpoint/2010/main" val="20241137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50FB62-E194-9D07-FDE3-4BA631B39BC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049938-7732-4DA3-67D8-AC719493399B}"/>
              </a:ext>
            </a:extLst>
          </p:cNvPr>
          <p:cNvSpPr>
            <a:spLocks noGrp="1"/>
          </p:cNvSpPr>
          <p:nvPr>
            <p:ph type="title"/>
          </p:nvPr>
        </p:nvSpPr>
        <p:spPr>
          <a:xfrm>
            <a:off x="838200" y="459863"/>
            <a:ext cx="10515600" cy="1004594"/>
          </a:xfrm>
        </p:spPr>
        <p:txBody>
          <a:bodyPr>
            <a:normAutofit/>
          </a:bodyPr>
          <a:lstStyle/>
          <a:p>
            <a:pPr algn="ctr"/>
            <a:r>
              <a:rPr lang="en-US" sz="3100" b="1" kern="1800" dirty="0">
                <a:solidFill>
                  <a:srgbClr val="FFFFFF"/>
                </a:solidFill>
                <a:latin typeface="Merriweather" panose="00000500000000000000" pitchFamily="2" charset="0"/>
                <a:ea typeface="Times New Roman" panose="02020603050405020304" pitchFamily="18" charset="0"/>
                <a:cs typeface="Times New Roman" panose="02020603050405020304" pitchFamily="18" charset="0"/>
              </a:rPr>
              <a:t>E</a:t>
            </a:r>
            <a:r>
              <a:rPr lang="en-US" sz="3100" b="1" kern="1800" dirty="0">
                <a:solidFill>
                  <a:srgbClr val="FFFFFF"/>
                </a:solidFill>
                <a:effectLst/>
                <a:latin typeface="Merriweather" panose="00000500000000000000" pitchFamily="2" charset="0"/>
                <a:ea typeface="Times New Roman" panose="02020603050405020304" pitchFamily="18" charset="0"/>
                <a:cs typeface="Times New Roman" panose="02020603050405020304" pitchFamily="18" charset="0"/>
              </a:rPr>
              <a:t>vidence-based protocol on the urinary catheter cares in intensive care units…..UTIs</a:t>
            </a:r>
            <a:endParaRPr lang="en-US" sz="3100" dirty="0">
              <a:solidFill>
                <a:srgbClr val="FFFFFF"/>
              </a:solidFill>
            </a:endParaRPr>
          </a:p>
        </p:txBody>
      </p:sp>
      <p:sp>
        <p:nvSpPr>
          <p:cNvPr id="18" name="Rectangle: Rounded Corners 17">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FFF3A0B-7340-CDD1-FD94-E2A4851201C5}"/>
              </a:ext>
            </a:extLst>
          </p:cNvPr>
          <p:cNvGraphicFramePr>
            <a:graphicFrameLocks noGrp="1"/>
          </p:cNvGraphicFramePr>
          <p:nvPr>
            <p:ph idx="1"/>
            <p:extLst>
              <p:ext uri="{D42A27DB-BD31-4B8C-83A1-F6EECF244321}">
                <p14:modId xmlns:p14="http://schemas.microsoft.com/office/powerpoint/2010/main" val="3163468523"/>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3538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3953-2F97-4656-E2D5-5B650820D3D0}"/>
              </a:ext>
            </a:extLst>
          </p:cNvPr>
          <p:cNvSpPr>
            <a:spLocks noGrp="1"/>
          </p:cNvSpPr>
          <p:nvPr>
            <p:ph type="title"/>
          </p:nvPr>
        </p:nvSpPr>
        <p:spPr>
          <a:xfrm>
            <a:off x="5029200" y="914400"/>
            <a:ext cx="6501810" cy="1097280"/>
          </a:xfrm>
        </p:spPr>
        <p:txBody>
          <a:bodyPr vert="horz" lIns="91440" tIns="45720" rIns="91440" bIns="45720" rtlCol="0" anchor="t">
            <a:normAutofit/>
          </a:bodyPr>
          <a:lstStyle/>
          <a:p>
            <a:pPr>
              <a:lnSpc>
                <a:spcPct val="90000"/>
              </a:lnSpc>
            </a:pPr>
            <a:r>
              <a:rPr lang="en-US" sz="3400"/>
              <a:t>Blood Supply and Filtration Process</a:t>
            </a:r>
          </a:p>
        </p:txBody>
      </p:sp>
      <p:pic>
        <p:nvPicPr>
          <p:cNvPr id="5" name="Content Placeholder 4" descr="Heartshaped platelets suspended in the air">
            <a:extLst>
              <a:ext uri="{FF2B5EF4-FFF2-40B4-BE49-F238E27FC236}">
                <a16:creationId xmlns:a16="http://schemas.microsoft.com/office/drawing/2014/main" id="{4E4D6BDC-937D-4B6D-80AA-A3A35C28661B}"/>
              </a:ext>
            </a:extLst>
          </p:cNvPr>
          <p:cNvPicPr>
            <a:picLocks noGrp="1" noChangeAspect="1"/>
          </p:cNvPicPr>
          <p:nvPr>
            <p:ph sz="half" idx="1"/>
          </p:nvPr>
        </p:nvPicPr>
        <p:blipFill>
          <a:blip r:embed="rId3"/>
          <a:srcRect l="22748" r="15378"/>
          <a:stretch/>
        </p:blipFill>
        <p:spPr>
          <a:xfrm>
            <a:off x="20" y="914399"/>
            <a:ext cx="4416532" cy="5353523"/>
          </a:xfrm>
          <a:prstGeom prst="rect">
            <a:avLst/>
          </a:prstGeom>
        </p:spPr>
      </p:pic>
      <p:sp>
        <p:nvSpPr>
          <p:cNvPr id="4" name="Content Placeholder 3">
            <a:extLst>
              <a:ext uri="{FF2B5EF4-FFF2-40B4-BE49-F238E27FC236}">
                <a16:creationId xmlns:a16="http://schemas.microsoft.com/office/drawing/2014/main" id="{C4E263DC-9EE9-5089-6052-1CEF597B183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029200" y="2176036"/>
            <a:ext cx="6501810" cy="4121885"/>
          </a:xfrm>
        </p:spPr>
        <p:txBody>
          <a:bodyPr>
            <a:normAutofit fontScale="92500" lnSpcReduction="20000"/>
          </a:bodyPr>
          <a:lstStyle/>
          <a:p>
            <a:pPr marL="0" indent="0">
              <a:spcBef>
                <a:spcPts val="2500"/>
              </a:spcBef>
              <a:buNone/>
            </a:pPr>
            <a:r>
              <a:rPr lang="en-US" sz="2000" b="1" dirty="0"/>
              <a:t>Renal Blood Supply</a:t>
            </a:r>
          </a:p>
          <a:p>
            <a:pPr marL="342900" lvl="1" indent="-342900"/>
            <a:r>
              <a:rPr lang="en-US" sz="2000" dirty="0"/>
              <a:t>The kidneys receive a rich oxygenated blood supply through the renal arteries.</a:t>
            </a:r>
          </a:p>
          <a:p>
            <a:pPr marL="342900" lvl="1" indent="-342900"/>
            <a:r>
              <a:rPr lang="en-US" sz="2000" dirty="0"/>
              <a:t>~1.2L of blood pumped into kidneys per minute </a:t>
            </a:r>
            <a:r>
              <a:rPr lang="en-US" sz="2000" b="1" dirty="0">
                <a:highlight>
                  <a:srgbClr val="FFFF00"/>
                </a:highlight>
              </a:rPr>
              <a:t>at rest</a:t>
            </a:r>
          </a:p>
          <a:p>
            <a:pPr marL="342900" lvl="1" indent="-342900"/>
            <a:r>
              <a:rPr lang="en-US" sz="2000" b="1" dirty="0">
                <a:highlight>
                  <a:srgbClr val="FF00FF"/>
                </a:highlight>
              </a:rPr>
              <a:t>~5 liters (1.3 gallons or 10.5 pints of blood in human body)</a:t>
            </a:r>
          </a:p>
          <a:p>
            <a:pPr marL="0" indent="0">
              <a:spcBef>
                <a:spcPts val="2500"/>
              </a:spcBef>
              <a:buNone/>
            </a:pPr>
            <a:r>
              <a:rPr lang="en-US" sz="2000" b="1" dirty="0"/>
              <a:t>Filtration in the Glomerulus</a:t>
            </a:r>
          </a:p>
          <a:p>
            <a:pPr marL="342900" lvl="1" indent="-342900"/>
            <a:r>
              <a:rPr lang="en-US" sz="2000" dirty="0"/>
              <a:t>In the glomerulus, blood filtration occurs to begin urine formation.</a:t>
            </a:r>
          </a:p>
          <a:p>
            <a:pPr marL="342900" lvl="1" indent="-342900"/>
            <a:r>
              <a:rPr lang="en-US" sz="2000" dirty="0"/>
              <a:t>Glomerular Capillary Endothelium ~70nM in diameter</a:t>
            </a:r>
          </a:p>
          <a:p>
            <a:pPr marL="342900" lvl="1" indent="-342900"/>
            <a:r>
              <a:rPr lang="en-US" sz="2000" dirty="0"/>
              <a:t>Increased Glomerular pressure: difference in diameter of Afferent and Efferent Arterioles</a:t>
            </a:r>
          </a:p>
          <a:p>
            <a:pPr marL="342900" lvl="1" indent="-342900"/>
            <a:r>
              <a:rPr lang="en-US" sz="2000" dirty="0"/>
              <a:t>Ultrafiltration: Large molecules (Large proteins, RBCs, Platelets remains). Small molecules (water, ions, glucose, amino acids, urea, various salts are filtered)</a:t>
            </a:r>
          </a:p>
        </p:txBody>
      </p:sp>
    </p:spTree>
    <p:extLst>
      <p:ext uri="{BB962C8B-B14F-4D97-AF65-F5344CB8AC3E}">
        <p14:creationId xmlns:p14="http://schemas.microsoft.com/office/powerpoint/2010/main" val="4024217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D3C3E2-BA5E-601D-C6DD-83FFC216AA6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BC0F9E-5420-7DAE-EC6B-21BDD8AB253D}"/>
              </a:ext>
            </a:extLst>
          </p:cNvPr>
          <p:cNvSpPr>
            <a:spLocks noGrp="1"/>
          </p:cNvSpPr>
          <p:nvPr>
            <p:ph type="title"/>
          </p:nvPr>
        </p:nvSpPr>
        <p:spPr>
          <a:xfrm>
            <a:off x="686834" y="1153572"/>
            <a:ext cx="3200400" cy="4461163"/>
          </a:xfrm>
        </p:spPr>
        <p:txBody>
          <a:bodyPr>
            <a:normAutofit/>
          </a:bodyPr>
          <a:lstStyle/>
          <a:p>
            <a:r>
              <a:rPr lang="en-US" sz="2800" b="1" kern="1800" dirty="0">
                <a:solidFill>
                  <a:srgbClr val="FFFFFF"/>
                </a:solidFill>
                <a:latin typeface="Georgia" panose="02040502050405020303" pitchFamily="18" charset="0"/>
                <a:ea typeface="Times New Roman" panose="02020603050405020304" pitchFamily="18" charset="0"/>
                <a:cs typeface="Times New Roman" panose="02020603050405020304" pitchFamily="18" charset="0"/>
              </a:rPr>
              <a:t>E</a:t>
            </a:r>
            <a:r>
              <a:rPr lang="en-US" sz="2800" b="1" kern="1800"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vidence-based protocol on the urinary catheter cares in intensive care units…..UTIs</a:t>
            </a:r>
            <a:endParaRPr lang="en-US" sz="2800" dirty="0">
              <a:solidFill>
                <a:srgbClr val="FFFFFF"/>
              </a:solidFill>
              <a:latin typeface="Georgia" panose="02040502050405020303" pitchFamily="18"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6C2A93E-D7D3-2E67-178D-1DC1B5B56C9D}"/>
              </a:ext>
            </a:extLst>
          </p:cNvPr>
          <p:cNvSpPr>
            <a:spLocks noGrp="1"/>
          </p:cNvSpPr>
          <p:nvPr>
            <p:ph idx="1"/>
          </p:nvPr>
        </p:nvSpPr>
        <p:spPr>
          <a:xfrm>
            <a:off x="4447308" y="591344"/>
            <a:ext cx="6906491" cy="5585619"/>
          </a:xfrm>
        </p:spPr>
        <p:txBody>
          <a:bodyPr anchor="ctr">
            <a:normAutofit/>
          </a:bodyPr>
          <a:lstStyle/>
          <a:p>
            <a:r>
              <a:rPr lang="en-US" b="1" kern="0" dirty="0">
                <a:effectLst/>
                <a:latin typeface="Georgia" panose="02040502050405020303" pitchFamily="18" charset="0"/>
                <a:ea typeface="Times New Roman" panose="02020603050405020304" pitchFamily="18" charset="0"/>
              </a:rPr>
              <a:t>CDC RECOMMENDATIONS</a:t>
            </a:r>
          </a:p>
          <a:p>
            <a:r>
              <a:rPr lang="en-US" kern="0" dirty="0">
                <a:latin typeface="Georgia" panose="02040502050405020303" pitchFamily="18" charset="0"/>
                <a:ea typeface="Times New Roman" panose="02020603050405020304" pitchFamily="18" charset="0"/>
              </a:rPr>
              <a:t>U</a:t>
            </a:r>
            <a:r>
              <a:rPr lang="en-US" kern="0" dirty="0">
                <a:effectLst/>
                <a:latin typeface="Georgia" panose="02040502050405020303" pitchFamily="18" charset="0"/>
                <a:ea typeface="Times New Roman" panose="02020603050405020304" pitchFamily="18" charset="0"/>
              </a:rPr>
              <a:t>se of packages with UC-related nursing care (technique of insertion, maintenance and drainage system).</a:t>
            </a:r>
          </a:p>
          <a:p>
            <a:r>
              <a:rPr lang="en-US" kern="0" dirty="0">
                <a:latin typeface="Georgia" panose="02040502050405020303" pitchFamily="18" charset="0"/>
                <a:ea typeface="Times New Roman" panose="02020603050405020304" pitchFamily="18" charset="0"/>
              </a:rPr>
              <a:t>T</a:t>
            </a:r>
            <a:r>
              <a:rPr lang="en-US" kern="0" dirty="0">
                <a:effectLst/>
                <a:latin typeface="Georgia" panose="02040502050405020303" pitchFamily="18" charset="0"/>
                <a:ea typeface="Times New Roman" panose="02020603050405020304" pitchFamily="18" charset="0"/>
              </a:rPr>
              <a:t>o evaluate and compare the quality of care with other ICUs, </a:t>
            </a:r>
            <a:r>
              <a:rPr lang="en-US" kern="0" dirty="0">
                <a:effectLst/>
                <a:latin typeface="Georgia" panose="02040502050405020303" pitchFamily="18" charset="0"/>
                <a:ea typeface="Times New Roman" panose="02020603050405020304" pitchFamily="18" charset="0"/>
                <a:cs typeface="Arial" panose="020B0604020202020204" pitchFamily="34" charset="0"/>
              </a:rPr>
              <a:t>quality indicators were established by the National Surveillance Study of Nosocomial Infection in Medical Services Intensive.</a:t>
            </a:r>
            <a:endParaRPr lang="en-US" kern="100" dirty="0">
              <a:effectLst/>
              <a:latin typeface="Georgia" panose="02040502050405020303" pitchFamily="18" charset="0"/>
              <a:ea typeface="Aptos" panose="020B0004020202020204" pitchFamily="34" charset="0"/>
              <a:cs typeface="Arial" panose="020B0604020202020204" pitchFamily="34" charset="0"/>
            </a:endParaRPr>
          </a:p>
          <a:p>
            <a:pPr marL="0" indent="0">
              <a:buNone/>
            </a:pPr>
            <a:r>
              <a:rPr lang="en-US" dirty="0">
                <a:effectLst/>
                <a:latin typeface="Georgia" panose="02040502050405020303" pitchFamily="18" charset="0"/>
                <a:ea typeface="Aptos" panose="020B0004020202020204" pitchFamily="34" charset="0"/>
              </a:rPr>
              <a:t>    Rivero, M PA Et. al</a:t>
            </a:r>
            <a:endParaRPr lang="en-US" dirty="0">
              <a:latin typeface="Georgia" panose="02040502050405020303" pitchFamily="18" charset="0"/>
            </a:endParaRPr>
          </a:p>
        </p:txBody>
      </p:sp>
    </p:spTree>
    <p:extLst>
      <p:ext uri="{BB962C8B-B14F-4D97-AF65-F5344CB8AC3E}">
        <p14:creationId xmlns:p14="http://schemas.microsoft.com/office/powerpoint/2010/main" val="24792238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190E97-2940-4500-10F0-B8626BFDFC1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14FE44-39EB-4CC6-727A-0A7096672AA6}"/>
              </a:ext>
            </a:extLst>
          </p:cNvPr>
          <p:cNvSpPr>
            <a:spLocks noGrp="1"/>
          </p:cNvSpPr>
          <p:nvPr>
            <p:ph type="title"/>
          </p:nvPr>
        </p:nvSpPr>
        <p:spPr>
          <a:xfrm>
            <a:off x="1171074" y="1396686"/>
            <a:ext cx="3240506" cy="4064628"/>
          </a:xfrm>
        </p:spPr>
        <p:txBody>
          <a:bodyPr>
            <a:normAutofit/>
          </a:bodyPr>
          <a:lstStyle/>
          <a:p>
            <a:r>
              <a:rPr lang="en-US">
                <a:solidFill>
                  <a:srgbClr val="FFFFFF"/>
                </a:solidFill>
              </a:rPr>
              <a:t>References</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7BE7640-6DB9-5A8C-B877-6E1EE56F70C1}"/>
              </a:ext>
            </a:extLst>
          </p:cNvPr>
          <p:cNvSpPr>
            <a:spLocks noGrp="1"/>
          </p:cNvSpPr>
          <p:nvPr>
            <p:ph idx="1"/>
          </p:nvPr>
        </p:nvSpPr>
        <p:spPr>
          <a:xfrm>
            <a:off x="5370153" y="1526033"/>
            <a:ext cx="5536397" cy="3935281"/>
          </a:xfrm>
        </p:spPr>
        <p:txBody>
          <a:bodyPr>
            <a:normAutofit/>
          </a:bodyPr>
          <a:lstStyle/>
          <a:p>
            <a:r>
              <a:rPr lang="en-US" sz="1100" i="0">
                <a:effectLst/>
                <a:latin typeface="Georgia" panose="02040502050405020303" pitchFamily="18" charset="0"/>
              </a:rPr>
              <a:t>Chen JS, Sabir S, Al Khalili Y. Physiology, Osmoregulation and Excretion. [Updated 2023 May 1]. In: </a:t>
            </a:r>
            <a:r>
              <a:rPr lang="en-US" sz="1100" i="0" err="1">
                <a:effectLst/>
                <a:latin typeface="Georgia" panose="02040502050405020303" pitchFamily="18" charset="0"/>
              </a:rPr>
              <a:t>StatPearls</a:t>
            </a:r>
            <a:r>
              <a:rPr lang="en-US" sz="1100" i="0">
                <a:effectLst/>
                <a:latin typeface="Georgia" panose="02040502050405020303" pitchFamily="18" charset="0"/>
              </a:rPr>
              <a:t> [Internet]. Treasure Island (FL): </a:t>
            </a:r>
            <a:r>
              <a:rPr lang="en-US" sz="1100" i="0" err="1">
                <a:effectLst/>
                <a:latin typeface="Georgia" panose="02040502050405020303" pitchFamily="18" charset="0"/>
              </a:rPr>
              <a:t>StatPearls</a:t>
            </a:r>
            <a:r>
              <a:rPr lang="en-US" sz="1100" i="0">
                <a:effectLst/>
                <a:latin typeface="Georgia" panose="02040502050405020303" pitchFamily="18" charset="0"/>
              </a:rPr>
              <a:t> Publishing; 2025 Jan-. Available from: https://www.ncbi.nlm.nih.gov/books/NBK541108/</a:t>
            </a:r>
          </a:p>
          <a:p>
            <a:r>
              <a:rPr lang="en-US" sz="1100" i="0">
                <a:effectLst/>
                <a:latin typeface="Georgia" panose="02040502050405020303" pitchFamily="18" charset="0"/>
              </a:rPr>
              <a:t>Iveson-Iveson J. Anatomy and physiology: the urinary system. </a:t>
            </a:r>
            <a:r>
              <a:rPr lang="en-US" sz="1100" i="0" err="1">
                <a:effectLst/>
                <a:latin typeface="Georgia" panose="02040502050405020303" pitchFamily="18" charset="0"/>
              </a:rPr>
              <a:t>Nurs</a:t>
            </a:r>
            <a:r>
              <a:rPr lang="en-US" sz="1100" i="0">
                <a:effectLst/>
                <a:latin typeface="Georgia" panose="02040502050405020303" pitchFamily="18" charset="0"/>
              </a:rPr>
              <a:t> Mirror. 1979 Mar 15;148(11):31-2. PMID: 254175.</a:t>
            </a:r>
            <a:endParaRPr lang="en-US" sz="1100" kern="100">
              <a:effectLst/>
              <a:latin typeface="Georgia" panose="02040502050405020303" pitchFamily="18" charset="0"/>
              <a:ea typeface="Aptos" panose="020B0004020202020204" pitchFamily="34" charset="0"/>
              <a:cs typeface="Aharoni" panose="02010803020104030203" pitchFamily="2" charset="-79"/>
            </a:endParaRPr>
          </a:p>
          <a:p>
            <a:r>
              <a:rPr lang="en-US" sz="1100" kern="100">
                <a:effectLst/>
                <a:latin typeface="Georgia" panose="02040502050405020303" pitchFamily="18" charset="0"/>
                <a:ea typeface="Aptos" panose="020B0004020202020204" pitchFamily="34" charset="0"/>
                <a:cs typeface="Aharoni" panose="02010803020104030203" pitchFamily="2" charset="-79"/>
              </a:rPr>
              <a:t>Márquez Rivero PA, Alvarez Pacheco I, Márquez Rivero A. </a:t>
            </a:r>
            <a:r>
              <a:rPr lang="en-US" sz="1100" kern="100" err="1">
                <a:effectLst/>
                <a:latin typeface="Georgia" panose="02040502050405020303" pitchFamily="18" charset="0"/>
                <a:ea typeface="Aptos" panose="020B0004020202020204" pitchFamily="34" charset="0"/>
                <a:cs typeface="Aharoni" panose="02010803020104030203" pitchFamily="2" charset="-79"/>
              </a:rPr>
              <a:t>Protocolo</a:t>
            </a:r>
            <a:r>
              <a:rPr lang="en-US" sz="1100" kern="100">
                <a:effectLst/>
                <a:latin typeface="Georgia" panose="02040502050405020303" pitchFamily="18" charset="0"/>
                <a:ea typeface="Aptos" panose="020B0004020202020204" pitchFamily="34" charset="0"/>
                <a:cs typeface="Aharoni" panose="02010803020104030203" pitchFamily="2" charset="-79"/>
              </a:rPr>
              <a:t> </a:t>
            </a:r>
            <a:r>
              <a:rPr lang="en-US" sz="1100" kern="100" err="1">
                <a:effectLst/>
                <a:latin typeface="Georgia" panose="02040502050405020303" pitchFamily="18" charset="0"/>
                <a:ea typeface="Aptos" panose="020B0004020202020204" pitchFamily="34" charset="0"/>
                <a:cs typeface="Aharoni" panose="02010803020104030203" pitchFamily="2" charset="-79"/>
              </a:rPr>
              <a:t>basado</a:t>
            </a:r>
            <a:r>
              <a:rPr lang="en-US" sz="1100" kern="100">
                <a:effectLst/>
                <a:latin typeface="Georgia" panose="02040502050405020303" pitchFamily="18" charset="0"/>
                <a:ea typeface="Aptos" panose="020B0004020202020204" pitchFamily="34" charset="0"/>
                <a:cs typeface="Aharoni" panose="02010803020104030203" pitchFamily="2" charset="-79"/>
              </a:rPr>
              <a:t> </a:t>
            </a:r>
            <a:r>
              <a:rPr lang="en-US" sz="1100" kern="100" err="1">
                <a:effectLst/>
                <a:latin typeface="Georgia" panose="02040502050405020303" pitchFamily="18" charset="0"/>
                <a:ea typeface="Aptos" panose="020B0004020202020204" pitchFamily="34" charset="0"/>
                <a:cs typeface="Aharoni" panose="02010803020104030203" pitchFamily="2" charset="-79"/>
              </a:rPr>
              <a:t>en</a:t>
            </a:r>
            <a:r>
              <a:rPr lang="en-US" sz="1100" kern="100">
                <a:effectLst/>
                <a:latin typeface="Georgia" panose="02040502050405020303" pitchFamily="18" charset="0"/>
                <a:ea typeface="Aptos" panose="020B0004020202020204" pitchFamily="34" charset="0"/>
                <a:cs typeface="Aharoni" panose="02010803020104030203" pitchFamily="2" charset="-79"/>
              </a:rPr>
              <a:t> la </a:t>
            </a:r>
            <a:r>
              <a:rPr lang="en-US" sz="1100" kern="100" err="1">
                <a:effectLst/>
                <a:latin typeface="Georgia" panose="02040502050405020303" pitchFamily="18" charset="0"/>
                <a:ea typeface="Aptos" panose="020B0004020202020204" pitchFamily="34" charset="0"/>
                <a:cs typeface="Aharoni" panose="02010803020104030203" pitchFamily="2" charset="-79"/>
              </a:rPr>
              <a:t>evidencia</a:t>
            </a:r>
            <a:r>
              <a:rPr lang="en-US" sz="1100" kern="100">
                <a:effectLst/>
                <a:latin typeface="Georgia" panose="02040502050405020303" pitchFamily="18" charset="0"/>
                <a:ea typeface="Aptos" panose="020B0004020202020204" pitchFamily="34" charset="0"/>
                <a:cs typeface="Aharoni" panose="02010803020104030203" pitchFamily="2" charset="-79"/>
              </a:rPr>
              <a:t> de </a:t>
            </a:r>
            <a:r>
              <a:rPr lang="en-US" sz="1100" kern="100" err="1">
                <a:effectLst/>
                <a:latin typeface="Georgia" panose="02040502050405020303" pitchFamily="18" charset="0"/>
                <a:ea typeface="Aptos" panose="020B0004020202020204" pitchFamily="34" charset="0"/>
                <a:cs typeface="Aharoni" panose="02010803020104030203" pitchFamily="2" charset="-79"/>
              </a:rPr>
              <a:t>los</a:t>
            </a:r>
            <a:r>
              <a:rPr lang="en-US" sz="1100" kern="100">
                <a:effectLst/>
                <a:latin typeface="Georgia" panose="02040502050405020303" pitchFamily="18" charset="0"/>
                <a:ea typeface="Aptos" panose="020B0004020202020204" pitchFamily="34" charset="0"/>
                <a:cs typeface="Aharoni" panose="02010803020104030203" pitchFamily="2" charset="-79"/>
              </a:rPr>
              <a:t> </a:t>
            </a:r>
            <a:r>
              <a:rPr lang="en-US" sz="1100" kern="100" err="1">
                <a:effectLst/>
                <a:latin typeface="Georgia" panose="02040502050405020303" pitchFamily="18" charset="0"/>
                <a:ea typeface="Aptos" panose="020B0004020202020204" pitchFamily="34" charset="0"/>
                <a:cs typeface="Aharoni" panose="02010803020104030203" pitchFamily="2" charset="-79"/>
              </a:rPr>
              <a:t>cuidados</a:t>
            </a:r>
            <a:r>
              <a:rPr lang="en-US" sz="1100" kern="100">
                <a:effectLst/>
                <a:latin typeface="Georgia" panose="02040502050405020303" pitchFamily="18" charset="0"/>
                <a:ea typeface="Aptos" panose="020B0004020202020204" pitchFamily="34" charset="0"/>
                <a:cs typeface="Aharoni" panose="02010803020104030203" pitchFamily="2" charset="-79"/>
              </a:rPr>
              <a:t> de </a:t>
            </a:r>
            <a:r>
              <a:rPr lang="en-US" sz="1100" kern="100" err="1">
                <a:effectLst/>
                <a:latin typeface="Georgia" panose="02040502050405020303" pitchFamily="18" charset="0"/>
                <a:ea typeface="Aptos" panose="020B0004020202020204" pitchFamily="34" charset="0"/>
                <a:cs typeface="Aharoni" panose="02010803020104030203" pitchFamily="2" charset="-79"/>
              </a:rPr>
              <a:t>los</a:t>
            </a:r>
            <a:r>
              <a:rPr lang="en-US" sz="1100" kern="100">
                <a:effectLst/>
                <a:latin typeface="Georgia" panose="02040502050405020303" pitchFamily="18" charset="0"/>
                <a:ea typeface="Aptos" panose="020B0004020202020204" pitchFamily="34" charset="0"/>
                <a:cs typeface="Aharoni" panose="02010803020104030203" pitchFamily="2" charset="-79"/>
              </a:rPr>
              <a:t> </a:t>
            </a:r>
            <a:r>
              <a:rPr lang="en-US" sz="1100" kern="100" err="1">
                <a:effectLst/>
                <a:latin typeface="Georgia" panose="02040502050405020303" pitchFamily="18" charset="0"/>
                <a:ea typeface="Aptos" panose="020B0004020202020204" pitchFamily="34" charset="0"/>
                <a:cs typeface="Aharoni" panose="02010803020104030203" pitchFamily="2" charset="-79"/>
              </a:rPr>
              <a:t>catéteres</a:t>
            </a:r>
            <a:r>
              <a:rPr lang="en-US" sz="1100" kern="100">
                <a:effectLst/>
                <a:latin typeface="Georgia" panose="02040502050405020303" pitchFamily="18" charset="0"/>
                <a:ea typeface="Aptos" panose="020B0004020202020204" pitchFamily="34" charset="0"/>
                <a:cs typeface="Aharoni" panose="02010803020104030203" pitchFamily="2" charset="-79"/>
              </a:rPr>
              <a:t> </a:t>
            </a:r>
            <a:r>
              <a:rPr lang="en-US" sz="1100" kern="100" err="1">
                <a:effectLst/>
                <a:latin typeface="Georgia" panose="02040502050405020303" pitchFamily="18" charset="0"/>
                <a:ea typeface="Aptos" panose="020B0004020202020204" pitchFamily="34" charset="0"/>
                <a:cs typeface="Aharoni" panose="02010803020104030203" pitchFamily="2" charset="-79"/>
              </a:rPr>
              <a:t>urinarios</a:t>
            </a:r>
            <a:r>
              <a:rPr lang="en-US" sz="1100" kern="100">
                <a:effectLst/>
                <a:latin typeface="Georgia" panose="02040502050405020303" pitchFamily="18" charset="0"/>
                <a:ea typeface="Aptos" panose="020B0004020202020204" pitchFamily="34" charset="0"/>
                <a:cs typeface="Aharoni" panose="02010803020104030203" pitchFamily="2" charset="-79"/>
              </a:rPr>
              <a:t> </a:t>
            </a:r>
            <a:r>
              <a:rPr lang="en-US" sz="1100" kern="100" err="1">
                <a:effectLst/>
                <a:latin typeface="Georgia" panose="02040502050405020303" pitchFamily="18" charset="0"/>
                <a:ea typeface="Aptos" panose="020B0004020202020204" pitchFamily="34" charset="0"/>
                <a:cs typeface="Aharoni" panose="02010803020104030203" pitchFamily="2" charset="-79"/>
              </a:rPr>
              <a:t>en</a:t>
            </a:r>
            <a:r>
              <a:rPr lang="en-US" sz="1100" kern="100">
                <a:effectLst/>
                <a:latin typeface="Georgia" panose="02040502050405020303" pitchFamily="18" charset="0"/>
                <a:ea typeface="Aptos" panose="020B0004020202020204" pitchFamily="34" charset="0"/>
                <a:cs typeface="Aharoni" panose="02010803020104030203" pitchFamily="2" charset="-79"/>
              </a:rPr>
              <a:t> </a:t>
            </a:r>
            <a:r>
              <a:rPr lang="en-US" sz="1100" kern="100" err="1">
                <a:effectLst/>
                <a:latin typeface="Georgia" panose="02040502050405020303" pitchFamily="18" charset="0"/>
                <a:ea typeface="Aptos" panose="020B0004020202020204" pitchFamily="34" charset="0"/>
                <a:cs typeface="Aharoni" panose="02010803020104030203" pitchFamily="2" charset="-79"/>
              </a:rPr>
              <a:t>unidades</a:t>
            </a:r>
            <a:r>
              <a:rPr lang="en-US" sz="1100" kern="100">
                <a:effectLst/>
                <a:latin typeface="Georgia" panose="02040502050405020303" pitchFamily="18" charset="0"/>
                <a:ea typeface="Aptos" panose="020B0004020202020204" pitchFamily="34" charset="0"/>
                <a:cs typeface="Aharoni" panose="02010803020104030203" pitchFamily="2" charset="-79"/>
              </a:rPr>
              <a:t> de </a:t>
            </a:r>
            <a:r>
              <a:rPr lang="en-US" sz="1100" kern="100" err="1">
                <a:effectLst/>
                <a:latin typeface="Georgia" panose="02040502050405020303" pitchFamily="18" charset="0"/>
                <a:ea typeface="Aptos" panose="020B0004020202020204" pitchFamily="34" charset="0"/>
                <a:cs typeface="Aharoni" panose="02010803020104030203" pitchFamily="2" charset="-79"/>
              </a:rPr>
              <a:t>cuidados</a:t>
            </a:r>
            <a:r>
              <a:rPr lang="en-US" sz="1100" kern="100">
                <a:effectLst/>
                <a:latin typeface="Georgia" panose="02040502050405020303" pitchFamily="18" charset="0"/>
                <a:ea typeface="Aptos" panose="020B0004020202020204" pitchFamily="34" charset="0"/>
                <a:cs typeface="Aharoni" panose="02010803020104030203" pitchFamily="2" charset="-79"/>
              </a:rPr>
              <a:t> </a:t>
            </a:r>
            <a:r>
              <a:rPr lang="en-US" sz="1100" kern="100" err="1">
                <a:effectLst/>
                <a:latin typeface="Georgia" panose="02040502050405020303" pitchFamily="18" charset="0"/>
                <a:ea typeface="Aptos" panose="020B0004020202020204" pitchFamily="34" charset="0"/>
                <a:cs typeface="Aharoni" panose="02010803020104030203" pitchFamily="2" charset="-79"/>
              </a:rPr>
              <a:t>intensivos</a:t>
            </a:r>
            <a:r>
              <a:rPr lang="en-US" sz="1100" kern="100">
                <a:effectLst/>
                <a:latin typeface="Georgia" panose="02040502050405020303" pitchFamily="18" charset="0"/>
                <a:ea typeface="Aptos" panose="020B0004020202020204" pitchFamily="34" charset="0"/>
                <a:cs typeface="Aharoni" panose="02010803020104030203" pitchFamily="2" charset="-79"/>
              </a:rPr>
              <a:t> </a:t>
            </a:r>
            <a:r>
              <a:rPr lang="en-US" sz="1100" i="1" kern="100">
                <a:effectLst/>
                <a:latin typeface="Georgia" panose="02040502050405020303" pitchFamily="18" charset="0"/>
                <a:ea typeface="Aptos" panose="020B0004020202020204" pitchFamily="34" charset="0"/>
                <a:cs typeface="Aharoni" panose="02010803020104030203" pitchFamily="2" charset="-79"/>
              </a:rPr>
              <a:t>[Evidence-based protocol on the urinary catheter cares in intensive care units]. </a:t>
            </a:r>
            <a:r>
              <a:rPr lang="en-US" sz="1100" i="1" kern="100" err="1">
                <a:effectLst/>
                <a:latin typeface="Georgia" panose="02040502050405020303" pitchFamily="18" charset="0"/>
                <a:ea typeface="Aptos" panose="020B0004020202020204" pitchFamily="34" charset="0"/>
                <a:cs typeface="Aharoni" panose="02010803020104030203" pitchFamily="2" charset="-79"/>
              </a:rPr>
              <a:t>Enferm</a:t>
            </a:r>
            <a:r>
              <a:rPr lang="en-US" sz="1100" i="1" kern="100">
                <a:effectLst/>
                <a:latin typeface="Georgia" panose="02040502050405020303" pitchFamily="18" charset="0"/>
                <a:ea typeface="Aptos" panose="020B0004020202020204" pitchFamily="34" charset="0"/>
                <a:cs typeface="Aharoni" panose="02010803020104030203" pitchFamily="2" charset="-79"/>
              </a:rPr>
              <a:t> </a:t>
            </a:r>
            <a:r>
              <a:rPr lang="en-US" sz="1100" i="1" kern="100" err="1">
                <a:effectLst/>
                <a:latin typeface="Georgia" panose="02040502050405020303" pitchFamily="18" charset="0"/>
                <a:ea typeface="Aptos" panose="020B0004020202020204" pitchFamily="34" charset="0"/>
                <a:cs typeface="Aharoni" panose="02010803020104030203" pitchFamily="2" charset="-79"/>
              </a:rPr>
              <a:t>Intensiva</a:t>
            </a:r>
            <a:r>
              <a:rPr lang="en-US" sz="1100" i="1" kern="100">
                <a:effectLst/>
                <a:latin typeface="Georgia" panose="02040502050405020303" pitchFamily="18" charset="0"/>
                <a:ea typeface="Aptos" panose="020B0004020202020204" pitchFamily="34" charset="0"/>
                <a:cs typeface="Aharoni" panose="02010803020104030203" pitchFamily="2" charset="-79"/>
              </a:rPr>
              <a:t>. </a:t>
            </a:r>
            <a:r>
              <a:rPr lang="en-US" sz="1100" kern="100">
                <a:effectLst/>
                <a:latin typeface="Georgia" panose="02040502050405020303" pitchFamily="18" charset="0"/>
                <a:ea typeface="Aptos" panose="020B0004020202020204" pitchFamily="34" charset="0"/>
                <a:cs typeface="Aharoni" panose="02010803020104030203" pitchFamily="2" charset="-79"/>
              </a:rPr>
              <a:t>2012 Oct-Dec;23(4):171-8. Spanish. </a:t>
            </a:r>
            <a:r>
              <a:rPr lang="en-US" sz="1100" kern="100" err="1">
                <a:effectLst/>
                <a:latin typeface="Georgia" panose="02040502050405020303" pitchFamily="18" charset="0"/>
                <a:ea typeface="Aptos" panose="020B0004020202020204" pitchFamily="34" charset="0"/>
                <a:cs typeface="Aharoni" panose="02010803020104030203" pitchFamily="2" charset="-79"/>
              </a:rPr>
              <a:t>doi</a:t>
            </a:r>
            <a:r>
              <a:rPr lang="en-US" sz="1100" kern="100">
                <a:effectLst/>
                <a:latin typeface="Georgia" panose="02040502050405020303" pitchFamily="18" charset="0"/>
                <a:ea typeface="Aptos" panose="020B0004020202020204" pitchFamily="34" charset="0"/>
                <a:cs typeface="Aharoni" panose="02010803020104030203" pitchFamily="2" charset="-79"/>
              </a:rPr>
              <a:t>: 10.1016/j.enfi.2012.01.003. </a:t>
            </a:r>
            <a:r>
              <a:rPr lang="en-US" sz="1100" kern="100" err="1">
                <a:effectLst/>
                <a:latin typeface="Georgia" panose="02040502050405020303" pitchFamily="18" charset="0"/>
                <a:ea typeface="Aptos" panose="020B0004020202020204" pitchFamily="34" charset="0"/>
                <a:cs typeface="Aharoni" panose="02010803020104030203" pitchFamily="2" charset="-79"/>
              </a:rPr>
              <a:t>Epub</a:t>
            </a:r>
            <a:r>
              <a:rPr lang="en-US" sz="1100" kern="100">
                <a:effectLst/>
                <a:latin typeface="Georgia" panose="02040502050405020303" pitchFamily="18" charset="0"/>
                <a:ea typeface="Aptos" panose="020B0004020202020204" pitchFamily="34" charset="0"/>
                <a:cs typeface="Aharoni" panose="02010803020104030203" pitchFamily="2" charset="-79"/>
              </a:rPr>
              <a:t> 2012 Mar 14. PMID: 22420984.</a:t>
            </a:r>
          </a:p>
          <a:p>
            <a:pPr marL="0" indent="0">
              <a:buNone/>
            </a:pPr>
            <a:endParaRPr lang="en-US" sz="1100" kern="100">
              <a:effectLst/>
              <a:latin typeface="Georgia" panose="02040502050405020303" pitchFamily="18" charset="0"/>
              <a:ea typeface="Aptos" panose="020B0004020202020204" pitchFamily="34" charset="0"/>
              <a:cs typeface="Aharoni" panose="02010803020104030203" pitchFamily="2" charset="-79"/>
            </a:endParaRPr>
          </a:p>
          <a:p>
            <a:r>
              <a:rPr lang="en-US" sz="1100" i="0">
                <a:effectLst/>
                <a:latin typeface="Georgia" panose="02040502050405020303" pitchFamily="18" charset="0"/>
                <a:cs typeface="Aharoni" panose="02010803020104030203" pitchFamily="2" charset="-79"/>
              </a:rPr>
              <a:t>Olanrewaju TO, Aderibigbe A, Popoola AA, </a:t>
            </a:r>
            <a:r>
              <a:rPr lang="en-US" sz="1100" i="0" err="1">
                <a:effectLst/>
                <a:latin typeface="Georgia" panose="02040502050405020303" pitchFamily="18" charset="0"/>
                <a:cs typeface="Aharoni" panose="02010803020104030203" pitchFamily="2" charset="-79"/>
              </a:rPr>
              <a:t>Braimoh</a:t>
            </a:r>
            <a:r>
              <a:rPr lang="en-US" sz="1100" i="0">
                <a:effectLst/>
                <a:latin typeface="Georgia" panose="02040502050405020303" pitchFamily="18" charset="0"/>
                <a:cs typeface="Aharoni" panose="02010803020104030203" pitchFamily="2" charset="-79"/>
              </a:rPr>
              <a:t> KT, Buhari MO, Adedoyin OT, Kuranga SA, </a:t>
            </a:r>
            <a:r>
              <a:rPr lang="en-US" sz="1100" i="0" err="1">
                <a:effectLst/>
                <a:latin typeface="Georgia" panose="02040502050405020303" pitchFamily="18" charset="0"/>
                <a:cs typeface="Aharoni" panose="02010803020104030203" pitchFamily="2" charset="-79"/>
              </a:rPr>
              <a:t>Biliaminu</a:t>
            </a:r>
            <a:r>
              <a:rPr lang="en-US" sz="1100" i="0">
                <a:effectLst/>
                <a:latin typeface="Georgia" panose="02040502050405020303" pitchFamily="18" charset="0"/>
                <a:cs typeface="Aharoni" panose="02010803020104030203" pitchFamily="2" charset="-79"/>
              </a:rPr>
              <a:t> SA, Chijioke A, </a:t>
            </a:r>
            <a:r>
              <a:rPr lang="en-US" sz="1100" i="0" err="1">
                <a:effectLst/>
                <a:latin typeface="Georgia" panose="02040502050405020303" pitchFamily="18" charset="0"/>
                <a:cs typeface="Aharoni" panose="02010803020104030203" pitchFamily="2" charset="-79"/>
              </a:rPr>
              <a:t>Ajape</a:t>
            </a:r>
            <a:r>
              <a:rPr lang="en-US" sz="1100" i="0">
                <a:effectLst/>
                <a:latin typeface="Georgia" panose="02040502050405020303" pitchFamily="18" charset="0"/>
                <a:cs typeface="Aharoni" panose="02010803020104030203" pitchFamily="2" charset="-79"/>
              </a:rPr>
              <a:t> AA, </a:t>
            </a:r>
            <a:r>
              <a:rPr lang="en-US" sz="1100" i="0" err="1">
                <a:effectLst/>
                <a:latin typeface="Georgia" panose="02040502050405020303" pitchFamily="18" charset="0"/>
                <a:cs typeface="Aharoni" panose="02010803020104030203" pitchFamily="2" charset="-79"/>
              </a:rPr>
              <a:t>Grobbee</a:t>
            </a:r>
            <a:r>
              <a:rPr lang="en-US" sz="1100" i="0">
                <a:effectLst/>
                <a:latin typeface="Georgia" panose="02040502050405020303" pitchFamily="18" charset="0"/>
                <a:cs typeface="Aharoni" panose="02010803020104030203" pitchFamily="2" charset="-79"/>
              </a:rPr>
              <a:t> DE, </a:t>
            </a:r>
            <a:r>
              <a:rPr lang="en-US" sz="1100" i="0" err="1">
                <a:effectLst/>
                <a:latin typeface="Georgia" panose="02040502050405020303" pitchFamily="18" charset="0"/>
                <a:cs typeface="Aharoni" panose="02010803020104030203" pitchFamily="2" charset="-79"/>
              </a:rPr>
              <a:t>Blankestijn</a:t>
            </a:r>
            <a:r>
              <a:rPr lang="en-US" sz="1100" i="0">
                <a:effectLst/>
                <a:latin typeface="Georgia" panose="02040502050405020303" pitchFamily="18" charset="0"/>
                <a:cs typeface="Aharoni" panose="02010803020104030203" pitchFamily="2" charset="-79"/>
              </a:rPr>
              <a:t> PJ, Klipstein-</a:t>
            </a:r>
            <a:r>
              <a:rPr lang="en-US" sz="1100" i="0" err="1">
                <a:effectLst/>
                <a:latin typeface="Georgia" panose="02040502050405020303" pitchFamily="18" charset="0"/>
                <a:cs typeface="Aharoni" panose="02010803020104030203" pitchFamily="2" charset="-79"/>
              </a:rPr>
              <a:t>Grobusch</a:t>
            </a:r>
            <a:r>
              <a:rPr lang="en-US" sz="1100" i="0">
                <a:effectLst/>
                <a:latin typeface="Georgia" panose="02040502050405020303" pitchFamily="18" charset="0"/>
                <a:cs typeface="Aharoni" panose="02010803020104030203" pitchFamily="2" charset="-79"/>
              </a:rPr>
              <a:t> K; Ilorin Renal Study Group. Prevalence of chronic kidney disease and risk factors in North-Central Nigeria: a population-based survey. BMC Nephrol. 2020 Nov 10;21(1):467. </a:t>
            </a:r>
            <a:r>
              <a:rPr lang="en-US" sz="1100" i="0" err="1">
                <a:effectLst/>
                <a:latin typeface="Georgia" panose="02040502050405020303" pitchFamily="18" charset="0"/>
                <a:cs typeface="Aharoni" panose="02010803020104030203" pitchFamily="2" charset="-79"/>
              </a:rPr>
              <a:t>doi</a:t>
            </a:r>
            <a:r>
              <a:rPr lang="en-US" sz="1100" i="0">
                <a:effectLst/>
                <a:latin typeface="Georgia" panose="02040502050405020303" pitchFamily="18" charset="0"/>
                <a:cs typeface="Aharoni" panose="02010803020104030203" pitchFamily="2" charset="-79"/>
              </a:rPr>
              <a:t>: 10.1186/s12882-020-02126-8. PMID: 33167899; PMCID: PMC7654149. </a:t>
            </a:r>
            <a:r>
              <a:rPr lang="en-US" sz="1100" kern="100">
                <a:effectLst/>
                <a:latin typeface="Georgia" panose="02040502050405020303" pitchFamily="18" charset="0"/>
                <a:ea typeface="Aptos" panose="020B0004020202020204" pitchFamily="34" charset="0"/>
                <a:cs typeface="Aharoni" panose="02010803020104030203" pitchFamily="2" charset="-79"/>
              </a:rPr>
              <a:t>https://pmc.ncbi.nlm.nih.gov/articles/PMC7654149/</a:t>
            </a:r>
          </a:p>
          <a:p>
            <a:endParaRPr lang="en-US" sz="1100" kern="100">
              <a:latin typeface="Georgia" panose="02040502050405020303" pitchFamily="18" charset="0"/>
              <a:ea typeface="Aptos" panose="020B0004020202020204" pitchFamily="34" charset="0"/>
              <a:cs typeface="Aharoni" panose="02010803020104030203" pitchFamily="2" charset="-79"/>
            </a:endParaRPr>
          </a:p>
          <a:p>
            <a:endParaRPr lang="en-US" sz="1100"/>
          </a:p>
        </p:txBody>
      </p:sp>
    </p:spTree>
    <p:extLst>
      <p:ext uri="{BB962C8B-B14F-4D97-AF65-F5344CB8AC3E}">
        <p14:creationId xmlns:p14="http://schemas.microsoft.com/office/powerpoint/2010/main" val="117691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EE6166-C5EF-3670-AD3A-7D18E1EC336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836B08-4F54-B04A-147C-7C51639BC7DE}"/>
              </a:ext>
            </a:extLst>
          </p:cNvPr>
          <p:cNvSpPr>
            <a:spLocks noGrp="1"/>
          </p:cNvSpPr>
          <p:nvPr>
            <p:ph type="title"/>
          </p:nvPr>
        </p:nvSpPr>
        <p:spPr>
          <a:xfrm>
            <a:off x="686834" y="1153572"/>
            <a:ext cx="3200400" cy="4461163"/>
          </a:xfrm>
        </p:spPr>
        <p:txBody>
          <a:bodyPr>
            <a:normAutofit/>
          </a:bodyPr>
          <a:lstStyle/>
          <a:p>
            <a:r>
              <a:rPr lang="en-US">
                <a:solidFill>
                  <a:srgbClr val="FFFFFF"/>
                </a:solidFill>
              </a:rPr>
              <a:t>References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0BA0399-C92C-AA6A-2D18-CE7E57D4E091}"/>
              </a:ext>
            </a:extLst>
          </p:cNvPr>
          <p:cNvSpPr>
            <a:spLocks noGrp="1"/>
          </p:cNvSpPr>
          <p:nvPr>
            <p:ph idx="1"/>
          </p:nvPr>
        </p:nvSpPr>
        <p:spPr>
          <a:xfrm>
            <a:off x="4447308" y="591344"/>
            <a:ext cx="6906491" cy="5585619"/>
          </a:xfrm>
        </p:spPr>
        <p:txBody>
          <a:bodyPr anchor="ctr">
            <a:normAutofit/>
          </a:bodyPr>
          <a:lstStyle/>
          <a:p>
            <a:r>
              <a:rPr lang="en-US" sz="1800" kern="100">
                <a:effectLst/>
                <a:latin typeface="Georgia" panose="02040502050405020303" pitchFamily="18" charset="0"/>
                <a:ea typeface="Aptos" panose="020B0004020202020204" pitchFamily="34" charset="0"/>
                <a:cs typeface="Aharoni" panose="02010803020104030203" pitchFamily="2" charset="-79"/>
              </a:rPr>
              <a:t>Titsworth WL, Hester J, Correia T, Reed R, Williams M, Guin P, Layon AJ, Archibald LK, Mocco J. Reduction of catheter-associated urinary tract infections among patients in a neurological intensive care unit</a:t>
            </a:r>
            <a:r>
              <a:rPr lang="en-US" sz="1800" i="1" kern="100">
                <a:effectLst/>
                <a:latin typeface="Georgia" panose="02040502050405020303" pitchFamily="18" charset="0"/>
                <a:ea typeface="Aptos" panose="020B0004020202020204" pitchFamily="34" charset="0"/>
                <a:cs typeface="Aharoni" panose="02010803020104030203" pitchFamily="2" charset="-79"/>
              </a:rPr>
              <a:t>: a single institution's success</a:t>
            </a:r>
            <a:r>
              <a:rPr lang="en-US" sz="1800" kern="100">
                <a:effectLst/>
                <a:latin typeface="Georgia" panose="02040502050405020303" pitchFamily="18" charset="0"/>
                <a:ea typeface="Aptos" panose="020B0004020202020204" pitchFamily="34" charset="0"/>
                <a:cs typeface="Aharoni" panose="02010803020104030203" pitchFamily="2" charset="-79"/>
              </a:rPr>
              <a:t>. J </a:t>
            </a:r>
            <a:r>
              <a:rPr lang="en-US" sz="1800" kern="100" err="1">
                <a:effectLst/>
                <a:latin typeface="Georgia" panose="02040502050405020303" pitchFamily="18" charset="0"/>
                <a:ea typeface="Aptos" panose="020B0004020202020204" pitchFamily="34" charset="0"/>
                <a:cs typeface="Aharoni" panose="02010803020104030203" pitchFamily="2" charset="-79"/>
              </a:rPr>
              <a:t>Neurosurg</a:t>
            </a:r>
            <a:r>
              <a:rPr lang="en-US" sz="1800" kern="100">
                <a:effectLst/>
                <a:latin typeface="Georgia" panose="02040502050405020303" pitchFamily="18" charset="0"/>
                <a:ea typeface="Aptos" panose="020B0004020202020204" pitchFamily="34" charset="0"/>
                <a:cs typeface="Aharoni" panose="02010803020104030203" pitchFamily="2" charset="-79"/>
              </a:rPr>
              <a:t>. 2012 Apr;116(4):911-20. </a:t>
            </a:r>
            <a:r>
              <a:rPr lang="en-US" sz="1800" kern="100" err="1">
                <a:effectLst/>
                <a:latin typeface="Georgia" panose="02040502050405020303" pitchFamily="18" charset="0"/>
                <a:ea typeface="Aptos" panose="020B0004020202020204" pitchFamily="34" charset="0"/>
                <a:cs typeface="Aharoni" panose="02010803020104030203" pitchFamily="2" charset="-79"/>
              </a:rPr>
              <a:t>doi</a:t>
            </a:r>
            <a:r>
              <a:rPr lang="en-US" sz="1800" kern="100">
                <a:effectLst/>
                <a:latin typeface="Georgia" panose="02040502050405020303" pitchFamily="18" charset="0"/>
                <a:ea typeface="Aptos" panose="020B0004020202020204" pitchFamily="34" charset="0"/>
                <a:cs typeface="Aharoni" panose="02010803020104030203" pitchFamily="2" charset="-79"/>
              </a:rPr>
              <a:t>: 10.3171/2011.11.JNS11974. </a:t>
            </a:r>
            <a:r>
              <a:rPr lang="en-US" sz="1800" kern="100" err="1">
                <a:effectLst/>
                <a:latin typeface="Georgia" panose="02040502050405020303" pitchFamily="18" charset="0"/>
                <a:ea typeface="Aptos" panose="020B0004020202020204" pitchFamily="34" charset="0"/>
                <a:cs typeface="Aharoni" panose="02010803020104030203" pitchFamily="2" charset="-79"/>
              </a:rPr>
              <a:t>Epub</a:t>
            </a:r>
            <a:r>
              <a:rPr lang="en-US" sz="1800" kern="100">
                <a:effectLst/>
                <a:latin typeface="Georgia" panose="02040502050405020303" pitchFamily="18" charset="0"/>
                <a:ea typeface="Aptos" panose="020B0004020202020204" pitchFamily="34" charset="0"/>
                <a:cs typeface="Aharoni" panose="02010803020104030203" pitchFamily="2" charset="-79"/>
              </a:rPr>
              <a:t> 2012 Jan 6. PMID: 22224785.</a:t>
            </a:r>
          </a:p>
          <a:p>
            <a:endParaRPr lang="en-US" sz="1800" kern="100" dirty="0">
              <a:effectLst/>
              <a:latin typeface="Georgia" panose="02040502050405020303" pitchFamily="18" charset="0"/>
              <a:ea typeface="Aptos" panose="020B0004020202020204" pitchFamily="34" charset="0"/>
              <a:cs typeface="Aharoni" panose="02010803020104030203" pitchFamily="2" charset="-79"/>
            </a:endParaRPr>
          </a:p>
          <a:p>
            <a:r>
              <a:rPr lang="en-US" sz="1800" i="0">
                <a:effectLst/>
                <a:latin typeface="Georgia" panose="02040502050405020303" pitchFamily="18" charset="0"/>
                <a:cs typeface="Aharoni" panose="02010803020104030203" pitchFamily="2" charset="-79"/>
              </a:rPr>
              <a:t>Vaidya SR, </a:t>
            </a:r>
            <a:r>
              <a:rPr lang="en-US" sz="1800" i="0" err="1">
                <a:effectLst/>
                <a:latin typeface="Georgia" panose="02040502050405020303" pitchFamily="18" charset="0"/>
                <a:cs typeface="Aharoni" panose="02010803020104030203" pitchFamily="2" charset="-79"/>
              </a:rPr>
              <a:t>Aeddula</a:t>
            </a:r>
            <a:r>
              <a:rPr lang="en-US" sz="1800" i="0">
                <a:effectLst/>
                <a:latin typeface="Georgia" panose="02040502050405020303" pitchFamily="18" charset="0"/>
                <a:cs typeface="Aharoni" panose="02010803020104030203" pitchFamily="2" charset="-79"/>
              </a:rPr>
              <a:t> NR. Chronic Kidney Disease. [Updated 2024 Jul 31]. In: </a:t>
            </a:r>
            <a:r>
              <a:rPr lang="en-US" sz="1800" i="0" err="1">
                <a:effectLst/>
                <a:latin typeface="Georgia" panose="02040502050405020303" pitchFamily="18" charset="0"/>
                <a:cs typeface="Aharoni" panose="02010803020104030203" pitchFamily="2" charset="-79"/>
              </a:rPr>
              <a:t>StatPearls</a:t>
            </a:r>
            <a:r>
              <a:rPr lang="en-US" sz="1800" i="0">
                <a:effectLst/>
                <a:latin typeface="Georgia" panose="02040502050405020303" pitchFamily="18" charset="0"/>
                <a:cs typeface="Aharoni" panose="02010803020104030203" pitchFamily="2" charset="-79"/>
              </a:rPr>
              <a:t> [Internet]. Treasure Island (FL): </a:t>
            </a:r>
            <a:r>
              <a:rPr lang="en-US" sz="1800" i="0" err="1">
                <a:effectLst/>
                <a:latin typeface="Georgia" panose="02040502050405020303" pitchFamily="18" charset="0"/>
                <a:cs typeface="Aharoni" panose="02010803020104030203" pitchFamily="2" charset="-79"/>
              </a:rPr>
              <a:t>StatPearls</a:t>
            </a:r>
            <a:r>
              <a:rPr lang="en-US" sz="1800" i="0">
                <a:effectLst/>
                <a:latin typeface="Georgia" panose="02040502050405020303" pitchFamily="18" charset="0"/>
                <a:cs typeface="Aharoni" panose="02010803020104030203" pitchFamily="2" charset="-79"/>
              </a:rPr>
              <a:t> Publishing; 2025 Jan-. Available from: https://www.ncbi.nlm.nih.gov/books/NBK535404/</a:t>
            </a:r>
            <a:endParaRPr lang="en-US" sz="1800" kern="100" dirty="0">
              <a:effectLst/>
              <a:latin typeface="Georgia" panose="02040502050405020303" pitchFamily="18" charset="0"/>
              <a:ea typeface="Aptos" panose="020B0004020202020204" pitchFamily="34" charset="0"/>
              <a:cs typeface="Aharoni" panose="02010803020104030203" pitchFamily="2" charset="-79"/>
            </a:endParaRPr>
          </a:p>
          <a:p>
            <a:endParaRPr lang="en-US" sz="1800" kern="100" dirty="0">
              <a:effectLst/>
              <a:latin typeface="Georgia" panose="02040502050405020303" pitchFamily="18" charset="0"/>
              <a:ea typeface="Aptos" panose="020B0004020202020204" pitchFamily="34" charset="0"/>
              <a:cs typeface="Aharoni" panose="02010803020104030203" pitchFamily="2" charset="-79"/>
            </a:endParaRPr>
          </a:p>
          <a:p>
            <a:r>
              <a:rPr lang="en-US" sz="1800" kern="100">
                <a:effectLst/>
                <a:latin typeface="Georgia" panose="02040502050405020303" pitchFamily="18" charset="0"/>
                <a:ea typeface="Aptos" panose="020B0004020202020204" pitchFamily="34" charset="0"/>
                <a:cs typeface="Aharoni" panose="02010803020104030203" pitchFamily="2" charset="-79"/>
              </a:rPr>
              <a:t>Willson M, Wilde M, Webb ML, Thompson D, Parker D, Harwood J, Callan L, Gray M. Nursing interventions to reduce the risk of catheter-associated urinary tract infection: part 2: </a:t>
            </a:r>
            <a:r>
              <a:rPr lang="en-US" sz="1800" i="1" kern="100">
                <a:effectLst/>
                <a:latin typeface="Georgia" panose="02040502050405020303" pitchFamily="18" charset="0"/>
                <a:ea typeface="Aptos" panose="020B0004020202020204" pitchFamily="34" charset="0"/>
                <a:cs typeface="Aharoni" panose="02010803020104030203" pitchFamily="2" charset="-79"/>
              </a:rPr>
              <a:t>staff education, monitoring, and care techniques. </a:t>
            </a:r>
            <a:r>
              <a:rPr lang="en-US" sz="1800" kern="100">
                <a:effectLst/>
                <a:latin typeface="Georgia" panose="02040502050405020303" pitchFamily="18" charset="0"/>
                <a:ea typeface="Aptos" panose="020B0004020202020204" pitchFamily="34" charset="0"/>
                <a:cs typeface="Aharoni" panose="02010803020104030203" pitchFamily="2" charset="-79"/>
              </a:rPr>
              <a:t>J Wound Ostomy Continence </a:t>
            </a:r>
            <a:r>
              <a:rPr lang="en-US" sz="1800" kern="100" err="1">
                <a:effectLst/>
                <a:latin typeface="Georgia" panose="02040502050405020303" pitchFamily="18" charset="0"/>
                <a:ea typeface="Aptos" panose="020B0004020202020204" pitchFamily="34" charset="0"/>
                <a:cs typeface="Aharoni" panose="02010803020104030203" pitchFamily="2" charset="-79"/>
              </a:rPr>
              <a:t>Nurs</a:t>
            </a:r>
            <a:r>
              <a:rPr lang="en-US" sz="1800" kern="100">
                <a:effectLst/>
                <a:latin typeface="Georgia" panose="02040502050405020303" pitchFamily="18" charset="0"/>
                <a:ea typeface="Aptos" panose="020B0004020202020204" pitchFamily="34" charset="0"/>
                <a:cs typeface="Aharoni" panose="02010803020104030203" pitchFamily="2" charset="-79"/>
              </a:rPr>
              <a:t>. 2009 Mar-Apr;36(2):137-54. </a:t>
            </a:r>
            <a:r>
              <a:rPr lang="en-US" sz="1800" kern="100" err="1">
                <a:effectLst/>
                <a:latin typeface="Georgia" panose="02040502050405020303" pitchFamily="18" charset="0"/>
                <a:ea typeface="Aptos" panose="020B0004020202020204" pitchFamily="34" charset="0"/>
                <a:cs typeface="Aharoni" panose="02010803020104030203" pitchFamily="2" charset="-79"/>
              </a:rPr>
              <a:t>doi</a:t>
            </a:r>
            <a:r>
              <a:rPr lang="en-US" sz="1800" kern="100">
                <a:effectLst/>
                <a:latin typeface="Georgia" panose="02040502050405020303" pitchFamily="18" charset="0"/>
                <a:ea typeface="Aptos" panose="020B0004020202020204" pitchFamily="34" charset="0"/>
                <a:cs typeface="Aharoni" panose="02010803020104030203" pitchFamily="2" charset="-79"/>
              </a:rPr>
              <a:t>: 10.1097/01.WON.0000347655.56851.04. PMID: 19287262.</a:t>
            </a:r>
            <a:endParaRPr lang="en-US" sz="1800" kern="100" dirty="0">
              <a:effectLst/>
              <a:latin typeface="Georgia" panose="02040502050405020303" pitchFamily="18" charset="0"/>
              <a:ea typeface="Aptos" panose="020B0004020202020204" pitchFamily="34" charset="0"/>
              <a:cs typeface="Aharoni" panose="02010803020104030203" pitchFamily="2" charset="-79"/>
            </a:endParaRPr>
          </a:p>
          <a:p>
            <a:endParaRPr lang="en-US" sz="1800" kern="100" dirty="0">
              <a:effectLst/>
              <a:latin typeface="Georgia" panose="02040502050405020303" pitchFamily="18" charset="0"/>
              <a:ea typeface="Aptos" panose="020B0004020202020204" pitchFamily="34" charset="0"/>
              <a:cs typeface="Aharoni" panose="02010803020104030203" pitchFamily="2" charset="-79"/>
            </a:endParaRPr>
          </a:p>
          <a:p>
            <a:endParaRPr lang="en-US" sz="1800"/>
          </a:p>
        </p:txBody>
      </p:sp>
    </p:spTree>
    <p:extLst>
      <p:ext uri="{BB962C8B-B14F-4D97-AF65-F5344CB8AC3E}">
        <p14:creationId xmlns:p14="http://schemas.microsoft.com/office/powerpoint/2010/main" val="20111688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E7A2DE-F863-8FDB-3E51-1E0FCA043842}"/>
              </a:ext>
            </a:extLst>
          </p:cNvPr>
          <p:cNvSpPr>
            <a:spLocks noGrp="1"/>
          </p:cNvSpPr>
          <p:nvPr>
            <p:ph type="title"/>
          </p:nvPr>
        </p:nvSpPr>
        <p:spPr>
          <a:xfrm>
            <a:off x="589560" y="856180"/>
            <a:ext cx="4560584" cy="1128068"/>
          </a:xfrm>
        </p:spPr>
        <p:txBody>
          <a:bodyPr anchor="ctr">
            <a:normAutofit/>
          </a:bodyPr>
          <a:lstStyle/>
          <a:p>
            <a:r>
              <a:rPr lang="en-US" sz="5400" b="1" dirty="0"/>
              <a:t>THANK YOU</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961FFE-8E97-7530-4E86-8C9D7497706A}"/>
              </a:ext>
            </a:extLst>
          </p:cNvPr>
          <p:cNvSpPr>
            <a:spLocks noGrp="1"/>
          </p:cNvSpPr>
          <p:nvPr>
            <p:ph idx="1"/>
          </p:nvPr>
        </p:nvSpPr>
        <p:spPr>
          <a:xfrm>
            <a:off x="590719" y="2330505"/>
            <a:ext cx="4559425" cy="3979585"/>
          </a:xfrm>
        </p:spPr>
        <p:txBody>
          <a:bodyPr anchor="ctr">
            <a:normAutofit/>
          </a:bodyPr>
          <a:lstStyle/>
          <a:p>
            <a:pPr algn="ctr"/>
            <a:r>
              <a:rPr lang="en-US" sz="4800" b="1" dirty="0">
                <a:latin typeface="Georgia" panose="02040502050405020303" pitchFamily="18" charset="0"/>
              </a:rPr>
              <a:t>Q</a:t>
            </a:r>
            <a:r>
              <a:rPr lang="en-US" sz="4800" b="1" dirty="0"/>
              <a:t>UESTIONS AND ANSWERS ???</a:t>
            </a:r>
          </a:p>
          <a:p>
            <a:endParaRPr lang="en-US" sz="4800" dirty="0"/>
          </a:p>
          <a:p>
            <a:endParaRPr lang="en-US" sz="2000" dirty="0"/>
          </a:p>
          <a:p>
            <a:endParaRPr lang="en-US" sz="20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271,700+ Handshake Stock Photos, Pictures &amp; Royalty-Free ...">
            <a:extLst>
              <a:ext uri="{FF2B5EF4-FFF2-40B4-BE49-F238E27FC236}">
                <a16:creationId xmlns:a16="http://schemas.microsoft.com/office/drawing/2014/main" id="{E1EF7095-DF0C-CA3A-4569-81E464FE7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34" r="12097"/>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591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577FF4-33EF-DCAE-A62F-F2C06E3D537E}"/>
              </a:ext>
            </a:extLst>
          </p:cNvPr>
          <p:cNvSpPr>
            <a:spLocks noGrp="1"/>
          </p:cNvSpPr>
          <p:nvPr>
            <p:ph type="ctrTitle"/>
          </p:nvPr>
        </p:nvSpPr>
        <p:spPr>
          <a:xfrm>
            <a:off x="6590662" y="4267832"/>
            <a:ext cx="4805996" cy="1297115"/>
          </a:xfrm>
        </p:spPr>
        <p:txBody>
          <a:bodyPr anchor="t">
            <a:normAutofit/>
          </a:bodyPr>
          <a:lstStyle/>
          <a:p>
            <a:pPr algn="l"/>
            <a:r>
              <a:rPr lang="en-US" sz="4000">
                <a:solidFill>
                  <a:schemeClr val="tx2"/>
                </a:solidFill>
              </a:rPr>
              <a:t>Ureters: Structure and Function</a:t>
            </a:r>
          </a:p>
        </p:txBody>
      </p:sp>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descr="Urinary System of Humans (with Picture) - Different Parts of ...">
            <a:extLst>
              <a:ext uri="{FF2B5EF4-FFF2-40B4-BE49-F238E27FC236}">
                <a16:creationId xmlns:a16="http://schemas.microsoft.com/office/drawing/2014/main" id="{854F7DF5-C930-AF89-C0C8-C9C7A360E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 y="1621971"/>
            <a:ext cx="5582902" cy="4148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42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6495</TotalTime>
  <Words>7894</Words>
  <Application>Microsoft Office PowerPoint</Application>
  <PresentationFormat>Widescreen</PresentationFormat>
  <Paragraphs>670</Paragraphs>
  <Slides>83</Slides>
  <Notes>48</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83</vt:i4>
      </vt:variant>
    </vt:vector>
  </HeadingPairs>
  <TitlesOfParts>
    <vt:vector size="96" baseType="lpstr">
      <vt:lpstr>Aptos</vt:lpstr>
      <vt:lpstr>Aptos Display</vt:lpstr>
      <vt:lpstr>Arial</vt:lpstr>
      <vt:lpstr>Calibri</vt:lpstr>
      <vt:lpstr>Georgia</vt:lpstr>
      <vt:lpstr>Google Sans</vt:lpstr>
      <vt:lpstr>Harding</vt:lpstr>
      <vt:lpstr>Merriweather</vt:lpstr>
      <vt:lpstr>Roboto</vt:lpstr>
      <vt:lpstr>Segoe UI</vt:lpstr>
      <vt:lpstr>Symbol</vt:lpstr>
      <vt:lpstr>Times New Roman</vt:lpstr>
      <vt:lpstr>Office Theme</vt:lpstr>
      <vt:lpstr>The Urinary System: Comprehensive Overview, Nursing and Medical Management</vt:lpstr>
      <vt:lpstr>Agenda for Today's Presentation</vt:lpstr>
      <vt:lpstr>Overview of the Urinary System</vt:lpstr>
      <vt:lpstr>Overview of the Urinary System</vt:lpstr>
      <vt:lpstr>Anatomy and Physiology of the Kidneys</vt:lpstr>
      <vt:lpstr>Gross Structure of the Kidneys</vt:lpstr>
      <vt:lpstr>Detailed Structure of the Nephron: the Functional Unit of the Kidneys</vt:lpstr>
      <vt:lpstr>Blood Supply and Filtration Process</vt:lpstr>
      <vt:lpstr>Ureters: Structure and Function</vt:lpstr>
      <vt:lpstr>Anatomical Structure of the Ureters</vt:lpstr>
      <vt:lpstr>Urinary Bladder: Storage and Expulsion</vt:lpstr>
      <vt:lpstr>Anatomical Structure of the Bladder</vt:lpstr>
      <vt:lpstr>TRIGONE of the Urinary Bladder</vt:lpstr>
      <vt:lpstr>Physiology of Urine Storage</vt:lpstr>
      <vt:lpstr>Physiology of Urine  Storage and Expulsion</vt:lpstr>
      <vt:lpstr>Physiology of Urine  Storage and Expulsion</vt:lpstr>
      <vt:lpstr>Urethra: Passageway for Urine</vt:lpstr>
      <vt:lpstr>Anatomical Structure of the Urethra</vt:lpstr>
      <vt:lpstr>Physiology of the Urinary System: Processes, Balance, Regulation, and Hormonal Roles</vt:lpstr>
      <vt:lpstr>Physiology of the urinary system</vt:lpstr>
      <vt:lpstr>Urine Formation Processes</vt:lpstr>
      <vt:lpstr>Fluid and Electrolyte Balance</vt:lpstr>
      <vt:lpstr>Regulation of Water Balance</vt:lpstr>
      <vt:lpstr>Regulation of Water Balance Cont.</vt:lpstr>
      <vt:lpstr>Electrolyte Homeostasis</vt:lpstr>
      <vt:lpstr>Role of Kidneys in Osmoregulation</vt:lpstr>
      <vt:lpstr>OSMOTIC PRESSURE VERSUS HYDROSTATIC PRESSURE</vt:lpstr>
      <vt:lpstr>OSMOTIC PRESSURE OF BLOOD VERSUS HYDROSTATIC PRESSURE</vt:lpstr>
      <vt:lpstr>OSMOTIC PRESSURE OF BLOOD VERSUS HYDROSTATIC PRESSURE CONT.</vt:lpstr>
      <vt:lpstr>Acid-Base Regulation</vt:lpstr>
      <vt:lpstr>Mechanisms of Acid-Base Balance (pH Regulation)</vt:lpstr>
      <vt:lpstr>Buffer Systems in the Body </vt:lpstr>
      <vt:lpstr>PowerPoint Presentation</vt:lpstr>
      <vt:lpstr>Hormonal Regulation of Kidney Functions</vt:lpstr>
      <vt:lpstr>Antidiuretic Hormone (ADH)</vt:lpstr>
      <vt:lpstr>Aldosterone</vt:lpstr>
      <vt:lpstr>Atrial Natriuretic Peptide (ANP)</vt:lpstr>
      <vt:lpstr>RENAL PATHOLOGY</vt:lpstr>
      <vt:lpstr>CAUSES OF RENAL PATHOLOGY</vt:lpstr>
      <vt:lpstr>PRE-RENAL CAUSES: Decreased Renal perfusion </vt:lpstr>
      <vt:lpstr>INTRA-RENAL Causes (Within the Kidney):  Direct Kidney Damage</vt:lpstr>
      <vt:lpstr>POST-RENAL Causes (After the Kidney): Obstruction of Urinary Flow</vt:lpstr>
      <vt:lpstr>Infections and Inflammatory Disorders</vt:lpstr>
      <vt:lpstr>Urinary Tract Infections (UTIs)</vt:lpstr>
      <vt:lpstr>Pyelonephritis</vt:lpstr>
      <vt:lpstr>Glomerulonephritis</vt:lpstr>
      <vt:lpstr>Kidney Stones (Nephrolithiasis)</vt:lpstr>
      <vt:lpstr>Hydronephrosis</vt:lpstr>
      <vt:lpstr>Benign Prostatic Hyperplasia (BPH)</vt:lpstr>
      <vt:lpstr>Renal Function Impairment: INTRA-RENAL</vt:lpstr>
      <vt:lpstr>Acute Kidney Injury (AKI)</vt:lpstr>
      <vt:lpstr>Chronic Kidney Disease (CKD)</vt:lpstr>
      <vt:lpstr>Etiology of Chronic Kidney Disease (CKD)</vt:lpstr>
      <vt:lpstr>Etiology of Chronic Kidney Disease (CKD)</vt:lpstr>
      <vt:lpstr>Staging CKD based on eGFR Cont.</vt:lpstr>
      <vt:lpstr>Staging CKD based on GFR Cont.</vt:lpstr>
      <vt:lpstr>COMBINED CKD Staging Based on eGFR and Albuminuria:</vt:lpstr>
      <vt:lpstr>End Stage Renal Disease (ESRD)</vt:lpstr>
      <vt:lpstr>SIGNS AND SYMPTOMS OF ESRD</vt:lpstr>
      <vt:lpstr>Congenital and Other Disorders</vt:lpstr>
      <vt:lpstr>Polycystic Kidney Disease (PKD)</vt:lpstr>
      <vt:lpstr>Nephrotic Syndrome</vt:lpstr>
      <vt:lpstr>Prevalence of chronic kidney disease and risk factors in North-Central Nigeria: a population-based survey </vt:lpstr>
      <vt:lpstr>Many risk factors for CKD will not be addressed by targeting current WHO-recognized major Non-communicable Dxs (NCDs.) </vt:lpstr>
      <vt:lpstr>World Health Organization’s Data on CKD Prevalence and Burden</vt:lpstr>
      <vt:lpstr>Nursing and Medical Management of Urinary Disorders</vt:lpstr>
      <vt:lpstr>Medical Management </vt:lpstr>
      <vt:lpstr>Nursing Management of Renal Disorders</vt:lpstr>
      <vt:lpstr>Nursing Management of Renal Disorders Cont.</vt:lpstr>
      <vt:lpstr>Nursing Management of Renal Disorders Cont.</vt:lpstr>
      <vt:lpstr>Nursing Management of Renal Disorders Cont.</vt:lpstr>
      <vt:lpstr>Nursing Management of Renal Disorders Cont.</vt:lpstr>
      <vt:lpstr>Nursing Management of Renal Disorders Cont.</vt:lpstr>
      <vt:lpstr>Nursing Management of Renal Disorders Cont.</vt:lpstr>
      <vt:lpstr>General Recommendations in Renal care</vt:lpstr>
      <vt:lpstr>Evidence-Based Nursing Practice (EBP) in Renal Disorders </vt:lpstr>
      <vt:lpstr>5 Evidence-Based Nursing Practice (EBP) in Renal Disorders Cont.</vt:lpstr>
      <vt:lpstr>Evidence-based protocol on the urinary catheter cares in intensive care units…..UTIs </vt:lpstr>
      <vt:lpstr>Evidence-based protocol on the urinary catheter cares in intensive care units…..UTIs</vt:lpstr>
      <vt:lpstr>Evidence-based protocol on the urinary catheter cares in intensive care units…..UTIs</vt:lpstr>
      <vt:lpstr>References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Mabel Okungbowa</dc:creator>
  <cp:lastModifiedBy>Mabel Okungbowa</cp:lastModifiedBy>
  <cp:revision>2</cp:revision>
  <dcterms:created xsi:type="dcterms:W3CDTF">2025-03-23T03:42:16Z</dcterms:created>
  <dcterms:modified xsi:type="dcterms:W3CDTF">2025-05-02T06:15:17Z</dcterms:modified>
</cp:coreProperties>
</file>