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3" autoAdjust="0"/>
    <p:restoredTop sz="94660"/>
  </p:normalViewPr>
  <p:slideViewPr>
    <p:cSldViewPr snapToGrid="0">
      <p:cViewPr varScale="1">
        <p:scale>
          <a:sx n="65" d="100"/>
          <a:sy n="65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3A71C-9E98-48E4-84C8-CEEBDFFBD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D283C9-2AC7-41FC-A4D3-36AF041060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38177-8324-49B0-8912-3B2C97B7E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C4219-8A9E-4317-B134-866E7A32714C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6674-6136-4A4B-8714-AE66D52B4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B4319-C856-4663-A0DB-BCEF2EA65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3150-BF44-4869-9615-144BBA3CC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22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6E370-95BC-48F9-81E0-39FA33984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2684C1-2154-4FF5-B655-1390BCF8DF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D2514-C961-4FBD-9947-EA23290D3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C4219-8A9E-4317-B134-866E7A32714C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C1B08-5BE7-4514-A8BB-3FDCD0C1D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497C1-7294-422A-9D7B-255EE72C5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3150-BF44-4869-9615-144BBA3CC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7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43668D-A9B2-4A30-896D-1B620ED441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4CAFAE-B8DE-4CEB-A588-6CE932775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25342-E1B6-4279-8F24-C5AF2ED8B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C4219-8A9E-4317-B134-866E7A32714C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847B1-DBF2-411C-A1EE-4C9D86F88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2CF30-A5D8-4D4C-9DB1-696C6D3DF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3150-BF44-4869-9615-144BBA3CC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9022B-3B14-4A32-84CD-90BC55A32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D2228-D1D2-4FB0-9AF1-730E995D8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0BAD8-E2C5-4892-9DF5-D1850D865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C4219-8A9E-4317-B134-866E7A32714C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2E3B5-7FE5-48BB-9FE2-4DD8FFA79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971B3-AC76-4310-9B46-92F79AF65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3150-BF44-4869-9615-144BBA3CC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83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C1A77-AB6E-4951-AF71-0B2D1F1BD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97FAD-B27A-4CDA-9F1F-4788C81EE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9D7FF-6835-450D-9B50-78CC7E4BC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C4219-8A9E-4317-B134-866E7A32714C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2156E-FD84-4427-BC63-EB9B8C548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4A1BF-0380-4691-9206-4AFCB0FE6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3150-BF44-4869-9615-144BBA3CC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906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B992E-68AE-48AA-A274-64D1CD32A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C8217-050C-4DB6-997B-95360F9C9F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646DE5-2A20-43AA-BAB2-2EDB9B5CD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9D2682-F239-4D6C-800F-76E92FD31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C4219-8A9E-4317-B134-866E7A32714C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63F57E-408B-4F5A-BB55-82CB60C93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3DFB1-029C-4031-ACA8-AC7792750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3150-BF44-4869-9615-144BBA3CC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69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3C43F-972E-4687-8C6D-8D8312AD1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5770A-7E0E-434F-B0CE-FDDBA017C6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A2358B-A850-45A7-A230-314725573B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FAD475-115F-411E-9140-D15A8EF1A7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9715A2-13A8-44F7-B856-B60F02DFE5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F7600E-70DA-42B5-8186-C02D827BC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C4219-8A9E-4317-B134-866E7A32714C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814DF4-8107-46AA-B8AA-3060D4D9D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34BEEA-7F04-4CEB-873D-2EC2E9359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3150-BF44-4869-9615-144BBA3CC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49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2ABEF-83C1-4C28-A42A-3394C1B24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0D5DFE-2F04-4388-B391-3D1C3BE7A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C4219-8A9E-4317-B134-866E7A32714C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27BE8B-18C3-449A-B692-C9B52ABF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983E10-C085-4D26-8B84-7D4A4B807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3150-BF44-4869-9615-144BBA3CC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59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9C0C18-8269-4D74-8E7B-ABF37941D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C4219-8A9E-4317-B134-866E7A32714C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A7DC37-C99C-42AF-8621-EB453C75F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C80D86-AE8D-4240-8268-8F965987E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3150-BF44-4869-9615-144BBA3CC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07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F8373-9F24-482E-A564-47B70C51F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1CED8-42DC-4F7A-A3C4-47E067273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92E90D-4A27-4F2E-878E-EFE41EF10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37AE9-51B3-4DB5-AB26-A1755D3D9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C4219-8A9E-4317-B134-866E7A32714C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278127-CFBA-4771-B525-C6ACD299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9ADFA-773C-4B45-8DC5-611F10243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3150-BF44-4869-9615-144BBA3CC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493EB-E5E0-4D65-A474-7A61F62F9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425633-2581-4EB7-B0F5-2FD89C8270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C5D90B-6F82-45B8-9311-DE9F76197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811ABB-D46F-4CB6-8470-6DEF605A0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C4219-8A9E-4317-B134-866E7A32714C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06F012-13A0-49F7-8380-C72EFA945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70854-A62D-4F1A-ACD0-6DF685C3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A3150-BF44-4869-9615-144BBA3CC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68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7927E9-4828-4529-BFFE-2F41E19CF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180077-C511-487D-9FA7-3A7345936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D7A01-C411-4F71-B5B4-3929E61552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C4219-8A9E-4317-B134-866E7A32714C}" type="datetimeFigureOut">
              <a:rPr lang="en-US" smtClean="0"/>
              <a:t>11/30/2020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1DA75-1D54-4997-97C1-885A9FB958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E821B-C18E-45CF-896E-FBD2A676D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A3150-BF44-4869-9615-144BBA3CC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4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7FDF72B8-72EE-42B7-8396-CF1555B66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34C6617-155C-4276-9CDD-B3BFBFAB70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65058" y="5115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1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3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Zivkovic</dc:creator>
  <cp:lastModifiedBy>Vladimir Zivkovic</cp:lastModifiedBy>
  <cp:revision>2</cp:revision>
  <dcterms:created xsi:type="dcterms:W3CDTF">2020-11-30T18:28:46Z</dcterms:created>
  <dcterms:modified xsi:type="dcterms:W3CDTF">2020-11-30T18:39:09Z</dcterms:modified>
</cp:coreProperties>
</file>