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1EED-A974-413A-90B5-F87AD01C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86F4D-D1FA-4BB5-8B9E-A4DBAFF5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402-B9A1-4979-913D-86328881E53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3D910-9A49-492E-80BC-612302EC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22C2C-3AD0-4EC8-9AD3-3C327E51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734-2059-4C2E-A38C-976F7CA7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7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B8485-E3C4-4650-B13F-1A290674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509A6-557B-4BF6-AB30-E0CE77EF4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619E5-C14D-49F0-B9EC-B8BD74818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F402-B9A1-4979-913D-86328881E53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16C63-3D75-4569-8321-4593C2D47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1F057-5F70-4073-BC14-F303A93F5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E734-2059-4C2E-A38C-976F7CA7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543E6E-E6D1-4CEA-9BE8-4B6DF23B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AE9CC-73D7-444A-A596-2D6965B630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9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92E483-65B4-42B9-B228-3DBDF82B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B3D8D-8219-4EC6-AD85-721CBE9AC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6107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31BC60-ECC7-4F58-9A26-B13F3201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50E95-B3BD-4725-B520-EC714D6D4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8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251622-7CA7-40B2-9C9F-6B8ADBFA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rPr>
              <a:t>Inspirational Keynote Speaker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FAF03-6671-4081-A507-32F7243A0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2660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23327-CFC7-4B45-B127-135E8919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EE9F6-6385-4997-9C38-D785DA043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80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B00A16-DD56-4A7E-B257-BDA9AF83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5A5E4-81F4-4852-B1CD-E66649EBF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984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5A67DC-5DE0-4548-94BB-FE32D774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>
                <a:solidFill>
                  <a:schemeClr val="accent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rPr>
              <a:t>How We Can Help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D533B-F06F-4EC5-BD0B-E607139FA8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037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Inspirational Keynote Speaker</vt:lpstr>
      <vt:lpstr>PowerPoint Presentation</vt:lpstr>
      <vt:lpstr>PowerPoint Presentation</vt:lpstr>
      <vt:lpstr>How We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Benbow</dc:creator>
  <cp:lastModifiedBy>Debra Benbow</cp:lastModifiedBy>
  <cp:revision>1</cp:revision>
  <dcterms:created xsi:type="dcterms:W3CDTF">2021-04-28T23:56:09Z</dcterms:created>
  <dcterms:modified xsi:type="dcterms:W3CDTF">2021-04-28T23:56:09Z</dcterms:modified>
</cp:coreProperties>
</file>