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ngina5384@gmail.com" initials="b" lastIdx="2" clrIdx="0">
    <p:extLst>
      <p:ext uri="{19B8F6BF-5375-455C-9EA6-DF929625EA0E}">
        <p15:presenceInfo xmlns:p15="http://schemas.microsoft.com/office/powerpoint/2012/main" userId="0b972b9caba22e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ABF6CD-290C-427B-9D58-11677CC43EE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5EBD54-241E-4A05-92BC-B29BE785E9CF}">
      <dgm:prSet/>
      <dgm:spPr/>
      <dgm:t>
        <a:bodyPr/>
        <a:lstStyle/>
        <a:p>
          <a:r>
            <a:rPr lang="en-US" dirty="0"/>
            <a:t>Living Way Academy Warriors</a:t>
          </a:r>
        </a:p>
      </dgm:t>
    </dgm:pt>
    <dgm:pt modelId="{9EF5A0F9-CA12-4E83-B5BB-BEF574DCCC9E}" type="parTrans" cxnId="{FDB740BF-B632-442E-A37C-D53562704D3E}">
      <dgm:prSet/>
      <dgm:spPr/>
      <dgm:t>
        <a:bodyPr/>
        <a:lstStyle/>
        <a:p>
          <a:endParaRPr lang="en-US"/>
        </a:p>
      </dgm:t>
    </dgm:pt>
    <dgm:pt modelId="{5A1F75E0-553C-4666-82F3-634983AE8565}" type="sibTrans" cxnId="{FDB740BF-B632-442E-A37C-D53562704D3E}">
      <dgm:prSet/>
      <dgm:spPr/>
      <dgm:t>
        <a:bodyPr/>
        <a:lstStyle/>
        <a:p>
          <a:endParaRPr lang="en-US"/>
        </a:p>
      </dgm:t>
    </dgm:pt>
    <dgm:pt modelId="{1BB0071A-060D-44F2-96B4-D8DECF87E28E}">
      <dgm:prSet/>
      <dgm:spPr/>
      <dgm:t>
        <a:bodyPr/>
        <a:lstStyle/>
        <a:p>
          <a:r>
            <a:rPr lang="en-US"/>
            <a:t>Financial Backing</a:t>
          </a:r>
        </a:p>
      </dgm:t>
    </dgm:pt>
    <dgm:pt modelId="{B36F2766-E80C-48FC-88F1-819C33BD6660}" type="parTrans" cxnId="{E163C0DF-5889-4F0C-BB9F-83B1FF4C04FC}">
      <dgm:prSet/>
      <dgm:spPr/>
      <dgm:t>
        <a:bodyPr/>
        <a:lstStyle/>
        <a:p>
          <a:endParaRPr lang="en-US"/>
        </a:p>
      </dgm:t>
    </dgm:pt>
    <dgm:pt modelId="{B5DF9A2C-4450-4247-B5D3-258DC9DF0146}" type="sibTrans" cxnId="{E163C0DF-5889-4F0C-BB9F-83B1FF4C04FC}">
      <dgm:prSet/>
      <dgm:spPr/>
      <dgm:t>
        <a:bodyPr/>
        <a:lstStyle/>
        <a:p>
          <a:endParaRPr lang="en-US"/>
        </a:p>
      </dgm:t>
    </dgm:pt>
    <dgm:pt modelId="{971175BB-A50A-43ED-8A1F-2640B4901614}" type="pres">
      <dgm:prSet presAssocID="{C4ABF6CD-290C-427B-9D58-11677CC43EE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B4C6B8A-21A9-43D2-BBD6-256ED293D10B}" type="pres">
      <dgm:prSet presAssocID="{BA5EBD54-241E-4A05-92BC-B29BE785E9CF}" presName="hierRoot1" presStyleCnt="0"/>
      <dgm:spPr/>
    </dgm:pt>
    <dgm:pt modelId="{7EC9EE13-9669-48BE-AD48-EDC86B9F1B4A}" type="pres">
      <dgm:prSet presAssocID="{BA5EBD54-241E-4A05-92BC-B29BE785E9CF}" presName="composite" presStyleCnt="0"/>
      <dgm:spPr/>
    </dgm:pt>
    <dgm:pt modelId="{6AEFFF1C-55B6-4735-B289-847D66966C30}" type="pres">
      <dgm:prSet presAssocID="{BA5EBD54-241E-4A05-92BC-B29BE785E9CF}" presName="background" presStyleLbl="node0" presStyleIdx="0" presStyleCnt="2"/>
      <dgm:spPr/>
    </dgm:pt>
    <dgm:pt modelId="{D2D9AB85-F12A-443E-B505-0E4D831F6E51}" type="pres">
      <dgm:prSet presAssocID="{BA5EBD54-241E-4A05-92BC-B29BE785E9CF}" presName="text" presStyleLbl="fgAcc0" presStyleIdx="0" presStyleCnt="2">
        <dgm:presLayoutVars>
          <dgm:chPref val="3"/>
        </dgm:presLayoutVars>
      </dgm:prSet>
      <dgm:spPr/>
    </dgm:pt>
    <dgm:pt modelId="{F200CCCD-396F-47F8-B6DB-703F31F469A1}" type="pres">
      <dgm:prSet presAssocID="{BA5EBD54-241E-4A05-92BC-B29BE785E9CF}" presName="hierChild2" presStyleCnt="0"/>
      <dgm:spPr/>
    </dgm:pt>
    <dgm:pt modelId="{E8BEE635-BAED-4763-A1CA-7B397C56E612}" type="pres">
      <dgm:prSet presAssocID="{1BB0071A-060D-44F2-96B4-D8DECF87E28E}" presName="hierRoot1" presStyleCnt="0"/>
      <dgm:spPr/>
    </dgm:pt>
    <dgm:pt modelId="{5004EEB1-7077-45CD-90BB-9AC7314E1396}" type="pres">
      <dgm:prSet presAssocID="{1BB0071A-060D-44F2-96B4-D8DECF87E28E}" presName="composite" presStyleCnt="0"/>
      <dgm:spPr/>
    </dgm:pt>
    <dgm:pt modelId="{04855BCA-2011-40E3-934E-6576AEB844A7}" type="pres">
      <dgm:prSet presAssocID="{1BB0071A-060D-44F2-96B4-D8DECF87E28E}" presName="background" presStyleLbl="node0" presStyleIdx="1" presStyleCnt="2"/>
      <dgm:spPr/>
    </dgm:pt>
    <dgm:pt modelId="{9A25715F-CFEA-4CE5-8CC6-E29D4DCAA22E}" type="pres">
      <dgm:prSet presAssocID="{1BB0071A-060D-44F2-96B4-D8DECF87E28E}" presName="text" presStyleLbl="fgAcc0" presStyleIdx="1" presStyleCnt="2">
        <dgm:presLayoutVars>
          <dgm:chPref val="3"/>
        </dgm:presLayoutVars>
      </dgm:prSet>
      <dgm:spPr/>
    </dgm:pt>
    <dgm:pt modelId="{59A833E7-A5A6-43B0-B070-801E5FAB58FD}" type="pres">
      <dgm:prSet presAssocID="{1BB0071A-060D-44F2-96B4-D8DECF87E28E}" presName="hierChild2" presStyleCnt="0"/>
      <dgm:spPr/>
    </dgm:pt>
  </dgm:ptLst>
  <dgm:cxnLst>
    <dgm:cxn modelId="{853A3A10-7454-475C-84CD-2C39622E3C02}" type="presOf" srcId="{BA5EBD54-241E-4A05-92BC-B29BE785E9CF}" destId="{D2D9AB85-F12A-443E-B505-0E4D831F6E51}" srcOrd="0" destOrd="0" presId="urn:microsoft.com/office/officeart/2005/8/layout/hierarchy1"/>
    <dgm:cxn modelId="{A32DA764-10D4-4F18-B14B-D6F80AA778E0}" type="presOf" srcId="{C4ABF6CD-290C-427B-9D58-11677CC43EEF}" destId="{971175BB-A50A-43ED-8A1F-2640B4901614}" srcOrd="0" destOrd="0" presId="urn:microsoft.com/office/officeart/2005/8/layout/hierarchy1"/>
    <dgm:cxn modelId="{FDB740BF-B632-442E-A37C-D53562704D3E}" srcId="{C4ABF6CD-290C-427B-9D58-11677CC43EEF}" destId="{BA5EBD54-241E-4A05-92BC-B29BE785E9CF}" srcOrd="0" destOrd="0" parTransId="{9EF5A0F9-CA12-4E83-B5BB-BEF574DCCC9E}" sibTransId="{5A1F75E0-553C-4666-82F3-634983AE8565}"/>
    <dgm:cxn modelId="{79EA33C6-DABC-4098-B9E2-E82B5E1A106A}" type="presOf" srcId="{1BB0071A-060D-44F2-96B4-D8DECF87E28E}" destId="{9A25715F-CFEA-4CE5-8CC6-E29D4DCAA22E}" srcOrd="0" destOrd="0" presId="urn:microsoft.com/office/officeart/2005/8/layout/hierarchy1"/>
    <dgm:cxn modelId="{E163C0DF-5889-4F0C-BB9F-83B1FF4C04FC}" srcId="{C4ABF6CD-290C-427B-9D58-11677CC43EEF}" destId="{1BB0071A-060D-44F2-96B4-D8DECF87E28E}" srcOrd="1" destOrd="0" parTransId="{B36F2766-E80C-48FC-88F1-819C33BD6660}" sibTransId="{B5DF9A2C-4450-4247-B5D3-258DC9DF0146}"/>
    <dgm:cxn modelId="{8F378B91-4749-4C9C-86DC-11F1AA01F21D}" type="presParOf" srcId="{971175BB-A50A-43ED-8A1F-2640B4901614}" destId="{0B4C6B8A-21A9-43D2-BBD6-256ED293D10B}" srcOrd="0" destOrd="0" presId="urn:microsoft.com/office/officeart/2005/8/layout/hierarchy1"/>
    <dgm:cxn modelId="{40CFADCC-60FF-4007-A99A-1C459CE46B7C}" type="presParOf" srcId="{0B4C6B8A-21A9-43D2-BBD6-256ED293D10B}" destId="{7EC9EE13-9669-48BE-AD48-EDC86B9F1B4A}" srcOrd="0" destOrd="0" presId="urn:microsoft.com/office/officeart/2005/8/layout/hierarchy1"/>
    <dgm:cxn modelId="{737A3A1D-7471-4D5D-8E8B-0FBC6553D2B7}" type="presParOf" srcId="{7EC9EE13-9669-48BE-AD48-EDC86B9F1B4A}" destId="{6AEFFF1C-55B6-4735-B289-847D66966C30}" srcOrd="0" destOrd="0" presId="urn:microsoft.com/office/officeart/2005/8/layout/hierarchy1"/>
    <dgm:cxn modelId="{8777EE20-0A2D-4F11-B36E-93586D7C9BDC}" type="presParOf" srcId="{7EC9EE13-9669-48BE-AD48-EDC86B9F1B4A}" destId="{D2D9AB85-F12A-443E-B505-0E4D831F6E51}" srcOrd="1" destOrd="0" presId="urn:microsoft.com/office/officeart/2005/8/layout/hierarchy1"/>
    <dgm:cxn modelId="{937A9F8C-8755-4601-992F-A4ABD36448B0}" type="presParOf" srcId="{0B4C6B8A-21A9-43D2-BBD6-256ED293D10B}" destId="{F200CCCD-396F-47F8-B6DB-703F31F469A1}" srcOrd="1" destOrd="0" presId="urn:microsoft.com/office/officeart/2005/8/layout/hierarchy1"/>
    <dgm:cxn modelId="{FBCCB29E-5A8A-44D0-A4AB-068ACE9AC119}" type="presParOf" srcId="{971175BB-A50A-43ED-8A1F-2640B4901614}" destId="{E8BEE635-BAED-4763-A1CA-7B397C56E612}" srcOrd="1" destOrd="0" presId="urn:microsoft.com/office/officeart/2005/8/layout/hierarchy1"/>
    <dgm:cxn modelId="{A7CEDAE5-F28F-48C2-B21F-5F3044FA4946}" type="presParOf" srcId="{E8BEE635-BAED-4763-A1CA-7B397C56E612}" destId="{5004EEB1-7077-45CD-90BB-9AC7314E1396}" srcOrd="0" destOrd="0" presId="urn:microsoft.com/office/officeart/2005/8/layout/hierarchy1"/>
    <dgm:cxn modelId="{754E5F33-86B0-4701-A43E-2A7277FF57E7}" type="presParOf" srcId="{5004EEB1-7077-45CD-90BB-9AC7314E1396}" destId="{04855BCA-2011-40E3-934E-6576AEB844A7}" srcOrd="0" destOrd="0" presId="urn:microsoft.com/office/officeart/2005/8/layout/hierarchy1"/>
    <dgm:cxn modelId="{0FE3A2E7-C262-439F-8FD0-09C7BC450667}" type="presParOf" srcId="{5004EEB1-7077-45CD-90BB-9AC7314E1396}" destId="{9A25715F-CFEA-4CE5-8CC6-E29D4DCAA22E}" srcOrd="1" destOrd="0" presId="urn:microsoft.com/office/officeart/2005/8/layout/hierarchy1"/>
    <dgm:cxn modelId="{4938FD27-DA33-46DC-933B-75A65F33FEF9}" type="presParOf" srcId="{E8BEE635-BAED-4763-A1CA-7B397C56E612}" destId="{59A833E7-A5A6-43B0-B070-801E5FAB58F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EBC8EA8-6A11-4235-BC5A-3ECE0DBD4CD0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74DC713-C81E-406D-A4CE-51BFD47CEBA5}">
      <dgm:prSet/>
      <dgm:spPr/>
      <dgm:t>
        <a:bodyPr/>
        <a:lstStyle/>
        <a:p>
          <a:r>
            <a:rPr lang="en-US" b="0" i="0"/>
            <a:t>Colors Are navy, white, tan and Gray</a:t>
          </a:r>
          <a:endParaRPr lang="en-US"/>
        </a:p>
      </dgm:t>
    </dgm:pt>
    <dgm:pt modelId="{0D542543-0C70-48CD-9A3A-B77B180AD180}" type="parTrans" cxnId="{C41C1515-7B1F-4BB0-BE96-1806957347EF}">
      <dgm:prSet/>
      <dgm:spPr/>
      <dgm:t>
        <a:bodyPr/>
        <a:lstStyle/>
        <a:p>
          <a:endParaRPr lang="en-US"/>
        </a:p>
      </dgm:t>
    </dgm:pt>
    <dgm:pt modelId="{387A2695-541B-41C6-B82A-DFD8EB0B156A}" type="sibTrans" cxnId="{C41C1515-7B1F-4BB0-BE96-1806957347EF}">
      <dgm:prSet/>
      <dgm:spPr/>
      <dgm:t>
        <a:bodyPr/>
        <a:lstStyle/>
        <a:p>
          <a:endParaRPr lang="en-US"/>
        </a:p>
      </dgm:t>
    </dgm:pt>
    <dgm:pt modelId="{475C1227-83EE-4F31-B5CF-470780E20CAE}">
      <dgm:prSet/>
      <dgm:spPr/>
      <dgm:t>
        <a:bodyPr/>
        <a:lstStyle/>
        <a:p>
          <a:r>
            <a:rPr lang="en-US" b="0" i="0" dirty="0"/>
            <a:t>Shirts Polos or oxford shirts are allowed ( White, navy, or gray (light or dark gray)</a:t>
          </a:r>
          <a:endParaRPr lang="en-US" dirty="0"/>
        </a:p>
      </dgm:t>
    </dgm:pt>
    <dgm:pt modelId="{A117B4B4-2B76-41E8-BACE-86D01CC8BA97}" type="parTrans" cxnId="{4F54540D-36BC-4B3E-A31F-72158930FAD6}">
      <dgm:prSet/>
      <dgm:spPr/>
      <dgm:t>
        <a:bodyPr/>
        <a:lstStyle/>
        <a:p>
          <a:endParaRPr lang="en-US"/>
        </a:p>
      </dgm:t>
    </dgm:pt>
    <dgm:pt modelId="{44C6E902-161A-42FD-B446-3B86DB32B181}" type="sibTrans" cxnId="{4F54540D-36BC-4B3E-A31F-72158930FAD6}">
      <dgm:prSet/>
      <dgm:spPr/>
      <dgm:t>
        <a:bodyPr/>
        <a:lstStyle/>
        <a:p>
          <a:endParaRPr lang="en-US"/>
        </a:p>
      </dgm:t>
    </dgm:pt>
    <dgm:pt modelId="{7ECB4B92-22F2-4127-B615-ED43D2DC4089}">
      <dgm:prSet/>
      <dgm:spPr/>
      <dgm:t>
        <a:bodyPr/>
        <a:lstStyle/>
        <a:p>
          <a:r>
            <a:rPr lang="en-US" b="0" i="0"/>
            <a:t>Bottoms navy gray or tan pants, shorts, skirts or skorts</a:t>
          </a:r>
          <a:endParaRPr lang="en-US"/>
        </a:p>
      </dgm:t>
    </dgm:pt>
    <dgm:pt modelId="{060873AC-BB09-4E6F-B7E4-CEFCDF690E98}" type="parTrans" cxnId="{096C3905-46F9-4179-9B9B-A1E96380A14E}">
      <dgm:prSet/>
      <dgm:spPr/>
      <dgm:t>
        <a:bodyPr/>
        <a:lstStyle/>
        <a:p>
          <a:endParaRPr lang="en-US"/>
        </a:p>
      </dgm:t>
    </dgm:pt>
    <dgm:pt modelId="{7691CAAB-E420-4678-93AB-BF4E088C6F84}" type="sibTrans" cxnId="{096C3905-46F9-4179-9B9B-A1E96380A14E}">
      <dgm:prSet/>
      <dgm:spPr/>
      <dgm:t>
        <a:bodyPr/>
        <a:lstStyle/>
        <a:p>
          <a:endParaRPr lang="en-US"/>
        </a:p>
      </dgm:t>
    </dgm:pt>
    <dgm:pt modelId="{230CC3E7-213F-4FE8-8927-456FA74DA37C}">
      <dgm:prSet/>
      <dgm:spPr/>
      <dgm:t>
        <a:bodyPr/>
        <a:lstStyle/>
        <a:p>
          <a:r>
            <a:rPr lang="en-US" b="0" i="0"/>
            <a:t>****please no basketball shorts or any bottoms with holes.</a:t>
          </a:r>
          <a:endParaRPr lang="en-US"/>
        </a:p>
      </dgm:t>
    </dgm:pt>
    <dgm:pt modelId="{C6E31AEE-42D9-4AA9-A0D8-0DB1E07A1F13}" type="parTrans" cxnId="{BB29FFD8-A33E-4A68-BCE6-4C5A0BBAC926}">
      <dgm:prSet/>
      <dgm:spPr/>
      <dgm:t>
        <a:bodyPr/>
        <a:lstStyle/>
        <a:p>
          <a:endParaRPr lang="en-US"/>
        </a:p>
      </dgm:t>
    </dgm:pt>
    <dgm:pt modelId="{A1A053F7-F786-46EE-9911-0A29D6327F1A}" type="sibTrans" cxnId="{BB29FFD8-A33E-4A68-BCE6-4C5A0BBAC926}">
      <dgm:prSet/>
      <dgm:spPr/>
      <dgm:t>
        <a:bodyPr/>
        <a:lstStyle/>
        <a:p>
          <a:endParaRPr lang="en-US"/>
        </a:p>
      </dgm:t>
    </dgm:pt>
    <dgm:pt modelId="{7DA07775-AAE4-401F-8AC1-CF27978E9734}" type="pres">
      <dgm:prSet presAssocID="{2EBC8EA8-6A11-4235-BC5A-3ECE0DBD4CD0}" presName="outerComposite" presStyleCnt="0">
        <dgm:presLayoutVars>
          <dgm:chMax val="5"/>
          <dgm:dir/>
          <dgm:resizeHandles val="exact"/>
        </dgm:presLayoutVars>
      </dgm:prSet>
      <dgm:spPr/>
    </dgm:pt>
    <dgm:pt modelId="{AECC09B6-3A1A-4076-8668-AAA64EE2D50C}" type="pres">
      <dgm:prSet presAssocID="{2EBC8EA8-6A11-4235-BC5A-3ECE0DBD4CD0}" presName="dummyMaxCanvas" presStyleCnt="0">
        <dgm:presLayoutVars/>
      </dgm:prSet>
      <dgm:spPr/>
    </dgm:pt>
    <dgm:pt modelId="{BA05E098-37D2-48C2-A4FF-D884F3AFCE5A}" type="pres">
      <dgm:prSet presAssocID="{2EBC8EA8-6A11-4235-BC5A-3ECE0DBD4CD0}" presName="FourNodes_1" presStyleLbl="node1" presStyleIdx="0" presStyleCnt="4">
        <dgm:presLayoutVars>
          <dgm:bulletEnabled val="1"/>
        </dgm:presLayoutVars>
      </dgm:prSet>
      <dgm:spPr/>
    </dgm:pt>
    <dgm:pt modelId="{72B05280-CA08-4764-B599-7C0A61D132A1}" type="pres">
      <dgm:prSet presAssocID="{2EBC8EA8-6A11-4235-BC5A-3ECE0DBD4CD0}" presName="FourNodes_2" presStyleLbl="node1" presStyleIdx="1" presStyleCnt="4">
        <dgm:presLayoutVars>
          <dgm:bulletEnabled val="1"/>
        </dgm:presLayoutVars>
      </dgm:prSet>
      <dgm:spPr/>
    </dgm:pt>
    <dgm:pt modelId="{ABCDD0BA-2078-4266-A8D8-1F0DBD2B6E0B}" type="pres">
      <dgm:prSet presAssocID="{2EBC8EA8-6A11-4235-BC5A-3ECE0DBD4CD0}" presName="FourNodes_3" presStyleLbl="node1" presStyleIdx="2" presStyleCnt="4">
        <dgm:presLayoutVars>
          <dgm:bulletEnabled val="1"/>
        </dgm:presLayoutVars>
      </dgm:prSet>
      <dgm:spPr/>
    </dgm:pt>
    <dgm:pt modelId="{8098555B-1A6A-45E4-BA65-495A7B30EEC7}" type="pres">
      <dgm:prSet presAssocID="{2EBC8EA8-6A11-4235-BC5A-3ECE0DBD4CD0}" presName="FourNodes_4" presStyleLbl="node1" presStyleIdx="3" presStyleCnt="4">
        <dgm:presLayoutVars>
          <dgm:bulletEnabled val="1"/>
        </dgm:presLayoutVars>
      </dgm:prSet>
      <dgm:spPr/>
    </dgm:pt>
    <dgm:pt modelId="{13ADB64B-7257-43C5-AD13-DEAC4C0FFFE8}" type="pres">
      <dgm:prSet presAssocID="{2EBC8EA8-6A11-4235-BC5A-3ECE0DBD4CD0}" presName="FourConn_1-2" presStyleLbl="fgAccFollowNode1" presStyleIdx="0" presStyleCnt="3">
        <dgm:presLayoutVars>
          <dgm:bulletEnabled val="1"/>
        </dgm:presLayoutVars>
      </dgm:prSet>
      <dgm:spPr/>
    </dgm:pt>
    <dgm:pt modelId="{E38241EC-42B3-462B-B948-8024817D258F}" type="pres">
      <dgm:prSet presAssocID="{2EBC8EA8-6A11-4235-BC5A-3ECE0DBD4CD0}" presName="FourConn_2-3" presStyleLbl="fgAccFollowNode1" presStyleIdx="1" presStyleCnt="3">
        <dgm:presLayoutVars>
          <dgm:bulletEnabled val="1"/>
        </dgm:presLayoutVars>
      </dgm:prSet>
      <dgm:spPr/>
    </dgm:pt>
    <dgm:pt modelId="{797DC55B-7E9A-4F8A-A1E8-5CF3487EA905}" type="pres">
      <dgm:prSet presAssocID="{2EBC8EA8-6A11-4235-BC5A-3ECE0DBD4CD0}" presName="FourConn_3-4" presStyleLbl="fgAccFollowNode1" presStyleIdx="2" presStyleCnt="3">
        <dgm:presLayoutVars>
          <dgm:bulletEnabled val="1"/>
        </dgm:presLayoutVars>
      </dgm:prSet>
      <dgm:spPr/>
    </dgm:pt>
    <dgm:pt modelId="{5F653657-E4DB-4185-A28F-03FF350218BE}" type="pres">
      <dgm:prSet presAssocID="{2EBC8EA8-6A11-4235-BC5A-3ECE0DBD4CD0}" presName="FourNodes_1_text" presStyleLbl="node1" presStyleIdx="3" presStyleCnt="4">
        <dgm:presLayoutVars>
          <dgm:bulletEnabled val="1"/>
        </dgm:presLayoutVars>
      </dgm:prSet>
      <dgm:spPr/>
    </dgm:pt>
    <dgm:pt modelId="{7FA6EA13-9AE6-4BC2-98D1-5394548EEFAD}" type="pres">
      <dgm:prSet presAssocID="{2EBC8EA8-6A11-4235-BC5A-3ECE0DBD4CD0}" presName="FourNodes_2_text" presStyleLbl="node1" presStyleIdx="3" presStyleCnt="4">
        <dgm:presLayoutVars>
          <dgm:bulletEnabled val="1"/>
        </dgm:presLayoutVars>
      </dgm:prSet>
      <dgm:spPr/>
    </dgm:pt>
    <dgm:pt modelId="{3277CD30-0284-4DDF-90F7-019E841CD4FB}" type="pres">
      <dgm:prSet presAssocID="{2EBC8EA8-6A11-4235-BC5A-3ECE0DBD4CD0}" presName="FourNodes_3_text" presStyleLbl="node1" presStyleIdx="3" presStyleCnt="4">
        <dgm:presLayoutVars>
          <dgm:bulletEnabled val="1"/>
        </dgm:presLayoutVars>
      </dgm:prSet>
      <dgm:spPr/>
    </dgm:pt>
    <dgm:pt modelId="{5A0982E2-66EC-4C07-9310-B268E102169C}" type="pres">
      <dgm:prSet presAssocID="{2EBC8EA8-6A11-4235-BC5A-3ECE0DBD4CD0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096C3905-46F9-4179-9B9B-A1E96380A14E}" srcId="{2EBC8EA8-6A11-4235-BC5A-3ECE0DBD4CD0}" destId="{7ECB4B92-22F2-4127-B615-ED43D2DC4089}" srcOrd="2" destOrd="0" parTransId="{060873AC-BB09-4E6F-B7E4-CEFCDF690E98}" sibTransId="{7691CAAB-E420-4678-93AB-BF4E088C6F84}"/>
    <dgm:cxn modelId="{4F54540D-36BC-4B3E-A31F-72158930FAD6}" srcId="{2EBC8EA8-6A11-4235-BC5A-3ECE0DBD4CD0}" destId="{475C1227-83EE-4F31-B5CF-470780E20CAE}" srcOrd="1" destOrd="0" parTransId="{A117B4B4-2B76-41E8-BACE-86D01CC8BA97}" sibTransId="{44C6E902-161A-42FD-B446-3B86DB32B181}"/>
    <dgm:cxn modelId="{C41C1515-7B1F-4BB0-BE96-1806957347EF}" srcId="{2EBC8EA8-6A11-4235-BC5A-3ECE0DBD4CD0}" destId="{374DC713-C81E-406D-A4CE-51BFD47CEBA5}" srcOrd="0" destOrd="0" parTransId="{0D542543-0C70-48CD-9A3A-B77B180AD180}" sibTransId="{387A2695-541B-41C6-B82A-DFD8EB0B156A}"/>
    <dgm:cxn modelId="{E49CC528-A0AD-491A-9CD7-320FE9CD776A}" type="presOf" srcId="{7ECB4B92-22F2-4127-B615-ED43D2DC4089}" destId="{ABCDD0BA-2078-4266-A8D8-1F0DBD2B6E0B}" srcOrd="0" destOrd="0" presId="urn:microsoft.com/office/officeart/2005/8/layout/vProcess5"/>
    <dgm:cxn modelId="{18131640-23C9-4D72-9ACE-24C66827DAB7}" type="presOf" srcId="{7ECB4B92-22F2-4127-B615-ED43D2DC4089}" destId="{3277CD30-0284-4DDF-90F7-019E841CD4FB}" srcOrd="1" destOrd="0" presId="urn:microsoft.com/office/officeart/2005/8/layout/vProcess5"/>
    <dgm:cxn modelId="{5C261B8A-2BFE-4D0D-84D5-17C3DBED962B}" type="presOf" srcId="{44C6E902-161A-42FD-B446-3B86DB32B181}" destId="{E38241EC-42B3-462B-B948-8024817D258F}" srcOrd="0" destOrd="0" presId="urn:microsoft.com/office/officeart/2005/8/layout/vProcess5"/>
    <dgm:cxn modelId="{518BDE9F-E177-4C88-AA14-267F641E77EB}" type="presOf" srcId="{387A2695-541B-41C6-B82A-DFD8EB0B156A}" destId="{13ADB64B-7257-43C5-AD13-DEAC4C0FFFE8}" srcOrd="0" destOrd="0" presId="urn:microsoft.com/office/officeart/2005/8/layout/vProcess5"/>
    <dgm:cxn modelId="{7E79C5B4-2C54-4F0A-8F01-B5498A2014A3}" type="presOf" srcId="{230CC3E7-213F-4FE8-8927-456FA74DA37C}" destId="{5A0982E2-66EC-4C07-9310-B268E102169C}" srcOrd="1" destOrd="0" presId="urn:microsoft.com/office/officeart/2005/8/layout/vProcess5"/>
    <dgm:cxn modelId="{1C9165B9-1E4F-4BFC-84C8-02AD4F27D0B4}" type="presOf" srcId="{7691CAAB-E420-4678-93AB-BF4E088C6F84}" destId="{797DC55B-7E9A-4F8A-A1E8-5CF3487EA905}" srcOrd="0" destOrd="0" presId="urn:microsoft.com/office/officeart/2005/8/layout/vProcess5"/>
    <dgm:cxn modelId="{783F0BBF-ADAF-40DE-87AD-4C6BC3078EB2}" type="presOf" srcId="{2EBC8EA8-6A11-4235-BC5A-3ECE0DBD4CD0}" destId="{7DA07775-AAE4-401F-8AC1-CF27978E9734}" srcOrd="0" destOrd="0" presId="urn:microsoft.com/office/officeart/2005/8/layout/vProcess5"/>
    <dgm:cxn modelId="{23669CC2-7DF5-4E30-BBED-573B80766903}" type="presOf" srcId="{475C1227-83EE-4F31-B5CF-470780E20CAE}" destId="{7FA6EA13-9AE6-4BC2-98D1-5394548EEFAD}" srcOrd="1" destOrd="0" presId="urn:microsoft.com/office/officeart/2005/8/layout/vProcess5"/>
    <dgm:cxn modelId="{AFE613CD-4158-4B9E-88CC-B9885C33B39A}" type="presOf" srcId="{374DC713-C81E-406D-A4CE-51BFD47CEBA5}" destId="{BA05E098-37D2-48C2-A4FF-D884F3AFCE5A}" srcOrd="0" destOrd="0" presId="urn:microsoft.com/office/officeart/2005/8/layout/vProcess5"/>
    <dgm:cxn modelId="{BB29FFD8-A33E-4A68-BCE6-4C5A0BBAC926}" srcId="{2EBC8EA8-6A11-4235-BC5A-3ECE0DBD4CD0}" destId="{230CC3E7-213F-4FE8-8927-456FA74DA37C}" srcOrd="3" destOrd="0" parTransId="{C6E31AEE-42D9-4AA9-A0D8-0DB1E07A1F13}" sibTransId="{A1A053F7-F786-46EE-9911-0A29D6327F1A}"/>
    <dgm:cxn modelId="{26038CE9-6B77-40DC-AF16-3B3C81F39D49}" type="presOf" srcId="{374DC713-C81E-406D-A4CE-51BFD47CEBA5}" destId="{5F653657-E4DB-4185-A28F-03FF350218BE}" srcOrd="1" destOrd="0" presId="urn:microsoft.com/office/officeart/2005/8/layout/vProcess5"/>
    <dgm:cxn modelId="{74C4CDEC-B2F1-4E5F-9E76-B20732F167AF}" type="presOf" srcId="{230CC3E7-213F-4FE8-8927-456FA74DA37C}" destId="{8098555B-1A6A-45E4-BA65-495A7B30EEC7}" srcOrd="0" destOrd="0" presId="urn:microsoft.com/office/officeart/2005/8/layout/vProcess5"/>
    <dgm:cxn modelId="{EB0EC0FB-B16C-436D-9376-09618E76E31E}" type="presOf" srcId="{475C1227-83EE-4F31-B5CF-470780E20CAE}" destId="{72B05280-CA08-4764-B599-7C0A61D132A1}" srcOrd="0" destOrd="0" presId="urn:microsoft.com/office/officeart/2005/8/layout/vProcess5"/>
    <dgm:cxn modelId="{F6D17CFC-C6D9-407B-AB1F-3BC49A44F6CE}" type="presParOf" srcId="{7DA07775-AAE4-401F-8AC1-CF27978E9734}" destId="{AECC09B6-3A1A-4076-8668-AAA64EE2D50C}" srcOrd="0" destOrd="0" presId="urn:microsoft.com/office/officeart/2005/8/layout/vProcess5"/>
    <dgm:cxn modelId="{2D9322FA-7333-4B8F-AB8F-35B42A13B3DC}" type="presParOf" srcId="{7DA07775-AAE4-401F-8AC1-CF27978E9734}" destId="{BA05E098-37D2-48C2-A4FF-D884F3AFCE5A}" srcOrd="1" destOrd="0" presId="urn:microsoft.com/office/officeart/2005/8/layout/vProcess5"/>
    <dgm:cxn modelId="{E6C15BDB-D855-4AD3-8127-2ECEA00EDCDF}" type="presParOf" srcId="{7DA07775-AAE4-401F-8AC1-CF27978E9734}" destId="{72B05280-CA08-4764-B599-7C0A61D132A1}" srcOrd="2" destOrd="0" presId="urn:microsoft.com/office/officeart/2005/8/layout/vProcess5"/>
    <dgm:cxn modelId="{ADCE2F75-5432-4F99-93EB-8D5675A09CA1}" type="presParOf" srcId="{7DA07775-AAE4-401F-8AC1-CF27978E9734}" destId="{ABCDD0BA-2078-4266-A8D8-1F0DBD2B6E0B}" srcOrd="3" destOrd="0" presId="urn:microsoft.com/office/officeart/2005/8/layout/vProcess5"/>
    <dgm:cxn modelId="{EF3D1509-1666-473B-9AD7-723C35143C44}" type="presParOf" srcId="{7DA07775-AAE4-401F-8AC1-CF27978E9734}" destId="{8098555B-1A6A-45E4-BA65-495A7B30EEC7}" srcOrd="4" destOrd="0" presId="urn:microsoft.com/office/officeart/2005/8/layout/vProcess5"/>
    <dgm:cxn modelId="{23926450-2EF5-4316-B7E7-97F754F9A68B}" type="presParOf" srcId="{7DA07775-AAE4-401F-8AC1-CF27978E9734}" destId="{13ADB64B-7257-43C5-AD13-DEAC4C0FFFE8}" srcOrd="5" destOrd="0" presId="urn:microsoft.com/office/officeart/2005/8/layout/vProcess5"/>
    <dgm:cxn modelId="{307322B1-3EB8-435A-BAE7-A8B1F7513EFE}" type="presParOf" srcId="{7DA07775-AAE4-401F-8AC1-CF27978E9734}" destId="{E38241EC-42B3-462B-B948-8024817D258F}" srcOrd="6" destOrd="0" presId="urn:microsoft.com/office/officeart/2005/8/layout/vProcess5"/>
    <dgm:cxn modelId="{3CE97B0F-4C9F-4B4F-827F-7EEC4A8A1979}" type="presParOf" srcId="{7DA07775-AAE4-401F-8AC1-CF27978E9734}" destId="{797DC55B-7E9A-4F8A-A1E8-5CF3487EA905}" srcOrd="7" destOrd="0" presId="urn:microsoft.com/office/officeart/2005/8/layout/vProcess5"/>
    <dgm:cxn modelId="{F9DCAD4E-0FC3-419A-8A9D-F317CB72124A}" type="presParOf" srcId="{7DA07775-AAE4-401F-8AC1-CF27978E9734}" destId="{5F653657-E4DB-4185-A28F-03FF350218BE}" srcOrd="8" destOrd="0" presId="urn:microsoft.com/office/officeart/2005/8/layout/vProcess5"/>
    <dgm:cxn modelId="{E82CDF24-30DB-450D-9CDF-F8D768BCFA63}" type="presParOf" srcId="{7DA07775-AAE4-401F-8AC1-CF27978E9734}" destId="{7FA6EA13-9AE6-4BC2-98D1-5394548EEFAD}" srcOrd="9" destOrd="0" presId="urn:microsoft.com/office/officeart/2005/8/layout/vProcess5"/>
    <dgm:cxn modelId="{0E07323C-DBF7-4501-BD03-65B9821E5D0F}" type="presParOf" srcId="{7DA07775-AAE4-401F-8AC1-CF27978E9734}" destId="{3277CD30-0284-4DDF-90F7-019E841CD4FB}" srcOrd="10" destOrd="0" presId="urn:microsoft.com/office/officeart/2005/8/layout/vProcess5"/>
    <dgm:cxn modelId="{1FABA9BD-493B-40E1-B913-B249C5B99AEF}" type="presParOf" srcId="{7DA07775-AAE4-401F-8AC1-CF27978E9734}" destId="{5A0982E2-66EC-4C07-9310-B268E102169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A9A7B14-9A16-409D-A7A3-DFCA7A6B43D6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CF389175-37C3-45A0-962E-DDA756658F39}">
      <dgm:prSet/>
      <dgm:spPr/>
      <dgm:t>
        <a:bodyPr/>
        <a:lstStyle/>
        <a:p>
          <a:pPr>
            <a:defRPr cap="all"/>
          </a:pPr>
          <a:r>
            <a:rPr lang="en-US" b="0" i="0"/>
            <a:t>New school Application</a:t>
          </a:r>
          <a:endParaRPr lang="en-US"/>
        </a:p>
      </dgm:t>
    </dgm:pt>
    <dgm:pt modelId="{FF22B523-07DA-4B32-AD25-F47CA4DAB5B3}" type="parTrans" cxnId="{0EDD218F-EB9D-4D5D-A689-A4E7B075F0B0}">
      <dgm:prSet/>
      <dgm:spPr/>
      <dgm:t>
        <a:bodyPr/>
        <a:lstStyle/>
        <a:p>
          <a:endParaRPr lang="en-US"/>
        </a:p>
      </dgm:t>
    </dgm:pt>
    <dgm:pt modelId="{C736981A-5EEC-49F1-A1DD-953C20471853}" type="sibTrans" cxnId="{0EDD218F-EB9D-4D5D-A689-A4E7B075F0B0}">
      <dgm:prSet/>
      <dgm:spPr/>
      <dgm:t>
        <a:bodyPr/>
        <a:lstStyle/>
        <a:p>
          <a:endParaRPr lang="en-US"/>
        </a:p>
      </dgm:t>
    </dgm:pt>
    <dgm:pt modelId="{6262B097-9DDD-4B84-A2C2-E33E20DCFCB6}">
      <dgm:prSet/>
      <dgm:spPr/>
      <dgm:t>
        <a:bodyPr/>
        <a:lstStyle/>
        <a:p>
          <a:pPr>
            <a:defRPr cap="all"/>
          </a:pPr>
          <a:r>
            <a:rPr lang="en-US" b="0" i="0"/>
            <a:t>Multi School Application</a:t>
          </a:r>
          <a:endParaRPr lang="en-US"/>
        </a:p>
      </dgm:t>
    </dgm:pt>
    <dgm:pt modelId="{5B8F299B-3C25-4312-B472-86015C2CCF9A}" type="parTrans" cxnId="{5A661DDE-D252-43B0-848C-C901504DA3DF}">
      <dgm:prSet/>
      <dgm:spPr/>
      <dgm:t>
        <a:bodyPr/>
        <a:lstStyle/>
        <a:p>
          <a:endParaRPr lang="en-US"/>
        </a:p>
      </dgm:t>
    </dgm:pt>
    <dgm:pt modelId="{143B0389-9682-4617-8CAD-267D7F56760A}" type="sibTrans" cxnId="{5A661DDE-D252-43B0-848C-C901504DA3DF}">
      <dgm:prSet/>
      <dgm:spPr/>
      <dgm:t>
        <a:bodyPr/>
        <a:lstStyle/>
        <a:p>
          <a:endParaRPr lang="en-US"/>
        </a:p>
      </dgm:t>
    </dgm:pt>
    <dgm:pt modelId="{1F8C0120-D0EE-42DA-8A3A-3FED2FC383CF}" type="pres">
      <dgm:prSet presAssocID="{1A9A7B14-9A16-409D-A7A3-DFCA7A6B43D6}" presName="root" presStyleCnt="0">
        <dgm:presLayoutVars>
          <dgm:dir/>
          <dgm:resizeHandles val="exact"/>
        </dgm:presLayoutVars>
      </dgm:prSet>
      <dgm:spPr/>
    </dgm:pt>
    <dgm:pt modelId="{EB3BEEAE-2C6F-492B-83EE-9CBB3DE2AA63}" type="pres">
      <dgm:prSet presAssocID="{CF389175-37C3-45A0-962E-DDA756658F39}" presName="compNode" presStyleCnt="0"/>
      <dgm:spPr/>
    </dgm:pt>
    <dgm:pt modelId="{EEE10188-9A1A-40DB-9F4D-E7D80EDA2E71}" type="pres">
      <dgm:prSet presAssocID="{CF389175-37C3-45A0-962E-DDA756658F39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5BFBB219-901F-4FE0-821A-BEB484045BEC}" type="pres">
      <dgm:prSet presAssocID="{CF389175-37C3-45A0-962E-DDA756658F3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5FBB8B13-3A14-4513-B370-5124AE27BD47}" type="pres">
      <dgm:prSet presAssocID="{CF389175-37C3-45A0-962E-DDA756658F39}" presName="spaceRect" presStyleCnt="0"/>
      <dgm:spPr/>
    </dgm:pt>
    <dgm:pt modelId="{5DB3FC90-BFEF-4C9F-B7E9-01B6E2FA5B3E}" type="pres">
      <dgm:prSet presAssocID="{CF389175-37C3-45A0-962E-DDA756658F39}" presName="textRect" presStyleLbl="revTx" presStyleIdx="0" presStyleCnt="2">
        <dgm:presLayoutVars>
          <dgm:chMax val="1"/>
          <dgm:chPref val="1"/>
        </dgm:presLayoutVars>
      </dgm:prSet>
      <dgm:spPr/>
    </dgm:pt>
    <dgm:pt modelId="{0ACF740B-6E57-42FF-A681-8C6D23C62E82}" type="pres">
      <dgm:prSet presAssocID="{C736981A-5EEC-49F1-A1DD-953C20471853}" presName="sibTrans" presStyleCnt="0"/>
      <dgm:spPr/>
    </dgm:pt>
    <dgm:pt modelId="{F48C8F66-E5AE-40F3-B566-84562E1C45BD}" type="pres">
      <dgm:prSet presAssocID="{6262B097-9DDD-4B84-A2C2-E33E20DCFCB6}" presName="compNode" presStyleCnt="0"/>
      <dgm:spPr/>
    </dgm:pt>
    <dgm:pt modelId="{7705FC35-F7A0-467C-88D7-7F2E29F107B6}" type="pres">
      <dgm:prSet presAssocID="{6262B097-9DDD-4B84-A2C2-E33E20DCFCB6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9DA5DC62-E012-4A7B-88C8-C62D6C8F4D84}" type="pres">
      <dgm:prSet presAssocID="{6262B097-9DDD-4B84-A2C2-E33E20DCFCB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DE0524D0-6610-4A86-9B08-0356416191D1}" type="pres">
      <dgm:prSet presAssocID="{6262B097-9DDD-4B84-A2C2-E33E20DCFCB6}" presName="spaceRect" presStyleCnt="0"/>
      <dgm:spPr/>
    </dgm:pt>
    <dgm:pt modelId="{D4825F69-4B3A-45B0-9591-8F8C30E48927}" type="pres">
      <dgm:prSet presAssocID="{6262B097-9DDD-4B84-A2C2-E33E20DCFCB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EFB76A38-1502-47B3-9ECC-FB24D913669F}" type="presOf" srcId="{6262B097-9DDD-4B84-A2C2-E33E20DCFCB6}" destId="{D4825F69-4B3A-45B0-9591-8F8C30E48927}" srcOrd="0" destOrd="0" presId="urn:microsoft.com/office/officeart/2018/5/layout/IconLeafLabelList"/>
    <dgm:cxn modelId="{BB7E405C-2C56-44D3-8956-5EE0FCD546FB}" type="presOf" srcId="{CF389175-37C3-45A0-962E-DDA756658F39}" destId="{5DB3FC90-BFEF-4C9F-B7E9-01B6E2FA5B3E}" srcOrd="0" destOrd="0" presId="urn:microsoft.com/office/officeart/2018/5/layout/IconLeafLabelList"/>
    <dgm:cxn modelId="{0EDD218F-EB9D-4D5D-A689-A4E7B075F0B0}" srcId="{1A9A7B14-9A16-409D-A7A3-DFCA7A6B43D6}" destId="{CF389175-37C3-45A0-962E-DDA756658F39}" srcOrd="0" destOrd="0" parTransId="{FF22B523-07DA-4B32-AD25-F47CA4DAB5B3}" sibTransId="{C736981A-5EEC-49F1-A1DD-953C20471853}"/>
    <dgm:cxn modelId="{5A661DDE-D252-43B0-848C-C901504DA3DF}" srcId="{1A9A7B14-9A16-409D-A7A3-DFCA7A6B43D6}" destId="{6262B097-9DDD-4B84-A2C2-E33E20DCFCB6}" srcOrd="1" destOrd="0" parTransId="{5B8F299B-3C25-4312-B472-86015C2CCF9A}" sibTransId="{143B0389-9682-4617-8CAD-267D7F56760A}"/>
    <dgm:cxn modelId="{59BF68F0-DAB5-4B11-9EE8-6D08A4213D20}" type="presOf" srcId="{1A9A7B14-9A16-409D-A7A3-DFCA7A6B43D6}" destId="{1F8C0120-D0EE-42DA-8A3A-3FED2FC383CF}" srcOrd="0" destOrd="0" presId="urn:microsoft.com/office/officeart/2018/5/layout/IconLeafLabelList"/>
    <dgm:cxn modelId="{D8B5243B-B02F-4452-8984-546E1D107FBF}" type="presParOf" srcId="{1F8C0120-D0EE-42DA-8A3A-3FED2FC383CF}" destId="{EB3BEEAE-2C6F-492B-83EE-9CBB3DE2AA63}" srcOrd="0" destOrd="0" presId="urn:microsoft.com/office/officeart/2018/5/layout/IconLeafLabelList"/>
    <dgm:cxn modelId="{E5438F93-A119-4083-B745-7EE8F00A982E}" type="presParOf" srcId="{EB3BEEAE-2C6F-492B-83EE-9CBB3DE2AA63}" destId="{EEE10188-9A1A-40DB-9F4D-E7D80EDA2E71}" srcOrd="0" destOrd="0" presId="urn:microsoft.com/office/officeart/2018/5/layout/IconLeafLabelList"/>
    <dgm:cxn modelId="{F1381044-6384-41E9-9B66-1B4280193F80}" type="presParOf" srcId="{EB3BEEAE-2C6F-492B-83EE-9CBB3DE2AA63}" destId="{5BFBB219-901F-4FE0-821A-BEB484045BEC}" srcOrd="1" destOrd="0" presId="urn:microsoft.com/office/officeart/2018/5/layout/IconLeafLabelList"/>
    <dgm:cxn modelId="{2B8EF932-CE80-4368-A51B-65F94AADD79F}" type="presParOf" srcId="{EB3BEEAE-2C6F-492B-83EE-9CBB3DE2AA63}" destId="{5FBB8B13-3A14-4513-B370-5124AE27BD47}" srcOrd="2" destOrd="0" presId="urn:microsoft.com/office/officeart/2018/5/layout/IconLeafLabelList"/>
    <dgm:cxn modelId="{C962F6A8-AC58-4A00-A0E2-B996F62A0066}" type="presParOf" srcId="{EB3BEEAE-2C6F-492B-83EE-9CBB3DE2AA63}" destId="{5DB3FC90-BFEF-4C9F-B7E9-01B6E2FA5B3E}" srcOrd="3" destOrd="0" presId="urn:microsoft.com/office/officeart/2018/5/layout/IconLeafLabelList"/>
    <dgm:cxn modelId="{EF4B14D2-AFA3-49A4-AD9D-E49FF9F0944E}" type="presParOf" srcId="{1F8C0120-D0EE-42DA-8A3A-3FED2FC383CF}" destId="{0ACF740B-6E57-42FF-A681-8C6D23C62E82}" srcOrd="1" destOrd="0" presId="urn:microsoft.com/office/officeart/2018/5/layout/IconLeafLabelList"/>
    <dgm:cxn modelId="{5D172C1B-BE6D-4BC8-8C5D-CE68BADEBDA2}" type="presParOf" srcId="{1F8C0120-D0EE-42DA-8A3A-3FED2FC383CF}" destId="{F48C8F66-E5AE-40F3-B566-84562E1C45BD}" srcOrd="2" destOrd="0" presId="urn:microsoft.com/office/officeart/2018/5/layout/IconLeafLabelList"/>
    <dgm:cxn modelId="{D9441747-6C11-42F3-9EF1-BE66500B9698}" type="presParOf" srcId="{F48C8F66-E5AE-40F3-B566-84562E1C45BD}" destId="{7705FC35-F7A0-467C-88D7-7F2E29F107B6}" srcOrd="0" destOrd="0" presId="urn:microsoft.com/office/officeart/2018/5/layout/IconLeafLabelList"/>
    <dgm:cxn modelId="{938688DC-1817-4F1C-97B6-20E0A0892ED8}" type="presParOf" srcId="{F48C8F66-E5AE-40F3-B566-84562E1C45BD}" destId="{9DA5DC62-E012-4A7B-88C8-C62D6C8F4D84}" srcOrd="1" destOrd="0" presId="urn:microsoft.com/office/officeart/2018/5/layout/IconLeafLabelList"/>
    <dgm:cxn modelId="{95C80CEF-D2FB-427D-893F-EC7814271656}" type="presParOf" srcId="{F48C8F66-E5AE-40F3-B566-84562E1C45BD}" destId="{DE0524D0-6610-4A86-9B08-0356416191D1}" srcOrd="2" destOrd="0" presId="urn:microsoft.com/office/officeart/2018/5/layout/IconLeafLabelList"/>
    <dgm:cxn modelId="{29514F3F-A336-4534-AC3F-E6A87E084C02}" type="presParOf" srcId="{F48C8F66-E5AE-40F3-B566-84562E1C45BD}" destId="{D4825F69-4B3A-45B0-9591-8F8C30E48927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A78630-6104-4607-BCE5-8178DD686D55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02EFA23-028A-4585-83E9-E30BF6875432}">
      <dgm:prSet/>
      <dgm:spPr/>
      <dgm:t>
        <a:bodyPr/>
        <a:lstStyle/>
        <a:p>
          <a:r>
            <a:rPr lang="en-US" b="0" i="0"/>
            <a:t>Several proposal to several locations</a:t>
          </a:r>
          <a:endParaRPr lang="en-US"/>
        </a:p>
      </dgm:t>
    </dgm:pt>
    <dgm:pt modelId="{579AB445-00F3-4EF9-BC10-D77DC06B36FB}" type="parTrans" cxnId="{F39DB3AE-6C93-4317-8113-1A7285078A31}">
      <dgm:prSet/>
      <dgm:spPr/>
      <dgm:t>
        <a:bodyPr/>
        <a:lstStyle/>
        <a:p>
          <a:endParaRPr lang="en-US"/>
        </a:p>
      </dgm:t>
    </dgm:pt>
    <dgm:pt modelId="{A6190F01-790E-4A5F-8C9C-9CC583E9844F}" type="sibTrans" cxnId="{F39DB3AE-6C93-4317-8113-1A7285078A31}">
      <dgm:prSet/>
      <dgm:spPr/>
      <dgm:t>
        <a:bodyPr/>
        <a:lstStyle/>
        <a:p>
          <a:endParaRPr lang="en-US"/>
        </a:p>
      </dgm:t>
    </dgm:pt>
    <dgm:pt modelId="{EA0520A2-D7AC-48B0-ADF1-1589FD088F3C}">
      <dgm:prSet/>
      <dgm:spPr/>
      <dgm:t>
        <a:bodyPr/>
        <a:lstStyle/>
        <a:p>
          <a:r>
            <a:rPr lang="en-US" b="0" i="0"/>
            <a:t>Living Way Church</a:t>
          </a:r>
          <a:endParaRPr lang="en-US"/>
        </a:p>
      </dgm:t>
    </dgm:pt>
    <dgm:pt modelId="{FF3A4EEE-D862-4627-A0AF-CF2EB45092E1}" type="parTrans" cxnId="{03D7C2B1-A7E7-480B-8A9D-350CC6412B90}">
      <dgm:prSet/>
      <dgm:spPr/>
      <dgm:t>
        <a:bodyPr/>
        <a:lstStyle/>
        <a:p>
          <a:endParaRPr lang="en-US"/>
        </a:p>
      </dgm:t>
    </dgm:pt>
    <dgm:pt modelId="{9CF981FE-61E3-4E77-85BA-857867D5C8D1}" type="sibTrans" cxnId="{03D7C2B1-A7E7-480B-8A9D-350CC6412B90}">
      <dgm:prSet/>
      <dgm:spPr/>
      <dgm:t>
        <a:bodyPr/>
        <a:lstStyle/>
        <a:p>
          <a:endParaRPr lang="en-US"/>
        </a:p>
      </dgm:t>
    </dgm:pt>
    <dgm:pt modelId="{46838003-5613-40F5-BEB4-D60EE9098E85}">
      <dgm:prSet/>
      <dgm:spPr/>
      <dgm:t>
        <a:bodyPr/>
        <a:lstStyle/>
        <a:p>
          <a:r>
            <a:rPr lang="en-US" b="0" i="0"/>
            <a:t>Possible new location still pursuing</a:t>
          </a:r>
          <a:endParaRPr lang="en-US"/>
        </a:p>
      </dgm:t>
    </dgm:pt>
    <dgm:pt modelId="{D8EDE893-9B8F-46C7-BE8B-0A4554B6CA57}" type="parTrans" cxnId="{B27D130E-AB56-49D8-9084-A428D0AEF821}">
      <dgm:prSet/>
      <dgm:spPr/>
      <dgm:t>
        <a:bodyPr/>
        <a:lstStyle/>
        <a:p>
          <a:endParaRPr lang="en-US"/>
        </a:p>
      </dgm:t>
    </dgm:pt>
    <dgm:pt modelId="{42A929C9-B9ED-4221-A87E-B69E6AAA2BC9}" type="sibTrans" cxnId="{B27D130E-AB56-49D8-9084-A428D0AEF821}">
      <dgm:prSet/>
      <dgm:spPr/>
      <dgm:t>
        <a:bodyPr/>
        <a:lstStyle/>
        <a:p>
          <a:endParaRPr lang="en-US"/>
        </a:p>
      </dgm:t>
    </dgm:pt>
    <dgm:pt modelId="{EC32ABDC-A778-4914-AC5D-82AF72475670}" type="pres">
      <dgm:prSet presAssocID="{BBA78630-6104-4607-BCE5-8178DD686D55}" presName="outerComposite" presStyleCnt="0">
        <dgm:presLayoutVars>
          <dgm:chMax val="5"/>
          <dgm:dir/>
          <dgm:resizeHandles val="exact"/>
        </dgm:presLayoutVars>
      </dgm:prSet>
      <dgm:spPr/>
    </dgm:pt>
    <dgm:pt modelId="{E7A607FF-115C-499E-A66A-46EA31C909BD}" type="pres">
      <dgm:prSet presAssocID="{BBA78630-6104-4607-BCE5-8178DD686D55}" presName="dummyMaxCanvas" presStyleCnt="0">
        <dgm:presLayoutVars/>
      </dgm:prSet>
      <dgm:spPr/>
    </dgm:pt>
    <dgm:pt modelId="{DF5E2A4B-6E73-4FB1-AA40-36C2A184291D}" type="pres">
      <dgm:prSet presAssocID="{BBA78630-6104-4607-BCE5-8178DD686D55}" presName="ThreeNodes_1" presStyleLbl="node1" presStyleIdx="0" presStyleCnt="3">
        <dgm:presLayoutVars>
          <dgm:bulletEnabled val="1"/>
        </dgm:presLayoutVars>
      </dgm:prSet>
      <dgm:spPr/>
    </dgm:pt>
    <dgm:pt modelId="{B0E225CF-9769-4DD6-8239-1E0B15596A65}" type="pres">
      <dgm:prSet presAssocID="{BBA78630-6104-4607-BCE5-8178DD686D55}" presName="ThreeNodes_2" presStyleLbl="node1" presStyleIdx="1" presStyleCnt="3">
        <dgm:presLayoutVars>
          <dgm:bulletEnabled val="1"/>
        </dgm:presLayoutVars>
      </dgm:prSet>
      <dgm:spPr/>
    </dgm:pt>
    <dgm:pt modelId="{E401C01F-9423-4811-8192-F8290080A525}" type="pres">
      <dgm:prSet presAssocID="{BBA78630-6104-4607-BCE5-8178DD686D55}" presName="ThreeNodes_3" presStyleLbl="node1" presStyleIdx="2" presStyleCnt="3">
        <dgm:presLayoutVars>
          <dgm:bulletEnabled val="1"/>
        </dgm:presLayoutVars>
      </dgm:prSet>
      <dgm:spPr/>
    </dgm:pt>
    <dgm:pt modelId="{02753623-8191-4A61-81F5-5BDAB4E92AA5}" type="pres">
      <dgm:prSet presAssocID="{BBA78630-6104-4607-BCE5-8178DD686D55}" presName="ThreeConn_1-2" presStyleLbl="fgAccFollowNode1" presStyleIdx="0" presStyleCnt="2">
        <dgm:presLayoutVars>
          <dgm:bulletEnabled val="1"/>
        </dgm:presLayoutVars>
      </dgm:prSet>
      <dgm:spPr/>
    </dgm:pt>
    <dgm:pt modelId="{22C6B79C-2D7C-4068-8A3C-B85B7C86D7C4}" type="pres">
      <dgm:prSet presAssocID="{BBA78630-6104-4607-BCE5-8178DD686D55}" presName="ThreeConn_2-3" presStyleLbl="fgAccFollowNode1" presStyleIdx="1" presStyleCnt="2">
        <dgm:presLayoutVars>
          <dgm:bulletEnabled val="1"/>
        </dgm:presLayoutVars>
      </dgm:prSet>
      <dgm:spPr/>
    </dgm:pt>
    <dgm:pt modelId="{92DF8A2D-6D9F-41C1-86D4-039B98C2E546}" type="pres">
      <dgm:prSet presAssocID="{BBA78630-6104-4607-BCE5-8178DD686D55}" presName="ThreeNodes_1_text" presStyleLbl="node1" presStyleIdx="2" presStyleCnt="3">
        <dgm:presLayoutVars>
          <dgm:bulletEnabled val="1"/>
        </dgm:presLayoutVars>
      </dgm:prSet>
      <dgm:spPr/>
    </dgm:pt>
    <dgm:pt modelId="{B1159DED-D7EB-4F8D-9DBE-521BA37602C9}" type="pres">
      <dgm:prSet presAssocID="{BBA78630-6104-4607-BCE5-8178DD686D55}" presName="ThreeNodes_2_text" presStyleLbl="node1" presStyleIdx="2" presStyleCnt="3">
        <dgm:presLayoutVars>
          <dgm:bulletEnabled val="1"/>
        </dgm:presLayoutVars>
      </dgm:prSet>
      <dgm:spPr/>
    </dgm:pt>
    <dgm:pt modelId="{C0AD8F78-A06D-4E4E-AA39-752BF7AF1C50}" type="pres">
      <dgm:prSet presAssocID="{BBA78630-6104-4607-BCE5-8178DD686D5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27D130E-AB56-49D8-9084-A428D0AEF821}" srcId="{BBA78630-6104-4607-BCE5-8178DD686D55}" destId="{46838003-5613-40F5-BEB4-D60EE9098E85}" srcOrd="2" destOrd="0" parTransId="{D8EDE893-9B8F-46C7-BE8B-0A4554B6CA57}" sibTransId="{42A929C9-B9ED-4221-A87E-B69E6AAA2BC9}"/>
    <dgm:cxn modelId="{C746AD27-2525-4AA3-B4A9-262F29F38EC6}" type="presOf" srcId="{BBA78630-6104-4607-BCE5-8178DD686D55}" destId="{EC32ABDC-A778-4914-AC5D-82AF72475670}" srcOrd="0" destOrd="0" presId="urn:microsoft.com/office/officeart/2005/8/layout/vProcess5"/>
    <dgm:cxn modelId="{7AC84D3F-FD2C-4A09-9AD5-722127FDB625}" type="presOf" srcId="{EA0520A2-D7AC-48B0-ADF1-1589FD088F3C}" destId="{B0E225CF-9769-4DD6-8239-1E0B15596A65}" srcOrd="0" destOrd="0" presId="urn:microsoft.com/office/officeart/2005/8/layout/vProcess5"/>
    <dgm:cxn modelId="{9B59145B-C8E4-4F1A-9F6A-7EF4D883315C}" type="presOf" srcId="{46838003-5613-40F5-BEB4-D60EE9098E85}" destId="{E401C01F-9423-4811-8192-F8290080A525}" srcOrd="0" destOrd="0" presId="urn:microsoft.com/office/officeart/2005/8/layout/vProcess5"/>
    <dgm:cxn modelId="{FDFF2768-9517-43C7-8DE9-C8E39CB934DE}" type="presOf" srcId="{EA0520A2-D7AC-48B0-ADF1-1589FD088F3C}" destId="{B1159DED-D7EB-4F8D-9DBE-521BA37602C9}" srcOrd="1" destOrd="0" presId="urn:microsoft.com/office/officeart/2005/8/layout/vProcess5"/>
    <dgm:cxn modelId="{A9509E7E-5A8E-4C3E-8A03-FB05C908E4C7}" type="presOf" srcId="{202EFA23-028A-4585-83E9-E30BF6875432}" destId="{DF5E2A4B-6E73-4FB1-AA40-36C2A184291D}" srcOrd="0" destOrd="0" presId="urn:microsoft.com/office/officeart/2005/8/layout/vProcess5"/>
    <dgm:cxn modelId="{E8A43782-31E4-488A-8260-A27572C674FD}" type="presOf" srcId="{202EFA23-028A-4585-83E9-E30BF6875432}" destId="{92DF8A2D-6D9F-41C1-86D4-039B98C2E546}" srcOrd="1" destOrd="0" presId="urn:microsoft.com/office/officeart/2005/8/layout/vProcess5"/>
    <dgm:cxn modelId="{9D5F1088-A5A4-48DF-9885-3AAA41BEC657}" type="presOf" srcId="{9CF981FE-61E3-4E77-85BA-857867D5C8D1}" destId="{22C6B79C-2D7C-4068-8A3C-B85B7C86D7C4}" srcOrd="0" destOrd="0" presId="urn:microsoft.com/office/officeart/2005/8/layout/vProcess5"/>
    <dgm:cxn modelId="{F39DB3AE-6C93-4317-8113-1A7285078A31}" srcId="{BBA78630-6104-4607-BCE5-8178DD686D55}" destId="{202EFA23-028A-4585-83E9-E30BF6875432}" srcOrd="0" destOrd="0" parTransId="{579AB445-00F3-4EF9-BC10-D77DC06B36FB}" sibTransId="{A6190F01-790E-4A5F-8C9C-9CC583E9844F}"/>
    <dgm:cxn modelId="{03D7C2B1-A7E7-480B-8A9D-350CC6412B90}" srcId="{BBA78630-6104-4607-BCE5-8178DD686D55}" destId="{EA0520A2-D7AC-48B0-ADF1-1589FD088F3C}" srcOrd="1" destOrd="0" parTransId="{FF3A4EEE-D862-4627-A0AF-CF2EB45092E1}" sibTransId="{9CF981FE-61E3-4E77-85BA-857867D5C8D1}"/>
    <dgm:cxn modelId="{70D6E4C7-D9A4-475B-A671-5A5F109B69F3}" type="presOf" srcId="{A6190F01-790E-4A5F-8C9C-9CC583E9844F}" destId="{02753623-8191-4A61-81F5-5BDAB4E92AA5}" srcOrd="0" destOrd="0" presId="urn:microsoft.com/office/officeart/2005/8/layout/vProcess5"/>
    <dgm:cxn modelId="{12BAA9DC-F9B2-49C6-93E1-7A731D63ED43}" type="presOf" srcId="{46838003-5613-40F5-BEB4-D60EE9098E85}" destId="{C0AD8F78-A06D-4E4E-AA39-752BF7AF1C50}" srcOrd="1" destOrd="0" presId="urn:microsoft.com/office/officeart/2005/8/layout/vProcess5"/>
    <dgm:cxn modelId="{38536AF2-EFEB-46C4-AC9C-39752F07553D}" type="presParOf" srcId="{EC32ABDC-A778-4914-AC5D-82AF72475670}" destId="{E7A607FF-115C-499E-A66A-46EA31C909BD}" srcOrd="0" destOrd="0" presId="urn:microsoft.com/office/officeart/2005/8/layout/vProcess5"/>
    <dgm:cxn modelId="{916C5B9F-60A3-43D0-89A9-40723DF02CE3}" type="presParOf" srcId="{EC32ABDC-A778-4914-AC5D-82AF72475670}" destId="{DF5E2A4B-6E73-4FB1-AA40-36C2A184291D}" srcOrd="1" destOrd="0" presId="urn:microsoft.com/office/officeart/2005/8/layout/vProcess5"/>
    <dgm:cxn modelId="{F4873895-66E1-46B9-B15A-590AE31667F0}" type="presParOf" srcId="{EC32ABDC-A778-4914-AC5D-82AF72475670}" destId="{B0E225CF-9769-4DD6-8239-1E0B15596A65}" srcOrd="2" destOrd="0" presId="urn:microsoft.com/office/officeart/2005/8/layout/vProcess5"/>
    <dgm:cxn modelId="{F1F53652-AC5E-4A09-AB22-C0DDFE9EA9FD}" type="presParOf" srcId="{EC32ABDC-A778-4914-AC5D-82AF72475670}" destId="{E401C01F-9423-4811-8192-F8290080A525}" srcOrd="3" destOrd="0" presId="urn:microsoft.com/office/officeart/2005/8/layout/vProcess5"/>
    <dgm:cxn modelId="{58900045-93FE-4847-864B-4C705A003CC8}" type="presParOf" srcId="{EC32ABDC-A778-4914-AC5D-82AF72475670}" destId="{02753623-8191-4A61-81F5-5BDAB4E92AA5}" srcOrd="4" destOrd="0" presId="urn:microsoft.com/office/officeart/2005/8/layout/vProcess5"/>
    <dgm:cxn modelId="{08AF58BC-E188-444E-87C1-3A7ED6839A97}" type="presParOf" srcId="{EC32ABDC-A778-4914-AC5D-82AF72475670}" destId="{22C6B79C-2D7C-4068-8A3C-B85B7C86D7C4}" srcOrd="5" destOrd="0" presId="urn:microsoft.com/office/officeart/2005/8/layout/vProcess5"/>
    <dgm:cxn modelId="{D64424B7-CF67-46F1-A1BA-62BDAC1A0476}" type="presParOf" srcId="{EC32ABDC-A778-4914-AC5D-82AF72475670}" destId="{92DF8A2D-6D9F-41C1-86D4-039B98C2E546}" srcOrd="6" destOrd="0" presId="urn:microsoft.com/office/officeart/2005/8/layout/vProcess5"/>
    <dgm:cxn modelId="{2C7563D1-6D64-4247-9AE6-CDB10883DAB0}" type="presParOf" srcId="{EC32ABDC-A778-4914-AC5D-82AF72475670}" destId="{B1159DED-D7EB-4F8D-9DBE-521BA37602C9}" srcOrd="7" destOrd="0" presId="urn:microsoft.com/office/officeart/2005/8/layout/vProcess5"/>
    <dgm:cxn modelId="{D5A47ECF-174D-4810-AB46-81619C6D9F51}" type="presParOf" srcId="{EC32ABDC-A778-4914-AC5D-82AF72475670}" destId="{C0AD8F78-A06D-4E4E-AA39-752BF7AF1C5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123353-55D8-48D5-8237-FD5C0472896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4769EBF-0BCA-425C-ADA7-8D4E25B699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How to register</a:t>
          </a:r>
          <a:endParaRPr lang="en-US"/>
        </a:p>
      </dgm:t>
    </dgm:pt>
    <dgm:pt modelId="{3E1F8643-D056-43CE-A2DD-BCC6724E8A93}" type="parTrans" cxnId="{448C91F2-E3EE-49F3-9334-7148AED5B2B8}">
      <dgm:prSet/>
      <dgm:spPr/>
      <dgm:t>
        <a:bodyPr/>
        <a:lstStyle/>
        <a:p>
          <a:endParaRPr lang="en-US"/>
        </a:p>
      </dgm:t>
    </dgm:pt>
    <dgm:pt modelId="{451DDE07-DB4F-4D18-9B8E-F06CC6EB39B9}" type="sibTrans" cxnId="{448C91F2-E3EE-49F3-9334-7148AED5B2B8}">
      <dgm:prSet/>
      <dgm:spPr/>
      <dgm:t>
        <a:bodyPr/>
        <a:lstStyle/>
        <a:p>
          <a:endParaRPr lang="en-US"/>
        </a:p>
      </dgm:t>
    </dgm:pt>
    <dgm:pt modelId="{F0ADDB63-627F-4017-8F5F-5AAC8A7CEE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$150.00 per student (may be paid tonight)</a:t>
          </a:r>
          <a:endParaRPr lang="en-US" dirty="0"/>
        </a:p>
      </dgm:t>
    </dgm:pt>
    <dgm:pt modelId="{3F416961-E614-49F0-BD6D-DFFD862498DB}" type="parTrans" cxnId="{E9AC862E-7FCB-4BEB-8CAD-A94BDB7D8561}">
      <dgm:prSet/>
      <dgm:spPr/>
      <dgm:t>
        <a:bodyPr/>
        <a:lstStyle/>
        <a:p>
          <a:endParaRPr lang="en-US"/>
        </a:p>
      </dgm:t>
    </dgm:pt>
    <dgm:pt modelId="{C46ECCA0-23F1-42BF-A9ED-2602BF985277}" type="sibTrans" cxnId="{E9AC862E-7FCB-4BEB-8CAD-A94BDB7D8561}">
      <dgm:prSet/>
      <dgm:spPr/>
      <dgm:t>
        <a:bodyPr/>
        <a:lstStyle/>
        <a:p>
          <a:endParaRPr lang="en-US"/>
        </a:p>
      </dgm:t>
    </dgm:pt>
    <dgm:pt modelId="{BE96E6A3-50A0-4B6E-86E5-917BE995A98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$250 after July 25</a:t>
          </a:r>
          <a:endParaRPr lang="en-US"/>
        </a:p>
      </dgm:t>
    </dgm:pt>
    <dgm:pt modelId="{2EF24FB2-880E-4BB2-AC56-4984CCCB0EF5}" type="parTrans" cxnId="{11AF7B60-6A1A-42C4-A37B-132B3A0C120D}">
      <dgm:prSet/>
      <dgm:spPr/>
      <dgm:t>
        <a:bodyPr/>
        <a:lstStyle/>
        <a:p>
          <a:endParaRPr lang="en-US"/>
        </a:p>
      </dgm:t>
    </dgm:pt>
    <dgm:pt modelId="{F6A4A6F7-A323-4126-BBE6-8EAA6BDB4791}" type="sibTrans" cxnId="{11AF7B60-6A1A-42C4-A37B-132B3A0C120D}">
      <dgm:prSet/>
      <dgm:spPr/>
      <dgm:t>
        <a:bodyPr/>
        <a:lstStyle/>
        <a:p>
          <a:endParaRPr lang="en-US"/>
        </a:p>
      </dgm:t>
    </dgm:pt>
    <dgm:pt modelId="{466963AF-66A1-4DF3-9E29-8079D0C45CEE}" type="pres">
      <dgm:prSet presAssocID="{DB123353-55D8-48D5-8237-FD5C0472896B}" presName="root" presStyleCnt="0">
        <dgm:presLayoutVars>
          <dgm:dir/>
          <dgm:resizeHandles val="exact"/>
        </dgm:presLayoutVars>
      </dgm:prSet>
      <dgm:spPr/>
    </dgm:pt>
    <dgm:pt modelId="{4D19310D-B425-4601-861E-DE45F1FD7CD2}" type="pres">
      <dgm:prSet presAssocID="{94769EBF-0BCA-425C-ADA7-8D4E25B699CE}" presName="compNode" presStyleCnt="0"/>
      <dgm:spPr/>
    </dgm:pt>
    <dgm:pt modelId="{7F6C8204-BE7C-4BE1-9027-CB8CCD7EB840}" type="pres">
      <dgm:prSet presAssocID="{94769EBF-0BCA-425C-ADA7-8D4E25B699CE}" presName="bgRect" presStyleLbl="bgShp" presStyleIdx="0" presStyleCnt="3"/>
      <dgm:spPr/>
    </dgm:pt>
    <dgm:pt modelId="{E62FB2AA-93DE-4F01-A632-19775E00C10A}" type="pres">
      <dgm:prSet presAssocID="{94769EBF-0BCA-425C-ADA7-8D4E25B699C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5C4A5AEB-7107-4EDE-9D45-20D8FA38B896}" type="pres">
      <dgm:prSet presAssocID="{94769EBF-0BCA-425C-ADA7-8D4E25B699CE}" presName="spaceRect" presStyleCnt="0"/>
      <dgm:spPr/>
    </dgm:pt>
    <dgm:pt modelId="{33995D44-EF8C-4342-BDED-2FAB174E066A}" type="pres">
      <dgm:prSet presAssocID="{94769EBF-0BCA-425C-ADA7-8D4E25B699CE}" presName="parTx" presStyleLbl="revTx" presStyleIdx="0" presStyleCnt="3">
        <dgm:presLayoutVars>
          <dgm:chMax val="0"/>
          <dgm:chPref val="0"/>
        </dgm:presLayoutVars>
      </dgm:prSet>
      <dgm:spPr/>
    </dgm:pt>
    <dgm:pt modelId="{C7480220-4A56-4791-A883-15274524D890}" type="pres">
      <dgm:prSet presAssocID="{451DDE07-DB4F-4D18-9B8E-F06CC6EB39B9}" presName="sibTrans" presStyleCnt="0"/>
      <dgm:spPr/>
    </dgm:pt>
    <dgm:pt modelId="{6C6A3D8B-7F52-4BC9-83BB-051B0633D8C2}" type="pres">
      <dgm:prSet presAssocID="{F0ADDB63-627F-4017-8F5F-5AAC8A7CEE05}" presName="compNode" presStyleCnt="0"/>
      <dgm:spPr/>
    </dgm:pt>
    <dgm:pt modelId="{4916B824-D277-48F5-AA1B-B416F478B16E}" type="pres">
      <dgm:prSet presAssocID="{F0ADDB63-627F-4017-8F5F-5AAC8A7CEE05}" presName="bgRect" presStyleLbl="bgShp" presStyleIdx="1" presStyleCnt="3"/>
      <dgm:spPr/>
    </dgm:pt>
    <dgm:pt modelId="{FCC7ED32-07D0-4F92-AD37-0E7F097A1F4A}" type="pres">
      <dgm:prSet presAssocID="{F0ADDB63-627F-4017-8F5F-5AAC8A7CEE0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B30DB2FB-92A1-4C59-94AC-708428AF66F5}" type="pres">
      <dgm:prSet presAssocID="{F0ADDB63-627F-4017-8F5F-5AAC8A7CEE05}" presName="spaceRect" presStyleCnt="0"/>
      <dgm:spPr/>
    </dgm:pt>
    <dgm:pt modelId="{5CDE78F0-60ED-4AF7-B61D-08BAF65A88FC}" type="pres">
      <dgm:prSet presAssocID="{F0ADDB63-627F-4017-8F5F-5AAC8A7CEE05}" presName="parTx" presStyleLbl="revTx" presStyleIdx="1" presStyleCnt="3">
        <dgm:presLayoutVars>
          <dgm:chMax val="0"/>
          <dgm:chPref val="0"/>
        </dgm:presLayoutVars>
      </dgm:prSet>
      <dgm:spPr/>
    </dgm:pt>
    <dgm:pt modelId="{46D3CD46-4068-460B-8865-960F81CB241D}" type="pres">
      <dgm:prSet presAssocID="{C46ECCA0-23F1-42BF-A9ED-2602BF985277}" presName="sibTrans" presStyleCnt="0"/>
      <dgm:spPr/>
    </dgm:pt>
    <dgm:pt modelId="{611DA27D-D40E-452A-8775-92ADFCF4D3B3}" type="pres">
      <dgm:prSet presAssocID="{BE96E6A3-50A0-4B6E-86E5-917BE995A98C}" presName="compNode" presStyleCnt="0"/>
      <dgm:spPr/>
    </dgm:pt>
    <dgm:pt modelId="{95AE4712-DA44-4965-9D18-2567437C7977}" type="pres">
      <dgm:prSet presAssocID="{BE96E6A3-50A0-4B6E-86E5-917BE995A98C}" presName="bgRect" presStyleLbl="bgShp" presStyleIdx="2" presStyleCnt="3"/>
      <dgm:spPr/>
    </dgm:pt>
    <dgm:pt modelId="{E421437E-468F-4CF2-9C98-73A16D63E483}" type="pres">
      <dgm:prSet presAssocID="{BE96E6A3-50A0-4B6E-86E5-917BE995A98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8538C612-D6B2-49C9-93FF-532D89AFDD25}" type="pres">
      <dgm:prSet presAssocID="{BE96E6A3-50A0-4B6E-86E5-917BE995A98C}" presName="spaceRect" presStyleCnt="0"/>
      <dgm:spPr/>
    </dgm:pt>
    <dgm:pt modelId="{00CF052A-1397-41E4-8182-66D916ABB747}" type="pres">
      <dgm:prSet presAssocID="{BE96E6A3-50A0-4B6E-86E5-917BE995A98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9AC862E-7FCB-4BEB-8CAD-A94BDB7D8561}" srcId="{DB123353-55D8-48D5-8237-FD5C0472896B}" destId="{F0ADDB63-627F-4017-8F5F-5AAC8A7CEE05}" srcOrd="1" destOrd="0" parTransId="{3F416961-E614-49F0-BD6D-DFFD862498DB}" sibTransId="{C46ECCA0-23F1-42BF-A9ED-2602BF985277}"/>
    <dgm:cxn modelId="{0015915B-81E7-4174-8E96-622CFFA3EDAD}" type="presOf" srcId="{DB123353-55D8-48D5-8237-FD5C0472896B}" destId="{466963AF-66A1-4DF3-9E29-8079D0C45CEE}" srcOrd="0" destOrd="0" presId="urn:microsoft.com/office/officeart/2018/2/layout/IconVerticalSolidList"/>
    <dgm:cxn modelId="{C525065C-63F4-4B40-98B7-345C9F550CFD}" type="presOf" srcId="{BE96E6A3-50A0-4B6E-86E5-917BE995A98C}" destId="{00CF052A-1397-41E4-8182-66D916ABB747}" srcOrd="0" destOrd="0" presId="urn:microsoft.com/office/officeart/2018/2/layout/IconVerticalSolidList"/>
    <dgm:cxn modelId="{11AF7B60-6A1A-42C4-A37B-132B3A0C120D}" srcId="{DB123353-55D8-48D5-8237-FD5C0472896B}" destId="{BE96E6A3-50A0-4B6E-86E5-917BE995A98C}" srcOrd="2" destOrd="0" parTransId="{2EF24FB2-880E-4BB2-AC56-4984CCCB0EF5}" sibTransId="{F6A4A6F7-A323-4126-BBE6-8EAA6BDB4791}"/>
    <dgm:cxn modelId="{F3FC9F66-8ECE-44B4-943A-A01F71794C8D}" type="presOf" srcId="{F0ADDB63-627F-4017-8F5F-5AAC8A7CEE05}" destId="{5CDE78F0-60ED-4AF7-B61D-08BAF65A88FC}" srcOrd="0" destOrd="0" presId="urn:microsoft.com/office/officeart/2018/2/layout/IconVerticalSolidList"/>
    <dgm:cxn modelId="{502058C3-FCAB-4936-AD4C-EE9F50C1087E}" type="presOf" srcId="{94769EBF-0BCA-425C-ADA7-8D4E25B699CE}" destId="{33995D44-EF8C-4342-BDED-2FAB174E066A}" srcOrd="0" destOrd="0" presId="urn:microsoft.com/office/officeart/2018/2/layout/IconVerticalSolidList"/>
    <dgm:cxn modelId="{448C91F2-E3EE-49F3-9334-7148AED5B2B8}" srcId="{DB123353-55D8-48D5-8237-FD5C0472896B}" destId="{94769EBF-0BCA-425C-ADA7-8D4E25B699CE}" srcOrd="0" destOrd="0" parTransId="{3E1F8643-D056-43CE-A2DD-BCC6724E8A93}" sibTransId="{451DDE07-DB4F-4D18-9B8E-F06CC6EB39B9}"/>
    <dgm:cxn modelId="{1124C007-B5E5-4E20-9B03-C008C92BCE1F}" type="presParOf" srcId="{466963AF-66A1-4DF3-9E29-8079D0C45CEE}" destId="{4D19310D-B425-4601-861E-DE45F1FD7CD2}" srcOrd="0" destOrd="0" presId="urn:microsoft.com/office/officeart/2018/2/layout/IconVerticalSolidList"/>
    <dgm:cxn modelId="{F91DFB2D-D263-48A0-B51A-298256A423AA}" type="presParOf" srcId="{4D19310D-B425-4601-861E-DE45F1FD7CD2}" destId="{7F6C8204-BE7C-4BE1-9027-CB8CCD7EB840}" srcOrd="0" destOrd="0" presId="urn:microsoft.com/office/officeart/2018/2/layout/IconVerticalSolidList"/>
    <dgm:cxn modelId="{F96D012F-EE5F-4003-B396-BF9AFF14BD00}" type="presParOf" srcId="{4D19310D-B425-4601-861E-DE45F1FD7CD2}" destId="{E62FB2AA-93DE-4F01-A632-19775E00C10A}" srcOrd="1" destOrd="0" presId="urn:microsoft.com/office/officeart/2018/2/layout/IconVerticalSolidList"/>
    <dgm:cxn modelId="{91E97F2A-8978-456F-9175-31F207DC03E9}" type="presParOf" srcId="{4D19310D-B425-4601-861E-DE45F1FD7CD2}" destId="{5C4A5AEB-7107-4EDE-9D45-20D8FA38B896}" srcOrd="2" destOrd="0" presId="urn:microsoft.com/office/officeart/2018/2/layout/IconVerticalSolidList"/>
    <dgm:cxn modelId="{12EDED91-4E93-467E-84B1-832D3D2B348F}" type="presParOf" srcId="{4D19310D-B425-4601-861E-DE45F1FD7CD2}" destId="{33995D44-EF8C-4342-BDED-2FAB174E066A}" srcOrd="3" destOrd="0" presId="urn:microsoft.com/office/officeart/2018/2/layout/IconVerticalSolidList"/>
    <dgm:cxn modelId="{76216996-09DC-4776-826D-77A9C9D6304A}" type="presParOf" srcId="{466963AF-66A1-4DF3-9E29-8079D0C45CEE}" destId="{C7480220-4A56-4791-A883-15274524D890}" srcOrd="1" destOrd="0" presId="urn:microsoft.com/office/officeart/2018/2/layout/IconVerticalSolidList"/>
    <dgm:cxn modelId="{185BEF7C-1507-42E4-A507-05675A1E2354}" type="presParOf" srcId="{466963AF-66A1-4DF3-9E29-8079D0C45CEE}" destId="{6C6A3D8B-7F52-4BC9-83BB-051B0633D8C2}" srcOrd="2" destOrd="0" presId="urn:microsoft.com/office/officeart/2018/2/layout/IconVerticalSolidList"/>
    <dgm:cxn modelId="{C40E1D07-327C-4E22-A415-D90EAD505256}" type="presParOf" srcId="{6C6A3D8B-7F52-4BC9-83BB-051B0633D8C2}" destId="{4916B824-D277-48F5-AA1B-B416F478B16E}" srcOrd="0" destOrd="0" presId="urn:microsoft.com/office/officeart/2018/2/layout/IconVerticalSolidList"/>
    <dgm:cxn modelId="{80F31FB9-7015-430B-B700-5C310EA3A86A}" type="presParOf" srcId="{6C6A3D8B-7F52-4BC9-83BB-051B0633D8C2}" destId="{FCC7ED32-07D0-4F92-AD37-0E7F097A1F4A}" srcOrd="1" destOrd="0" presId="urn:microsoft.com/office/officeart/2018/2/layout/IconVerticalSolidList"/>
    <dgm:cxn modelId="{FCBB22A4-B602-4584-8416-BE3401A506EF}" type="presParOf" srcId="{6C6A3D8B-7F52-4BC9-83BB-051B0633D8C2}" destId="{B30DB2FB-92A1-4C59-94AC-708428AF66F5}" srcOrd="2" destOrd="0" presId="urn:microsoft.com/office/officeart/2018/2/layout/IconVerticalSolidList"/>
    <dgm:cxn modelId="{83590523-A24E-4097-ACEC-7459849DB64A}" type="presParOf" srcId="{6C6A3D8B-7F52-4BC9-83BB-051B0633D8C2}" destId="{5CDE78F0-60ED-4AF7-B61D-08BAF65A88FC}" srcOrd="3" destOrd="0" presId="urn:microsoft.com/office/officeart/2018/2/layout/IconVerticalSolidList"/>
    <dgm:cxn modelId="{992022A6-78F8-4D12-A6B1-0109892EF8DA}" type="presParOf" srcId="{466963AF-66A1-4DF3-9E29-8079D0C45CEE}" destId="{46D3CD46-4068-460B-8865-960F81CB241D}" srcOrd="3" destOrd="0" presId="urn:microsoft.com/office/officeart/2018/2/layout/IconVerticalSolidList"/>
    <dgm:cxn modelId="{AE246FBF-8EEC-40DF-BE1F-3F2B12CFEF89}" type="presParOf" srcId="{466963AF-66A1-4DF3-9E29-8079D0C45CEE}" destId="{611DA27D-D40E-452A-8775-92ADFCF4D3B3}" srcOrd="4" destOrd="0" presId="urn:microsoft.com/office/officeart/2018/2/layout/IconVerticalSolidList"/>
    <dgm:cxn modelId="{0422F180-091C-4C7C-BC05-BBBC3D018CCB}" type="presParOf" srcId="{611DA27D-D40E-452A-8775-92ADFCF4D3B3}" destId="{95AE4712-DA44-4965-9D18-2567437C7977}" srcOrd="0" destOrd="0" presId="urn:microsoft.com/office/officeart/2018/2/layout/IconVerticalSolidList"/>
    <dgm:cxn modelId="{EEA2FF23-4E01-49D6-A859-B0C9F4396C26}" type="presParOf" srcId="{611DA27D-D40E-452A-8775-92ADFCF4D3B3}" destId="{E421437E-468F-4CF2-9C98-73A16D63E483}" srcOrd="1" destOrd="0" presId="urn:microsoft.com/office/officeart/2018/2/layout/IconVerticalSolidList"/>
    <dgm:cxn modelId="{6B8610FC-BDB4-45C4-85CB-0C8BFB97C35E}" type="presParOf" srcId="{611DA27D-D40E-452A-8775-92ADFCF4D3B3}" destId="{8538C612-D6B2-49C9-93FF-532D89AFDD25}" srcOrd="2" destOrd="0" presId="urn:microsoft.com/office/officeart/2018/2/layout/IconVerticalSolidList"/>
    <dgm:cxn modelId="{C4913682-4031-4C8C-AC7A-81FEF535E4BC}" type="presParOf" srcId="{611DA27D-D40E-452A-8775-92ADFCF4D3B3}" destId="{00CF052A-1397-41E4-8182-66D916ABB74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D73A0A-66E2-4070-9C46-5304F3C6D58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A59AEDD-28CA-489F-AF86-EE5989919B99}">
      <dgm:prSet/>
      <dgm:spPr/>
      <dgm:t>
        <a:bodyPr/>
        <a:lstStyle/>
        <a:p>
          <a:r>
            <a:rPr lang="en-US"/>
            <a:t>Comments &amp; questions and information</a:t>
          </a:r>
        </a:p>
      </dgm:t>
    </dgm:pt>
    <dgm:pt modelId="{21086DB7-2700-452A-B43C-38FE5AC192B1}" type="parTrans" cxnId="{D64CA258-B286-4F8D-8C41-387E845AEA2B}">
      <dgm:prSet/>
      <dgm:spPr/>
      <dgm:t>
        <a:bodyPr/>
        <a:lstStyle/>
        <a:p>
          <a:endParaRPr lang="en-US"/>
        </a:p>
      </dgm:t>
    </dgm:pt>
    <dgm:pt modelId="{8630323E-2C6F-401E-8B98-C42381A0DDE3}" type="sibTrans" cxnId="{D64CA258-B286-4F8D-8C41-387E845AEA2B}">
      <dgm:prSet/>
      <dgm:spPr/>
      <dgm:t>
        <a:bodyPr/>
        <a:lstStyle/>
        <a:p>
          <a:endParaRPr lang="en-US"/>
        </a:p>
      </dgm:t>
    </dgm:pt>
    <dgm:pt modelId="{742A195A-4287-43FD-B8B6-8ECDD858C1D0}">
      <dgm:prSet/>
      <dgm:spPr/>
      <dgm:t>
        <a:bodyPr/>
        <a:lstStyle/>
        <a:p>
          <a:r>
            <a:rPr lang="en-US"/>
            <a:t>Download Registration Form</a:t>
          </a:r>
        </a:p>
      </dgm:t>
    </dgm:pt>
    <dgm:pt modelId="{CAAA6238-F838-43A5-B9DD-980BB7524F46}" type="parTrans" cxnId="{B7CDF3F2-FD99-436C-B69F-F73F177266DE}">
      <dgm:prSet/>
      <dgm:spPr/>
      <dgm:t>
        <a:bodyPr/>
        <a:lstStyle/>
        <a:p>
          <a:endParaRPr lang="en-US"/>
        </a:p>
      </dgm:t>
    </dgm:pt>
    <dgm:pt modelId="{38AAEB8B-C2AA-4EFC-A565-99F172F7995E}" type="sibTrans" cxnId="{B7CDF3F2-FD99-436C-B69F-F73F177266DE}">
      <dgm:prSet/>
      <dgm:spPr/>
      <dgm:t>
        <a:bodyPr/>
        <a:lstStyle/>
        <a:p>
          <a:endParaRPr lang="en-US"/>
        </a:p>
      </dgm:t>
    </dgm:pt>
    <dgm:pt modelId="{952FD52C-348D-443E-A4CE-1A57EEB29271}">
      <dgm:prSet/>
      <dgm:spPr/>
      <dgm:t>
        <a:bodyPr/>
        <a:lstStyle/>
        <a:p>
          <a:r>
            <a:rPr lang="en-US"/>
            <a:t>Working on Website</a:t>
          </a:r>
        </a:p>
      </dgm:t>
    </dgm:pt>
    <dgm:pt modelId="{C8470ABA-DC2E-4DCA-9CF9-1A0044A32E8C}" type="parTrans" cxnId="{D538DE19-5D58-4389-8A9A-58F3815DBB84}">
      <dgm:prSet/>
      <dgm:spPr/>
      <dgm:t>
        <a:bodyPr/>
        <a:lstStyle/>
        <a:p>
          <a:endParaRPr lang="en-US"/>
        </a:p>
      </dgm:t>
    </dgm:pt>
    <dgm:pt modelId="{F08FB575-1885-47BF-AC3D-619785A80699}" type="sibTrans" cxnId="{D538DE19-5D58-4389-8A9A-58F3815DBB84}">
      <dgm:prSet/>
      <dgm:spPr/>
      <dgm:t>
        <a:bodyPr/>
        <a:lstStyle/>
        <a:p>
          <a:endParaRPr lang="en-US"/>
        </a:p>
      </dgm:t>
    </dgm:pt>
    <dgm:pt modelId="{BAC9FFE2-5F28-4D1D-8382-5B303D198E75}">
      <dgm:prSet/>
      <dgm:spPr/>
      <dgm:t>
        <a:bodyPr/>
        <a:lstStyle/>
        <a:p>
          <a:r>
            <a:rPr lang="en-US"/>
            <a:t>Go, Give, send link</a:t>
          </a:r>
        </a:p>
      </dgm:t>
    </dgm:pt>
    <dgm:pt modelId="{AF6FA12E-1CE7-4237-BD3C-A8177D89E321}" type="parTrans" cxnId="{EA214725-1C91-4E82-A03B-603758E566C4}">
      <dgm:prSet/>
      <dgm:spPr/>
      <dgm:t>
        <a:bodyPr/>
        <a:lstStyle/>
        <a:p>
          <a:endParaRPr lang="en-US"/>
        </a:p>
      </dgm:t>
    </dgm:pt>
    <dgm:pt modelId="{703DEBB2-B8CB-429B-B8E5-D8CFEEC7E18B}" type="sibTrans" cxnId="{EA214725-1C91-4E82-A03B-603758E566C4}">
      <dgm:prSet/>
      <dgm:spPr/>
      <dgm:t>
        <a:bodyPr/>
        <a:lstStyle/>
        <a:p>
          <a:endParaRPr lang="en-US"/>
        </a:p>
      </dgm:t>
    </dgm:pt>
    <dgm:pt modelId="{74BABFD5-8A80-4751-B34D-2681D362266E}">
      <dgm:prSet/>
      <dgm:spPr/>
      <dgm:t>
        <a:bodyPr/>
        <a:lstStyle/>
        <a:p>
          <a:r>
            <a:rPr lang="en-US"/>
            <a:t>Yearly Calendar, Books, Dress code, community service, eq Kits, Athletics, resource and class supply list</a:t>
          </a:r>
        </a:p>
      </dgm:t>
    </dgm:pt>
    <dgm:pt modelId="{20BE9143-EB28-46D1-8276-E156BB85417D}" type="parTrans" cxnId="{5C8515ED-52E5-4B54-8AF3-F96BA0314920}">
      <dgm:prSet/>
      <dgm:spPr/>
      <dgm:t>
        <a:bodyPr/>
        <a:lstStyle/>
        <a:p>
          <a:endParaRPr lang="en-US"/>
        </a:p>
      </dgm:t>
    </dgm:pt>
    <dgm:pt modelId="{9BAF4365-D39B-45A6-AC8B-3BE725DE4042}" type="sibTrans" cxnId="{5C8515ED-52E5-4B54-8AF3-F96BA0314920}">
      <dgm:prSet/>
      <dgm:spPr/>
      <dgm:t>
        <a:bodyPr/>
        <a:lstStyle/>
        <a:p>
          <a:endParaRPr lang="en-US"/>
        </a:p>
      </dgm:t>
    </dgm:pt>
    <dgm:pt modelId="{8B5A53EA-0F93-450E-843E-0F160CC8BFB8}" type="pres">
      <dgm:prSet presAssocID="{B5D73A0A-66E2-4070-9C46-5304F3C6D588}" presName="root" presStyleCnt="0">
        <dgm:presLayoutVars>
          <dgm:dir/>
          <dgm:resizeHandles val="exact"/>
        </dgm:presLayoutVars>
      </dgm:prSet>
      <dgm:spPr/>
    </dgm:pt>
    <dgm:pt modelId="{DC206D14-A4CE-495B-9606-022A366F011B}" type="pres">
      <dgm:prSet presAssocID="{4A59AEDD-28CA-489F-AF86-EE5989919B99}" presName="compNode" presStyleCnt="0"/>
      <dgm:spPr/>
    </dgm:pt>
    <dgm:pt modelId="{E374838C-6260-4FFC-BC57-DACCCCA8BF54}" type="pres">
      <dgm:prSet presAssocID="{4A59AEDD-28CA-489F-AF86-EE5989919B99}" presName="bgRect" presStyleLbl="bgShp" presStyleIdx="0" presStyleCnt="5"/>
      <dgm:spPr/>
    </dgm:pt>
    <dgm:pt modelId="{D7624EBD-18D5-42A4-BD06-2922212A26C3}" type="pres">
      <dgm:prSet presAssocID="{4A59AEDD-28CA-489F-AF86-EE5989919B9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69138A02-74D0-4058-B064-3F83726EA285}" type="pres">
      <dgm:prSet presAssocID="{4A59AEDD-28CA-489F-AF86-EE5989919B99}" presName="spaceRect" presStyleCnt="0"/>
      <dgm:spPr/>
    </dgm:pt>
    <dgm:pt modelId="{FB027155-540C-488D-A987-7F101DA95144}" type="pres">
      <dgm:prSet presAssocID="{4A59AEDD-28CA-489F-AF86-EE5989919B99}" presName="parTx" presStyleLbl="revTx" presStyleIdx="0" presStyleCnt="5">
        <dgm:presLayoutVars>
          <dgm:chMax val="0"/>
          <dgm:chPref val="0"/>
        </dgm:presLayoutVars>
      </dgm:prSet>
      <dgm:spPr/>
    </dgm:pt>
    <dgm:pt modelId="{D64CB8C2-1873-4AD4-9F2F-43F6C152EC8E}" type="pres">
      <dgm:prSet presAssocID="{8630323E-2C6F-401E-8B98-C42381A0DDE3}" presName="sibTrans" presStyleCnt="0"/>
      <dgm:spPr/>
    </dgm:pt>
    <dgm:pt modelId="{B634C835-C226-46F7-B95C-0BC7CB073658}" type="pres">
      <dgm:prSet presAssocID="{742A195A-4287-43FD-B8B6-8ECDD858C1D0}" presName="compNode" presStyleCnt="0"/>
      <dgm:spPr/>
    </dgm:pt>
    <dgm:pt modelId="{903B3D1F-AF20-4AB6-8D77-9996529B52A0}" type="pres">
      <dgm:prSet presAssocID="{742A195A-4287-43FD-B8B6-8ECDD858C1D0}" presName="bgRect" presStyleLbl="bgShp" presStyleIdx="1" presStyleCnt="5"/>
      <dgm:spPr/>
    </dgm:pt>
    <dgm:pt modelId="{12DF428D-4F1F-416E-9E2B-8E134FE1A5E5}" type="pres">
      <dgm:prSet presAssocID="{742A195A-4287-43FD-B8B6-8ECDD858C1D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load"/>
        </a:ext>
      </dgm:extLst>
    </dgm:pt>
    <dgm:pt modelId="{D906E30F-C8D7-4D2C-920D-911ED9CE4E8A}" type="pres">
      <dgm:prSet presAssocID="{742A195A-4287-43FD-B8B6-8ECDD858C1D0}" presName="spaceRect" presStyleCnt="0"/>
      <dgm:spPr/>
    </dgm:pt>
    <dgm:pt modelId="{9951ADBF-B1FE-4946-B32F-5CEB81E4718E}" type="pres">
      <dgm:prSet presAssocID="{742A195A-4287-43FD-B8B6-8ECDD858C1D0}" presName="parTx" presStyleLbl="revTx" presStyleIdx="1" presStyleCnt="5">
        <dgm:presLayoutVars>
          <dgm:chMax val="0"/>
          <dgm:chPref val="0"/>
        </dgm:presLayoutVars>
      </dgm:prSet>
      <dgm:spPr/>
    </dgm:pt>
    <dgm:pt modelId="{1AD0B421-2084-46C8-94F6-97D78FE73D98}" type="pres">
      <dgm:prSet presAssocID="{38AAEB8B-C2AA-4EFC-A565-99F172F7995E}" presName="sibTrans" presStyleCnt="0"/>
      <dgm:spPr/>
    </dgm:pt>
    <dgm:pt modelId="{92BFCAD6-AA9E-4267-9931-EEA6723B1E11}" type="pres">
      <dgm:prSet presAssocID="{952FD52C-348D-443E-A4CE-1A57EEB29271}" presName="compNode" presStyleCnt="0"/>
      <dgm:spPr/>
    </dgm:pt>
    <dgm:pt modelId="{F3D38128-A7B4-4381-AC3F-5F11B0B29043}" type="pres">
      <dgm:prSet presAssocID="{952FD52C-348D-443E-A4CE-1A57EEB29271}" presName="bgRect" presStyleLbl="bgShp" presStyleIdx="2" presStyleCnt="5"/>
      <dgm:spPr/>
    </dgm:pt>
    <dgm:pt modelId="{F6EEB5E8-22E0-4A6A-8004-3FA046520E90}" type="pres">
      <dgm:prSet presAssocID="{952FD52C-348D-443E-A4CE-1A57EEB2927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DBA504EE-CA00-4A3D-B91B-0E9F4057075C}" type="pres">
      <dgm:prSet presAssocID="{952FD52C-348D-443E-A4CE-1A57EEB29271}" presName="spaceRect" presStyleCnt="0"/>
      <dgm:spPr/>
    </dgm:pt>
    <dgm:pt modelId="{9379427F-3E9A-4749-9C6B-2B1C8539AEDC}" type="pres">
      <dgm:prSet presAssocID="{952FD52C-348D-443E-A4CE-1A57EEB29271}" presName="parTx" presStyleLbl="revTx" presStyleIdx="2" presStyleCnt="5">
        <dgm:presLayoutVars>
          <dgm:chMax val="0"/>
          <dgm:chPref val="0"/>
        </dgm:presLayoutVars>
      </dgm:prSet>
      <dgm:spPr/>
    </dgm:pt>
    <dgm:pt modelId="{6ACAB086-73AC-4985-B1A7-F04998C62677}" type="pres">
      <dgm:prSet presAssocID="{F08FB575-1885-47BF-AC3D-619785A80699}" presName="sibTrans" presStyleCnt="0"/>
      <dgm:spPr/>
    </dgm:pt>
    <dgm:pt modelId="{122E9EBB-F15B-42C4-A43D-4FC7E8879329}" type="pres">
      <dgm:prSet presAssocID="{BAC9FFE2-5F28-4D1D-8382-5B303D198E75}" presName="compNode" presStyleCnt="0"/>
      <dgm:spPr/>
    </dgm:pt>
    <dgm:pt modelId="{FDCCAA5B-0F2C-4CFC-998C-6C06E0FC4CAF}" type="pres">
      <dgm:prSet presAssocID="{BAC9FFE2-5F28-4D1D-8382-5B303D198E75}" presName="bgRect" presStyleLbl="bgShp" presStyleIdx="3" presStyleCnt="5"/>
      <dgm:spPr/>
    </dgm:pt>
    <dgm:pt modelId="{30B8D46D-04A9-4F9D-B312-4F6C7E89EB0E}" type="pres">
      <dgm:prSet presAssocID="{BAC9FFE2-5F28-4D1D-8382-5B303D198E7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"/>
        </a:ext>
      </dgm:extLst>
    </dgm:pt>
    <dgm:pt modelId="{0C28A715-CE72-4887-9695-95F1ECBA7324}" type="pres">
      <dgm:prSet presAssocID="{BAC9FFE2-5F28-4D1D-8382-5B303D198E75}" presName="spaceRect" presStyleCnt="0"/>
      <dgm:spPr/>
    </dgm:pt>
    <dgm:pt modelId="{555FEA5B-3426-492E-90B1-62621107A16C}" type="pres">
      <dgm:prSet presAssocID="{BAC9FFE2-5F28-4D1D-8382-5B303D198E75}" presName="parTx" presStyleLbl="revTx" presStyleIdx="3" presStyleCnt="5">
        <dgm:presLayoutVars>
          <dgm:chMax val="0"/>
          <dgm:chPref val="0"/>
        </dgm:presLayoutVars>
      </dgm:prSet>
      <dgm:spPr/>
    </dgm:pt>
    <dgm:pt modelId="{114AAD7E-43E7-4FC1-AD5F-A132747A584E}" type="pres">
      <dgm:prSet presAssocID="{703DEBB2-B8CB-429B-B8E5-D8CFEEC7E18B}" presName="sibTrans" presStyleCnt="0"/>
      <dgm:spPr/>
    </dgm:pt>
    <dgm:pt modelId="{DF3728FE-4701-447A-BB35-5341EB7523C8}" type="pres">
      <dgm:prSet presAssocID="{74BABFD5-8A80-4751-B34D-2681D362266E}" presName="compNode" presStyleCnt="0"/>
      <dgm:spPr/>
    </dgm:pt>
    <dgm:pt modelId="{23047ACC-A2EF-4BF7-ABAE-93788E713011}" type="pres">
      <dgm:prSet presAssocID="{74BABFD5-8A80-4751-B34D-2681D362266E}" presName="bgRect" presStyleLbl="bgShp" presStyleIdx="4" presStyleCnt="5"/>
      <dgm:spPr/>
    </dgm:pt>
    <dgm:pt modelId="{40FE2173-EDE1-4CBC-A186-52FF4C4C1001}" type="pres">
      <dgm:prSet presAssocID="{74BABFD5-8A80-4751-B34D-2681D362266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D8454FE9-4FB5-4E9C-A816-A666679FA753}" type="pres">
      <dgm:prSet presAssocID="{74BABFD5-8A80-4751-B34D-2681D362266E}" presName="spaceRect" presStyleCnt="0"/>
      <dgm:spPr/>
    </dgm:pt>
    <dgm:pt modelId="{4A0523E6-82BB-4E6F-BDED-F88A69E41CEC}" type="pres">
      <dgm:prSet presAssocID="{74BABFD5-8A80-4751-B34D-2681D362266E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538DE19-5D58-4389-8A9A-58F3815DBB84}" srcId="{B5D73A0A-66E2-4070-9C46-5304F3C6D588}" destId="{952FD52C-348D-443E-A4CE-1A57EEB29271}" srcOrd="2" destOrd="0" parTransId="{C8470ABA-DC2E-4DCA-9CF9-1A0044A32E8C}" sibTransId="{F08FB575-1885-47BF-AC3D-619785A80699}"/>
    <dgm:cxn modelId="{EA214725-1C91-4E82-A03B-603758E566C4}" srcId="{B5D73A0A-66E2-4070-9C46-5304F3C6D588}" destId="{BAC9FFE2-5F28-4D1D-8382-5B303D198E75}" srcOrd="3" destOrd="0" parTransId="{AF6FA12E-1CE7-4237-BD3C-A8177D89E321}" sibTransId="{703DEBB2-B8CB-429B-B8E5-D8CFEEC7E18B}"/>
    <dgm:cxn modelId="{866CFA34-50A5-4E51-9784-3AFC2085E37C}" type="presOf" srcId="{BAC9FFE2-5F28-4D1D-8382-5B303D198E75}" destId="{555FEA5B-3426-492E-90B1-62621107A16C}" srcOrd="0" destOrd="0" presId="urn:microsoft.com/office/officeart/2018/2/layout/IconVerticalSolidList"/>
    <dgm:cxn modelId="{C5EEF438-4FC7-419D-A8F9-27C44157F454}" type="presOf" srcId="{74BABFD5-8A80-4751-B34D-2681D362266E}" destId="{4A0523E6-82BB-4E6F-BDED-F88A69E41CEC}" srcOrd="0" destOrd="0" presId="urn:microsoft.com/office/officeart/2018/2/layout/IconVerticalSolidList"/>
    <dgm:cxn modelId="{CEC2CF63-5926-4717-99EB-E18EADDEBDA4}" type="presOf" srcId="{B5D73A0A-66E2-4070-9C46-5304F3C6D588}" destId="{8B5A53EA-0F93-450E-843E-0F160CC8BFB8}" srcOrd="0" destOrd="0" presId="urn:microsoft.com/office/officeart/2018/2/layout/IconVerticalSolidList"/>
    <dgm:cxn modelId="{21D4D56B-579F-45E3-ACEA-63FA63E45D82}" type="presOf" srcId="{742A195A-4287-43FD-B8B6-8ECDD858C1D0}" destId="{9951ADBF-B1FE-4946-B32F-5CEB81E4718E}" srcOrd="0" destOrd="0" presId="urn:microsoft.com/office/officeart/2018/2/layout/IconVerticalSolidList"/>
    <dgm:cxn modelId="{D64CA258-B286-4F8D-8C41-387E845AEA2B}" srcId="{B5D73A0A-66E2-4070-9C46-5304F3C6D588}" destId="{4A59AEDD-28CA-489F-AF86-EE5989919B99}" srcOrd="0" destOrd="0" parTransId="{21086DB7-2700-452A-B43C-38FE5AC192B1}" sibTransId="{8630323E-2C6F-401E-8B98-C42381A0DDE3}"/>
    <dgm:cxn modelId="{474C1883-3ED2-4308-A5CB-6FD6EBDDC6DA}" type="presOf" srcId="{4A59AEDD-28CA-489F-AF86-EE5989919B99}" destId="{FB027155-540C-488D-A987-7F101DA95144}" srcOrd="0" destOrd="0" presId="urn:microsoft.com/office/officeart/2018/2/layout/IconVerticalSolidList"/>
    <dgm:cxn modelId="{5C8515ED-52E5-4B54-8AF3-F96BA0314920}" srcId="{B5D73A0A-66E2-4070-9C46-5304F3C6D588}" destId="{74BABFD5-8A80-4751-B34D-2681D362266E}" srcOrd="4" destOrd="0" parTransId="{20BE9143-EB28-46D1-8276-E156BB85417D}" sibTransId="{9BAF4365-D39B-45A6-AC8B-3BE725DE4042}"/>
    <dgm:cxn modelId="{F2F66BF2-1DB0-490D-990B-751DA32F55E5}" type="presOf" srcId="{952FD52C-348D-443E-A4CE-1A57EEB29271}" destId="{9379427F-3E9A-4749-9C6B-2B1C8539AEDC}" srcOrd="0" destOrd="0" presId="urn:microsoft.com/office/officeart/2018/2/layout/IconVerticalSolidList"/>
    <dgm:cxn modelId="{B7CDF3F2-FD99-436C-B69F-F73F177266DE}" srcId="{B5D73A0A-66E2-4070-9C46-5304F3C6D588}" destId="{742A195A-4287-43FD-B8B6-8ECDD858C1D0}" srcOrd="1" destOrd="0" parTransId="{CAAA6238-F838-43A5-B9DD-980BB7524F46}" sibTransId="{38AAEB8B-C2AA-4EFC-A565-99F172F7995E}"/>
    <dgm:cxn modelId="{7F63C43B-3A57-41C5-A771-126A3AC00809}" type="presParOf" srcId="{8B5A53EA-0F93-450E-843E-0F160CC8BFB8}" destId="{DC206D14-A4CE-495B-9606-022A366F011B}" srcOrd="0" destOrd="0" presId="urn:microsoft.com/office/officeart/2018/2/layout/IconVerticalSolidList"/>
    <dgm:cxn modelId="{D37E78D4-0D75-4538-A0C5-16F28B6D74D0}" type="presParOf" srcId="{DC206D14-A4CE-495B-9606-022A366F011B}" destId="{E374838C-6260-4FFC-BC57-DACCCCA8BF54}" srcOrd="0" destOrd="0" presId="urn:microsoft.com/office/officeart/2018/2/layout/IconVerticalSolidList"/>
    <dgm:cxn modelId="{B6981796-8DE3-497D-AF8A-6E0EE577CC6C}" type="presParOf" srcId="{DC206D14-A4CE-495B-9606-022A366F011B}" destId="{D7624EBD-18D5-42A4-BD06-2922212A26C3}" srcOrd="1" destOrd="0" presId="urn:microsoft.com/office/officeart/2018/2/layout/IconVerticalSolidList"/>
    <dgm:cxn modelId="{FB93E55C-A078-490F-8CB4-0DB51E72349C}" type="presParOf" srcId="{DC206D14-A4CE-495B-9606-022A366F011B}" destId="{69138A02-74D0-4058-B064-3F83726EA285}" srcOrd="2" destOrd="0" presId="urn:microsoft.com/office/officeart/2018/2/layout/IconVerticalSolidList"/>
    <dgm:cxn modelId="{BD7576B8-73C4-4237-8F7F-38EAC3CE6AB2}" type="presParOf" srcId="{DC206D14-A4CE-495B-9606-022A366F011B}" destId="{FB027155-540C-488D-A987-7F101DA95144}" srcOrd="3" destOrd="0" presId="urn:microsoft.com/office/officeart/2018/2/layout/IconVerticalSolidList"/>
    <dgm:cxn modelId="{3B5B98C3-9D00-4D6D-AB06-699ACC86DE4F}" type="presParOf" srcId="{8B5A53EA-0F93-450E-843E-0F160CC8BFB8}" destId="{D64CB8C2-1873-4AD4-9F2F-43F6C152EC8E}" srcOrd="1" destOrd="0" presId="urn:microsoft.com/office/officeart/2018/2/layout/IconVerticalSolidList"/>
    <dgm:cxn modelId="{C851CD51-D206-4FB7-8874-0700684AD122}" type="presParOf" srcId="{8B5A53EA-0F93-450E-843E-0F160CC8BFB8}" destId="{B634C835-C226-46F7-B95C-0BC7CB073658}" srcOrd="2" destOrd="0" presId="urn:microsoft.com/office/officeart/2018/2/layout/IconVerticalSolidList"/>
    <dgm:cxn modelId="{17805185-3A1D-4A5B-857D-E5E33479A046}" type="presParOf" srcId="{B634C835-C226-46F7-B95C-0BC7CB073658}" destId="{903B3D1F-AF20-4AB6-8D77-9996529B52A0}" srcOrd="0" destOrd="0" presId="urn:microsoft.com/office/officeart/2018/2/layout/IconVerticalSolidList"/>
    <dgm:cxn modelId="{BEFBC90E-0D79-4EBC-AD88-A9D35928CC69}" type="presParOf" srcId="{B634C835-C226-46F7-B95C-0BC7CB073658}" destId="{12DF428D-4F1F-416E-9E2B-8E134FE1A5E5}" srcOrd="1" destOrd="0" presId="urn:microsoft.com/office/officeart/2018/2/layout/IconVerticalSolidList"/>
    <dgm:cxn modelId="{D96004CB-9ACF-4E26-8088-060B06EDC083}" type="presParOf" srcId="{B634C835-C226-46F7-B95C-0BC7CB073658}" destId="{D906E30F-C8D7-4D2C-920D-911ED9CE4E8A}" srcOrd="2" destOrd="0" presId="urn:microsoft.com/office/officeart/2018/2/layout/IconVerticalSolidList"/>
    <dgm:cxn modelId="{33647C07-691E-4F11-9ACC-89EDF5557D54}" type="presParOf" srcId="{B634C835-C226-46F7-B95C-0BC7CB073658}" destId="{9951ADBF-B1FE-4946-B32F-5CEB81E4718E}" srcOrd="3" destOrd="0" presId="urn:microsoft.com/office/officeart/2018/2/layout/IconVerticalSolidList"/>
    <dgm:cxn modelId="{BE9E1BAF-8400-4A30-836E-6901787020ED}" type="presParOf" srcId="{8B5A53EA-0F93-450E-843E-0F160CC8BFB8}" destId="{1AD0B421-2084-46C8-94F6-97D78FE73D98}" srcOrd="3" destOrd="0" presId="urn:microsoft.com/office/officeart/2018/2/layout/IconVerticalSolidList"/>
    <dgm:cxn modelId="{6488ED25-FB19-472A-B8A7-5BE61F9FEA7C}" type="presParOf" srcId="{8B5A53EA-0F93-450E-843E-0F160CC8BFB8}" destId="{92BFCAD6-AA9E-4267-9931-EEA6723B1E11}" srcOrd="4" destOrd="0" presId="urn:microsoft.com/office/officeart/2018/2/layout/IconVerticalSolidList"/>
    <dgm:cxn modelId="{2B017189-167D-4565-868E-49B767775B83}" type="presParOf" srcId="{92BFCAD6-AA9E-4267-9931-EEA6723B1E11}" destId="{F3D38128-A7B4-4381-AC3F-5F11B0B29043}" srcOrd="0" destOrd="0" presId="urn:microsoft.com/office/officeart/2018/2/layout/IconVerticalSolidList"/>
    <dgm:cxn modelId="{73249587-B09A-4212-BEB0-A6CEC09D08D3}" type="presParOf" srcId="{92BFCAD6-AA9E-4267-9931-EEA6723B1E11}" destId="{F6EEB5E8-22E0-4A6A-8004-3FA046520E90}" srcOrd="1" destOrd="0" presId="urn:microsoft.com/office/officeart/2018/2/layout/IconVerticalSolidList"/>
    <dgm:cxn modelId="{73AA85E0-5B6B-4A8D-954E-D2464CA5A676}" type="presParOf" srcId="{92BFCAD6-AA9E-4267-9931-EEA6723B1E11}" destId="{DBA504EE-CA00-4A3D-B91B-0E9F4057075C}" srcOrd="2" destOrd="0" presId="urn:microsoft.com/office/officeart/2018/2/layout/IconVerticalSolidList"/>
    <dgm:cxn modelId="{E756BB32-B399-4CCA-9038-1823429DD20C}" type="presParOf" srcId="{92BFCAD6-AA9E-4267-9931-EEA6723B1E11}" destId="{9379427F-3E9A-4749-9C6B-2B1C8539AEDC}" srcOrd="3" destOrd="0" presId="urn:microsoft.com/office/officeart/2018/2/layout/IconVerticalSolidList"/>
    <dgm:cxn modelId="{569B1925-4658-4F15-986B-BE6CA4608DC2}" type="presParOf" srcId="{8B5A53EA-0F93-450E-843E-0F160CC8BFB8}" destId="{6ACAB086-73AC-4985-B1A7-F04998C62677}" srcOrd="5" destOrd="0" presId="urn:microsoft.com/office/officeart/2018/2/layout/IconVerticalSolidList"/>
    <dgm:cxn modelId="{4C033CBA-B77C-47D2-8754-DCF0C137166A}" type="presParOf" srcId="{8B5A53EA-0F93-450E-843E-0F160CC8BFB8}" destId="{122E9EBB-F15B-42C4-A43D-4FC7E8879329}" srcOrd="6" destOrd="0" presId="urn:microsoft.com/office/officeart/2018/2/layout/IconVerticalSolidList"/>
    <dgm:cxn modelId="{14FF510F-DC53-46A5-B3A4-2596D6362EAB}" type="presParOf" srcId="{122E9EBB-F15B-42C4-A43D-4FC7E8879329}" destId="{FDCCAA5B-0F2C-4CFC-998C-6C06E0FC4CAF}" srcOrd="0" destOrd="0" presId="urn:microsoft.com/office/officeart/2018/2/layout/IconVerticalSolidList"/>
    <dgm:cxn modelId="{0295F2D6-E482-43BF-875C-06B6B72EC60F}" type="presParOf" srcId="{122E9EBB-F15B-42C4-A43D-4FC7E8879329}" destId="{30B8D46D-04A9-4F9D-B312-4F6C7E89EB0E}" srcOrd="1" destOrd="0" presId="urn:microsoft.com/office/officeart/2018/2/layout/IconVerticalSolidList"/>
    <dgm:cxn modelId="{7652F674-5D09-437C-8E9A-15321306352B}" type="presParOf" srcId="{122E9EBB-F15B-42C4-A43D-4FC7E8879329}" destId="{0C28A715-CE72-4887-9695-95F1ECBA7324}" srcOrd="2" destOrd="0" presId="urn:microsoft.com/office/officeart/2018/2/layout/IconVerticalSolidList"/>
    <dgm:cxn modelId="{72515279-56FC-42E0-BE25-A0E8A95A7DE2}" type="presParOf" srcId="{122E9EBB-F15B-42C4-A43D-4FC7E8879329}" destId="{555FEA5B-3426-492E-90B1-62621107A16C}" srcOrd="3" destOrd="0" presId="urn:microsoft.com/office/officeart/2018/2/layout/IconVerticalSolidList"/>
    <dgm:cxn modelId="{69E9BF5B-F1D4-43B4-A4A1-481688B1291A}" type="presParOf" srcId="{8B5A53EA-0F93-450E-843E-0F160CC8BFB8}" destId="{114AAD7E-43E7-4FC1-AD5F-A132747A584E}" srcOrd="7" destOrd="0" presId="urn:microsoft.com/office/officeart/2018/2/layout/IconVerticalSolidList"/>
    <dgm:cxn modelId="{74D57365-2A62-46F3-96C0-BE4ECDDDEAF4}" type="presParOf" srcId="{8B5A53EA-0F93-450E-843E-0F160CC8BFB8}" destId="{DF3728FE-4701-447A-BB35-5341EB7523C8}" srcOrd="8" destOrd="0" presId="urn:microsoft.com/office/officeart/2018/2/layout/IconVerticalSolidList"/>
    <dgm:cxn modelId="{6C1497CD-5576-479F-B873-33E7071580EF}" type="presParOf" srcId="{DF3728FE-4701-447A-BB35-5341EB7523C8}" destId="{23047ACC-A2EF-4BF7-ABAE-93788E713011}" srcOrd="0" destOrd="0" presId="urn:microsoft.com/office/officeart/2018/2/layout/IconVerticalSolidList"/>
    <dgm:cxn modelId="{6AE1ACA3-4D31-4F9D-B1E2-8B1576590A93}" type="presParOf" srcId="{DF3728FE-4701-447A-BB35-5341EB7523C8}" destId="{40FE2173-EDE1-4CBC-A186-52FF4C4C1001}" srcOrd="1" destOrd="0" presId="urn:microsoft.com/office/officeart/2018/2/layout/IconVerticalSolidList"/>
    <dgm:cxn modelId="{23377298-BDD2-4EF1-BD60-1BA88707D85F}" type="presParOf" srcId="{DF3728FE-4701-447A-BB35-5341EB7523C8}" destId="{D8454FE9-4FB5-4E9C-A816-A666679FA753}" srcOrd="2" destOrd="0" presId="urn:microsoft.com/office/officeart/2018/2/layout/IconVerticalSolidList"/>
    <dgm:cxn modelId="{7C23D2C8-D3FC-4171-BF90-E19CE00138F4}" type="presParOf" srcId="{DF3728FE-4701-447A-BB35-5341EB7523C8}" destId="{4A0523E6-82BB-4E6F-BDED-F88A69E41CE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D3CF45-5AB4-4EB9-8A65-4E6DA3947492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6762CEB-0A19-4B70-9364-17B97D52464E}">
      <dgm:prSet/>
      <dgm:spPr/>
      <dgm:t>
        <a:bodyPr/>
        <a:lstStyle/>
        <a:p>
          <a:r>
            <a:rPr lang="en-US" b="0" i="0"/>
            <a:t>Hoping to Launch this week  ( Link will be on the Blog)</a:t>
          </a:r>
          <a:endParaRPr lang="en-US"/>
        </a:p>
      </dgm:t>
    </dgm:pt>
    <dgm:pt modelId="{E1294B6F-05C6-4311-9101-B524180268D0}" type="parTrans" cxnId="{AA162464-2C49-4BA1-B0C6-E86D9B0E9797}">
      <dgm:prSet/>
      <dgm:spPr/>
      <dgm:t>
        <a:bodyPr/>
        <a:lstStyle/>
        <a:p>
          <a:endParaRPr lang="en-US"/>
        </a:p>
      </dgm:t>
    </dgm:pt>
    <dgm:pt modelId="{BACED1CD-0AE1-4173-996E-68C637217D7D}" type="sibTrans" cxnId="{AA162464-2C49-4BA1-B0C6-E86D9B0E9797}">
      <dgm:prSet/>
      <dgm:spPr/>
      <dgm:t>
        <a:bodyPr/>
        <a:lstStyle/>
        <a:p>
          <a:endParaRPr lang="en-US"/>
        </a:p>
      </dgm:t>
    </dgm:pt>
    <dgm:pt modelId="{95C0DDAB-D183-49DC-AE6D-697458645C77}">
      <dgm:prSet/>
      <dgm:spPr/>
      <dgm:t>
        <a:bodyPr/>
        <a:lstStyle/>
        <a:p>
          <a:r>
            <a:rPr lang="en-US" b="0" i="0"/>
            <a:t>Operational Expenses</a:t>
          </a:r>
          <a:endParaRPr lang="en-US"/>
        </a:p>
      </dgm:t>
    </dgm:pt>
    <dgm:pt modelId="{401941B2-055D-452F-B306-7444B713F194}" type="parTrans" cxnId="{25202FC5-2BA5-4DA7-A3EE-7FB247C607F5}">
      <dgm:prSet/>
      <dgm:spPr/>
      <dgm:t>
        <a:bodyPr/>
        <a:lstStyle/>
        <a:p>
          <a:endParaRPr lang="en-US"/>
        </a:p>
      </dgm:t>
    </dgm:pt>
    <dgm:pt modelId="{B8029D13-480F-4B8D-BEB2-8349FCFD51AF}" type="sibTrans" cxnId="{25202FC5-2BA5-4DA7-A3EE-7FB247C607F5}">
      <dgm:prSet/>
      <dgm:spPr/>
      <dgm:t>
        <a:bodyPr/>
        <a:lstStyle/>
        <a:p>
          <a:endParaRPr lang="en-US"/>
        </a:p>
      </dgm:t>
    </dgm:pt>
    <dgm:pt modelId="{63AF3FD3-74FD-44EE-8615-CA2195A8392C}">
      <dgm:prSet/>
      <dgm:spPr/>
      <dgm:t>
        <a:bodyPr/>
        <a:lstStyle/>
        <a:p>
          <a:r>
            <a:rPr lang="en-US" b="0" i="0"/>
            <a:t>Financial Aid fund </a:t>
          </a:r>
          <a:endParaRPr lang="en-US"/>
        </a:p>
      </dgm:t>
    </dgm:pt>
    <dgm:pt modelId="{322A43EA-1ACC-493F-A535-B52AB894FFB4}" type="parTrans" cxnId="{C1E22495-012C-42EE-911B-7A0E076B17C9}">
      <dgm:prSet/>
      <dgm:spPr/>
      <dgm:t>
        <a:bodyPr/>
        <a:lstStyle/>
        <a:p>
          <a:endParaRPr lang="en-US"/>
        </a:p>
      </dgm:t>
    </dgm:pt>
    <dgm:pt modelId="{E6FC0797-6BC6-4AE8-B146-D7A5C4DD23AE}" type="sibTrans" cxnId="{C1E22495-012C-42EE-911B-7A0E076B17C9}">
      <dgm:prSet/>
      <dgm:spPr/>
      <dgm:t>
        <a:bodyPr/>
        <a:lstStyle/>
        <a:p>
          <a:endParaRPr lang="en-US"/>
        </a:p>
      </dgm:t>
    </dgm:pt>
    <dgm:pt modelId="{75987F0A-5695-4708-A003-3CB18F1B386D}" type="pres">
      <dgm:prSet presAssocID="{06D3CF45-5AB4-4EB9-8A65-4E6DA3947492}" presName="linear" presStyleCnt="0">
        <dgm:presLayoutVars>
          <dgm:animLvl val="lvl"/>
          <dgm:resizeHandles val="exact"/>
        </dgm:presLayoutVars>
      </dgm:prSet>
      <dgm:spPr/>
    </dgm:pt>
    <dgm:pt modelId="{89EDA914-0A01-4ED9-A26B-AC5ECFE6787E}" type="pres">
      <dgm:prSet presAssocID="{D6762CEB-0A19-4B70-9364-17B97D52464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54E672F-5675-4BF8-8A54-57E92EB22903}" type="pres">
      <dgm:prSet presAssocID="{BACED1CD-0AE1-4173-996E-68C637217D7D}" presName="spacer" presStyleCnt="0"/>
      <dgm:spPr/>
    </dgm:pt>
    <dgm:pt modelId="{74849AF1-0211-47C8-BCB7-5CEA8CAA54DD}" type="pres">
      <dgm:prSet presAssocID="{95C0DDAB-D183-49DC-AE6D-697458645C7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F67F231-1845-4DFA-907C-97F23B29F141}" type="pres">
      <dgm:prSet presAssocID="{B8029D13-480F-4B8D-BEB2-8349FCFD51AF}" presName="spacer" presStyleCnt="0"/>
      <dgm:spPr/>
    </dgm:pt>
    <dgm:pt modelId="{59D4CE10-BE69-4F29-8F4C-6F08B129331A}" type="pres">
      <dgm:prSet presAssocID="{63AF3FD3-74FD-44EE-8615-CA2195A8392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EFA0163-0B21-4F11-B52C-6DF4F6D13B9E}" type="presOf" srcId="{06D3CF45-5AB4-4EB9-8A65-4E6DA3947492}" destId="{75987F0A-5695-4708-A003-3CB18F1B386D}" srcOrd="0" destOrd="0" presId="urn:microsoft.com/office/officeart/2005/8/layout/vList2"/>
    <dgm:cxn modelId="{E2FAFB63-70EC-4067-9262-4B1CD6E638FB}" type="presOf" srcId="{D6762CEB-0A19-4B70-9364-17B97D52464E}" destId="{89EDA914-0A01-4ED9-A26B-AC5ECFE6787E}" srcOrd="0" destOrd="0" presId="urn:microsoft.com/office/officeart/2005/8/layout/vList2"/>
    <dgm:cxn modelId="{AA162464-2C49-4BA1-B0C6-E86D9B0E9797}" srcId="{06D3CF45-5AB4-4EB9-8A65-4E6DA3947492}" destId="{D6762CEB-0A19-4B70-9364-17B97D52464E}" srcOrd="0" destOrd="0" parTransId="{E1294B6F-05C6-4311-9101-B524180268D0}" sibTransId="{BACED1CD-0AE1-4173-996E-68C637217D7D}"/>
    <dgm:cxn modelId="{C1E22495-012C-42EE-911B-7A0E076B17C9}" srcId="{06D3CF45-5AB4-4EB9-8A65-4E6DA3947492}" destId="{63AF3FD3-74FD-44EE-8615-CA2195A8392C}" srcOrd="2" destOrd="0" parTransId="{322A43EA-1ACC-493F-A535-B52AB894FFB4}" sibTransId="{E6FC0797-6BC6-4AE8-B146-D7A5C4DD23AE}"/>
    <dgm:cxn modelId="{DF40399E-987C-4832-A6B0-5799CAEFC578}" type="presOf" srcId="{63AF3FD3-74FD-44EE-8615-CA2195A8392C}" destId="{59D4CE10-BE69-4F29-8F4C-6F08B129331A}" srcOrd="0" destOrd="0" presId="urn:microsoft.com/office/officeart/2005/8/layout/vList2"/>
    <dgm:cxn modelId="{25202FC5-2BA5-4DA7-A3EE-7FB247C607F5}" srcId="{06D3CF45-5AB4-4EB9-8A65-4E6DA3947492}" destId="{95C0DDAB-D183-49DC-AE6D-697458645C77}" srcOrd="1" destOrd="0" parTransId="{401941B2-055D-452F-B306-7444B713F194}" sibTransId="{B8029D13-480F-4B8D-BEB2-8349FCFD51AF}"/>
    <dgm:cxn modelId="{1A1091CA-074C-4D65-A154-3383A8855741}" type="presOf" srcId="{95C0DDAB-D183-49DC-AE6D-697458645C77}" destId="{74849AF1-0211-47C8-BCB7-5CEA8CAA54DD}" srcOrd="0" destOrd="0" presId="urn:microsoft.com/office/officeart/2005/8/layout/vList2"/>
    <dgm:cxn modelId="{2446998E-33FE-499D-9DD2-A2DE0FEDCAD2}" type="presParOf" srcId="{75987F0A-5695-4708-A003-3CB18F1B386D}" destId="{89EDA914-0A01-4ED9-A26B-AC5ECFE6787E}" srcOrd="0" destOrd="0" presId="urn:microsoft.com/office/officeart/2005/8/layout/vList2"/>
    <dgm:cxn modelId="{C90D3348-071E-4D5B-9972-386EBA1612B2}" type="presParOf" srcId="{75987F0A-5695-4708-A003-3CB18F1B386D}" destId="{354E672F-5675-4BF8-8A54-57E92EB22903}" srcOrd="1" destOrd="0" presId="urn:microsoft.com/office/officeart/2005/8/layout/vList2"/>
    <dgm:cxn modelId="{88983548-409C-4D06-AFBE-FCA9064466EA}" type="presParOf" srcId="{75987F0A-5695-4708-A003-3CB18F1B386D}" destId="{74849AF1-0211-47C8-BCB7-5CEA8CAA54DD}" srcOrd="2" destOrd="0" presId="urn:microsoft.com/office/officeart/2005/8/layout/vList2"/>
    <dgm:cxn modelId="{41BF52B8-047A-4A77-A49F-A58A5D7BE35B}" type="presParOf" srcId="{75987F0A-5695-4708-A003-3CB18F1B386D}" destId="{6F67F231-1845-4DFA-907C-97F23B29F141}" srcOrd="3" destOrd="0" presId="urn:microsoft.com/office/officeart/2005/8/layout/vList2"/>
    <dgm:cxn modelId="{834DCBF1-EE23-41DA-B705-3D2013E46D1A}" type="presParOf" srcId="{75987F0A-5695-4708-A003-3CB18F1B386D}" destId="{59D4CE10-BE69-4F29-8F4C-6F08B129331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5FE380-72BA-46AE-9F9A-862E573F4A9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E97FCE6-CE65-4016-A3A1-8FC3A140B2D7}">
      <dgm:prSet/>
      <dgm:spPr/>
      <dgm:t>
        <a:bodyPr/>
        <a:lstStyle/>
        <a:p>
          <a:r>
            <a:rPr lang="en-US" b="0" i="0"/>
            <a:t>Zoom or in person ( zoom code 464 230 1144   Password: jesus all lowercase</a:t>
          </a:r>
          <a:endParaRPr lang="en-US"/>
        </a:p>
      </dgm:t>
    </dgm:pt>
    <dgm:pt modelId="{F3A0C5F4-6FC8-4DC2-982D-51250790EBF5}" type="parTrans" cxnId="{6DEB462C-CAA9-42F1-B124-B6BEA7FCB5ED}">
      <dgm:prSet/>
      <dgm:spPr/>
      <dgm:t>
        <a:bodyPr/>
        <a:lstStyle/>
        <a:p>
          <a:endParaRPr lang="en-US"/>
        </a:p>
      </dgm:t>
    </dgm:pt>
    <dgm:pt modelId="{F852E051-77AB-4899-AF6C-987E87EECCBA}" type="sibTrans" cxnId="{6DEB462C-CAA9-42F1-B124-B6BEA7FCB5ED}">
      <dgm:prSet/>
      <dgm:spPr/>
      <dgm:t>
        <a:bodyPr/>
        <a:lstStyle/>
        <a:p>
          <a:endParaRPr lang="en-US"/>
        </a:p>
      </dgm:t>
    </dgm:pt>
    <dgm:pt modelId="{619298E5-892F-4C49-9C4B-1073C312383F}">
      <dgm:prSet/>
      <dgm:spPr/>
      <dgm:t>
        <a:bodyPr/>
        <a:lstStyle/>
        <a:p>
          <a:r>
            <a:rPr lang="en-US" b="0" i="0"/>
            <a:t>June 24  Kindergarten thru 8</a:t>
          </a:r>
          <a:r>
            <a:rPr lang="en-US" b="0" i="0" baseline="30000"/>
            <a:t>th</a:t>
          </a:r>
          <a:r>
            <a:rPr lang="en-US" b="0" i="0"/>
            <a:t> grade</a:t>
          </a:r>
          <a:endParaRPr lang="en-US"/>
        </a:p>
      </dgm:t>
    </dgm:pt>
    <dgm:pt modelId="{7C257B82-59F7-4B94-BD5B-AD26E0B5E4C9}" type="parTrans" cxnId="{4071F2BB-DB23-45C6-A543-DF2515E6B96D}">
      <dgm:prSet/>
      <dgm:spPr/>
      <dgm:t>
        <a:bodyPr/>
        <a:lstStyle/>
        <a:p>
          <a:endParaRPr lang="en-US"/>
        </a:p>
      </dgm:t>
    </dgm:pt>
    <dgm:pt modelId="{204AB1AD-4FB7-4F7B-88D1-D1BF0C89B74E}" type="sibTrans" cxnId="{4071F2BB-DB23-45C6-A543-DF2515E6B96D}">
      <dgm:prSet/>
      <dgm:spPr/>
      <dgm:t>
        <a:bodyPr/>
        <a:lstStyle/>
        <a:p>
          <a:endParaRPr lang="en-US"/>
        </a:p>
      </dgm:t>
    </dgm:pt>
    <dgm:pt modelId="{006EF3D7-E270-41DE-9BEB-32915B81503E}">
      <dgm:prSet/>
      <dgm:spPr/>
      <dgm:t>
        <a:bodyPr/>
        <a:lstStyle/>
        <a:p>
          <a:r>
            <a:rPr lang="en-US" b="0" i="0"/>
            <a:t>July 13 High School</a:t>
          </a:r>
          <a:endParaRPr lang="en-US"/>
        </a:p>
      </dgm:t>
    </dgm:pt>
    <dgm:pt modelId="{6773838A-4A1F-463C-84C1-2C68E04F9FB6}" type="parTrans" cxnId="{24EAB6AE-BCFC-40A6-93F0-D21F2D1EE77E}">
      <dgm:prSet/>
      <dgm:spPr/>
      <dgm:t>
        <a:bodyPr/>
        <a:lstStyle/>
        <a:p>
          <a:endParaRPr lang="en-US"/>
        </a:p>
      </dgm:t>
    </dgm:pt>
    <dgm:pt modelId="{ABC91B0B-1BD8-4E66-8EA5-29BE2FA636C3}" type="sibTrans" cxnId="{24EAB6AE-BCFC-40A6-93F0-D21F2D1EE77E}">
      <dgm:prSet/>
      <dgm:spPr/>
      <dgm:t>
        <a:bodyPr/>
        <a:lstStyle/>
        <a:p>
          <a:endParaRPr lang="en-US"/>
        </a:p>
      </dgm:t>
    </dgm:pt>
    <dgm:pt modelId="{5824A5F3-EBAB-4F93-95D6-9B43086E4A85}">
      <dgm:prSet/>
      <dgm:spPr/>
      <dgm:t>
        <a:bodyPr/>
        <a:lstStyle/>
        <a:p>
          <a:r>
            <a:rPr lang="en-US" b="0" i="0"/>
            <a:t>To Schedule  tonight See  with Mrs. Cabello or call 951 750-8300</a:t>
          </a:r>
          <a:endParaRPr lang="en-US"/>
        </a:p>
      </dgm:t>
    </dgm:pt>
    <dgm:pt modelId="{621E101D-47B2-4145-9B1D-DD50F65B83A1}" type="parTrans" cxnId="{D3AD268C-5EE8-459B-B7F5-4818F009F078}">
      <dgm:prSet/>
      <dgm:spPr/>
      <dgm:t>
        <a:bodyPr/>
        <a:lstStyle/>
        <a:p>
          <a:endParaRPr lang="en-US"/>
        </a:p>
      </dgm:t>
    </dgm:pt>
    <dgm:pt modelId="{4D4C6E31-F80F-4B4A-A462-AD8BC821FEA0}" type="sibTrans" cxnId="{D3AD268C-5EE8-459B-B7F5-4818F009F078}">
      <dgm:prSet/>
      <dgm:spPr/>
      <dgm:t>
        <a:bodyPr/>
        <a:lstStyle/>
        <a:p>
          <a:endParaRPr lang="en-US"/>
        </a:p>
      </dgm:t>
    </dgm:pt>
    <dgm:pt modelId="{58414A14-BF0A-4B10-93F0-73441EEF5062}">
      <dgm:prSet/>
      <dgm:spPr/>
      <dgm:t>
        <a:bodyPr/>
        <a:lstStyle/>
        <a:p>
          <a:r>
            <a:rPr lang="en-US" b="0" i="0"/>
            <a:t>Book cost $385-$425 </a:t>
          </a:r>
          <a:endParaRPr lang="en-US"/>
        </a:p>
      </dgm:t>
    </dgm:pt>
    <dgm:pt modelId="{93B39687-BF2E-4448-9311-DF25FB459E72}" type="parTrans" cxnId="{B679B064-D34B-40F1-8244-5A3C3EAF9AF4}">
      <dgm:prSet/>
      <dgm:spPr/>
      <dgm:t>
        <a:bodyPr/>
        <a:lstStyle/>
        <a:p>
          <a:endParaRPr lang="en-US"/>
        </a:p>
      </dgm:t>
    </dgm:pt>
    <dgm:pt modelId="{2699DD03-CD2E-48E1-939F-1E54511B0AEF}" type="sibTrans" cxnId="{B679B064-D34B-40F1-8244-5A3C3EAF9AF4}">
      <dgm:prSet/>
      <dgm:spPr/>
      <dgm:t>
        <a:bodyPr/>
        <a:lstStyle/>
        <a:p>
          <a:endParaRPr lang="en-US"/>
        </a:p>
      </dgm:t>
    </dgm:pt>
    <dgm:pt modelId="{5FBB3154-8D03-4F9F-95E3-8C10965B2866}">
      <dgm:prSet/>
      <dgm:spPr/>
      <dgm:t>
        <a:bodyPr/>
        <a:lstStyle/>
        <a:p>
          <a:r>
            <a:rPr lang="en-US" b="0" i="0"/>
            <a:t>Book exchange Monday July 6</a:t>
          </a:r>
          <a:r>
            <a:rPr lang="en-US" b="0" i="0" baseline="30000"/>
            <a:t>th</a:t>
          </a:r>
          <a:r>
            <a:rPr lang="en-US" b="0" i="0"/>
            <a:t>  6:00-7:00pm Location TBA</a:t>
          </a:r>
          <a:endParaRPr lang="en-US"/>
        </a:p>
      </dgm:t>
    </dgm:pt>
    <dgm:pt modelId="{C9FC4AA5-A3CF-47D0-87C5-32762971CB86}" type="parTrans" cxnId="{58331A63-6B9B-446D-94AA-BFCAB400D144}">
      <dgm:prSet/>
      <dgm:spPr/>
      <dgm:t>
        <a:bodyPr/>
        <a:lstStyle/>
        <a:p>
          <a:endParaRPr lang="en-US"/>
        </a:p>
      </dgm:t>
    </dgm:pt>
    <dgm:pt modelId="{AE6AEB38-7952-437F-A6C7-F181B38758A9}" type="sibTrans" cxnId="{58331A63-6B9B-446D-94AA-BFCAB400D144}">
      <dgm:prSet/>
      <dgm:spPr/>
      <dgm:t>
        <a:bodyPr/>
        <a:lstStyle/>
        <a:p>
          <a:endParaRPr lang="en-US"/>
        </a:p>
      </dgm:t>
    </dgm:pt>
    <dgm:pt modelId="{3AD49C23-32F8-4274-BE34-7A54AED7A30A}" type="pres">
      <dgm:prSet presAssocID="{105FE380-72BA-46AE-9F9A-862E573F4A9A}" presName="linear" presStyleCnt="0">
        <dgm:presLayoutVars>
          <dgm:animLvl val="lvl"/>
          <dgm:resizeHandles val="exact"/>
        </dgm:presLayoutVars>
      </dgm:prSet>
      <dgm:spPr/>
    </dgm:pt>
    <dgm:pt modelId="{3BA95E2D-E0BE-4071-9FC5-3059961E58A4}" type="pres">
      <dgm:prSet presAssocID="{BE97FCE6-CE65-4016-A3A1-8FC3A140B2D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067BAAA-C2EE-4025-AF6A-7D0472AFEB95}" type="pres">
      <dgm:prSet presAssocID="{F852E051-77AB-4899-AF6C-987E87EECCBA}" presName="spacer" presStyleCnt="0"/>
      <dgm:spPr/>
    </dgm:pt>
    <dgm:pt modelId="{85A0D50B-3780-4A54-8786-3F00C9CBFBB2}" type="pres">
      <dgm:prSet presAssocID="{619298E5-892F-4C49-9C4B-1073C312383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CF927D5-2AA6-42CF-891C-C6D40F2A401D}" type="pres">
      <dgm:prSet presAssocID="{204AB1AD-4FB7-4F7B-88D1-D1BF0C89B74E}" presName="spacer" presStyleCnt="0"/>
      <dgm:spPr/>
    </dgm:pt>
    <dgm:pt modelId="{14C8E6D1-40EC-45AB-A447-C7642E4520E8}" type="pres">
      <dgm:prSet presAssocID="{006EF3D7-E270-41DE-9BEB-32915B81503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7413AB4-6539-4CA2-8360-8C18DDFCC0AE}" type="pres">
      <dgm:prSet presAssocID="{ABC91B0B-1BD8-4E66-8EA5-29BE2FA636C3}" presName="spacer" presStyleCnt="0"/>
      <dgm:spPr/>
    </dgm:pt>
    <dgm:pt modelId="{D1AAA4EA-FB1B-4A12-961D-664265BBAB0B}" type="pres">
      <dgm:prSet presAssocID="{5824A5F3-EBAB-4F93-95D6-9B43086E4A8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A9AB337-AA61-40A4-9F38-DC884C495534}" type="pres">
      <dgm:prSet presAssocID="{4D4C6E31-F80F-4B4A-A462-AD8BC821FEA0}" presName="spacer" presStyleCnt="0"/>
      <dgm:spPr/>
    </dgm:pt>
    <dgm:pt modelId="{24340F48-8761-44D3-8FFB-C9CD992D0819}" type="pres">
      <dgm:prSet presAssocID="{58414A14-BF0A-4B10-93F0-73441EEF506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6C9BB09-6942-4F13-AD6E-5FF7725C9A81}" type="pres">
      <dgm:prSet presAssocID="{2699DD03-CD2E-48E1-939F-1E54511B0AEF}" presName="spacer" presStyleCnt="0"/>
      <dgm:spPr/>
    </dgm:pt>
    <dgm:pt modelId="{C2D609A3-7420-4036-83F5-EE9A795CDD9F}" type="pres">
      <dgm:prSet presAssocID="{5FBB3154-8D03-4F9F-95E3-8C10965B2866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1D9BA13-14BE-4D6C-9451-315EBCED4D5C}" type="presOf" srcId="{5824A5F3-EBAB-4F93-95D6-9B43086E4A85}" destId="{D1AAA4EA-FB1B-4A12-961D-664265BBAB0B}" srcOrd="0" destOrd="0" presId="urn:microsoft.com/office/officeart/2005/8/layout/vList2"/>
    <dgm:cxn modelId="{6DEB462C-CAA9-42F1-B124-B6BEA7FCB5ED}" srcId="{105FE380-72BA-46AE-9F9A-862E573F4A9A}" destId="{BE97FCE6-CE65-4016-A3A1-8FC3A140B2D7}" srcOrd="0" destOrd="0" parTransId="{F3A0C5F4-6FC8-4DC2-982D-51250790EBF5}" sibTransId="{F852E051-77AB-4899-AF6C-987E87EECCBA}"/>
    <dgm:cxn modelId="{4A655137-CBA4-4CA0-93CA-16BA97E57444}" type="presOf" srcId="{5FBB3154-8D03-4F9F-95E3-8C10965B2866}" destId="{C2D609A3-7420-4036-83F5-EE9A795CDD9F}" srcOrd="0" destOrd="0" presId="urn:microsoft.com/office/officeart/2005/8/layout/vList2"/>
    <dgm:cxn modelId="{58331A63-6B9B-446D-94AA-BFCAB400D144}" srcId="{105FE380-72BA-46AE-9F9A-862E573F4A9A}" destId="{5FBB3154-8D03-4F9F-95E3-8C10965B2866}" srcOrd="5" destOrd="0" parTransId="{C9FC4AA5-A3CF-47D0-87C5-32762971CB86}" sibTransId="{AE6AEB38-7952-437F-A6C7-F181B38758A9}"/>
    <dgm:cxn modelId="{2B452844-6E02-4232-AC5F-51A072CE86D3}" type="presOf" srcId="{006EF3D7-E270-41DE-9BEB-32915B81503E}" destId="{14C8E6D1-40EC-45AB-A447-C7642E4520E8}" srcOrd="0" destOrd="0" presId="urn:microsoft.com/office/officeart/2005/8/layout/vList2"/>
    <dgm:cxn modelId="{B679B064-D34B-40F1-8244-5A3C3EAF9AF4}" srcId="{105FE380-72BA-46AE-9F9A-862E573F4A9A}" destId="{58414A14-BF0A-4B10-93F0-73441EEF5062}" srcOrd="4" destOrd="0" parTransId="{93B39687-BF2E-4448-9311-DF25FB459E72}" sibTransId="{2699DD03-CD2E-48E1-939F-1E54511B0AEF}"/>
    <dgm:cxn modelId="{D3AD268C-5EE8-459B-B7F5-4818F009F078}" srcId="{105FE380-72BA-46AE-9F9A-862E573F4A9A}" destId="{5824A5F3-EBAB-4F93-95D6-9B43086E4A85}" srcOrd="3" destOrd="0" parTransId="{621E101D-47B2-4145-9B1D-DD50F65B83A1}" sibTransId="{4D4C6E31-F80F-4B4A-A462-AD8BC821FEA0}"/>
    <dgm:cxn modelId="{45AA149B-4DEF-4016-A602-2E86EDB79168}" type="presOf" srcId="{BE97FCE6-CE65-4016-A3A1-8FC3A140B2D7}" destId="{3BA95E2D-E0BE-4071-9FC5-3059961E58A4}" srcOrd="0" destOrd="0" presId="urn:microsoft.com/office/officeart/2005/8/layout/vList2"/>
    <dgm:cxn modelId="{24EAB6AE-BCFC-40A6-93F0-D21F2D1EE77E}" srcId="{105FE380-72BA-46AE-9F9A-862E573F4A9A}" destId="{006EF3D7-E270-41DE-9BEB-32915B81503E}" srcOrd="2" destOrd="0" parTransId="{6773838A-4A1F-463C-84C1-2C68E04F9FB6}" sibTransId="{ABC91B0B-1BD8-4E66-8EA5-29BE2FA636C3}"/>
    <dgm:cxn modelId="{4071F2BB-DB23-45C6-A543-DF2515E6B96D}" srcId="{105FE380-72BA-46AE-9F9A-862E573F4A9A}" destId="{619298E5-892F-4C49-9C4B-1073C312383F}" srcOrd="1" destOrd="0" parTransId="{7C257B82-59F7-4B94-BD5B-AD26E0B5E4C9}" sibTransId="{204AB1AD-4FB7-4F7B-88D1-D1BF0C89B74E}"/>
    <dgm:cxn modelId="{7F4033BD-2BAC-4880-A66F-D34E104F544E}" type="presOf" srcId="{105FE380-72BA-46AE-9F9A-862E573F4A9A}" destId="{3AD49C23-32F8-4274-BE34-7A54AED7A30A}" srcOrd="0" destOrd="0" presId="urn:microsoft.com/office/officeart/2005/8/layout/vList2"/>
    <dgm:cxn modelId="{BB053AE7-02B5-49F5-AF6F-442C8A46821D}" type="presOf" srcId="{619298E5-892F-4C49-9C4B-1073C312383F}" destId="{85A0D50B-3780-4A54-8786-3F00C9CBFBB2}" srcOrd="0" destOrd="0" presId="urn:microsoft.com/office/officeart/2005/8/layout/vList2"/>
    <dgm:cxn modelId="{3E85E3EE-5C48-470E-B631-33ADE3CBDBE1}" type="presOf" srcId="{58414A14-BF0A-4B10-93F0-73441EEF5062}" destId="{24340F48-8761-44D3-8FFB-C9CD992D0819}" srcOrd="0" destOrd="0" presId="urn:microsoft.com/office/officeart/2005/8/layout/vList2"/>
    <dgm:cxn modelId="{5FF07078-AF43-4927-90B8-D432FD67F2EE}" type="presParOf" srcId="{3AD49C23-32F8-4274-BE34-7A54AED7A30A}" destId="{3BA95E2D-E0BE-4071-9FC5-3059961E58A4}" srcOrd="0" destOrd="0" presId="urn:microsoft.com/office/officeart/2005/8/layout/vList2"/>
    <dgm:cxn modelId="{814C0AAB-8CDE-4719-9436-90C22B41BE1B}" type="presParOf" srcId="{3AD49C23-32F8-4274-BE34-7A54AED7A30A}" destId="{9067BAAA-C2EE-4025-AF6A-7D0472AFEB95}" srcOrd="1" destOrd="0" presId="urn:microsoft.com/office/officeart/2005/8/layout/vList2"/>
    <dgm:cxn modelId="{60CB8420-BC45-476A-B78B-02295E4DFA3C}" type="presParOf" srcId="{3AD49C23-32F8-4274-BE34-7A54AED7A30A}" destId="{85A0D50B-3780-4A54-8786-3F00C9CBFBB2}" srcOrd="2" destOrd="0" presId="urn:microsoft.com/office/officeart/2005/8/layout/vList2"/>
    <dgm:cxn modelId="{3FAB606D-F5C3-4122-B61F-0546BC25FA68}" type="presParOf" srcId="{3AD49C23-32F8-4274-BE34-7A54AED7A30A}" destId="{9CF927D5-2AA6-42CF-891C-C6D40F2A401D}" srcOrd="3" destOrd="0" presId="urn:microsoft.com/office/officeart/2005/8/layout/vList2"/>
    <dgm:cxn modelId="{7FEF179C-F357-4D2F-A39C-2557F89F8446}" type="presParOf" srcId="{3AD49C23-32F8-4274-BE34-7A54AED7A30A}" destId="{14C8E6D1-40EC-45AB-A447-C7642E4520E8}" srcOrd="4" destOrd="0" presId="urn:microsoft.com/office/officeart/2005/8/layout/vList2"/>
    <dgm:cxn modelId="{2D203EA9-C22B-462E-9BBB-022C82C05B01}" type="presParOf" srcId="{3AD49C23-32F8-4274-BE34-7A54AED7A30A}" destId="{B7413AB4-6539-4CA2-8360-8C18DDFCC0AE}" srcOrd="5" destOrd="0" presId="urn:microsoft.com/office/officeart/2005/8/layout/vList2"/>
    <dgm:cxn modelId="{0AEEF99B-102D-42BB-9497-CDF3E0BD8ECA}" type="presParOf" srcId="{3AD49C23-32F8-4274-BE34-7A54AED7A30A}" destId="{D1AAA4EA-FB1B-4A12-961D-664265BBAB0B}" srcOrd="6" destOrd="0" presId="urn:microsoft.com/office/officeart/2005/8/layout/vList2"/>
    <dgm:cxn modelId="{C29A5E14-F803-4A6F-B899-F3743EE881B0}" type="presParOf" srcId="{3AD49C23-32F8-4274-BE34-7A54AED7A30A}" destId="{7A9AB337-AA61-40A4-9F38-DC884C495534}" srcOrd="7" destOrd="0" presId="urn:microsoft.com/office/officeart/2005/8/layout/vList2"/>
    <dgm:cxn modelId="{6AE2AAF6-5F61-4635-AFD2-CA0CF741B828}" type="presParOf" srcId="{3AD49C23-32F8-4274-BE34-7A54AED7A30A}" destId="{24340F48-8761-44D3-8FFB-C9CD992D0819}" srcOrd="8" destOrd="0" presId="urn:microsoft.com/office/officeart/2005/8/layout/vList2"/>
    <dgm:cxn modelId="{24002A1B-3C1F-42BE-9A58-3D3E7452AB91}" type="presParOf" srcId="{3AD49C23-32F8-4274-BE34-7A54AED7A30A}" destId="{56C9BB09-6942-4F13-AD6E-5FF7725C9A81}" srcOrd="9" destOrd="0" presId="urn:microsoft.com/office/officeart/2005/8/layout/vList2"/>
    <dgm:cxn modelId="{76480BC6-B4FD-4A09-903B-BCA3F0C2BCCC}" type="presParOf" srcId="{3AD49C23-32F8-4274-BE34-7A54AED7A30A}" destId="{C2D609A3-7420-4036-83F5-EE9A795CDD9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9040444-256D-4A7E-819F-CC75D2F6D41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818E4FC-CBD3-4DD6-9CE0-9F9A822F791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Fill out form </a:t>
          </a:r>
          <a:endParaRPr lang="en-US"/>
        </a:p>
      </dgm:t>
    </dgm:pt>
    <dgm:pt modelId="{ED6FDCF1-5C9D-4196-9965-F893350535E7}" type="parTrans" cxnId="{DAA09977-8764-43F3-961A-D4852341EF3C}">
      <dgm:prSet/>
      <dgm:spPr/>
      <dgm:t>
        <a:bodyPr/>
        <a:lstStyle/>
        <a:p>
          <a:endParaRPr lang="en-US"/>
        </a:p>
      </dgm:t>
    </dgm:pt>
    <dgm:pt modelId="{964521AE-9EB3-4CFC-B28B-04C56BAA0399}" type="sibTrans" cxnId="{DAA09977-8764-43F3-961A-D4852341EF3C}">
      <dgm:prSet/>
      <dgm:spPr/>
      <dgm:t>
        <a:bodyPr/>
        <a:lstStyle/>
        <a:p>
          <a:endParaRPr lang="en-US"/>
        </a:p>
      </dgm:t>
    </dgm:pt>
    <dgm:pt modelId="{9311F881-4AE7-44DF-B016-94939AD2F0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Mrs. Cabello will  make arrangements to pick up student files</a:t>
          </a:r>
          <a:endParaRPr lang="en-US"/>
        </a:p>
      </dgm:t>
    </dgm:pt>
    <dgm:pt modelId="{1384DE2D-B2A7-48B2-B18C-A9C37DA32FE1}" type="parTrans" cxnId="{86443552-495C-40D8-970A-694FCA461D30}">
      <dgm:prSet/>
      <dgm:spPr/>
      <dgm:t>
        <a:bodyPr/>
        <a:lstStyle/>
        <a:p>
          <a:endParaRPr lang="en-US"/>
        </a:p>
      </dgm:t>
    </dgm:pt>
    <dgm:pt modelId="{67D71898-9FFE-4CC3-9238-904B86F6FBE3}" type="sibTrans" cxnId="{86443552-495C-40D8-970A-694FCA461D30}">
      <dgm:prSet/>
      <dgm:spPr/>
      <dgm:t>
        <a:bodyPr/>
        <a:lstStyle/>
        <a:p>
          <a:endParaRPr lang="en-US"/>
        </a:p>
      </dgm:t>
    </dgm:pt>
    <dgm:pt modelId="{595204E5-1841-4749-9C57-BD5E8AE08A3E}" type="pres">
      <dgm:prSet presAssocID="{19040444-256D-4A7E-819F-CC75D2F6D417}" presName="root" presStyleCnt="0">
        <dgm:presLayoutVars>
          <dgm:dir/>
          <dgm:resizeHandles val="exact"/>
        </dgm:presLayoutVars>
      </dgm:prSet>
      <dgm:spPr/>
    </dgm:pt>
    <dgm:pt modelId="{D744AE20-DB84-4604-BFCC-F708BD0BCFA7}" type="pres">
      <dgm:prSet presAssocID="{E818E4FC-CBD3-4DD6-9CE0-9F9A822F791D}" presName="compNode" presStyleCnt="0"/>
      <dgm:spPr/>
    </dgm:pt>
    <dgm:pt modelId="{3866C495-922F-4C4E-8726-BF22BCF96EB0}" type="pres">
      <dgm:prSet presAssocID="{E818E4FC-CBD3-4DD6-9CE0-9F9A822F791D}" presName="bgRect" presStyleLbl="bgShp" presStyleIdx="0" presStyleCnt="2"/>
      <dgm:spPr/>
    </dgm:pt>
    <dgm:pt modelId="{B39FBAD7-863E-4E4F-B790-0F353A75F1C7}" type="pres">
      <dgm:prSet presAssocID="{E818E4FC-CBD3-4DD6-9CE0-9F9A822F791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47FAA01D-5D9E-4E04-9002-6DB13B5A5941}" type="pres">
      <dgm:prSet presAssocID="{E818E4FC-CBD3-4DD6-9CE0-9F9A822F791D}" presName="spaceRect" presStyleCnt="0"/>
      <dgm:spPr/>
    </dgm:pt>
    <dgm:pt modelId="{A60E30D5-D867-4D54-B53A-08AEB249F1EB}" type="pres">
      <dgm:prSet presAssocID="{E818E4FC-CBD3-4DD6-9CE0-9F9A822F791D}" presName="parTx" presStyleLbl="revTx" presStyleIdx="0" presStyleCnt="2">
        <dgm:presLayoutVars>
          <dgm:chMax val="0"/>
          <dgm:chPref val="0"/>
        </dgm:presLayoutVars>
      </dgm:prSet>
      <dgm:spPr/>
    </dgm:pt>
    <dgm:pt modelId="{99A56D8A-66A9-4142-BEBA-2A1BF1C81E12}" type="pres">
      <dgm:prSet presAssocID="{964521AE-9EB3-4CFC-B28B-04C56BAA0399}" presName="sibTrans" presStyleCnt="0"/>
      <dgm:spPr/>
    </dgm:pt>
    <dgm:pt modelId="{B6FFE38C-2312-423D-86E3-68BB976548BB}" type="pres">
      <dgm:prSet presAssocID="{9311F881-4AE7-44DF-B016-94939AD2F0EE}" presName="compNode" presStyleCnt="0"/>
      <dgm:spPr/>
    </dgm:pt>
    <dgm:pt modelId="{C63E7026-8A4F-46E4-98C7-3AF5F6318269}" type="pres">
      <dgm:prSet presAssocID="{9311F881-4AE7-44DF-B016-94939AD2F0EE}" presName="bgRect" presStyleLbl="bgShp" presStyleIdx="1" presStyleCnt="2"/>
      <dgm:spPr/>
    </dgm:pt>
    <dgm:pt modelId="{AF40AF5D-315A-46F2-AC08-4DFE15A7043B}" type="pres">
      <dgm:prSet presAssocID="{9311F881-4AE7-44DF-B016-94939AD2F0E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11C7944-5BEF-4CFE-B408-D13FB81556F5}" type="pres">
      <dgm:prSet presAssocID="{9311F881-4AE7-44DF-B016-94939AD2F0EE}" presName="spaceRect" presStyleCnt="0"/>
      <dgm:spPr/>
    </dgm:pt>
    <dgm:pt modelId="{F6569876-56E4-460A-9E28-1B2D52E2CD92}" type="pres">
      <dgm:prSet presAssocID="{9311F881-4AE7-44DF-B016-94939AD2F0EE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68BAF2E-F730-43B3-A218-4107F628B564}" type="presOf" srcId="{9311F881-4AE7-44DF-B016-94939AD2F0EE}" destId="{F6569876-56E4-460A-9E28-1B2D52E2CD92}" srcOrd="0" destOrd="0" presId="urn:microsoft.com/office/officeart/2018/2/layout/IconVerticalSolidList"/>
    <dgm:cxn modelId="{86443552-495C-40D8-970A-694FCA461D30}" srcId="{19040444-256D-4A7E-819F-CC75D2F6D417}" destId="{9311F881-4AE7-44DF-B016-94939AD2F0EE}" srcOrd="1" destOrd="0" parTransId="{1384DE2D-B2A7-48B2-B18C-A9C37DA32FE1}" sibTransId="{67D71898-9FFE-4CC3-9238-904B86F6FBE3}"/>
    <dgm:cxn modelId="{DAA09977-8764-43F3-961A-D4852341EF3C}" srcId="{19040444-256D-4A7E-819F-CC75D2F6D417}" destId="{E818E4FC-CBD3-4DD6-9CE0-9F9A822F791D}" srcOrd="0" destOrd="0" parTransId="{ED6FDCF1-5C9D-4196-9965-F893350535E7}" sibTransId="{964521AE-9EB3-4CFC-B28B-04C56BAA0399}"/>
    <dgm:cxn modelId="{B58CA2D0-7B74-4921-9C8D-0F65291C1D94}" type="presOf" srcId="{19040444-256D-4A7E-819F-CC75D2F6D417}" destId="{595204E5-1841-4749-9C57-BD5E8AE08A3E}" srcOrd="0" destOrd="0" presId="urn:microsoft.com/office/officeart/2018/2/layout/IconVerticalSolidList"/>
    <dgm:cxn modelId="{D9CF72D6-3216-4CDF-A3DF-8D72A1475D52}" type="presOf" srcId="{E818E4FC-CBD3-4DD6-9CE0-9F9A822F791D}" destId="{A60E30D5-D867-4D54-B53A-08AEB249F1EB}" srcOrd="0" destOrd="0" presId="urn:microsoft.com/office/officeart/2018/2/layout/IconVerticalSolidList"/>
    <dgm:cxn modelId="{539FFDDA-9E2E-4591-B8B8-47DDF2CD14EC}" type="presParOf" srcId="{595204E5-1841-4749-9C57-BD5E8AE08A3E}" destId="{D744AE20-DB84-4604-BFCC-F708BD0BCFA7}" srcOrd="0" destOrd="0" presId="urn:microsoft.com/office/officeart/2018/2/layout/IconVerticalSolidList"/>
    <dgm:cxn modelId="{5D090DB1-C55A-477D-949B-04B5C4A0106E}" type="presParOf" srcId="{D744AE20-DB84-4604-BFCC-F708BD0BCFA7}" destId="{3866C495-922F-4C4E-8726-BF22BCF96EB0}" srcOrd="0" destOrd="0" presId="urn:microsoft.com/office/officeart/2018/2/layout/IconVerticalSolidList"/>
    <dgm:cxn modelId="{3484731B-0339-4A66-9228-4DDFA89CA2AA}" type="presParOf" srcId="{D744AE20-DB84-4604-BFCC-F708BD0BCFA7}" destId="{B39FBAD7-863E-4E4F-B790-0F353A75F1C7}" srcOrd="1" destOrd="0" presId="urn:microsoft.com/office/officeart/2018/2/layout/IconVerticalSolidList"/>
    <dgm:cxn modelId="{0544E3FE-9C21-4430-A6CA-028CC74C0D36}" type="presParOf" srcId="{D744AE20-DB84-4604-BFCC-F708BD0BCFA7}" destId="{47FAA01D-5D9E-4E04-9002-6DB13B5A5941}" srcOrd="2" destOrd="0" presId="urn:microsoft.com/office/officeart/2018/2/layout/IconVerticalSolidList"/>
    <dgm:cxn modelId="{4191B2ED-2CC5-4AF2-92E1-D09CB057EE4A}" type="presParOf" srcId="{D744AE20-DB84-4604-BFCC-F708BD0BCFA7}" destId="{A60E30D5-D867-4D54-B53A-08AEB249F1EB}" srcOrd="3" destOrd="0" presId="urn:microsoft.com/office/officeart/2018/2/layout/IconVerticalSolidList"/>
    <dgm:cxn modelId="{3C88C728-75EB-438B-9238-54D6E2A14505}" type="presParOf" srcId="{595204E5-1841-4749-9C57-BD5E8AE08A3E}" destId="{99A56D8A-66A9-4142-BEBA-2A1BF1C81E12}" srcOrd="1" destOrd="0" presId="urn:microsoft.com/office/officeart/2018/2/layout/IconVerticalSolidList"/>
    <dgm:cxn modelId="{60C60433-1E21-4E7F-BFA9-E65B7DB7AC0D}" type="presParOf" srcId="{595204E5-1841-4749-9C57-BD5E8AE08A3E}" destId="{B6FFE38C-2312-423D-86E3-68BB976548BB}" srcOrd="2" destOrd="0" presId="urn:microsoft.com/office/officeart/2018/2/layout/IconVerticalSolidList"/>
    <dgm:cxn modelId="{39758D86-E369-401D-9C50-A96E05748381}" type="presParOf" srcId="{B6FFE38C-2312-423D-86E3-68BB976548BB}" destId="{C63E7026-8A4F-46E4-98C7-3AF5F6318269}" srcOrd="0" destOrd="0" presId="urn:microsoft.com/office/officeart/2018/2/layout/IconVerticalSolidList"/>
    <dgm:cxn modelId="{2A4A668C-D802-45E7-AB34-B914D8FE4AF9}" type="presParOf" srcId="{B6FFE38C-2312-423D-86E3-68BB976548BB}" destId="{AF40AF5D-315A-46F2-AC08-4DFE15A7043B}" srcOrd="1" destOrd="0" presId="urn:microsoft.com/office/officeart/2018/2/layout/IconVerticalSolidList"/>
    <dgm:cxn modelId="{AE80B7EB-8308-471D-B7C1-6B8399D98550}" type="presParOf" srcId="{B6FFE38C-2312-423D-86E3-68BB976548BB}" destId="{811C7944-5BEF-4CFE-B408-D13FB81556F5}" srcOrd="2" destOrd="0" presId="urn:microsoft.com/office/officeart/2018/2/layout/IconVerticalSolidList"/>
    <dgm:cxn modelId="{C1A45D6E-DC03-4FD3-9CBE-045DA0462B0F}" type="presParOf" srcId="{B6FFE38C-2312-423D-86E3-68BB976548BB}" destId="{F6569876-56E4-460A-9E28-1B2D52E2CD9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AE090D-E3D2-4D44-B919-EF9DBAAA5426}" type="doc">
      <dgm:prSet loTypeId="urn:microsoft.com/office/officeart/2005/8/layout/vProcess5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0D44B4FC-D6E4-4C0D-8973-C438D34339AC}">
      <dgm:prSet/>
      <dgm:spPr/>
      <dgm:t>
        <a:bodyPr/>
        <a:lstStyle/>
        <a:p>
          <a:r>
            <a:rPr lang="en-US" b="0" i="0"/>
            <a:t>First Day of school has been push back to August 10</a:t>
          </a:r>
          <a:r>
            <a:rPr lang="en-US" b="0" i="0" baseline="30000"/>
            <a:t>th</a:t>
          </a:r>
          <a:r>
            <a:rPr lang="en-US" b="0" i="0"/>
            <a:t>.</a:t>
          </a:r>
          <a:endParaRPr lang="en-US"/>
        </a:p>
      </dgm:t>
    </dgm:pt>
    <dgm:pt modelId="{53193C75-D793-488B-A2C9-BD05CC2D6A0E}" type="parTrans" cxnId="{EC85C422-32BD-41FF-BE83-D114E53FDA4C}">
      <dgm:prSet/>
      <dgm:spPr/>
      <dgm:t>
        <a:bodyPr/>
        <a:lstStyle/>
        <a:p>
          <a:endParaRPr lang="en-US"/>
        </a:p>
      </dgm:t>
    </dgm:pt>
    <dgm:pt modelId="{5A3234B0-71A3-4A18-A1B8-0274C134E6FB}" type="sibTrans" cxnId="{EC85C422-32BD-41FF-BE83-D114E53FDA4C}">
      <dgm:prSet/>
      <dgm:spPr/>
      <dgm:t>
        <a:bodyPr/>
        <a:lstStyle/>
        <a:p>
          <a:endParaRPr lang="en-US"/>
        </a:p>
      </dgm:t>
    </dgm:pt>
    <dgm:pt modelId="{1D995B5C-2C63-4998-874D-A76159DC5277}">
      <dgm:prSet/>
      <dgm:spPr/>
      <dgm:t>
        <a:bodyPr/>
        <a:lstStyle/>
        <a:p>
          <a:r>
            <a:rPr lang="en-US" b="0" i="0" dirty="0"/>
            <a:t>Start times : </a:t>
          </a:r>
        </a:p>
        <a:p>
          <a:r>
            <a:rPr lang="en-US" b="0" i="0" dirty="0"/>
            <a:t>k-8</a:t>
          </a:r>
          <a:r>
            <a:rPr lang="en-US" b="0" i="0" baseline="30000" dirty="0"/>
            <a:t>th</a:t>
          </a:r>
          <a:r>
            <a:rPr lang="en-US" b="0" i="0" dirty="0"/>
            <a:t>   7:45-2:30     High school  7:30-2:30</a:t>
          </a:r>
          <a:endParaRPr lang="en-US" dirty="0"/>
        </a:p>
      </dgm:t>
    </dgm:pt>
    <dgm:pt modelId="{1CB93A4B-683D-47B1-ADF7-63EE6769F06F}" type="parTrans" cxnId="{635DA112-B409-49F0-8D6B-C60ADAB682BF}">
      <dgm:prSet/>
      <dgm:spPr/>
      <dgm:t>
        <a:bodyPr/>
        <a:lstStyle/>
        <a:p>
          <a:endParaRPr lang="en-US"/>
        </a:p>
      </dgm:t>
    </dgm:pt>
    <dgm:pt modelId="{DFB1775D-23A2-4E80-A3EC-88F44FFF15D5}" type="sibTrans" cxnId="{635DA112-B409-49F0-8D6B-C60ADAB682BF}">
      <dgm:prSet/>
      <dgm:spPr/>
      <dgm:t>
        <a:bodyPr/>
        <a:lstStyle/>
        <a:p>
          <a:endParaRPr lang="en-US"/>
        </a:p>
      </dgm:t>
    </dgm:pt>
    <dgm:pt modelId="{CE7BAFEB-9BCD-4DCA-9D94-47127FC8C712}" type="pres">
      <dgm:prSet presAssocID="{A4AE090D-E3D2-4D44-B919-EF9DBAAA5426}" presName="outerComposite" presStyleCnt="0">
        <dgm:presLayoutVars>
          <dgm:chMax val="5"/>
          <dgm:dir/>
          <dgm:resizeHandles val="exact"/>
        </dgm:presLayoutVars>
      </dgm:prSet>
      <dgm:spPr/>
    </dgm:pt>
    <dgm:pt modelId="{EBE60C0B-5415-4E35-AA62-240813356009}" type="pres">
      <dgm:prSet presAssocID="{A4AE090D-E3D2-4D44-B919-EF9DBAAA5426}" presName="dummyMaxCanvas" presStyleCnt="0">
        <dgm:presLayoutVars/>
      </dgm:prSet>
      <dgm:spPr/>
    </dgm:pt>
    <dgm:pt modelId="{5BFF5BEB-AAAD-47B5-874C-9481A2A8859F}" type="pres">
      <dgm:prSet presAssocID="{A4AE090D-E3D2-4D44-B919-EF9DBAAA5426}" presName="TwoNodes_1" presStyleLbl="node1" presStyleIdx="0" presStyleCnt="2">
        <dgm:presLayoutVars>
          <dgm:bulletEnabled val="1"/>
        </dgm:presLayoutVars>
      </dgm:prSet>
      <dgm:spPr/>
    </dgm:pt>
    <dgm:pt modelId="{A247283F-021D-4AB2-A3C9-6EEAE17BEAF6}" type="pres">
      <dgm:prSet presAssocID="{A4AE090D-E3D2-4D44-B919-EF9DBAAA5426}" presName="TwoNodes_2" presStyleLbl="node1" presStyleIdx="1" presStyleCnt="2">
        <dgm:presLayoutVars>
          <dgm:bulletEnabled val="1"/>
        </dgm:presLayoutVars>
      </dgm:prSet>
      <dgm:spPr/>
    </dgm:pt>
    <dgm:pt modelId="{D6A889FE-8FB7-4143-A12C-EFB74CEEB2D7}" type="pres">
      <dgm:prSet presAssocID="{A4AE090D-E3D2-4D44-B919-EF9DBAAA5426}" presName="TwoConn_1-2" presStyleLbl="fgAccFollowNode1" presStyleIdx="0" presStyleCnt="1">
        <dgm:presLayoutVars>
          <dgm:bulletEnabled val="1"/>
        </dgm:presLayoutVars>
      </dgm:prSet>
      <dgm:spPr/>
    </dgm:pt>
    <dgm:pt modelId="{DC29141E-E7A3-42CA-9D55-B169B5EB0BF0}" type="pres">
      <dgm:prSet presAssocID="{A4AE090D-E3D2-4D44-B919-EF9DBAAA5426}" presName="TwoNodes_1_text" presStyleLbl="node1" presStyleIdx="1" presStyleCnt="2">
        <dgm:presLayoutVars>
          <dgm:bulletEnabled val="1"/>
        </dgm:presLayoutVars>
      </dgm:prSet>
      <dgm:spPr/>
    </dgm:pt>
    <dgm:pt modelId="{25414788-3C10-48F1-ADE1-09CA7F7736F2}" type="pres">
      <dgm:prSet presAssocID="{A4AE090D-E3D2-4D44-B919-EF9DBAAA5426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4D34C102-67EC-4F1F-A077-CA52098D684B}" type="presOf" srcId="{0D44B4FC-D6E4-4C0D-8973-C438D34339AC}" destId="{DC29141E-E7A3-42CA-9D55-B169B5EB0BF0}" srcOrd="1" destOrd="0" presId="urn:microsoft.com/office/officeart/2005/8/layout/vProcess5"/>
    <dgm:cxn modelId="{635DA112-B409-49F0-8D6B-C60ADAB682BF}" srcId="{A4AE090D-E3D2-4D44-B919-EF9DBAAA5426}" destId="{1D995B5C-2C63-4998-874D-A76159DC5277}" srcOrd="1" destOrd="0" parTransId="{1CB93A4B-683D-47B1-ADF7-63EE6769F06F}" sibTransId="{DFB1775D-23A2-4E80-A3EC-88F44FFF15D5}"/>
    <dgm:cxn modelId="{6B131E1C-C149-4E6A-838C-8595950C24BD}" type="presOf" srcId="{0D44B4FC-D6E4-4C0D-8973-C438D34339AC}" destId="{5BFF5BEB-AAAD-47B5-874C-9481A2A8859F}" srcOrd="0" destOrd="0" presId="urn:microsoft.com/office/officeart/2005/8/layout/vProcess5"/>
    <dgm:cxn modelId="{EC85C422-32BD-41FF-BE83-D114E53FDA4C}" srcId="{A4AE090D-E3D2-4D44-B919-EF9DBAAA5426}" destId="{0D44B4FC-D6E4-4C0D-8973-C438D34339AC}" srcOrd="0" destOrd="0" parTransId="{53193C75-D793-488B-A2C9-BD05CC2D6A0E}" sibTransId="{5A3234B0-71A3-4A18-A1B8-0274C134E6FB}"/>
    <dgm:cxn modelId="{CE04952C-C579-4074-A979-DDBE87729160}" type="presOf" srcId="{1D995B5C-2C63-4998-874D-A76159DC5277}" destId="{A247283F-021D-4AB2-A3C9-6EEAE17BEAF6}" srcOrd="0" destOrd="0" presId="urn:microsoft.com/office/officeart/2005/8/layout/vProcess5"/>
    <dgm:cxn modelId="{10A8F152-FD35-4F9C-8486-91CCD64A0F3A}" type="presOf" srcId="{5A3234B0-71A3-4A18-A1B8-0274C134E6FB}" destId="{D6A889FE-8FB7-4143-A12C-EFB74CEEB2D7}" srcOrd="0" destOrd="0" presId="urn:microsoft.com/office/officeart/2005/8/layout/vProcess5"/>
    <dgm:cxn modelId="{3585398B-77C1-48A8-B354-E6F4D841C7BF}" type="presOf" srcId="{1D995B5C-2C63-4998-874D-A76159DC5277}" destId="{25414788-3C10-48F1-ADE1-09CA7F7736F2}" srcOrd="1" destOrd="0" presId="urn:microsoft.com/office/officeart/2005/8/layout/vProcess5"/>
    <dgm:cxn modelId="{1FBAF9F4-B335-4422-B65A-34FDEF8C1283}" type="presOf" srcId="{A4AE090D-E3D2-4D44-B919-EF9DBAAA5426}" destId="{CE7BAFEB-9BCD-4DCA-9D94-47127FC8C712}" srcOrd="0" destOrd="0" presId="urn:microsoft.com/office/officeart/2005/8/layout/vProcess5"/>
    <dgm:cxn modelId="{3B3D9570-2A68-44D3-8846-98F945722EB2}" type="presParOf" srcId="{CE7BAFEB-9BCD-4DCA-9D94-47127FC8C712}" destId="{EBE60C0B-5415-4E35-AA62-240813356009}" srcOrd="0" destOrd="0" presId="urn:microsoft.com/office/officeart/2005/8/layout/vProcess5"/>
    <dgm:cxn modelId="{3003245C-B9AA-452A-B679-6C9FFC1FCAEF}" type="presParOf" srcId="{CE7BAFEB-9BCD-4DCA-9D94-47127FC8C712}" destId="{5BFF5BEB-AAAD-47B5-874C-9481A2A8859F}" srcOrd="1" destOrd="0" presId="urn:microsoft.com/office/officeart/2005/8/layout/vProcess5"/>
    <dgm:cxn modelId="{BE2A6293-AE77-4FBC-B3CF-E61763E262D0}" type="presParOf" srcId="{CE7BAFEB-9BCD-4DCA-9D94-47127FC8C712}" destId="{A247283F-021D-4AB2-A3C9-6EEAE17BEAF6}" srcOrd="2" destOrd="0" presId="urn:microsoft.com/office/officeart/2005/8/layout/vProcess5"/>
    <dgm:cxn modelId="{A8BF84C7-456A-4859-B1A5-B5AD26E340E1}" type="presParOf" srcId="{CE7BAFEB-9BCD-4DCA-9D94-47127FC8C712}" destId="{D6A889FE-8FB7-4143-A12C-EFB74CEEB2D7}" srcOrd="3" destOrd="0" presId="urn:microsoft.com/office/officeart/2005/8/layout/vProcess5"/>
    <dgm:cxn modelId="{B296F4A7-0C92-4ADD-9D31-0155E98C9918}" type="presParOf" srcId="{CE7BAFEB-9BCD-4DCA-9D94-47127FC8C712}" destId="{DC29141E-E7A3-42CA-9D55-B169B5EB0BF0}" srcOrd="4" destOrd="0" presId="urn:microsoft.com/office/officeart/2005/8/layout/vProcess5"/>
    <dgm:cxn modelId="{A39F830D-E8B0-424D-B931-64DE44389078}" type="presParOf" srcId="{CE7BAFEB-9BCD-4DCA-9D94-47127FC8C712}" destId="{25414788-3C10-48F1-ADE1-09CA7F7736F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AD2D871-F84F-49D5-9907-9ED7DF66D55A}" type="doc">
      <dgm:prSet loTypeId="urn:microsoft.com/office/officeart/2005/8/layout/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2F1D58E-D99E-4760-9015-B7C14926B69E}">
      <dgm:prSet/>
      <dgm:spPr/>
      <dgm:t>
        <a:bodyPr/>
        <a:lstStyle/>
        <a:p>
          <a:r>
            <a:rPr lang="en-US" b="0" i="0"/>
            <a:t>Location TBA</a:t>
          </a:r>
          <a:endParaRPr lang="en-US"/>
        </a:p>
      </dgm:t>
    </dgm:pt>
    <dgm:pt modelId="{79770D03-6564-4292-91BA-D10CA9EA151D}" type="parTrans" cxnId="{92F4CD8C-FE4E-4C9E-8E0D-1F28647E147C}">
      <dgm:prSet/>
      <dgm:spPr/>
      <dgm:t>
        <a:bodyPr/>
        <a:lstStyle/>
        <a:p>
          <a:endParaRPr lang="en-US"/>
        </a:p>
      </dgm:t>
    </dgm:pt>
    <dgm:pt modelId="{836C5546-4094-4DB1-9AF0-F207A089067A}" type="sibTrans" cxnId="{92F4CD8C-FE4E-4C9E-8E0D-1F28647E147C}">
      <dgm:prSet/>
      <dgm:spPr/>
      <dgm:t>
        <a:bodyPr/>
        <a:lstStyle/>
        <a:p>
          <a:endParaRPr lang="en-US"/>
        </a:p>
      </dgm:t>
    </dgm:pt>
    <dgm:pt modelId="{6AF3D5C0-9C71-48F3-88A7-C1D6A1EE711A}">
      <dgm:prSet/>
      <dgm:spPr/>
      <dgm:t>
        <a:bodyPr/>
        <a:lstStyle/>
        <a:p>
          <a:r>
            <a:rPr lang="en-US" b="0" i="0"/>
            <a:t>Tuesday Aug 4</a:t>
          </a:r>
          <a:r>
            <a:rPr lang="en-US" b="0" i="0" baseline="30000"/>
            <a:t>th</a:t>
          </a:r>
          <a:r>
            <a:rPr lang="en-US" b="0" i="0"/>
            <a:t> 6:00pm</a:t>
          </a:r>
          <a:endParaRPr lang="en-US"/>
        </a:p>
      </dgm:t>
    </dgm:pt>
    <dgm:pt modelId="{93F46815-1BEC-47B5-B5A5-FF16A3164205}" type="parTrans" cxnId="{19EB2476-116E-490D-843F-2887B6AF25D0}">
      <dgm:prSet/>
      <dgm:spPr/>
      <dgm:t>
        <a:bodyPr/>
        <a:lstStyle/>
        <a:p>
          <a:endParaRPr lang="en-US"/>
        </a:p>
      </dgm:t>
    </dgm:pt>
    <dgm:pt modelId="{1B582719-0AE8-4751-9008-9DE1E36CDD47}" type="sibTrans" cxnId="{19EB2476-116E-490D-843F-2887B6AF25D0}">
      <dgm:prSet/>
      <dgm:spPr/>
      <dgm:t>
        <a:bodyPr/>
        <a:lstStyle/>
        <a:p>
          <a:endParaRPr lang="en-US"/>
        </a:p>
      </dgm:t>
    </dgm:pt>
    <dgm:pt modelId="{BE57269D-C5D0-4C88-92B0-79DBEA86B0AC}">
      <dgm:prSet/>
      <dgm:spPr/>
      <dgm:t>
        <a:bodyPr/>
        <a:lstStyle/>
        <a:p>
          <a:r>
            <a:rPr lang="en-US" b="0" i="0"/>
            <a:t>Meet teachers drop off books and earthquake kits</a:t>
          </a:r>
          <a:endParaRPr lang="en-US"/>
        </a:p>
      </dgm:t>
    </dgm:pt>
    <dgm:pt modelId="{4A71EAA7-F22C-495B-8C6D-539EE21DC7C6}" type="parTrans" cxnId="{F2F2AF2D-4451-4A3A-99F0-2DD7FB323DF7}">
      <dgm:prSet/>
      <dgm:spPr/>
      <dgm:t>
        <a:bodyPr/>
        <a:lstStyle/>
        <a:p>
          <a:endParaRPr lang="en-US"/>
        </a:p>
      </dgm:t>
    </dgm:pt>
    <dgm:pt modelId="{214E9DFA-3395-4708-947C-5E6A665014C7}" type="sibTrans" cxnId="{F2F2AF2D-4451-4A3A-99F0-2DD7FB323DF7}">
      <dgm:prSet/>
      <dgm:spPr/>
      <dgm:t>
        <a:bodyPr/>
        <a:lstStyle/>
        <a:p>
          <a:endParaRPr lang="en-US"/>
        </a:p>
      </dgm:t>
    </dgm:pt>
    <dgm:pt modelId="{3A3C5539-899E-4B67-8D2B-732B83DC334C}" type="pres">
      <dgm:prSet presAssocID="{CAD2D871-F84F-49D5-9907-9ED7DF66D55A}" presName="diagram" presStyleCnt="0">
        <dgm:presLayoutVars>
          <dgm:dir/>
          <dgm:resizeHandles val="exact"/>
        </dgm:presLayoutVars>
      </dgm:prSet>
      <dgm:spPr/>
    </dgm:pt>
    <dgm:pt modelId="{551DF6B0-215E-476B-A1D0-1B070AE0AD26}" type="pres">
      <dgm:prSet presAssocID="{F2F1D58E-D99E-4760-9015-B7C14926B69E}" presName="node" presStyleLbl="node1" presStyleIdx="0" presStyleCnt="3">
        <dgm:presLayoutVars>
          <dgm:bulletEnabled val="1"/>
        </dgm:presLayoutVars>
      </dgm:prSet>
      <dgm:spPr/>
    </dgm:pt>
    <dgm:pt modelId="{EADE1340-D895-4B83-B322-9090A09E12E0}" type="pres">
      <dgm:prSet presAssocID="{836C5546-4094-4DB1-9AF0-F207A089067A}" presName="sibTrans" presStyleLbl="sibTrans2D1" presStyleIdx="0" presStyleCnt="2"/>
      <dgm:spPr/>
    </dgm:pt>
    <dgm:pt modelId="{99DDBEA3-D97B-44E0-89A8-A26C4ED4ACBD}" type="pres">
      <dgm:prSet presAssocID="{836C5546-4094-4DB1-9AF0-F207A089067A}" presName="connectorText" presStyleLbl="sibTrans2D1" presStyleIdx="0" presStyleCnt="2"/>
      <dgm:spPr/>
    </dgm:pt>
    <dgm:pt modelId="{BD7D81E5-9B96-498B-9AAD-40A849E48BF5}" type="pres">
      <dgm:prSet presAssocID="{6AF3D5C0-9C71-48F3-88A7-C1D6A1EE711A}" presName="node" presStyleLbl="node1" presStyleIdx="1" presStyleCnt="3">
        <dgm:presLayoutVars>
          <dgm:bulletEnabled val="1"/>
        </dgm:presLayoutVars>
      </dgm:prSet>
      <dgm:spPr/>
    </dgm:pt>
    <dgm:pt modelId="{F265A50E-F562-40D6-89AF-C77D26620399}" type="pres">
      <dgm:prSet presAssocID="{1B582719-0AE8-4751-9008-9DE1E36CDD47}" presName="sibTrans" presStyleLbl="sibTrans2D1" presStyleIdx="1" presStyleCnt="2"/>
      <dgm:spPr/>
    </dgm:pt>
    <dgm:pt modelId="{164EA349-C05A-4B13-A754-8526878FFAB1}" type="pres">
      <dgm:prSet presAssocID="{1B582719-0AE8-4751-9008-9DE1E36CDD47}" presName="connectorText" presStyleLbl="sibTrans2D1" presStyleIdx="1" presStyleCnt="2"/>
      <dgm:spPr/>
    </dgm:pt>
    <dgm:pt modelId="{C7FA1CF2-B377-4462-BE3F-589AA6578234}" type="pres">
      <dgm:prSet presAssocID="{BE57269D-C5D0-4C88-92B0-79DBEA86B0AC}" presName="node" presStyleLbl="node1" presStyleIdx="2" presStyleCnt="3">
        <dgm:presLayoutVars>
          <dgm:bulletEnabled val="1"/>
        </dgm:presLayoutVars>
      </dgm:prSet>
      <dgm:spPr/>
    </dgm:pt>
  </dgm:ptLst>
  <dgm:cxnLst>
    <dgm:cxn modelId="{E410D406-737B-426A-9B43-4495927630B7}" type="presOf" srcId="{836C5546-4094-4DB1-9AF0-F207A089067A}" destId="{99DDBEA3-D97B-44E0-89A8-A26C4ED4ACBD}" srcOrd="1" destOrd="0" presId="urn:microsoft.com/office/officeart/2005/8/layout/process5"/>
    <dgm:cxn modelId="{905EE110-4D2F-4B5B-BFBD-C6E251CB743E}" type="presOf" srcId="{836C5546-4094-4DB1-9AF0-F207A089067A}" destId="{EADE1340-D895-4B83-B322-9090A09E12E0}" srcOrd="0" destOrd="0" presId="urn:microsoft.com/office/officeart/2005/8/layout/process5"/>
    <dgm:cxn modelId="{E628661A-C024-4357-A677-673EEA2890A2}" type="presOf" srcId="{BE57269D-C5D0-4C88-92B0-79DBEA86B0AC}" destId="{C7FA1CF2-B377-4462-BE3F-589AA6578234}" srcOrd="0" destOrd="0" presId="urn:microsoft.com/office/officeart/2005/8/layout/process5"/>
    <dgm:cxn modelId="{DCE36A1E-CFAB-49FD-8214-2B85C4CEA504}" type="presOf" srcId="{CAD2D871-F84F-49D5-9907-9ED7DF66D55A}" destId="{3A3C5539-899E-4B67-8D2B-732B83DC334C}" srcOrd="0" destOrd="0" presId="urn:microsoft.com/office/officeart/2005/8/layout/process5"/>
    <dgm:cxn modelId="{F2F2AF2D-4451-4A3A-99F0-2DD7FB323DF7}" srcId="{CAD2D871-F84F-49D5-9907-9ED7DF66D55A}" destId="{BE57269D-C5D0-4C88-92B0-79DBEA86B0AC}" srcOrd="2" destOrd="0" parTransId="{4A71EAA7-F22C-495B-8C6D-539EE21DC7C6}" sibTransId="{214E9DFA-3395-4708-947C-5E6A665014C7}"/>
    <dgm:cxn modelId="{BDF0135B-8669-40FF-8FED-EC2DB5F9B1C1}" type="presOf" srcId="{6AF3D5C0-9C71-48F3-88A7-C1D6A1EE711A}" destId="{BD7D81E5-9B96-498B-9AAD-40A849E48BF5}" srcOrd="0" destOrd="0" presId="urn:microsoft.com/office/officeart/2005/8/layout/process5"/>
    <dgm:cxn modelId="{77293462-BBEF-4CD9-88CC-ED1D7A53265D}" type="presOf" srcId="{1B582719-0AE8-4751-9008-9DE1E36CDD47}" destId="{164EA349-C05A-4B13-A754-8526878FFAB1}" srcOrd="1" destOrd="0" presId="urn:microsoft.com/office/officeart/2005/8/layout/process5"/>
    <dgm:cxn modelId="{4EAAB170-EF71-47D9-B03C-891A45504D66}" type="presOf" srcId="{F2F1D58E-D99E-4760-9015-B7C14926B69E}" destId="{551DF6B0-215E-476B-A1D0-1B070AE0AD26}" srcOrd="0" destOrd="0" presId="urn:microsoft.com/office/officeart/2005/8/layout/process5"/>
    <dgm:cxn modelId="{19EB2476-116E-490D-843F-2887B6AF25D0}" srcId="{CAD2D871-F84F-49D5-9907-9ED7DF66D55A}" destId="{6AF3D5C0-9C71-48F3-88A7-C1D6A1EE711A}" srcOrd="1" destOrd="0" parTransId="{93F46815-1BEC-47B5-B5A5-FF16A3164205}" sibTransId="{1B582719-0AE8-4751-9008-9DE1E36CDD47}"/>
    <dgm:cxn modelId="{92F4CD8C-FE4E-4C9E-8E0D-1F28647E147C}" srcId="{CAD2D871-F84F-49D5-9907-9ED7DF66D55A}" destId="{F2F1D58E-D99E-4760-9015-B7C14926B69E}" srcOrd="0" destOrd="0" parTransId="{79770D03-6564-4292-91BA-D10CA9EA151D}" sibTransId="{836C5546-4094-4DB1-9AF0-F207A089067A}"/>
    <dgm:cxn modelId="{B71C11DA-A72B-4F55-85D9-737903D3E021}" type="presOf" srcId="{1B582719-0AE8-4751-9008-9DE1E36CDD47}" destId="{F265A50E-F562-40D6-89AF-C77D26620399}" srcOrd="0" destOrd="0" presId="urn:microsoft.com/office/officeart/2005/8/layout/process5"/>
    <dgm:cxn modelId="{442B1360-826A-4950-983D-340E3511BF8C}" type="presParOf" srcId="{3A3C5539-899E-4B67-8D2B-732B83DC334C}" destId="{551DF6B0-215E-476B-A1D0-1B070AE0AD26}" srcOrd="0" destOrd="0" presId="urn:microsoft.com/office/officeart/2005/8/layout/process5"/>
    <dgm:cxn modelId="{E3195230-2DA4-40C3-BCC7-53102413DB7B}" type="presParOf" srcId="{3A3C5539-899E-4B67-8D2B-732B83DC334C}" destId="{EADE1340-D895-4B83-B322-9090A09E12E0}" srcOrd="1" destOrd="0" presId="urn:microsoft.com/office/officeart/2005/8/layout/process5"/>
    <dgm:cxn modelId="{B1F29328-2E93-4379-BD3B-98A1F2782C29}" type="presParOf" srcId="{EADE1340-D895-4B83-B322-9090A09E12E0}" destId="{99DDBEA3-D97B-44E0-89A8-A26C4ED4ACBD}" srcOrd="0" destOrd="0" presId="urn:microsoft.com/office/officeart/2005/8/layout/process5"/>
    <dgm:cxn modelId="{15260B5B-5ECA-428C-B1B3-55FC91BABEED}" type="presParOf" srcId="{3A3C5539-899E-4B67-8D2B-732B83DC334C}" destId="{BD7D81E5-9B96-498B-9AAD-40A849E48BF5}" srcOrd="2" destOrd="0" presId="urn:microsoft.com/office/officeart/2005/8/layout/process5"/>
    <dgm:cxn modelId="{C88B1BC3-26CB-41B4-8972-FCDEB9C46669}" type="presParOf" srcId="{3A3C5539-899E-4B67-8D2B-732B83DC334C}" destId="{F265A50E-F562-40D6-89AF-C77D26620399}" srcOrd="3" destOrd="0" presId="urn:microsoft.com/office/officeart/2005/8/layout/process5"/>
    <dgm:cxn modelId="{B8A83105-FB33-4435-B700-671B4C216344}" type="presParOf" srcId="{F265A50E-F562-40D6-89AF-C77D26620399}" destId="{164EA349-C05A-4B13-A754-8526878FFAB1}" srcOrd="0" destOrd="0" presId="urn:microsoft.com/office/officeart/2005/8/layout/process5"/>
    <dgm:cxn modelId="{13F672C8-AB48-4F67-AB07-B1A286AAA871}" type="presParOf" srcId="{3A3C5539-899E-4B67-8D2B-732B83DC334C}" destId="{C7FA1CF2-B377-4462-BE3F-589AA6578234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EFFF1C-55B6-4735-B289-847D66966C30}">
      <dsp:nvSpPr>
        <dsp:cNvPr id="0" name=""/>
        <dsp:cNvSpPr/>
      </dsp:nvSpPr>
      <dsp:spPr>
        <a:xfrm>
          <a:off x="85120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9AB85-F12A-443E-B505-0E4D831F6E51}">
      <dsp:nvSpPr>
        <dsp:cNvPr id="0" name=""/>
        <dsp:cNvSpPr/>
      </dsp:nvSpPr>
      <dsp:spPr>
        <a:xfrm>
          <a:off x="595840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/>
            <a:t>Living Way Academy Warriors</a:t>
          </a:r>
        </a:p>
      </dsp:txBody>
      <dsp:txXfrm>
        <a:off x="681328" y="570834"/>
        <a:ext cx="4425508" cy="2747791"/>
      </dsp:txXfrm>
    </dsp:sp>
    <dsp:sp modelId="{04855BCA-2011-40E3-934E-6576AEB844A7}">
      <dsp:nvSpPr>
        <dsp:cNvPr id="0" name=""/>
        <dsp:cNvSpPr/>
      </dsp:nvSpPr>
      <dsp:spPr>
        <a:xfrm>
          <a:off x="5703045" y="162"/>
          <a:ext cx="4596484" cy="291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5715F-CFEA-4CE5-8CC6-E29D4DCAA22E}">
      <dsp:nvSpPr>
        <dsp:cNvPr id="0" name=""/>
        <dsp:cNvSpPr/>
      </dsp:nvSpPr>
      <dsp:spPr>
        <a:xfrm>
          <a:off x="6213765" y="485346"/>
          <a:ext cx="4596484" cy="2918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Financial Backing</a:t>
          </a:r>
        </a:p>
      </dsp:txBody>
      <dsp:txXfrm>
        <a:off x="6299253" y="570834"/>
        <a:ext cx="4425508" cy="27477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5E098-37D2-48C2-A4FF-D884F3AFCE5A}">
      <dsp:nvSpPr>
        <dsp:cNvPr id="0" name=""/>
        <dsp:cNvSpPr/>
      </dsp:nvSpPr>
      <dsp:spPr>
        <a:xfrm>
          <a:off x="0" y="0"/>
          <a:ext cx="8716296" cy="7489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Colors Are navy, white, tan and Gray</a:t>
          </a:r>
          <a:endParaRPr lang="en-US" sz="1900" kern="1200"/>
        </a:p>
      </dsp:txBody>
      <dsp:txXfrm>
        <a:off x="21936" y="21936"/>
        <a:ext cx="7844844" cy="705068"/>
      </dsp:txXfrm>
    </dsp:sp>
    <dsp:sp modelId="{72B05280-CA08-4764-B599-7C0A61D132A1}">
      <dsp:nvSpPr>
        <dsp:cNvPr id="0" name=""/>
        <dsp:cNvSpPr/>
      </dsp:nvSpPr>
      <dsp:spPr>
        <a:xfrm>
          <a:off x="729989" y="885112"/>
          <a:ext cx="8716296" cy="7489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 dirty="0"/>
            <a:t>Shirts Polos or oxford shirts are allowed ( White, navy, or gray (light or dark gray)</a:t>
          </a:r>
          <a:endParaRPr lang="en-US" sz="1900" kern="1200" dirty="0"/>
        </a:p>
      </dsp:txBody>
      <dsp:txXfrm>
        <a:off x="751925" y="907048"/>
        <a:ext cx="7455622" cy="705068"/>
      </dsp:txXfrm>
    </dsp:sp>
    <dsp:sp modelId="{ABCDD0BA-2078-4266-A8D8-1F0DBD2B6E0B}">
      <dsp:nvSpPr>
        <dsp:cNvPr id="0" name=""/>
        <dsp:cNvSpPr/>
      </dsp:nvSpPr>
      <dsp:spPr>
        <a:xfrm>
          <a:off x="1449084" y="1770224"/>
          <a:ext cx="8716296" cy="74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Bottoms navy gray or tan pants, shorts, skirts or skorts</a:t>
          </a:r>
          <a:endParaRPr lang="en-US" sz="1900" kern="1200"/>
        </a:p>
      </dsp:txBody>
      <dsp:txXfrm>
        <a:off x="1471020" y="1792160"/>
        <a:ext cx="7466517" cy="705068"/>
      </dsp:txXfrm>
    </dsp:sp>
    <dsp:sp modelId="{8098555B-1A6A-45E4-BA65-495A7B30EEC7}">
      <dsp:nvSpPr>
        <dsp:cNvPr id="0" name=""/>
        <dsp:cNvSpPr/>
      </dsp:nvSpPr>
      <dsp:spPr>
        <a:xfrm>
          <a:off x="2179074" y="2655336"/>
          <a:ext cx="8716296" cy="74894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0" i="0" kern="1200"/>
            <a:t>****please no basketball shorts or any bottoms with holes.</a:t>
          </a:r>
          <a:endParaRPr lang="en-US" sz="1900" kern="1200"/>
        </a:p>
      </dsp:txBody>
      <dsp:txXfrm>
        <a:off x="2201010" y="2677272"/>
        <a:ext cx="7455622" cy="705068"/>
      </dsp:txXfrm>
    </dsp:sp>
    <dsp:sp modelId="{13ADB64B-7257-43C5-AD13-DEAC4C0FFFE8}">
      <dsp:nvSpPr>
        <dsp:cNvPr id="0" name=""/>
        <dsp:cNvSpPr/>
      </dsp:nvSpPr>
      <dsp:spPr>
        <a:xfrm>
          <a:off x="8229484" y="573620"/>
          <a:ext cx="486811" cy="48681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339016" y="573620"/>
        <a:ext cx="267747" cy="366325"/>
      </dsp:txXfrm>
    </dsp:sp>
    <dsp:sp modelId="{E38241EC-42B3-462B-B948-8024817D258F}">
      <dsp:nvSpPr>
        <dsp:cNvPr id="0" name=""/>
        <dsp:cNvSpPr/>
      </dsp:nvSpPr>
      <dsp:spPr>
        <a:xfrm>
          <a:off x="8959474" y="1458732"/>
          <a:ext cx="486811" cy="48681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069006" y="1458732"/>
        <a:ext cx="267747" cy="366325"/>
      </dsp:txXfrm>
    </dsp:sp>
    <dsp:sp modelId="{797DC55B-7E9A-4F8A-A1E8-5CF3487EA905}">
      <dsp:nvSpPr>
        <dsp:cNvPr id="0" name=""/>
        <dsp:cNvSpPr/>
      </dsp:nvSpPr>
      <dsp:spPr>
        <a:xfrm>
          <a:off x="9678568" y="2343844"/>
          <a:ext cx="486811" cy="48681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788100" y="2343844"/>
        <a:ext cx="267747" cy="36632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10188-9A1A-40DB-9F4D-E7D80EDA2E71}">
      <dsp:nvSpPr>
        <dsp:cNvPr id="0" name=""/>
        <dsp:cNvSpPr/>
      </dsp:nvSpPr>
      <dsp:spPr>
        <a:xfrm>
          <a:off x="2485700" y="14638"/>
          <a:ext cx="2024437" cy="2024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FBB219-901F-4FE0-821A-BEB484045BEC}">
      <dsp:nvSpPr>
        <dsp:cNvPr id="0" name=""/>
        <dsp:cNvSpPr/>
      </dsp:nvSpPr>
      <dsp:spPr>
        <a:xfrm>
          <a:off x="2917138" y="446075"/>
          <a:ext cx="1161562" cy="1161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B3FC90-BFEF-4C9F-B7E9-01B6E2FA5B3E}">
      <dsp:nvSpPr>
        <dsp:cNvPr id="0" name=""/>
        <dsp:cNvSpPr/>
      </dsp:nvSpPr>
      <dsp:spPr>
        <a:xfrm>
          <a:off x="1838544" y="2669638"/>
          <a:ext cx="33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b="0" i="0" kern="1200"/>
            <a:t>New school Application</a:t>
          </a:r>
          <a:endParaRPr lang="en-US" sz="2500" kern="1200"/>
        </a:p>
      </dsp:txBody>
      <dsp:txXfrm>
        <a:off x="1838544" y="2669638"/>
        <a:ext cx="3318750" cy="720000"/>
      </dsp:txXfrm>
    </dsp:sp>
    <dsp:sp modelId="{7705FC35-F7A0-467C-88D7-7F2E29F107B6}">
      <dsp:nvSpPr>
        <dsp:cNvPr id="0" name=""/>
        <dsp:cNvSpPr/>
      </dsp:nvSpPr>
      <dsp:spPr>
        <a:xfrm>
          <a:off x="6385231" y="14638"/>
          <a:ext cx="2024437" cy="202443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A5DC62-E012-4A7B-88C8-C62D6C8F4D84}">
      <dsp:nvSpPr>
        <dsp:cNvPr id="0" name=""/>
        <dsp:cNvSpPr/>
      </dsp:nvSpPr>
      <dsp:spPr>
        <a:xfrm>
          <a:off x="6816669" y="446075"/>
          <a:ext cx="1161562" cy="1161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825F69-4B3A-45B0-9591-8F8C30E48927}">
      <dsp:nvSpPr>
        <dsp:cNvPr id="0" name=""/>
        <dsp:cNvSpPr/>
      </dsp:nvSpPr>
      <dsp:spPr>
        <a:xfrm>
          <a:off x="5738075" y="2669638"/>
          <a:ext cx="33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b="0" i="0" kern="1200"/>
            <a:t>Multi School Application</a:t>
          </a:r>
          <a:endParaRPr lang="en-US" sz="2500" kern="1200"/>
        </a:p>
      </dsp:txBody>
      <dsp:txXfrm>
        <a:off x="5738075" y="2669638"/>
        <a:ext cx="3318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E2A4B-6E73-4FB1-AA40-36C2A184291D}">
      <dsp:nvSpPr>
        <dsp:cNvPr id="0" name=""/>
        <dsp:cNvSpPr/>
      </dsp:nvSpPr>
      <dsp:spPr>
        <a:xfrm>
          <a:off x="0" y="0"/>
          <a:ext cx="9261064" cy="10212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/>
            <a:t>Several proposal to several locations</a:t>
          </a:r>
          <a:endParaRPr lang="en-US" sz="3500" kern="1200"/>
        </a:p>
      </dsp:txBody>
      <dsp:txXfrm>
        <a:off x="29912" y="29912"/>
        <a:ext cx="8159021" cy="961459"/>
      </dsp:txXfrm>
    </dsp:sp>
    <dsp:sp modelId="{B0E225CF-9769-4DD6-8239-1E0B15596A65}">
      <dsp:nvSpPr>
        <dsp:cNvPr id="0" name=""/>
        <dsp:cNvSpPr/>
      </dsp:nvSpPr>
      <dsp:spPr>
        <a:xfrm>
          <a:off x="817152" y="1191496"/>
          <a:ext cx="9261064" cy="1021283"/>
        </a:xfrm>
        <a:prstGeom prst="roundRect">
          <a:avLst>
            <a:gd name="adj" fmla="val 10000"/>
          </a:avLst>
        </a:prstGeom>
        <a:solidFill>
          <a:schemeClr val="accent2">
            <a:hueOff val="677407"/>
            <a:satOff val="-3316"/>
            <a:lumOff val="186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/>
            <a:t>Living Way Church</a:t>
          </a:r>
          <a:endParaRPr lang="en-US" sz="3500" kern="1200"/>
        </a:p>
      </dsp:txBody>
      <dsp:txXfrm>
        <a:off x="847064" y="1221408"/>
        <a:ext cx="7720253" cy="961459"/>
      </dsp:txXfrm>
    </dsp:sp>
    <dsp:sp modelId="{E401C01F-9423-4811-8192-F8290080A525}">
      <dsp:nvSpPr>
        <dsp:cNvPr id="0" name=""/>
        <dsp:cNvSpPr/>
      </dsp:nvSpPr>
      <dsp:spPr>
        <a:xfrm>
          <a:off x="1634305" y="2382993"/>
          <a:ext cx="9261064" cy="1021283"/>
        </a:xfrm>
        <a:prstGeom prst="roundRect">
          <a:avLst>
            <a:gd name="adj" fmla="val 10000"/>
          </a:avLst>
        </a:prstGeom>
        <a:solidFill>
          <a:schemeClr val="accent2">
            <a:hueOff val="1354814"/>
            <a:satOff val="-6632"/>
            <a:lumOff val="372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/>
            <a:t>Possible new location still pursuing</a:t>
          </a:r>
          <a:endParaRPr lang="en-US" sz="3500" kern="1200"/>
        </a:p>
      </dsp:txBody>
      <dsp:txXfrm>
        <a:off x="1664217" y="2412905"/>
        <a:ext cx="7720253" cy="961459"/>
      </dsp:txXfrm>
    </dsp:sp>
    <dsp:sp modelId="{02753623-8191-4A61-81F5-5BDAB4E92AA5}">
      <dsp:nvSpPr>
        <dsp:cNvPr id="0" name=""/>
        <dsp:cNvSpPr/>
      </dsp:nvSpPr>
      <dsp:spPr>
        <a:xfrm>
          <a:off x="8597230" y="774473"/>
          <a:ext cx="663834" cy="66383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8746593" y="774473"/>
        <a:ext cx="365108" cy="499535"/>
      </dsp:txXfrm>
    </dsp:sp>
    <dsp:sp modelId="{22C6B79C-2D7C-4068-8A3C-B85B7C86D7C4}">
      <dsp:nvSpPr>
        <dsp:cNvPr id="0" name=""/>
        <dsp:cNvSpPr/>
      </dsp:nvSpPr>
      <dsp:spPr>
        <a:xfrm>
          <a:off x="9414383" y="1959161"/>
          <a:ext cx="663834" cy="66383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29769"/>
            <a:satOff val="-4713"/>
            <a:lumOff val="-10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1629769"/>
              <a:satOff val="-4713"/>
              <a:lumOff val="-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9563746" y="1959161"/>
        <a:ext cx="365108" cy="499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C8204-BE7C-4BE1-9027-CB8CCD7EB840}">
      <dsp:nvSpPr>
        <dsp:cNvPr id="0" name=""/>
        <dsp:cNvSpPr/>
      </dsp:nvSpPr>
      <dsp:spPr>
        <a:xfrm>
          <a:off x="0" y="582"/>
          <a:ext cx="5614987" cy="13635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FB2AA-93DE-4F01-A632-19775E00C10A}">
      <dsp:nvSpPr>
        <dsp:cNvPr id="0" name=""/>
        <dsp:cNvSpPr/>
      </dsp:nvSpPr>
      <dsp:spPr>
        <a:xfrm>
          <a:off x="412475" y="307382"/>
          <a:ext cx="749956" cy="7499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995D44-EF8C-4342-BDED-2FAB174E066A}">
      <dsp:nvSpPr>
        <dsp:cNvPr id="0" name=""/>
        <dsp:cNvSpPr/>
      </dsp:nvSpPr>
      <dsp:spPr>
        <a:xfrm>
          <a:off x="1574907" y="582"/>
          <a:ext cx="4040079" cy="1363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310" tIns="144310" rIns="144310" bIns="14431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How to register</a:t>
          </a:r>
          <a:endParaRPr lang="en-US" sz="2500" kern="1200"/>
        </a:p>
      </dsp:txBody>
      <dsp:txXfrm>
        <a:off x="1574907" y="582"/>
        <a:ext cx="4040079" cy="1363556"/>
      </dsp:txXfrm>
    </dsp:sp>
    <dsp:sp modelId="{4916B824-D277-48F5-AA1B-B416F478B16E}">
      <dsp:nvSpPr>
        <dsp:cNvPr id="0" name=""/>
        <dsp:cNvSpPr/>
      </dsp:nvSpPr>
      <dsp:spPr>
        <a:xfrm>
          <a:off x="0" y="1705028"/>
          <a:ext cx="5614987" cy="13635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C7ED32-07D0-4F92-AD37-0E7F097A1F4A}">
      <dsp:nvSpPr>
        <dsp:cNvPr id="0" name=""/>
        <dsp:cNvSpPr/>
      </dsp:nvSpPr>
      <dsp:spPr>
        <a:xfrm>
          <a:off x="412475" y="2011828"/>
          <a:ext cx="749956" cy="7499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E78F0-60ED-4AF7-B61D-08BAF65A88FC}">
      <dsp:nvSpPr>
        <dsp:cNvPr id="0" name=""/>
        <dsp:cNvSpPr/>
      </dsp:nvSpPr>
      <dsp:spPr>
        <a:xfrm>
          <a:off x="1574907" y="1705028"/>
          <a:ext cx="4040079" cy="1363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310" tIns="144310" rIns="144310" bIns="14431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 dirty="0"/>
            <a:t>$150.00 per student (may be paid tonight)</a:t>
          </a:r>
          <a:endParaRPr lang="en-US" sz="2500" kern="1200" dirty="0"/>
        </a:p>
      </dsp:txBody>
      <dsp:txXfrm>
        <a:off x="1574907" y="1705028"/>
        <a:ext cx="4040079" cy="1363556"/>
      </dsp:txXfrm>
    </dsp:sp>
    <dsp:sp modelId="{95AE4712-DA44-4965-9D18-2567437C7977}">
      <dsp:nvSpPr>
        <dsp:cNvPr id="0" name=""/>
        <dsp:cNvSpPr/>
      </dsp:nvSpPr>
      <dsp:spPr>
        <a:xfrm>
          <a:off x="0" y="3409473"/>
          <a:ext cx="5614987" cy="136355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21437E-468F-4CF2-9C98-73A16D63E483}">
      <dsp:nvSpPr>
        <dsp:cNvPr id="0" name=""/>
        <dsp:cNvSpPr/>
      </dsp:nvSpPr>
      <dsp:spPr>
        <a:xfrm>
          <a:off x="412475" y="3716274"/>
          <a:ext cx="749956" cy="7499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CF052A-1397-41E4-8182-66D916ABB747}">
      <dsp:nvSpPr>
        <dsp:cNvPr id="0" name=""/>
        <dsp:cNvSpPr/>
      </dsp:nvSpPr>
      <dsp:spPr>
        <a:xfrm>
          <a:off x="1574907" y="3409473"/>
          <a:ext cx="4040079" cy="1363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310" tIns="144310" rIns="144310" bIns="14431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$250 after July 25</a:t>
          </a:r>
          <a:endParaRPr lang="en-US" sz="2500" kern="1200"/>
        </a:p>
      </dsp:txBody>
      <dsp:txXfrm>
        <a:off x="1574907" y="3409473"/>
        <a:ext cx="4040079" cy="13635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4838C-6260-4FFC-BC57-DACCCCA8BF54}">
      <dsp:nvSpPr>
        <dsp:cNvPr id="0" name=""/>
        <dsp:cNvSpPr/>
      </dsp:nvSpPr>
      <dsp:spPr>
        <a:xfrm>
          <a:off x="0" y="3571"/>
          <a:ext cx="6496050" cy="7608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624EBD-18D5-42A4-BD06-2922212A26C3}">
      <dsp:nvSpPr>
        <dsp:cNvPr id="0" name=""/>
        <dsp:cNvSpPr/>
      </dsp:nvSpPr>
      <dsp:spPr>
        <a:xfrm>
          <a:off x="230144" y="174753"/>
          <a:ext cx="418445" cy="418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27155-540C-488D-A987-7F101DA95144}">
      <dsp:nvSpPr>
        <dsp:cNvPr id="0" name=""/>
        <dsp:cNvSpPr/>
      </dsp:nvSpPr>
      <dsp:spPr>
        <a:xfrm>
          <a:off x="878734" y="3571"/>
          <a:ext cx="5617315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Comments &amp; questions and information</a:t>
          </a:r>
        </a:p>
      </dsp:txBody>
      <dsp:txXfrm>
        <a:off x="878734" y="3571"/>
        <a:ext cx="5617315" cy="760809"/>
      </dsp:txXfrm>
    </dsp:sp>
    <dsp:sp modelId="{903B3D1F-AF20-4AB6-8D77-9996529B52A0}">
      <dsp:nvSpPr>
        <dsp:cNvPr id="0" name=""/>
        <dsp:cNvSpPr/>
      </dsp:nvSpPr>
      <dsp:spPr>
        <a:xfrm>
          <a:off x="0" y="954583"/>
          <a:ext cx="6496050" cy="7608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DF428D-4F1F-416E-9E2B-8E134FE1A5E5}">
      <dsp:nvSpPr>
        <dsp:cNvPr id="0" name=""/>
        <dsp:cNvSpPr/>
      </dsp:nvSpPr>
      <dsp:spPr>
        <a:xfrm>
          <a:off x="230144" y="1125765"/>
          <a:ext cx="418445" cy="4184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51ADBF-B1FE-4946-B32F-5CEB81E4718E}">
      <dsp:nvSpPr>
        <dsp:cNvPr id="0" name=""/>
        <dsp:cNvSpPr/>
      </dsp:nvSpPr>
      <dsp:spPr>
        <a:xfrm>
          <a:off x="878734" y="954583"/>
          <a:ext cx="5617315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Download Registration Form</a:t>
          </a:r>
        </a:p>
      </dsp:txBody>
      <dsp:txXfrm>
        <a:off x="878734" y="954583"/>
        <a:ext cx="5617315" cy="760809"/>
      </dsp:txXfrm>
    </dsp:sp>
    <dsp:sp modelId="{F3D38128-A7B4-4381-AC3F-5F11B0B29043}">
      <dsp:nvSpPr>
        <dsp:cNvPr id="0" name=""/>
        <dsp:cNvSpPr/>
      </dsp:nvSpPr>
      <dsp:spPr>
        <a:xfrm>
          <a:off x="0" y="1905595"/>
          <a:ext cx="6496050" cy="7608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EEB5E8-22E0-4A6A-8004-3FA046520E90}">
      <dsp:nvSpPr>
        <dsp:cNvPr id="0" name=""/>
        <dsp:cNvSpPr/>
      </dsp:nvSpPr>
      <dsp:spPr>
        <a:xfrm>
          <a:off x="230144" y="2076777"/>
          <a:ext cx="418445" cy="4184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9427F-3E9A-4749-9C6B-2B1C8539AEDC}">
      <dsp:nvSpPr>
        <dsp:cNvPr id="0" name=""/>
        <dsp:cNvSpPr/>
      </dsp:nvSpPr>
      <dsp:spPr>
        <a:xfrm>
          <a:off x="878734" y="1905595"/>
          <a:ext cx="5617315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Working on Website</a:t>
          </a:r>
        </a:p>
      </dsp:txBody>
      <dsp:txXfrm>
        <a:off x="878734" y="1905595"/>
        <a:ext cx="5617315" cy="760809"/>
      </dsp:txXfrm>
    </dsp:sp>
    <dsp:sp modelId="{FDCCAA5B-0F2C-4CFC-998C-6C06E0FC4CAF}">
      <dsp:nvSpPr>
        <dsp:cNvPr id="0" name=""/>
        <dsp:cNvSpPr/>
      </dsp:nvSpPr>
      <dsp:spPr>
        <a:xfrm>
          <a:off x="0" y="2856607"/>
          <a:ext cx="6496050" cy="76080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B8D46D-04A9-4F9D-B312-4F6C7E89EB0E}">
      <dsp:nvSpPr>
        <dsp:cNvPr id="0" name=""/>
        <dsp:cNvSpPr/>
      </dsp:nvSpPr>
      <dsp:spPr>
        <a:xfrm>
          <a:off x="230144" y="3027789"/>
          <a:ext cx="418445" cy="4184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5FEA5B-3426-492E-90B1-62621107A16C}">
      <dsp:nvSpPr>
        <dsp:cNvPr id="0" name=""/>
        <dsp:cNvSpPr/>
      </dsp:nvSpPr>
      <dsp:spPr>
        <a:xfrm>
          <a:off x="878734" y="2856607"/>
          <a:ext cx="5617315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Go, Give, send link</a:t>
          </a:r>
        </a:p>
      </dsp:txBody>
      <dsp:txXfrm>
        <a:off x="878734" y="2856607"/>
        <a:ext cx="5617315" cy="760809"/>
      </dsp:txXfrm>
    </dsp:sp>
    <dsp:sp modelId="{23047ACC-A2EF-4BF7-ABAE-93788E713011}">
      <dsp:nvSpPr>
        <dsp:cNvPr id="0" name=""/>
        <dsp:cNvSpPr/>
      </dsp:nvSpPr>
      <dsp:spPr>
        <a:xfrm>
          <a:off x="0" y="3807618"/>
          <a:ext cx="6496050" cy="76080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FE2173-EDE1-4CBC-A186-52FF4C4C1001}">
      <dsp:nvSpPr>
        <dsp:cNvPr id="0" name=""/>
        <dsp:cNvSpPr/>
      </dsp:nvSpPr>
      <dsp:spPr>
        <a:xfrm>
          <a:off x="230144" y="3978800"/>
          <a:ext cx="418445" cy="4184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523E6-82BB-4E6F-BDED-F88A69E41CEC}">
      <dsp:nvSpPr>
        <dsp:cNvPr id="0" name=""/>
        <dsp:cNvSpPr/>
      </dsp:nvSpPr>
      <dsp:spPr>
        <a:xfrm>
          <a:off x="878734" y="3807618"/>
          <a:ext cx="5617315" cy="76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519" tIns="80519" rIns="80519" bIns="8051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Yearly Calendar, Books, Dress code, community service, eq Kits, Athletics, resource and class supply list</a:t>
          </a:r>
        </a:p>
      </dsp:txBody>
      <dsp:txXfrm>
        <a:off x="878734" y="3807618"/>
        <a:ext cx="5617315" cy="7608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DA914-0A01-4ED9-A26B-AC5ECFE6787E}">
      <dsp:nvSpPr>
        <dsp:cNvPr id="0" name=""/>
        <dsp:cNvSpPr/>
      </dsp:nvSpPr>
      <dsp:spPr>
        <a:xfrm>
          <a:off x="0" y="96750"/>
          <a:ext cx="6496050" cy="13922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/>
            <a:t>Hoping to Launch this week  ( Link will be on the Blog)</a:t>
          </a:r>
          <a:endParaRPr lang="en-US" sz="3500" kern="1200"/>
        </a:p>
      </dsp:txBody>
      <dsp:txXfrm>
        <a:off x="67966" y="164716"/>
        <a:ext cx="6360118" cy="1256367"/>
      </dsp:txXfrm>
    </dsp:sp>
    <dsp:sp modelId="{74849AF1-0211-47C8-BCB7-5CEA8CAA54DD}">
      <dsp:nvSpPr>
        <dsp:cNvPr id="0" name=""/>
        <dsp:cNvSpPr/>
      </dsp:nvSpPr>
      <dsp:spPr>
        <a:xfrm>
          <a:off x="0" y="1589850"/>
          <a:ext cx="6496050" cy="1392299"/>
        </a:xfrm>
        <a:prstGeom prst="roundRect">
          <a:avLst/>
        </a:prstGeom>
        <a:gradFill rotWithShape="0">
          <a:gsLst>
            <a:gs pos="0">
              <a:schemeClr val="accent2">
                <a:hueOff val="677407"/>
                <a:satOff val="-3316"/>
                <a:lumOff val="1862"/>
                <a:alphaOff val="0"/>
                <a:tint val="98000"/>
                <a:lumMod val="114000"/>
              </a:schemeClr>
            </a:gs>
            <a:gs pos="100000">
              <a:schemeClr val="accent2">
                <a:hueOff val="677407"/>
                <a:satOff val="-3316"/>
                <a:lumOff val="186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/>
            <a:t>Operational Expenses</a:t>
          </a:r>
          <a:endParaRPr lang="en-US" sz="3500" kern="1200"/>
        </a:p>
      </dsp:txBody>
      <dsp:txXfrm>
        <a:off x="67966" y="1657816"/>
        <a:ext cx="6360118" cy="1256367"/>
      </dsp:txXfrm>
    </dsp:sp>
    <dsp:sp modelId="{59D4CE10-BE69-4F29-8F4C-6F08B129331A}">
      <dsp:nvSpPr>
        <dsp:cNvPr id="0" name=""/>
        <dsp:cNvSpPr/>
      </dsp:nvSpPr>
      <dsp:spPr>
        <a:xfrm>
          <a:off x="0" y="3082949"/>
          <a:ext cx="6496050" cy="1392299"/>
        </a:xfrm>
        <a:prstGeom prst="roundRect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0" i="0" kern="1200"/>
            <a:t>Financial Aid fund </a:t>
          </a:r>
          <a:endParaRPr lang="en-US" sz="3500" kern="1200"/>
        </a:p>
      </dsp:txBody>
      <dsp:txXfrm>
        <a:off x="67966" y="3150915"/>
        <a:ext cx="6360118" cy="12563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95E2D-E0BE-4071-9FC5-3059961E58A4}">
      <dsp:nvSpPr>
        <dsp:cNvPr id="0" name=""/>
        <dsp:cNvSpPr/>
      </dsp:nvSpPr>
      <dsp:spPr>
        <a:xfrm>
          <a:off x="0" y="8280"/>
          <a:ext cx="6496050" cy="7160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Zoom or in person ( zoom code 464 230 1144   Password: jesus all lowercase</a:t>
          </a:r>
          <a:endParaRPr lang="en-US" sz="1800" kern="1200"/>
        </a:p>
      </dsp:txBody>
      <dsp:txXfrm>
        <a:off x="34954" y="43234"/>
        <a:ext cx="6426142" cy="646132"/>
      </dsp:txXfrm>
    </dsp:sp>
    <dsp:sp modelId="{85A0D50B-3780-4A54-8786-3F00C9CBFBB2}">
      <dsp:nvSpPr>
        <dsp:cNvPr id="0" name=""/>
        <dsp:cNvSpPr/>
      </dsp:nvSpPr>
      <dsp:spPr>
        <a:xfrm>
          <a:off x="0" y="776160"/>
          <a:ext cx="6496050" cy="716040"/>
        </a:xfrm>
        <a:prstGeom prst="roundRect">
          <a:avLst/>
        </a:prstGeom>
        <a:gradFill rotWithShape="0">
          <a:gsLst>
            <a:gs pos="0">
              <a:schemeClr val="accent2">
                <a:hueOff val="270963"/>
                <a:satOff val="-1326"/>
                <a:lumOff val="745"/>
                <a:alphaOff val="0"/>
                <a:tint val="98000"/>
                <a:lumMod val="114000"/>
              </a:schemeClr>
            </a:gs>
            <a:gs pos="100000">
              <a:schemeClr val="accent2">
                <a:hueOff val="270963"/>
                <a:satOff val="-1326"/>
                <a:lumOff val="74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June 24  Kindergarten thru 8</a:t>
          </a:r>
          <a:r>
            <a:rPr lang="en-US" sz="1800" b="0" i="0" kern="1200" baseline="30000"/>
            <a:t>th</a:t>
          </a:r>
          <a:r>
            <a:rPr lang="en-US" sz="1800" b="0" i="0" kern="1200"/>
            <a:t> grade</a:t>
          </a:r>
          <a:endParaRPr lang="en-US" sz="1800" kern="1200"/>
        </a:p>
      </dsp:txBody>
      <dsp:txXfrm>
        <a:off x="34954" y="811114"/>
        <a:ext cx="6426142" cy="646132"/>
      </dsp:txXfrm>
    </dsp:sp>
    <dsp:sp modelId="{14C8E6D1-40EC-45AB-A447-C7642E4520E8}">
      <dsp:nvSpPr>
        <dsp:cNvPr id="0" name=""/>
        <dsp:cNvSpPr/>
      </dsp:nvSpPr>
      <dsp:spPr>
        <a:xfrm>
          <a:off x="0" y="1544040"/>
          <a:ext cx="6496050" cy="716040"/>
        </a:xfrm>
        <a:prstGeom prst="roundRect">
          <a:avLst/>
        </a:prstGeom>
        <a:gradFill rotWithShape="0">
          <a:gsLst>
            <a:gs pos="0">
              <a:schemeClr val="accent2">
                <a:hueOff val="541926"/>
                <a:satOff val="-2653"/>
                <a:lumOff val="1490"/>
                <a:alphaOff val="0"/>
                <a:tint val="98000"/>
                <a:lumMod val="114000"/>
              </a:schemeClr>
            </a:gs>
            <a:gs pos="100000">
              <a:schemeClr val="accent2">
                <a:hueOff val="541926"/>
                <a:satOff val="-2653"/>
                <a:lumOff val="149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July 13 High School</a:t>
          </a:r>
          <a:endParaRPr lang="en-US" sz="1800" kern="1200"/>
        </a:p>
      </dsp:txBody>
      <dsp:txXfrm>
        <a:off x="34954" y="1578994"/>
        <a:ext cx="6426142" cy="646132"/>
      </dsp:txXfrm>
    </dsp:sp>
    <dsp:sp modelId="{D1AAA4EA-FB1B-4A12-961D-664265BBAB0B}">
      <dsp:nvSpPr>
        <dsp:cNvPr id="0" name=""/>
        <dsp:cNvSpPr/>
      </dsp:nvSpPr>
      <dsp:spPr>
        <a:xfrm>
          <a:off x="0" y="2311920"/>
          <a:ext cx="6496050" cy="716040"/>
        </a:xfrm>
        <a:prstGeom prst="roundRect">
          <a:avLst/>
        </a:prstGeom>
        <a:gradFill rotWithShape="0">
          <a:gsLst>
            <a:gs pos="0">
              <a:schemeClr val="accent2">
                <a:hueOff val="812888"/>
                <a:satOff val="-3979"/>
                <a:lumOff val="2235"/>
                <a:alphaOff val="0"/>
                <a:tint val="98000"/>
                <a:lumMod val="114000"/>
              </a:schemeClr>
            </a:gs>
            <a:gs pos="100000">
              <a:schemeClr val="accent2">
                <a:hueOff val="812888"/>
                <a:satOff val="-3979"/>
                <a:lumOff val="223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To Schedule  tonight See  with Mrs. Cabello or call 951 750-8300</a:t>
          </a:r>
          <a:endParaRPr lang="en-US" sz="1800" kern="1200"/>
        </a:p>
      </dsp:txBody>
      <dsp:txXfrm>
        <a:off x="34954" y="2346874"/>
        <a:ext cx="6426142" cy="646132"/>
      </dsp:txXfrm>
    </dsp:sp>
    <dsp:sp modelId="{24340F48-8761-44D3-8FFB-C9CD992D0819}">
      <dsp:nvSpPr>
        <dsp:cNvPr id="0" name=""/>
        <dsp:cNvSpPr/>
      </dsp:nvSpPr>
      <dsp:spPr>
        <a:xfrm>
          <a:off x="0" y="3079800"/>
          <a:ext cx="6496050" cy="716040"/>
        </a:xfrm>
        <a:prstGeom prst="roundRect">
          <a:avLst/>
        </a:prstGeom>
        <a:gradFill rotWithShape="0">
          <a:gsLst>
            <a:gs pos="0">
              <a:schemeClr val="accent2">
                <a:hueOff val="1083851"/>
                <a:satOff val="-5306"/>
                <a:lumOff val="2980"/>
                <a:alphaOff val="0"/>
                <a:tint val="98000"/>
                <a:lumMod val="114000"/>
              </a:schemeClr>
            </a:gs>
            <a:gs pos="100000">
              <a:schemeClr val="accent2">
                <a:hueOff val="1083851"/>
                <a:satOff val="-5306"/>
                <a:lumOff val="298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Book cost $385-$425 </a:t>
          </a:r>
          <a:endParaRPr lang="en-US" sz="1800" kern="1200"/>
        </a:p>
      </dsp:txBody>
      <dsp:txXfrm>
        <a:off x="34954" y="3114754"/>
        <a:ext cx="6426142" cy="646132"/>
      </dsp:txXfrm>
    </dsp:sp>
    <dsp:sp modelId="{C2D609A3-7420-4036-83F5-EE9A795CDD9F}">
      <dsp:nvSpPr>
        <dsp:cNvPr id="0" name=""/>
        <dsp:cNvSpPr/>
      </dsp:nvSpPr>
      <dsp:spPr>
        <a:xfrm>
          <a:off x="0" y="3847680"/>
          <a:ext cx="6496050" cy="716040"/>
        </a:xfrm>
        <a:prstGeom prst="roundRect">
          <a:avLst/>
        </a:prstGeom>
        <a:gradFill rotWithShape="0">
          <a:gsLst>
            <a:gs pos="0">
              <a:schemeClr val="accent2">
                <a:hueOff val="1354814"/>
                <a:satOff val="-6632"/>
                <a:lumOff val="3725"/>
                <a:alphaOff val="0"/>
                <a:tint val="98000"/>
                <a:lumMod val="114000"/>
              </a:schemeClr>
            </a:gs>
            <a:gs pos="100000">
              <a:schemeClr val="accent2">
                <a:hueOff val="1354814"/>
                <a:satOff val="-6632"/>
                <a:lumOff val="372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/>
            <a:t>Book exchange Monday July 6</a:t>
          </a:r>
          <a:r>
            <a:rPr lang="en-US" sz="1800" b="0" i="0" kern="1200" baseline="30000"/>
            <a:t>th</a:t>
          </a:r>
          <a:r>
            <a:rPr lang="en-US" sz="1800" b="0" i="0" kern="1200"/>
            <a:t>  6:00-7:00pm Location TBA</a:t>
          </a:r>
          <a:endParaRPr lang="en-US" sz="1800" kern="1200"/>
        </a:p>
      </dsp:txBody>
      <dsp:txXfrm>
        <a:off x="34954" y="3882634"/>
        <a:ext cx="6426142" cy="6461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6C495-922F-4C4E-8726-BF22BCF96EB0}">
      <dsp:nvSpPr>
        <dsp:cNvPr id="0" name=""/>
        <dsp:cNvSpPr/>
      </dsp:nvSpPr>
      <dsp:spPr>
        <a:xfrm>
          <a:off x="0" y="742949"/>
          <a:ext cx="6496050" cy="13716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9FBAD7-863E-4E4F-B790-0F353A75F1C7}">
      <dsp:nvSpPr>
        <dsp:cNvPr id="0" name=""/>
        <dsp:cNvSpPr/>
      </dsp:nvSpPr>
      <dsp:spPr>
        <a:xfrm>
          <a:off x="414909" y="1051559"/>
          <a:ext cx="754380" cy="7543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0E30D5-D867-4D54-B53A-08AEB249F1EB}">
      <dsp:nvSpPr>
        <dsp:cNvPr id="0" name=""/>
        <dsp:cNvSpPr/>
      </dsp:nvSpPr>
      <dsp:spPr>
        <a:xfrm>
          <a:off x="1584198" y="742949"/>
          <a:ext cx="4911851" cy="137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145161" rIns="145161" bIns="145161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Fill out form </a:t>
          </a:r>
          <a:endParaRPr lang="en-US" sz="2300" kern="1200"/>
        </a:p>
      </dsp:txBody>
      <dsp:txXfrm>
        <a:off x="1584198" y="742949"/>
        <a:ext cx="4911851" cy="1371600"/>
      </dsp:txXfrm>
    </dsp:sp>
    <dsp:sp modelId="{C63E7026-8A4F-46E4-98C7-3AF5F6318269}">
      <dsp:nvSpPr>
        <dsp:cNvPr id="0" name=""/>
        <dsp:cNvSpPr/>
      </dsp:nvSpPr>
      <dsp:spPr>
        <a:xfrm>
          <a:off x="0" y="2457450"/>
          <a:ext cx="6496050" cy="137160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40AF5D-315A-46F2-AC08-4DFE15A7043B}">
      <dsp:nvSpPr>
        <dsp:cNvPr id="0" name=""/>
        <dsp:cNvSpPr/>
      </dsp:nvSpPr>
      <dsp:spPr>
        <a:xfrm>
          <a:off x="414909" y="2766060"/>
          <a:ext cx="754380" cy="7543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569876-56E4-460A-9E28-1B2D52E2CD92}">
      <dsp:nvSpPr>
        <dsp:cNvPr id="0" name=""/>
        <dsp:cNvSpPr/>
      </dsp:nvSpPr>
      <dsp:spPr>
        <a:xfrm>
          <a:off x="1584198" y="2457450"/>
          <a:ext cx="4911851" cy="137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161" tIns="145161" rIns="145161" bIns="145161" numCol="1" spcCol="1270" anchor="ctr" anchorCtr="0">
          <a:noAutofit/>
        </a:bodyPr>
        <a:lstStyle/>
        <a:p>
          <a:pPr marL="0" lvl="0" indent="0" algn="l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Mrs. Cabello will  make arrangements to pick up student files</a:t>
          </a:r>
          <a:endParaRPr lang="en-US" sz="2300" kern="1200"/>
        </a:p>
      </dsp:txBody>
      <dsp:txXfrm>
        <a:off x="1584198" y="2457450"/>
        <a:ext cx="4911851" cy="13716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F5BEB-AAAD-47B5-874C-9481A2A8859F}">
      <dsp:nvSpPr>
        <dsp:cNvPr id="0" name=""/>
        <dsp:cNvSpPr/>
      </dsp:nvSpPr>
      <dsp:spPr>
        <a:xfrm>
          <a:off x="0" y="0"/>
          <a:ext cx="9261064" cy="153192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/>
            <a:t>First Day of school has been push back to August 10</a:t>
          </a:r>
          <a:r>
            <a:rPr lang="en-US" sz="2600" b="0" i="0" kern="1200" baseline="30000"/>
            <a:t>th</a:t>
          </a:r>
          <a:r>
            <a:rPr lang="en-US" sz="2600" b="0" i="0" kern="1200"/>
            <a:t>.</a:t>
          </a:r>
          <a:endParaRPr lang="en-US" sz="2600" kern="1200"/>
        </a:p>
      </dsp:txBody>
      <dsp:txXfrm>
        <a:off x="44869" y="44869"/>
        <a:ext cx="7677699" cy="1442186"/>
      </dsp:txXfrm>
    </dsp:sp>
    <dsp:sp modelId="{A247283F-021D-4AB2-A3C9-6EEAE17BEAF6}">
      <dsp:nvSpPr>
        <dsp:cNvPr id="0" name=""/>
        <dsp:cNvSpPr/>
      </dsp:nvSpPr>
      <dsp:spPr>
        <a:xfrm>
          <a:off x="1634305" y="1872352"/>
          <a:ext cx="9261064" cy="153192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 dirty="0"/>
            <a:t>Start times : </a:t>
          </a:r>
        </a:p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0" i="0" kern="1200" dirty="0"/>
            <a:t>k-8</a:t>
          </a:r>
          <a:r>
            <a:rPr lang="en-US" sz="2600" b="0" i="0" kern="1200" baseline="30000" dirty="0"/>
            <a:t>th</a:t>
          </a:r>
          <a:r>
            <a:rPr lang="en-US" sz="2600" b="0" i="0" kern="1200" dirty="0"/>
            <a:t>   7:45-2:30     High school  7:30-2:30</a:t>
          </a:r>
          <a:endParaRPr lang="en-US" sz="2600" kern="1200" dirty="0"/>
        </a:p>
      </dsp:txBody>
      <dsp:txXfrm>
        <a:off x="1679174" y="1917221"/>
        <a:ext cx="6541269" cy="1442186"/>
      </dsp:txXfrm>
    </dsp:sp>
    <dsp:sp modelId="{D6A889FE-8FB7-4143-A12C-EFB74CEEB2D7}">
      <dsp:nvSpPr>
        <dsp:cNvPr id="0" name=""/>
        <dsp:cNvSpPr/>
      </dsp:nvSpPr>
      <dsp:spPr>
        <a:xfrm>
          <a:off x="8265313" y="1204262"/>
          <a:ext cx="995751" cy="995751"/>
        </a:xfrm>
        <a:prstGeom prst="downArrow">
          <a:avLst>
            <a:gd name="adj1" fmla="val 55000"/>
            <a:gd name="adj2" fmla="val 45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489357" y="1204262"/>
        <a:ext cx="547663" cy="7493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DF6B0-215E-476B-A1D0-1B070AE0AD26}">
      <dsp:nvSpPr>
        <dsp:cNvPr id="0" name=""/>
        <dsp:cNvSpPr/>
      </dsp:nvSpPr>
      <dsp:spPr>
        <a:xfrm>
          <a:off x="9576" y="843489"/>
          <a:ext cx="2862162" cy="17172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Location TBA</a:t>
          </a:r>
          <a:endParaRPr lang="en-US" sz="2500" kern="1200"/>
        </a:p>
      </dsp:txBody>
      <dsp:txXfrm>
        <a:off x="59874" y="893787"/>
        <a:ext cx="2761566" cy="1616701"/>
      </dsp:txXfrm>
    </dsp:sp>
    <dsp:sp modelId="{EADE1340-D895-4B83-B322-9090A09E12E0}">
      <dsp:nvSpPr>
        <dsp:cNvPr id="0" name=""/>
        <dsp:cNvSpPr/>
      </dsp:nvSpPr>
      <dsp:spPr>
        <a:xfrm>
          <a:off x="3123608" y="1347230"/>
          <a:ext cx="606778" cy="709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3123608" y="1489193"/>
        <a:ext cx="424745" cy="425890"/>
      </dsp:txXfrm>
    </dsp:sp>
    <dsp:sp modelId="{BD7D81E5-9B96-498B-9AAD-40A849E48BF5}">
      <dsp:nvSpPr>
        <dsp:cNvPr id="0" name=""/>
        <dsp:cNvSpPr/>
      </dsp:nvSpPr>
      <dsp:spPr>
        <a:xfrm>
          <a:off x="4016603" y="843489"/>
          <a:ext cx="2862162" cy="1717297"/>
        </a:xfrm>
        <a:prstGeom prst="roundRect">
          <a:avLst>
            <a:gd name="adj" fmla="val 10000"/>
          </a:avLst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Tuesday Aug 4</a:t>
          </a:r>
          <a:r>
            <a:rPr lang="en-US" sz="2500" b="0" i="0" kern="1200" baseline="30000"/>
            <a:t>th</a:t>
          </a:r>
          <a:r>
            <a:rPr lang="en-US" sz="2500" b="0" i="0" kern="1200"/>
            <a:t> 6:00pm</a:t>
          </a:r>
          <a:endParaRPr lang="en-US" sz="2500" kern="1200"/>
        </a:p>
      </dsp:txBody>
      <dsp:txXfrm>
        <a:off x="4066901" y="893787"/>
        <a:ext cx="2761566" cy="1616701"/>
      </dsp:txXfrm>
    </dsp:sp>
    <dsp:sp modelId="{F265A50E-F562-40D6-89AF-C77D26620399}">
      <dsp:nvSpPr>
        <dsp:cNvPr id="0" name=""/>
        <dsp:cNvSpPr/>
      </dsp:nvSpPr>
      <dsp:spPr>
        <a:xfrm>
          <a:off x="7130636" y="1347230"/>
          <a:ext cx="606778" cy="7098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7130636" y="1489193"/>
        <a:ext cx="424745" cy="425890"/>
      </dsp:txXfrm>
    </dsp:sp>
    <dsp:sp modelId="{C7FA1CF2-B377-4462-BE3F-589AA6578234}">
      <dsp:nvSpPr>
        <dsp:cNvPr id="0" name=""/>
        <dsp:cNvSpPr/>
      </dsp:nvSpPr>
      <dsp:spPr>
        <a:xfrm>
          <a:off x="8023631" y="843489"/>
          <a:ext cx="2862162" cy="1717297"/>
        </a:xfrm>
        <a:prstGeom prst="roundRect">
          <a:avLst>
            <a:gd name="adj" fmla="val 10000"/>
          </a:avLst>
        </a:prstGeom>
        <a:solidFill>
          <a:schemeClr val="accent5">
            <a:hueOff val="6237238"/>
            <a:satOff val="-4013"/>
            <a:lumOff val="274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0" i="0" kern="1200"/>
            <a:t>Meet teachers drop off books and earthquake kits</a:t>
          </a:r>
          <a:endParaRPr lang="en-US" sz="2500" kern="1200"/>
        </a:p>
      </dsp:txBody>
      <dsp:txXfrm>
        <a:off x="8073929" y="893787"/>
        <a:ext cx="2761566" cy="1616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03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3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70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025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00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1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51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1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60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6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1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08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1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4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8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2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3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98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63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  <p:sldLayoutId id="2147483801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6" name="Freeform: Shape 10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B0FDB-DCFA-444D-A61C-4DE73CA74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800">
                <a:solidFill>
                  <a:srgbClr val="FFFFFF"/>
                </a:solidFill>
              </a:rPr>
              <a:t>Welcome </a:t>
            </a:r>
            <a:br>
              <a:rPr lang="en-US" sz="6800">
                <a:solidFill>
                  <a:srgbClr val="FFFFFF"/>
                </a:solidFill>
              </a:rPr>
            </a:br>
            <a:r>
              <a:rPr lang="en-US" sz="6800">
                <a:solidFill>
                  <a:srgbClr val="FFFFFF"/>
                </a:solidFill>
              </a:rPr>
              <a:t>Parents, </a:t>
            </a:r>
            <a:br>
              <a:rPr lang="en-US" sz="6800">
                <a:solidFill>
                  <a:srgbClr val="FFFFFF"/>
                </a:solidFill>
              </a:rPr>
            </a:br>
            <a:r>
              <a:rPr lang="en-US" sz="6800">
                <a:solidFill>
                  <a:srgbClr val="FFFFFF"/>
                </a:solidFill>
              </a:rPr>
              <a:t>Teachers and Students </a:t>
            </a:r>
          </a:p>
        </p:txBody>
      </p:sp>
    </p:spTree>
    <p:extLst>
      <p:ext uri="{BB962C8B-B14F-4D97-AF65-F5344CB8AC3E}">
        <p14:creationId xmlns:p14="http://schemas.microsoft.com/office/powerpoint/2010/main" val="1605958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6C5DF-EC73-431C-87C6-65C025163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School Orientation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2484D55-2D6F-410E-AAC7-E9D7ABB0DE0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78350439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4227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8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E8024F-16DF-47E6-A9B7-E11189BA2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Uniforms</a:t>
            </a: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Freeform: Shape 14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35" name="Content Placeholder 2">
            <a:extLst>
              <a:ext uri="{FF2B5EF4-FFF2-40B4-BE49-F238E27FC236}">
                <a16:creationId xmlns:a16="http://schemas.microsoft.com/office/drawing/2014/main" id="{3F889D68-2DFC-439B-BA9A-135FBD063C2A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41530777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2452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8B297D-BDA7-4F9D-86C4-A5978E824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Athletics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51FA14C-BB8E-4AA7-B801-DC433606FA6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03049901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2371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>
                  <a:alpha val="20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3E094B-838F-44DB-9D2D-C2617083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Return to School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8BC65-BA92-40BD-AE5B-44A924A631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r>
              <a:rPr lang="en-US" dirty="0"/>
              <a:t>Take </a:t>
            </a:r>
            <a:r>
              <a:rPr lang="en-US"/>
              <a:t>temperature daily</a:t>
            </a:r>
            <a:endParaRPr lang="en-US" dirty="0"/>
          </a:p>
          <a:p>
            <a:r>
              <a:rPr lang="en-US" dirty="0"/>
              <a:t>Bring own lunch</a:t>
            </a:r>
          </a:p>
          <a:p>
            <a:r>
              <a:rPr lang="en-US" dirty="0"/>
              <a:t>Eat lunch with distance</a:t>
            </a:r>
          </a:p>
          <a:p>
            <a:r>
              <a:rPr lang="en-US" dirty="0"/>
              <a:t>Wear Mask ( Staff and students)</a:t>
            </a:r>
          </a:p>
          <a:p>
            <a:r>
              <a:rPr lang="en-US" dirty="0"/>
              <a:t>Limit Class size to 15-20</a:t>
            </a:r>
          </a:p>
          <a:p>
            <a:r>
              <a:rPr lang="en-US" dirty="0"/>
              <a:t>Social distance</a:t>
            </a:r>
          </a:p>
          <a:p>
            <a:r>
              <a:rPr lang="en-US" dirty="0"/>
              <a:t>Stay home if not feeling well (staff and students)</a:t>
            </a:r>
          </a:p>
          <a:p>
            <a:r>
              <a:rPr lang="en-US" dirty="0"/>
              <a:t>May not return to school if you came in contact with someone with </a:t>
            </a:r>
            <a:r>
              <a:rPr lang="en-US" dirty="0" err="1"/>
              <a:t>covid</a:t>
            </a:r>
            <a:r>
              <a:rPr lang="en-US" dirty="0"/>
              <a:t> 19 until tested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258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D8A132-963A-419A-A3F1-D6CB24FB5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  Name Change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6B6AFE0-72B5-4E5D-9875-B88892C8AAA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63175946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4872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7AEA421-5F29-4BA7-9360-2501B59879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9348F0CB-4904-4DEF-BDD4-ADEC2DCC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33152C-11C8-4A62-BFA5-577D6949E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Overview of past four Weeks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83E1B8-79B3-49BB-8704-58E4AB1AF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BB34D5F-2B87-438E-8236-69C6068D47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213A135-4D9F-4D42-B795-07B3965C34B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85260717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6651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9">
            <a:extLst>
              <a:ext uri="{FF2B5EF4-FFF2-40B4-BE49-F238E27FC236}">
                <a16:creationId xmlns:a16="http://schemas.microsoft.com/office/drawing/2014/main" id="{ABE6F9A3-300E-47F5-B41C-C8C5E758D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3B482-5F9D-464A-A09B-CA8AC3967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1063417"/>
            <a:ext cx="3505495" cy="4675396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F2F2F2"/>
                </a:solidFill>
              </a:rPr>
              <a:t>Registration</a:t>
            </a:r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61B4701B-39FE-43B8-86AA-D6B8789C2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Rounded Rectangle 9">
            <a:extLst>
              <a:ext uri="{FF2B5EF4-FFF2-40B4-BE49-F238E27FC236}">
                <a16:creationId xmlns:a16="http://schemas.microsoft.com/office/drawing/2014/main" id="{E9A7EF13-49FA-4355-971A-34B065F35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484632"/>
            <a:ext cx="6584098" cy="5739187"/>
          </a:xfrm>
          <a:prstGeom prst="roundRect">
            <a:avLst>
              <a:gd name="adj" fmla="val 0"/>
            </a:avLst>
          </a:prstGeom>
          <a:ln w="127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63500" dist="25400" dir="5400000" algn="tl" rotWithShape="0">
              <a:srgbClr val="000000">
                <a:alpha val="3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5">
            <a:extLst>
              <a:ext uri="{FF2B5EF4-FFF2-40B4-BE49-F238E27FC236}">
                <a16:creationId xmlns:a16="http://schemas.microsoft.com/office/drawing/2014/main" id="{92CF3C3E-0F7B-4F0C-8EBD-BDD38E9C6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7DC0D3-D25D-4FED-8FD6-37F71C251A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503255"/>
              </p:ext>
            </p:extLst>
          </p:nvPr>
        </p:nvGraphicFramePr>
        <p:xfrm>
          <a:off x="5608638" y="965200"/>
          <a:ext cx="5614987" cy="4773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6878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40E414-7D2C-4D49-B611-ED48CE61B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2F2F2"/>
                </a:solidFill>
              </a:rPr>
              <a:t>School Blog  </a:t>
            </a:r>
            <a:br>
              <a:rPr lang="en-US" sz="1800" dirty="0">
                <a:solidFill>
                  <a:srgbClr val="F2F2F2"/>
                </a:solidFill>
              </a:rPr>
            </a:br>
            <a:r>
              <a:rPr lang="en-US" sz="1800" dirty="0">
                <a:solidFill>
                  <a:srgbClr val="F2F2F2"/>
                </a:solidFill>
              </a:rPr>
              <a:t>https:christianschool2.go daddysites.com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64C86DD1-8FBA-431D-8536-9C426B1E3F8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94922126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2047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236AEB-7EBD-4458-B0B8-5E62BBB92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3200">
                <a:solidFill>
                  <a:srgbClr val="F2F2F2"/>
                </a:solidFill>
              </a:rPr>
              <a:t>Go, Give Send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A92E57C-9F84-464C-9698-297C996326E6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62660170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3850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8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FF7070-5BF2-4FFE-B52A-59564191F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rgbClr val="F2F2F2"/>
                </a:solidFill>
              </a:rPr>
              <a:t>Summer Parent-Student Overview</a:t>
            </a:r>
          </a:p>
        </p:txBody>
      </p:sp>
      <p:sp>
        <p:nvSpPr>
          <p:cNvPr id="30" name="Freeform: Shape 10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14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3" name="Content Placeholder 2">
            <a:extLst>
              <a:ext uri="{FF2B5EF4-FFF2-40B4-BE49-F238E27FC236}">
                <a16:creationId xmlns:a16="http://schemas.microsoft.com/office/drawing/2014/main" id="{420E96FC-7853-4E4B-BE1F-ABF3A876B20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63114358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377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F867BD-108E-4982-B966-376576C53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855" y="1447800"/>
            <a:ext cx="3108626" cy="4572000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rgbClr val="F2F2F2"/>
                </a:solidFill>
              </a:rPr>
              <a:t>Request School Records Form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F20291-C66C-4E60-9A5E-1F51F4B57D9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1748044"/>
              </p:ext>
            </p:extLst>
          </p:nvPr>
        </p:nvGraphicFramePr>
        <p:xfrm>
          <a:off x="5048250" y="1447800"/>
          <a:ext cx="649605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236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0F24C-7CEE-4E12-8957-25ACD2BB9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First Day of school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10E593-1B3E-4CB1-A1FD-8E6F0502D5B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08916421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2343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353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</vt:lpstr>
      <vt:lpstr>Welcome  Parents,  Teachers and Students </vt:lpstr>
      <vt:lpstr>  Name Change</vt:lpstr>
      <vt:lpstr>Overview of past four Weeks</vt:lpstr>
      <vt:lpstr>Registration</vt:lpstr>
      <vt:lpstr>School Blog   https:christianschool2.go daddysites.com</vt:lpstr>
      <vt:lpstr>Go, Give Send </vt:lpstr>
      <vt:lpstr>Summer Parent-Student Overview</vt:lpstr>
      <vt:lpstr>Request School Records Form</vt:lpstr>
      <vt:lpstr>First Day of school</vt:lpstr>
      <vt:lpstr>School Orientation</vt:lpstr>
      <vt:lpstr>Uniforms</vt:lpstr>
      <vt:lpstr>Athletics</vt:lpstr>
      <vt:lpstr>Return to School Procedures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Parents,  Teachers and Students </dc:title>
  <dc:creator>bradngina5384@gmail.com</dc:creator>
  <cp:lastModifiedBy>bradngina5384@gmail.com</cp:lastModifiedBy>
  <cp:revision>3</cp:revision>
  <dcterms:created xsi:type="dcterms:W3CDTF">2020-06-15T21:26:48Z</dcterms:created>
  <dcterms:modified xsi:type="dcterms:W3CDTF">2020-06-17T02:45:56Z</dcterms:modified>
</cp:coreProperties>
</file>