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9" r:id="rId2"/>
    <p:sldId id="261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DA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2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1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3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15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9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18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5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2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1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6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7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8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2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2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6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4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09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art.i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dye.in/" TargetMode="External"/><Relationship Id="rId4" Type="http://schemas.openxmlformats.org/officeDocument/2006/relationships/hyperlink" Target="http://www.radart.i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ye.in/" TargetMode="External"/><Relationship Id="rId2" Type="http://schemas.openxmlformats.org/officeDocument/2006/relationships/hyperlink" Target="http://www.radart.i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redart.i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6">
                <a:lumMod val="100000"/>
              </a:schemeClr>
            </a:gs>
            <a:gs pos="0">
              <a:srgbClr val="ECE5E5"/>
            </a:gs>
            <a:gs pos="77000">
              <a:schemeClr val="tx1"/>
            </a:gs>
            <a:gs pos="47000">
              <a:schemeClr val="accent6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oTse Handbook for Job Search Automation/What is &lt;strong&gt;web&lt;/strong&gt; searc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70" y="449309"/>
            <a:ext cx="1117730" cy="11177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6165973" y="2860717"/>
            <a:ext cx="7776" cy="22520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59866" y="84889"/>
            <a:ext cx="912218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Pristina" panose="03060402040406080204" pitchFamily="66" charset="0"/>
              </a:rPr>
              <a:t>Art    Nexpert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081" y="2174407"/>
            <a:ext cx="11032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The Biggest International Online Exhibition &amp; Competition</a:t>
            </a:r>
            <a:endParaRPr lang="en-IN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73751" y="4767563"/>
            <a:ext cx="0" cy="1875453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59866" y="4786610"/>
            <a:ext cx="454329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2800" i="1" dirty="0" smtClean="0">
                <a:solidFill>
                  <a:schemeClr val="bg1"/>
                </a:solidFill>
              </a:rPr>
              <a:t>  For </a:t>
            </a:r>
            <a:r>
              <a:rPr lang="en-IN" sz="2800" i="1" dirty="0">
                <a:solidFill>
                  <a:schemeClr val="bg1"/>
                </a:solidFill>
              </a:rPr>
              <a:t>Art Institutes </a:t>
            </a:r>
            <a:endParaRPr lang="en-IN" sz="2800" i="1" dirty="0" smtClean="0">
              <a:solidFill>
                <a:schemeClr val="bg1"/>
              </a:solidFill>
            </a:endParaRPr>
          </a:p>
          <a:p>
            <a:pPr algn="r"/>
            <a:r>
              <a:rPr lang="en-IN" sz="1000" i="1" dirty="0" smtClean="0">
                <a:solidFill>
                  <a:schemeClr val="bg1"/>
                </a:solidFill>
              </a:rPr>
              <a:t>.</a:t>
            </a:r>
            <a:endParaRPr lang="en-IN" sz="2400" i="1" dirty="0">
              <a:solidFill>
                <a:schemeClr val="bg1"/>
              </a:solidFill>
            </a:endParaRPr>
          </a:p>
          <a:p>
            <a:pPr algn="r"/>
            <a:r>
              <a:rPr lang="en-IN" sz="2800" i="1" dirty="0">
                <a:solidFill>
                  <a:schemeClr val="bg1"/>
                </a:solidFill>
              </a:rPr>
              <a:t>For Artists (18+years</a:t>
            </a:r>
            <a:r>
              <a:rPr lang="en-IN" sz="2800" i="1" dirty="0" smtClean="0">
                <a:solidFill>
                  <a:schemeClr val="bg1"/>
                </a:solidFill>
              </a:rPr>
              <a:t>)</a:t>
            </a:r>
          </a:p>
          <a:p>
            <a:pPr algn="r"/>
            <a:r>
              <a:rPr lang="en-IN" sz="1000" i="1" dirty="0" smtClean="0">
                <a:solidFill>
                  <a:schemeClr val="bg1"/>
                </a:solidFill>
              </a:rPr>
              <a:t>.</a:t>
            </a:r>
            <a:endParaRPr lang="en-IN" sz="2400" i="1" dirty="0" smtClean="0">
              <a:solidFill>
                <a:schemeClr val="bg1"/>
              </a:solidFill>
            </a:endParaRPr>
          </a:p>
          <a:p>
            <a:pPr algn="r"/>
            <a:r>
              <a:rPr lang="en-IN" sz="2800" i="1" dirty="0" smtClean="0">
                <a:solidFill>
                  <a:schemeClr val="bg1"/>
                </a:solidFill>
              </a:rPr>
              <a:t> </a:t>
            </a:r>
            <a:r>
              <a:rPr lang="en-IN" sz="2800" i="1" dirty="0">
                <a:solidFill>
                  <a:schemeClr val="bg1"/>
                </a:solidFill>
              </a:rPr>
              <a:t>For Art Student’s (1</a:t>
            </a:r>
            <a:r>
              <a:rPr lang="en-IN" sz="2800" i="1" baseline="30000" dirty="0">
                <a:solidFill>
                  <a:schemeClr val="bg1"/>
                </a:solidFill>
              </a:rPr>
              <a:t>st</a:t>
            </a:r>
            <a:r>
              <a:rPr lang="en-IN" sz="2800" i="1" dirty="0">
                <a:solidFill>
                  <a:schemeClr val="bg1"/>
                </a:solidFill>
              </a:rPr>
              <a:t>-12</a:t>
            </a:r>
            <a:r>
              <a:rPr lang="en-IN" sz="2800" i="1" baseline="30000" dirty="0">
                <a:solidFill>
                  <a:schemeClr val="bg1"/>
                </a:solidFill>
              </a:rPr>
              <a:t>th</a:t>
            </a:r>
            <a:r>
              <a:rPr lang="en-IN" sz="2800" i="1" dirty="0">
                <a:solidFill>
                  <a:schemeClr val="bg1"/>
                </a:solidFill>
              </a:rPr>
              <a:t> Std.)</a:t>
            </a:r>
          </a:p>
          <a:p>
            <a:pPr algn="r"/>
            <a:endParaRPr lang="en-IN" sz="2800" i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828520" y="5103852"/>
            <a:ext cx="690461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831626" y="6226631"/>
            <a:ext cx="690461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28520" y="5663690"/>
            <a:ext cx="690461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93730" y="4767563"/>
            <a:ext cx="303038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 </a:t>
            </a:r>
            <a:r>
              <a:rPr lang="e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3"/>
              </a:rPr>
              <a:t>www.redart. In</a:t>
            </a:r>
            <a:endParaRPr lang="en-IN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IN" sz="1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</a:p>
          <a:p>
            <a:r>
              <a:rPr lang="e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 </a:t>
            </a:r>
            <a:r>
              <a:rPr lang="e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4"/>
              </a:rPr>
              <a:t>www.radart. In</a:t>
            </a:r>
            <a:endParaRPr lang="en-IN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IN" sz="1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en-IN" sz="1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 </a:t>
            </a:r>
            <a:r>
              <a:rPr lang="e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/>
              </a:rPr>
              <a:t>www.odye. in</a:t>
            </a:r>
            <a:endParaRPr lang="en-IN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054" y="3690345"/>
            <a:ext cx="10215621" cy="119181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Date for Online Registration 5</a:t>
            </a:r>
            <a:r>
              <a:rPr lang="en-IN" sz="3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August’2020</a:t>
            </a:r>
          </a:p>
          <a:p>
            <a:pPr algn="ctr"/>
            <a:r>
              <a:rPr lang="e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Exhibition Schedule </a:t>
            </a:r>
            <a:r>
              <a:rPr lang="en-IN" sz="2400" dirty="0" smtClean="0">
                <a:solidFill>
                  <a:srgbClr val="002060"/>
                </a:solidFill>
              </a:rPr>
              <a:t>(Date 15</a:t>
            </a:r>
            <a:r>
              <a:rPr lang="en-IN" sz="2400" baseline="30000" dirty="0" smtClean="0">
                <a:solidFill>
                  <a:srgbClr val="002060"/>
                </a:solidFill>
              </a:rPr>
              <a:t>th</a:t>
            </a:r>
            <a:r>
              <a:rPr lang="en-IN" sz="2400" dirty="0" smtClean="0">
                <a:solidFill>
                  <a:srgbClr val="002060"/>
                </a:solidFill>
              </a:rPr>
              <a:t> August’2020, Time 5pm Onwards)</a:t>
            </a:r>
            <a:endParaRPr lang="en-IN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500">
              <a:schemeClr val="tx1"/>
            </a:gs>
            <a:gs pos="0">
              <a:schemeClr val="tx1"/>
            </a:gs>
            <a:gs pos="43519">
              <a:srgbClr val="F5D6D6"/>
            </a:gs>
            <a:gs pos="47000">
              <a:schemeClr val="accent1">
                <a:lumMod val="0"/>
                <a:lumOff val="100000"/>
              </a:schemeClr>
            </a:gs>
            <a:gs pos="7000">
              <a:srgbClr val="C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965" y="409574"/>
            <a:ext cx="1678273" cy="6177612"/>
          </a:xfrm>
          <a:prstGeom prst="roundRect">
            <a:avLst/>
          </a:prstGeom>
          <a:solidFill>
            <a:schemeClr val="dk1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92" y="5100271"/>
            <a:ext cx="1327831" cy="1086007"/>
          </a:xfrm>
          <a:prstGeom prst="roundRect">
            <a:avLst>
              <a:gd name="adj" fmla="val 161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ata Bank | &lt;strong&gt;odye.in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15" y="5100271"/>
            <a:ext cx="1070158" cy="1070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radart.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27" y="5100271"/>
            <a:ext cx="1553157" cy="1039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326438" y="4627611"/>
            <a:ext cx="2442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Artists (18+years)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www.radart.in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6685" y="4627611"/>
            <a:ext cx="3169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Art Students (1</a:t>
            </a:r>
            <a:r>
              <a:rPr kumimoji="0" lang="en-IN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-12</a:t>
            </a:r>
            <a:r>
              <a:rPr kumimoji="0" lang="en-IN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Std.)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www.odye.in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9647" y="4627611"/>
            <a:ext cx="2442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Art Institutes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www.redart.in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427158" y="4602240"/>
            <a:ext cx="9396088" cy="5933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-2153017" y="2713550"/>
            <a:ext cx="61776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istina" panose="03060402040406080204" pitchFamily="66" charset="0"/>
              </a:rPr>
              <a:t>Art    Nexpert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ristina" panose="03060402040406080204" pitchFamily="66" charset="0"/>
            </a:endParaRPr>
          </a:p>
        </p:txBody>
      </p:sp>
      <p:pic>
        <p:nvPicPr>
          <p:cNvPr id="14" name="Picture 13" descr="PlanoTse Handbook for Job Search Automation/What is &lt;strong&gt;web&lt;/strong&gt; search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196" y="3783858"/>
            <a:ext cx="864768" cy="8647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 descr="Your Blog - craftclefojrwnj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48" y="1961225"/>
            <a:ext cx="4771021" cy="200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File:&lt;strong&gt;Facebook&lt;/strong&gt; Logo (2019).svg - Wikimedia Common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22" y="676595"/>
            <a:ext cx="3823025" cy="74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&lt;strong&gt;YouTube&lt;/strong&gt; Comedy Week - Wikipedi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08" y="391372"/>
            <a:ext cx="2575985" cy="108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&lt;strong&gt;Instagram&lt;/strong&gt; adds five new filters and improved management features - htxt ...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99" y="1644605"/>
            <a:ext cx="2607905" cy="129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How to Use Group Chats and Group Calling Apps | Techno FAQ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6" y="3124570"/>
            <a:ext cx="2616142" cy="1329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&lt;strong&gt;Pinterest&lt;/strong&gt; - Wikipedia, la enciclopedia libr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0900" y="2584275"/>
            <a:ext cx="2942620" cy="72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uthentic writing practice through social media and news website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36913" y="998648"/>
            <a:ext cx="2639281" cy="99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4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9990" y="133350"/>
            <a:ext cx="3810001" cy="2828925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</a:p>
          <a:p>
            <a:pPr algn="ctr"/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Eligibility –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Artists (18+Years)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Students (1</a:t>
            </a:r>
            <a:r>
              <a:rPr lang="en-IN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-12</a:t>
            </a:r>
            <a:r>
              <a:rPr lang="en-IN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Std.)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Institutes</a:t>
            </a:r>
            <a:endParaRPr lang="en-I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67025" y="3740506"/>
            <a:ext cx="8286749" cy="311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Process to register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Artists (18+Years) – Logon to 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hlinkClick r:id="rId2"/>
              </a:rPr>
              <a:t>www.radart.in</a:t>
            </a:r>
            <a:endParaRPr lang="en-IN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Art Students (1</a:t>
            </a:r>
            <a:r>
              <a:rPr lang="en-IN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-12</a:t>
            </a:r>
            <a:r>
              <a:rPr lang="en-IN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Std.) – logon to 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hlinkClick r:id="rId3"/>
              </a:rPr>
              <a:t>www.odye.in</a:t>
            </a:r>
            <a:endParaRPr lang="en-IN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Art Institutes – logon to 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hlinkClick r:id="rId4"/>
              </a:rPr>
              <a:t>www.redart.in</a:t>
            </a:r>
            <a:endParaRPr lang="en-IN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IN" b="1" dirty="0" smtClean="0">
                <a:solidFill>
                  <a:srgbClr val="DAF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Click on apply now”  &gt; Fill up the form as per instructions &gt; submit &gt; that’s it .</a:t>
            </a:r>
          </a:p>
          <a:p>
            <a:pPr algn="ctr"/>
            <a:r>
              <a:rPr lang="en-IN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There is absolutely no charges or fee for this event</a:t>
            </a:r>
            <a:endParaRPr lang="en-I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125" y="3349981"/>
            <a:ext cx="9544050" cy="10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010400" y="133350"/>
            <a:ext cx="123825" cy="3219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427749" y="133350"/>
            <a:ext cx="4457701" cy="259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any query</a:t>
            </a:r>
          </a:p>
          <a:p>
            <a:pPr algn="ctr"/>
            <a:r>
              <a:rPr lang="e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/ </a:t>
            </a:r>
            <a:r>
              <a:rPr lang="en-IN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What’sapp</a:t>
            </a:r>
            <a:endParaRPr lang="en-IN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N" sz="4000" b="1" i="1" dirty="0" smtClean="0">
                <a:solidFill>
                  <a:srgbClr val="DAF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+91 626 339 6628 </a:t>
            </a:r>
          </a:p>
          <a:p>
            <a:pPr algn="ctr"/>
            <a:endParaRPr lang="en-I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409574"/>
            <a:ext cx="1678273" cy="6177612"/>
          </a:xfrm>
          <a:prstGeom prst="roundRect">
            <a:avLst/>
          </a:prstGeom>
          <a:solidFill>
            <a:schemeClr val="dk1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 rot="16200000">
            <a:off x="-2097270" y="2823090"/>
            <a:ext cx="61776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istina" panose="03060402040406080204" pitchFamily="66" charset="0"/>
              </a:rPr>
              <a:t>Art    Nexpert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ristina" panose="03060402040406080204" pitchFamily="66" charset="0"/>
            </a:endParaRPr>
          </a:p>
        </p:txBody>
      </p:sp>
      <p:pic>
        <p:nvPicPr>
          <p:cNvPr id="12" name="Picture 11" descr="PlanoTse Handbook for Job Search Automation/What is &lt;strong&gt;web&lt;/strong&gt; search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821" y="3860058"/>
            <a:ext cx="864768" cy="8647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6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425" y="150813"/>
            <a:ext cx="7210425" cy="8112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 &amp; recognitions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76850" y="1047750"/>
            <a:ext cx="2890837" cy="55245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ounded Rectangle 4"/>
          <p:cNvSpPr/>
          <p:nvPr/>
        </p:nvSpPr>
        <p:spPr>
          <a:xfrm>
            <a:off x="2000250" y="1047750"/>
            <a:ext cx="2890837" cy="55245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8553450" y="1047750"/>
            <a:ext cx="2890837" cy="55245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2209800" y="1066800"/>
            <a:ext cx="25527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Art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Gold Medal Certificate / Silver Medal Certificate for Each STD. (Softcopy)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Specially Designed “1 Minute Website” with full on Online Promotion Blast. (1 Months)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Complete ONLINE Promotion Training &amp; VDO Making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End to End Workshop on How to Promote ONLINE covering each &amp; every Social Media Platforms.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476875" y="1066800"/>
            <a:ext cx="25527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Artists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Gold Mementoes / Silver Mementoes for All Deserving Artist. (Softcopy)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Specially Designed “1 Minute Website” with full on Online Promotion Blast. (3 Months)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Complete ONLINE Promotion Training &amp; VDO Making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End to End Workshop on How to Promote ONLINE covering each &amp; every Social Media Platforms.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8724900" y="1066800"/>
            <a:ext cx="2552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Art Institutes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HONORARY Plaque for All Deserving Art Institutes. (Softcopy)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Specially Designed “1 Minute Website” with full on Online Promotion Blast. (3 Months)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Complete ONLINE Promotion Training &amp; VDO Making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End to End Workshop on How to Promote ONLINE covering each &amp; every Social Media Platforms.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409574"/>
            <a:ext cx="1678273" cy="6177612"/>
          </a:xfrm>
          <a:prstGeom prst="roundRect">
            <a:avLst/>
          </a:prstGeom>
          <a:solidFill>
            <a:schemeClr val="dk1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 rot="16200000">
            <a:off x="-2153017" y="2713550"/>
            <a:ext cx="61776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istina" panose="03060402040406080204" pitchFamily="66" charset="0"/>
              </a:rPr>
              <a:t>Art    Nexpert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ristina" panose="03060402040406080204" pitchFamily="66" charset="0"/>
            </a:endParaRPr>
          </a:p>
        </p:txBody>
      </p:sp>
      <p:pic>
        <p:nvPicPr>
          <p:cNvPr id="13" name="Picture 12" descr="PlanoTse Handbook for Job Search Automation/What is &lt;strong&gt;web&lt;/strong&gt; searc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771" y="3774333"/>
            <a:ext cx="864768" cy="8647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3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2000">
              <a:schemeClr val="accent4">
                <a:lumMod val="20000"/>
                <a:lumOff val="80000"/>
              </a:schemeClr>
            </a:gs>
            <a:gs pos="0">
              <a:schemeClr val="accent6">
                <a:lumMod val="89000"/>
              </a:schemeClr>
            </a:gs>
            <a:gs pos="51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1782" y="650566"/>
            <a:ext cx="6657976" cy="833438"/>
          </a:xfrm>
        </p:spPr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 so much !!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4982" y="2334183"/>
            <a:ext cx="8791575" cy="1931987"/>
          </a:xfrm>
        </p:spPr>
        <p:txBody>
          <a:bodyPr>
            <a:no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Mayank vyas (Director, </a:t>
            </a:r>
            <a:r>
              <a:rPr lang="en-IN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Radart</a:t>
            </a:r>
            <a:r>
              <a:rPr lang="en-I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I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Mobile:  +91 626 339 6628</a:t>
            </a:r>
          </a:p>
          <a:p>
            <a:pPr algn="ctr"/>
            <a:r>
              <a:rPr lang="en-I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radartindia@gmail.com</a:t>
            </a:r>
            <a:endParaRPr lang="en-I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43223" y="2010261"/>
            <a:ext cx="6515101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92" y="5100271"/>
            <a:ext cx="1327831" cy="1086007"/>
          </a:xfrm>
          <a:prstGeom prst="roundRect">
            <a:avLst>
              <a:gd name="adj" fmla="val 161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ata Bank | &lt;strong&gt;odye.in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32" y="5100271"/>
            <a:ext cx="1070158" cy="1070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radart.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5" y="5100271"/>
            <a:ext cx="1553157" cy="1039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524000" y="4627611"/>
            <a:ext cx="2442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Artists (18+years)</a:t>
            </a:r>
          </a:p>
          <a:p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www.radart.in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7673" y="4627611"/>
            <a:ext cx="3169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Art Students (1</a:t>
            </a:r>
            <a:r>
              <a:rPr lang="en-IN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IN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Std.)</a:t>
            </a:r>
          </a:p>
          <a:p>
            <a:pPr algn="ctr"/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www.odye.in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8557" y="4627611"/>
            <a:ext cx="2442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Art Institutes</a:t>
            </a:r>
          </a:p>
          <a:p>
            <a:pPr algn="r"/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www.redart.in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615392" y="4015663"/>
            <a:ext cx="9396088" cy="5933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24528" y="4011304"/>
            <a:ext cx="2752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Launched by</a:t>
            </a:r>
            <a:endParaRPr lang="e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4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411</TotalTime>
  <Words>393</Words>
  <Application>Microsoft Office PowerPoint</Application>
  <PresentationFormat>Widescreen</PresentationFormat>
  <Paragraphs>94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Rounded MT Bold</vt:lpstr>
      <vt:lpstr>Monotype Corsiva</vt:lpstr>
      <vt:lpstr>Pristina</vt:lpstr>
      <vt:lpstr>Times New Roman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Awards &amp; recognitions</vt:lpstr>
      <vt:lpstr>Thank you so much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vyas</dc:creator>
  <cp:lastModifiedBy>mayank vyas</cp:lastModifiedBy>
  <cp:revision>39</cp:revision>
  <dcterms:created xsi:type="dcterms:W3CDTF">2020-06-25T05:29:08Z</dcterms:created>
  <dcterms:modified xsi:type="dcterms:W3CDTF">2020-06-27T07:06:42Z</dcterms:modified>
</cp:coreProperties>
</file>