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sldIdLst>
    <p:sldId id="260" r:id="rId2"/>
    <p:sldId id="262" r:id="rId3"/>
    <p:sldId id="261" r:id="rId4"/>
    <p:sldId id="266" r:id="rId5"/>
    <p:sldId id="267" r:id="rId6"/>
    <p:sldId id="263" r:id="rId7"/>
    <p:sldId id="264" r:id="rId8"/>
    <p:sldId id="259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9" d="100"/>
          <a:sy n="59" d="100"/>
        </p:scale>
        <p:origin x="6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355-746C-4314-94A0-7C76FA6952C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6D6-2AA3-41AB-9F27-79FEA07A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61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355-746C-4314-94A0-7C76FA6952C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6D6-2AA3-41AB-9F27-79FEA07A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7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355-746C-4314-94A0-7C76FA6952C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6D6-2AA3-41AB-9F27-79FEA07A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2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355-746C-4314-94A0-7C76FA6952C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6D6-2AA3-41AB-9F27-79FEA07A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9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355-746C-4314-94A0-7C76FA6952C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6D6-2AA3-41AB-9F27-79FEA07A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7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355-746C-4314-94A0-7C76FA6952C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6D6-2AA3-41AB-9F27-79FEA07A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7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355-746C-4314-94A0-7C76FA6952C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6D6-2AA3-41AB-9F27-79FEA07A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07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355-746C-4314-94A0-7C76FA6952C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6D6-2AA3-41AB-9F27-79FEA07A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63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355-746C-4314-94A0-7C76FA6952C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6D6-2AA3-41AB-9F27-79FEA07A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6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355-746C-4314-94A0-7C76FA6952C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6D6-2AA3-41AB-9F27-79FEA07A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59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BB355-746C-4314-94A0-7C76FA6952C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B6D6-2AA3-41AB-9F27-79FEA07A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6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BB355-746C-4314-94A0-7C76FA6952CB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B6D6-2AA3-41AB-9F27-79FEA07A0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6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254" y="354503"/>
            <a:ext cx="10333946" cy="1646302"/>
          </a:xfrm>
        </p:spPr>
        <p:txBody>
          <a:bodyPr/>
          <a:lstStyle/>
          <a:p>
            <a:r>
              <a:rPr lang="en-US" sz="8800" dirty="0">
                <a:latin typeface="Lucida Handwriting" panose="03010101010101010101" pitchFamily="66" charset="0"/>
                <a:ea typeface="birthdaybrushscriptfont" panose="03000603000000000000" pitchFamily="66" charset="0"/>
              </a:rPr>
              <a:t>Calico Cut 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925" y="2697744"/>
            <a:ext cx="5426927" cy="1864731"/>
          </a:xfrm>
        </p:spPr>
        <p:txBody>
          <a:bodyPr>
            <a:noAutofit/>
          </a:bodyPr>
          <a:lstStyle/>
          <a:p>
            <a:r>
              <a:rPr lang="en-US" sz="4400" dirty="0">
                <a:latin typeface="Lucida Handwriting" panose="03010101010101010101" pitchFamily="66" charset="0"/>
              </a:rPr>
              <a:t>May 2021 Program </a:t>
            </a:r>
          </a:p>
          <a:p>
            <a:r>
              <a:rPr lang="en-US" sz="4400" dirty="0">
                <a:latin typeface="Lucida Handwriting" panose="03010101010101010101" pitchFamily="66" charset="0"/>
              </a:rPr>
              <a:t> Log Cabin Binding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-1" r="1090" b="368"/>
          <a:stretch/>
        </p:blipFill>
        <p:spPr>
          <a:xfrm>
            <a:off x="672860" y="1850019"/>
            <a:ext cx="4891178" cy="47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64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History of the Log Cabin Quilt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9700"/>
            <a:ext cx="10515600" cy="4767263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Wide-spread appearance in the United States in the </a:t>
            </a:r>
            <a:r>
              <a:rPr lang="en-US" sz="2400" b="1" dirty="0"/>
              <a:t>1860s</a:t>
            </a:r>
            <a:r>
              <a:rPr lang="en-US" sz="2400" dirty="0"/>
              <a:t> during the time of the Civil War. The block name may very well have had a connection to the presidency of Abraham Lincoln.</a:t>
            </a:r>
          </a:p>
          <a:p>
            <a:r>
              <a:rPr lang="en-US" sz="2400" dirty="0"/>
              <a:t> The Log Cabin quilt became wildly popular and was identified with the pioneer spirit and values of America. Earlier version contained wool, satin, and other variety of fabric. </a:t>
            </a:r>
          </a:p>
          <a:p>
            <a:r>
              <a:rPr lang="en-US" sz="2400" dirty="0"/>
              <a:t>In traditional Log Cabin blocks, one half is made of dark fabrics and the other half light.</a:t>
            </a:r>
          </a:p>
          <a:p>
            <a:r>
              <a:rPr lang="en-US" sz="2400" dirty="0"/>
              <a:t> A red center symbolized the hearth of home and a yellow center represented a welcoming light in the window. </a:t>
            </a:r>
          </a:p>
          <a:p>
            <a:r>
              <a:rPr lang="en-US" sz="2400" dirty="0"/>
              <a:t>Anecdotal evidence, based on oral folklore, suggests that during the Civil War, a Log Cabin quilt with a black center hanging on a clothesline was meant to signal a stop for the Underground Railroad.</a:t>
            </a:r>
          </a:p>
          <a:p>
            <a:r>
              <a:rPr lang="en-US" sz="2400" dirty="0"/>
              <a:t>Now days there are numerous variations of the Log Cabin Block.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54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Show Us Your Log Cabin Quilts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" y="2032659"/>
            <a:ext cx="5204597" cy="514767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79" y="1184018"/>
            <a:ext cx="4804913" cy="60178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6420" y="1506022"/>
            <a:ext cx="18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Karen L.</a:t>
            </a:r>
          </a:p>
        </p:txBody>
      </p:sp>
    </p:spTree>
    <p:extLst>
      <p:ext uri="{BB962C8B-B14F-4D97-AF65-F5344CB8AC3E}">
        <p14:creationId xmlns:p14="http://schemas.microsoft.com/office/powerpoint/2010/main" val="3618038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Show Us Your Log Cabin Quilts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5193" y="1977442"/>
            <a:ext cx="18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Fred Walker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75" y="1524740"/>
            <a:ext cx="3569180" cy="475704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3328" y="3339852"/>
            <a:ext cx="3916391" cy="29372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8447" r="6118" b="13463"/>
          <a:stretch/>
        </p:blipFill>
        <p:spPr>
          <a:xfrm>
            <a:off x="7908986" y="485405"/>
            <a:ext cx="4116237" cy="21481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28" y="2543189"/>
            <a:ext cx="3773340" cy="45213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8536" y="1613140"/>
            <a:ext cx="119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Sandy H.</a:t>
            </a:r>
          </a:p>
        </p:txBody>
      </p:sp>
    </p:spTree>
    <p:extLst>
      <p:ext uri="{BB962C8B-B14F-4D97-AF65-F5344CB8AC3E}">
        <p14:creationId xmlns:p14="http://schemas.microsoft.com/office/powerpoint/2010/main" val="363610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Show Us Your Log Cabin Quilts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5193" y="1977442"/>
            <a:ext cx="1802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Bev B.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71" y="1340105"/>
            <a:ext cx="4961626" cy="372122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93531" y="878398"/>
            <a:ext cx="4106174" cy="30796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12" r="-1352"/>
          <a:stretch/>
        </p:blipFill>
        <p:spPr>
          <a:xfrm>
            <a:off x="3145771" y="3485936"/>
            <a:ext cx="6150630" cy="33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569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88" y="270234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Show Us Your Log Cabin Quilts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56" y="1440611"/>
            <a:ext cx="4823323" cy="46065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640" y="1440611"/>
            <a:ext cx="4505682" cy="40339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758905" y="4011283"/>
            <a:ext cx="3315419" cy="24865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89917" y="1889185"/>
            <a:ext cx="14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Shirley</a:t>
            </a:r>
          </a:p>
          <a:p>
            <a:r>
              <a:rPr lang="en-US" dirty="0" err="1"/>
              <a:t>Helgeson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9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88" y="270234"/>
            <a:ext cx="10515600" cy="13255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Show Us Your Log Cabin Quilts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0" y="1362974"/>
            <a:ext cx="3959654" cy="4244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" r="6793"/>
          <a:stretch/>
        </p:blipFill>
        <p:spPr>
          <a:xfrm rot="5400000">
            <a:off x="7817994" y="591000"/>
            <a:ext cx="4476240" cy="38347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06914" y="2948496"/>
            <a:ext cx="4053936" cy="304045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78879" y="1834109"/>
            <a:ext cx="209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Theresa F.</a:t>
            </a:r>
          </a:p>
        </p:txBody>
      </p:sp>
    </p:spTree>
    <p:extLst>
      <p:ext uri="{BB962C8B-B14F-4D97-AF65-F5344CB8AC3E}">
        <p14:creationId xmlns:p14="http://schemas.microsoft.com/office/powerpoint/2010/main" val="196831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6CA5C-D265-4E3C-AE81-BAD7CD8F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4311" y="192712"/>
            <a:ext cx="8436634" cy="115629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Scallop Quilt Border By Missouri Star Quilts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726" y="975908"/>
            <a:ext cx="7734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8 Inch Border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Quilt in a Day – Scallops, Vines &amp; Wave Template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https://www.youtube.com/watch?v=rIHhTxTpMQ0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638" y="554932"/>
            <a:ext cx="3182854" cy="1743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3837" y="2561432"/>
            <a:ext cx="7524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Continuous Bias Binding  By Missouri Star Quilts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27726" y="319284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200 feet of binding from ½ yard of Fabric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https://www.youtube.com/watch?v=12VNavQleCM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023" y="4137810"/>
            <a:ext cx="66350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EASIEST FANCY BORDERS FOR ANY QUILT!!!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687566" y="474385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Jordan Fabrics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https://www.youtube.com/watch?v=kvmDEefv31c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1172" t="20832" r="25547" b="20417"/>
          <a:stretch/>
        </p:blipFill>
        <p:spPr>
          <a:xfrm>
            <a:off x="7634739" y="4539579"/>
            <a:ext cx="2742838" cy="1701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63" y="2612604"/>
            <a:ext cx="2068003" cy="155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04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2254" y="354503"/>
            <a:ext cx="10333946" cy="1646302"/>
          </a:xfrm>
        </p:spPr>
        <p:txBody>
          <a:bodyPr/>
          <a:lstStyle/>
          <a:p>
            <a:r>
              <a:rPr lang="en-US" sz="8800" dirty="0">
                <a:latin typeface="Lucida Handwriting" panose="03010101010101010101" pitchFamily="66" charset="0"/>
                <a:ea typeface="birthdaybrushscriptfont" panose="03000603000000000000" pitchFamily="66" charset="0"/>
              </a:rPr>
              <a:t>Calico Cut Ups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57925" y="2697744"/>
            <a:ext cx="5426927" cy="1864731"/>
          </a:xfrm>
        </p:spPr>
        <p:txBody>
          <a:bodyPr>
            <a:noAutofit/>
          </a:bodyPr>
          <a:lstStyle/>
          <a:p>
            <a:r>
              <a:rPr lang="en-US" sz="4400" dirty="0">
                <a:latin typeface="Lucida Handwriting" panose="03010101010101010101" pitchFamily="66" charset="0"/>
              </a:rPr>
              <a:t>May 2021 Program </a:t>
            </a:r>
          </a:p>
          <a:p>
            <a:r>
              <a:rPr lang="en-US" sz="4400" dirty="0">
                <a:latin typeface="Lucida Handwriting" panose="03010101010101010101" pitchFamily="66" charset="0"/>
              </a:rPr>
              <a:t> Log Cabin Binding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" t="-1" r="1090" b="368"/>
          <a:stretch/>
        </p:blipFill>
        <p:spPr>
          <a:xfrm>
            <a:off x="672860" y="1850019"/>
            <a:ext cx="4891178" cy="47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2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316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Lucida Handwriting</vt:lpstr>
      <vt:lpstr>Office Theme</vt:lpstr>
      <vt:lpstr>Calico Cut Ups</vt:lpstr>
      <vt:lpstr>History of the Log Cabin Quilt</vt:lpstr>
      <vt:lpstr>Show Us Your Log Cabin Quilts</vt:lpstr>
      <vt:lpstr>Show Us Your Log Cabin Quilts</vt:lpstr>
      <vt:lpstr>Show Us Your Log Cabin Quilts</vt:lpstr>
      <vt:lpstr>Show Us Your Log Cabin Quilts</vt:lpstr>
      <vt:lpstr>Show Us Your Log Cabin Quilts</vt:lpstr>
      <vt:lpstr>Scallop Quilt Border By Missouri Star Quilts</vt:lpstr>
      <vt:lpstr>Calico Cut Ups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Quilt Ideas for Jelly Rolls</dc:title>
  <dc:creator>Donna Goldbeck</dc:creator>
  <cp:lastModifiedBy>Fred Walker</cp:lastModifiedBy>
  <cp:revision>30</cp:revision>
  <dcterms:created xsi:type="dcterms:W3CDTF">2021-04-26T00:47:49Z</dcterms:created>
  <dcterms:modified xsi:type="dcterms:W3CDTF">2021-06-25T19:34:40Z</dcterms:modified>
</cp:coreProperties>
</file>