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xCn_xCe8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xCn_xCe8k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rusbJriXx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rusbJriXxc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JtMnrpmv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JtMnrpmvw?feature=oembed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Calico Cutups </a:t>
            </a:r>
            <a:br>
              <a:rPr lang="en-US" dirty="0"/>
            </a:br>
            <a:r>
              <a:rPr lang="en-US" sz="6700" dirty="0"/>
              <a:t>June 28, 2021</a:t>
            </a:r>
            <a:br>
              <a:rPr lang="en-US" sz="6700" dirty="0"/>
            </a:br>
            <a:endParaRPr lang="en-US" sz="6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5A70F-E370-40B1-B037-48B6A2AD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Precision Piecing 101 Gudrun </a:t>
            </a:r>
            <a:r>
              <a:rPr lang="en-US" sz="4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B5417F-7B78-4184-9E4E-555ABADC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https://www.youtube.com/watch?v=haxCn_xCe8k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Precision Piecing 101 Gudrun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4" name="Online Media 3" title="Piecing Accuracy 101 ~ Quilting tutorial from GE Designs">
            <a:hlinkClick r:id="" action="ppaction://media"/>
            <a:extLst>
              <a:ext uri="{FF2B5EF4-FFF2-40B4-BE49-F238E27FC236}">
                <a16:creationId xmlns:a16="http://schemas.microsoft.com/office/drawing/2014/main" xmlns="" id="{49FDA391-4E1B-4390-9DD8-BD3569F5E5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02592" y="3057525"/>
            <a:ext cx="4312683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5A70F-E370-40B1-B037-48B6A2AD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Quilt Backs 101 Gudrun </a:t>
            </a:r>
            <a:r>
              <a:rPr lang="en-US" sz="4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B5417F-7B78-4184-9E4E-555ABADC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https://www.youtube.com/watch?v=grusbJriXxc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Quilt Backs 101 Gudrun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4" name="Online Media 3" title="Quilt Backs 101 with Gudrun Erla of GE Designs">
            <a:hlinkClick r:id="" action="ppaction://media"/>
            <a:extLst>
              <a:ext uri="{FF2B5EF4-FFF2-40B4-BE49-F238E27FC236}">
                <a16:creationId xmlns:a16="http://schemas.microsoft.com/office/drawing/2014/main" xmlns="" id="{A0244971-3DC6-40C6-B33B-51B46789CD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66455" y="2867025"/>
            <a:ext cx="435832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5A70F-E370-40B1-B037-48B6A2AD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Tube and Tear Quilt Backing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B5417F-7B78-4184-9E4E-555ABADC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9151"/>
            <a:ext cx="10058400" cy="3760891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3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https://www.youtube.com/watch?v=0WJtMnrpmvw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Tube and Tear Quilt Backing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4" name="Online Media 3" title="Tube and Tear Quilt Backing">
            <a:hlinkClick r:id="" action="ppaction://media"/>
            <a:extLst>
              <a:ext uri="{FF2B5EF4-FFF2-40B4-BE49-F238E27FC236}">
                <a16:creationId xmlns:a16="http://schemas.microsoft.com/office/drawing/2014/main" xmlns="" id="{08AEEC08-32C1-4019-939B-FCAA6CF9FB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76020" y="3111062"/>
            <a:ext cx="4110276" cy="23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{4D118802-4D13-4BBC-B1CF-1248149DFF49}tf11437505_win32</Template>
  <TotalTime>96</TotalTime>
  <Words>24</Words>
  <Application>Microsoft Office PowerPoint</Application>
  <PresentationFormat>Widescreen</PresentationFormat>
  <Paragraphs>13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Georgia Pro Cond Light</vt:lpstr>
      <vt:lpstr>Speak Pro</vt:lpstr>
      <vt:lpstr>Times New Roman</vt:lpstr>
      <vt:lpstr>RetrospectVTI</vt:lpstr>
      <vt:lpstr>  Calico Cutups  June 28, 2021 </vt:lpstr>
      <vt:lpstr>Precision Piecing 101 Gudrun Erla</vt:lpstr>
      <vt:lpstr>Quilt Backs 101 Gudrun Erla</vt:lpstr>
      <vt:lpstr>Tube and Tear Quilt Backing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Calico Cutups  June 28, 2021</dc:title>
  <dc:creator>Donna Goldbeck</dc:creator>
  <cp:lastModifiedBy>Glenn Foster</cp:lastModifiedBy>
  <cp:revision>6</cp:revision>
  <cp:lastPrinted>2021-06-28T21:57:03Z</cp:lastPrinted>
  <dcterms:created xsi:type="dcterms:W3CDTF">2021-06-26T22:49:22Z</dcterms:created>
  <dcterms:modified xsi:type="dcterms:W3CDTF">2021-06-28T21:57:13Z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