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1.jpg" ContentType="image/png"/>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4"/>
  </p:sldMasterIdLst>
  <p:notesMasterIdLst>
    <p:notesMasterId r:id="rId34"/>
  </p:notesMasterIdLst>
  <p:handoutMasterIdLst>
    <p:handoutMasterId r:id="rId35"/>
  </p:handoutMasterIdLst>
  <p:sldIdLst>
    <p:sldId id="333" r:id="rId5"/>
    <p:sldId id="321" r:id="rId6"/>
    <p:sldId id="323" r:id="rId7"/>
    <p:sldId id="315" r:id="rId8"/>
    <p:sldId id="330" r:id="rId9"/>
    <p:sldId id="331" r:id="rId10"/>
    <p:sldId id="329" r:id="rId11"/>
    <p:sldId id="293" r:id="rId12"/>
    <p:sldId id="334" r:id="rId13"/>
    <p:sldId id="312" r:id="rId14"/>
    <p:sldId id="313" r:id="rId15"/>
    <p:sldId id="342" r:id="rId16"/>
    <p:sldId id="338" r:id="rId17"/>
    <p:sldId id="341" r:id="rId18"/>
    <p:sldId id="324" r:id="rId19"/>
    <p:sldId id="327" r:id="rId20"/>
    <p:sldId id="328" r:id="rId21"/>
    <p:sldId id="320" r:id="rId22"/>
    <p:sldId id="314" r:id="rId23"/>
    <p:sldId id="332" r:id="rId24"/>
    <p:sldId id="319" r:id="rId25"/>
    <p:sldId id="273" r:id="rId26"/>
    <p:sldId id="294" r:id="rId27"/>
    <p:sldId id="295" r:id="rId28"/>
    <p:sldId id="299" r:id="rId29"/>
    <p:sldId id="296" r:id="rId30"/>
    <p:sldId id="297" r:id="rId31"/>
    <p:sldId id="318" r:id="rId32"/>
    <p:sldId id="322" r:id="rId3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E26"/>
    <a:srgbClr val="C8802B"/>
    <a:srgbClr val="31181B"/>
    <a:srgbClr val="FFB501"/>
    <a:srgbClr val="E86C17"/>
    <a:srgbClr val="B7B7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C51248-EA10-4E29-8837-5E0B1B52A752}" v="3" dt="2026-05-29T16:40:33.376"/>
  </p1510:revLst>
</p1510:revInfo>
</file>

<file path=ppt/tableStyles.xml><?xml version="1.0" encoding="utf-8"?>
<a:tblStyleLst xmlns:a="http://schemas.openxmlformats.org/drawingml/2006/main" def="{616DA210-FB5B-4158-B5E0-FEB733F419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57" autoAdjust="0"/>
  </p:normalViewPr>
  <p:slideViewPr>
    <p:cSldViewPr snapToGrid="0">
      <p:cViewPr varScale="1">
        <p:scale>
          <a:sx n="111" d="100"/>
          <a:sy n="111" d="100"/>
        </p:scale>
        <p:origin x="594" y="96"/>
      </p:cViewPr>
      <p:guideLst/>
    </p:cSldViewPr>
  </p:slideViewPr>
  <p:outlineViewPr>
    <p:cViewPr>
      <p:scale>
        <a:sx n="33" d="100"/>
        <a:sy n="33" d="100"/>
      </p:scale>
      <p:origin x="0" y="0"/>
    </p:cViewPr>
  </p:outlineViewPr>
  <p:notesTextViewPr>
    <p:cViewPr>
      <p:scale>
        <a:sx n="66" d="100"/>
        <a:sy n="66" d="100"/>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99DDC6-3677-4AB9-8AB2-2534A3DB26A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7184C2BF-959E-472E-AF43-C24FA1DD2582}"/>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FE2DB19-16AB-405C-8231-EFCBE3D34415}" type="datetimeFigureOut">
              <a:rPr lang="en-US" smtClean="0"/>
              <a:t>6/5/2026</a:t>
            </a:fld>
            <a:endParaRPr lang="en-US" dirty="0"/>
          </a:p>
        </p:txBody>
      </p:sp>
      <p:sp>
        <p:nvSpPr>
          <p:cNvPr id="4" name="Footer Placeholder 3">
            <a:extLst>
              <a:ext uri="{FF2B5EF4-FFF2-40B4-BE49-F238E27FC236}">
                <a16:creationId xmlns:a16="http://schemas.microsoft.com/office/drawing/2014/main" id="{84ECDB88-B94E-46C7-9304-BE5A7604535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58B22BB-5A72-4AF2-8DB3-AF8F33565A0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7066E14-224D-4581-AD6C-48D543D5DF39}" type="slidenum">
              <a:rPr lang="en-US" smtClean="0"/>
              <a:t>‹#›</a:t>
            </a:fld>
            <a:endParaRPr lang="en-US" dirty="0"/>
          </a:p>
        </p:txBody>
      </p:sp>
    </p:spTree>
    <p:extLst>
      <p:ext uri="{BB962C8B-B14F-4D97-AF65-F5344CB8AC3E}">
        <p14:creationId xmlns:p14="http://schemas.microsoft.com/office/powerpoint/2010/main" val="251384494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9T16:08:38.449"/>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9T16:06:27.63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1275 291,'0'-2,"-1"0,1 0,-1 0,1 1,-1-1,0 0,0 0,0 0,0 1,0-1,0 1,0-1,0 1,-1-1,1 1,-3-2,-30-22,21 16,-6-1,0 1,0 0,-1 2,0 0,0 1,0 1,-40-4,11 0,13 3,-1 2,-51 2,50 1,-1 0,-38-8,20 1,0 3,0 3,-107 8,152-4,1 0,0 1,0 1,0-1,0 2,1-1,-1 2,1-1,0 1,1 1,0 0,-13 12,1 1,1 1,0 1,-28 43,39-48,2 0,0 0,0 0,2 1,0 0,2 0,-3 24,2-16,2 0,1 0,3 47,0-59,0-1,0 0,2-1,-1 1,2 0,0-1,0 0,1 0,10 15,85 128,-86-133,0-1,2 0,0-2,1 1,1-2,0-1,2 0,0-1,27 15,-6-11,1-2,1-1,0-3,85 17,-104-25,65 7,-63-11,0 2,32 9,-1 1,0-2,0-3,1-3,114-1,-65-4,96-3,-187-1,-1 0,1-1,26-10,-28 9,1 0,0 0,0 2,19-3,187-22,-136 7,16-2,111-25,-45 23,23 2,-169 19,-1 0,34-12,-38 10,1 1,-1 1,1 0,30-1,457 6,-480-2,0-2,35-7,-4-1,-8 2,64-21,-31 7,67-5,-98 18,68-22,-115 31,17-4,0 1,32-2,24-4,106-14,-117 17,1 2,114 6,-59 2,-44-2,86-3,-158 2,1-1,-1 0,0 0,1 0,-1 0,0-1,0 0,0 0,0 0,0-1,0 1,-1-1,1 0,-1-1,0 1,0-1,0 0,4-5,-4 2,0 1,-1-1,0 0,0 0,0 0,-1 0,0 0,-1 0,0-1,0 1,0-1,-1-11,0 9,0 1,-1-1,0 0,0 0,-1 1,0-1,-1 1,0-1,-1 1,1 0,-2 0,1 1,-2-1,1 1,-9-11,-4-1,0 0,-2 1,0 1,-32-22,12 8,0 1,-1 2,-2 2,0 2,-53-23,96 48,-55-26,-2 3,0 2,-87-20,-360-49,397 77,0 4,-190 10,114 2,-1109-3,1104 12,15 0,-583-11,362-3,374 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9T16:06:32.30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6855 666 0,'-3'26'0,"-5"0"0,-5 0 0,-5 0 0,-6-1 0,-5 1 0,-5-1 0,-5 0 0,-5 0 0,-5-1 0,-5 0 0,-5 0 0,-4-1 0,-5-1 0,-5 0 0,-4 0 0,-4-1 0,-4-1 0,-5-1 0,-3 0 0,-4-1 0,-4 0 0,-3-2 0,-3 0 0,-3-1 0,-4-1 0,-2-1 0,-2-1 0,-4 0 0,-1-2 0,-2 0 0,-2-2 0,-2 0 0,-1-1 0,-2-2 0,0 0 0,-2-2 0,0 0 0,0-2 0,0 0 0,-1-2 0,1 0 0,0-2 0,0 0 0,2-2 0,0 0 0,2-2 0,1-1 0,2 0 0,2-2 0,2 0 0,1-2 0,4 0 0,2-1 0,2-1 0,4-1 0,3-1 0,3 0 0,3-2 0,4 0 0,4-1 0,3 0 0,5-1 0,4-1 0,4-1 0,4 0 0,5 0 0,5-1 0,4-1 0,5 0 0,5 0 0,5-1 0,5 0 0,5 0 0,5-1 0,5 1 0,6-1 0,5 0 0,5 0 0,5 0 0,6-1 0,5 1 0,5 0 0,5 0 0,6 1 0,5-1 0,5 1 0,5 0 0,5 0 0,5 1 0,5 0 0,5 0 0,4 1 0,5 1 0,5 0 0,4 0 0,4 1 0,4 1 0,5 1 0,3 0 0,4 1 0,4 0 0,3 2 0,3 0 0,3 1 0,4 1 0,2 1 0,2 1 0,4 0 0,1 2 0,2 0 0,2 2 0,2 0 0,1 1 0,2 2 0,0 0 0,2 2 0,0 0 0,0 2 0,1 0 0,-1 2 0,0 0 0,0 2 0,0 0 0,-2 2 0,0 0 0,-2 2 0,-1 1 0,-2 0 0,-2 2 0,-2 0 0,-1 2 0,-4 0 0,-2 1 0,-2 1 0,-4 1 0,-3 1 0,-3 0 0,-3 2 0,-4 0 0,-4 1 0,-3 0 0,-5 1 0,-4 1 0,-4 1 0,-4 0 0,-5 0 0,-5 1 0,-4 1 0,-5 0 0,-5 0 0,-5 1 0,-5 0 0,-5 0 0,-5 1 0,-5-1 0,-6 1 0,-5 0 0,-5 0 0,-5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9T16:06:39.05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576 49,'-148'-3,"-160"6,302-2,1 0,-1 0,1 0,0 1,0-1,-1 1,1 1,0-1,1 1,-1 0,0 0,1 0,0 0,-1 1,1 0,1 0,-1 0,1 0,-1 1,1-1,0 1,1 0,-1 0,1 0,0 0,0 0,-2 11,3-8,-1 0,1 1,0-1,1 1,0-1,0 1,1-1,0 0,0 1,1-1,0 0,1 0,-1 0,2 0,-1 0,1-1,8 12,12 13,-3-2,2-2,30 30,-44-50,-1-1,2 1,-1-2,1 1,0-1,0-1,0 0,1 0,0-1,22 5,43 13,-60-16,0-1,1 0,-1-2,1 0,19 2,76 6,-73-6,49 1,799-7,-869 0,0-1,0-1,-1 0,32-12,-31 9,0 1,1 1,-1 0,28-1,-9 3,46-10,-11 2,0 0,-32 4,64-2,-32 8,120-18,-88 4,175-1,-209 15,-6-1,-1 3,76 12,77 10,-165-17,1-3,94-4,-60-2,-83 2,0 1,1-2,-1 1,0 0,0-1,0 1,0-1,0 0,0 0,0 0,-1 0,1 0,0-1,0 1,-1-1,1 0,-1 0,0 0,1 0,-1 0,2-4,-2 4,-1-1,0 1,-1-1,1 0,0 0,-1 1,1-1,-1 0,0 0,0 1,0-1,0 0,-1 0,1 1,-1-1,1 0,-1 1,0-1,0 0,0 1,-1-1,1 1,0 0,-3-3,-4-7,0 1,-1 1,0-1,-1 1,0 1,0 0,-1 1,0 0,-15-8,-13-5,-64-23,-18-8,66 26,-1 4,-2 1,0 3,-1 3,-101-13,150 27,-147-24,-256-5,-1575 30,1967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20:41:31.5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354 868,'0'5,"1"-1,0 0,0 1,0-1,0 0,1 0,-1 0,1 0,0 0,1 0,4 6,37 41,-23-28,14 19,-19-21,0-1,2-1,0 0,1-1,42 29,5-9,2-3,96 35,-45-22,63 23,-108-46,2-3,0-4,143 16,-112-22,54 3,-40-16,-20-1,172 20,-166-8,209-7,-155-6,73 2,258 3,-271 11,106 1,1317-15,-1458-13,-7 0,-124 14,106-15,113-52,-91 18,-164 44,-1-1,0-1,0 0,-1-1,0-2,0 1,28-23,-6-1,59-64,-84 79,-1-1,-1-1,0 0,-2 0,-1-1,0 0,6-24,4-9,-13 38,-2 0,0 0,-1 0,0 0,0-25,-6-88,0 43,5 16,0 45,-1 0,-1 0,-1 1,-1-1,-1 0,-8-25,4 34,-2 1,0 1,0 0,-2 0,0 1,0 0,-1 1,-16-13,12 10,-1 0,0 1,-1 1,-1 1,0 1,-34-15,-104-33,97 40,-1 2,-1 3,0 3,-118-6,140 14,-45-7,47 4,-55-2,-3255 7,1592 3,1630-1,-213 27,148-9,-5 0,182-16,-1 1,1 0,0 1,0 0,1 1,-1 1,1 0,1 1,-1 0,1 1,1 0,0 1,0 0,1 1,-11 15,8-9,1 0,1 2,1-1,1 1,0 1,1 0,1 0,2 0,0 1,-3 22,0 13,0-5,-1 91,9-126,1 0,1 1,0-1,2 0,-1 0,2 0,0 0,1-1,14 26,3 1,-17-27,1-1,1 1,1-2,0 1,1-1,0-1,19 19,-9-20,0-2,0 0,1-1,0-1,1-1,38 6,0-3,-34-7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20:42:50.6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1975 788,'-18'-2,"1"0,-1-1,0 0,-32-13,28 9,-1 1,-27-5,-42-3,49 7,-83-5,-457 13,576-1,0 1,0-1,1 1,-1 1,1-1,-1 1,1 0,0 1,-1-1,-8 7,0 1,0 1,-19 18,-22 17,-83 63,139-109,-6 4,-14 14,-2 0,0-2,-1-1,-35 19,47-28,0 0,0 1,1 0,0 0,0 2,1-1,0 1,0 0,1 1,-11 17,-4 9,-31 72,-5 9,44-86,1 0,1 0,2 1,2 1,-9 47,1-5,-49 266,59-263,6 147,4-95,-4-35,3 106,4-168,1-1,2 0,1 0,2-1,24 47,-7-23,3-2,38 51,-3-7,-43-65,1-1,2-2,55 49,-15-15,176 152,-222-195,1-1,1 0,0-2,42 23,-49-31,1-1,0-1,0-1,1 0,0-1,0 0,0-2,25 2,-1-2,71 16,13 2,356 34,-459-53,70 6,142-8,-93-3,3682 3,-3392 28,-52-1,165 0,71 0,-463-26,668 13,436-1,-782-15,19 4,539-5,-738-10,90-1,-50 16,374-4,-351-25,43 0,100 13,49 0,11 17,647-5,-845-11,109-1,2802 16,-1696-3,-1211-13,-25 1,339-22,-364 10,-28 3,84-12,64-7,306-44,-162 33,-444 42,64-15,341-89,-262 49,-34 1,26-5,13 26,-20 4,135-23,-140 25,-150 18,163-7,-234 24,0-2,0-1,54-15,110-44,-122 36,-76 27,9-3,-1-1,1 0,-1-1,17-10,-26 13,0 0,-1 0,1 0,-1-1,1 0,-1 1,0-1,0-1,0 1,-1 0,0 0,0-1,0 0,0 1,-1-1,2-6,3-23,-2 1,-2 0,-1-1,-1 1,-2-1,-1 1,-9-37,-7-11,-48-132,25 103,-5 2,-5 3,-5 2,-3 2,-105-130,136 197,-2 2,-1 1,-2 1,-70-47,-162-79,201 121,-416-207,422 218,-1 3,-1 3,0 2,-101-12,-257 0,-25-3,-720-55,705 78,-148-5,356-2,-297-9,204 24,-899-25,-442-33,1365 58,-1340-23,21-34,1207 40,-735-44,740 37,172 12,-93-20,34 3,-345-19,-608-34,1015 70,-898-58,-262 3,-602 61,1104 9,-3239-4,3165 45,971-43,0 1,0 0,0 0,1 1,-1 1,1 0,0 1,0 0,1 1,-1 0,1 1,0 0,1 1,-13 11,0 5,0-2,-2 0,0-2,-1 0,-1-2,-1-1,-1-1,0-2,-1-1,-50 15,-423 103,466-121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20:42:55.2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738 874,'-17'2,"0"1,0 0,1 1,-1 1,1 1,0 0,0 1,1 1,0 0,-15 12,-13 4,11-8,2 1,0 1,1 2,1 0,1 2,0 2,-38 44,28-20,-2 1,-40 69,68-99,1 1,1 1,1-1,0 1,2 1,0-1,-3 29,3 8,2 0,2 0,3 1,2-1,3 0,3-1,2 0,2 0,25 62,-18-78,1-1,3-1,1-1,42 48,34 52,39 60,-121-167,86 152,-64-89,-23-52,1 0,37 58,-15-43,3-3,3-1,93 83,-123-123,0 0,1-1,1 0,0-2,39 16,-19-12,1-2,45 9,-28-13,1-3,0-2,72-6,-24 1,318-1,980 5,-844 24,-14 0,1031-24,-75-1,-370 52,-65-1,794-46,-983-10,5968 4,-5919-39,-299 5,461 22,-260 6,-4-32,-186-23,-320 7,-120 15,723-63,-300 42,-23 3,18-3,31-37,-212 40,5 31,201-21,-547 35,-1-5,0-4,104-38,-29 1,207-84,-356 130,0 1,-1-2,-1-1,0 0,0-2,-2 1,0-2,-1 0,0-1,-2-1,0 0,-1-1,14-30,2-15,-2-2,33-136,-34 76,-6-1,-5 0,-5-208,-11 283,-2 0,-3 0,-2 1,-26-87,0 36,-60-122,74 184,-1 0,-2 2,-2 0,-1 2,-3 1,0 2,-2 0,-2 3,-64-49,-167-116,230 172,8 5,-1 0,-45-21,45 28,12 6,1 0,0-1,0-1,0-1,1 0,0 0,-16-17,19 14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20:42:57.8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1,'251'11,"-78"-1,389 46,-349-34,287-7,-133-9,1371 12,-1156-20,5001 2,-5535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20:45:38.6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1,'0'4,"0"2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20:45:45.5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1,'0'5,"5"5,5 7,11 4,7-1,-3-4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20:45:45.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1,'5'0,"6"0,5 4,5 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9T16:08:40.507"/>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20:45:46.3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0,'5'0,"6"0,1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9T16:07:55.57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9T16:07:56.79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9T16:07:59.44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9T16:08:04.83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20:40:33.1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786 2031,'937'0,"-886"-3,55-8,41-4,33 2,19-1,-171 14,14 1,0-2,0-1,0-3,60-14,150-41,-166 37,-40 13,45-19,-25 7,1 2,0 4,1 3,0 2,1 4,97 1,-113 4,56-9,-55 4,56 0,2765 8,-2847-3,0 0,0-2,-1-1,1-1,-1-2,-1 0,41-20,-33 13,-3 2,49-31,-64 34,9-5,38-33,-55 41,-1-1,1 0,-1 0,-1 0,0-1,0 0,-1 0,6-14,20-56,35-140,-60 194,1-2,-1 0,-1 0,3-56,-7 62,-2 0,1 1,-2-1,-1 1,-1-1,0 1,-2 0,0 1,-1-1,-1 1,-21-35,19 37,0 0,-2 1,0 1,0 0,-2 0,1 1,-2 1,0 1,-1 0,0 0,0 2,-1 0,-35-14,-69-20,69 23,0 2,-2 3,0 1,-85-10,-38 17,-42-4,101 2,-107-17,-117-39,-142-29,256 47,204 44,0 0,-31 1,-28-5,-16-4,-1 5,-149 8,91 1,-2390-2,2328 17,141-8,0 3,0 4,-102 33,-25 7,171-48,1 2,0 1,1 1,0 2,1 2,0 0,1 2,2 2,-36 29,-32 26,47-37,1 1,-53 57,78-71,1 0,1 2,2 0,0 1,2 1,1 1,2 1,-14 37,19-35,-12 64,12-37,4-30,1 0,0 39,3 39,6 163,-3-259,1-1,1 1,0-1,1 0,0 0,0-1,1 1,1-1,0 0,0-1,1 1,0-1,16 15,9 6,1-2,50 33,-51-37,-22-18,1 0,-1 0,1-1,0 0,0 0,1-2,-1 1,1-1,20 2,7-2,65-4,-72-1,1 2,-1 1,39 7,12 3,0-4,0-3,90-7,-21 0,-88 3,-37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20:41:19.6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13968 137,'-6487'0,"6214"-14,18 1,-988 11,593 4,-112-35,501 16,-709-16,609 20,22 0,-2004 14,2319-1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9T16:06:22.03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769 59,'-64'3,"-88"13,94-7,0 3,1 2,-106 42,150-49,1 1,0 1,0-1,1 2,0 0,0 0,1 1,1 0,0 0,0 1,1 1,-8 16,3-4,2 1,1 0,1 1,2 0,0 0,2 1,-3 33,5 199,5-136,-1-113,0 1,1 0,0-1,1 1,0-1,0 0,7 14,43 74,-36-70,13 22,2-3,3 0,57 60,-75-89,1-2,1 0,0-1,42 26,-47-35,0 0,0-1,1-1,-1 0,1 0,1-2,-1 0,0-1,19 1,24-1,0-2,68-9,-107 6,1 0,-1-2,0 0,-1-1,0-1,0 0,0-2,-1 0,0-1,21-16,23-21,-39 32,0-1,-1-1,-1-2,0 0,-2 0,0-2,27-42,-29 36,11-20,43-99,-63 123,0 0,-1-1,-2 0,0 1,-2-1,0-37,-1 29,-2 0,-1 0,-2 0,-1 0,-1 0,-2 1,-1 0,-20-46,-18-48,-3-4,43 114,-2-1,0 1,0 1,-2 0,0 0,-14-13,15 17,-1 1,0 0,-1 1,0 0,0 1,0 0,-14-5,-9 0,-52-12,74 21,-20-3,-59-5,50 8,22-1,5-1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B35F1F5-9B7E-4B06-A83E-C17A7A8546AC}" type="datetimeFigureOut">
              <a:rPr lang="en-US" noProof="0" smtClean="0"/>
              <a:t>6/5/2026</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F9CC445-1181-4631-964C-4D0584CE199E}" type="slidenum">
              <a:rPr lang="en-US" noProof="0" smtClean="0"/>
              <a:t>‹#›</a:t>
            </a:fld>
            <a:endParaRPr lang="en-US" noProof="0" dirty="0"/>
          </a:p>
        </p:txBody>
      </p:sp>
    </p:spTree>
    <p:extLst>
      <p:ext uri="{BB962C8B-B14F-4D97-AF65-F5344CB8AC3E}">
        <p14:creationId xmlns:p14="http://schemas.microsoft.com/office/powerpoint/2010/main" val="498464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2" name="Title 1"/>
          <p:cNvSpPr>
            <a:spLocks noGrp="1"/>
          </p:cNvSpPr>
          <p:nvPr>
            <p:ph type="ctrTitle"/>
          </p:nvPr>
        </p:nvSpPr>
        <p:spPr>
          <a:xfrm>
            <a:off x="2928402" y="1380070"/>
            <a:ext cx="8574623"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8" y="3996267"/>
            <a:ext cx="6987645" cy="1388534"/>
          </a:xfrm>
        </p:spPr>
        <p:txBody>
          <a:bodyPr anchor="t">
            <a:normAutofit/>
          </a:bodyPr>
          <a:lstStyle>
            <a:lvl1pPr marL="0" indent="0" algn="r">
              <a:buNone/>
              <a:defRPr sz="21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37382A-7525-422C-9BBB-407C5A8679F5}" type="datetime1">
              <a:rPr lang="en-US" smtClean="0"/>
              <a:t>6/5/2026</a:t>
            </a:fld>
            <a:endParaRPr lang="en-US" dirty="0"/>
          </a:p>
        </p:txBody>
      </p:sp>
      <p:sp>
        <p:nvSpPr>
          <p:cNvPr id="5" name="Footer Placeholder 4"/>
          <p:cNvSpPr>
            <a:spLocks noGrp="1"/>
          </p:cNvSpPr>
          <p:nvPr>
            <p:ph type="ftr" sz="quarter" idx="11"/>
          </p:nvPr>
        </p:nvSpPr>
        <p:spPr>
          <a:xfrm>
            <a:off x="5332413" y="5883277"/>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14" name="Rectangle 13">
            <a:extLst>
              <a:ext uri="{FF2B5EF4-FFF2-40B4-BE49-F238E27FC236}">
                <a16:creationId xmlns:a16="http://schemas.microsoft.com/office/drawing/2014/main" id="{376CFE62-F1C8-4E59-8F99-0D04722B851E}"/>
              </a:ext>
            </a:extLst>
          </p:cNvPr>
          <p:cNvSpPr/>
          <p:nvPr userDrawn="1"/>
        </p:nvSpPr>
        <p:spPr>
          <a:xfrm>
            <a:off x="0" y="6674827"/>
            <a:ext cx="12192000" cy="183175"/>
          </a:xfrm>
          <a:prstGeom prst="rect">
            <a:avLst/>
          </a:prstGeom>
          <a:gradFill>
            <a:gsLst>
              <a:gs pos="100000">
                <a:schemeClr val="accent1"/>
              </a:gs>
              <a:gs pos="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5" name="Rectangle 14">
            <a:extLst>
              <a:ext uri="{FF2B5EF4-FFF2-40B4-BE49-F238E27FC236}">
                <a16:creationId xmlns:a16="http://schemas.microsoft.com/office/drawing/2014/main" id="{7BB6C089-1AD0-4BAC-BA16-C013F5D65982}"/>
              </a:ext>
            </a:extLst>
          </p:cNvPr>
          <p:cNvSpPr/>
          <p:nvPr userDrawn="1"/>
        </p:nvSpPr>
        <p:spPr>
          <a:xfrm rot="5400000">
            <a:off x="8734201" y="3400201"/>
            <a:ext cx="6858001" cy="57600"/>
          </a:xfrm>
          <a:prstGeom prst="rect">
            <a:avLst/>
          </a:prstGeom>
          <a:gradFill>
            <a:gsLst>
              <a:gs pos="100000">
                <a:schemeClr val="accent1"/>
              </a:gs>
              <a:gs pos="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6" name="Rectangle 15">
            <a:extLst>
              <a:ext uri="{FF2B5EF4-FFF2-40B4-BE49-F238E27FC236}">
                <a16:creationId xmlns:a16="http://schemas.microsoft.com/office/drawing/2014/main" id="{736ABDA9-56F0-4BD5-957A-9265E295E053}"/>
              </a:ext>
            </a:extLst>
          </p:cNvPr>
          <p:cNvSpPr/>
          <p:nvPr userDrawn="1"/>
        </p:nvSpPr>
        <p:spPr>
          <a:xfrm>
            <a:off x="0" y="2"/>
            <a:ext cx="12192000" cy="183175"/>
          </a:xfrm>
          <a:prstGeom prst="rect">
            <a:avLst/>
          </a:prstGeom>
          <a:gradFill>
            <a:gsLst>
              <a:gs pos="100000">
                <a:schemeClr val="accent1"/>
              </a:gs>
              <a:gs pos="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pic>
        <p:nvPicPr>
          <p:cNvPr id="17" name="Picture 16" descr="Birds on tree stump">
            <a:extLst>
              <a:ext uri="{FF2B5EF4-FFF2-40B4-BE49-F238E27FC236}">
                <a16:creationId xmlns:a16="http://schemas.microsoft.com/office/drawing/2014/main" id="{C8A90C74-5B47-4CE7-820B-219FDAF12B53}"/>
              </a:ext>
            </a:extLst>
          </p:cNvPr>
          <p:cNvPicPr>
            <a:picLocks noChangeAspect="1"/>
          </p:cNvPicPr>
          <p:nvPr userDrawn="1"/>
        </p:nvPicPr>
        <p:blipFill>
          <a:blip r:embed="rId2"/>
          <a:stretch>
            <a:fillRect/>
          </a:stretch>
        </p:blipFill>
        <p:spPr>
          <a:xfrm>
            <a:off x="0" y="2540623"/>
            <a:ext cx="3779848" cy="3158002"/>
          </a:xfrm>
          <a:prstGeom prst="rect">
            <a:avLst/>
          </a:prstGeom>
        </p:spPr>
      </p:pic>
      <p:sp>
        <p:nvSpPr>
          <p:cNvPr id="18" name="Rectangle 17">
            <a:extLst>
              <a:ext uri="{FF2B5EF4-FFF2-40B4-BE49-F238E27FC236}">
                <a16:creationId xmlns:a16="http://schemas.microsoft.com/office/drawing/2014/main" id="{AD71C06E-7F98-4A1B-A1AC-579247DEFA9F}"/>
              </a:ext>
            </a:extLst>
          </p:cNvPr>
          <p:cNvSpPr/>
          <p:nvPr userDrawn="1"/>
        </p:nvSpPr>
        <p:spPr>
          <a:xfrm rot="5400000">
            <a:off x="-3399817" y="3399818"/>
            <a:ext cx="6858000" cy="58367"/>
          </a:xfrm>
          <a:prstGeom prst="rect">
            <a:avLst/>
          </a:prstGeom>
          <a:gradFill>
            <a:gsLst>
              <a:gs pos="100000">
                <a:schemeClr val="accent1"/>
              </a:gs>
              <a:gs pos="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Tree>
    <p:extLst>
      <p:ext uri="{BB962C8B-B14F-4D97-AF65-F5344CB8AC3E}">
        <p14:creationId xmlns:p14="http://schemas.microsoft.com/office/powerpoint/2010/main" val="1495211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dirty="0"/>
              <a:t>Click icon to add picture</a:t>
            </a:r>
          </a:p>
        </p:txBody>
      </p:sp>
      <p:sp>
        <p:nvSpPr>
          <p:cNvPr id="4" name="Text Placeholder 3"/>
          <p:cNvSpPr>
            <a:spLocks noGrp="1"/>
          </p:cNvSpPr>
          <p:nvPr>
            <p:ph type="body" sz="half" idx="2"/>
          </p:nvPr>
        </p:nvSpPr>
        <p:spPr>
          <a:xfrm>
            <a:off x="1484312" y="5299603"/>
            <a:ext cx="10018711" cy="493712"/>
          </a:xfrm>
        </p:spPr>
        <p:txBody>
          <a:bodyPr>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D34EF05-2CD8-4CCF-9180-1FAF2CD40E50}" type="datetime1">
              <a:rPr lang="en-US" smtClean="0"/>
              <a:t>6/5/2026</a:t>
            </a:fld>
            <a:endParaRPr lang="en-US"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r>
              <a:rPr lang="en-US" noProof="0" dirty="0"/>
              <a:t> </a:t>
            </a:r>
            <a:r>
              <a:rPr lang="en-US" b="1" noProof="0" dirty="0"/>
              <a:t>Page</a:t>
            </a:r>
            <a:r>
              <a:rPr lang="en-US" noProof="0" dirty="0"/>
              <a:t>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222906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4"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3" y="4343400"/>
            <a:ext cx="10018713" cy="1447800"/>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D1D81A-FB82-4F08-A1AB-5EEDC9EFD307}" type="datetime1">
              <a:rPr lang="en-US" smtClean="0"/>
              <a:t>6/5/2026</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r>
              <a:rPr lang="en-US" noProof="0" dirty="0"/>
              <a:t> </a:t>
            </a:r>
            <a:r>
              <a:rPr lang="en-US" b="1" noProof="0" dirty="0"/>
              <a:t>Page</a:t>
            </a:r>
            <a:r>
              <a:rPr lang="en-US" noProof="0" dirty="0"/>
              <a:t>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2945730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3" y="685801"/>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3" y="3428999"/>
            <a:ext cx="8532815" cy="381000"/>
          </a:xfrm>
        </p:spPr>
        <p:txBody>
          <a:bodyPr anchor="ctr">
            <a:normAutofit/>
          </a:bodyPr>
          <a:lstStyle>
            <a:lvl1pPr marL="0" indent="0">
              <a:buFontTx/>
              <a:buNone/>
              <a:defRPr sz="1800"/>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3" name="Text Placeholder 2"/>
          <p:cNvSpPr>
            <a:spLocks noGrp="1"/>
          </p:cNvSpPr>
          <p:nvPr>
            <p:ph type="body" idx="1"/>
          </p:nvPr>
        </p:nvSpPr>
        <p:spPr>
          <a:xfrm>
            <a:off x="1484312" y="4343400"/>
            <a:ext cx="10018711" cy="1447800"/>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101FD3-FAD4-462B-B815-49E1637768FE}" type="datetime1">
              <a:rPr lang="en-US" smtClean="0"/>
              <a:t>6/5/2026</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r>
              <a:rPr lang="en-US" noProof="0" dirty="0"/>
              <a:t> </a:t>
            </a:r>
            <a:r>
              <a:rPr lang="en-US" b="1" noProof="0" dirty="0"/>
              <a:t>Page</a:t>
            </a:r>
            <a:r>
              <a:rPr lang="en-US" noProof="0" dirty="0"/>
              <a:t>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4015468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1" cy="860400"/>
          </a:xfrm>
        </p:spPr>
        <p:txBody>
          <a:bodyPr anchor="t">
            <a:normAutofit/>
          </a:bodyPr>
          <a:lstStyle>
            <a:lvl1pPr marL="0" indent="0" algn="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76B3E9-1DB6-426D-A6C4-741479C67830}" type="datetime1">
              <a:rPr lang="en-US" smtClean="0"/>
              <a:t>6/5/2026</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r>
              <a:rPr lang="en-US" noProof="0" dirty="0"/>
              <a:t> </a:t>
            </a:r>
            <a:r>
              <a:rPr lang="en-US" b="1" noProof="0" dirty="0"/>
              <a:t>Page</a:t>
            </a:r>
            <a:r>
              <a:rPr lang="en-US" noProof="0" dirty="0"/>
              <a:t>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271835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3" y="685801"/>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4" y="3886200"/>
            <a:ext cx="10018711"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1" cy="1016000"/>
          </a:xfrm>
        </p:spPr>
        <p:txBody>
          <a:bodyPr anchor="t">
            <a:normAutofit/>
          </a:bodyPr>
          <a:lstStyle>
            <a:lvl1pPr marL="0" indent="0" algn="r">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9A0689-8C2F-4FA3-9B39-F913ED4BFB8F}" type="datetime1">
              <a:rPr lang="en-US" smtClean="0"/>
              <a:t>6/5/2026</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r>
              <a:rPr lang="en-US" noProof="0" dirty="0"/>
              <a:t> </a:t>
            </a:r>
            <a:r>
              <a:rPr lang="en-US" b="1" noProof="0" dirty="0"/>
              <a:t>Page</a:t>
            </a:r>
            <a:r>
              <a:rPr lang="en-US" noProof="0" dirty="0"/>
              <a:t>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422871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2"/>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3"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3" y="4343400"/>
            <a:ext cx="10018713" cy="14478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BA8E39-5210-49F4-9446-A118262620B6}" type="datetime1">
              <a:rPr lang="en-US" smtClean="0"/>
              <a:t>6/5/2026</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r>
              <a:rPr lang="en-US" noProof="0" dirty="0"/>
              <a:t> </a:t>
            </a:r>
            <a:r>
              <a:rPr lang="en-US" b="1" noProof="0" dirty="0"/>
              <a:t>Page</a:t>
            </a:r>
            <a:r>
              <a:rPr lang="en-US" noProof="0" dirty="0"/>
              <a:t>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1409233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73AFEC-78EE-44D0-8F51-376DC4FEF9BF}" type="datetime1">
              <a:rPr lang="en-US" smtClean="0"/>
              <a:t>6/5/2026</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r>
              <a:rPr lang="en-US" noProof="0" dirty="0"/>
              <a:t> </a:t>
            </a:r>
            <a:r>
              <a:rPr lang="en-US" b="1" noProof="0" dirty="0"/>
              <a:t>Page</a:t>
            </a:r>
            <a:r>
              <a:rPr lang="en-US" noProof="0" dirty="0"/>
              <a:t>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1292340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7"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3" y="685800"/>
            <a:ext cx="801974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EE4AA-FF74-4EBF-AE63-E127F5EF5434}" type="datetime1">
              <a:rPr lang="en-US" smtClean="0"/>
              <a:t>6/5/2026</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r>
              <a:rPr lang="en-US" noProof="0" dirty="0"/>
              <a:t> </a:t>
            </a:r>
            <a:r>
              <a:rPr lang="en-US" b="1" noProof="0" dirty="0"/>
              <a:t>Page</a:t>
            </a:r>
            <a:r>
              <a:rPr lang="en-US" noProof="0" dirty="0"/>
              <a:t>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28364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Photo Layout 3 X Square Centered">
    <p:spTree>
      <p:nvGrpSpPr>
        <p:cNvPr id="1" name=""/>
        <p:cNvGrpSpPr/>
        <p:nvPr/>
      </p:nvGrpSpPr>
      <p:grpSpPr>
        <a:xfrm>
          <a:off x="0" y="0"/>
          <a:ext cx="0" cy="0"/>
          <a:chOff x="0" y="0"/>
          <a:chExt cx="0" cy="0"/>
        </a:xfrm>
      </p:grpSpPr>
      <p:pic>
        <p:nvPicPr>
          <p:cNvPr id="5" name="Picture 4" descr="Hot air balloon">
            <a:extLst>
              <a:ext uri="{FF2B5EF4-FFF2-40B4-BE49-F238E27FC236}">
                <a16:creationId xmlns:a16="http://schemas.microsoft.com/office/drawing/2014/main" id="{23449EB5-675D-4254-B742-DF807E93DD4A}"/>
              </a:ext>
            </a:extLst>
          </p:cNvPr>
          <p:cNvPicPr>
            <a:picLocks noChangeAspect="1"/>
          </p:cNvPicPr>
          <p:nvPr userDrawn="1"/>
        </p:nvPicPr>
        <p:blipFill>
          <a:blip r:embed="rId2"/>
          <a:stretch>
            <a:fillRect/>
          </a:stretch>
        </p:blipFill>
        <p:spPr>
          <a:xfrm>
            <a:off x="11599963" y="4350090"/>
            <a:ext cx="408467" cy="621846"/>
          </a:xfrm>
          <a:prstGeom prst="rect">
            <a:avLst/>
          </a:prstGeom>
        </p:spPr>
      </p:pic>
      <p:sp>
        <p:nvSpPr>
          <p:cNvPr id="93" name="Oval 92">
            <a:extLst>
              <a:ext uri="{FF2B5EF4-FFF2-40B4-BE49-F238E27FC236}">
                <a16:creationId xmlns:a16="http://schemas.microsoft.com/office/drawing/2014/main" id="{CE35B785-B7A2-4D3E-A0B9-7FC90CCEA9AB}"/>
              </a:ext>
            </a:extLst>
          </p:cNvPr>
          <p:cNvSpPr/>
          <p:nvPr userDrawn="1"/>
        </p:nvSpPr>
        <p:spPr>
          <a:xfrm>
            <a:off x="73073" y="4045769"/>
            <a:ext cx="3817852" cy="3817852"/>
          </a:xfrm>
          <a:prstGeom prst="ellipse">
            <a:avLst/>
          </a:prstGeom>
          <a:gradFill>
            <a:gsLst>
              <a:gs pos="0">
                <a:schemeClr val="accent1">
                  <a:alpha val="22000"/>
                </a:schemeClr>
              </a:gs>
              <a:gs pos="68000">
                <a:schemeClr val="accent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pic>
        <p:nvPicPr>
          <p:cNvPr id="8" name="Picture 7" descr="Tree and leaves">
            <a:extLst>
              <a:ext uri="{FF2B5EF4-FFF2-40B4-BE49-F238E27FC236}">
                <a16:creationId xmlns:a16="http://schemas.microsoft.com/office/drawing/2014/main" id="{97AB5CCD-FCDA-4761-8C68-77B8685D51E9}"/>
              </a:ext>
            </a:extLst>
          </p:cNvPr>
          <p:cNvPicPr>
            <a:picLocks noChangeAspect="1"/>
          </p:cNvPicPr>
          <p:nvPr userDrawn="1"/>
        </p:nvPicPr>
        <p:blipFill>
          <a:blip r:embed="rId3"/>
          <a:stretch>
            <a:fillRect/>
          </a:stretch>
        </p:blipFill>
        <p:spPr>
          <a:xfrm>
            <a:off x="12700" y="1907237"/>
            <a:ext cx="4206605" cy="4858933"/>
          </a:xfrm>
          <a:prstGeom prst="rect">
            <a:avLst/>
          </a:prstGeom>
        </p:spPr>
      </p:pic>
      <p:sp>
        <p:nvSpPr>
          <p:cNvPr id="6" name="Footer Placeholder 5">
            <a:extLst>
              <a:ext uri="{FF2B5EF4-FFF2-40B4-BE49-F238E27FC236}">
                <a16:creationId xmlns:a16="http://schemas.microsoft.com/office/drawing/2014/main" id="{2224EA4C-8B3A-4244-AD4E-3B493AE03F8A}"/>
              </a:ext>
            </a:extLst>
          </p:cNvPr>
          <p:cNvSpPr>
            <a:spLocks noGrp="1"/>
          </p:cNvSpPr>
          <p:nvPr>
            <p:ph type="ftr" sz="quarter" idx="10"/>
          </p:nvPr>
        </p:nvSpPr>
        <p:spPr/>
        <p:txBody>
          <a:bodyPr/>
          <a:lstStyle/>
          <a:p>
            <a:endParaRPr lang="en-US" noProof="0" dirty="0"/>
          </a:p>
        </p:txBody>
      </p:sp>
      <p:sp>
        <p:nvSpPr>
          <p:cNvPr id="88" name="Picture Placeholder 87" descr="Image Placeholder">
            <a:extLst>
              <a:ext uri="{FF2B5EF4-FFF2-40B4-BE49-F238E27FC236}">
                <a16:creationId xmlns:a16="http://schemas.microsoft.com/office/drawing/2014/main" id="{6A6A0E3C-503B-4CC6-B734-0089A8AF6D0E}"/>
              </a:ext>
            </a:extLst>
          </p:cNvPr>
          <p:cNvSpPr>
            <a:spLocks noGrp="1"/>
          </p:cNvSpPr>
          <p:nvPr>
            <p:ph type="pic" sz="quarter" idx="13" hasCustomPrompt="1"/>
          </p:nvPr>
        </p:nvSpPr>
        <p:spPr>
          <a:xfrm>
            <a:off x="3637200" y="2539500"/>
            <a:ext cx="2160000" cy="2160000"/>
          </a:xfrm>
          <a:custGeom>
            <a:avLst/>
            <a:gdLst>
              <a:gd name="connsiteX0" fmla="*/ 0 w 2160000"/>
              <a:gd name="connsiteY0" fmla="*/ 0 h 2160000"/>
              <a:gd name="connsiteX1" fmla="*/ 2074275 w 2160000"/>
              <a:gd name="connsiteY1" fmla="*/ 47625 h 2160000"/>
              <a:gd name="connsiteX2" fmla="*/ 2160000 w 2160000"/>
              <a:gd name="connsiteY2" fmla="*/ 2160000 h 2160000"/>
              <a:gd name="connsiteX3" fmla="*/ 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074275" y="47625"/>
                </a:lnTo>
                <a:lnTo>
                  <a:pt x="2160000" y="2160000"/>
                </a:lnTo>
                <a:lnTo>
                  <a:pt x="0" y="2160000"/>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594" lvl="0" indent="-228594" algn="ctr"/>
            <a:r>
              <a:rPr lang="en-US" noProof="0" dirty="0"/>
              <a:t>Insert or Drag &amp; Drop Your Photo</a:t>
            </a:r>
          </a:p>
        </p:txBody>
      </p:sp>
      <p:sp>
        <p:nvSpPr>
          <p:cNvPr id="89" name="Picture Placeholder 88" descr="Image Placeholder">
            <a:extLst>
              <a:ext uri="{FF2B5EF4-FFF2-40B4-BE49-F238E27FC236}">
                <a16:creationId xmlns:a16="http://schemas.microsoft.com/office/drawing/2014/main" id="{50C15B4A-7C33-4EA6-859D-E3756026C045}"/>
              </a:ext>
            </a:extLst>
          </p:cNvPr>
          <p:cNvSpPr>
            <a:spLocks noGrp="1"/>
          </p:cNvSpPr>
          <p:nvPr>
            <p:ph type="pic" sz="quarter" idx="14" hasCustomPrompt="1"/>
          </p:nvPr>
        </p:nvSpPr>
        <p:spPr>
          <a:xfrm rot="-60000">
            <a:off x="5964900" y="2431500"/>
            <a:ext cx="2376000" cy="2376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19050 w 2160000"/>
              <a:gd name="connsiteY3" fmla="*/ 211237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19050" y="2112375"/>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594" lvl="0" indent="-228594" algn="ctr"/>
            <a:r>
              <a:rPr lang="en-US" noProof="0" dirty="0"/>
              <a:t>Insert or Drag &amp; Drop Your Photo</a:t>
            </a:r>
          </a:p>
        </p:txBody>
      </p:sp>
      <p:sp>
        <p:nvSpPr>
          <p:cNvPr id="90" name="Picture Placeholder 89" descr="Image Placeholder">
            <a:extLst>
              <a:ext uri="{FF2B5EF4-FFF2-40B4-BE49-F238E27FC236}">
                <a16:creationId xmlns:a16="http://schemas.microsoft.com/office/drawing/2014/main" id="{E6461C44-9265-4B21-9508-3F5F8EB48EED}"/>
              </a:ext>
            </a:extLst>
          </p:cNvPr>
          <p:cNvSpPr>
            <a:spLocks noGrp="1"/>
          </p:cNvSpPr>
          <p:nvPr>
            <p:ph type="pic" sz="quarter" idx="15" hasCustomPrompt="1"/>
          </p:nvPr>
        </p:nvSpPr>
        <p:spPr>
          <a:xfrm>
            <a:off x="8508601" y="2539500"/>
            <a:ext cx="2140951" cy="2160000"/>
          </a:xfrm>
          <a:custGeom>
            <a:avLst/>
            <a:gdLst>
              <a:gd name="connsiteX0" fmla="*/ 0 w 2140950"/>
              <a:gd name="connsiteY0" fmla="*/ 0 h 2160000"/>
              <a:gd name="connsiteX1" fmla="*/ 2140950 w 2140950"/>
              <a:gd name="connsiteY1" fmla="*/ 104775 h 2160000"/>
              <a:gd name="connsiteX2" fmla="*/ 1931400 w 2140950"/>
              <a:gd name="connsiteY2" fmla="*/ 2036175 h 2160000"/>
              <a:gd name="connsiteX3" fmla="*/ 0 w 214095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40950" h="2160000">
                <a:moveTo>
                  <a:pt x="0" y="0"/>
                </a:moveTo>
                <a:lnTo>
                  <a:pt x="2140950" y="104775"/>
                </a:lnTo>
                <a:lnTo>
                  <a:pt x="1931400" y="2036175"/>
                </a:lnTo>
                <a:lnTo>
                  <a:pt x="0" y="2160000"/>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wrap="square"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594" lvl="0" indent="-228594" algn="ctr"/>
            <a:r>
              <a:rPr lang="en-US" noProof="0" dirty="0"/>
              <a:t>Insert or Drag &amp; Drop Your Photo</a:t>
            </a:r>
          </a:p>
        </p:txBody>
      </p:sp>
      <p:sp>
        <p:nvSpPr>
          <p:cNvPr id="2" name="Title 1">
            <a:extLst>
              <a:ext uri="{FF2B5EF4-FFF2-40B4-BE49-F238E27FC236}">
                <a16:creationId xmlns:a16="http://schemas.microsoft.com/office/drawing/2014/main" id="{D9083298-AB38-43B9-87B9-6ABA29D186BD}"/>
              </a:ext>
            </a:extLst>
          </p:cNvPr>
          <p:cNvSpPr>
            <a:spLocks noGrp="1"/>
          </p:cNvSpPr>
          <p:nvPr>
            <p:ph type="title"/>
          </p:nvPr>
        </p:nvSpPr>
        <p:spPr/>
        <p:txBody>
          <a:bodyPr/>
          <a:lstStyle/>
          <a:p>
            <a:r>
              <a:rPr lang="en-US" noProof="0"/>
              <a:t>Click to edit Master title style</a:t>
            </a:r>
          </a:p>
        </p:txBody>
      </p:sp>
      <p:sp>
        <p:nvSpPr>
          <p:cNvPr id="3" name="Slide Number Placeholder 2">
            <a:extLst>
              <a:ext uri="{FF2B5EF4-FFF2-40B4-BE49-F238E27FC236}">
                <a16:creationId xmlns:a16="http://schemas.microsoft.com/office/drawing/2014/main" id="{843A4D07-07AF-4595-9524-82932F60A998}"/>
              </a:ext>
            </a:extLst>
          </p:cNvPr>
          <p:cNvSpPr>
            <a:spLocks noGrp="1"/>
          </p:cNvSpPr>
          <p:nvPr>
            <p:ph type="sldNum" sz="quarter" idx="16"/>
          </p:nvPr>
        </p:nvSpPr>
        <p:spPr/>
        <p:txBody>
          <a:bodyPr/>
          <a:lstStyle/>
          <a:p>
            <a:r>
              <a:rPr lang="en-US" noProof="0" dirty="0"/>
              <a:t> Page </a:t>
            </a:r>
            <a:fld id="{26699011-AD31-4C1E-9097-A1CA72DD0DA4}" type="slidenum">
              <a:rPr lang="en-US" noProof="0" smtClean="0"/>
              <a:pPr/>
              <a:t>‹#›</a:t>
            </a:fld>
            <a:endParaRPr lang="en-US" noProof="0" dirty="0"/>
          </a:p>
        </p:txBody>
      </p:sp>
      <p:pic>
        <p:nvPicPr>
          <p:cNvPr id="9" name="Picture 8" descr="Autumn leaves">
            <a:extLst>
              <a:ext uri="{FF2B5EF4-FFF2-40B4-BE49-F238E27FC236}">
                <a16:creationId xmlns:a16="http://schemas.microsoft.com/office/drawing/2014/main" id="{75B35B31-68BB-42AB-A508-2583991C09E8}"/>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0414857" y="4980271"/>
            <a:ext cx="1777145" cy="1877731"/>
          </a:xfrm>
          <a:prstGeom prst="rect">
            <a:avLst/>
          </a:prstGeom>
        </p:spPr>
      </p:pic>
      <p:grpSp>
        <p:nvGrpSpPr>
          <p:cNvPr id="11" name="Group 10" descr="Banting">
            <a:extLst>
              <a:ext uri="{FF2B5EF4-FFF2-40B4-BE49-F238E27FC236}">
                <a16:creationId xmlns:a16="http://schemas.microsoft.com/office/drawing/2014/main" id="{7F73D4F1-B311-4C1A-996F-409D3F4D82D9}"/>
              </a:ext>
            </a:extLst>
          </p:cNvPr>
          <p:cNvGrpSpPr/>
          <p:nvPr userDrawn="1"/>
        </p:nvGrpSpPr>
        <p:grpSpPr>
          <a:xfrm>
            <a:off x="9681613" y="-1537"/>
            <a:ext cx="2510387" cy="555099"/>
            <a:chOff x="9681613" y="-1537"/>
            <a:chExt cx="2510387" cy="555099"/>
          </a:xfrm>
        </p:grpSpPr>
        <p:grpSp>
          <p:nvGrpSpPr>
            <p:cNvPr id="13" name="Group 12">
              <a:extLst>
                <a:ext uri="{FF2B5EF4-FFF2-40B4-BE49-F238E27FC236}">
                  <a16:creationId xmlns:a16="http://schemas.microsoft.com/office/drawing/2014/main" id="{B3EEE157-1E84-4AC0-9670-7110FDB22E4A}"/>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3" name="Isosceles Triangle 82">
                <a:extLst>
                  <a:ext uri="{FF2B5EF4-FFF2-40B4-BE49-F238E27FC236}">
                    <a16:creationId xmlns:a16="http://schemas.microsoft.com/office/drawing/2014/main" id="{64767949-E2AA-45B5-8A82-6F9B9351C21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84" name="Rectangle 83">
                <a:extLst>
                  <a:ext uri="{FF2B5EF4-FFF2-40B4-BE49-F238E27FC236}">
                    <a16:creationId xmlns:a16="http://schemas.microsoft.com/office/drawing/2014/main" id="{8A01D613-618A-48C0-817F-8022CBE846CA}"/>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4" name="Group 13">
              <a:extLst>
                <a:ext uri="{FF2B5EF4-FFF2-40B4-BE49-F238E27FC236}">
                  <a16:creationId xmlns:a16="http://schemas.microsoft.com/office/drawing/2014/main" id="{209F22A9-B273-49A1-BA6A-01A517918AC2}"/>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81" name="Isosceles Triangle 80">
                <a:extLst>
                  <a:ext uri="{FF2B5EF4-FFF2-40B4-BE49-F238E27FC236}">
                    <a16:creationId xmlns:a16="http://schemas.microsoft.com/office/drawing/2014/main" id="{E6F8FD54-8B3B-4A23-BE8F-3455579CC3D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82" name="Rectangle 81">
                <a:extLst>
                  <a:ext uri="{FF2B5EF4-FFF2-40B4-BE49-F238E27FC236}">
                    <a16:creationId xmlns:a16="http://schemas.microsoft.com/office/drawing/2014/main" id="{B0338A40-B553-4078-B7AC-D613D6374F6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5" name="Group 14">
              <a:extLst>
                <a:ext uri="{FF2B5EF4-FFF2-40B4-BE49-F238E27FC236}">
                  <a16:creationId xmlns:a16="http://schemas.microsoft.com/office/drawing/2014/main" id="{3C329F59-25D3-4584-B8E7-34900D2FA09B}"/>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9" name="Isosceles Triangle 78">
                <a:extLst>
                  <a:ext uri="{FF2B5EF4-FFF2-40B4-BE49-F238E27FC236}">
                    <a16:creationId xmlns:a16="http://schemas.microsoft.com/office/drawing/2014/main" id="{5C494F6D-7C25-43D0-AC2A-F0BF1935547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80" name="Rectangle 79">
                <a:extLst>
                  <a:ext uri="{FF2B5EF4-FFF2-40B4-BE49-F238E27FC236}">
                    <a16:creationId xmlns:a16="http://schemas.microsoft.com/office/drawing/2014/main" id="{68C53871-D1B2-4319-A0F6-C559172B204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6" name="Group 15">
              <a:extLst>
                <a:ext uri="{FF2B5EF4-FFF2-40B4-BE49-F238E27FC236}">
                  <a16:creationId xmlns:a16="http://schemas.microsoft.com/office/drawing/2014/main" id="{D4094861-36F5-46AE-B7A5-BDF349E06C67}"/>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7" name="Isosceles Triangle 76">
                <a:extLst>
                  <a:ext uri="{FF2B5EF4-FFF2-40B4-BE49-F238E27FC236}">
                    <a16:creationId xmlns:a16="http://schemas.microsoft.com/office/drawing/2014/main" id="{74DD8715-D6BC-4080-A6ED-C82D30DFFE99}"/>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8" name="Rectangle 77">
                <a:extLst>
                  <a:ext uri="{FF2B5EF4-FFF2-40B4-BE49-F238E27FC236}">
                    <a16:creationId xmlns:a16="http://schemas.microsoft.com/office/drawing/2014/main" id="{2D06DDDF-3C60-4583-A9BF-F28C1F217C8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7" name="Group 16">
              <a:extLst>
                <a:ext uri="{FF2B5EF4-FFF2-40B4-BE49-F238E27FC236}">
                  <a16:creationId xmlns:a16="http://schemas.microsoft.com/office/drawing/2014/main" id="{EB7AE63F-8C67-48E2-9287-2A581F709087}"/>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5" name="Isosceles Triangle 74">
                <a:extLst>
                  <a:ext uri="{FF2B5EF4-FFF2-40B4-BE49-F238E27FC236}">
                    <a16:creationId xmlns:a16="http://schemas.microsoft.com/office/drawing/2014/main" id="{1ED47038-D0FC-4D3D-91FE-7CC355153402}"/>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6" name="Rectangle 75">
                <a:extLst>
                  <a:ext uri="{FF2B5EF4-FFF2-40B4-BE49-F238E27FC236}">
                    <a16:creationId xmlns:a16="http://schemas.microsoft.com/office/drawing/2014/main" id="{3B128767-646B-42F1-AFCF-F0E7F9A4C03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8" name="Group 17">
              <a:extLst>
                <a:ext uri="{FF2B5EF4-FFF2-40B4-BE49-F238E27FC236}">
                  <a16:creationId xmlns:a16="http://schemas.microsoft.com/office/drawing/2014/main" id="{4CB2752C-A1A0-4487-B7A2-79E5CC59A9CB}"/>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3" name="Isosceles Triangle 72">
                <a:extLst>
                  <a:ext uri="{FF2B5EF4-FFF2-40B4-BE49-F238E27FC236}">
                    <a16:creationId xmlns:a16="http://schemas.microsoft.com/office/drawing/2014/main" id="{25E7C5B7-52F5-4CF2-83EE-256099F8714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4" name="Rectangle 73">
                <a:extLst>
                  <a:ext uri="{FF2B5EF4-FFF2-40B4-BE49-F238E27FC236}">
                    <a16:creationId xmlns:a16="http://schemas.microsoft.com/office/drawing/2014/main" id="{E4F745E9-715E-495C-BB55-7F80C86CA6E8}"/>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9" name="Group 18">
              <a:extLst>
                <a:ext uri="{FF2B5EF4-FFF2-40B4-BE49-F238E27FC236}">
                  <a16:creationId xmlns:a16="http://schemas.microsoft.com/office/drawing/2014/main" id="{6F669206-7ED5-453B-8DAE-592119D9EC59}"/>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71" name="Isosceles Triangle 70">
                <a:extLst>
                  <a:ext uri="{FF2B5EF4-FFF2-40B4-BE49-F238E27FC236}">
                    <a16:creationId xmlns:a16="http://schemas.microsoft.com/office/drawing/2014/main" id="{3DD41C08-D9F0-4A67-9355-2F04679AE49E}"/>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2" name="Rectangle 71">
                <a:extLst>
                  <a:ext uri="{FF2B5EF4-FFF2-40B4-BE49-F238E27FC236}">
                    <a16:creationId xmlns:a16="http://schemas.microsoft.com/office/drawing/2014/main" id="{F4673E12-69D8-44A8-AEDF-2360154B8105}"/>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0" name="Group 19">
              <a:extLst>
                <a:ext uri="{FF2B5EF4-FFF2-40B4-BE49-F238E27FC236}">
                  <a16:creationId xmlns:a16="http://schemas.microsoft.com/office/drawing/2014/main" id="{3981162A-B361-4DFD-9A61-1297EA926BE5}"/>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9" name="Isosceles Triangle 68">
                <a:extLst>
                  <a:ext uri="{FF2B5EF4-FFF2-40B4-BE49-F238E27FC236}">
                    <a16:creationId xmlns:a16="http://schemas.microsoft.com/office/drawing/2014/main" id="{C0921382-B1F5-4CEA-9A3B-1ADF1F0F229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0" name="Rectangle 69">
                <a:extLst>
                  <a:ext uri="{FF2B5EF4-FFF2-40B4-BE49-F238E27FC236}">
                    <a16:creationId xmlns:a16="http://schemas.microsoft.com/office/drawing/2014/main" id="{463CEF61-BE7D-4D5C-83E6-1B4EA3C2002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1" name="Group 20">
              <a:extLst>
                <a:ext uri="{FF2B5EF4-FFF2-40B4-BE49-F238E27FC236}">
                  <a16:creationId xmlns:a16="http://schemas.microsoft.com/office/drawing/2014/main" id="{870BEFAE-7B68-41DE-A8EB-4930606D1555}"/>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7" name="Isosceles Triangle 66">
                <a:extLst>
                  <a:ext uri="{FF2B5EF4-FFF2-40B4-BE49-F238E27FC236}">
                    <a16:creationId xmlns:a16="http://schemas.microsoft.com/office/drawing/2014/main" id="{14145F5C-835C-4BB6-820B-565969E69DF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8" name="Rectangle 67">
                <a:extLst>
                  <a:ext uri="{FF2B5EF4-FFF2-40B4-BE49-F238E27FC236}">
                    <a16:creationId xmlns:a16="http://schemas.microsoft.com/office/drawing/2014/main" id="{9619EB4A-816C-423C-AF71-67247060468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2" name="Group 21">
              <a:extLst>
                <a:ext uri="{FF2B5EF4-FFF2-40B4-BE49-F238E27FC236}">
                  <a16:creationId xmlns:a16="http://schemas.microsoft.com/office/drawing/2014/main" id="{16EC30F3-29BB-40BE-87BC-9A1CA92D56E3}"/>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5" name="Isosceles Triangle 64">
                <a:extLst>
                  <a:ext uri="{FF2B5EF4-FFF2-40B4-BE49-F238E27FC236}">
                    <a16:creationId xmlns:a16="http://schemas.microsoft.com/office/drawing/2014/main" id="{D8FCA1A1-481F-4BCD-9842-D5A0E54E6FF7}"/>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6" name="Rectangle 65">
                <a:extLst>
                  <a:ext uri="{FF2B5EF4-FFF2-40B4-BE49-F238E27FC236}">
                    <a16:creationId xmlns:a16="http://schemas.microsoft.com/office/drawing/2014/main" id="{7EC002C8-1D6B-433D-86C5-BD14D79CA52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3" name="Group 22">
              <a:extLst>
                <a:ext uri="{FF2B5EF4-FFF2-40B4-BE49-F238E27FC236}">
                  <a16:creationId xmlns:a16="http://schemas.microsoft.com/office/drawing/2014/main" id="{FCB0FECD-5DEF-4CD7-8447-38BEC7C50753}"/>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3" name="Isosceles Triangle 62">
                <a:extLst>
                  <a:ext uri="{FF2B5EF4-FFF2-40B4-BE49-F238E27FC236}">
                    <a16:creationId xmlns:a16="http://schemas.microsoft.com/office/drawing/2014/main" id="{CEC4A798-F58A-4BC7-9484-071DB9EBED5B}"/>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4" name="Rectangle 63">
                <a:extLst>
                  <a:ext uri="{FF2B5EF4-FFF2-40B4-BE49-F238E27FC236}">
                    <a16:creationId xmlns:a16="http://schemas.microsoft.com/office/drawing/2014/main" id="{5441D149-168A-4678-9FDE-EA77C0E5997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4" name="Group 23">
              <a:extLst>
                <a:ext uri="{FF2B5EF4-FFF2-40B4-BE49-F238E27FC236}">
                  <a16:creationId xmlns:a16="http://schemas.microsoft.com/office/drawing/2014/main" id="{C66735AF-8540-46FC-9A1A-5F6A36EEC466}"/>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61" name="Isosceles Triangle 60">
                <a:extLst>
                  <a:ext uri="{FF2B5EF4-FFF2-40B4-BE49-F238E27FC236}">
                    <a16:creationId xmlns:a16="http://schemas.microsoft.com/office/drawing/2014/main" id="{C95FF1DD-8559-49A7-9E3C-C8A1677D2B3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2" name="Rectangle 61">
                <a:extLst>
                  <a:ext uri="{FF2B5EF4-FFF2-40B4-BE49-F238E27FC236}">
                    <a16:creationId xmlns:a16="http://schemas.microsoft.com/office/drawing/2014/main" id="{DE3CE037-B36F-48A9-A552-FE26074C69CD}"/>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5" name="Group 24">
              <a:extLst>
                <a:ext uri="{FF2B5EF4-FFF2-40B4-BE49-F238E27FC236}">
                  <a16:creationId xmlns:a16="http://schemas.microsoft.com/office/drawing/2014/main" id="{98A020B9-1BDF-499C-B9E6-7AB91AF57F7C}"/>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9" name="Isosceles Triangle 58">
                <a:extLst>
                  <a:ext uri="{FF2B5EF4-FFF2-40B4-BE49-F238E27FC236}">
                    <a16:creationId xmlns:a16="http://schemas.microsoft.com/office/drawing/2014/main" id="{C087A643-3A15-4966-A29E-F671B8908A7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0" name="Rectangle 59">
                <a:extLst>
                  <a:ext uri="{FF2B5EF4-FFF2-40B4-BE49-F238E27FC236}">
                    <a16:creationId xmlns:a16="http://schemas.microsoft.com/office/drawing/2014/main" id="{14125750-8B34-4957-BB73-C1ED0737C19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6" name="Group 25">
              <a:extLst>
                <a:ext uri="{FF2B5EF4-FFF2-40B4-BE49-F238E27FC236}">
                  <a16:creationId xmlns:a16="http://schemas.microsoft.com/office/drawing/2014/main" id="{BEBC2AF1-9A32-4FBE-8C42-57505D8A21D2}"/>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7" name="Isosceles Triangle 56">
                <a:extLst>
                  <a:ext uri="{FF2B5EF4-FFF2-40B4-BE49-F238E27FC236}">
                    <a16:creationId xmlns:a16="http://schemas.microsoft.com/office/drawing/2014/main" id="{8076BD33-5D7F-4F54-A534-053C19ED248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8" name="Rectangle 57">
                <a:extLst>
                  <a:ext uri="{FF2B5EF4-FFF2-40B4-BE49-F238E27FC236}">
                    <a16:creationId xmlns:a16="http://schemas.microsoft.com/office/drawing/2014/main" id="{3CD70AEB-8810-497E-821C-688437867B80}"/>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7" name="Group 26">
              <a:extLst>
                <a:ext uri="{FF2B5EF4-FFF2-40B4-BE49-F238E27FC236}">
                  <a16:creationId xmlns:a16="http://schemas.microsoft.com/office/drawing/2014/main" id="{D7EBD15C-064C-477E-9537-A0D5AC7E4B61}"/>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5" name="Isosceles Triangle 54">
                <a:extLst>
                  <a:ext uri="{FF2B5EF4-FFF2-40B4-BE49-F238E27FC236}">
                    <a16:creationId xmlns:a16="http://schemas.microsoft.com/office/drawing/2014/main" id="{D2E0759D-8E86-45D1-A73E-C5E9140C974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6" name="Rectangle 55">
                <a:extLst>
                  <a:ext uri="{FF2B5EF4-FFF2-40B4-BE49-F238E27FC236}">
                    <a16:creationId xmlns:a16="http://schemas.microsoft.com/office/drawing/2014/main" id="{A91EAA3B-A9F9-4861-8AD6-FBEE8156409B}"/>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8" name="Group 27">
              <a:extLst>
                <a:ext uri="{FF2B5EF4-FFF2-40B4-BE49-F238E27FC236}">
                  <a16:creationId xmlns:a16="http://schemas.microsoft.com/office/drawing/2014/main" id="{40893F79-B6A4-4AD8-B134-5F89782A7B75}"/>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53" name="Isosceles Triangle 52">
                <a:extLst>
                  <a:ext uri="{FF2B5EF4-FFF2-40B4-BE49-F238E27FC236}">
                    <a16:creationId xmlns:a16="http://schemas.microsoft.com/office/drawing/2014/main" id="{75FA04BD-272F-4A45-86C8-5FFD21B19B2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4" name="Rectangle 53">
                <a:extLst>
                  <a:ext uri="{FF2B5EF4-FFF2-40B4-BE49-F238E27FC236}">
                    <a16:creationId xmlns:a16="http://schemas.microsoft.com/office/drawing/2014/main" id="{D5E5120C-8C5F-442F-867D-975E1D04D850}"/>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9" name="Group 28">
              <a:extLst>
                <a:ext uri="{FF2B5EF4-FFF2-40B4-BE49-F238E27FC236}">
                  <a16:creationId xmlns:a16="http://schemas.microsoft.com/office/drawing/2014/main" id="{A19DC698-BBC2-4E78-8495-7EECD77A5B66}"/>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51" name="Isosceles Triangle 50">
                <a:extLst>
                  <a:ext uri="{FF2B5EF4-FFF2-40B4-BE49-F238E27FC236}">
                    <a16:creationId xmlns:a16="http://schemas.microsoft.com/office/drawing/2014/main" id="{C8D3C9E4-7CED-44AA-A718-9317DE99D42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2" name="Rectangle 51">
                <a:extLst>
                  <a:ext uri="{FF2B5EF4-FFF2-40B4-BE49-F238E27FC236}">
                    <a16:creationId xmlns:a16="http://schemas.microsoft.com/office/drawing/2014/main" id="{C0C65DBE-4895-47B2-B4AD-43A1291A645A}"/>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0" name="Group 29">
              <a:extLst>
                <a:ext uri="{FF2B5EF4-FFF2-40B4-BE49-F238E27FC236}">
                  <a16:creationId xmlns:a16="http://schemas.microsoft.com/office/drawing/2014/main" id="{E3EEA2AC-90AE-4C4C-8415-846D0EB74402}"/>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9" name="Isosceles Triangle 48">
                <a:extLst>
                  <a:ext uri="{FF2B5EF4-FFF2-40B4-BE49-F238E27FC236}">
                    <a16:creationId xmlns:a16="http://schemas.microsoft.com/office/drawing/2014/main" id="{C9406C9C-DA94-47C6-AF8E-A7F931F9AC2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0" name="Rectangle 49">
                <a:extLst>
                  <a:ext uri="{FF2B5EF4-FFF2-40B4-BE49-F238E27FC236}">
                    <a16:creationId xmlns:a16="http://schemas.microsoft.com/office/drawing/2014/main" id="{DC394A72-4E16-4AA7-BB0A-ABE3760244A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1" name="Group 30">
              <a:extLst>
                <a:ext uri="{FF2B5EF4-FFF2-40B4-BE49-F238E27FC236}">
                  <a16:creationId xmlns:a16="http://schemas.microsoft.com/office/drawing/2014/main" id="{53786F28-C692-49D3-90A5-395A6CA84FBF}"/>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7" name="Isosceles Triangle 46">
                <a:extLst>
                  <a:ext uri="{FF2B5EF4-FFF2-40B4-BE49-F238E27FC236}">
                    <a16:creationId xmlns:a16="http://schemas.microsoft.com/office/drawing/2014/main" id="{3612EECC-070C-4E17-A048-93FA43EC27D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8" name="Rectangle 47">
                <a:extLst>
                  <a:ext uri="{FF2B5EF4-FFF2-40B4-BE49-F238E27FC236}">
                    <a16:creationId xmlns:a16="http://schemas.microsoft.com/office/drawing/2014/main" id="{301A65DB-E452-4950-AD93-29ECC51D627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2" name="Group 31">
              <a:extLst>
                <a:ext uri="{FF2B5EF4-FFF2-40B4-BE49-F238E27FC236}">
                  <a16:creationId xmlns:a16="http://schemas.microsoft.com/office/drawing/2014/main" id="{3DF893FC-1945-483B-9A3E-E0B9407536B9}"/>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5" name="Isosceles Triangle 44">
                <a:extLst>
                  <a:ext uri="{FF2B5EF4-FFF2-40B4-BE49-F238E27FC236}">
                    <a16:creationId xmlns:a16="http://schemas.microsoft.com/office/drawing/2014/main" id="{FA702539-B428-49B3-B301-6F006DBB642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6" name="Rectangle 45">
                <a:extLst>
                  <a:ext uri="{FF2B5EF4-FFF2-40B4-BE49-F238E27FC236}">
                    <a16:creationId xmlns:a16="http://schemas.microsoft.com/office/drawing/2014/main" id="{97BEEA13-7536-4379-8F83-F6EE270EC3C1}"/>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3" name="Group 32">
              <a:extLst>
                <a:ext uri="{FF2B5EF4-FFF2-40B4-BE49-F238E27FC236}">
                  <a16:creationId xmlns:a16="http://schemas.microsoft.com/office/drawing/2014/main" id="{9A3F4C1C-8270-4EFD-8A77-79376A45F7B2}"/>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43" name="Isosceles Triangle 42">
                <a:extLst>
                  <a:ext uri="{FF2B5EF4-FFF2-40B4-BE49-F238E27FC236}">
                    <a16:creationId xmlns:a16="http://schemas.microsoft.com/office/drawing/2014/main" id="{F5978713-8525-4DC7-A2A1-E55ABBEB5EAC}"/>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4" name="Rectangle 43">
                <a:extLst>
                  <a:ext uri="{FF2B5EF4-FFF2-40B4-BE49-F238E27FC236}">
                    <a16:creationId xmlns:a16="http://schemas.microsoft.com/office/drawing/2014/main" id="{D7766C61-8F60-4883-ACD8-75AF58DCC4E0}"/>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4" name="Group 33">
              <a:extLst>
                <a:ext uri="{FF2B5EF4-FFF2-40B4-BE49-F238E27FC236}">
                  <a16:creationId xmlns:a16="http://schemas.microsoft.com/office/drawing/2014/main" id="{EBD002BC-7714-4260-AA61-F473D75F7D7A}"/>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41" name="Isosceles Triangle 40">
                <a:extLst>
                  <a:ext uri="{FF2B5EF4-FFF2-40B4-BE49-F238E27FC236}">
                    <a16:creationId xmlns:a16="http://schemas.microsoft.com/office/drawing/2014/main" id="{9EA2FC1D-040B-4947-B171-A471E3A1E57D}"/>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2" name="Rectangle 41">
                <a:extLst>
                  <a:ext uri="{FF2B5EF4-FFF2-40B4-BE49-F238E27FC236}">
                    <a16:creationId xmlns:a16="http://schemas.microsoft.com/office/drawing/2014/main" id="{EB35FDE9-59AF-4578-A93F-4A7482CBC64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5" name="Group 34">
              <a:extLst>
                <a:ext uri="{FF2B5EF4-FFF2-40B4-BE49-F238E27FC236}">
                  <a16:creationId xmlns:a16="http://schemas.microsoft.com/office/drawing/2014/main" id="{4F040F6D-A279-4087-B065-00FC074B9AF6}"/>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9" name="Isosceles Triangle 38">
                <a:extLst>
                  <a:ext uri="{FF2B5EF4-FFF2-40B4-BE49-F238E27FC236}">
                    <a16:creationId xmlns:a16="http://schemas.microsoft.com/office/drawing/2014/main" id="{DA775577-DF78-4DAF-A47B-A78E6E03437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0" name="Rectangle 39">
                <a:extLst>
                  <a:ext uri="{FF2B5EF4-FFF2-40B4-BE49-F238E27FC236}">
                    <a16:creationId xmlns:a16="http://schemas.microsoft.com/office/drawing/2014/main" id="{0AAB521D-CB3A-4F85-9AF8-58B36B0660D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6" name="Group 35">
              <a:extLst>
                <a:ext uri="{FF2B5EF4-FFF2-40B4-BE49-F238E27FC236}">
                  <a16:creationId xmlns:a16="http://schemas.microsoft.com/office/drawing/2014/main" id="{F05004BB-2141-4CDD-82EA-75B380DBE480}"/>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7" name="Isosceles Triangle 36">
                <a:extLst>
                  <a:ext uri="{FF2B5EF4-FFF2-40B4-BE49-F238E27FC236}">
                    <a16:creationId xmlns:a16="http://schemas.microsoft.com/office/drawing/2014/main" id="{6AEF698D-7F22-4C7F-8D36-405358A3C3DE}"/>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38" name="Rectangle 37">
                <a:extLst>
                  <a:ext uri="{FF2B5EF4-FFF2-40B4-BE49-F238E27FC236}">
                    <a16:creationId xmlns:a16="http://schemas.microsoft.com/office/drawing/2014/main" id="{CEBAA2E8-A488-49D3-AEA7-A87FF8CB384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spTree>
    <p:extLst>
      <p:ext uri="{BB962C8B-B14F-4D97-AF65-F5344CB8AC3E}">
        <p14:creationId xmlns:p14="http://schemas.microsoft.com/office/powerpoint/2010/main" val="1531092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Photo Layout 5 x 2">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4A7F77D3-4770-49BF-ADFC-6D3E78616F0B}"/>
              </a:ext>
            </a:extLst>
          </p:cNvPr>
          <p:cNvSpPr/>
          <p:nvPr userDrawn="1"/>
        </p:nvSpPr>
        <p:spPr>
          <a:xfrm>
            <a:off x="11694133" y="6122504"/>
            <a:ext cx="271169" cy="235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pic>
        <p:nvPicPr>
          <p:cNvPr id="173" name="Picture 172" descr="Autumn leaves">
            <a:extLst>
              <a:ext uri="{FF2B5EF4-FFF2-40B4-BE49-F238E27FC236}">
                <a16:creationId xmlns:a16="http://schemas.microsoft.com/office/drawing/2014/main" id="{CC5957DD-2900-4385-A5CD-8CEA89E2A12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7870" y="4425487"/>
            <a:ext cx="2499577" cy="2432515"/>
          </a:xfrm>
          <a:prstGeom prst="rect">
            <a:avLst/>
          </a:prstGeom>
        </p:spPr>
      </p:pic>
      <p:pic>
        <p:nvPicPr>
          <p:cNvPr id="5" name="Picture 4" descr="Robin bird">
            <a:extLst>
              <a:ext uri="{FF2B5EF4-FFF2-40B4-BE49-F238E27FC236}">
                <a16:creationId xmlns:a16="http://schemas.microsoft.com/office/drawing/2014/main" id="{C44C414B-AE7D-4DCF-AFA0-D8BB1D6EBBE3}"/>
              </a:ext>
            </a:extLst>
          </p:cNvPr>
          <p:cNvPicPr>
            <a:picLocks noChangeAspect="1"/>
          </p:cNvPicPr>
          <p:nvPr userDrawn="1"/>
        </p:nvPicPr>
        <p:blipFill>
          <a:blip r:embed="rId3"/>
          <a:stretch>
            <a:fillRect/>
          </a:stretch>
        </p:blipFill>
        <p:spPr>
          <a:xfrm>
            <a:off x="1554271" y="5266086"/>
            <a:ext cx="1243692" cy="993734"/>
          </a:xfrm>
          <a:prstGeom prst="rect">
            <a:avLst/>
          </a:prstGeom>
        </p:spPr>
      </p:pic>
      <p:pic>
        <p:nvPicPr>
          <p:cNvPr id="175" name="Picture 174" descr="Autumn leaves">
            <a:extLst>
              <a:ext uri="{FF2B5EF4-FFF2-40B4-BE49-F238E27FC236}">
                <a16:creationId xmlns:a16="http://schemas.microsoft.com/office/drawing/2014/main" id="{2480A59C-205E-407A-A9A0-39283354440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564459" y="5600437"/>
            <a:ext cx="597460" cy="707197"/>
          </a:xfrm>
          <a:prstGeom prst="rect">
            <a:avLst/>
          </a:prstGeom>
        </p:spPr>
      </p:pic>
      <p:grpSp>
        <p:nvGrpSpPr>
          <p:cNvPr id="132" name="Group 131" descr="Banting">
            <a:extLst>
              <a:ext uri="{FF2B5EF4-FFF2-40B4-BE49-F238E27FC236}">
                <a16:creationId xmlns:a16="http://schemas.microsoft.com/office/drawing/2014/main" id="{90606BB9-D148-4D8B-A3E8-29D350B2CE90}"/>
              </a:ext>
            </a:extLst>
          </p:cNvPr>
          <p:cNvGrpSpPr/>
          <p:nvPr userDrawn="1"/>
        </p:nvGrpSpPr>
        <p:grpSpPr>
          <a:xfrm rot="-60000">
            <a:off x="2729099" y="5828112"/>
            <a:ext cx="6733805" cy="971203"/>
            <a:chOff x="7411964" y="186225"/>
            <a:chExt cx="4716055" cy="682236"/>
          </a:xfrm>
        </p:grpSpPr>
        <p:grpSp>
          <p:nvGrpSpPr>
            <p:cNvPr id="133" name="Group 132">
              <a:extLst>
                <a:ext uri="{FF2B5EF4-FFF2-40B4-BE49-F238E27FC236}">
                  <a16:creationId xmlns:a16="http://schemas.microsoft.com/office/drawing/2014/main" id="{D8D50F31-728B-4554-80E1-98E8CF9F5D18}"/>
                </a:ext>
              </a:extLst>
            </p:cNvPr>
            <p:cNvGrpSpPr/>
            <p:nvPr userDrawn="1"/>
          </p:nvGrpSpPr>
          <p:grpSpPr>
            <a:xfrm>
              <a:off x="9757057" y="399718"/>
              <a:ext cx="396398" cy="468743"/>
              <a:chOff x="5092479" y="1490663"/>
              <a:chExt cx="1025751" cy="1212946"/>
            </a:xfrm>
            <a:effectLst>
              <a:outerShdw blurRad="12700" sx="102000" sy="102000" algn="ctr" rotWithShape="0">
                <a:prstClr val="black">
                  <a:alpha val="40000"/>
                </a:prstClr>
              </a:outerShdw>
            </a:effectLst>
          </p:grpSpPr>
          <p:sp>
            <p:nvSpPr>
              <p:cNvPr id="167" name="Isosceles Triangle 166">
                <a:extLst>
                  <a:ext uri="{FF2B5EF4-FFF2-40B4-BE49-F238E27FC236}">
                    <a16:creationId xmlns:a16="http://schemas.microsoft.com/office/drawing/2014/main" id="{8F9D3829-BFFE-4CC7-AED2-C2A4B2BF96E8}"/>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68" name="Rectangle 167">
                <a:extLst>
                  <a:ext uri="{FF2B5EF4-FFF2-40B4-BE49-F238E27FC236}">
                    <a16:creationId xmlns:a16="http://schemas.microsoft.com/office/drawing/2014/main" id="{53E2C671-B809-42AF-A1C1-E64A8F7C32E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34" name="Group 133">
              <a:extLst>
                <a:ext uri="{FF2B5EF4-FFF2-40B4-BE49-F238E27FC236}">
                  <a16:creationId xmlns:a16="http://schemas.microsoft.com/office/drawing/2014/main" id="{86BE0F35-4A6C-4FF1-A2F5-5C4BA19EE937}"/>
                </a:ext>
              </a:extLst>
            </p:cNvPr>
            <p:cNvGrpSpPr/>
            <p:nvPr userDrawn="1"/>
          </p:nvGrpSpPr>
          <p:grpSpPr>
            <a:xfrm rot="21540000">
              <a:off x="10151969" y="396039"/>
              <a:ext cx="396398" cy="468743"/>
              <a:chOff x="6076947" y="1490663"/>
              <a:chExt cx="1025751" cy="1212946"/>
            </a:xfrm>
            <a:effectLst>
              <a:outerShdw blurRad="12700" sx="102000" sy="102000" algn="ctr" rotWithShape="0">
                <a:prstClr val="black">
                  <a:alpha val="40000"/>
                </a:prstClr>
              </a:outerShdw>
            </a:effectLst>
          </p:grpSpPr>
          <p:sp>
            <p:nvSpPr>
              <p:cNvPr id="165" name="Isosceles Triangle 164">
                <a:extLst>
                  <a:ext uri="{FF2B5EF4-FFF2-40B4-BE49-F238E27FC236}">
                    <a16:creationId xmlns:a16="http://schemas.microsoft.com/office/drawing/2014/main" id="{2DD88915-2F2D-477D-94DF-A7282C500EC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66" name="Rectangle 165">
                <a:extLst>
                  <a:ext uri="{FF2B5EF4-FFF2-40B4-BE49-F238E27FC236}">
                    <a16:creationId xmlns:a16="http://schemas.microsoft.com/office/drawing/2014/main" id="{7C363A68-AA72-4274-AEBE-F2C0FAF821C3}"/>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35" name="Group 134">
              <a:extLst>
                <a:ext uri="{FF2B5EF4-FFF2-40B4-BE49-F238E27FC236}">
                  <a16:creationId xmlns:a16="http://schemas.microsoft.com/office/drawing/2014/main" id="{E1B991CB-8508-4970-97C1-66BB9CDD4243}"/>
                </a:ext>
              </a:extLst>
            </p:cNvPr>
            <p:cNvGrpSpPr/>
            <p:nvPr userDrawn="1"/>
          </p:nvGrpSpPr>
          <p:grpSpPr>
            <a:xfrm rot="21420000">
              <a:off x="10546883" y="381313"/>
              <a:ext cx="396398" cy="468743"/>
              <a:chOff x="7141259" y="1490663"/>
              <a:chExt cx="1025751" cy="1212946"/>
            </a:xfrm>
            <a:effectLst>
              <a:outerShdw blurRad="12700" sx="102000" sy="102000" algn="ctr" rotWithShape="0">
                <a:prstClr val="black">
                  <a:alpha val="40000"/>
                </a:prstClr>
              </a:outerShdw>
            </a:effectLst>
          </p:grpSpPr>
          <p:sp>
            <p:nvSpPr>
              <p:cNvPr id="163" name="Isosceles Triangle 162">
                <a:extLst>
                  <a:ext uri="{FF2B5EF4-FFF2-40B4-BE49-F238E27FC236}">
                    <a16:creationId xmlns:a16="http://schemas.microsoft.com/office/drawing/2014/main" id="{90D50E06-5C93-4FCA-876C-802CC44C67C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64" name="Rectangle 163">
                <a:extLst>
                  <a:ext uri="{FF2B5EF4-FFF2-40B4-BE49-F238E27FC236}">
                    <a16:creationId xmlns:a16="http://schemas.microsoft.com/office/drawing/2014/main" id="{47589BE8-5308-49C7-9C9D-C06AEEB7FC4C}"/>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36" name="Group 135">
              <a:extLst>
                <a:ext uri="{FF2B5EF4-FFF2-40B4-BE49-F238E27FC236}">
                  <a16:creationId xmlns:a16="http://schemas.microsoft.com/office/drawing/2014/main" id="{AAE3E114-1D1A-4EBC-95ED-20EEFBEE24DA}"/>
                </a:ext>
              </a:extLst>
            </p:cNvPr>
            <p:cNvGrpSpPr/>
            <p:nvPr userDrawn="1"/>
          </p:nvGrpSpPr>
          <p:grpSpPr>
            <a:xfrm rot="21300000">
              <a:off x="10941795" y="351867"/>
              <a:ext cx="396398" cy="468743"/>
              <a:chOff x="5092479" y="1490663"/>
              <a:chExt cx="1025751" cy="1212946"/>
            </a:xfrm>
            <a:effectLst>
              <a:outerShdw blurRad="12700" sx="102000" sy="102000" algn="ctr" rotWithShape="0">
                <a:prstClr val="black">
                  <a:alpha val="40000"/>
                </a:prstClr>
              </a:outerShdw>
            </a:effectLst>
          </p:grpSpPr>
          <p:sp>
            <p:nvSpPr>
              <p:cNvPr id="161" name="Isosceles Triangle 160">
                <a:extLst>
                  <a:ext uri="{FF2B5EF4-FFF2-40B4-BE49-F238E27FC236}">
                    <a16:creationId xmlns:a16="http://schemas.microsoft.com/office/drawing/2014/main" id="{8D67D009-739F-4D7A-B612-99B718671BA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62" name="Rectangle 161">
                <a:extLst>
                  <a:ext uri="{FF2B5EF4-FFF2-40B4-BE49-F238E27FC236}">
                    <a16:creationId xmlns:a16="http://schemas.microsoft.com/office/drawing/2014/main" id="{FD0C24CC-8967-46B2-ACAD-51D0A3399037}"/>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37" name="Group 136">
              <a:extLst>
                <a:ext uri="{FF2B5EF4-FFF2-40B4-BE49-F238E27FC236}">
                  <a16:creationId xmlns:a16="http://schemas.microsoft.com/office/drawing/2014/main" id="{3D93752A-6EC6-4019-9A52-71E215CB7E91}"/>
                </a:ext>
              </a:extLst>
            </p:cNvPr>
            <p:cNvGrpSpPr/>
            <p:nvPr userDrawn="1"/>
          </p:nvGrpSpPr>
          <p:grpSpPr>
            <a:xfrm rot="21180000">
              <a:off x="11336709" y="311378"/>
              <a:ext cx="396398" cy="468743"/>
              <a:chOff x="6076947" y="1490663"/>
              <a:chExt cx="1025751" cy="1212946"/>
            </a:xfrm>
            <a:effectLst>
              <a:outerShdw blurRad="12700" sx="102000" sy="102000" algn="ctr" rotWithShape="0">
                <a:prstClr val="black">
                  <a:alpha val="40000"/>
                </a:prstClr>
              </a:outerShdw>
            </a:effectLst>
          </p:grpSpPr>
          <p:sp>
            <p:nvSpPr>
              <p:cNvPr id="159" name="Isosceles Triangle 158">
                <a:extLst>
                  <a:ext uri="{FF2B5EF4-FFF2-40B4-BE49-F238E27FC236}">
                    <a16:creationId xmlns:a16="http://schemas.microsoft.com/office/drawing/2014/main" id="{46F4CBF2-842D-4819-8D0F-958DDBA943C8}"/>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60" name="Rectangle 159">
                <a:extLst>
                  <a:ext uri="{FF2B5EF4-FFF2-40B4-BE49-F238E27FC236}">
                    <a16:creationId xmlns:a16="http://schemas.microsoft.com/office/drawing/2014/main" id="{69212696-86A7-4E06-ABEF-31C18DF04BD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38" name="Group 137">
              <a:extLst>
                <a:ext uri="{FF2B5EF4-FFF2-40B4-BE49-F238E27FC236}">
                  <a16:creationId xmlns:a16="http://schemas.microsoft.com/office/drawing/2014/main" id="{2B97F41D-D11C-4D38-BAEB-8DCF0E900E3C}"/>
                </a:ext>
              </a:extLst>
            </p:cNvPr>
            <p:cNvGrpSpPr/>
            <p:nvPr userDrawn="1"/>
          </p:nvGrpSpPr>
          <p:grpSpPr>
            <a:xfrm rot="21060000">
              <a:off x="11731621" y="256164"/>
              <a:ext cx="396398" cy="468743"/>
              <a:chOff x="7141259" y="1490663"/>
              <a:chExt cx="1025751" cy="1212946"/>
            </a:xfrm>
            <a:effectLst>
              <a:outerShdw blurRad="12700" sx="102000" sy="102000" algn="ctr" rotWithShape="0">
                <a:prstClr val="black">
                  <a:alpha val="40000"/>
                </a:prstClr>
              </a:outerShdw>
            </a:effectLst>
          </p:grpSpPr>
          <p:sp>
            <p:nvSpPr>
              <p:cNvPr id="157" name="Isosceles Triangle 156">
                <a:extLst>
                  <a:ext uri="{FF2B5EF4-FFF2-40B4-BE49-F238E27FC236}">
                    <a16:creationId xmlns:a16="http://schemas.microsoft.com/office/drawing/2014/main" id="{0E8CC7D6-9B82-4CF1-9107-1A2C87F9920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58" name="Rectangle 157">
                <a:extLst>
                  <a:ext uri="{FF2B5EF4-FFF2-40B4-BE49-F238E27FC236}">
                    <a16:creationId xmlns:a16="http://schemas.microsoft.com/office/drawing/2014/main" id="{B9DB429F-E67C-43F2-8089-3E072E22EAB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39" name="Group 138">
              <a:extLst>
                <a:ext uri="{FF2B5EF4-FFF2-40B4-BE49-F238E27FC236}">
                  <a16:creationId xmlns:a16="http://schemas.microsoft.com/office/drawing/2014/main" id="{3209BA05-48E6-4EF9-A629-5A74299E3274}"/>
                </a:ext>
              </a:extLst>
            </p:cNvPr>
            <p:cNvGrpSpPr/>
            <p:nvPr userDrawn="1"/>
          </p:nvGrpSpPr>
          <p:grpSpPr>
            <a:xfrm rot="660000">
              <a:off x="7411964" y="186225"/>
              <a:ext cx="396398" cy="468743"/>
              <a:chOff x="5092479" y="1490663"/>
              <a:chExt cx="1025751" cy="1212946"/>
            </a:xfrm>
            <a:effectLst>
              <a:outerShdw blurRad="12700" sx="102000" sy="102000" algn="ctr" rotWithShape="0">
                <a:prstClr val="black">
                  <a:alpha val="40000"/>
                </a:prstClr>
              </a:outerShdw>
            </a:effectLst>
          </p:grpSpPr>
          <p:sp>
            <p:nvSpPr>
              <p:cNvPr id="155" name="Isosceles Triangle 154">
                <a:extLst>
                  <a:ext uri="{FF2B5EF4-FFF2-40B4-BE49-F238E27FC236}">
                    <a16:creationId xmlns:a16="http://schemas.microsoft.com/office/drawing/2014/main" id="{2D2A4FA7-0941-4F8B-A333-FDF504E79C9B}"/>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56" name="Rectangle 155">
                <a:extLst>
                  <a:ext uri="{FF2B5EF4-FFF2-40B4-BE49-F238E27FC236}">
                    <a16:creationId xmlns:a16="http://schemas.microsoft.com/office/drawing/2014/main" id="{5B5BC72E-FDBD-4764-AE20-231855230EC1}"/>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40" name="Group 139">
              <a:extLst>
                <a:ext uri="{FF2B5EF4-FFF2-40B4-BE49-F238E27FC236}">
                  <a16:creationId xmlns:a16="http://schemas.microsoft.com/office/drawing/2014/main" id="{ABF5674A-2912-46B3-81E4-A22E9562281F}"/>
                </a:ext>
              </a:extLst>
            </p:cNvPr>
            <p:cNvGrpSpPr/>
            <p:nvPr userDrawn="1"/>
          </p:nvGrpSpPr>
          <p:grpSpPr>
            <a:xfrm rot="540000">
              <a:off x="7806875" y="256164"/>
              <a:ext cx="396398" cy="468743"/>
              <a:chOff x="6076947" y="1490663"/>
              <a:chExt cx="1025751" cy="1212946"/>
            </a:xfrm>
            <a:effectLst>
              <a:outerShdw blurRad="12700" sx="102000" sy="102000" algn="ctr" rotWithShape="0">
                <a:prstClr val="black">
                  <a:alpha val="40000"/>
                </a:prstClr>
              </a:outerShdw>
            </a:effectLst>
          </p:grpSpPr>
          <p:sp>
            <p:nvSpPr>
              <p:cNvPr id="153" name="Isosceles Triangle 152">
                <a:extLst>
                  <a:ext uri="{FF2B5EF4-FFF2-40B4-BE49-F238E27FC236}">
                    <a16:creationId xmlns:a16="http://schemas.microsoft.com/office/drawing/2014/main" id="{31736689-A9C9-45D1-AE0C-3A4365302423}"/>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54" name="Rectangle 153">
                <a:extLst>
                  <a:ext uri="{FF2B5EF4-FFF2-40B4-BE49-F238E27FC236}">
                    <a16:creationId xmlns:a16="http://schemas.microsoft.com/office/drawing/2014/main" id="{6FAD6E39-1215-4C5F-B8DD-00447D64E30F}"/>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41" name="Group 140">
              <a:extLst>
                <a:ext uri="{FF2B5EF4-FFF2-40B4-BE49-F238E27FC236}">
                  <a16:creationId xmlns:a16="http://schemas.microsoft.com/office/drawing/2014/main" id="{01EB58BD-35AE-45F7-A602-149CA0C5D18C}"/>
                </a:ext>
              </a:extLst>
            </p:cNvPr>
            <p:cNvGrpSpPr/>
            <p:nvPr userDrawn="1"/>
          </p:nvGrpSpPr>
          <p:grpSpPr>
            <a:xfrm rot="420000">
              <a:off x="8201790" y="311378"/>
              <a:ext cx="396398" cy="468743"/>
              <a:chOff x="7141259" y="1490663"/>
              <a:chExt cx="1025751" cy="1212946"/>
            </a:xfrm>
            <a:effectLst>
              <a:outerShdw blurRad="12700" sx="102000" sy="102000" algn="ctr" rotWithShape="0">
                <a:prstClr val="black">
                  <a:alpha val="40000"/>
                </a:prstClr>
              </a:outerShdw>
            </a:effectLst>
          </p:grpSpPr>
          <p:sp>
            <p:nvSpPr>
              <p:cNvPr id="151" name="Isosceles Triangle 150">
                <a:extLst>
                  <a:ext uri="{FF2B5EF4-FFF2-40B4-BE49-F238E27FC236}">
                    <a16:creationId xmlns:a16="http://schemas.microsoft.com/office/drawing/2014/main" id="{423C6457-07E8-468D-B675-E3B8DAFE1056}"/>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52" name="Rectangle 151">
                <a:extLst>
                  <a:ext uri="{FF2B5EF4-FFF2-40B4-BE49-F238E27FC236}">
                    <a16:creationId xmlns:a16="http://schemas.microsoft.com/office/drawing/2014/main" id="{8032DA90-44BE-4A2F-BCC1-34690A065CF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42" name="Group 141">
              <a:extLst>
                <a:ext uri="{FF2B5EF4-FFF2-40B4-BE49-F238E27FC236}">
                  <a16:creationId xmlns:a16="http://schemas.microsoft.com/office/drawing/2014/main" id="{5B0CED3E-B8CC-4606-824A-BDF83620C861}"/>
                </a:ext>
              </a:extLst>
            </p:cNvPr>
            <p:cNvGrpSpPr/>
            <p:nvPr userDrawn="1"/>
          </p:nvGrpSpPr>
          <p:grpSpPr>
            <a:xfrm rot="300000">
              <a:off x="8596701" y="351867"/>
              <a:ext cx="396398" cy="468743"/>
              <a:chOff x="5092479" y="1490663"/>
              <a:chExt cx="1025751" cy="1212946"/>
            </a:xfrm>
            <a:effectLst>
              <a:outerShdw blurRad="12700" sx="102000" sy="102000" algn="ctr" rotWithShape="0">
                <a:prstClr val="black">
                  <a:alpha val="40000"/>
                </a:prstClr>
              </a:outerShdw>
            </a:effectLst>
          </p:grpSpPr>
          <p:sp>
            <p:nvSpPr>
              <p:cNvPr id="149" name="Isosceles Triangle 148">
                <a:extLst>
                  <a:ext uri="{FF2B5EF4-FFF2-40B4-BE49-F238E27FC236}">
                    <a16:creationId xmlns:a16="http://schemas.microsoft.com/office/drawing/2014/main" id="{FCC6FDCF-341C-465C-8BBB-5C24628569B5}"/>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50" name="Rectangle 149">
                <a:extLst>
                  <a:ext uri="{FF2B5EF4-FFF2-40B4-BE49-F238E27FC236}">
                    <a16:creationId xmlns:a16="http://schemas.microsoft.com/office/drawing/2014/main" id="{36DE9993-38C3-49F3-8C88-B36FC43F4E4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43" name="Group 142">
              <a:extLst>
                <a:ext uri="{FF2B5EF4-FFF2-40B4-BE49-F238E27FC236}">
                  <a16:creationId xmlns:a16="http://schemas.microsoft.com/office/drawing/2014/main" id="{7BA3A3B2-FA1A-44F9-84C6-69513457446D}"/>
                </a:ext>
              </a:extLst>
            </p:cNvPr>
            <p:cNvGrpSpPr/>
            <p:nvPr userDrawn="1"/>
          </p:nvGrpSpPr>
          <p:grpSpPr>
            <a:xfrm rot="180000">
              <a:off x="8991616" y="381313"/>
              <a:ext cx="396398" cy="468743"/>
              <a:chOff x="6076947" y="1490663"/>
              <a:chExt cx="1025751" cy="1212946"/>
            </a:xfrm>
            <a:effectLst>
              <a:outerShdw blurRad="12700" sx="102000" sy="102000" algn="ctr" rotWithShape="0">
                <a:prstClr val="black">
                  <a:alpha val="40000"/>
                </a:prstClr>
              </a:outerShdw>
            </a:effectLst>
          </p:grpSpPr>
          <p:sp>
            <p:nvSpPr>
              <p:cNvPr id="147" name="Isosceles Triangle 146">
                <a:extLst>
                  <a:ext uri="{FF2B5EF4-FFF2-40B4-BE49-F238E27FC236}">
                    <a16:creationId xmlns:a16="http://schemas.microsoft.com/office/drawing/2014/main" id="{E2968BE4-B609-4767-BB1A-87565A766807}"/>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48" name="Rectangle 147">
                <a:extLst>
                  <a:ext uri="{FF2B5EF4-FFF2-40B4-BE49-F238E27FC236}">
                    <a16:creationId xmlns:a16="http://schemas.microsoft.com/office/drawing/2014/main" id="{C8F565D8-9393-491A-8E43-750BB0BB6495}"/>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44" name="Group 143">
              <a:extLst>
                <a:ext uri="{FF2B5EF4-FFF2-40B4-BE49-F238E27FC236}">
                  <a16:creationId xmlns:a16="http://schemas.microsoft.com/office/drawing/2014/main" id="{EF2C2B2C-08F5-462D-B630-E1EB66BD3182}"/>
                </a:ext>
              </a:extLst>
            </p:cNvPr>
            <p:cNvGrpSpPr/>
            <p:nvPr userDrawn="1"/>
          </p:nvGrpSpPr>
          <p:grpSpPr>
            <a:xfrm rot="60000">
              <a:off x="9386527" y="396039"/>
              <a:ext cx="396398" cy="468743"/>
              <a:chOff x="7141259" y="1490663"/>
              <a:chExt cx="1025751" cy="1212946"/>
            </a:xfrm>
            <a:effectLst>
              <a:outerShdw blurRad="12700" sx="102000" sy="102000" algn="ctr" rotWithShape="0">
                <a:prstClr val="black">
                  <a:alpha val="40000"/>
                </a:prstClr>
              </a:outerShdw>
            </a:effectLst>
          </p:grpSpPr>
          <p:sp>
            <p:nvSpPr>
              <p:cNvPr id="145" name="Isosceles Triangle 144">
                <a:extLst>
                  <a:ext uri="{FF2B5EF4-FFF2-40B4-BE49-F238E27FC236}">
                    <a16:creationId xmlns:a16="http://schemas.microsoft.com/office/drawing/2014/main" id="{0920064E-4F88-4DE5-BDF0-F09B8BB3C91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46" name="Rectangle 145">
                <a:extLst>
                  <a:ext uri="{FF2B5EF4-FFF2-40B4-BE49-F238E27FC236}">
                    <a16:creationId xmlns:a16="http://schemas.microsoft.com/office/drawing/2014/main" id="{4921DB61-F055-47C9-B834-93B22155DE9F}"/>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sp>
        <p:nvSpPr>
          <p:cNvPr id="65" name="Picture Placeholder 64" descr="Image Placeholder">
            <a:extLst>
              <a:ext uri="{FF2B5EF4-FFF2-40B4-BE49-F238E27FC236}">
                <a16:creationId xmlns:a16="http://schemas.microsoft.com/office/drawing/2014/main" id="{1B25518F-B61F-41D5-BA6B-5D4EC60DEEE1}"/>
              </a:ext>
            </a:extLst>
          </p:cNvPr>
          <p:cNvSpPr>
            <a:spLocks noGrp="1"/>
          </p:cNvSpPr>
          <p:nvPr>
            <p:ph type="pic" sz="quarter" idx="12" hasCustomPrompt="1"/>
          </p:nvPr>
        </p:nvSpPr>
        <p:spPr>
          <a:xfrm>
            <a:off x="360000" y="1406000"/>
            <a:ext cx="2160000" cy="2160000"/>
          </a:xfrm>
          <a:custGeom>
            <a:avLst/>
            <a:gdLst>
              <a:gd name="connsiteX0" fmla="*/ 0 w 2160000"/>
              <a:gd name="connsiteY0" fmla="*/ 0 h 2160000"/>
              <a:gd name="connsiteX1" fmla="*/ 2074275 w 2160000"/>
              <a:gd name="connsiteY1" fmla="*/ 47625 h 2160000"/>
              <a:gd name="connsiteX2" fmla="*/ 2160000 w 2160000"/>
              <a:gd name="connsiteY2" fmla="*/ 2160000 h 2160000"/>
              <a:gd name="connsiteX3" fmla="*/ 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074275" y="47625"/>
                </a:lnTo>
                <a:lnTo>
                  <a:pt x="2160000" y="2160000"/>
                </a:lnTo>
                <a:lnTo>
                  <a:pt x="0" y="2160000"/>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r>
              <a:rPr lang="en-US" noProof="0" dirty="0"/>
              <a:t>Insert or Drag &amp; Drop Your Photo</a:t>
            </a:r>
          </a:p>
        </p:txBody>
      </p:sp>
      <p:sp>
        <p:nvSpPr>
          <p:cNvPr id="66" name="Picture Placeholder 65" descr="Image Placeholder">
            <a:extLst>
              <a:ext uri="{FF2B5EF4-FFF2-40B4-BE49-F238E27FC236}">
                <a16:creationId xmlns:a16="http://schemas.microsoft.com/office/drawing/2014/main" id="{F33BCE8D-E7BC-4AFC-9C65-4FB7B4418510}"/>
              </a:ext>
            </a:extLst>
          </p:cNvPr>
          <p:cNvSpPr>
            <a:spLocks noGrp="1"/>
          </p:cNvSpPr>
          <p:nvPr>
            <p:ph type="pic" sz="quarter" idx="13" hasCustomPrompt="1"/>
          </p:nvPr>
        </p:nvSpPr>
        <p:spPr>
          <a:xfrm rot="-120000">
            <a:off x="2688300" y="1406000"/>
            <a:ext cx="2160000" cy="2160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200025 w 2160000"/>
              <a:gd name="connsiteY3" fmla="*/ 20838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200025" y="2083800"/>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r>
              <a:rPr lang="en-US" noProof="0" dirty="0"/>
              <a:t>Insert or Drag &amp; Drop Your Photo</a:t>
            </a:r>
          </a:p>
        </p:txBody>
      </p:sp>
      <p:sp>
        <p:nvSpPr>
          <p:cNvPr id="67" name="Picture Placeholder 66" descr="Image Placeholder">
            <a:extLst>
              <a:ext uri="{FF2B5EF4-FFF2-40B4-BE49-F238E27FC236}">
                <a16:creationId xmlns:a16="http://schemas.microsoft.com/office/drawing/2014/main" id="{499CA746-43C0-489B-826F-C1CE72A28555}"/>
              </a:ext>
            </a:extLst>
          </p:cNvPr>
          <p:cNvSpPr>
            <a:spLocks noGrp="1"/>
          </p:cNvSpPr>
          <p:nvPr>
            <p:ph type="pic" sz="quarter" idx="14" hasCustomPrompt="1"/>
          </p:nvPr>
        </p:nvSpPr>
        <p:spPr>
          <a:xfrm>
            <a:off x="5016000" y="1406000"/>
            <a:ext cx="2160000" cy="2160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19050 w 2160000"/>
              <a:gd name="connsiteY3" fmla="*/ 211237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19050" y="2112375"/>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r>
              <a:rPr lang="en-US" noProof="0" dirty="0"/>
              <a:t>Insert or Drag &amp; Drop Your Photo</a:t>
            </a:r>
          </a:p>
        </p:txBody>
      </p:sp>
      <p:sp>
        <p:nvSpPr>
          <p:cNvPr id="68" name="Picture Placeholder 67" descr="Image Placeholder">
            <a:extLst>
              <a:ext uri="{FF2B5EF4-FFF2-40B4-BE49-F238E27FC236}">
                <a16:creationId xmlns:a16="http://schemas.microsoft.com/office/drawing/2014/main" id="{BA0F6239-9F6D-436B-8FC5-6876F8EC2119}"/>
              </a:ext>
            </a:extLst>
          </p:cNvPr>
          <p:cNvSpPr>
            <a:spLocks noGrp="1"/>
          </p:cNvSpPr>
          <p:nvPr>
            <p:ph type="pic" sz="quarter" idx="15" hasCustomPrompt="1"/>
          </p:nvPr>
        </p:nvSpPr>
        <p:spPr>
          <a:xfrm>
            <a:off x="7344900" y="1406000"/>
            <a:ext cx="2160000" cy="2160000"/>
          </a:xfrm>
          <a:custGeom>
            <a:avLst/>
            <a:gdLst>
              <a:gd name="connsiteX0" fmla="*/ 2160000 w 2160000"/>
              <a:gd name="connsiteY0" fmla="*/ 0 h 2160000"/>
              <a:gd name="connsiteX1" fmla="*/ 1988550 w 2160000"/>
              <a:gd name="connsiteY1" fmla="*/ 1988550 h 2160000"/>
              <a:gd name="connsiteX2" fmla="*/ 0 w 2160000"/>
              <a:gd name="connsiteY2" fmla="*/ 2160000 h 2160000"/>
              <a:gd name="connsiteX3" fmla="*/ 19050 w 2160000"/>
              <a:gd name="connsiteY3" fmla="*/ 8572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2160000" y="0"/>
                </a:moveTo>
                <a:lnTo>
                  <a:pt x="1988550" y="1988550"/>
                </a:lnTo>
                <a:lnTo>
                  <a:pt x="0" y="2160000"/>
                </a:lnTo>
                <a:lnTo>
                  <a:pt x="19050" y="85725"/>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r>
              <a:rPr lang="en-US" noProof="0" dirty="0"/>
              <a:t>Insert or Drag &amp; Drop Your Photo</a:t>
            </a:r>
          </a:p>
        </p:txBody>
      </p:sp>
      <p:sp>
        <p:nvSpPr>
          <p:cNvPr id="69" name="Picture Placeholder 68" descr="Image Placeholder">
            <a:extLst>
              <a:ext uri="{FF2B5EF4-FFF2-40B4-BE49-F238E27FC236}">
                <a16:creationId xmlns:a16="http://schemas.microsoft.com/office/drawing/2014/main" id="{6EE24B51-C38E-4101-BA49-28AEF5725293}"/>
              </a:ext>
            </a:extLst>
          </p:cNvPr>
          <p:cNvSpPr>
            <a:spLocks noGrp="1"/>
          </p:cNvSpPr>
          <p:nvPr>
            <p:ph type="pic" sz="quarter" idx="16" hasCustomPrompt="1"/>
          </p:nvPr>
        </p:nvSpPr>
        <p:spPr>
          <a:xfrm>
            <a:off x="9673200" y="1406000"/>
            <a:ext cx="2160000" cy="2160000"/>
          </a:xfrm>
          <a:custGeom>
            <a:avLst/>
            <a:gdLst>
              <a:gd name="connsiteX0" fmla="*/ 0 w 2160000"/>
              <a:gd name="connsiteY0" fmla="*/ 0 h 2160000"/>
              <a:gd name="connsiteX1" fmla="*/ 2160000 w 2160000"/>
              <a:gd name="connsiteY1" fmla="*/ 0 h 2160000"/>
              <a:gd name="connsiteX2" fmla="*/ 2160000 w 2160000"/>
              <a:gd name="connsiteY2" fmla="*/ 2160000 h 2160000"/>
              <a:gd name="connsiteX3" fmla="*/ 19050 w 2160000"/>
              <a:gd name="connsiteY3" fmla="*/ 2112375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160000" y="2160000"/>
                </a:lnTo>
                <a:lnTo>
                  <a:pt x="19050" y="2112375"/>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r>
              <a:rPr lang="en-US" noProof="0" dirty="0"/>
              <a:t>Insert or Drag &amp; Drop Your Photo</a:t>
            </a:r>
          </a:p>
        </p:txBody>
      </p:sp>
      <p:sp>
        <p:nvSpPr>
          <p:cNvPr id="70" name="Picture Placeholder 69" descr="Image Placeholder">
            <a:extLst>
              <a:ext uri="{FF2B5EF4-FFF2-40B4-BE49-F238E27FC236}">
                <a16:creationId xmlns:a16="http://schemas.microsoft.com/office/drawing/2014/main" id="{B98A4105-09A3-4CCE-8169-5D1B2CD5FBB2}"/>
              </a:ext>
            </a:extLst>
          </p:cNvPr>
          <p:cNvSpPr>
            <a:spLocks noGrp="1"/>
          </p:cNvSpPr>
          <p:nvPr>
            <p:ph type="pic" sz="quarter" idx="17" hasCustomPrompt="1"/>
          </p:nvPr>
        </p:nvSpPr>
        <p:spPr>
          <a:xfrm>
            <a:off x="360000" y="3733100"/>
            <a:ext cx="2160000" cy="2160000"/>
          </a:xfrm>
          <a:custGeom>
            <a:avLst/>
            <a:gdLst>
              <a:gd name="connsiteX0" fmla="*/ 223668 w 2160000"/>
              <a:gd name="connsiteY0" fmla="*/ 0 h 2160000"/>
              <a:gd name="connsiteX1" fmla="*/ 2160000 w 2160000"/>
              <a:gd name="connsiteY1" fmla="*/ 0 h 2160000"/>
              <a:gd name="connsiteX2" fmla="*/ 1883775 w 2160000"/>
              <a:gd name="connsiteY2" fmla="*/ 1626600 h 2160000"/>
              <a:gd name="connsiteX3" fmla="*/ 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223668" y="0"/>
                </a:moveTo>
                <a:lnTo>
                  <a:pt x="2160000" y="0"/>
                </a:lnTo>
                <a:lnTo>
                  <a:pt x="1883775" y="1626600"/>
                </a:lnTo>
                <a:lnTo>
                  <a:pt x="0" y="2160000"/>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r>
              <a:rPr lang="en-US" noProof="0" dirty="0"/>
              <a:t>Insert or Drag &amp; Drop Your Photo</a:t>
            </a:r>
          </a:p>
        </p:txBody>
      </p:sp>
      <p:sp>
        <p:nvSpPr>
          <p:cNvPr id="71" name="Picture Placeholder 70" descr="Image Placeholder">
            <a:extLst>
              <a:ext uri="{FF2B5EF4-FFF2-40B4-BE49-F238E27FC236}">
                <a16:creationId xmlns:a16="http://schemas.microsoft.com/office/drawing/2014/main" id="{9C55E478-7FD3-4DF4-8E4E-757D8EF1F95E}"/>
              </a:ext>
            </a:extLst>
          </p:cNvPr>
          <p:cNvSpPr>
            <a:spLocks noGrp="1"/>
          </p:cNvSpPr>
          <p:nvPr>
            <p:ph type="pic" sz="quarter" idx="18" hasCustomPrompt="1"/>
          </p:nvPr>
        </p:nvSpPr>
        <p:spPr>
          <a:xfrm>
            <a:off x="2688300" y="3733100"/>
            <a:ext cx="2160000" cy="2160000"/>
          </a:xfrm>
          <a:custGeom>
            <a:avLst/>
            <a:gdLst>
              <a:gd name="connsiteX0" fmla="*/ 0 w 2160000"/>
              <a:gd name="connsiteY0" fmla="*/ 0 h 2160000"/>
              <a:gd name="connsiteX1" fmla="*/ 2160000 w 2160000"/>
              <a:gd name="connsiteY1" fmla="*/ 0 h 2160000"/>
              <a:gd name="connsiteX2" fmla="*/ 2093325 w 2160000"/>
              <a:gd name="connsiteY2" fmla="*/ 2150475 h 2160000"/>
              <a:gd name="connsiteX3" fmla="*/ 7620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093325" y="2150475"/>
                </a:lnTo>
                <a:lnTo>
                  <a:pt x="76200" y="2160000"/>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r>
              <a:rPr lang="en-US" noProof="0" dirty="0"/>
              <a:t>Insert or Drag &amp; Drop Your Photo</a:t>
            </a:r>
          </a:p>
        </p:txBody>
      </p:sp>
      <p:sp>
        <p:nvSpPr>
          <p:cNvPr id="72" name="Picture Placeholder 71" descr="Image Placeholder">
            <a:extLst>
              <a:ext uri="{FF2B5EF4-FFF2-40B4-BE49-F238E27FC236}">
                <a16:creationId xmlns:a16="http://schemas.microsoft.com/office/drawing/2014/main" id="{42C447F6-5DAB-4F8B-9878-05CE6D6E11CA}"/>
              </a:ext>
            </a:extLst>
          </p:cNvPr>
          <p:cNvSpPr>
            <a:spLocks noGrp="1"/>
          </p:cNvSpPr>
          <p:nvPr>
            <p:ph type="pic" sz="quarter" idx="19" hasCustomPrompt="1"/>
          </p:nvPr>
        </p:nvSpPr>
        <p:spPr>
          <a:xfrm>
            <a:off x="5016600" y="3733100"/>
            <a:ext cx="2160000" cy="2160000"/>
          </a:xfrm>
          <a:custGeom>
            <a:avLst/>
            <a:gdLst>
              <a:gd name="connsiteX0" fmla="*/ 85725 w 2160000"/>
              <a:gd name="connsiteY0" fmla="*/ 0 h 2160000"/>
              <a:gd name="connsiteX1" fmla="*/ 2065168 w 2160000"/>
              <a:gd name="connsiteY1" fmla="*/ 0 h 2160000"/>
              <a:gd name="connsiteX2" fmla="*/ 2160000 w 2160000"/>
              <a:gd name="connsiteY2" fmla="*/ 2160000 h 2160000"/>
              <a:gd name="connsiteX3" fmla="*/ 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85725" y="0"/>
                </a:moveTo>
                <a:lnTo>
                  <a:pt x="2065168" y="0"/>
                </a:lnTo>
                <a:lnTo>
                  <a:pt x="2160000" y="2160000"/>
                </a:lnTo>
                <a:lnTo>
                  <a:pt x="0" y="2160000"/>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r>
              <a:rPr lang="en-US" noProof="0" dirty="0"/>
              <a:t>Insert or Drag &amp; Drop Your Photo</a:t>
            </a:r>
          </a:p>
        </p:txBody>
      </p:sp>
      <p:sp>
        <p:nvSpPr>
          <p:cNvPr id="73" name="Picture Placeholder 72" descr="Image Placeholder">
            <a:extLst>
              <a:ext uri="{FF2B5EF4-FFF2-40B4-BE49-F238E27FC236}">
                <a16:creationId xmlns:a16="http://schemas.microsoft.com/office/drawing/2014/main" id="{386BC517-78DC-4F49-BE6E-70FB3874BD9B}"/>
              </a:ext>
            </a:extLst>
          </p:cNvPr>
          <p:cNvSpPr>
            <a:spLocks noGrp="1"/>
          </p:cNvSpPr>
          <p:nvPr>
            <p:ph type="pic" sz="quarter" idx="20" hasCustomPrompt="1"/>
          </p:nvPr>
        </p:nvSpPr>
        <p:spPr>
          <a:xfrm rot="-120000">
            <a:off x="7344901" y="3733100"/>
            <a:ext cx="2140951" cy="2160000"/>
          </a:xfrm>
          <a:custGeom>
            <a:avLst/>
            <a:gdLst>
              <a:gd name="connsiteX0" fmla="*/ 0 w 2140950"/>
              <a:gd name="connsiteY0" fmla="*/ 0 h 2160000"/>
              <a:gd name="connsiteX1" fmla="*/ 2140950 w 2140950"/>
              <a:gd name="connsiteY1" fmla="*/ 104775 h 2160000"/>
              <a:gd name="connsiteX2" fmla="*/ 1931400 w 2140950"/>
              <a:gd name="connsiteY2" fmla="*/ 2036175 h 2160000"/>
              <a:gd name="connsiteX3" fmla="*/ 0 w 214095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40950" h="2160000">
                <a:moveTo>
                  <a:pt x="0" y="0"/>
                </a:moveTo>
                <a:lnTo>
                  <a:pt x="2140950" y="104775"/>
                </a:lnTo>
                <a:lnTo>
                  <a:pt x="1931400" y="2036175"/>
                </a:lnTo>
                <a:lnTo>
                  <a:pt x="0" y="2160000"/>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r>
              <a:rPr lang="en-US" noProof="0" dirty="0"/>
              <a:t>Insert or Drag &amp; Drop Your Photo</a:t>
            </a:r>
          </a:p>
        </p:txBody>
      </p:sp>
      <p:sp>
        <p:nvSpPr>
          <p:cNvPr id="74" name="Picture Placeholder 73" descr="Image Placeholder">
            <a:extLst>
              <a:ext uri="{FF2B5EF4-FFF2-40B4-BE49-F238E27FC236}">
                <a16:creationId xmlns:a16="http://schemas.microsoft.com/office/drawing/2014/main" id="{D8719F6D-5C6E-4982-B8F5-6BAFDE7E1DD3}"/>
              </a:ext>
            </a:extLst>
          </p:cNvPr>
          <p:cNvSpPr>
            <a:spLocks noGrp="1"/>
          </p:cNvSpPr>
          <p:nvPr>
            <p:ph type="pic" sz="quarter" idx="21" hasCustomPrompt="1"/>
          </p:nvPr>
        </p:nvSpPr>
        <p:spPr>
          <a:xfrm rot="-120000">
            <a:off x="9673200" y="3733100"/>
            <a:ext cx="2160000" cy="2160000"/>
          </a:xfrm>
          <a:custGeom>
            <a:avLst/>
            <a:gdLst>
              <a:gd name="connsiteX0" fmla="*/ 0 w 2160000"/>
              <a:gd name="connsiteY0" fmla="*/ 0 h 2160000"/>
              <a:gd name="connsiteX1" fmla="*/ 2160000 w 2160000"/>
              <a:gd name="connsiteY1" fmla="*/ 0 h 2160000"/>
              <a:gd name="connsiteX2" fmla="*/ 2093325 w 2160000"/>
              <a:gd name="connsiteY2" fmla="*/ 2150475 h 2160000"/>
              <a:gd name="connsiteX3" fmla="*/ 76200 w 2160000"/>
              <a:gd name="connsiteY3" fmla="*/ 2160000 h 2160000"/>
            </a:gdLst>
            <a:ahLst/>
            <a:cxnLst>
              <a:cxn ang="0">
                <a:pos x="connsiteX0" y="connsiteY0"/>
              </a:cxn>
              <a:cxn ang="0">
                <a:pos x="connsiteX1" y="connsiteY1"/>
              </a:cxn>
              <a:cxn ang="0">
                <a:pos x="connsiteX2" y="connsiteY2"/>
              </a:cxn>
              <a:cxn ang="0">
                <a:pos x="connsiteX3" y="connsiteY3"/>
              </a:cxn>
            </a:cxnLst>
            <a:rect l="l" t="t" r="r" b="b"/>
            <a:pathLst>
              <a:path w="2160000" h="2160000">
                <a:moveTo>
                  <a:pt x="0" y="0"/>
                </a:moveTo>
                <a:lnTo>
                  <a:pt x="2160000" y="0"/>
                </a:lnTo>
                <a:lnTo>
                  <a:pt x="2093325" y="2150475"/>
                </a:lnTo>
                <a:lnTo>
                  <a:pt x="76200" y="2160000"/>
                </a:lnTo>
                <a:close/>
              </a:path>
            </a:pathLst>
          </a:custGeo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wrap="square" lIns="288000" rIns="288000" anchor="ctr">
            <a:noAutofit/>
          </a:bodyPr>
          <a:lstStyle>
            <a:lvl1pPr marL="0" indent="0" algn="ctr">
              <a:buFont typeface="Arial" panose="020B0604020202020204" pitchFamily="34" charset="0"/>
              <a:buNone/>
              <a:defRPr sz="1200" i="1">
                <a:latin typeface="+mn-lt"/>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2315B915-0147-4166-A86C-F7B61A4E1C79}"/>
              </a:ext>
            </a:extLst>
          </p:cNvPr>
          <p:cNvSpPr>
            <a:spLocks noGrp="1"/>
          </p:cNvSpPr>
          <p:nvPr>
            <p:ph type="title"/>
          </p:nvPr>
        </p:nvSpPr>
        <p:spPr/>
        <p:txBody>
          <a:bodyPr/>
          <a:lstStyle/>
          <a:p>
            <a:r>
              <a:rPr lang="en-US" noProof="0"/>
              <a:t>Click to edit Master title style</a:t>
            </a:r>
          </a:p>
        </p:txBody>
      </p:sp>
      <p:sp>
        <p:nvSpPr>
          <p:cNvPr id="4" name="Footer Placeholder 3">
            <a:extLst>
              <a:ext uri="{FF2B5EF4-FFF2-40B4-BE49-F238E27FC236}">
                <a16:creationId xmlns:a16="http://schemas.microsoft.com/office/drawing/2014/main" id="{50B76CCF-F2D1-4F33-A14E-D5430BF82403}"/>
              </a:ext>
            </a:extLst>
          </p:cNvPr>
          <p:cNvSpPr>
            <a:spLocks noGrp="1"/>
          </p:cNvSpPr>
          <p:nvPr>
            <p:ph type="ftr" sz="quarter" idx="22"/>
          </p:nvPr>
        </p:nvSpPr>
        <p:spPr/>
        <p:txBody>
          <a:bodyPr/>
          <a:lstStyle/>
          <a:p>
            <a:endParaRPr lang="en-US" noProof="0" dirty="0"/>
          </a:p>
        </p:txBody>
      </p:sp>
      <p:sp>
        <p:nvSpPr>
          <p:cNvPr id="8" name="Slide Number Placeholder 7">
            <a:extLst>
              <a:ext uri="{FF2B5EF4-FFF2-40B4-BE49-F238E27FC236}">
                <a16:creationId xmlns:a16="http://schemas.microsoft.com/office/drawing/2014/main" id="{0179EB42-F1DA-407A-849F-3669929523F8}"/>
              </a:ext>
            </a:extLst>
          </p:cNvPr>
          <p:cNvSpPr>
            <a:spLocks noGrp="1"/>
          </p:cNvSpPr>
          <p:nvPr>
            <p:ph type="sldNum" sz="quarter" idx="23"/>
          </p:nvPr>
        </p:nvSpPr>
        <p:spPr/>
        <p:txBody>
          <a:bodyPr/>
          <a:lstStyle/>
          <a:p>
            <a:r>
              <a:rPr lang="en-US" noProof="0" dirty="0"/>
              <a:t> Page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4228757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82AEFA-2472-4CE4-8736-00CFAA55DB8C}" type="datetime1">
              <a:rPr lang="en-US" smtClean="0"/>
              <a:t>6/5/2026</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a:xfrm>
            <a:off x="10951858" y="5867133"/>
            <a:ext cx="551167" cy="365125"/>
          </a:xfrm>
        </p:spPr>
        <p:txBody>
          <a:bodyPr/>
          <a:lstStyle/>
          <a:p>
            <a:r>
              <a:rPr lang="en-US" noProof="0" dirty="0"/>
              <a:t> Page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3632023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4949000" y="2781300"/>
            <a:ext cx="6480000" cy="2078700"/>
          </a:xfrm>
        </p:spPr>
        <p:txBody>
          <a:bodyPr anchor="b"/>
          <a:lstStyle>
            <a:lvl1pPr algn="l">
              <a:lnSpc>
                <a:spcPts val="5000"/>
              </a:lnSpc>
              <a:defRPr sz="6000" cap="all" baseline="0"/>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4949003" y="5076002"/>
            <a:ext cx="6479999" cy="1048939"/>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376CFE62-F1C8-4E59-8F99-0D04722B851E}"/>
              </a:ext>
            </a:extLst>
          </p:cNvPr>
          <p:cNvSpPr/>
          <p:nvPr userDrawn="1"/>
        </p:nvSpPr>
        <p:spPr>
          <a:xfrm>
            <a:off x="0" y="6674829"/>
            <a:ext cx="12192000" cy="183175"/>
          </a:xfrm>
          <a:prstGeom prst="rect">
            <a:avLst/>
          </a:prstGeom>
          <a:gradFill>
            <a:gsLst>
              <a:gs pos="100000">
                <a:schemeClr val="accent1"/>
              </a:gs>
              <a:gs pos="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8" name="Rectangle 7">
            <a:extLst>
              <a:ext uri="{FF2B5EF4-FFF2-40B4-BE49-F238E27FC236}">
                <a16:creationId xmlns:a16="http://schemas.microsoft.com/office/drawing/2014/main" id="{7BB6C089-1AD0-4BAC-BA16-C013F5D65982}"/>
              </a:ext>
            </a:extLst>
          </p:cNvPr>
          <p:cNvSpPr/>
          <p:nvPr userDrawn="1"/>
        </p:nvSpPr>
        <p:spPr>
          <a:xfrm rot="5400000">
            <a:off x="8734202" y="3400201"/>
            <a:ext cx="6858001" cy="57600"/>
          </a:xfrm>
          <a:prstGeom prst="rect">
            <a:avLst/>
          </a:prstGeom>
          <a:gradFill>
            <a:gsLst>
              <a:gs pos="100000">
                <a:schemeClr val="accent1"/>
              </a:gs>
              <a:gs pos="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9" name="Rectangle 8">
            <a:extLst>
              <a:ext uri="{FF2B5EF4-FFF2-40B4-BE49-F238E27FC236}">
                <a16:creationId xmlns:a16="http://schemas.microsoft.com/office/drawing/2014/main" id="{736ABDA9-56F0-4BD5-957A-9265E295E053}"/>
              </a:ext>
            </a:extLst>
          </p:cNvPr>
          <p:cNvSpPr/>
          <p:nvPr userDrawn="1"/>
        </p:nvSpPr>
        <p:spPr>
          <a:xfrm>
            <a:off x="0" y="4"/>
            <a:ext cx="12192000" cy="183175"/>
          </a:xfrm>
          <a:prstGeom prst="rect">
            <a:avLst/>
          </a:prstGeom>
          <a:gradFill>
            <a:gsLst>
              <a:gs pos="100000">
                <a:schemeClr val="accent1"/>
              </a:gs>
              <a:gs pos="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pic>
        <p:nvPicPr>
          <p:cNvPr id="7" name="Picture 6" descr="Birds on tree stump">
            <a:extLst>
              <a:ext uri="{FF2B5EF4-FFF2-40B4-BE49-F238E27FC236}">
                <a16:creationId xmlns:a16="http://schemas.microsoft.com/office/drawing/2014/main" id="{C8A90C74-5B47-4CE7-820B-219FDAF12B53}"/>
              </a:ext>
            </a:extLst>
          </p:cNvPr>
          <p:cNvPicPr>
            <a:picLocks noChangeAspect="1"/>
          </p:cNvPicPr>
          <p:nvPr userDrawn="1"/>
        </p:nvPicPr>
        <p:blipFill>
          <a:blip r:embed="rId2"/>
          <a:stretch>
            <a:fillRect/>
          </a:stretch>
        </p:blipFill>
        <p:spPr>
          <a:xfrm>
            <a:off x="0" y="2540623"/>
            <a:ext cx="3779848" cy="3158002"/>
          </a:xfrm>
          <a:prstGeom prst="rect">
            <a:avLst/>
          </a:prstGeom>
        </p:spPr>
      </p:pic>
      <p:sp>
        <p:nvSpPr>
          <p:cNvPr id="10" name="Rectangle 9">
            <a:extLst>
              <a:ext uri="{FF2B5EF4-FFF2-40B4-BE49-F238E27FC236}">
                <a16:creationId xmlns:a16="http://schemas.microsoft.com/office/drawing/2014/main" id="{AD71C06E-7F98-4A1B-A1AC-579247DEFA9F}"/>
              </a:ext>
            </a:extLst>
          </p:cNvPr>
          <p:cNvSpPr/>
          <p:nvPr userDrawn="1"/>
        </p:nvSpPr>
        <p:spPr>
          <a:xfrm rot="5400000">
            <a:off x="-3399817" y="3399820"/>
            <a:ext cx="6858000" cy="58367"/>
          </a:xfrm>
          <a:prstGeom prst="rect">
            <a:avLst/>
          </a:prstGeom>
          <a:gradFill>
            <a:gsLst>
              <a:gs pos="100000">
                <a:schemeClr val="accent1"/>
              </a:gs>
              <a:gs pos="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Tree>
    <p:extLst>
      <p:ext uri="{BB962C8B-B14F-4D97-AF65-F5344CB8AC3E}">
        <p14:creationId xmlns:p14="http://schemas.microsoft.com/office/powerpoint/2010/main" val="350632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6" name="Picture 5" descr="Reindeer standing in front of mountain">
            <a:extLst>
              <a:ext uri="{FF2B5EF4-FFF2-40B4-BE49-F238E27FC236}">
                <a16:creationId xmlns:a16="http://schemas.microsoft.com/office/drawing/2014/main" id="{10AE261A-8203-4D00-A7B9-164D2FB596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63567"/>
            <a:ext cx="3673973" cy="5994437"/>
          </a:xfrm>
          <a:prstGeom prst="rect">
            <a:avLst/>
          </a:prstGeom>
        </p:spPr>
      </p:pic>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4990149" y="2781302"/>
            <a:ext cx="6480000" cy="2078699"/>
          </a:xfrm>
        </p:spPr>
        <p:txBody>
          <a:bodyPr anchor="b"/>
          <a:lstStyle>
            <a:lvl1pPr>
              <a:lnSpc>
                <a:spcPts val="5000"/>
              </a:lnSpc>
              <a:defRPr sz="6000" cap="all" baseline="0"/>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4990149" y="5076000"/>
            <a:ext cx="6480000" cy="1047600"/>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Edit Master text styles</a:t>
            </a:r>
          </a:p>
        </p:txBody>
      </p:sp>
      <p:sp>
        <p:nvSpPr>
          <p:cNvPr id="4" name="Slide Number Placeholder 3">
            <a:extLst>
              <a:ext uri="{FF2B5EF4-FFF2-40B4-BE49-F238E27FC236}">
                <a16:creationId xmlns:a16="http://schemas.microsoft.com/office/drawing/2014/main" id="{05E76B39-FFD5-446D-A1FF-F202B33283E3}"/>
              </a:ext>
            </a:extLst>
          </p:cNvPr>
          <p:cNvSpPr>
            <a:spLocks noGrp="1"/>
          </p:cNvSpPr>
          <p:nvPr>
            <p:ph type="sldNum" sz="quarter" idx="13"/>
          </p:nvPr>
        </p:nvSpPr>
        <p:spPr/>
        <p:txBody>
          <a:bodyPr/>
          <a:lstStyle/>
          <a:p>
            <a:r>
              <a:rPr lang="en-US" noProof="0" dirty="0"/>
              <a:t> Page </a:t>
            </a:r>
            <a:fld id="{26699011-AD31-4C1E-9097-A1CA72DD0DA4}" type="slidenum">
              <a:rPr lang="en-US" noProof="0" smtClean="0"/>
              <a:pPr/>
              <a:t>‹#›</a:t>
            </a:fld>
            <a:endParaRPr lang="en-US" noProof="0" dirty="0"/>
          </a:p>
        </p:txBody>
      </p:sp>
      <p:sp>
        <p:nvSpPr>
          <p:cNvPr id="5" name="Footer Placeholder 4">
            <a:extLst>
              <a:ext uri="{FF2B5EF4-FFF2-40B4-BE49-F238E27FC236}">
                <a16:creationId xmlns:a16="http://schemas.microsoft.com/office/drawing/2014/main" id="{8F9E6993-A255-4991-82B3-5B740104A3FA}"/>
              </a:ext>
            </a:extLst>
          </p:cNvPr>
          <p:cNvSpPr>
            <a:spLocks noGrp="1"/>
          </p:cNvSpPr>
          <p:nvPr>
            <p:ph type="ftr" sz="quarter" idx="14"/>
          </p:nvPr>
        </p:nvSpPr>
        <p:spPr/>
        <p:txBody>
          <a:bodyPr/>
          <a:lstStyle/>
          <a:p>
            <a:endParaRPr lang="en-US" noProof="0" dirty="0"/>
          </a:p>
        </p:txBody>
      </p:sp>
    </p:spTree>
    <p:extLst>
      <p:ext uri="{BB962C8B-B14F-4D97-AF65-F5344CB8AC3E}">
        <p14:creationId xmlns:p14="http://schemas.microsoft.com/office/powerpoint/2010/main" val="2648456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E5019D-0D6B-4103-A77E-0FC59BF08C45}"/>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FAF249E3-960B-43F4-85AC-7CC8B9DCCB74}"/>
              </a:ext>
            </a:extLst>
          </p:cNvPr>
          <p:cNvSpPr>
            <a:spLocks noGrp="1"/>
          </p:cNvSpPr>
          <p:nvPr>
            <p:ph type="ftr" sz="quarter" idx="12"/>
          </p:nvPr>
        </p:nvSpPr>
        <p:spPr/>
        <p:txBody>
          <a:bodyPr/>
          <a:lstStyle/>
          <a:p>
            <a:endParaRPr lang="en-US" noProof="0" dirty="0"/>
          </a:p>
        </p:txBody>
      </p:sp>
      <p:sp>
        <p:nvSpPr>
          <p:cNvPr id="4" name="Title 3">
            <a:extLst>
              <a:ext uri="{FF2B5EF4-FFF2-40B4-BE49-F238E27FC236}">
                <a16:creationId xmlns:a16="http://schemas.microsoft.com/office/drawing/2014/main" id="{89E7EEA9-57B0-45F4-83CF-C26E12D91C25}"/>
              </a:ext>
            </a:extLst>
          </p:cNvPr>
          <p:cNvSpPr>
            <a:spLocks noGrp="1"/>
          </p:cNvSpPr>
          <p:nvPr>
            <p:ph type="title"/>
          </p:nvPr>
        </p:nvSpPr>
        <p:spPr/>
        <p:txBody>
          <a:bodyPr/>
          <a:lstStyle/>
          <a:p>
            <a:r>
              <a:rPr lang="en-US" noProof="0"/>
              <a:t>Click to edit Master title style</a:t>
            </a:r>
          </a:p>
        </p:txBody>
      </p:sp>
      <p:sp>
        <p:nvSpPr>
          <p:cNvPr id="2" name="Slide Number Placeholder 1">
            <a:extLst>
              <a:ext uri="{FF2B5EF4-FFF2-40B4-BE49-F238E27FC236}">
                <a16:creationId xmlns:a16="http://schemas.microsoft.com/office/drawing/2014/main" id="{061D896F-BBE1-4A9A-8DC1-9CAED4EA21E8}"/>
              </a:ext>
            </a:extLst>
          </p:cNvPr>
          <p:cNvSpPr>
            <a:spLocks noGrp="1"/>
          </p:cNvSpPr>
          <p:nvPr>
            <p:ph type="sldNum" sz="quarter" idx="13"/>
          </p:nvPr>
        </p:nvSpPr>
        <p:spPr/>
        <p:txBody>
          <a:bodyPr/>
          <a:lstStyle/>
          <a:p>
            <a:r>
              <a:rPr lang="en-US" noProof="0" dirty="0"/>
              <a:t> Page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1546295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E7652-5D3C-4E76-956A-5C108AF2F916}"/>
              </a:ext>
            </a:extLst>
          </p:cNvPr>
          <p:cNvSpPr>
            <a:spLocks noGrp="1"/>
          </p:cNvSpPr>
          <p:nvPr>
            <p:ph sz="half" idx="1" hasCustomPrompt="1"/>
          </p:nvPr>
        </p:nvSpPr>
        <p:spPr>
          <a:xfrm>
            <a:off x="504000" y="1152000"/>
            <a:ext cx="5436000" cy="49716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F7241BE8-1C3F-4074-B703-40E3D22E0C43}"/>
              </a:ext>
            </a:extLst>
          </p:cNvPr>
          <p:cNvSpPr>
            <a:spLocks noGrp="1"/>
          </p:cNvSpPr>
          <p:nvPr>
            <p:ph sz="half" idx="2" hasCustomPrompt="1"/>
          </p:nvPr>
        </p:nvSpPr>
        <p:spPr>
          <a:xfrm>
            <a:off x="6336000" y="1152000"/>
            <a:ext cx="5436000" cy="49716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125C650-506C-498E-B8B7-39F8026E5C65}"/>
              </a:ext>
            </a:extLst>
          </p:cNvPr>
          <p:cNvSpPr>
            <a:spLocks noGrp="1"/>
          </p:cNvSpPr>
          <p:nvPr>
            <p:ph type="ftr" sz="quarter" idx="10"/>
          </p:nvPr>
        </p:nvSpPr>
        <p:spPr/>
        <p:txBody>
          <a:bodyPr/>
          <a:lstStyle/>
          <a:p>
            <a:endParaRPr lang="en-US" noProof="0" dirty="0"/>
          </a:p>
        </p:txBody>
      </p:sp>
      <p:sp>
        <p:nvSpPr>
          <p:cNvPr id="2" name="Title 1">
            <a:extLst>
              <a:ext uri="{FF2B5EF4-FFF2-40B4-BE49-F238E27FC236}">
                <a16:creationId xmlns:a16="http://schemas.microsoft.com/office/drawing/2014/main" id="{3E622FB4-5D9B-492E-A132-C638D7911798}"/>
              </a:ext>
            </a:extLst>
          </p:cNvPr>
          <p:cNvSpPr>
            <a:spLocks noGrp="1"/>
          </p:cNvSpPr>
          <p:nvPr>
            <p:ph type="title"/>
          </p:nvPr>
        </p:nvSpPr>
        <p:spPr>
          <a:xfrm>
            <a:off x="504000" y="359999"/>
            <a:ext cx="11268000" cy="432000"/>
          </a:xfrm>
        </p:spPr>
        <p:txBody>
          <a:bodyPr/>
          <a:lstStyle/>
          <a:p>
            <a:r>
              <a:rPr lang="en-US" noProof="0"/>
              <a:t>Click to edit Master title style</a:t>
            </a:r>
          </a:p>
        </p:txBody>
      </p:sp>
      <p:sp>
        <p:nvSpPr>
          <p:cNvPr id="5" name="Slide Number Placeholder 4">
            <a:extLst>
              <a:ext uri="{FF2B5EF4-FFF2-40B4-BE49-F238E27FC236}">
                <a16:creationId xmlns:a16="http://schemas.microsoft.com/office/drawing/2014/main" id="{259DA4DF-9AC0-40C3-8492-818E9AC17EA8}"/>
              </a:ext>
            </a:extLst>
          </p:cNvPr>
          <p:cNvSpPr>
            <a:spLocks noGrp="1"/>
          </p:cNvSpPr>
          <p:nvPr>
            <p:ph type="sldNum" sz="quarter" idx="11"/>
          </p:nvPr>
        </p:nvSpPr>
        <p:spPr/>
        <p:txBody>
          <a:bodyPr/>
          <a:lstStyle/>
          <a:p>
            <a:r>
              <a:rPr lang="en-US" noProof="0" dirty="0"/>
              <a:t> Page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70432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575C44-D05C-4272-B7EC-339F8BD80506}"/>
              </a:ext>
            </a:extLst>
          </p:cNvPr>
          <p:cNvSpPr>
            <a:spLocks noGrp="1"/>
          </p:cNvSpPr>
          <p:nvPr>
            <p:ph type="body" idx="1" hasCustomPrompt="1"/>
          </p:nvPr>
        </p:nvSpPr>
        <p:spPr>
          <a:xfrm>
            <a:off x="504000" y="1152000"/>
            <a:ext cx="5436000" cy="324000"/>
          </a:xfrm>
        </p:spPr>
        <p:txBody>
          <a:bodyPr anchor="t"/>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3C2DB9F-9247-4D82-830C-8822B5AF8F85}"/>
              </a:ext>
            </a:extLst>
          </p:cNvPr>
          <p:cNvSpPr>
            <a:spLocks noGrp="1"/>
          </p:cNvSpPr>
          <p:nvPr>
            <p:ph sz="half" idx="2" hasCustomPrompt="1"/>
          </p:nvPr>
        </p:nvSpPr>
        <p:spPr>
          <a:xfrm>
            <a:off x="504000" y="1656000"/>
            <a:ext cx="5436000" cy="44676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63C0A9D2-98E8-4624-9AB0-A2A7650D5D09}"/>
              </a:ext>
            </a:extLst>
          </p:cNvPr>
          <p:cNvSpPr>
            <a:spLocks noGrp="1"/>
          </p:cNvSpPr>
          <p:nvPr>
            <p:ph type="body" sz="quarter" idx="3" hasCustomPrompt="1"/>
          </p:nvPr>
        </p:nvSpPr>
        <p:spPr>
          <a:xfrm>
            <a:off x="6336000" y="1152000"/>
            <a:ext cx="5436000" cy="324000"/>
          </a:xfrm>
        </p:spPr>
        <p:txBody>
          <a:bodyPr anchor="t"/>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Edit Master text styles</a:t>
            </a:r>
          </a:p>
        </p:txBody>
      </p:sp>
      <p:sp>
        <p:nvSpPr>
          <p:cNvPr id="6" name="Content Placeholder 5">
            <a:extLst>
              <a:ext uri="{FF2B5EF4-FFF2-40B4-BE49-F238E27FC236}">
                <a16:creationId xmlns:a16="http://schemas.microsoft.com/office/drawing/2014/main" id="{BBF8E713-2787-430F-AA6B-FBE07D398129}"/>
              </a:ext>
            </a:extLst>
          </p:cNvPr>
          <p:cNvSpPr>
            <a:spLocks noGrp="1"/>
          </p:cNvSpPr>
          <p:nvPr>
            <p:ph sz="quarter" idx="4" hasCustomPrompt="1"/>
          </p:nvPr>
        </p:nvSpPr>
        <p:spPr>
          <a:xfrm>
            <a:off x="6336000" y="1656000"/>
            <a:ext cx="5436000" cy="44676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A33452AC-ADCA-4BAA-B0CE-06475A9B688F}"/>
              </a:ext>
            </a:extLst>
          </p:cNvPr>
          <p:cNvSpPr>
            <a:spLocks noGrp="1"/>
          </p:cNvSpPr>
          <p:nvPr>
            <p:ph type="ftr" sz="quarter" idx="10"/>
          </p:nvPr>
        </p:nvSpPr>
        <p:spPr/>
        <p:txBody>
          <a:bodyPr/>
          <a:lstStyle/>
          <a:p>
            <a:endParaRPr lang="en-US" noProof="0" dirty="0"/>
          </a:p>
        </p:txBody>
      </p:sp>
      <p:sp>
        <p:nvSpPr>
          <p:cNvPr id="2" name="Title 1">
            <a:extLst>
              <a:ext uri="{FF2B5EF4-FFF2-40B4-BE49-F238E27FC236}">
                <a16:creationId xmlns:a16="http://schemas.microsoft.com/office/drawing/2014/main" id="{21E7564D-50B8-4218-8FE9-9D118079CB52}"/>
              </a:ext>
            </a:extLst>
          </p:cNvPr>
          <p:cNvSpPr>
            <a:spLocks noGrp="1"/>
          </p:cNvSpPr>
          <p:nvPr>
            <p:ph type="title"/>
          </p:nvPr>
        </p:nvSpPr>
        <p:spPr/>
        <p:txBody>
          <a:bodyPr/>
          <a:lstStyle/>
          <a:p>
            <a:r>
              <a:rPr lang="en-US" noProof="0"/>
              <a:t>Click to edit Master title style</a:t>
            </a:r>
          </a:p>
        </p:txBody>
      </p:sp>
      <p:sp>
        <p:nvSpPr>
          <p:cNvPr id="7" name="Slide Number Placeholder 6">
            <a:extLst>
              <a:ext uri="{FF2B5EF4-FFF2-40B4-BE49-F238E27FC236}">
                <a16:creationId xmlns:a16="http://schemas.microsoft.com/office/drawing/2014/main" id="{FF24EA0C-E8A2-48F4-82DD-B94D62B070F8}"/>
              </a:ext>
            </a:extLst>
          </p:cNvPr>
          <p:cNvSpPr>
            <a:spLocks noGrp="1"/>
          </p:cNvSpPr>
          <p:nvPr>
            <p:ph type="sldNum" sz="quarter" idx="11"/>
          </p:nvPr>
        </p:nvSpPr>
        <p:spPr/>
        <p:txBody>
          <a:bodyPr/>
          <a:lstStyle/>
          <a:p>
            <a:r>
              <a:rPr lang="en-US" noProof="0" dirty="0"/>
              <a:t> Page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2687593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224EA4C-8B3A-4244-AD4E-3B493AE03F8A}"/>
              </a:ext>
            </a:extLst>
          </p:cNvPr>
          <p:cNvSpPr>
            <a:spLocks noGrp="1"/>
          </p:cNvSpPr>
          <p:nvPr>
            <p:ph type="ftr" sz="quarter" idx="10"/>
          </p:nvPr>
        </p:nvSpPr>
        <p:spPr/>
        <p:txBody>
          <a:bodyPr/>
          <a:lstStyle/>
          <a:p>
            <a:endParaRPr lang="en-US" noProof="0" dirty="0"/>
          </a:p>
        </p:txBody>
      </p:sp>
      <p:sp>
        <p:nvSpPr>
          <p:cNvPr id="2" name="Title 1">
            <a:extLst>
              <a:ext uri="{FF2B5EF4-FFF2-40B4-BE49-F238E27FC236}">
                <a16:creationId xmlns:a16="http://schemas.microsoft.com/office/drawing/2014/main" id="{78657346-8D46-41CD-9912-B4EB1EF24233}"/>
              </a:ext>
            </a:extLst>
          </p:cNvPr>
          <p:cNvSpPr>
            <a:spLocks noGrp="1"/>
          </p:cNvSpPr>
          <p:nvPr>
            <p:ph type="title"/>
          </p:nvPr>
        </p:nvSpPr>
        <p:spPr/>
        <p:txBody>
          <a:bodyPr/>
          <a:lstStyle/>
          <a:p>
            <a:r>
              <a:rPr lang="en-US" noProof="0"/>
              <a:t>Click to edit Master title style</a:t>
            </a:r>
          </a:p>
        </p:txBody>
      </p:sp>
      <p:sp>
        <p:nvSpPr>
          <p:cNvPr id="3" name="Slide Number Placeholder 2">
            <a:extLst>
              <a:ext uri="{FF2B5EF4-FFF2-40B4-BE49-F238E27FC236}">
                <a16:creationId xmlns:a16="http://schemas.microsoft.com/office/drawing/2014/main" id="{2E9272D3-0DD5-4F9D-9CBE-A4193A65F472}"/>
              </a:ext>
            </a:extLst>
          </p:cNvPr>
          <p:cNvSpPr>
            <a:spLocks noGrp="1"/>
          </p:cNvSpPr>
          <p:nvPr>
            <p:ph type="sldNum" sz="quarter" idx="11"/>
          </p:nvPr>
        </p:nvSpPr>
        <p:spPr/>
        <p:txBody>
          <a:bodyPr/>
          <a:lstStyle/>
          <a:p>
            <a:r>
              <a:rPr lang="en-US" noProof="0" dirty="0"/>
              <a:t> Page </a:t>
            </a:r>
            <a:fld id="{26699011-AD31-4C1E-9097-A1CA72DD0DA4}" type="slidenum">
              <a:rPr lang="en-US" noProof="0" smtClean="0"/>
              <a:pPr/>
              <a:t>‹#›</a:t>
            </a:fld>
            <a:endParaRPr lang="en-US" noProof="0" dirty="0"/>
          </a:p>
        </p:txBody>
      </p:sp>
      <p:pic>
        <p:nvPicPr>
          <p:cNvPr id="8" name="Picture 7" descr="Autumn leaves">
            <a:extLst>
              <a:ext uri="{FF2B5EF4-FFF2-40B4-BE49-F238E27FC236}">
                <a16:creationId xmlns:a16="http://schemas.microsoft.com/office/drawing/2014/main" id="{1BE4DF55-2A9C-4006-B0A5-89FEC35E6E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0414858" y="4980273"/>
            <a:ext cx="1777145" cy="1877731"/>
          </a:xfrm>
          <a:prstGeom prst="rect">
            <a:avLst/>
          </a:prstGeom>
        </p:spPr>
      </p:pic>
      <p:grpSp>
        <p:nvGrpSpPr>
          <p:cNvPr id="9" name="Group 8" descr="Banting">
            <a:extLst>
              <a:ext uri="{FF2B5EF4-FFF2-40B4-BE49-F238E27FC236}">
                <a16:creationId xmlns:a16="http://schemas.microsoft.com/office/drawing/2014/main" id="{43B8051D-D107-4255-9DD8-82A933B74BCA}"/>
              </a:ext>
            </a:extLst>
          </p:cNvPr>
          <p:cNvGrpSpPr/>
          <p:nvPr userDrawn="1"/>
        </p:nvGrpSpPr>
        <p:grpSpPr>
          <a:xfrm>
            <a:off x="9681613" y="-1537"/>
            <a:ext cx="2510387" cy="555099"/>
            <a:chOff x="9681613" y="-1537"/>
            <a:chExt cx="2510387" cy="555099"/>
          </a:xfrm>
        </p:grpSpPr>
        <p:grpSp>
          <p:nvGrpSpPr>
            <p:cNvPr id="10" name="Group 9">
              <a:extLst>
                <a:ext uri="{FF2B5EF4-FFF2-40B4-BE49-F238E27FC236}">
                  <a16:creationId xmlns:a16="http://schemas.microsoft.com/office/drawing/2014/main" id="{C4F2F6CC-23D4-4FB6-98E6-DAE9C308CCE1}"/>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80" name="Isosceles Triangle 79">
                <a:extLst>
                  <a:ext uri="{FF2B5EF4-FFF2-40B4-BE49-F238E27FC236}">
                    <a16:creationId xmlns:a16="http://schemas.microsoft.com/office/drawing/2014/main" id="{279DB259-FCE9-4582-B5F4-6CD39572309C}"/>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81" name="Rectangle 80">
                <a:extLst>
                  <a:ext uri="{FF2B5EF4-FFF2-40B4-BE49-F238E27FC236}">
                    <a16:creationId xmlns:a16="http://schemas.microsoft.com/office/drawing/2014/main" id="{F28B2FB3-62C2-4A01-89C0-41C0B93B965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1" name="Group 10">
              <a:extLst>
                <a:ext uri="{FF2B5EF4-FFF2-40B4-BE49-F238E27FC236}">
                  <a16:creationId xmlns:a16="http://schemas.microsoft.com/office/drawing/2014/main" id="{6908C619-00C6-44A2-9AA8-F58235042DFF}"/>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78" name="Isosceles Triangle 77">
                <a:extLst>
                  <a:ext uri="{FF2B5EF4-FFF2-40B4-BE49-F238E27FC236}">
                    <a16:creationId xmlns:a16="http://schemas.microsoft.com/office/drawing/2014/main" id="{D1E9A51D-DEE7-4CF3-BB37-48C183CCCE1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9" name="Rectangle 78">
                <a:extLst>
                  <a:ext uri="{FF2B5EF4-FFF2-40B4-BE49-F238E27FC236}">
                    <a16:creationId xmlns:a16="http://schemas.microsoft.com/office/drawing/2014/main" id="{14230302-1F11-4932-BC46-6B644B6C4B6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2" name="Group 11">
              <a:extLst>
                <a:ext uri="{FF2B5EF4-FFF2-40B4-BE49-F238E27FC236}">
                  <a16:creationId xmlns:a16="http://schemas.microsoft.com/office/drawing/2014/main" id="{14E5DCCF-49B1-44DE-82AC-9AB321B8A4C7}"/>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6" name="Isosceles Triangle 75">
                <a:extLst>
                  <a:ext uri="{FF2B5EF4-FFF2-40B4-BE49-F238E27FC236}">
                    <a16:creationId xmlns:a16="http://schemas.microsoft.com/office/drawing/2014/main" id="{E59FCC37-C52D-4142-8E9F-B6EE08C64F2B}"/>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7" name="Rectangle 76">
                <a:extLst>
                  <a:ext uri="{FF2B5EF4-FFF2-40B4-BE49-F238E27FC236}">
                    <a16:creationId xmlns:a16="http://schemas.microsoft.com/office/drawing/2014/main" id="{FAC81B88-36C1-4573-97AC-430AEEB8A22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3" name="Group 12">
              <a:extLst>
                <a:ext uri="{FF2B5EF4-FFF2-40B4-BE49-F238E27FC236}">
                  <a16:creationId xmlns:a16="http://schemas.microsoft.com/office/drawing/2014/main" id="{8C8D34D7-0994-4C0E-BA3A-0F38B04D9BB0}"/>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4" name="Isosceles Triangle 73">
                <a:extLst>
                  <a:ext uri="{FF2B5EF4-FFF2-40B4-BE49-F238E27FC236}">
                    <a16:creationId xmlns:a16="http://schemas.microsoft.com/office/drawing/2014/main" id="{1C516508-4B30-47FF-BF79-7DB968A99C0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5" name="Rectangle 74">
                <a:extLst>
                  <a:ext uri="{FF2B5EF4-FFF2-40B4-BE49-F238E27FC236}">
                    <a16:creationId xmlns:a16="http://schemas.microsoft.com/office/drawing/2014/main" id="{B3468E16-EC02-478E-905D-666F724A479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4" name="Group 13">
              <a:extLst>
                <a:ext uri="{FF2B5EF4-FFF2-40B4-BE49-F238E27FC236}">
                  <a16:creationId xmlns:a16="http://schemas.microsoft.com/office/drawing/2014/main" id="{967460DA-775B-4527-B35C-E43C3187C882}"/>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2" name="Isosceles Triangle 71">
                <a:extLst>
                  <a:ext uri="{FF2B5EF4-FFF2-40B4-BE49-F238E27FC236}">
                    <a16:creationId xmlns:a16="http://schemas.microsoft.com/office/drawing/2014/main" id="{8E64170F-50C9-43ED-B8B9-25CED932F6D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3" name="Rectangle 72">
                <a:extLst>
                  <a:ext uri="{FF2B5EF4-FFF2-40B4-BE49-F238E27FC236}">
                    <a16:creationId xmlns:a16="http://schemas.microsoft.com/office/drawing/2014/main" id="{3DD4CD69-EE04-4A27-BFF0-130F725ED9E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5" name="Group 14">
              <a:extLst>
                <a:ext uri="{FF2B5EF4-FFF2-40B4-BE49-F238E27FC236}">
                  <a16:creationId xmlns:a16="http://schemas.microsoft.com/office/drawing/2014/main" id="{7A1311E9-4D23-4D7A-84C8-37002D6A1F56}"/>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70" name="Isosceles Triangle 69">
                <a:extLst>
                  <a:ext uri="{FF2B5EF4-FFF2-40B4-BE49-F238E27FC236}">
                    <a16:creationId xmlns:a16="http://schemas.microsoft.com/office/drawing/2014/main" id="{8C58AE29-9ACC-4451-929A-524CD70AD3E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1" name="Rectangle 70">
                <a:extLst>
                  <a:ext uri="{FF2B5EF4-FFF2-40B4-BE49-F238E27FC236}">
                    <a16:creationId xmlns:a16="http://schemas.microsoft.com/office/drawing/2014/main" id="{42A0010B-ED9E-4C9A-A8DF-D1BA65584FE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6" name="Group 15">
              <a:extLst>
                <a:ext uri="{FF2B5EF4-FFF2-40B4-BE49-F238E27FC236}">
                  <a16:creationId xmlns:a16="http://schemas.microsoft.com/office/drawing/2014/main" id="{A0994012-1F98-467C-94F4-8B27B521C5CD}"/>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68" name="Isosceles Triangle 67">
                <a:extLst>
                  <a:ext uri="{FF2B5EF4-FFF2-40B4-BE49-F238E27FC236}">
                    <a16:creationId xmlns:a16="http://schemas.microsoft.com/office/drawing/2014/main" id="{B69B4B0C-AEE3-460F-A3B9-73EC5FC75A1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9" name="Rectangle 68">
                <a:extLst>
                  <a:ext uri="{FF2B5EF4-FFF2-40B4-BE49-F238E27FC236}">
                    <a16:creationId xmlns:a16="http://schemas.microsoft.com/office/drawing/2014/main" id="{340A7953-28E9-47EE-92AF-DD13AF4BB74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7" name="Group 16">
              <a:extLst>
                <a:ext uri="{FF2B5EF4-FFF2-40B4-BE49-F238E27FC236}">
                  <a16:creationId xmlns:a16="http://schemas.microsoft.com/office/drawing/2014/main" id="{BB56A88E-B2CD-4E41-9D8D-F42148A7AB9D}"/>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6" name="Isosceles Triangle 65">
                <a:extLst>
                  <a:ext uri="{FF2B5EF4-FFF2-40B4-BE49-F238E27FC236}">
                    <a16:creationId xmlns:a16="http://schemas.microsoft.com/office/drawing/2014/main" id="{09A71999-0828-4D0D-846D-2E0AC73B956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7" name="Rectangle 66">
                <a:extLst>
                  <a:ext uri="{FF2B5EF4-FFF2-40B4-BE49-F238E27FC236}">
                    <a16:creationId xmlns:a16="http://schemas.microsoft.com/office/drawing/2014/main" id="{682CC924-318E-4F6F-BD36-06DA9EDD52B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8" name="Group 17">
              <a:extLst>
                <a:ext uri="{FF2B5EF4-FFF2-40B4-BE49-F238E27FC236}">
                  <a16:creationId xmlns:a16="http://schemas.microsoft.com/office/drawing/2014/main" id="{DBA22CE4-EE36-4C61-A8F2-B8163A3DABCB}"/>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4" name="Isosceles Triangle 63">
                <a:extLst>
                  <a:ext uri="{FF2B5EF4-FFF2-40B4-BE49-F238E27FC236}">
                    <a16:creationId xmlns:a16="http://schemas.microsoft.com/office/drawing/2014/main" id="{0A3E6993-8CE4-4997-AFDD-45196373C37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5" name="Rectangle 64">
                <a:extLst>
                  <a:ext uri="{FF2B5EF4-FFF2-40B4-BE49-F238E27FC236}">
                    <a16:creationId xmlns:a16="http://schemas.microsoft.com/office/drawing/2014/main" id="{EFFE377A-F883-4908-B2BF-C6A6A233D18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9" name="Group 18">
              <a:extLst>
                <a:ext uri="{FF2B5EF4-FFF2-40B4-BE49-F238E27FC236}">
                  <a16:creationId xmlns:a16="http://schemas.microsoft.com/office/drawing/2014/main" id="{9B06031F-D0C5-480B-9718-18698E14A2EE}"/>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2" name="Isosceles Triangle 61">
                <a:extLst>
                  <a:ext uri="{FF2B5EF4-FFF2-40B4-BE49-F238E27FC236}">
                    <a16:creationId xmlns:a16="http://schemas.microsoft.com/office/drawing/2014/main" id="{9384A3F7-B1EB-4352-96A9-7141ECD409D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3" name="Rectangle 62">
                <a:extLst>
                  <a:ext uri="{FF2B5EF4-FFF2-40B4-BE49-F238E27FC236}">
                    <a16:creationId xmlns:a16="http://schemas.microsoft.com/office/drawing/2014/main" id="{200EE178-E24D-4C9C-B4DA-06076D84882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0" name="Group 19">
              <a:extLst>
                <a:ext uri="{FF2B5EF4-FFF2-40B4-BE49-F238E27FC236}">
                  <a16:creationId xmlns:a16="http://schemas.microsoft.com/office/drawing/2014/main" id="{36CE9FB9-04AB-4F12-927A-4A44B8D85F93}"/>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60" name="Isosceles Triangle 59">
                <a:extLst>
                  <a:ext uri="{FF2B5EF4-FFF2-40B4-BE49-F238E27FC236}">
                    <a16:creationId xmlns:a16="http://schemas.microsoft.com/office/drawing/2014/main" id="{12F200C4-0B7B-4F16-8930-3D9E6A6C7EC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1" name="Rectangle 60">
                <a:extLst>
                  <a:ext uri="{FF2B5EF4-FFF2-40B4-BE49-F238E27FC236}">
                    <a16:creationId xmlns:a16="http://schemas.microsoft.com/office/drawing/2014/main" id="{73792B56-4434-40ED-ABDD-A25013F2ED3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1" name="Group 20">
              <a:extLst>
                <a:ext uri="{FF2B5EF4-FFF2-40B4-BE49-F238E27FC236}">
                  <a16:creationId xmlns:a16="http://schemas.microsoft.com/office/drawing/2014/main" id="{39365F97-254C-4CFF-B942-06FCA3D148FF}"/>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58" name="Isosceles Triangle 57">
                <a:extLst>
                  <a:ext uri="{FF2B5EF4-FFF2-40B4-BE49-F238E27FC236}">
                    <a16:creationId xmlns:a16="http://schemas.microsoft.com/office/drawing/2014/main" id="{4ED06B20-7615-4B88-8522-C6C80F1A11D4}"/>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9" name="Rectangle 58">
                <a:extLst>
                  <a:ext uri="{FF2B5EF4-FFF2-40B4-BE49-F238E27FC236}">
                    <a16:creationId xmlns:a16="http://schemas.microsoft.com/office/drawing/2014/main" id="{511310DB-D88E-411C-8488-52BEBF63F93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2" name="Group 21">
              <a:extLst>
                <a:ext uri="{FF2B5EF4-FFF2-40B4-BE49-F238E27FC236}">
                  <a16:creationId xmlns:a16="http://schemas.microsoft.com/office/drawing/2014/main" id="{D9FE5A01-844A-44FE-9618-E69861EA84B5}"/>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6" name="Isosceles Triangle 55">
                <a:extLst>
                  <a:ext uri="{FF2B5EF4-FFF2-40B4-BE49-F238E27FC236}">
                    <a16:creationId xmlns:a16="http://schemas.microsoft.com/office/drawing/2014/main" id="{10214E75-73DF-4367-BBCC-F93EC376F592}"/>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7" name="Rectangle 56">
                <a:extLst>
                  <a:ext uri="{FF2B5EF4-FFF2-40B4-BE49-F238E27FC236}">
                    <a16:creationId xmlns:a16="http://schemas.microsoft.com/office/drawing/2014/main" id="{174602FB-DC16-4F69-802C-F55F116D7B3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3" name="Group 22">
              <a:extLst>
                <a:ext uri="{FF2B5EF4-FFF2-40B4-BE49-F238E27FC236}">
                  <a16:creationId xmlns:a16="http://schemas.microsoft.com/office/drawing/2014/main" id="{FC625E71-7651-48B5-A0D3-609DB7D5F8E0}"/>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4" name="Isosceles Triangle 53">
                <a:extLst>
                  <a:ext uri="{FF2B5EF4-FFF2-40B4-BE49-F238E27FC236}">
                    <a16:creationId xmlns:a16="http://schemas.microsoft.com/office/drawing/2014/main" id="{512E5F11-4A5A-4881-8B1A-7FD17502762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5" name="Rectangle 54">
                <a:extLst>
                  <a:ext uri="{FF2B5EF4-FFF2-40B4-BE49-F238E27FC236}">
                    <a16:creationId xmlns:a16="http://schemas.microsoft.com/office/drawing/2014/main" id="{60ABEE89-B4B3-45BD-A34E-BCBB33CF776B}"/>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4" name="Group 23">
              <a:extLst>
                <a:ext uri="{FF2B5EF4-FFF2-40B4-BE49-F238E27FC236}">
                  <a16:creationId xmlns:a16="http://schemas.microsoft.com/office/drawing/2014/main" id="{1ED92B2F-0483-4007-BFC1-508124664C10}"/>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2" name="Isosceles Triangle 51">
                <a:extLst>
                  <a:ext uri="{FF2B5EF4-FFF2-40B4-BE49-F238E27FC236}">
                    <a16:creationId xmlns:a16="http://schemas.microsoft.com/office/drawing/2014/main" id="{EAC1EA4A-DD91-4552-8D7F-954697FA88F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3" name="Rectangle 52">
                <a:extLst>
                  <a:ext uri="{FF2B5EF4-FFF2-40B4-BE49-F238E27FC236}">
                    <a16:creationId xmlns:a16="http://schemas.microsoft.com/office/drawing/2014/main" id="{84FFCDA6-C96D-45AB-AF7E-BCD1A24A0D2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5" name="Group 24">
              <a:extLst>
                <a:ext uri="{FF2B5EF4-FFF2-40B4-BE49-F238E27FC236}">
                  <a16:creationId xmlns:a16="http://schemas.microsoft.com/office/drawing/2014/main" id="{12A3CC98-25AE-40E6-BF29-FEDA195E84DE}"/>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50" name="Isosceles Triangle 49">
                <a:extLst>
                  <a:ext uri="{FF2B5EF4-FFF2-40B4-BE49-F238E27FC236}">
                    <a16:creationId xmlns:a16="http://schemas.microsoft.com/office/drawing/2014/main" id="{5BD4F442-BB4D-45A0-9836-C45C490878A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1" name="Rectangle 50">
                <a:extLst>
                  <a:ext uri="{FF2B5EF4-FFF2-40B4-BE49-F238E27FC236}">
                    <a16:creationId xmlns:a16="http://schemas.microsoft.com/office/drawing/2014/main" id="{5E5FAC51-B985-42D6-8378-F438A5F2BFF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6" name="Group 25">
              <a:extLst>
                <a:ext uri="{FF2B5EF4-FFF2-40B4-BE49-F238E27FC236}">
                  <a16:creationId xmlns:a16="http://schemas.microsoft.com/office/drawing/2014/main" id="{FBD7D8CA-4BFF-478D-B204-A09E1BD7DA2C}"/>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48" name="Isosceles Triangle 47">
                <a:extLst>
                  <a:ext uri="{FF2B5EF4-FFF2-40B4-BE49-F238E27FC236}">
                    <a16:creationId xmlns:a16="http://schemas.microsoft.com/office/drawing/2014/main" id="{ED00D605-E228-429E-A574-A9BE374B9AD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9" name="Rectangle 48">
                <a:extLst>
                  <a:ext uri="{FF2B5EF4-FFF2-40B4-BE49-F238E27FC236}">
                    <a16:creationId xmlns:a16="http://schemas.microsoft.com/office/drawing/2014/main" id="{32605E79-77EA-490E-9E94-95EEEDEBA1F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7" name="Group 26">
              <a:extLst>
                <a:ext uri="{FF2B5EF4-FFF2-40B4-BE49-F238E27FC236}">
                  <a16:creationId xmlns:a16="http://schemas.microsoft.com/office/drawing/2014/main" id="{38021FDA-5287-4825-AD8E-06EB934AEA9F}"/>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6" name="Isosceles Triangle 45">
                <a:extLst>
                  <a:ext uri="{FF2B5EF4-FFF2-40B4-BE49-F238E27FC236}">
                    <a16:creationId xmlns:a16="http://schemas.microsoft.com/office/drawing/2014/main" id="{CDADA468-C80C-41F1-8863-045BEEB22B7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7" name="Rectangle 46">
                <a:extLst>
                  <a:ext uri="{FF2B5EF4-FFF2-40B4-BE49-F238E27FC236}">
                    <a16:creationId xmlns:a16="http://schemas.microsoft.com/office/drawing/2014/main" id="{CD4CDF94-F982-4312-A189-CBEFE7A334C3}"/>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8" name="Group 27">
              <a:extLst>
                <a:ext uri="{FF2B5EF4-FFF2-40B4-BE49-F238E27FC236}">
                  <a16:creationId xmlns:a16="http://schemas.microsoft.com/office/drawing/2014/main" id="{CEC11AAC-81FA-465D-97FB-70FE6C2907F8}"/>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4" name="Isosceles Triangle 43">
                <a:extLst>
                  <a:ext uri="{FF2B5EF4-FFF2-40B4-BE49-F238E27FC236}">
                    <a16:creationId xmlns:a16="http://schemas.microsoft.com/office/drawing/2014/main" id="{7E9DA203-B900-42A2-80DE-4C9A0EB7990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5" name="Rectangle 44">
                <a:extLst>
                  <a:ext uri="{FF2B5EF4-FFF2-40B4-BE49-F238E27FC236}">
                    <a16:creationId xmlns:a16="http://schemas.microsoft.com/office/drawing/2014/main" id="{1BBB24C8-B0C1-41BE-A3E5-2DD6D9C6CF4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9" name="Group 28">
              <a:extLst>
                <a:ext uri="{FF2B5EF4-FFF2-40B4-BE49-F238E27FC236}">
                  <a16:creationId xmlns:a16="http://schemas.microsoft.com/office/drawing/2014/main" id="{9A8E38DC-3343-4C9C-ADDB-C08D7B65F7A6}"/>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2" name="Isosceles Triangle 41">
                <a:extLst>
                  <a:ext uri="{FF2B5EF4-FFF2-40B4-BE49-F238E27FC236}">
                    <a16:creationId xmlns:a16="http://schemas.microsoft.com/office/drawing/2014/main" id="{33638CB1-B460-4820-B9ED-B15A2379F3D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3" name="Rectangle 42">
                <a:extLst>
                  <a:ext uri="{FF2B5EF4-FFF2-40B4-BE49-F238E27FC236}">
                    <a16:creationId xmlns:a16="http://schemas.microsoft.com/office/drawing/2014/main" id="{CFF26CC0-FAD4-4D85-9B62-491AA2F19DA1}"/>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0" name="Group 29">
              <a:extLst>
                <a:ext uri="{FF2B5EF4-FFF2-40B4-BE49-F238E27FC236}">
                  <a16:creationId xmlns:a16="http://schemas.microsoft.com/office/drawing/2014/main" id="{BB30F897-AA9C-41AE-BAED-6A12D6E83E7F}"/>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40" name="Isosceles Triangle 39">
                <a:extLst>
                  <a:ext uri="{FF2B5EF4-FFF2-40B4-BE49-F238E27FC236}">
                    <a16:creationId xmlns:a16="http://schemas.microsoft.com/office/drawing/2014/main" id="{C5C768BA-04FD-42A6-9348-2CEFFD16A8C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1" name="Rectangle 40">
                <a:extLst>
                  <a:ext uri="{FF2B5EF4-FFF2-40B4-BE49-F238E27FC236}">
                    <a16:creationId xmlns:a16="http://schemas.microsoft.com/office/drawing/2014/main" id="{EE6D3BCC-D2AA-42B4-8AFA-50AE79AAC09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1" name="Group 30">
              <a:extLst>
                <a:ext uri="{FF2B5EF4-FFF2-40B4-BE49-F238E27FC236}">
                  <a16:creationId xmlns:a16="http://schemas.microsoft.com/office/drawing/2014/main" id="{BCB07096-348B-426D-85FD-C8806D5296CE}"/>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38" name="Isosceles Triangle 37">
                <a:extLst>
                  <a:ext uri="{FF2B5EF4-FFF2-40B4-BE49-F238E27FC236}">
                    <a16:creationId xmlns:a16="http://schemas.microsoft.com/office/drawing/2014/main" id="{54204862-D3D8-4E9A-85C4-0957583ACFAF}"/>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39" name="Rectangle 38">
                <a:extLst>
                  <a:ext uri="{FF2B5EF4-FFF2-40B4-BE49-F238E27FC236}">
                    <a16:creationId xmlns:a16="http://schemas.microsoft.com/office/drawing/2014/main" id="{830AC312-8FB7-43BE-8A39-113E6AEA083B}"/>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2" name="Group 31">
              <a:extLst>
                <a:ext uri="{FF2B5EF4-FFF2-40B4-BE49-F238E27FC236}">
                  <a16:creationId xmlns:a16="http://schemas.microsoft.com/office/drawing/2014/main" id="{59109980-E4F7-4706-8235-C5280F91862C}"/>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6" name="Isosceles Triangle 35">
                <a:extLst>
                  <a:ext uri="{FF2B5EF4-FFF2-40B4-BE49-F238E27FC236}">
                    <a16:creationId xmlns:a16="http://schemas.microsoft.com/office/drawing/2014/main" id="{2F85BE07-7419-4C8E-B6D8-E04DB46F98B0}"/>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37" name="Rectangle 36">
                <a:extLst>
                  <a:ext uri="{FF2B5EF4-FFF2-40B4-BE49-F238E27FC236}">
                    <a16:creationId xmlns:a16="http://schemas.microsoft.com/office/drawing/2014/main" id="{D2D8F8E2-DC58-4D45-9F66-6CC9681CF38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3" name="Group 32">
              <a:extLst>
                <a:ext uri="{FF2B5EF4-FFF2-40B4-BE49-F238E27FC236}">
                  <a16:creationId xmlns:a16="http://schemas.microsoft.com/office/drawing/2014/main" id="{AE4C8309-4CA7-43FA-81C9-15E665E5ED0C}"/>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4" name="Isosceles Triangle 33">
                <a:extLst>
                  <a:ext uri="{FF2B5EF4-FFF2-40B4-BE49-F238E27FC236}">
                    <a16:creationId xmlns:a16="http://schemas.microsoft.com/office/drawing/2014/main" id="{BEA32E83-2140-4230-AFC4-42629504C74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35" name="Rectangle 34">
                <a:extLst>
                  <a:ext uri="{FF2B5EF4-FFF2-40B4-BE49-F238E27FC236}">
                    <a16:creationId xmlns:a16="http://schemas.microsoft.com/office/drawing/2014/main" id="{16C79357-05A2-4A23-816D-8F96B379159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spTree>
    <p:extLst>
      <p:ext uri="{BB962C8B-B14F-4D97-AF65-F5344CB8AC3E}">
        <p14:creationId xmlns:p14="http://schemas.microsoft.com/office/powerpoint/2010/main" val="3883789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4140000" y="1244600"/>
            <a:ext cx="7692000" cy="4880338"/>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3600000" cy="216493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Edit Master text styles</a:t>
            </a:r>
          </a:p>
        </p:txBody>
      </p:sp>
      <p:sp>
        <p:nvSpPr>
          <p:cNvPr id="8" name="Footer Placeholder 7">
            <a:extLst>
              <a:ext uri="{FF2B5EF4-FFF2-40B4-BE49-F238E27FC236}">
                <a16:creationId xmlns:a16="http://schemas.microsoft.com/office/drawing/2014/main" id="{C5119114-FB5C-449C-B51B-64A5B0EFD27D}"/>
              </a:ext>
            </a:extLst>
          </p:cNvPr>
          <p:cNvSpPr>
            <a:spLocks noGrp="1"/>
          </p:cNvSpPr>
          <p:nvPr>
            <p:ph type="ftr" sz="quarter" idx="10"/>
          </p:nvPr>
        </p:nvSpPr>
        <p:spPr/>
        <p:txBody>
          <a:bodyPr/>
          <a:lstStyle/>
          <a:p>
            <a:endParaRPr lang="en-US" noProof="0" dirty="0"/>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1244600"/>
            <a:ext cx="3600000" cy="2515626"/>
          </a:xfrm>
        </p:spPr>
        <p:txBody>
          <a:bodyPr anchor="b"/>
          <a:lstStyle/>
          <a:p>
            <a:r>
              <a:rPr lang="en-US" noProof="0"/>
              <a:t>Click to edit Master title style</a:t>
            </a:r>
          </a:p>
        </p:txBody>
      </p:sp>
      <p:sp>
        <p:nvSpPr>
          <p:cNvPr id="2" name="Slide Number Placeholder 1">
            <a:extLst>
              <a:ext uri="{FF2B5EF4-FFF2-40B4-BE49-F238E27FC236}">
                <a16:creationId xmlns:a16="http://schemas.microsoft.com/office/drawing/2014/main" id="{272AC5FD-8B7F-42E7-9042-046BFB39D0FE}"/>
              </a:ext>
            </a:extLst>
          </p:cNvPr>
          <p:cNvSpPr>
            <a:spLocks noGrp="1"/>
          </p:cNvSpPr>
          <p:nvPr>
            <p:ph type="sldNum" sz="quarter" idx="11"/>
          </p:nvPr>
        </p:nvSpPr>
        <p:spPr/>
        <p:txBody>
          <a:bodyPr/>
          <a:lstStyle/>
          <a:p>
            <a:r>
              <a:rPr lang="en-US" noProof="0" dirty="0"/>
              <a:t> Page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2077780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4139999" y="1308102"/>
            <a:ext cx="7692000" cy="4816837"/>
          </a:xfrm>
          <a:solidFill>
            <a:schemeClr val="bg1">
              <a:lumMod val="95000"/>
            </a:schemeClr>
          </a:solidFill>
          <a:ln w="76200" cap="sq">
            <a:solidFill>
              <a:schemeClr val="tx1">
                <a:lumMod val="75000"/>
                <a:lumOff val="25000"/>
              </a:schemeClr>
            </a:solidFill>
            <a:miter lim="800000"/>
          </a:ln>
          <a:effectLst>
            <a:outerShdw blurRad="50800" dist="38100" dir="5400000" algn="t" rotWithShape="0">
              <a:prstClr val="black">
                <a:alpha val="40000"/>
              </a:prstClr>
            </a:outerShdw>
          </a:effectLst>
        </p:spPr>
        <p:txBody>
          <a:bodyPr vert="horz" lIns="288000" tIns="0" rIns="288000" bIns="0" rtlCol="0" anchor="ctr">
            <a:noAutofit/>
          </a:bodyPr>
          <a:lstStyle>
            <a:lvl1pPr marL="0" indent="0" algn="ctr">
              <a:buNone/>
              <a:defRPr lang="en-ZA" sz="1200" i="1" dirty="0">
                <a:latin typeface="+mn-lt"/>
                <a:cs typeface="Times New Roman" panose="02020603050405020304" pitchFamily="18" charset="0"/>
              </a:defRPr>
            </a:lvl1pPr>
          </a:lstStyle>
          <a:p>
            <a:pPr marL="228594" lvl="0" indent="-228594" algn="ctr"/>
            <a:r>
              <a:rPr lang="en-US" noProof="0" dirty="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1" y="1308102"/>
            <a:ext cx="3600000" cy="2452127"/>
          </a:xfrm>
        </p:spPr>
        <p:txBody>
          <a:bodyPr anchor="b"/>
          <a:lstStyle>
            <a:lvl1pPr>
              <a:defRPr sz="3200"/>
            </a:lvl1pPr>
          </a:lstStyle>
          <a:p>
            <a:r>
              <a:rPr lang="en-US" noProof="0"/>
              <a:t>Click to edit Master title style</a:t>
            </a:r>
          </a:p>
        </p:txBody>
      </p:sp>
      <p:sp>
        <p:nvSpPr>
          <p:cNvPr id="8" name="Footer Placeholder 7">
            <a:extLst>
              <a:ext uri="{FF2B5EF4-FFF2-40B4-BE49-F238E27FC236}">
                <a16:creationId xmlns:a16="http://schemas.microsoft.com/office/drawing/2014/main" id="{6902A1F4-BF96-48B0-BB35-FD94F947F73F}"/>
              </a:ext>
            </a:extLst>
          </p:cNvPr>
          <p:cNvSpPr>
            <a:spLocks noGrp="1"/>
          </p:cNvSpPr>
          <p:nvPr>
            <p:ph type="ftr" sz="quarter" idx="10"/>
          </p:nvPr>
        </p:nvSpPr>
        <p:spPr/>
        <p:txBody>
          <a:bodyPr/>
          <a:lstStyle/>
          <a:p>
            <a:endParaRPr lang="en-US" noProof="0" dirty="0"/>
          </a:p>
        </p:txBody>
      </p:sp>
      <p:sp>
        <p:nvSpPr>
          <p:cNvPr id="4" name="Slide Number Placeholder 3">
            <a:extLst>
              <a:ext uri="{FF2B5EF4-FFF2-40B4-BE49-F238E27FC236}">
                <a16:creationId xmlns:a16="http://schemas.microsoft.com/office/drawing/2014/main" id="{353187E9-F6EB-4C40-BDF4-F4F536D7754B}"/>
              </a:ext>
            </a:extLst>
          </p:cNvPr>
          <p:cNvSpPr>
            <a:spLocks noGrp="1"/>
          </p:cNvSpPr>
          <p:nvPr>
            <p:ph type="sldNum" sz="quarter" idx="14"/>
          </p:nvPr>
        </p:nvSpPr>
        <p:spPr/>
        <p:txBody>
          <a:bodyPr/>
          <a:lstStyle/>
          <a:p>
            <a:r>
              <a:rPr lang="en-US" noProof="0" dirty="0"/>
              <a:t> Page </a:t>
            </a:r>
            <a:fld id="{26699011-AD31-4C1E-9097-A1CA72DD0DA4}" type="slidenum">
              <a:rPr lang="en-US" noProof="0" smtClean="0"/>
              <a:pPr/>
              <a:t>‹#›</a:t>
            </a:fld>
            <a:endParaRPr lang="en-US" noProof="0" dirty="0"/>
          </a:p>
        </p:txBody>
      </p:sp>
      <p:sp>
        <p:nvSpPr>
          <p:cNvPr id="7" name="Text Placeholder 3">
            <a:extLst>
              <a:ext uri="{FF2B5EF4-FFF2-40B4-BE49-F238E27FC236}">
                <a16:creationId xmlns:a16="http://schemas.microsoft.com/office/drawing/2014/main" id="{414314F0-1149-47C5-A887-71C9333FAEE6}"/>
              </a:ext>
            </a:extLst>
          </p:cNvPr>
          <p:cNvSpPr>
            <a:spLocks noGrp="1"/>
          </p:cNvSpPr>
          <p:nvPr>
            <p:ph type="body" sz="half" idx="2" hasCustomPrompt="1"/>
          </p:nvPr>
        </p:nvSpPr>
        <p:spPr>
          <a:xfrm>
            <a:off x="360000" y="3960000"/>
            <a:ext cx="3600000" cy="216493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Edit Master text styles</a:t>
            </a:r>
          </a:p>
        </p:txBody>
      </p:sp>
    </p:spTree>
    <p:extLst>
      <p:ext uri="{BB962C8B-B14F-4D97-AF65-F5344CB8AC3E}">
        <p14:creationId xmlns:p14="http://schemas.microsoft.com/office/powerpoint/2010/main" val="2850143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80"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9" y="4777381"/>
            <a:ext cx="8930748" cy="860400"/>
          </a:xfrm>
        </p:spPr>
        <p:txBody>
          <a:bodyPr anchor="t">
            <a:normAutofit/>
          </a:bodyPr>
          <a:lstStyle>
            <a:lvl1pPr marL="0" indent="0" algn="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B4E7C9-3E49-4A4A-93B0-002DA7139202}" type="datetime1">
              <a:rPr lang="en-US" smtClean="0"/>
              <a:t>6/5/2026</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r>
              <a:rPr lang="en-US" noProof="0" dirty="0"/>
              <a:t> Page </a:t>
            </a:r>
            <a:fld id="{26699011-AD31-4C1E-9097-A1CA72DD0DA4}" type="slidenum">
              <a:rPr lang="en-US" noProof="0" smtClean="0"/>
              <a:pPr/>
              <a:t>‹#›</a:t>
            </a:fld>
            <a:endParaRPr lang="en-US" noProof="0" dirty="0"/>
          </a:p>
        </p:txBody>
      </p:sp>
      <p:pic>
        <p:nvPicPr>
          <p:cNvPr id="7" name="Picture 6" descr="Reindeer standing in front of mountain">
            <a:extLst>
              <a:ext uri="{FF2B5EF4-FFF2-40B4-BE49-F238E27FC236}">
                <a16:creationId xmlns:a16="http://schemas.microsoft.com/office/drawing/2014/main" id="{10AE261A-8203-4D00-A7B9-164D2FB596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63565"/>
            <a:ext cx="3673973" cy="5994437"/>
          </a:xfrm>
          <a:prstGeom prst="rect">
            <a:avLst/>
          </a:prstGeom>
        </p:spPr>
      </p:pic>
    </p:spTree>
    <p:extLst>
      <p:ext uri="{BB962C8B-B14F-4D97-AF65-F5344CB8AC3E}">
        <p14:creationId xmlns:p14="http://schemas.microsoft.com/office/powerpoint/2010/main" val="4205711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2"/>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4" y="2667001"/>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F35A63-7E81-4150-BB0C-D0D6E2BF86F9}" type="datetime1">
              <a:rPr lang="en-US" smtClean="0"/>
              <a:t>6/5/2026</a:t>
            </a:fld>
            <a:endParaRPr lang="en-US"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r>
              <a:rPr lang="en-US" noProof="0" dirty="0"/>
              <a:t> Page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3034831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9" y="2667000"/>
            <a:ext cx="4622537" cy="576262"/>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AA435F-7633-4A1D-87D7-309FE4571CE7}" type="datetime1">
              <a:rPr lang="en-US" smtClean="0"/>
              <a:t>6/5/2026</a:t>
            </a:fld>
            <a:endParaRPr lang="en-US"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r>
              <a:rPr lang="en-US" noProof="0" dirty="0"/>
              <a:t> Page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333733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960DF4-59E1-45ED-9FC1-EAFF2BE2CEDF}" type="datetime1">
              <a:rPr lang="en-US" smtClean="0"/>
              <a:t>6/5/2026</a:t>
            </a:fld>
            <a:endParaRPr lang="en-US"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r>
              <a:rPr lang="en-US" noProof="0" dirty="0"/>
              <a:t> Page </a:t>
            </a:r>
            <a:fld id="{26699011-AD31-4C1E-9097-A1CA72DD0DA4}" type="slidenum">
              <a:rPr lang="en-US" noProof="0" smtClean="0"/>
              <a:pPr/>
              <a:t>‹#›</a:t>
            </a:fld>
            <a:endParaRPr lang="en-US" noProof="0" dirty="0"/>
          </a:p>
        </p:txBody>
      </p:sp>
      <p:pic>
        <p:nvPicPr>
          <p:cNvPr id="6" name="Picture 5" descr="Autumn leaves">
            <a:extLst>
              <a:ext uri="{FF2B5EF4-FFF2-40B4-BE49-F238E27FC236}">
                <a16:creationId xmlns:a16="http://schemas.microsoft.com/office/drawing/2014/main" id="{1BE4DF55-2A9C-4006-B0A5-89FEC35E6E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0414857" y="4980271"/>
            <a:ext cx="1777145" cy="1877731"/>
          </a:xfrm>
          <a:prstGeom prst="rect">
            <a:avLst/>
          </a:prstGeom>
        </p:spPr>
      </p:pic>
      <p:grpSp>
        <p:nvGrpSpPr>
          <p:cNvPr id="7" name="Group 6" descr="Banting">
            <a:extLst>
              <a:ext uri="{FF2B5EF4-FFF2-40B4-BE49-F238E27FC236}">
                <a16:creationId xmlns:a16="http://schemas.microsoft.com/office/drawing/2014/main" id="{43B8051D-D107-4255-9DD8-82A933B74BCA}"/>
              </a:ext>
            </a:extLst>
          </p:cNvPr>
          <p:cNvGrpSpPr/>
          <p:nvPr userDrawn="1"/>
        </p:nvGrpSpPr>
        <p:grpSpPr>
          <a:xfrm>
            <a:off x="9681613" y="-1537"/>
            <a:ext cx="2510387" cy="555099"/>
            <a:chOff x="9681613" y="-1537"/>
            <a:chExt cx="2510387" cy="555099"/>
          </a:xfrm>
        </p:grpSpPr>
        <p:grpSp>
          <p:nvGrpSpPr>
            <p:cNvPr id="8" name="Group 7">
              <a:extLst>
                <a:ext uri="{FF2B5EF4-FFF2-40B4-BE49-F238E27FC236}">
                  <a16:creationId xmlns:a16="http://schemas.microsoft.com/office/drawing/2014/main" id="{C4F2F6CC-23D4-4FB6-98E6-DAE9C308CCE1}"/>
                </a:ext>
              </a:extLst>
            </p:cNvPr>
            <p:cNvGrpSpPr/>
            <p:nvPr userDrawn="1"/>
          </p:nvGrpSpPr>
          <p:grpSpPr>
            <a:xfrm rot="398390">
              <a:off x="10903668" y="254690"/>
              <a:ext cx="210191" cy="248550"/>
              <a:chOff x="5092479" y="1490663"/>
              <a:chExt cx="1025751" cy="1212946"/>
            </a:xfrm>
            <a:effectLst>
              <a:outerShdw blurRad="12700" sx="102000" sy="102000" algn="ctr" rotWithShape="0">
                <a:prstClr val="black">
                  <a:alpha val="40000"/>
                </a:prstClr>
              </a:outerShdw>
            </a:effectLst>
          </p:grpSpPr>
          <p:sp>
            <p:nvSpPr>
              <p:cNvPr id="78" name="Isosceles Triangle 77">
                <a:extLst>
                  <a:ext uri="{FF2B5EF4-FFF2-40B4-BE49-F238E27FC236}">
                    <a16:creationId xmlns:a16="http://schemas.microsoft.com/office/drawing/2014/main" id="{279DB259-FCE9-4582-B5F4-6CD39572309C}"/>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9" name="Rectangle 78">
                <a:extLst>
                  <a:ext uri="{FF2B5EF4-FFF2-40B4-BE49-F238E27FC236}">
                    <a16:creationId xmlns:a16="http://schemas.microsoft.com/office/drawing/2014/main" id="{F28B2FB3-62C2-4A01-89C0-41C0B93B965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9" name="Group 8">
              <a:extLst>
                <a:ext uri="{FF2B5EF4-FFF2-40B4-BE49-F238E27FC236}">
                  <a16:creationId xmlns:a16="http://schemas.microsoft.com/office/drawing/2014/main" id="{6908C619-00C6-44A2-9AA8-F58235042DFF}"/>
                </a:ext>
              </a:extLst>
            </p:cNvPr>
            <p:cNvGrpSpPr/>
            <p:nvPr userDrawn="1"/>
          </p:nvGrpSpPr>
          <p:grpSpPr>
            <a:xfrm rot="338390">
              <a:off x="11111892" y="276964"/>
              <a:ext cx="210191" cy="248550"/>
              <a:chOff x="6076947" y="1490663"/>
              <a:chExt cx="1025751" cy="1212946"/>
            </a:xfrm>
            <a:effectLst>
              <a:outerShdw blurRad="12700" sx="102000" sy="102000" algn="ctr" rotWithShape="0">
                <a:prstClr val="black">
                  <a:alpha val="40000"/>
                </a:prstClr>
              </a:outerShdw>
            </a:effectLst>
          </p:grpSpPr>
          <p:sp>
            <p:nvSpPr>
              <p:cNvPr id="76" name="Isosceles Triangle 75">
                <a:extLst>
                  <a:ext uri="{FF2B5EF4-FFF2-40B4-BE49-F238E27FC236}">
                    <a16:creationId xmlns:a16="http://schemas.microsoft.com/office/drawing/2014/main" id="{D1E9A51D-DEE7-4CF3-BB37-48C183CCCE1D}"/>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7" name="Rectangle 76">
                <a:extLst>
                  <a:ext uri="{FF2B5EF4-FFF2-40B4-BE49-F238E27FC236}">
                    <a16:creationId xmlns:a16="http://schemas.microsoft.com/office/drawing/2014/main" id="{14230302-1F11-4932-BC46-6B644B6C4B66}"/>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0" name="Group 9">
              <a:extLst>
                <a:ext uri="{FF2B5EF4-FFF2-40B4-BE49-F238E27FC236}">
                  <a16:creationId xmlns:a16="http://schemas.microsoft.com/office/drawing/2014/main" id="{14E5DCCF-49B1-44DE-82AC-9AB321B8A4C7}"/>
                </a:ext>
              </a:extLst>
            </p:cNvPr>
            <p:cNvGrpSpPr/>
            <p:nvPr userDrawn="1"/>
          </p:nvGrpSpPr>
          <p:grpSpPr>
            <a:xfrm rot="218390">
              <a:off x="11320792" y="293422"/>
              <a:ext cx="210191" cy="248550"/>
              <a:chOff x="7141259" y="1490663"/>
              <a:chExt cx="1025751" cy="1212946"/>
            </a:xfrm>
            <a:effectLst>
              <a:outerShdw blurRad="12700" sx="102000" sy="102000" algn="ctr" rotWithShape="0">
                <a:prstClr val="black">
                  <a:alpha val="40000"/>
                </a:prstClr>
              </a:outerShdw>
            </a:effectLst>
          </p:grpSpPr>
          <p:sp>
            <p:nvSpPr>
              <p:cNvPr id="74" name="Isosceles Triangle 73">
                <a:extLst>
                  <a:ext uri="{FF2B5EF4-FFF2-40B4-BE49-F238E27FC236}">
                    <a16:creationId xmlns:a16="http://schemas.microsoft.com/office/drawing/2014/main" id="{E59FCC37-C52D-4142-8E9F-B6EE08C64F2B}"/>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5" name="Rectangle 74">
                <a:extLst>
                  <a:ext uri="{FF2B5EF4-FFF2-40B4-BE49-F238E27FC236}">
                    <a16:creationId xmlns:a16="http://schemas.microsoft.com/office/drawing/2014/main" id="{FAC81B88-36C1-4573-97AC-430AEEB8A22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1" name="Group 10">
              <a:extLst>
                <a:ext uri="{FF2B5EF4-FFF2-40B4-BE49-F238E27FC236}">
                  <a16:creationId xmlns:a16="http://schemas.microsoft.com/office/drawing/2014/main" id="{8C8D34D7-0994-4C0E-BA3A-0F38B04D9BB0}"/>
                </a:ext>
              </a:extLst>
            </p:cNvPr>
            <p:cNvGrpSpPr/>
            <p:nvPr userDrawn="1"/>
          </p:nvGrpSpPr>
          <p:grpSpPr>
            <a:xfrm rot="98390">
              <a:off x="11530596" y="302125"/>
              <a:ext cx="210191" cy="248550"/>
              <a:chOff x="5092479" y="1490663"/>
              <a:chExt cx="1025751" cy="1212946"/>
            </a:xfrm>
            <a:effectLst>
              <a:outerShdw blurRad="12700" sx="102000" sy="102000" algn="ctr" rotWithShape="0">
                <a:prstClr val="black">
                  <a:alpha val="40000"/>
                </a:prstClr>
              </a:outerShdw>
            </a:effectLst>
          </p:grpSpPr>
          <p:sp>
            <p:nvSpPr>
              <p:cNvPr id="72" name="Isosceles Triangle 71">
                <a:extLst>
                  <a:ext uri="{FF2B5EF4-FFF2-40B4-BE49-F238E27FC236}">
                    <a16:creationId xmlns:a16="http://schemas.microsoft.com/office/drawing/2014/main" id="{1C516508-4B30-47FF-BF79-7DB968A99C03}"/>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3" name="Rectangle 72">
                <a:extLst>
                  <a:ext uri="{FF2B5EF4-FFF2-40B4-BE49-F238E27FC236}">
                    <a16:creationId xmlns:a16="http://schemas.microsoft.com/office/drawing/2014/main" id="{B3468E16-EC02-478E-905D-666F724A479D}"/>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2" name="Group 11">
              <a:extLst>
                <a:ext uri="{FF2B5EF4-FFF2-40B4-BE49-F238E27FC236}">
                  <a16:creationId xmlns:a16="http://schemas.microsoft.com/office/drawing/2014/main" id="{967460DA-775B-4527-B35C-E43C3187C882}"/>
                </a:ext>
              </a:extLst>
            </p:cNvPr>
            <p:cNvGrpSpPr/>
            <p:nvPr userDrawn="1"/>
          </p:nvGrpSpPr>
          <p:grpSpPr>
            <a:xfrm rot="21578390">
              <a:off x="11741076" y="305012"/>
              <a:ext cx="210191" cy="248550"/>
              <a:chOff x="6076947" y="1490663"/>
              <a:chExt cx="1025751" cy="1212946"/>
            </a:xfrm>
            <a:effectLst>
              <a:outerShdw blurRad="12700" sx="102000" sy="102000" algn="ctr" rotWithShape="0">
                <a:prstClr val="black">
                  <a:alpha val="40000"/>
                </a:prstClr>
              </a:outerShdw>
            </a:effectLst>
          </p:grpSpPr>
          <p:sp>
            <p:nvSpPr>
              <p:cNvPr id="70" name="Isosceles Triangle 69">
                <a:extLst>
                  <a:ext uri="{FF2B5EF4-FFF2-40B4-BE49-F238E27FC236}">
                    <a16:creationId xmlns:a16="http://schemas.microsoft.com/office/drawing/2014/main" id="{8E64170F-50C9-43ED-B8B9-25CED932F6D5}"/>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71" name="Rectangle 70">
                <a:extLst>
                  <a:ext uri="{FF2B5EF4-FFF2-40B4-BE49-F238E27FC236}">
                    <a16:creationId xmlns:a16="http://schemas.microsoft.com/office/drawing/2014/main" id="{3DD4CD69-EE04-4A27-BFF0-130F725ED9EC}"/>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3" name="Group 12">
              <a:extLst>
                <a:ext uri="{FF2B5EF4-FFF2-40B4-BE49-F238E27FC236}">
                  <a16:creationId xmlns:a16="http://schemas.microsoft.com/office/drawing/2014/main" id="{7A1311E9-4D23-4D7A-84C8-37002D6A1F56}"/>
                </a:ext>
              </a:extLst>
            </p:cNvPr>
            <p:cNvGrpSpPr/>
            <p:nvPr userDrawn="1"/>
          </p:nvGrpSpPr>
          <p:grpSpPr>
            <a:xfrm rot="21458390">
              <a:off x="11952458" y="300144"/>
              <a:ext cx="210191" cy="248550"/>
              <a:chOff x="7141259" y="1490663"/>
              <a:chExt cx="1025751" cy="1212946"/>
            </a:xfrm>
            <a:effectLst>
              <a:outerShdw blurRad="12700" sx="102000" sy="102000" algn="ctr" rotWithShape="0">
                <a:prstClr val="black">
                  <a:alpha val="40000"/>
                </a:prstClr>
              </a:outerShdw>
            </a:effectLst>
          </p:grpSpPr>
          <p:sp>
            <p:nvSpPr>
              <p:cNvPr id="68" name="Isosceles Triangle 67">
                <a:extLst>
                  <a:ext uri="{FF2B5EF4-FFF2-40B4-BE49-F238E27FC236}">
                    <a16:creationId xmlns:a16="http://schemas.microsoft.com/office/drawing/2014/main" id="{8C58AE29-9ACC-4451-929A-524CD70AD3E0}"/>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9" name="Rectangle 68">
                <a:extLst>
                  <a:ext uri="{FF2B5EF4-FFF2-40B4-BE49-F238E27FC236}">
                    <a16:creationId xmlns:a16="http://schemas.microsoft.com/office/drawing/2014/main" id="{42A0010B-ED9E-4C9A-A8DF-D1BA65584FEA}"/>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4" name="Group 13">
              <a:extLst>
                <a:ext uri="{FF2B5EF4-FFF2-40B4-BE49-F238E27FC236}">
                  <a16:creationId xmlns:a16="http://schemas.microsoft.com/office/drawing/2014/main" id="{A0994012-1F98-467C-94F4-8B27B521C5CD}"/>
                </a:ext>
              </a:extLst>
            </p:cNvPr>
            <p:cNvGrpSpPr/>
            <p:nvPr userDrawn="1"/>
          </p:nvGrpSpPr>
          <p:grpSpPr>
            <a:xfrm rot="1058390">
              <a:off x="9681613" y="-1537"/>
              <a:ext cx="210191" cy="248550"/>
              <a:chOff x="5092479" y="1490663"/>
              <a:chExt cx="1025751" cy="1212946"/>
            </a:xfrm>
            <a:effectLst>
              <a:outerShdw blurRad="12700" sx="102000" sy="102000" algn="ctr" rotWithShape="0">
                <a:prstClr val="black">
                  <a:alpha val="40000"/>
                </a:prstClr>
              </a:outerShdw>
            </a:effectLst>
          </p:grpSpPr>
          <p:sp>
            <p:nvSpPr>
              <p:cNvPr id="66" name="Isosceles Triangle 65">
                <a:extLst>
                  <a:ext uri="{FF2B5EF4-FFF2-40B4-BE49-F238E27FC236}">
                    <a16:creationId xmlns:a16="http://schemas.microsoft.com/office/drawing/2014/main" id="{B69B4B0C-AEE3-460F-A3B9-73EC5FC75A11}"/>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7" name="Rectangle 66">
                <a:extLst>
                  <a:ext uri="{FF2B5EF4-FFF2-40B4-BE49-F238E27FC236}">
                    <a16:creationId xmlns:a16="http://schemas.microsoft.com/office/drawing/2014/main" id="{340A7953-28E9-47EE-92AF-DD13AF4BB743}"/>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5" name="Group 14">
              <a:extLst>
                <a:ext uri="{FF2B5EF4-FFF2-40B4-BE49-F238E27FC236}">
                  <a16:creationId xmlns:a16="http://schemas.microsoft.com/office/drawing/2014/main" id="{BB56A88E-B2CD-4E41-9D8D-F42148A7AB9D}"/>
                </a:ext>
              </a:extLst>
            </p:cNvPr>
            <p:cNvGrpSpPr/>
            <p:nvPr userDrawn="1"/>
          </p:nvGrpSpPr>
          <p:grpSpPr>
            <a:xfrm rot="938390">
              <a:off x="9885323" y="59512"/>
              <a:ext cx="210191" cy="248550"/>
              <a:chOff x="6076947" y="1490663"/>
              <a:chExt cx="1025751" cy="1212946"/>
            </a:xfrm>
            <a:effectLst>
              <a:outerShdw blurRad="12700" sx="102000" sy="102000" algn="ctr" rotWithShape="0">
                <a:prstClr val="black">
                  <a:alpha val="40000"/>
                </a:prstClr>
              </a:outerShdw>
            </a:effectLst>
          </p:grpSpPr>
          <p:sp>
            <p:nvSpPr>
              <p:cNvPr id="64" name="Isosceles Triangle 63">
                <a:extLst>
                  <a:ext uri="{FF2B5EF4-FFF2-40B4-BE49-F238E27FC236}">
                    <a16:creationId xmlns:a16="http://schemas.microsoft.com/office/drawing/2014/main" id="{09A71999-0828-4D0D-846D-2E0AC73B956E}"/>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5" name="Rectangle 64">
                <a:extLst>
                  <a:ext uri="{FF2B5EF4-FFF2-40B4-BE49-F238E27FC236}">
                    <a16:creationId xmlns:a16="http://schemas.microsoft.com/office/drawing/2014/main" id="{682CC924-318E-4F6F-BD36-06DA9EDD52B9}"/>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6" name="Group 15">
              <a:extLst>
                <a:ext uri="{FF2B5EF4-FFF2-40B4-BE49-F238E27FC236}">
                  <a16:creationId xmlns:a16="http://schemas.microsoft.com/office/drawing/2014/main" id="{DBA22CE4-EE36-4C61-A8F2-B8163A3DABCB}"/>
                </a:ext>
              </a:extLst>
            </p:cNvPr>
            <p:cNvGrpSpPr/>
            <p:nvPr userDrawn="1"/>
          </p:nvGrpSpPr>
          <p:grpSpPr>
            <a:xfrm rot="818390">
              <a:off x="10089936" y="112805"/>
              <a:ext cx="210191" cy="248550"/>
              <a:chOff x="7141259" y="1490663"/>
              <a:chExt cx="1025751" cy="1212946"/>
            </a:xfrm>
            <a:effectLst>
              <a:outerShdw blurRad="12700" sx="102000" sy="102000" algn="ctr" rotWithShape="0">
                <a:prstClr val="black">
                  <a:alpha val="40000"/>
                </a:prstClr>
              </a:outerShdw>
            </a:effectLst>
          </p:grpSpPr>
          <p:sp>
            <p:nvSpPr>
              <p:cNvPr id="62" name="Isosceles Triangle 61">
                <a:extLst>
                  <a:ext uri="{FF2B5EF4-FFF2-40B4-BE49-F238E27FC236}">
                    <a16:creationId xmlns:a16="http://schemas.microsoft.com/office/drawing/2014/main" id="{0A3E6993-8CE4-4997-AFDD-45196373C378}"/>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3" name="Rectangle 62">
                <a:extLst>
                  <a:ext uri="{FF2B5EF4-FFF2-40B4-BE49-F238E27FC236}">
                    <a16:creationId xmlns:a16="http://schemas.microsoft.com/office/drawing/2014/main" id="{EFFE377A-F883-4908-B2BF-C6A6A233D18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7" name="Group 16">
              <a:extLst>
                <a:ext uri="{FF2B5EF4-FFF2-40B4-BE49-F238E27FC236}">
                  <a16:creationId xmlns:a16="http://schemas.microsoft.com/office/drawing/2014/main" id="{9B06031F-D0C5-480B-9718-18698E14A2EE}"/>
                </a:ext>
              </a:extLst>
            </p:cNvPr>
            <p:cNvGrpSpPr/>
            <p:nvPr userDrawn="1"/>
          </p:nvGrpSpPr>
          <p:grpSpPr>
            <a:xfrm rot="698390">
              <a:off x="10295451" y="158344"/>
              <a:ext cx="210191" cy="248550"/>
              <a:chOff x="5092479" y="1490663"/>
              <a:chExt cx="1025751" cy="1212946"/>
            </a:xfrm>
            <a:effectLst>
              <a:outerShdw blurRad="12700" sx="102000" sy="102000" algn="ctr" rotWithShape="0">
                <a:prstClr val="black">
                  <a:alpha val="40000"/>
                </a:prstClr>
              </a:outerShdw>
            </a:effectLst>
          </p:grpSpPr>
          <p:sp>
            <p:nvSpPr>
              <p:cNvPr id="60" name="Isosceles Triangle 59">
                <a:extLst>
                  <a:ext uri="{FF2B5EF4-FFF2-40B4-BE49-F238E27FC236}">
                    <a16:creationId xmlns:a16="http://schemas.microsoft.com/office/drawing/2014/main" id="{9384A3F7-B1EB-4352-96A9-7141ECD409D0}"/>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61" name="Rectangle 60">
                <a:extLst>
                  <a:ext uri="{FF2B5EF4-FFF2-40B4-BE49-F238E27FC236}">
                    <a16:creationId xmlns:a16="http://schemas.microsoft.com/office/drawing/2014/main" id="{200EE178-E24D-4C9C-B4DA-06076D848822}"/>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8" name="Group 17">
              <a:extLst>
                <a:ext uri="{FF2B5EF4-FFF2-40B4-BE49-F238E27FC236}">
                  <a16:creationId xmlns:a16="http://schemas.microsoft.com/office/drawing/2014/main" id="{36CE9FB9-04AB-4F12-927A-4A44B8D85F93}"/>
                </a:ext>
              </a:extLst>
            </p:cNvPr>
            <p:cNvGrpSpPr/>
            <p:nvPr userDrawn="1"/>
          </p:nvGrpSpPr>
          <p:grpSpPr>
            <a:xfrm rot="578390">
              <a:off x="10501643" y="198066"/>
              <a:ext cx="210191" cy="248550"/>
              <a:chOff x="6076947" y="1490663"/>
              <a:chExt cx="1025751" cy="1212946"/>
            </a:xfrm>
            <a:effectLst>
              <a:outerShdw blurRad="12700" sx="102000" sy="102000" algn="ctr" rotWithShape="0">
                <a:prstClr val="black">
                  <a:alpha val="40000"/>
                </a:prstClr>
              </a:outerShdw>
            </a:effectLst>
          </p:grpSpPr>
          <p:sp>
            <p:nvSpPr>
              <p:cNvPr id="58" name="Isosceles Triangle 57">
                <a:extLst>
                  <a:ext uri="{FF2B5EF4-FFF2-40B4-BE49-F238E27FC236}">
                    <a16:creationId xmlns:a16="http://schemas.microsoft.com/office/drawing/2014/main" id="{12F200C4-0B7B-4F16-8930-3D9E6A6C7EC6}"/>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9" name="Rectangle 58">
                <a:extLst>
                  <a:ext uri="{FF2B5EF4-FFF2-40B4-BE49-F238E27FC236}">
                    <a16:creationId xmlns:a16="http://schemas.microsoft.com/office/drawing/2014/main" id="{73792B56-4434-40ED-ABDD-A25013F2ED3E}"/>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19" name="Group 18">
              <a:extLst>
                <a:ext uri="{FF2B5EF4-FFF2-40B4-BE49-F238E27FC236}">
                  <a16:creationId xmlns:a16="http://schemas.microsoft.com/office/drawing/2014/main" id="{39365F97-254C-4CFF-B942-06FCA3D148FF}"/>
                </a:ext>
              </a:extLst>
            </p:cNvPr>
            <p:cNvGrpSpPr/>
            <p:nvPr userDrawn="1"/>
          </p:nvGrpSpPr>
          <p:grpSpPr>
            <a:xfrm rot="458390">
              <a:off x="10708738" y="230034"/>
              <a:ext cx="210191" cy="248550"/>
              <a:chOff x="7141259" y="1490663"/>
              <a:chExt cx="1025751" cy="1212946"/>
            </a:xfrm>
            <a:effectLst>
              <a:outerShdw blurRad="12700" sx="102000" sy="102000" algn="ctr" rotWithShape="0">
                <a:prstClr val="black">
                  <a:alpha val="40000"/>
                </a:prstClr>
              </a:outerShdw>
            </a:effectLst>
          </p:grpSpPr>
          <p:sp>
            <p:nvSpPr>
              <p:cNvPr id="56" name="Isosceles Triangle 55">
                <a:extLst>
                  <a:ext uri="{FF2B5EF4-FFF2-40B4-BE49-F238E27FC236}">
                    <a16:creationId xmlns:a16="http://schemas.microsoft.com/office/drawing/2014/main" id="{4ED06B20-7615-4B88-8522-C6C80F1A11D4}"/>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7" name="Rectangle 56">
                <a:extLst>
                  <a:ext uri="{FF2B5EF4-FFF2-40B4-BE49-F238E27FC236}">
                    <a16:creationId xmlns:a16="http://schemas.microsoft.com/office/drawing/2014/main" id="{511310DB-D88E-411C-8488-52BEBF63F932}"/>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0" name="Group 19">
              <a:extLst>
                <a:ext uri="{FF2B5EF4-FFF2-40B4-BE49-F238E27FC236}">
                  <a16:creationId xmlns:a16="http://schemas.microsoft.com/office/drawing/2014/main" id="{D9FE5A01-844A-44FE-9618-E69861EA84B5}"/>
                </a:ext>
              </a:extLst>
            </p:cNvPr>
            <p:cNvGrpSpPr/>
            <p:nvPr userDrawn="1"/>
          </p:nvGrpSpPr>
          <p:grpSpPr>
            <a:xfrm>
              <a:off x="11512840" y="61155"/>
              <a:ext cx="113548" cy="134271"/>
              <a:chOff x="5092479" y="1490663"/>
              <a:chExt cx="1025751" cy="1212946"/>
            </a:xfrm>
            <a:effectLst>
              <a:outerShdw blurRad="12700" sx="102000" sy="102000" algn="ctr" rotWithShape="0">
                <a:prstClr val="black">
                  <a:alpha val="40000"/>
                </a:prstClr>
              </a:outerShdw>
            </a:effectLst>
          </p:grpSpPr>
          <p:sp>
            <p:nvSpPr>
              <p:cNvPr id="54" name="Isosceles Triangle 53">
                <a:extLst>
                  <a:ext uri="{FF2B5EF4-FFF2-40B4-BE49-F238E27FC236}">
                    <a16:creationId xmlns:a16="http://schemas.microsoft.com/office/drawing/2014/main" id="{10214E75-73DF-4367-BBCC-F93EC376F592}"/>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5" name="Rectangle 54">
                <a:extLst>
                  <a:ext uri="{FF2B5EF4-FFF2-40B4-BE49-F238E27FC236}">
                    <a16:creationId xmlns:a16="http://schemas.microsoft.com/office/drawing/2014/main" id="{174602FB-DC16-4F69-802C-F55F116D7B3E}"/>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1" name="Group 20">
              <a:extLst>
                <a:ext uri="{FF2B5EF4-FFF2-40B4-BE49-F238E27FC236}">
                  <a16:creationId xmlns:a16="http://schemas.microsoft.com/office/drawing/2014/main" id="{FC625E71-7651-48B5-A0D3-609DB7D5F8E0}"/>
                </a:ext>
              </a:extLst>
            </p:cNvPr>
            <p:cNvGrpSpPr/>
            <p:nvPr userDrawn="1"/>
          </p:nvGrpSpPr>
          <p:grpSpPr>
            <a:xfrm rot="21540000">
              <a:off x="11625962" y="60101"/>
              <a:ext cx="113548" cy="134271"/>
              <a:chOff x="6076947" y="1490663"/>
              <a:chExt cx="1025751" cy="1212946"/>
            </a:xfrm>
            <a:effectLst>
              <a:outerShdw blurRad="12700" sx="102000" sy="102000" algn="ctr" rotWithShape="0">
                <a:prstClr val="black">
                  <a:alpha val="40000"/>
                </a:prstClr>
              </a:outerShdw>
            </a:effectLst>
          </p:grpSpPr>
          <p:sp>
            <p:nvSpPr>
              <p:cNvPr id="52" name="Isosceles Triangle 51">
                <a:extLst>
                  <a:ext uri="{FF2B5EF4-FFF2-40B4-BE49-F238E27FC236}">
                    <a16:creationId xmlns:a16="http://schemas.microsoft.com/office/drawing/2014/main" id="{512E5F11-4A5A-4881-8B1A-7FD175027629}"/>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3" name="Rectangle 52">
                <a:extLst>
                  <a:ext uri="{FF2B5EF4-FFF2-40B4-BE49-F238E27FC236}">
                    <a16:creationId xmlns:a16="http://schemas.microsoft.com/office/drawing/2014/main" id="{60ABEE89-B4B3-45BD-A34E-BCBB33CF776B}"/>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2" name="Group 21">
              <a:extLst>
                <a:ext uri="{FF2B5EF4-FFF2-40B4-BE49-F238E27FC236}">
                  <a16:creationId xmlns:a16="http://schemas.microsoft.com/office/drawing/2014/main" id="{1ED92B2F-0483-4007-BFC1-508124664C10}"/>
                </a:ext>
              </a:extLst>
            </p:cNvPr>
            <p:cNvGrpSpPr/>
            <p:nvPr userDrawn="1"/>
          </p:nvGrpSpPr>
          <p:grpSpPr>
            <a:xfrm rot="21420000">
              <a:off x="11739085" y="55883"/>
              <a:ext cx="113548" cy="134271"/>
              <a:chOff x="7141259" y="1490663"/>
              <a:chExt cx="1025751" cy="1212946"/>
            </a:xfrm>
            <a:effectLst>
              <a:outerShdw blurRad="12700" sx="102000" sy="102000" algn="ctr" rotWithShape="0">
                <a:prstClr val="black">
                  <a:alpha val="40000"/>
                </a:prstClr>
              </a:outerShdw>
            </a:effectLst>
          </p:grpSpPr>
          <p:sp>
            <p:nvSpPr>
              <p:cNvPr id="50" name="Isosceles Triangle 49">
                <a:extLst>
                  <a:ext uri="{FF2B5EF4-FFF2-40B4-BE49-F238E27FC236}">
                    <a16:creationId xmlns:a16="http://schemas.microsoft.com/office/drawing/2014/main" id="{EAC1EA4A-DD91-4552-8D7F-954697FA88FA}"/>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51" name="Rectangle 50">
                <a:extLst>
                  <a:ext uri="{FF2B5EF4-FFF2-40B4-BE49-F238E27FC236}">
                    <a16:creationId xmlns:a16="http://schemas.microsoft.com/office/drawing/2014/main" id="{84FFCDA6-C96D-45AB-AF7E-BCD1A24A0D25}"/>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3" name="Group 22">
              <a:extLst>
                <a:ext uri="{FF2B5EF4-FFF2-40B4-BE49-F238E27FC236}">
                  <a16:creationId xmlns:a16="http://schemas.microsoft.com/office/drawing/2014/main" id="{12A3CC98-25AE-40E6-BF29-FEDA195E84DE}"/>
                </a:ext>
              </a:extLst>
            </p:cNvPr>
            <p:cNvGrpSpPr/>
            <p:nvPr userDrawn="1"/>
          </p:nvGrpSpPr>
          <p:grpSpPr>
            <a:xfrm rot="21300000">
              <a:off x="11852207" y="47448"/>
              <a:ext cx="113548" cy="134271"/>
              <a:chOff x="5092479" y="1490663"/>
              <a:chExt cx="1025751" cy="1212946"/>
            </a:xfrm>
            <a:effectLst>
              <a:outerShdw blurRad="12700" sx="102000" sy="102000" algn="ctr" rotWithShape="0">
                <a:prstClr val="black">
                  <a:alpha val="40000"/>
                </a:prstClr>
              </a:outerShdw>
            </a:effectLst>
          </p:grpSpPr>
          <p:sp>
            <p:nvSpPr>
              <p:cNvPr id="48" name="Isosceles Triangle 47">
                <a:extLst>
                  <a:ext uri="{FF2B5EF4-FFF2-40B4-BE49-F238E27FC236}">
                    <a16:creationId xmlns:a16="http://schemas.microsoft.com/office/drawing/2014/main" id="{5BD4F442-BB4D-45A0-9836-C45C490878A6}"/>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9" name="Rectangle 48">
                <a:extLst>
                  <a:ext uri="{FF2B5EF4-FFF2-40B4-BE49-F238E27FC236}">
                    <a16:creationId xmlns:a16="http://schemas.microsoft.com/office/drawing/2014/main" id="{5E5FAC51-B985-42D6-8378-F438A5F2BFFF}"/>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4" name="Group 23">
              <a:extLst>
                <a:ext uri="{FF2B5EF4-FFF2-40B4-BE49-F238E27FC236}">
                  <a16:creationId xmlns:a16="http://schemas.microsoft.com/office/drawing/2014/main" id="{FBD7D8CA-4BFF-478D-B204-A09E1BD7DA2C}"/>
                </a:ext>
              </a:extLst>
            </p:cNvPr>
            <p:cNvGrpSpPr/>
            <p:nvPr userDrawn="1"/>
          </p:nvGrpSpPr>
          <p:grpSpPr>
            <a:xfrm rot="21180000">
              <a:off x="11965330" y="35850"/>
              <a:ext cx="113548" cy="134271"/>
              <a:chOff x="6076947" y="1490663"/>
              <a:chExt cx="1025751" cy="1212946"/>
            </a:xfrm>
            <a:effectLst>
              <a:outerShdw blurRad="12700" sx="102000" sy="102000" algn="ctr" rotWithShape="0">
                <a:prstClr val="black">
                  <a:alpha val="40000"/>
                </a:prstClr>
              </a:outerShdw>
            </a:effectLst>
          </p:grpSpPr>
          <p:sp>
            <p:nvSpPr>
              <p:cNvPr id="46" name="Isosceles Triangle 45">
                <a:extLst>
                  <a:ext uri="{FF2B5EF4-FFF2-40B4-BE49-F238E27FC236}">
                    <a16:creationId xmlns:a16="http://schemas.microsoft.com/office/drawing/2014/main" id="{ED00D605-E228-429E-A574-A9BE374B9ADA}"/>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7" name="Rectangle 46">
                <a:extLst>
                  <a:ext uri="{FF2B5EF4-FFF2-40B4-BE49-F238E27FC236}">
                    <a16:creationId xmlns:a16="http://schemas.microsoft.com/office/drawing/2014/main" id="{32605E79-77EA-490E-9E94-95EEEDEBA1F8}"/>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5" name="Group 24">
              <a:extLst>
                <a:ext uri="{FF2B5EF4-FFF2-40B4-BE49-F238E27FC236}">
                  <a16:creationId xmlns:a16="http://schemas.microsoft.com/office/drawing/2014/main" id="{38021FDA-5287-4825-AD8E-06EB934AEA9F}"/>
                </a:ext>
              </a:extLst>
            </p:cNvPr>
            <p:cNvGrpSpPr/>
            <p:nvPr userDrawn="1"/>
          </p:nvGrpSpPr>
          <p:grpSpPr>
            <a:xfrm rot="21060000">
              <a:off x="12078452" y="20034"/>
              <a:ext cx="113548" cy="134271"/>
              <a:chOff x="7141259" y="1490663"/>
              <a:chExt cx="1025751" cy="1212946"/>
            </a:xfrm>
            <a:effectLst>
              <a:outerShdw blurRad="12700" sx="102000" sy="102000" algn="ctr" rotWithShape="0">
                <a:prstClr val="black">
                  <a:alpha val="40000"/>
                </a:prstClr>
              </a:outerShdw>
            </a:effectLst>
          </p:grpSpPr>
          <p:sp>
            <p:nvSpPr>
              <p:cNvPr id="44" name="Isosceles Triangle 43">
                <a:extLst>
                  <a:ext uri="{FF2B5EF4-FFF2-40B4-BE49-F238E27FC236}">
                    <a16:creationId xmlns:a16="http://schemas.microsoft.com/office/drawing/2014/main" id="{CDADA468-C80C-41F1-8863-045BEEB22B73}"/>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5" name="Rectangle 44">
                <a:extLst>
                  <a:ext uri="{FF2B5EF4-FFF2-40B4-BE49-F238E27FC236}">
                    <a16:creationId xmlns:a16="http://schemas.microsoft.com/office/drawing/2014/main" id="{CD4CDF94-F982-4312-A189-CBEFE7A334C3}"/>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6" name="Group 25">
              <a:extLst>
                <a:ext uri="{FF2B5EF4-FFF2-40B4-BE49-F238E27FC236}">
                  <a16:creationId xmlns:a16="http://schemas.microsoft.com/office/drawing/2014/main" id="{CEC11AAC-81FA-465D-97FB-70FE6C2907F8}"/>
                </a:ext>
              </a:extLst>
            </p:cNvPr>
            <p:cNvGrpSpPr/>
            <p:nvPr userDrawn="1"/>
          </p:nvGrpSpPr>
          <p:grpSpPr>
            <a:xfrm rot="660000">
              <a:off x="10841090" y="0"/>
              <a:ext cx="113548" cy="134271"/>
              <a:chOff x="5092479" y="1490663"/>
              <a:chExt cx="1025751" cy="1212946"/>
            </a:xfrm>
            <a:effectLst>
              <a:outerShdw blurRad="12700" sx="102000" sy="102000" algn="ctr" rotWithShape="0">
                <a:prstClr val="black">
                  <a:alpha val="40000"/>
                </a:prstClr>
              </a:outerShdw>
            </a:effectLst>
          </p:grpSpPr>
          <p:sp>
            <p:nvSpPr>
              <p:cNvPr id="42" name="Isosceles Triangle 41">
                <a:extLst>
                  <a:ext uri="{FF2B5EF4-FFF2-40B4-BE49-F238E27FC236}">
                    <a16:creationId xmlns:a16="http://schemas.microsoft.com/office/drawing/2014/main" id="{7E9DA203-B900-42A2-80DE-4C9A0EB7990A}"/>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3" name="Rectangle 42">
                <a:extLst>
                  <a:ext uri="{FF2B5EF4-FFF2-40B4-BE49-F238E27FC236}">
                    <a16:creationId xmlns:a16="http://schemas.microsoft.com/office/drawing/2014/main" id="{1BBB24C8-B0C1-41BE-A3E5-2DD6D9C6CF46}"/>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7" name="Group 26">
              <a:extLst>
                <a:ext uri="{FF2B5EF4-FFF2-40B4-BE49-F238E27FC236}">
                  <a16:creationId xmlns:a16="http://schemas.microsoft.com/office/drawing/2014/main" id="{9A8E38DC-3343-4C9C-ADDB-C08D7B65F7A6}"/>
                </a:ext>
              </a:extLst>
            </p:cNvPr>
            <p:cNvGrpSpPr/>
            <p:nvPr userDrawn="1"/>
          </p:nvGrpSpPr>
          <p:grpSpPr>
            <a:xfrm rot="540000">
              <a:off x="10954212" y="20034"/>
              <a:ext cx="113548" cy="134271"/>
              <a:chOff x="6076947" y="1490663"/>
              <a:chExt cx="1025751" cy="1212946"/>
            </a:xfrm>
            <a:effectLst>
              <a:outerShdw blurRad="12700" sx="102000" sy="102000" algn="ctr" rotWithShape="0">
                <a:prstClr val="black">
                  <a:alpha val="40000"/>
                </a:prstClr>
              </a:outerShdw>
            </a:effectLst>
          </p:grpSpPr>
          <p:sp>
            <p:nvSpPr>
              <p:cNvPr id="40" name="Isosceles Triangle 39">
                <a:extLst>
                  <a:ext uri="{FF2B5EF4-FFF2-40B4-BE49-F238E27FC236}">
                    <a16:creationId xmlns:a16="http://schemas.microsoft.com/office/drawing/2014/main" id="{33638CB1-B460-4820-B9ED-B15A2379F3D1}"/>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41" name="Rectangle 40">
                <a:extLst>
                  <a:ext uri="{FF2B5EF4-FFF2-40B4-BE49-F238E27FC236}">
                    <a16:creationId xmlns:a16="http://schemas.microsoft.com/office/drawing/2014/main" id="{CFF26CC0-FAD4-4D85-9B62-491AA2F19DA1}"/>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8" name="Group 27">
              <a:extLst>
                <a:ext uri="{FF2B5EF4-FFF2-40B4-BE49-F238E27FC236}">
                  <a16:creationId xmlns:a16="http://schemas.microsoft.com/office/drawing/2014/main" id="{BB30F897-AA9C-41AE-BAED-6A12D6E83E7F}"/>
                </a:ext>
              </a:extLst>
            </p:cNvPr>
            <p:cNvGrpSpPr/>
            <p:nvPr userDrawn="1"/>
          </p:nvGrpSpPr>
          <p:grpSpPr>
            <a:xfrm rot="420000">
              <a:off x="11067335" y="35850"/>
              <a:ext cx="113548" cy="134271"/>
              <a:chOff x="7141259" y="1490663"/>
              <a:chExt cx="1025751" cy="1212946"/>
            </a:xfrm>
            <a:effectLst>
              <a:outerShdw blurRad="12700" sx="102000" sy="102000" algn="ctr" rotWithShape="0">
                <a:prstClr val="black">
                  <a:alpha val="40000"/>
                </a:prstClr>
              </a:outerShdw>
            </a:effectLst>
          </p:grpSpPr>
          <p:sp>
            <p:nvSpPr>
              <p:cNvPr id="38" name="Isosceles Triangle 37">
                <a:extLst>
                  <a:ext uri="{FF2B5EF4-FFF2-40B4-BE49-F238E27FC236}">
                    <a16:creationId xmlns:a16="http://schemas.microsoft.com/office/drawing/2014/main" id="{C5C768BA-04FD-42A6-9348-2CEFFD16A8C7}"/>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39" name="Rectangle 38">
                <a:extLst>
                  <a:ext uri="{FF2B5EF4-FFF2-40B4-BE49-F238E27FC236}">
                    <a16:creationId xmlns:a16="http://schemas.microsoft.com/office/drawing/2014/main" id="{EE6D3BCC-D2AA-42B4-8AFA-50AE79AAC09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29" name="Group 28">
              <a:extLst>
                <a:ext uri="{FF2B5EF4-FFF2-40B4-BE49-F238E27FC236}">
                  <a16:creationId xmlns:a16="http://schemas.microsoft.com/office/drawing/2014/main" id="{BCB07096-348B-426D-85FD-C8806D5296CE}"/>
                </a:ext>
              </a:extLst>
            </p:cNvPr>
            <p:cNvGrpSpPr/>
            <p:nvPr userDrawn="1"/>
          </p:nvGrpSpPr>
          <p:grpSpPr>
            <a:xfrm rot="300000">
              <a:off x="11180457" y="47448"/>
              <a:ext cx="113548" cy="134271"/>
              <a:chOff x="5092479" y="1490663"/>
              <a:chExt cx="1025751" cy="1212946"/>
            </a:xfrm>
            <a:effectLst>
              <a:outerShdw blurRad="12700" sx="102000" sy="102000" algn="ctr" rotWithShape="0">
                <a:prstClr val="black">
                  <a:alpha val="40000"/>
                </a:prstClr>
              </a:outerShdw>
            </a:effectLst>
          </p:grpSpPr>
          <p:sp>
            <p:nvSpPr>
              <p:cNvPr id="36" name="Isosceles Triangle 35">
                <a:extLst>
                  <a:ext uri="{FF2B5EF4-FFF2-40B4-BE49-F238E27FC236}">
                    <a16:creationId xmlns:a16="http://schemas.microsoft.com/office/drawing/2014/main" id="{54204862-D3D8-4E9A-85C4-0957583ACFAF}"/>
                  </a:ext>
                </a:extLst>
              </p:cNvPr>
              <p:cNvSpPr/>
              <p:nvPr/>
            </p:nvSpPr>
            <p:spPr>
              <a:xfrm rot="10800000">
                <a:off x="5141249" y="1538585"/>
                <a:ext cx="928211" cy="1165024"/>
              </a:xfrm>
              <a:prstGeom prst="triangle">
                <a:avLst/>
              </a:prstGeom>
              <a:pattFill prst="lgCheck">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37" name="Rectangle 36">
                <a:extLst>
                  <a:ext uri="{FF2B5EF4-FFF2-40B4-BE49-F238E27FC236}">
                    <a16:creationId xmlns:a16="http://schemas.microsoft.com/office/drawing/2014/main" id="{830AC312-8FB7-43BE-8A39-113E6AEA083B}"/>
                  </a:ext>
                </a:extLst>
              </p:cNvPr>
              <p:cNvSpPr/>
              <p:nvPr/>
            </p:nvSpPr>
            <p:spPr>
              <a:xfrm>
                <a:off x="509247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0" name="Group 29">
              <a:extLst>
                <a:ext uri="{FF2B5EF4-FFF2-40B4-BE49-F238E27FC236}">
                  <a16:creationId xmlns:a16="http://schemas.microsoft.com/office/drawing/2014/main" id="{59109980-E4F7-4706-8235-C5280F91862C}"/>
                </a:ext>
              </a:extLst>
            </p:cNvPr>
            <p:cNvGrpSpPr/>
            <p:nvPr userDrawn="1"/>
          </p:nvGrpSpPr>
          <p:grpSpPr>
            <a:xfrm rot="180000">
              <a:off x="11293580" y="55883"/>
              <a:ext cx="113548" cy="134271"/>
              <a:chOff x="6076947" y="1490663"/>
              <a:chExt cx="1025751" cy="1212946"/>
            </a:xfrm>
            <a:effectLst>
              <a:outerShdw blurRad="12700" sx="102000" sy="102000" algn="ctr" rotWithShape="0">
                <a:prstClr val="black">
                  <a:alpha val="40000"/>
                </a:prstClr>
              </a:outerShdw>
            </a:effectLst>
          </p:grpSpPr>
          <p:sp>
            <p:nvSpPr>
              <p:cNvPr id="34" name="Isosceles Triangle 33">
                <a:extLst>
                  <a:ext uri="{FF2B5EF4-FFF2-40B4-BE49-F238E27FC236}">
                    <a16:creationId xmlns:a16="http://schemas.microsoft.com/office/drawing/2014/main" id="{2F85BE07-7419-4C8E-B6D8-E04DB46F98B0}"/>
                  </a:ext>
                </a:extLst>
              </p:cNvPr>
              <p:cNvSpPr/>
              <p:nvPr/>
            </p:nvSpPr>
            <p:spPr>
              <a:xfrm rot="10800000">
                <a:off x="6125717" y="1538585"/>
                <a:ext cx="928211" cy="1165024"/>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35" name="Rectangle 34">
                <a:extLst>
                  <a:ext uri="{FF2B5EF4-FFF2-40B4-BE49-F238E27FC236}">
                    <a16:creationId xmlns:a16="http://schemas.microsoft.com/office/drawing/2014/main" id="{D2D8F8E2-DC58-4D45-9F66-6CC9681CF384}"/>
                  </a:ext>
                </a:extLst>
              </p:cNvPr>
              <p:cNvSpPr/>
              <p:nvPr/>
            </p:nvSpPr>
            <p:spPr>
              <a:xfrm>
                <a:off x="6076947"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nvGrpSpPr>
            <p:cNvPr id="31" name="Group 30">
              <a:extLst>
                <a:ext uri="{FF2B5EF4-FFF2-40B4-BE49-F238E27FC236}">
                  <a16:creationId xmlns:a16="http://schemas.microsoft.com/office/drawing/2014/main" id="{AE4C8309-4CA7-43FA-81C9-15E665E5ED0C}"/>
                </a:ext>
              </a:extLst>
            </p:cNvPr>
            <p:cNvGrpSpPr/>
            <p:nvPr userDrawn="1"/>
          </p:nvGrpSpPr>
          <p:grpSpPr>
            <a:xfrm rot="60000">
              <a:off x="11406702" y="60101"/>
              <a:ext cx="113548" cy="134271"/>
              <a:chOff x="7141259" y="1490663"/>
              <a:chExt cx="1025751" cy="1212946"/>
            </a:xfrm>
            <a:effectLst>
              <a:outerShdw blurRad="12700" sx="102000" sy="102000" algn="ctr" rotWithShape="0">
                <a:prstClr val="black">
                  <a:alpha val="40000"/>
                </a:prstClr>
              </a:outerShdw>
            </a:effectLst>
          </p:grpSpPr>
          <p:sp>
            <p:nvSpPr>
              <p:cNvPr id="32" name="Isosceles Triangle 31">
                <a:extLst>
                  <a:ext uri="{FF2B5EF4-FFF2-40B4-BE49-F238E27FC236}">
                    <a16:creationId xmlns:a16="http://schemas.microsoft.com/office/drawing/2014/main" id="{BEA32E83-2140-4230-AFC4-42629504C749}"/>
                  </a:ext>
                </a:extLst>
              </p:cNvPr>
              <p:cNvSpPr/>
              <p:nvPr/>
            </p:nvSpPr>
            <p:spPr>
              <a:xfrm rot="10800000">
                <a:off x="7190029" y="1538585"/>
                <a:ext cx="928211" cy="1165024"/>
              </a:xfrm>
              <a:prstGeom prst="triangle">
                <a:avLst/>
              </a:prstGeom>
              <a:pattFill prst="pct5">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33" name="Rectangle 32">
                <a:extLst>
                  <a:ext uri="{FF2B5EF4-FFF2-40B4-BE49-F238E27FC236}">
                    <a16:creationId xmlns:a16="http://schemas.microsoft.com/office/drawing/2014/main" id="{16C79357-05A2-4A23-816D-8F96B3791596}"/>
                  </a:ext>
                </a:extLst>
              </p:cNvPr>
              <p:cNvSpPr/>
              <p:nvPr/>
            </p:nvSpPr>
            <p:spPr>
              <a:xfrm>
                <a:off x="7141259" y="1490663"/>
                <a:ext cx="1025751" cy="4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grpSp>
      </p:grpSp>
    </p:spTree>
    <p:extLst>
      <p:ext uri="{BB962C8B-B14F-4D97-AF65-F5344CB8AC3E}">
        <p14:creationId xmlns:p14="http://schemas.microsoft.com/office/powerpoint/2010/main" val="375204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85D277-E4D8-468B-894F-462B75E0864D}" type="datetime1">
              <a:rPr lang="en-US" smtClean="0"/>
              <a:t>6/5/2026</a:t>
            </a:fld>
            <a:endParaRPr lang="en-US"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r>
              <a:rPr lang="en-US" noProof="0" dirty="0"/>
              <a:t> Page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182569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3"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4" y="685801"/>
            <a:ext cx="6240991"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3" y="2971800"/>
            <a:ext cx="3549121" cy="1828800"/>
          </a:xfrm>
        </p:spPr>
        <p:txBody>
          <a:bodyPr>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2DB40F3-C681-459D-8251-C1A43D4CE382}" type="datetime1">
              <a:rPr lang="en-US" smtClean="0"/>
              <a:t>6/5/2026</a:t>
            </a:fld>
            <a:endParaRPr lang="en-US"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r>
              <a:rPr lang="en-US" noProof="0" dirty="0"/>
              <a:t> Page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264013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5" y="1752599"/>
            <a:ext cx="542615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5"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dirty="0"/>
              <a:t>Click icon to add picture</a:t>
            </a:r>
          </a:p>
        </p:txBody>
      </p:sp>
      <p:sp>
        <p:nvSpPr>
          <p:cNvPr id="4" name="Text Placeholder 3"/>
          <p:cNvSpPr>
            <a:spLocks noGrp="1"/>
          </p:cNvSpPr>
          <p:nvPr>
            <p:ph type="body" sz="half" idx="2"/>
          </p:nvPr>
        </p:nvSpPr>
        <p:spPr>
          <a:xfrm>
            <a:off x="1482725" y="3124199"/>
            <a:ext cx="5426159" cy="1828800"/>
          </a:xfrm>
        </p:spPr>
        <p:txBody>
          <a:bodyPr>
            <a:normAutofit/>
          </a:bodyPr>
          <a:lstStyle>
            <a:lvl1pPr marL="0" indent="0" algn="ctr">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857A4B7-AFD3-478E-8F87-6994DA1FA22A}" type="datetime1">
              <a:rPr lang="en-US" smtClean="0"/>
              <a:t>6/5/2026</a:t>
            </a:fld>
            <a:endParaRPr lang="en-US"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r>
              <a:rPr lang="en-US" noProof="0" dirty="0"/>
              <a:t> Page </a:t>
            </a:r>
            <a:fld id="{26699011-AD31-4C1E-9097-A1CA72DD0DA4}" type="slidenum">
              <a:rPr lang="en-US" noProof="0" smtClean="0"/>
              <a:pPr/>
              <a:t>‹#›</a:t>
            </a:fld>
            <a:endParaRPr lang="en-US" noProof="0" dirty="0"/>
          </a:p>
        </p:txBody>
      </p:sp>
    </p:spTree>
    <p:extLst>
      <p:ext uri="{BB962C8B-B14F-4D97-AF65-F5344CB8AC3E}">
        <p14:creationId xmlns:p14="http://schemas.microsoft.com/office/powerpoint/2010/main" val="478026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0812" y="2"/>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Placeholder 1"/>
          <p:cNvSpPr>
            <a:spLocks noGrp="1"/>
          </p:cNvSpPr>
          <p:nvPr>
            <p:ph type="title"/>
          </p:nvPr>
        </p:nvSpPr>
        <p:spPr>
          <a:xfrm>
            <a:off x="1484313" y="685802"/>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1" y="2667001"/>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7"/>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C9275BE-830D-4A3C-AAD9-C72292138E40}" type="datetime1">
              <a:rPr lang="en-US" smtClean="0"/>
              <a:t>6/5/2026</a:t>
            </a:fld>
            <a:endParaRPr lang="en-US" dirty="0"/>
          </a:p>
        </p:txBody>
      </p:sp>
      <p:sp>
        <p:nvSpPr>
          <p:cNvPr id="5" name="Footer Placeholder 4"/>
          <p:cNvSpPr>
            <a:spLocks noGrp="1"/>
          </p:cNvSpPr>
          <p:nvPr>
            <p:ph type="ftr" sz="quarter" idx="3"/>
          </p:nvPr>
        </p:nvSpPr>
        <p:spPr>
          <a:xfrm>
            <a:off x="2572281" y="5883277"/>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noProof="0" dirty="0"/>
          </a:p>
        </p:txBody>
      </p:sp>
      <p:sp>
        <p:nvSpPr>
          <p:cNvPr id="6" name="Slide Number Placeholder 5"/>
          <p:cNvSpPr>
            <a:spLocks noGrp="1"/>
          </p:cNvSpPr>
          <p:nvPr>
            <p:ph type="sldNum" sz="quarter" idx="4"/>
          </p:nvPr>
        </p:nvSpPr>
        <p:spPr>
          <a:xfrm>
            <a:off x="10951858" y="5883277"/>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n-US" noProof="0" dirty="0"/>
              <a:t> </a:t>
            </a:r>
            <a:r>
              <a:rPr lang="en-US" b="1" noProof="0" dirty="0"/>
              <a:t>Page</a:t>
            </a:r>
            <a:r>
              <a:rPr lang="en-US" noProof="0" dirty="0"/>
              <a:t> </a:t>
            </a:r>
            <a:fld id="{26699011-AD31-4C1E-9097-A1CA72DD0DA4}" type="slidenum">
              <a:rPr lang="en-US" noProof="0" smtClean="0"/>
              <a:pPr/>
              <a:t>‹#›</a:t>
            </a:fld>
            <a:endParaRPr lang="en-US" noProof="0" dirty="0"/>
          </a:p>
        </p:txBody>
      </p:sp>
      <p:sp>
        <p:nvSpPr>
          <p:cNvPr id="14" name="Rectangle 13">
            <a:extLst>
              <a:ext uri="{FF2B5EF4-FFF2-40B4-BE49-F238E27FC236}">
                <a16:creationId xmlns:a16="http://schemas.microsoft.com/office/drawing/2014/main" id="{16398314-F849-469D-B23A-D472386FC5CF}"/>
              </a:ext>
            </a:extLst>
          </p:cNvPr>
          <p:cNvSpPr/>
          <p:nvPr userDrawn="1"/>
        </p:nvSpPr>
        <p:spPr>
          <a:xfrm>
            <a:off x="0" y="-1"/>
            <a:ext cx="12192000" cy="10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0" dirty="0"/>
              <a:t> </a:t>
            </a:r>
          </a:p>
        </p:txBody>
      </p:sp>
      <p:sp>
        <p:nvSpPr>
          <p:cNvPr id="15" name="Rectangle 14">
            <a:extLst>
              <a:ext uri="{FF2B5EF4-FFF2-40B4-BE49-F238E27FC236}">
                <a16:creationId xmlns:a16="http://schemas.microsoft.com/office/drawing/2014/main" id="{4A23C505-9121-4F30-86E9-E5C0E3293011}"/>
              </a:ext>
            </a:extLst>
          </p:cNvPr>
          <p:cNvSpPr/>
          <p:nvPr userDrawn="1"/>
        </p:nvSpPr>
        <p:spPr>
          <a:xfrm>
            <a:off x="0" y="6674827"/>
            <a:ext cx="12192000" cy="183175"/>
          </a:xfrm>
          <a:prstGeom prst="rect">
            <a:avLst/>
          </a:prstGeom>
          <a:gradFill>
            <a:gsLst>
              <a:gs pos="100000">
                <a:schemeClr val="accent1"/>
              </a:gs>
              <a:gs pos="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6" name="Rectangle 15">
            <a:extLst>
              <a:ext uri="{FF2B5EF4-FFF2-40B4-BE49-F238E27FC236}">
                <a16:creationId xmlns:a16="http://schemas.microsoft.com/office/drawing/2014/main" id="{44EAA4BF-769E-4073-9C60-FD4E3AE8F982}"/>
              </a:ext>
            </a:extLst>
          </p:cNvPr>
          <p:cNvSpPr/>
          <p:nvPr userDrawn="1"/>
        </p:nvSpPr>
        <p:spPr>
          <a:xfrm rot="5400000">
            <a:off x="-3399817" y="3399818"/>
            <a:ext cx="6858000" cy="58367"/>
          </a:xfrm>
          <a:prstGeom prst="rect">
            <a:avLst/>
          </a:prstGeom>
          <a:gradFill>
            <a:gsLst>
              <a:gs pos="100000">
                <a:schemeClr val="accent1"/>
              </a:gs>
              <a:gs pos="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7" name="Rectangle 16">
            <a:extLst>
              <a:ext uri="{FF2B5EF4-FFF2-40B4-BE49-F238E27FC236}">
                <a16:creationId xmlns:a16="http://schemas.microsoft.com/office/drawing/2014/main" id="{A662D9EA-F4A8-4FBB-975C-E4CE96EE6E6A}"/>
              </a:ext>
            </a:extLst>
          </p:cNvPr>
          <p:cNvSpPr/>
          <p:nvPr userDrawn="1"/>
        </p:nvSpPr>
        <p:spPr>
          <a:xfrm rot="5400000">
            <a:off x="8734201" y="3400201"/>
            <a:ext cx="6858001" cy="57600"/>
          </a:xfrm>
          <a:prstGeom prst="rect">
            <a:avLst/>
          </a:prstGeom>
          <a:gradFill>
            <a:gsLst>
              <a:gs pos="100000">
                <a:schemeClr val="accent1"/>
              </a:gs>
              <a:gs pos="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18" name="Rectangle 17">
            <a:extLst>
              <a:ext uri="{FF2B5EF4-FFF2-40B4-BE49-F238E27FC236}">
                <a16:creationId xmlns:a16="http://schemas.microsoft.com/office/drawing/2014/main" id="{2D1E633C-2457-40CE-B98C-6E28B763F2FD}"/>
              </a:ext>
            </a:extLst>
          </p:cNvPr>
          <p:cNvSpPr/>
          <p:nvPr userDrawn="1"/>
        </p:nvSpPr>
        <p:spPr>
          <a:xfrm>
            <a:off x="0" y="2"/>
            <a:ext cx="12192000" cy="183175"/>
          </a:xfrm>
          <a:prstGeom prst="rect">
            <a:avLst/>
          </a:prstGeom>
          <a:gradFill>
            <a:gsLst>
              <a:gs pos="100000">
                <a:schemeClr val="accent1"/>
              </a:gs>
              <a:gs pos="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cxnSp>
        <p:nvCxnSpPr>
          <p:cNvPr id="19" name="Straight Connector 18">
            <a:extLst>
              <a:ext uri="{FF2B5EF4-FFF2-40B4-BE49-F238E27FC236}">
                <a16:creationId xmlns:a16="http://schemas.microsoft.com/office/drawing/2014/main" id="{193CEE71-454C-49BF-97B1-42F8D6352579}"/>
              </a:ext>
            </a:extLst>
          </p:cNvPr>
          <p:cNvCxnSpPr>
            <a:cxnSpLocks/>
          </p:cNvCxnSpPr>
          <p:nvPr userDrawn="1"/>
        </p:nvCxnSpPr>
        <p:spPr>
          <a:xfrm flipH="1">
            <a:off x="190502" y="6524625"/>
            <a:ext cx="11251405" cy="0"/>
          </a:xfrm>
          <a:prstGeom prst="line">
            <a:avLst/>
          </a:prstGeom>
          <a:ln>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807779-2294-46CD-AF9D-26E6E7560208}"/>
              </a:ext>
            </a:extLst>
          </p:cNvPr>
          <p:cNvCxnSpPr>
            <a:cxnSpLocks/>
          </p:cNvCxnSpPr>
          <p:nvPr userDrawn="1"/>
        </p:nvCxnSpPr>
        <p:spPr>
          <a:xfrm flipH="1">
            <a:off x="11620499" y="6766412"/>
            <a:ext cx="454027" cy="0"/>
          </a:xfrm>
          <a:prstGeom prst="line">
            <a:avLst/>
          </a:prstGeom>
          <a:ln>
            <a:solidFill>
              <a:schemeClr val="bg1">
                <a:alpha val="34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47622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4" r:id="rId19"/>
    <p:sldLayoutId id="2147483649" r:id="rId20"/>
    <p:sldLayoutId id="2147483651" r:id="rId21"/>
    <p:sldLayoutId id="2147483650" r:id="rId22"/>
    <p:sldLayoutId id="2147483652" r:id="rId23"/>
    <p:sldLayoutId id="2147483653" r:id="rId24"/>
    <p:sldLayoutId id="2147483654" r:id="rId25"/>
    <p:sldLayoutId id="2147483656" r:id="rId26"/>
    <p:sldLayoutId id="2147483657" r:id="rId27"/>
  </p:sldLayoutIdLst>
  <p:hf sldNum="0" hdr="0" ftr="0" dt="0"/>
  <p:txStyles>
    <p:titleStyle>
      <a:lvl1pPr algn="ctr" defTabSz="457189"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44" indent="-285744" algn="l" defTabSz="457189"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ustomXml" Target="../ink/ink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9.xml"/><Relationship Id="rId7" Type="http://schemas.openxmlformats.org/officeDocument/2006/relationships/customXml" Target="../ink/ink11.xml"/><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4.png"/><Relationship Id="rId5" Type="http://schemas.openxmlformats.org/officeDocument/2006/relationships/customXml" Target="../ink/ink10.xml"/><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customXml" Target="../ink/ink1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270.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0.png"/><Relationship Id="rId7" Type="http://schemas.openxmlformats.org/officeDocument/2006/relationships/image" Target="../media/image35.png"/><Relationship Id="rId2" Type="http://schemas.openxmlformats.org/officeDocument/2006/relationships/customXml" Target="../ink/ink14.xml"/><Relationship Id="rId1" Type="http://schemas.openxmlformats.org/officeDocument/2006/relationships/slideLayout" Target="../slideLayouts/slideLayout6.xml"/><Relationship Id="rId6" Type="http://schemas.openxmlformats.org/officeDocument/2006/relationships/customXml" Target="../ink/ink16.xml"/><Relationship Id="rId5" Type="http://schemas.openxmlformats.org/officeDocument/2006/relationships/image" Target="../media/image34.png"/><Relationship Id="rId4" Type="http://schemas.openxmlformats.org/officeDocument/2006/relationships/customXml" Target="../ink/ink1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1.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customXml" Target="../ink/ink2.xml"/></Relationships>
</file>

<file path=ppt/slides/_rels/slide20.xml.rels><?xml version="1.0" encoding="UTF-8" standalone="yes"?>
<Relationships xmlns="http://schemas.openxmlformats.org/package/2006/relationships"><Relationship Id="rId8" Type="http://schemas.openxmlformats.org/officeDocument/2006/relationships/customXml" Target="../ink/ink20.xml"/><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customXml" Target="../ink/ink17.xml"/><Relationship Id="rId1" Type="http://schemas.openxmlformats.org/officeDocument/2006/relationships/slideLayout" Target="../slideLayouts/slideLayout6.xml"/><Relationship Id="rId6" Type="http://schemas.openxmlformats.org/officeDocument/2006/relationships/customXml" Target="../ink/ink19.xml"/><Relationship Id="rId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customXml" Target="../ink/ink18.xml"/><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roger.mills@sdhc.k12.fl.us" TargetMode="External"/><Relationship Id="rId7" Type="http://schemas.openxmlformats.org/officeDocument/2006/relationships/image" Target="../media/image45.jpg"/><Relationship Id="rId2" Type="http://schemas.openxmlformats.org/officeDocument/2006/relationships/image" Target="../media/image41.jpg"/><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mailto:Timothy.ruff@sdhc.k12.fl.us" TargetMode="External"/><Relationship Id="rId7" Type="http://schemas.openxmlformats.org/officeDocument/2006/relationships/image" Target="../media/image49.jpeg"/><Relationship Id="rId2" Type="http://schemas.openxmlformats.org/officeDocument/2006/relationships/hyperlink" Target="mailto:Robert.clark1@sdhc.k12.fl.us" TargetMode="External"/><Relationship Id="rId1" Type="http://schemas.openxmlformats.org/officeDocument/2006/relationships/slideLayout" Target="../slideLayouts/slideLayout19.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mailto:todd.price@sdhc.k12.fl.us" TargetMode="Externa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hyperlink" Target="mailto:robin.kopp@sdhc.k12.fl.us" TargetMode="External"/><Relationship Id="rId7" Type="http://schemas.openxmlformats.org/officeDocument/2006/relationships/image" Target="../media/image58.PNG"/><Relationship Id="rId2" Type="http://schemas.openxmlformats.org/officeDocument/2006/relationships/hyperlink" Target="mailto:landy.Faedo@sdhc.k12.fl.us" TargetMode="External"/><Relationship Id="rId1" Type="http://schemas.openxmlformats.org/officeDocument/2006/relationships/slideLayout" Target="../slideLayouts/slideLayout19.xml"/><Relationship Id="rId6" Type="http://schemas.openxmlformats.org/officeDocument/2006/relationships/image" Target="../media/image57.jpg"/><Relationship Id="rId5" Type="http://schemas.openxmlformats.org/officeDocument/2006/relationships/image" Target="../media/image56.jpg"/><Relationship Id="rId10" Type="http://schemas.openxmlformats.org/officeDocument/2006/relationships/image" Target="../media/image60.jpeg"/><Relationship Id="rId4" Type="http://schemas.openxmlformats.org/officeDocument/2006/relationships/hyperlink" Target="mailto:roger.mills@sdhc.k12.fl.us" TargetMode="External"/><Relationship Id="rId9"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hyperlink" Target="mailto:matthew.Hernandez@sdhc.k12.fl.us" TargetMode="External"/><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mailto:Nathalie.kobel@sdhc.k12.fl.us" TargetMode="External"/><Relationship Id="rId1" Type="http://schemas.openxmlformats.org/officeDocument/2006/relationships/slideLayout" Target="../slideLayouts/slideLayout19.xml"/><Relationship Id="rId5" Type="http://schemas.openxmlformats.org/officeDocument/2006/relationships/image" Target="../media/image67.jpe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16.png"/><Relationship Id="rId7" Type="http://schemas.openxmlformats.org/officeDocument/2006/relationships/customXml" Target="../ink/ink4.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customXml" Target="../ink/ink3.xml"/><Relationship Id="rId4" Type="http://schemas.openxmlformats.org/officeDocument/2006/relationships/image" Target="../media/image17.png"/><Relationship Id="rId9" Type="http://schemas.openxmlformats.org/officeDocument/2006/relationships/customXml" Target="../ink/ink6.xml"/></Relationships>
</file>

<file path=ppt/slides/_rels/slide5.xml.rels><?xml version="1.0" encoding="UTF-8" standalone="yes"?>
<Relationships xmlns="http://schemas.openxmlformats.org/package/2006/relationships"><Relationship Id="rId2" Type="http://schemas.openxmlformats.org/officeDocument/2006/relationships/hyperlink" Target="https://alonsoboosterclub.co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ustomXml" Target="../ink/ink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FADCC0-06D0-47AA-AFA2-489611F7D57E}"/>
              </a:ext>
            </a:extLst>
          </p:cNvPr>
          <p:cNvSpPr>
            <a:spLocks noGrp="1"/>
          </p:cNvSpPr>
          <p:nvPr>
            <p:ph type="title"/>
          </p:nvPr>
        </p:nvSpPr>
        <p:spPr>
          <a:xfrm>
            <a:off x="1307843" y="767515"/>
            <a:ext cx="10018713" cy="4495800"/>
          </a:xfrm>
        </p:spPr>
        <p:txBody>
          <a:bodyPr>
            <a:normAutofit fontScale="90000"/>
          </a:bodyPr>
          <a:lstStyle/>
          <a:p>
            <a:r>
              <a:rPr lang="en-US" sz="6000">
                <a:solidFill>
                  <a:schemeClr val="bg1"/>
                </a:solidFill>
                <a:latin typeface="Calibri"/>
                <a:ea typeface="Calibri"/>
                <a:cs typeface="Calibri"/>
              </a:rPr>
              <a:t>2026-2027</a:t>
            </a:r>
            <a:br>
              <a:rPr lang="en-US" sz="6000" dirty="0">
                <a:solidFill>
                  <a:schemeClr val="bg1"/>
                </a:solidFill>
                <a:latin typeface="Copperplate Gothic Bold"/>
              </a:rPr>
            </a:br>
            <a:r>
              <a:rPr lang="en-US" sz="6000">
                <a:solidFill>
                  <a:schemeClr val="bg1"/>
                </a:solidFill>
                <a:latin typeface="Copperplate Gothic Bold"/>
              </a:rPr>
              <a:t>Alonso High School </a:t>
            </a:r>
            <a:r>
              <a:rPr lang="en-US" sz="6000" dirty="0">
                <a:solidFill>
                  <a:schemeClr val="bg1"/>
                </a:solidFill>
                <a:latin typeface="Copperplate Gothic Bold"/>
              </a:rPr>
              <a:t>Sports Information</a:t>
            </a:r>
            <a:br>
              <a:rPr lang="en-US" sz="6000" dirty="0">
                <a:latin typeface="Copperplate Gothic Bold" panose="020E0705020206020404" pitchFamily="34" charset="0"/>
              </a:rPr>
            </a:br>
            <a:r>
              <a:rPr lang="en-US" sz="6000" dirty="0">
                <a:solidFill>
                  <a:schemeClr val="bg1"/>
                </a:solidFill>
                <a:latin typeface="Copperplate Gothic Bold"/>
              </a:rPr>
              <a:t>WELCOME!</a:t>
            </a:r>
            <a:br>
              <a:rPr lang="en-US" sz="6000" dirty="0">
                <a:latin typeface="Copperplate Gothic Bold" panose="020E0705020206020404" pitchFamily="34" charset="0"/>
              </a:rPr>
            </a:br>
            <a:r>
              <a:rPr lang="en-US" sz="6000" dirty="0">
                <a:solidFill>
                  <a:schemeClr val="bg1"/>
                </a:solidFill>
                <a:latin typeface="Copperplate Gothic Bold"/>
              </a:rPr>
              <a:t>Please sit towards the from so you can see Slides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29" y="4833887"/>
            <a:ext cx="2203027" cy="165227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301" y="5263315"/>
            <a:ext cx="2897699" cy="1634224"/>
          </a:xfrm>
          <a:prstGeom prst="rect">
            <a:avLst/>
          </a:prstGeom>
        </p:spPr>
      </p:pic>
    </p:spTree>
    <p:extLst>
      <p:ext uri="{BB962C8B-B14F-4D97-AF65-F5344CB8AC3E}">
        <p14:creationId xmlns:p14="http://schemas.microsoft.com/office/powerpoint/2010/main" val="1844096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4840" y="85438"/>
            <a:ext cx="10018713" cy="1170709"/>
          </a:xfrm>
        </p:spPr>
        <p:txBody>
          <a:bodyPr/>
          <a:lstStyle/>
          <a:p>
            <a:r>
              <a:rPr lang="en-US" dirty="0">
                <a:solidFill>
                  <a:schemeClr val="bg1"/>
                </a:solidFill>
              </a:rPr>
              <a:t>Athletic Paperwork: </a:t>
            </a:r>
          </a:p>
        </p:txBody>
      </p:sp>
      <p:sp>
        <p:nvSpPr>
          <p:cNvPr id="5" name="TextBox 4"/>
          <p:cNvSpPr txBox="1"/>
          <p:nvPr/>
        </p:nvSpPr>
        <p:spPr>
          <a:xfrm>
            <a:off x="932873" y="1256147"/>
            <a:ext cx="10132291" cy="5016758"/>
          </a:xfrm>
          <a:prstGeom prst="rect">
            <a:avLst/>
          </a:prstGeom>
          <a:noFill/>
        </p:spPr>
        <p:txBody>
          <a:bodyPr wrap="square" lIns="91440" tIns="45720" rIns="91440" bIns="45720" rtlCol="0" anchor="t">
            <a:spAutoFit/>
          </a:bodyPr>
          <a:lstStyle/>
          <a:p>
            <a:r>
              <a:rPr lang="en-US" sz="3200" dirty="0">
                <a:solidFill>
                  <a:schemeClr val="bg1"/>
                </a:solidFill>
              </a:rPr>
              <a:t>Directions are posted on the School Website! Please communicate with your head coach for assistance. Coaches pre-screen all athletes </a:t>
            </a:r>
          </a:p>
          <a:p>
            <a:endParaRPr lang="en-US" sz="3200" dirty="0">
              <a:solidFill>
                <a:schemeClr val="bg1"/>
              </a:solidFill>
            </a:endParaRPr>
          </a:p>
          <a:p>
            <a:r>
              <a:rPr lang="en-US" sz="3200" b="1" dirty="0">
                <a:solidFill>
                  <a:schemeClr val="bg1"/>
                </a:solidFill>
              </a:rPr>
              <a:t>All incoming new students must have their coach submit the athletes name to Mr. Warner by 6/5 to be reviewed for Summer conditioning. </a:t>
            </a:r>
            <a:r>
              <a:rPr lang="en-US" sz="3200" b="1" dirty="0">
                <a:solidFill>
                  <a:schemeClr val="bg1"/>
                </a:solidFill>
                <a:highlight>
                  <a:srgbClr val="FF00FF"/>
                </a:highlight>
              </a:rPr>
              <a:t>Start the process now.</a:t>
            </a:r>
          </a:p>
          <a:p>
            <a:r>
              <a:rPr lang="en-US" sz="3200" b="1" dirty="0">
                <a:solidFill>
                  <a:schemeClr val="bg1"/>
                </a:solidFill>
              </a:rPr>
              <a:t>Names received after 6/5 from Coaches or directly from Parents will not be cleared for Summer conditioning till July 17th. </a:t>
            </a:r>
          </a:p>
        </p:txBody>
      </p:sp>
      <p:sp>
        <p:nvSpPr>
          <p:cNvPr id="3" name="Star: 5 Points 2">
            <a:extLst>
              <a:ext uri="{FF2B5EF4-FFF2-40B4-BE49-F238E27FC236}">
                <a16:creationId xmlns:a16="http://schemas.microsoft.com/office/drawing/2014/main" id="{7ECCD249-5F95-5093-1F30-95FEAEB01E59}"/>
              </a:ext>
            </a:extLst>
          </p:cNvPr>
          <p:cNvSpPr/>
          <p:nvPr/>
        </p:nvSpPr>
        <p:spPr>
          <a:xfrm>
            <a:off x="9635705" y="4088920"/>
            <a:ext cx="741871" cy="646981"/>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FF"/>
              </a:highlight>
            </a:endParaRPr>
          </a:p>
        </p:txBody>
      </p:sp>
    </p:spTree>
    <p:extLst>
      <p:ext uri="{BB962C8B-B14F-4D97-AF65-F5344CB8AC3E}">
        <p14:creationId xmlns:p14="http://schemas.microsoft.com/office/powerpoint/2010/main" val="1210613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4840" y="85438"/>
            <a:ext cx="10018713" cy="1170709"/>
          </a:xfrm>
        </p:spPr>
        <p:txBody>
          <a:bodyPr/>
          <a:lstStyle/>
          <a:p>
            <a:r>
              <a:rPr lang="en-US" dirty="0">
                <a:solidFill>
                  <a:schemeClr val="bg1"/>
                </a:solidFill>
              </a:rPr>
              <a:t>Athletic Paperwork continued: </a:t>
            </a:r>
          </a:p>
        </p:txBody>
      </p:sp>
      <p:sp>
        <p:nvSpPr>
          <p:cNvPr id="5" name="TextBox 4"/>
          <p:cNvSpPr txBox="1"/>
          <p:nvPr/>
        </p:nvSpPr>
        <p:spPr>
          <a:xfrm>
            <a:off x="932873" y="1256149"/>
            <a:ext cx="10132291" cy="923330"/>
          </a:xfrm>
          <a:prstGeom prst="rect">
            <a:avLst/>
          </a:prstGeom>
          <a:noFill/>
        </p:spPr>
        <p:txBody>
          <a:bodyPr wrap="square" rtlCol="0">
            <a:spAutoFit/>
          </a:bodyPr>
          <a:lstStyle/>
          <a:p>
            <a:endParaRPr lang="en-US" dirty="0"/>
          </a:p>
          <a:p>
            <a:endParaRPr lang="en-US" dirty="0"/>
          </a:p>
          <a:p>
            <a:endParaRPr lang="en-US" dirty="0"/>
          </a:p>
        </p:txBody>
      </p:sp>
      <p:sp>
        <p:nvSpPr>
          <p:cNvPr id="4" name="TextBox 3"/>
          <p:cNvSpPr txBox="1"/>
          <p:nvPr/>
        </p:nvSpPr>
        <p:spPr>
          <a:xfrm>
            <a:off x="544949" y="894084"/>
            <a:ext cx="11027295" cy="5940088"/>
          </a:xfrm>
          <a:prstGeom prst="rect">
            <a:avLst/>
          </a:prstGeom>
          <a:noFill/>
        </p:spPr>
        <p:txBody>
          <a:bodyPr wrap="square" lIns="91440" tIns="45720" rIns="91440" bIns="45720" rtlCol="0" anchor="t">
            <a:spAutoFit/>
          </a:bodyPr>
          <a:lstStyle/>
          <a:p>
            <a:r>
              <a:rPr lang="en-US" sz="2000" dirty="0">
                <a:solidFill>
                  <a:schemeClr val="bg1"/>
                </a:solidFill>
              </a:rPr>
              <a:t>TIPS for SUCCESFUL CLEARANCE: </a:t>
            </a:r>
          </a:p>
          <a:p>
            <a:endParaRPr lang="en-US" sz="2000" dirty="0">
              <a:solidFill>
                <a:schemeClr val="bg1"/>
              </a:solidFill>
            </a:endParaRPr>
          </a:p>
          <a:p>
            <a:pPr marL="285115" indent="-285115">
              <a:buFont typeface="Arial" panose="020B0604020202020204" pitchFamily="34" charset="0"/>
              <a:buChar char="•"/>
            </a:pPr>
            <a:r>
              <a:rPr lang="en-US" sz="3200" dirty="0">
                <a:solidFill>
                  <a:schemeClr val="bg1"/>
                </a:solidFill>
              </a:rPr>
              <a:t>	EL2 (Physical) – MUST be within one calendar year,  MUST be on HCPS Form – </a:t>
            </a:r>
            <a:r>
              <a:rPr lang="en-US" sz="3200" b="1" dirty="0">
                <a:solidFill>
                  <a:schemeClr val="bg1"/>
                </a:solidFill>
              </a:rPr>
              <a:t>download from district web page NEW FORM </a:t>
            </a:r>
            <a:r>
              <a:rPr lang="en-US" sz="3200" b="1" dirty="0">
                <a:solidFill>
                  <a:schemeClr val="bg1"/>
                </a:solidFill>
                <a:highlight>
                  <a:srgbClr val="FF00FF"/>
                </a:highlight>
              </a:rPr>
              <a:t>(2/26) upper right corner</a:t>
            </a:r>
            <a:r>
              <a:rPr lang="en-US" sz="3200" b="1" dirty="0">
                <a:solidFill>
                  <a:schemeClr val="bg1"/>
                </a:solidFill>
              </a:rPr>
              <a:t>.</a:t>
            </a:r>
          </a:p>
          <a:p>
            <a:pPr marL="285115" indent="-285115">
              <a:buFont typeface="Arial" panose="020B0604020202020204" pitchFamily="34" charset="0"/>
              <a:buChar char="•"/>
            </a:pPr>
            <a:r>
              <a:rPr lang="en-US" sz="3200" b="1" dirty="0">
                <a:solidFill>
                  <a:schemeClr val="bg1"/>
                </a:solidFill>
              </a:rPr>
              <a:t>Be careful Dr. Office's do not update :-)</a:t>
            </a:r>
            <a:r>
              <a:rPr lang="en-US" sz="3200" dirty="0">
                <a:solidFill>
                  <a:schemeClr val="bg1"/>
                </a:solidFill>
              </a:rPr>
              <a:t>  they use 2024 still</a:t>
            </a:r>
          </a:p>
          <a:p>
            <a:pPr marL="285115" indent="-285115">
              <a:buFont typeface="Arial" panose="020B0604020202020204" pitchFamily="34" charset="0"/>
              <a:buChar char="•"/>
            </a:pPr>
            <a:r>
              <a:rPr lang="en-US" sz="3200" dirty="0">
                <a:solidFill>
                  <a:schemeClr val="bg1"/>
                </a:solidFill>
              </a:rPr>
              <a:t>Some Docters might state ALL athletes must have an ECG ( this is incorrect) </a:t>
            </a:r>
          </a:p>
          <a:p>
            <a:pPr marL="285115" indent="-285115">
              <a:buFont typeface="Arial" panose="020B0604020202020204" pitchFamily="34" charset="0"/>
              <a:buChar char="•"/>
            </a:pPr>
            <a:r>
              <a:rPr lang="en-US" sz="3200" dirty="0">
                <a:solidFill>
                  <a:schemeClr val="bg1"/>
                </a:solidFill>
                <a:highlight>
                  <a:srgbClr val="FF00FF"/>
                </a:highlight>
              </a:rPr>
              <a:t>Review All documents and double check your students uploads</a:t>
            </a:r>
            <a:r>
              <a:rPr lang="en-US" sz="3200" dirty="0">
                <a:solidFill>
                  <a:schemeClr val="bg1"/>
                </a:solidFill>
              </a:rPr>
              <a:t>. </a:t>
            </a:r>
          </a:p>
          <a:p>
            <a:pPr marL="285115" indent="-285115">
              <a:buFont typeface="Arial" panose="020B0604020202020204" pitchFamily="34" charset="0"/>
              <a:buChar char="•"/>
            </a:pPr>
            <a:r>
              <a:rPr lang="en-US" sz="3200" dirty="0">
                <a:solidFill>
                  <a:schemeClr val="bg1"/>
                </a:solidFill>
              </a:rPr>
              <a:t>Denied clearances just take longer to get corrected and athlete out to participate.</a:t>
            </a:r>
          </a:p>
          <a:p>
            <a:r>
              <a:rPr lang="en-US" sz="2000" dirty="0">
                <a:solidFill>
                  <a:schemeClr val="bg1"/>
                </a:solidFill>
              </a:rPr>
              <a:t>  </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E71E14C6-6B64-7046-A9AC-530B94C96551}"/>
                  </a:ext>
                </a:extLst>
              </p14:cNvPr>
              <p14:cNvContentPartPr/>
              <p14:nvPr/>
            </p14:nvContentPartPr>
            <p14:xfrm>
              <a:off x="2439319" y="3877174"/>
              <a:ext cx="5028480" cy="49320"/>
            </p14:xfrm>
          </p:contentPart>
        </mc:Choice>
        <mc:Fallback xmlns="">
          <p:pic>
            <p:nvPicPr>
              <p:cNvPr id="3" name="Ink 2">
                <a:extLst>
                  <a:ext uri="{FF2B5EF4-FFF2-40B4-BE49-F238E27FC236}">
                    <a16:creationId xmlns:a16="http://schemas.microsoft.com/office/drawing/2014/main" id="{E71E14C6-6B64-7046-A9AC-530B94C96551}"/>
                  </a:ext>
                </a:extLst>
              </p:cNvPr>
              <p:cNvPicPr/>
              <p:nvPr/>
            </p:nvPicPr>
            <p:blipFill>
              <a:blip r:embed="rId3"/>
              <a:stretch>
                <a:fillRect/>
              </a:stretch>
            </p:blipFill>
            <p:spPr>
              <a:xfrm>
                <a:off x="2385323" y="3769174"/>
                <a:ext cx="5136112" cy="264960"/>
              </a:xfrm>
              <a:prstGeom prst="rect">
                <a:avLst/>
              </a:prstGeom>
            </p:spPr>
          </p:pic>
        </mc:Fallback>
      </mc:AlternateContent>
    </p:spTree>
    <p:extLst>
      <p:ext uri="{BB962C8B-B14F-4D97-AF65-F5344CB8AC3E}">
        <p14:creationId xmlns:p14="http://schemas.microsoft.com/office/powerpoint/2010/main" val="1293396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91C54-9D3A-4A46-82E1-45D512B78099}"/>
              </a:ext>
            </a:extLst>
          </p:cNvPr>
          <p:cNvPicPr>
            <a:picLocks noChangeAspect="1"/>
          </p:cNvPicPr>
          <p:nvPr/>
        </p:nvPicPr>
        <p:blipFill>
          <a:blip r:embed="rId2"/>
          <a:stretch>
            <a:fillRect/>
          </a:stretch>
        </p:blipFill>
        <p:spPr>
          <a:xfrm>
            <a:off x="3421196" y="621102"/>
            <a:ext cx="4515106" cy="5780528"/>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20E6C352-4679-C3AD-655D-EC201725FF6C}"/>
                  </a:ext>
                </a:extLst>
              </p14:cNvPr>
              <p14:cNvContentPartPr/>
              <p14:nvPr/>
            </p14:nvContentPartPr>
            <p14:xfrm>
              <a:off x="3725545" y="2118097"/>
              <a:ext cx="519480" cy="574560"/>
            </p14:xfrm>
          </p:contentPart>
        </mc:Choice>
        <mc:Fallback xmlns="">
          <p:pic>
            <p:nvPicPr>
              <p:cNvPr id="9" name="Ink 8">
                <a:extLst>
                  <a:ext uri="{FF2B5EF4-FFF2-40B4-BE49-F238E27FC236}">
                    <a16:creationId xmlns:a16="http://schemas.microsoft.com/office/drawing/2014/main" id="{20E6C352-4679-C3AD-655D-EC201725FF6C}"/>
                  </a:ext>
                </a:extLst>
              </p:cNvPr>
              <p:cNvPicPr/>
              <p:nvPr/>
            </p:nvPicPr>
            <p:blipFill>
              <a:blip r:embed="rId4"/>
              <a:stretch>
                <a:fillRect/>
              </a:stretch>
            </p:blipFill>
            <p:spPr>
              <a:xfrm>
                <a:off x="3707905" y="2082457"/>
                <a:ext cx="555120" cy="646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DEB33EC3-CA6D-B5E6-2FD4-CA202B938E76}"/>
                  </a:ext>
                </a:extLst>
              </p14:cNvPr>
              <p14:cNvContentPartPr/>
              <p14:nvPr/>
            </p14:nvContentPartPr>
            <p14:xfrm>
              <a:off x="3793945" y="3155977"/>
              <a:ext cx="1935720" cy="476640"/>
            </p14:xfrm>
          </p:contentPart>
        </mc:Choice>
        <mc:Fallback xmlns="">
          <p:pic>
            <p:nvPicPr>
              <p:cNvPr id="10" name="Ink 9">
                <a:extLst>
                  <a:ext uri="{FF2B5EF4-FFF2-40B4-BE49-F238E27FC236}">
                    <a16:creationId xmlns:a16="http://schemas.microsoft.com/office/drawing/2014/main" id="{DEB33EC3-CA6D-B5E6-2FD4-CA202B938E76}"/>
                  </a:ext>
                </a:extLst>
              </p:cNvPr>
              <p:cNvPicPr/>
              <p:nvPr/>
            </p:nvPicPr>
            <p:blipFill>
              <a:blip r:embed="rId6"/>
              <a:stretch>
                <a:fillRect/>
              </a:stretch>
            </p:blipFill>
            <p:spPr>
              <a:xfrm>
                <a:off x="3776305" y="3119977"/>
                <a:ext cx="1971360" cy="548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29B0550C-791D-B4B2-2C11-63F1A1D9A00E}"/>
                  </a:ext>
                </a:extLst>
              </p14:cNvPr>
              <p14:cNvContentPartPr/>
              <p14:nvPr/>
            </p14:nvContentPartPr>
            <p14:xfrm>
              <a:off x="5570545" y="3133657"/>
              <a:ext cx="2468160" cy="479520"/>
            </p14:xfrm>
          </p:contentPart>
        </mc:Choice>
        <mc:Fallback xmlns="">
          <p:pic>
            <p:nvPicPr>
              <p:cNvPr id="12" name="Ink 11">
                <a:extLst>
                  <a:ext uri="{FF2B5EF4-FFF2-40B4-BE49-F238E27FC236}">
                    <a16:creationId xmlns:a16="http://schemas.microsoft.com/office/drawing/2014/main" id="{29B0550C-791D-B4B2-2C11-63F1A1D9A00E}"/>
                  </a:ext>
                </a:extLst>
              </p:cNvPr>
              <p:cNvPicPr/>
              <p:nvPr/>
            </p:nvPicPr>
            <p:blipFill>
              <a:blip r:embed="rId8"/>
              <a:stretch>
                <a:fillRect/>
              </a:stretch>
            </p:blipFill>
            <p:spPr>
              <a:xfrm>
                <a:off x="5552545" y="3097657"/>
                <a:ext cx="2503800" cy="551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352D69E9-017C-AAF2-06FC-12C73419830A}"/>
                  </a:ext>
                </a:extLst>
              </p14:cNvPr>
              <p14:cNvContentPartPr/>
              <p14:nvPr/>
            </p14:nvContentPartPr>
            <p14:xfrm>
              <a:off x="3890065" y="3821257"/>
              <a:ext cx="1389600" cy="216360"/>
            </p14:xfrm>
          </p:contentPart>
        </mc:Choice>
        <mc:Fallback xmlns="">
          <p:pic>
            <p:nvPicPr>
              <p:cNvPr id="13" name="Ink 12">
                <a:extLst>
                  <a:ext uri="{FF2B5EF4-FFF2-40B4-BE49-F238E27FC236}">
                    <a16:creationId xmlns:a16="http://schemas.microsoft.com/office/drawing/2014/main" id="{352D69E9-017C-AAF2-06FC-12C73419830A}"/>
                  </a:ext>
                </a:extLst>
              </p:cNvPr>
              <p:cNvPicPr/>
              <p:nvPr/>
            </p:nvPicPr>
            <p:blipFill>
              <a:blip r:embed="rId10"/>
              <a:stretch>
                <a:fillRect/>
              </a:stretch>
            </p:blipFill>
            <p:spPr>
              <a:xfrm>
                <a:off x="3872425" y="3785617"/>
                <a:ext cx="1425240" cy="288000"/>
              </a:xfrm>
              <a:prstGeom prst="rect">
                <a:avLst/>
              </a:prstGeom>
            </p:spPr>
          </p:pic>
        </mc:Fallback>
      </mc:AlternateContent>
      <p:pic>
        <p:nvPicPr>
          <p:cNvPr id="4" name="Picture 3">
            <a:extLst>
              <a:ext uri="{FF2B5EF4-FFF2-40B4-BE49-F238E27FC236}">
                <a16:creationId xmlns:a16="http://schemas.microsoft.com/office/drawing/2014/main" id="{1E968292-ADB4-BB8D-B38A-6F3C3B1A21B8}"/>
              </a:ext>
            </a:extLst>
          </p:cNvPr>
          <p:cNvPicPr>
            <a:picLocks noChangeAspect="1"/>
          </p:cNvPicPr>
          <p:nvPr/>
        </p:nvPicPr>
        <p:blipFill>
          <a:blip r:embed="rId11"/>
          <a:stretch>
            <a:fillRect/>
          </a:stretch>
        </p:blipFill>
        <p:spPr>
          <a:xfrm>
            <a:off x="8762874" y="852277"/>
            <a:ext cx="2895851" cy="1633870"/>
          </a:xfrm>
          <a:prstGeom prst="rect">
            <a:avLst/>
          </a:prstGeom>
        </p:spPr>
      </p:pic>
      <p:pic>
        <p:nvPicPr>
          <p:cNvPr id="8" name="Picture 7">
            <a:extLst>
              <a:ext uri="{FF2B5EF4-FFF2-40B4-BE49-F238E27FC236}">
                <a16:creationId xmlns:a16="http://schemas.microsoft.com/office/drawing/2014/main" id="{3D20F304-56D2-A4AB-4C6F-2148B3505BDF}"/>
              </a:ext>
            </a:extLst>
          </p:cNvPr>
          <p:cNvPicPr>
            <a:picLocks noChangeAspect="1"/>
          </p:cNvPicPr>
          <p:nvPr/>
        </p:nvPicPr>
        <p:blipFill>
          <a:blip r:embed="rId12"/>
          <a:stretch>
            <a:fillRect/>
          </a:stretch>
        </p:blipFill>
        <p:spPr>
          <a:xfrm>
            <a:off x="619786" y="3908150"/>
            <a:ext cx="2481287" cy="2493480"/>
          </a:xfrm>
          <a:prstGeom prst="rect">
            <a:avLst/>
          </a:prstGeom>
        </p:spPr>
      </p:pic>
    </p:spTree>
    <p:extLst>
      <p:ext uri="{BB962C8B-B14F-4D97-AF65-F5344CB8AC3E}">
        <p14:creationId xmlns:p14="http://schemas.microsoft.com/office/powerpoint/2010/main" val="382609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683B9F-360A-5806-E92B-645802127EF4}"/>
              </a:ext>
            </a:extLst>
          </p:cNvPr>
          <p:cNvSpPr txBox="1"/>
          <p:nvPr/>
        </p:nvSpPr>
        <p:spPr>
          <a:xfrm>
            <a:off x="258382" y="526880"/>
            <a:ext cx="8117456" cy="5688609"/>
          </a:xfrm>
          <a:prstGeom prst="rect">
            <a:avLst/>
          </a:prstGeom>
          <a:noFill/>
        </p:spPr>
        <p:txBody>
          <a:bodyPr wrap="square">
            <a:spAutoFit/>
          </a:bodyPr>
          <a:lstStyle/>
          <a:p>
            <a:pPr fontAlgn="base">
              <a:lnSpc>
                <a:spcPts val="1500"/>
              </a:lnSpc>
            </a:pPr>
            <a:r>
              <a:rPr lang="en-US" sz="4000" dirty="0">
                <a:solidFill>
                  <a:schemeClr val="bg1"/>
                </a:solidFill>
              </a:rPr>
              <a:t>Athletic Paperwork continued</a:t>
            </a:r>
          </a:p>
          <a:p>
            <a:pPr fontAlgn="base">
              <a:lnSpc>
                <a:spcPts val="1500"/>
              </a:lnSpc>
            </a:pPr>
            <a:endParaRPr lang="en-US" sz="4000" b="1" i="0" dirty="0">
              <a:solidFill>
                <a:schemeClr val="bg1"/>
              </a:solidFill>
              <a:effectLst/>
              <a:latin typeface="Abadi" panose="020B0604020104020204" pitchFamily="34" charset="0"/>
            </a:endParaRPr>
          </a:p>
          <a:p>
            <a:pPr fontAlgn="base">
              <a:lnSpc>
                <a:spcPts val="1500"/>
              </a:lnSpc>
            </a:pPr>
            <a:endParaRPr lang="en-US" sz="4000" b="1" i="0" dirty="0">
              <a:solidFill>
                <a:schemeClr val="bg1"/>
              </a:solidFill>
              <a:effectLst/>
              <a:latin typeface="Abadi" panose="020B0604020104020204" pitchFamily="34" charset="0"/>
            </a:endParaRPr>
          </a:p>
          <a:p>
            <a:pPr algn="l" fontAlgn="base">
              <a:lnSpc>
                <a:spcPts val="1500"/>
              </a:lnSpc>
              <a:buNone/>
            </a:pPr>
            <a:r>
              <a:rPr lang="en-US" sz="2000" b="1" i="0" dirty="0">
                <a:solidFill>
                  <a:schemeClr val="bg1"/>
                </a:solidFill>
                <a:effectLst/>
                <a:latin typeface="Abadi" panose="020B0604020104020204" pitchFamily="34" charset="0"/>
              </a:rPr>
              <a:t>• New ECG requirement form: EL1 (require</a:t>
            </a:r>
          </a:p>
          <a:p>
            <a:pPr algn="l" fontAlgn="base">
              <a:lnSpc>
                <a:spcPts val="1500"/>
              </a:lnSpc>
              <a:buNone/>
            </a:pPr>
            <a:endParaRPr lang="en-US" sz="2000" b="1" i="0" dirty="0">
              <a:solidFill>
                <a:schemeClr val="bg1"/>
              </a:solidFill>
              <a:effectLst/>
              <a:latin typeface="Abadi" panose="020B0604020104020204" pitchFamily="34" charset="0"/>
            </a:endParaRPr>
          </a:p>
          <a:p>
            <a:pPr algn="l" fontAlgn="base">
              <a:lnSpc>
                <a:spcPts val="1500"/>
              </a:lnSpc>
              <a:buNone/>
            </a:pPr>
            <a:r>
              <a:rPr lang="en-US" sz="2000" b="1" i="0" dirty="0">
                <a:solidFill>
                  <a:schemeClr val="bg1"/>
                </a:solidFill>
                <a:effectLst/>
                <a:latin typeface="Abadi" panose="020B0604020104020204" pitchFamily="34" charset="0"/>
              </a:rPr>
              <a:t> starting July 1, 2026)</a:t>
            </a:r>
          </a:p>
          <a:p>
            <a:pPr algn="l" fontAlgn="base">
              <a:lnSpc>
                <a:spcPts val="1500"/>
              </a:lnSpc>
              <a:buNone/>
            </a:pPr>
            <a:br>
              <a:rPr lang="en-US" sz="2000" b="1" i="0" dirty="0">
                <a:solidFill>
                  <a:schemeClr val="bg1"/>
                </a:solidFill>
                <a:effectLst/>
                <a:latin typeface="Abadi" panose="020B0604020104020204" pitchFamily="34" charset="0"/>
              </a:rPr>
            </a:br>
            <a:r>
              <a:rPr lang="en-US" sz="2000" b="1" i="0" dirty="0">
                <a:solidFill>
                  <a:schemeClr val="bg1"/>
                </a:solidFill>
                <a:effectLst/>
                <a:latin typeface="Abadi" panose="020B0604020104020204" pitchFamily="34" charset="0"/>
              </a:rPr>
              <a:t>• EL1 confirms ECG completion with parent and</a:t>
            </a:r>
          </a:p>
          <a:p>
            <a:pPr algn="l" fontAlgn="base">
              <a:lnSpc>
                <a:spcPts val="1500"/>
              </a:lnSpc>
              <a:buNone/>
            </a:pPr>
            <a:endParaRPr lang="en-US" sz="2000" b="1" i="0" dirty="0">
              <a:solidFill>
                <a:schemeClr val="bg1"/>
              </a:solidFill>
              <a:effectLst/>
              <a:latin typeface="Abadi" panose="020B0604020104020204" pitchFamily="34" charset="0"/>
            </a:endParaRPr>
          </a:p>
          <a:p>
            <a:pPr algn="l" fontAlgn="base">
              <a:lnSpc>
                <a:spcPts val="1500"/>
              </a:lnSpc>
              <a:buNone/>
            </a:pPr>
            <a:r>
              <a:rPr lang="en-US" sz="2000" b="1" i="0" dirty="0">
                <a:solidFill>
                  <a:schemeClr val="bg1"/>
                </a:solidFill>
                <a:effectLst/>
                <a:latin typeface="Abadi" panose="020B0604020104020204" pitchFamily="34" charset="0"/>
              </a:rPr>
              <a:t> clinician verification</a:t>
            </a:r>
          </a:p>
          <a:p>
            <a:pPr fontAlgn="base">
              <a:lnSpc>
                <a:spcPts val="1500"/>
              </a:lnSpc>
            </a:pPr>
            <a:br>
              <a:rPr lang="en-US" sz="2000" b="1" i="0" dirty="0">
                <a:solidFill>
                  <a:schemeClr val="bg1"/>
                </a:solidFill>
                <a:effectLst/>
                <a:latin typeface="Abadi" panose="020B0604020104020204" pitchFamily="34" charset="0"/>
              </a:rPr>
            </a:br>
            <a:r>
              <a:rPr lang="en-US" sz="2000" b="1" i="0" dirty="0">
                <a:solidFill>
                  <a:schemeClr val="bg1"/>
                </a:solidFill>
                <a:effectLst/>
                <a:latin typeface="Abadi" panose="020B0604020104020204" pitchFamily="34" charset="0"/>
              </a:rPr>
              <a:t>•</a:t>
            </a:r>
            <a:r>
              <a:rPr lang="en-US" sz="2000" b="1" dirty="0">
                <a:solidFill>
                  <a:schemeClr val="bg1"/>
                </a:solidFill>
                <a:latin typeface="Aptos" panose="020B0004020202020204" pitchFamily="34" charset="0"/>
              </a:rPr>
              <a:t>ECG must be documented using the official EL1 form</a:t>
            </a:r>
          </a:p>
          <a:p>
            <a:pPr fontAlgn="base">
              <a:lnSpc>
                <a:spcPts val="1500"/>
              </a:lnSpc>
            </a:pPr>
            <a:endParaRPr lang="en-US" sz="2000" b="1" dirty="0">
              <a:solidFill>
                <a:schemeClr val="bg1"/>
              </a:solidFill>
              <a:latin typeface="Aptos" panose="020B0004020202020204" pitchFamily="34" charset="0"/>
            </a:endParaRPr>
          </a:p>
          <a:p>
            <a:pPr fontAlgn="base">
              <a:lnSpc>
                <a:spcPts val="1500"/>
              </a:lnSpc>
            </a:pPr>
            <a:br>
              <a:rPr lang="en-US" sz="2000" b="1" dirty="0">
                <a:solidFill>
                  <a:schemeClr val="bg1"/>
                </a:solidFill>
                <a:latin typeface="Aptos" panose="020B0004020202020204" pitchFamily="34" charset="0"/>
              </a:rPr>
            </a:br>
            <a:r>
              <a:rPr lang="en-US" sz="2000" b="1" dirty="0">
                <a:solidFill>
                  <a:schemeClr val="bg1"/>
                </a:solidFill>
                <a:latin typeface="Aptos" panose="020B0004020202020204" pitchFamily="34" charset="0"/>
              </a:rPr>
              <a:t>• ECG completed on or after July 1, 2024 will meet the </a:t>
            </a:r>
          </a:p>
          <a:p>
            <a:pPr fontAlgn="base">
              <a:lnSpc>
                <a:spcPts val="1500"/>
              </a:lnSpc>
            </a:pPr>
            <a:r>
              <a:rPr lang="en-US" sz="2000" b="1" dirty="0">
                <a:solidFill>
                  <a:schemeClr val="bg1"/>
                </a:solidFill>
                <a:latin typeface="Aptos" panose="020B0004020202020204" pitchFamily="34" charset="0"/>
              </a:rPr>
              <a:t> requirement</a:t>
            </a:r>
          </a:p>
          <a:p>
            <a:pPr fontAlgn="base">
              <a:lnSpc>
                <a:spcPts val="1500"/>
              </a:lnSpc>
            </a:pPr>
            <a:br>
              <a:rPr lang="en-US" sz="2000" b="1" dirty="0">
                <a:solidFill>
                  <a:schemeClr val="bg1"/>
                </a:solidFill>
                <a:latin typeface="Aptos" panose="020B0004020202020204" pitchFamily="34" charset="0"/>
              </a:rPr>
            </a:br>
            <a:r>
              <a:rPr lang="en-US" sz="2000" b="1" dirty="0">
                <a:solidFill>
                  <a:schemeClr val="bg1"/>
                </a:solidFill>
                <a:latin typeface="Aptos" panose="020B0004020202020204" pitchFamily="34" charset="0"/>
              </a:rPr>
              <a:t>• Follow-up clearance required if concerns are identified</a:t>
            </a:r>
          </a:p>
          <a:p>
            <a:pPr fontAlgn="base">
              <a:lnSpc>
                <a:spcPts val="1500"/>
              </a:lnSpc>
            </a:pPr>
            <a:endParaRPr lang="en-US" sz="2000" b="1" dirty="0">
              <a:solidFill>
                <a:schemeClr val="bg1"/>
              </a:solidFill>
              <a:latin typeface="Aptos" panose="020B0004020202020204" pitchFamily="34" charset="0"/>
            </a:endParaRPr>
          </a:p>
          <a:p>
            <a:pPr fontAlgn="base">
              <a:lnSpc>
                <a:spcPts val="1500"/>
              </a:lnSpc>
            </a:pPr>
            <a:br>
              <a:rPr lang="en-US" sz="2000" b="1" dirty="0">
                <a:solidFill>
                  <a:schemeClr val="bg1"/>
                </a:solidFill>
                <a:latin typeface="Aptos" panose="020B0004020202020204" pitchFamily="34" charset="0"/>
              </a:rPr>
            </a:br>
            <a:r>
              <a:rPr lang="en-US" sz="2000" b="1" dirty="0">
                <a:solidFill>
                  <a:schemeClr val="bg1"/>
                </a:solidFill>
                <a:latin typeface="Aptos" panose="020B0004020202020204" pitchFamily="34" charset="0"/>
              </a:rPr>
              <a:t>• Students cannot participate until fully cleared if further </a:t>
            </a:r>
          </a:p>
          <a:p>
            <a:pPr fontAlgn="base">
              <a:lnSpc>
                <a:spcPts val="1500"/>
              </a:lnSpc>
            </a:pPr>
            <a:r>
              <a:rPr lang="en-US" sz="2000" b="1" dirty="0">
                <a:solidFill>
                  <a:schemeClr val="bg1"/>
                </a:solidFill>
                <a:latin typeface="Aptos" panose="020B0004020202020204" pitchFamily="34" charset="0"/>
              </a:rPr>
              <a:t>evaluation is needed</a:t>
            </a:r>
          </a:p>
          <a:p>
            <a:pPr fontAlgn="base">
              <a:lnSpc>
                <a:spcPts val="1500"/>
              </a:lnSpc>
            </a:pPr>
            <a:endParaRPr lang="en-US" sz="2000" b="1" dirty="0">
              <a:solidFill>
                <a:schemeClr val="bg1"/>
              </a:solidFill>
              <a:latin typeface="Aptos" panose="020B0004020202020204" pitchFamily="34" charset="0"/>
            </a:endParaRPr>
          </a:p>
          <a:p>
            <a:pPr fontAlgn="base">
              <a:lnSpc>
                <a:spcPts val="1500"/>
              </a:lnSpc>
            </a:pPr>
            <a:r>
              <a:rPr lang="en-US" sz="2000" b="1" u="sng" dirty="0">
                <a:solidFill>
                  <a:schemeClr val="bg1"/>
                </a:solidFill>
                <a:highlight>
                  <a:srgbClr val="FF00FF"/>
                </a:highlight>
                <a:latin typeface="Aptos" panose="020B0004020202020204" pitchFamily="34" charset="0"/>
              </a:rPr>
              <a:t>Returning athletes are not required but strongly encouraged to complete an ECG</a:t>
            </a:r>
          </a:p>
          <a:p>
            <a:pPr fontAlgn="base">
              <a:lnSpc>
                <a:spcPts val="1500"/>
              </a:lnSpc>
            </a:pPr>
            <a:endParaRPr lang="en-US" sz="2000" b="1" u="sng" dirty="0">
              <a:solidFill>
                <a:schemeClr val="bg1"/>
              </a:solidFill>
              <a:highlight>
                <a:srgbClr val="FF00FF"/>
              </a:highlight>
              <a:latin typeface="Aptos" panose="020B0004020202020204" pitchFamily="34" charset="0"/>
            </a:endParaRPr>
          </a:p>
          <a:p>
            <a:pPr fontAlgn="base">
              <a:lnSpc>
                <a:spcPts val="1500"/>
              </a:lnSpc>
            </a:pPr>
            <a:r>
              <a:rPr lang="en-US" sz="2000" b="1" u="sng" dirty="0" err="1">
                <a:solidFill>
                  <a:schemeClr val="bg1"/>
                </a:solidFill>
                <a:highlight>
                  <a:srgbClr val="FF00FF"/>
                </a:highlight>
                <a:latin typeface="Aptos" panose="020B0004020202020204" pitchFamily="34" charset="0"/>
              </a:rPr>
              <a:t>Returing</a:t>
            </a:r>
            <a:r>
              <a:rPr lang="en-US" sz="2000" b="1" u="sng" dirty="0">
                <a:solidFill>
                  <a:schemeClr val="bg1"/>
                </a:solidFill>
                <a:highlight>
                  <a:srgbClr val="FF00FF"/>
                </a:highlight>
                <a:latin typeface="Aptos" panose="020B0004020202020204" pitchFamily="34" charset="0"/>
              </a:rPr>
              <a:t> athletes must upload enrollment history in the </a:t>
            </a:r>
          </a:p>
          <a:p>
            <a:pPr fontAlgn="base">
              <a:lnSpc>
                <a:spcPts val="1500"/>
              </a:lnSpc>
            </a:pPr>
            <a:r>
              <a:rPr lang="en-US" sz="2000" b="1" u="sng" dirty="0">
                <a:solidFill>
                  <a:schemeClr val="bg1"/>
                </a:solidFill>
                <a:highlight>
                  <a:srgbClr val="FF00FF"/>
                </a:highlight>
                <a:latin typeface="Aptos" panose="020B0004020202020204" pitchFamily="34" charset="0"/>
              </a:rPr>
              <a:t>EL1 location</a:t>
            </a:r>
          </a:p>
          <a:p>
            <a:pPr algn="l" fontAlgn="base">
              <a:lnSpc>
                <a:spcPts val="1500"/>
              </a:lnSpc>
              <a:buNone/>
            </a:pPr>
            <a:endParaRPr lang="en-US" sz="2000" b="1" i="0" dirty="0">
              <a:solidFill>
                <a:schemeClr val="bg1"/>
              </a:solidFill>
              <a:effectLst/>
              <a:latin typeface="Abadi" panose="020B0604020104020204" pitchFamily="34" charset="0"/>
            </a:endParaRPr>
          </a:p>
        </p:txBody>
      </p:sp>
      <p:pic>
        <p:nvPicPr>
          <p:cNvPr id="4" name="Picture 3">
            <a:extLst>
              <a:ext uri="{FF2B5EF4-FFF2-40B4-BE49-F238E27FC236}">
                <a16:creationId xmlns:a16="http://schemas.microsoft.com/office/drawing/2014/main" id="{0937C9AA-F7D9-2D44-4527-CCE64F6D98C4}"/>
              </a:ext>
            </a:extLst>
          </p:cNvPr>
          <p:cNvPicPr>
            <a:picLocks noChangeAspect="1"/>
          </p:cNvPicPr>
          <p:nvPr/>
        </p:nvPicPr>
        <p:blipFill>
          <a:blip r:embed="rId2"/>
          <a:stretch>
            <a:fillRect/>
          </a:stretch>
        </p:blipFill>
        <p:spPr>
          <a:xfrm>
            <a:off x="7691374" y="190500"/>
            <a:ext cx="4356544" cy="6140620"/>
          </a:xfrm>
          <a:prstGeom prst="rect">
            <a:avLst/>
          </a:prstGeom>
        </p:spPr>
      </p:pic>
      <p:sp>
        <p:nvSpPr>
          <p:cNvPr id="5" name="Star: 5 Points 4">
            <a:extLst>
              <a:ext uri="{FF2B5EF4-FFF2-40B4-BE49-F238E27FC236}">
                <a16:creationId xmlns:a16="http://schemas.microsoft.com/office/drawing/2014/main" id="{E7EA9607-91E9-237D-DF17-64F9608071D9}"/>
              </a:ext>
            </a:extLst>
          </p:cNvPr>
          <p:cNvSpPr/>
          <p:nvPr/>
        </p:nvSpPr>
        <p:spPr>
          <a:xfrm>
            <a:off x="7278624" y="1756791"/>
            <a:ext cx="677418" cy="52920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5A280C6D-EEC7-57E3-8F8C-83053C7B5657}"/>
              </a:ext>
            </a:extLst>
          </p:cNvPr>
          <p:cNvSpPr/>
          <p:nvPr/>
        </p:nvSpPr>
        <p:spPr>
          <a:xfrm>
            <a:off x="6899783" y="5162564"/>
            <a:ext cx="585216" cy="68041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06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F9840C-F795-B788-3F5D-FEE6090AACE3}"/>
              </a:ext>
            </a:extLst>
          </p:cNvPr>
          <p:cNvSpPr txBox="1"/>
          <p:nvPr/>
        </p:nvSpPr>
        <p:spPr>
          <a:xfrm>
            <a:off x="722376" y="2148273"/>
            <a:ext cx="10003535" cy="3207225"/>
          </a:xfrm>
          <a:prstGeom prst="rect">
            <a:avLst/>
          </a:prstGeom>
          <a:noFill/>
        </p:spPr>
        <p:txBody>
          <a:bodyPr wrap="square">
            <a:spAutoFit/>
          </a:bodyPr>
          <a:lstStyle/>
          <a:p>
            <a:pPr algn="l" fontAlgn="base">
              <a:lnSpc>
                <a:spcPts val="1500"/>
              </a:lnSpc>
              <a:buNone/>
            </a:pPr>
            <a:r>
              <a:rPr lang="en-US" sz="4000" b="0" i="0" dirty="0">
                <a:solidFill>
                  <a:schemeClr val="bg1"/>
                </a:solidFill>
                <a:effectLst/>
                <a:latin typeface="Aptos" panose="020B0004020202020204" pitchFamily="34" charset="0"/>
              </a:rPr>
              <a:t>Screening and Access Options for   Families</a:t>
            </a:r>
          </a:p>
          <a:p>
            <a:pPr algn="l" fontAlgn="base">
              <a:lnSpc>
                <a:spcPts val="1500"/>
              </a:lnSpc>
              <a:buNone/>
            </a:pPr>
            <a:endParaRPr lang="en-US" sz="4000" dirty="0">
              <a:solidFill>
                <a:schemeClr val="bg1"/>
              </a:solidFill>
              <a:latin typeface="Aptos" panose="020B0004020202020204" pitchFamily="34" charset="0"/>
            </a:endParaRPr>
          </a:p>
          <a:p>
            <a:pPr algn="l" fontAlgn="base">
              <a:lnSpc>
                <a:spcPts val="1500"/>
              </a:lnSpc>
              <a:buNone/>
            </a:pPr>
            <a:endParaRPr lang="en-US" sz="4000" b="0" i="0" dirty="0">
              <a:solidFill>
                <a:schemeClr val="bg1"/>
              </a:solidFill>
              <a:effectLst/>
              <a:latin typeface="Aptos" panose="020B0004020202020204" pitchFamily="34" charset="0"/>
            </a:endParaRPr>
          </a:p>
          <a:p>
            <a:pPr algn="l" fontAlgn="base">
              <a:lnSpc>
                <a:spcPts val="1500"/>
              </a:lnSpc>
              <a:buNone/>
            </a:pPr>
            <a:r>
              <a:rPr lang="en-US" sz="4000" b="0" i="0" dirty="0">
                <a:solidFill>
                  <a:schemeClr val="bg1"/>
                </a:solidFill>
                <a:effectLst/>
                <a:latin typeface="Aptos" panose="020B0004020202020204" pitchFamily="34" charset="0"/>
              </a:rPr>
              <a:t> Families can schedule ECGs through:</a:t>
            </a:r>
          </a:p>
          <a:p>
            <a:pPr algn="l" fontAlgn="base">
              <a:lnSpc>
                <a:spcPts val="1500"/>
              </a:lnSpc>
              <a:buNone/>
            </a:pPr>
            <a:br>
              <a:rPr lang="en-US" sz="2400" b="0" i="0" dirty="0">
                <a:solidFill>
                  <a:schemeClr val="bg1"/>
                </a:solidFill>
                <a:effectLst/>
                <a:latin typeface="Aptos" panose="020B0004020202020204" pitchFamily="34" charset="0"/>
              </a:rPr>
            </a:br>
            <a:r>
              <a:rPr lang="en-US" sz="2400" b="0" i="0" dirty="0">
                <a:solidFill>
                  <a:schemeClr val="bg1"/>
                </a:solidFill>
                <a:effectLst/>
                <a:latin typeface="Aptos" panose="020B0004020202020204" pitchFamily="34" charset="0"/>
              </a:rPr>
              <a:t>• Their personal healthcare provider</a:t>
            </a:r>
          </a:p>
          <a:p>
            <a:pPr algn="l" fontAlgn="base">
              <a:lnSpc>
                <a:spcPts val="1500"/>
              </a:lnSpc>
              <a:buNone/>
            </a:pPr>
            <a:br>
              <a:rPr lang="en-US" sz="2400" b="0" i="0" dirty="0">
                <a:solidFill>
                  <a:schemeClr val="bg1"/>
                </a:solidFill>
                <a:effectLst/>
                <a:latin typeface="Aptos" panose="020B0004020202020204" pitchFamily="34" charset="0"/>
              </a:rPr>
            </a:br>
            <a:r>
              <a:rPr lang="en-US" sz="2400" b="0" i="0" dirty="0">
                <a:solidFill>
                  <a:schemeClr val="bg1"/>
                </a:solidFill>
                <a:effectLst/>
                <a:latin typeface="Aptos" panose="020B0004020202020204" pitchFamily="34" charset="0"/>
              </a:rPr>
              <a:t>• Local screening organizations</a:t>
            </a:r>
          </a:p>
          <a:p>
            <a:pPr algn="l" fontAlgn="base">
              <a:lnSpc>
                <a:spcPts val="1500"/>
              </a:lnSpc>
              <a:buNone/>
            </a:pPr>
            <a:br>
              <a:rPr lang="en-US" sz="2400" b="0" i="0" dirty="0">
                <a:solidFill>
                  <a:schemeClr val="bg1"/>
                </a:solidFill>
                <a:effectLst/>
                <a:latin typeface="Aptos" panose="020B0004020202020204" pitchFamily="34" charset="0"/>
              </a:rPr>
            </a:br>
            <a:r>
              <a:rPr lang="en-US" sz="2400" b="0" i="0" dirty="0">
                <a:solidFill>
                  <a:schemeClr val="bg1"/>
                </a:solidFill>
                <a:effectLst/>
                <a:latin typeface="Aptos" panose="020B0004020202020204" pitchFamily="34" charset="0"/>
              </a:rPr>
              <a:t>• School or district partnerships</a:t>
            </a:r>
          </a:p>
          <a:p>
            <a:pPr algn="l" fontAlgn="base">
              <a:lnSpc>
                <a:spcPts val="1500"/>
              </a:lnSpc>
              <a:buNone/>
            </a:pPr>
            <a:endParaRPr lang="en-US" sz="2400" b="0" i="0" dirty="0">
              <a:solidFill>
                <a:schemeClr val="bg1"/>
              </a:solidFill>
              <a:effectLst/>
              <a:latin typeface="Aptos" panose="020B0004020202020204" pitchFamily="34" charset="0"/>
            </a:endParaRPr>
          </a:p>
          <a:p>
            <a:pPr algn="l" fontAlgn="base">
              <a:lnSpc>
                <a:spcPts val="1500"/>
              </a:lnSpc>
              <a:buNone/>
            </a:pPr>
            <a:r>
              <a:rPr lang="en-US" sz="2400" b="0" i="0" dirty="0">
                <a:solidFill>
                  <a:schemeClr val="bg1"/>
                </a:solidFill>
                <a:effectLst/>
                <a:latin typeface="Aptos" panose="020B0004020202020204" pitchFamily="34" charset="0"/>
              </a:rPr>
              <a:t>• Additional screening opportunities:</a:t>
            </a:r>
          </a:p>
          <a:p>
            <a:pPr algn="l" fontAlgn="base">
              <a:lnSpc>
                <a:spcPts val="1500"/>
              </a:lnSpc>
              <a:buNone/>
            </a:pPr>
            <a:br>
              <a:rPr lang="en-US" sz="2400" b="0" i="0" dirty="0">
                <a:solidFill>
                  <a:schemeClr val="bg1"/>
                </a:solidFill>
                <a:effectLst/>
                <a:highlight>
                  <a:srgbClr val="FF00FF"/>
                </a:highlight>
                <a:latin typeface="Aptos" panose="020B0004020202020204" pitchFamily="34" charset="0"/>
              </a:rPr>
            </a:br>
            <a:r>
              <a:rPr lang="en-US" sz="2400" b="0" i="0" dirty="0">
                <a:solidFill>
                  <a:schemeClr val="bg1"/>
                </a:solidFill>
                <a:effectLst/>
                <a:highlight>
                  <a:srgbClr val="FF00FF"/>
                </a:highlight>
                <a:latin typeface="Aptos" panose="020B0004020202020204" pitchFamily="34" charset="0"/>
              </a:rPr>
              <a:t>• WhoWePlayFor.org</a:t>
            </a:r>
          </a:p>
          <a:p>
            <a:pPr algn="l" fontAlgn="base">
              <a:lnSpc>
                <a:spcPts val="1500"/>
              </a:lnSpc>
              <a:buNone/>
            </a:pPr>
            <a:br>
              <a:rPr lang="en-US" sz="2400" b="0" i="0" dirty="0">
                <a:solidFill>
                  <a:schemeClr val="bg1"/>
                </a:solidFill>
                <a:effectLst/>
                <a:highlight>
                  <a:srgbClr val="FF00FF"/>
                </a:highlight>
                <a:latin typeface="Aptos" panose="020B0004020202020204" pitchFamily="34" charset="0"/>
              </a:rPr>
            </a:br>
            <a:r>
              <a:rPr lang="en-US" sz="2400" b="0" i="0" dirty="0">
                <a:solidFill>
                  <a:schemeClr val="bg1"/>
                </a:solidFill>
                <a:effectLst/>
                <a:highlight>
                  <a:srgbClr val="FF00FF"/>
                </a:highlight>
                <a:latin typeface="Aptos" panose="020B0004020202020204" pitchFamily="34" charset="0"/>
              </a:rPr>
              <a:t>• Hillsboroughschools.org/</a:t>
            </a:r>
            <a:r>
              <a:rPr lang="en-US" sz="2400" b="0" i="0" dirty="0" err="1">
                <a:solidFill>
                  <a:schemeClr val="bg1"/>
                </a:solidFill>
                <a:effectLst/>
                <a:highlight>
                  <a:srgbClr val="FF00FF"/>
                </a:highlight>
                <a:latin typeface="Aptos" panose="020B0004020202020204" pitchFamily="34" charset="0"/>
              </a:rPr>
              <a:t>ecgscreenings</a:t>
            </a:r>
            <a:endParaRPr lang="en-US" sz="2400" b="0" i="0" dirty="0">
              <a:solidFill>
                <a:schemeClr val="bg1"/>
              </a:solidFill>
              <a:effectLst/>
              <a:highlight>
                <a:srgbClr val="FF00FF"/>
              </a:highlight>
              <a:latin typeface="Aptos" panose="020B0004020202020204" pitchFamily="34" charset="0"/>
            </a:endParaRPr>
          </a:p>
        </p:txBody>
      </p:sp>
      <p:pic>
        <p:nvPicPr>
          <p:cNvPr id="4" name="Picture 3">
            <a:extLst>
              <a:ext uri="{FF2B5EF4-FFF2-40B4-BE49-F238E27FC236}">
                <a16:creationId xmlns:a16="http://schemas.microsoft.com/office/drawing/2014/main" id="{F301AFE6-333B-4B61-261F-8E53AA45699E}"/>
              </a:ext>
            </a:extLst>
          </p:cNvPr>
          <p:cNvPicPr>
            <a:picLocks noChangeAspect="1"/>
          </p:cNvPicPr>
          <p:nvPr/>
        </p:nvPicPr>
        <p:blipFill>
          <a:blip r:embed="rId2"/>
          <a:stretch>
            <a:fillRect/>
          </a:stretch>
        </p:blipFill>
        <p:spPr>
          <a:xfrm>
            <a:off x="3980965" y="322047"/>
            <a:ext cx="2895851" cy="1633870"/>
          </a:xfrm>
          <a:prstGeom prst="rect">
            <a:avLst/>
          </a:prstGeom>
        </p:spPr>
      </p:pic>
    </p:spTree>
    <p:extLst>
      <p:ext uri="{BB962C8B-B14F-4D97-AF65-F5344CB8AC3E}">
        <p14:creationId xmlns:p14="http://schemas.microsoft.com/office/powerpoint/2010/main" val="23114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55160" y="-95596"/>
            <a:ext cx="10018713" cy="1494068"/>
          </a:xfrm>
        </p:spPr>
        <p:txBody>
          <a:bodyPr/>
          <a:lstStyle/>
          <a:p>
            <a:r>
              <a:rPr lang="en-US" b="1" dirty="0">
                <a:solidFill>
                  <a:schemeClr val="bg1"/>
                </a:solidFill>
              </a:rPr>
              <a:t>Scan here for information about for ECG</a:t>
            </a:r>
          </a:p>
        </p:txBody>
      </p:sp>
      <p:sp>
        <p:nvSpPr>
          <p:cNvPr id="5" name="TextBox 4"/>
          <p:cNvSpPr txBox="1"/>
          <p:nvPr/>
        </p:nvSpPr>
        <p:spPr>
          <a:xfrm>
            <a:off x="904549" y="1292102"/>
            <a:ext cx="10132291" cy="923330"/>
          </a:xfrm>
          <a:prstGeom prst="rect">
            <a:avLst/>
          </a:prstGeom>
          <a:noFill/>
        </p:spPr>
        <p:txBody>
          <a:bodyPr wrap="square" rtlCol="0">
            <a:spAutoFit/>
          </a:bodyPr>
          <a:lstStyle/>
          <a:p>
            <a:endParaRPr lang="en-US" dirty="0"/>
          </a:p>
          <a:p>
            <a:endParaRPr lang="en-US" dirty="0"/>
          </a:p>
          <a:p>
            <a:endParaRPr lang="en-US" dirty="0"/>
          </a:p>
        </p:txBody>
      </p:sp>
      <p:sp>
        <p:nvSpPr>
          <p:cNvPr id="4" name="TextBox 3"/>
          <p:cNvSpPr txBox="1"/>
          <p:nvPr/>
        </p:nvSpPr>
        <p:spPr>
          <a:xfrm>
            <a:off x="485370" y="721364"/>
            <a:ext cx="11027295" cy="677108"/>
          </a:xfrm>
          <a:prstGeom prst="rect">
            <a:avLst/>
          </a:prstGeom>
          <a:noFill/>
        </p:spPr>
        <p:txBody>
          <a:bodyPr wrap="square" lIns="91440" tIns="45720" rIns="91440" bIns="45720" rtlCol="0" anchor="t">
            <a:spAutoFit/>
          </a:bodyPr>
          <a:lstStyle/>
          <a:p>
            <a:endParaRPr lang="en-US" sz="2000" dirty="0">
              <a:solidFill>
                <a:schemeClr val="bg1"/>
              </a:solidFill>
            </a:endParaRPr>
          </a:p>
          <a:p>
            <a:endParaRPr lang="en-US" dirty="0">
              <a:solidFill>
                <a:schemeClr val="bg1"/>
              </a:solidFill>
            </a:endParaRPr>
          </a:p>
        </p:txBody>
      </p:sp>
      <p:pic>
        <p:nvPicPr>
          <p:cNvPr id="8" name="Picture 7">
            <a:extLst>
              <a:ext uri="{FF2B5EF4-FFF2-40B4-BE49-F238E27FC236}">
                <a16:creationId xmlns:a16="http://schemas.microsoft.com/office/drawing/2014/main" id="{D4E4DB20-36C2-E651-D283-8EC0B9778E65}"/>
              </a:ext>
            </a:extLst>
          </p:cNvPr>
          <p:cNvPicPr>
            <a:picLocks noChangeAspect="1"/>
          </p:cNvPicPr>
          <p:nvPr/>
        </p:nvPicPr>
        <p:blipFill>
          <a:blip r:embed="rId2"/>
          <a:stretch>
            <a:fillRect/>
          </a:stretch>
        </p:blipFill>
        <p:spPr>
          <a:xfrm>
            <a:off x="3816553" y="1609898"/>
            <a:ext cx="4870248" cy="4870248"/>
          </a:xfrm>
          <a:prstGeom prst="rect">
            <a:avLst/>
          </a:prstGeom>
        </p:spPr>
      </p:pic>
    </p:spTree>
    <p:extLst>
      <p:ext uri="{BB962C8B-B14F-4D97-AF65-F5344CB8AC3E}">
        <p14:creationId xmlns:p14="http://schemas.microsoft.com/office/powerpoint/2010/main" val="1858497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4840" y="85438"/>
            <a:ext cx="10018713" cy="1170709"/>
          </a:xfrm>
        </p:spPr>
        <p:txBody>
          <a:bodyPr/>
          <a:lstStyle/>
          <a:p>
            <a:r>
              <a:rPr lang="en-US" dirty="0">
                <a:solidFill>
                  <a:schemeClr val="bg1"/>
                </a:solidFill>
              </a:rPr>
              <a:t>Athletic Paperwork continued: </a:t>
            </a:r>
          </a:p>
        </p:txBody>
      </p:sp>
      <p:sp>
        <p:nvSpPr>
          <p:cNvPr id="5" name="TextBox 4"/>
          <p:cNvSpPr txBox="1"/>
          <p:nvPr/>
        </p:nvSpPr>
        <p:spPr>
          <a:xfrm>
            <a:off x="932873" y="1256149"/>
            <a:ext cx="10132291" cy="923330"/>
          </a:xfrm>
          <a:prstGeom prst="rect">
            <a:avLst/>
          </a:prstGeom>
          <a:noFill/>
        </p:spPr>
        <p:txBody>
          <a:bodyPr wrap="square" rtlCol="0">
            <a:spAutoFit/>
          </a:bodyPr>
          <a:lstStyle/>
          <a:p>
            <a:endParaRPr lang="en-US" dirty="0"/>
          </a:p>
          <a:p>
            <a:endParaRPr lang="en-US" dirty="0"/>
          </a:p>
          <a:p>
            <a:endParaRPr lang="en-US" dirty="0"/>
          </a:p>
        </p:txBody>
      </p:sp>
      <p:sp>
        <p:nvSpPr>
          <p:cNvPr id="4" name="TextBox 3"/>
          <p:cNvSpPr txBox="1"/>
          <p:nvPr/>
        </p:nvSpPr>
        <p:spPr>
          <a:xfrm>
            <a:off x="544949" y="894084"/>
            <a:ext cx="11027295" cy="2677656"/>
          </a:xfrm>
          <a:prstGeom prst="rect">
            <a:avLst/>
          </a:prstGeom>
          <a:noFill/>
        </p:spPr>
        <p:txBody>
          <a:bodyPr wrap="square" lIns="91440" tIns="45720" rIns="91440" bIns="45720" rtlCol="0" anchor="t">
            <a:spAutoFit/>
          </a:bodyPr>
          <a:lstStyle/>
          <a:p>
            <a:r>
              <a:rPr lang="en-US" sz="2000" dirty="0">
                <a:solidFill>
                  <a:schemeClr val="bg1"/>
                </a:solidFill>
              </a:rPr>
              <a:t>TIPS for SUCCESFUL CLEARANCE: </a:t>
            </a:r>
          </a:p>
          <a:p>
            <a:endParaRPr lang="en-US" sz="2000" dirty="0">
              <a:solidFill>
                <a:schemeClr val="bg1"/>
              </a:solidFill>
            </a:endParaRPr>
          </a:p>
          <a:p>
            <a:pPr marL="285115" indent="-285115">
              <a:buFont typeface="Arial" panose="020B0604020202020204" pitchFamily="34" charset="0"/>
              <a:buChar char="•"/>
            </a:pPr>
            <a:r>
              <a:rPr lang="en-US" sz="3200" dirty="0">
                <a:solidFill>
                  <a:schemeClr val="bg1"/>
                </a:solidFill>
              </a:rPr>
              <a:t>	Must Purchase School Insurance. Upload ID Card – after purchasing – log back into school health insurance account and download ID card. </a:t>
            </a:r>
          </a:p>
          <a:p>
            <a:endParaRPr lang="en-US" sz="3200" dirty="0">
              <a:solidFill>
                <a:schemeClr val="bg1"/>
              </a:solidFill>
            </a:endParaRPr>
          </a:p>
        </p:txBody>
      </p:sp>
      <p:pic>
        <p:nvPicPr>
          <p:cNvPr id="3" name="Picture 2" descr="Table&#10;&#10;Description automatically generated">
            <a:extLst>
              <a:ext uri="{FF2B5EF4-FFF2-40B4-BE49-F238E27FC236}">
                <a16:creationId xmlns:a16="http://schemas.microsoft.com/office/drawing/2014/main" id="{22466814-7D2C-5ED9-2E7D-DE2DA1E520F8}"/>
              </a:ext>
            </a:extLst>
          </p:cNvPr>
          <p:cNvPicPr>
            <a:picLocks noChangeAspect="1"/>
          </p:cNvPicPr>
          <p:nvPr/>
        </p:nvPicPr>
        <p:blipFill>
          <a:blip r:embed="rId2"/>
          <a:stretch>
            <a:fillRect/>
          </a:stretch>
        </p:blipFill>
        <p:spPr>
          <a:xfrm>
            <a:off x="4323614" y="2752373"/>
            <a:ext cx="7446686" cy="3477876"/>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5050CCF-64B4-B38C-8D37-92BB6D3BACD9}"/>
                  </a:ext>
                </a:extLst>
              </p14:cNvPr>
              <p14:cNvContentPartPr/>
              <p14:nvPr/>
            </p14:nvContentPartPr>
            <p14:xfrm>
              <a:off x="5378277" y="3033735"/>
              <a:ext cx="2668680" cy="585000"/>
            </p14:xfrm>
          </p:contentPart>
        </mc:Choice>
        <mc:Fallback xmlns="">
          <p:pic>
            <p:nvPicPr>
              <p:cNvPr id="6" name="Ink 5">
                <a:extLst>
                  <a:ext uri="{FF2B5EF4-FFF2-40B4-BE49-F238E27FC236}">
                    <a16:creationId xmlns:a16="http://schemas.microsoft.com/office/drawing/2014/main" id="{45050CCF-64B4-B38C-8D37-92BB6D3BACD9}"/>
                  </a:ext>
                </a:extLst>
              </p:cNvPr>
              <p:cNvPicPr/>
              <p:nvPr/>
            </p:nvPicPr>
            <p:blipFill>
              <a:blip r:embed="rId4"/>
              <a:stretch>
                <a:fillRect/>
              </a:stretch>
            </p:blipFill>
            <p:spPr>
              <a:xfrm>
                <a:off x="5324637" y="2926095"/>
                <a:ext cx="2776320" cy="800640"/>
              </a:xfrm>
              <a:prstGeom prst="rect">
                <a:avLst/>
              </a:prstGeom>
            </p:spPr>
          </p:pic>
        </mc:Fallback>
      </mc:AlternateContent>
    </p:spTree>
    <p:extLst>
      <p:ext uri="{BB962C8B-B14F-4D97-AF65-F5344CB8AC3E}">
        <p14:creationId xmlns:p14="http://schemas.microsoft.com/office/powerpoint/2010/main" val="1311601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4840" y="85438"/>
            <a:ext cx="10018713" cy="1170709"/>
          </a:xfrm>
        </p:spPr>
        <p:txBody>
          <a:bodyPr/>
          <a:lstStyle/>
          <a:p>
            <a:r>
              <a:rPr lang="en-US" dirty="0">
                <a:solidFill>
                  <a:schemeClr val="bg1"/>
                </a:solidFill>
              </a:rPr>
              <a:t>Athletic Paperwork continued: </a:t>
            </a:r>
          </a:p>
        </p:txBody>
      </p:sp>
      <p:sp>
        <p:nvSpPr>
          <p:cNvPr id="5" name="TextBox 4"/>
          <p:cNvSpPr txBox="1"/>
          <p:nvPr/>
        </p:nvSpPr>
        <p:spPr>
          <a:xfrm>
            <a:off x="932873" y="1256149"/>
            <a:ext cx="10132291" cy="923330"/>
          </a:xfrm>
          <a:prstGeom prst="rect">
            <a:avLst/>
          </a:prstGeom>
          <a:noFill/>
        </p:spPr>
        <p:txBody>
          <a:bodyPr wrap="square" rtlCol="0">
            <a:spAutoFit/>
          </a:bodyPr>
          <a:lstStyle/>
          <a:p>
            <a:endParaRPr lang="en-US" dirty="0"/>
          </a:p>
          <a:p>
            <a:endParaRPr lang="en-US" dirty="0"/>
          </a:p>
          <a:p>
            <a:endParaRPr lang="en-US" dirty="0"/>
          </a:p>
        </p:txBody>
      </p:sp>
      <p:sp>
        <p:nvSpPr>
          <p:cNvPr id="4" name="TextBox 3"/>
          <p:cNvSpPr txBox="1"/>
          <p:nvPr/>
        </p:nvSpPr>
        <p:spPr>
          <a:xfrm>
            <a:off x="544949" y="894084"/>
            <a:ext cx="11027295" cy="2985433"/>
          </a:xfrm>
          <a:prstGeom prst="rect">
            <a:avLst/>
          </a:prstGeom>
          <a:noFill/>
        </p:spPr>
        <p:txBody>
          <a:bodyPr wrap="square" lIns="91440" tIns="45720" rIns="91440" bIns="45720" rtlCol="0" anchor="t">
            <a:spAutoFit/>
          </a:bodyPr>
          <a:lstStyle/>
          <a:p>
            <a:r>
              <a:rPr lang="en-US" sz="2000" dirty="0">
                <a:solidFill>
                  <a:schemeClr val="bg1"/>
                </a:solidFill>
              </a:rPr>
              <a:t>TIPS for SUCCESFUL CLEARANCE: </a:t>
            </a:r>
          </a:p>
          <a:p>
            <a:endParaRPr lang="en-US" sz="2000" dirty="0">
              <a:solidFill>
                <a:schemeClr val="bg1"/>
              </a:solidFill>
            </a:endParaRPr>
          </a:p>
          <a:p>
            <a:r>
              <a:rPr lang="en-US" sz="2000" dirty="0">
                <a:solidFill>
                  <a:schemeClr val="bg1"/>
                </a:solidFill>
              </a:rPr>
              <a:t>Gather ALL required materials to upload: </a:t>
            </a:r>
          </a:p>
          <a:p>
            <a:pPr marL="285115" indent="-285115">
              <a:buFont typeface="Arial" panose="020B0604020202020204" pitchFamily="34" charset="0"/>
              <a:buChar char="•"/>
            </a:pPr>
            <a:r>
              <a:rPr lang="en-US" sz="3200" dirty="0">
                <a:solidFill>
                  <a:schemeClr val="bg1"/>
                </a:solidFill>
              </a:rPr>
              <a:t>  4 required Video Certificates after completing courses</a:t>
            </a: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p:txBody>
      </p:sp>
      <p:pic>
        <p:nvPicPr>
          <p:cNvPr id="13" name="Picture 12" descr="A screenshot of a website&#10;&#10;AI-generated content may be incorrect.">
            <a:extLst>
              <a:ext uri="{FF2B5EF4-FFF2-40B4-BE49-F238E27FC236}">
                <a16:creationId xmlns:a16="http://schemas.microsoft.com/office/drawing/2014/main" id="{971C99A0-9D20-8A07-565B-82970B181545}"/>
              </a:ext>
            </a:extLst>
          </p:cNvPr>
          <p:cNvPicPr>
            <a:picLocks noChangeAspect="1"/>
          </p:cNvPicPr>
          <p:nvPr/>
        </p:nvPicPr>
        <p:blipFill>
          <a:blip r:embed="rId2"/>
          <a:stretch>
            <a:fillRect/>
          </a:stretch>
        </p:blipFill>
        <p:spPr>
          <a:xfrm>
            <a:off x="2182812" y="2396066"/>
            <a:ext cx="7625291" cy="4341283"/>
          </a:xfrm>
          <a:prstGeom prst="rect">
            <a:avLst/>
          </a:prstGeom>
        </p:spPr>
      </p:pic>
    </p:spTree>
    <p:extLst>
      <p:ext uri="{BB962C8B-B14F-4D97-AF65-F5344CB8AC3E}">
        <p14:creationId xmlns:p14="http://schemas.microsoft.com/office/powerpoint/2010/main" val="3417993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AEB9-06D3-823B-15A7-362AB8B85F89}"/>
              </a:ext>
            </a:extLst>
          </p:cNvPr>
          <p:cNvSpPr>
            <a:spLocks noGrp="1"/>
          </p:cNvSpPr>
          <p:nvPr>
            <p:ph type="title"/>
          </p:nvPr>
        </p:nvSpPr>
        <p:spPr>
          <a:xfrm>
            <a:off x="1484313" y="685802"/>
            <a:ext cx="10018713" cy="1031239"/>
          </a:xfrm>
        </p:spPr>
        <p:txBody>
          <a:bodyPr/>
          <a:lstStyle/>
          <a:p>
            <a:r>
              <a:rPr lang="en-US" dirty="0">
                <a:solidFill>
                  <a:schemeClr val="bg1"/>
                </a:solidFill>
              </a:rPr>
              <a:t>Athletic Paperwork continued: </a:t>
            </a:r>
            <a:endParaRPr lang="en-US" dirty="0"/>
          </a:p>
        </p:txBody>
      </p:sp>
      <p:sp>
        <p:nvSpPr>
          <p:cNvPr id="4" name="TextBox 3">
            <a:extLst>
              <a:ext uri="{FF2B5EF4-FFF2-40B4-BE49-F238E27FC236}">
                <a16:creationId xmlns:a16="http://schemas.microsoft.com/office/drawing/2014/main" id="{1769D8FA-8FC5-0C1F-E3FC-3E71711172B0}"/>
              </a:ext>
            </a:extLst>
          </p:cNvPr>
          <p:cNvSpPr txBox="1"/>
          <p:nvPr/>
        </p:nvSpPr>
        <p:spPr>
          <a:xfrm>
            <a:off x="475731" y="1053761"/>
            <a:ext cx="11027295" cy="5847755"/>
          </a:xfrm>
          <a:prstGeom prst="rect">
            <a:avLst/>
          </a:prstGeom>
          <a:noFill/>
        </p:spPr>
        <p:txBody>
          <a:bodyPr wrap="square" lIns="91440" tIns="45720" rIns="91440" bIns="45720" rtlCol="0" anchor="t">
            <a:spAutoFit/>
          </a:bodyPr>
          <a:lstStyle/>
          <a:p>
            <a:endParaRPr lang="en-US" sz="2000" dirty="0">
              <a:solidFill>
                <a:schemeClr val="bg1"/>
              </a:solidFill>
            </a:endParaRPr>
          </a:p>
          <a:p>
            <a:pPr marL="285115" indent="-285115">
              <a:buFont typeface="Arial" panose="020B0604020202020204" pitchFamily="34" charset="0"/>
              <a:buChar char="•"/>
            </a:pPr>
            <a:r>
              <a:rPr lang="en-US" sz="2000" dirty="0">
                <a:solidFill>
                  <a:schemeClr val="bg1"/>
                </a:solidFill>
              </a:rPr>
              <a:t>  </a:t>
            </a:r>
            <a:r>
              <a:rPr lang="en-US" sz="2800" dirty="0">
                <a:solidFill>
                  <a:schemeClr val="bg1"/>
                </a:solidFill>
              </a:rPr>
              <a:t>Guardian’s government issued ID – usually a DL that has matching address for students information on file at  school, and MUST match proof of residence</a:t>
            </a:r>
            <a:r>
              <a:rPr lang="en-US" sz="2800" dirty="0">
                <a:solidFill>
                  <a:schemeClr val="bg1"/>
                </a:solidFill>
                <a:highlight>
                  <a:srgbClr val="FF00FF"/>
                </a:highlight>
              </a:rPr>
              <a:t>.  Guardian whose ID is being uploaded should also be the one signing the electronic signatures</a:t>
            </a:r>
            <a:r>
              <a:rPr lang="en-US" sz="2800" dirty="0">
                <a:solidFill>
                  <a:schemeClr val="bg1"/>
                </a:solidFill>
              </a:rPr>
              <a:t>. </a:t>
            </a:r>
            <a:r>
              <a:rPr lang="en-US" sz="2800" dirty="0">
                <a:solidFill>
                  <a:schemeClr val="bg1"/>
                </a:solidFill>
                <a:highlight>
                  <a:srgbClr val="FF00FF"/>
                </a:highlight>
              </a:rPr>
              <a:t>Must be current and </a:t>
            </a:r>
            <a:r>
              <a:rPr lang="en-US" sz="2800" dirty="0" err="1">
                <a:solidFill>
                  <a:schemeClr val="bg1"/>
                </a:solidFill>
                <a:highlight>
                  <a:srgbClr val="FF00FF"/>
                </a:highlight>
              </a:rPr>
              <a:t>ot</a:t>
            </a:r>
            <a:r>
              <a:rPr lang="en-US" sz="2800" dirty="0">
                <a:solidFill>
                  <a:schemeClr val="bg1"/>
                </a:solidFill>
                <a:highlight>
                  <a:srgbClr val="FF00FF"/>
                </a:highlight>
              </a:rPr>
              <a:t> expired</a:t>
            </a:r>
          </a:p>
          <a:p>
            <a:pPr marL="285115" indent="-285115">
              <a:buFont typeface="Arial" panose="020B0604020202020204" pitchFamily="34" charset="0"/>
              <a:buChar char="•"/>
            </a:pPr>
            <a:r>
              <a:rPr lang="en-US" sz="2800" dirty="0">
                <a:solidFill>
                  <a:schemeClr val="bg1"/>
                </a:solidFill>
              </a:rPr>
              <a:t>Proof of Residence – MUST be within 30 days of application, MUST match address on file at school, MUST be in guardians name, MUST be “living proof”. Ex: </a:t>
            </a:r>
            <a:r>
              <a:rPr lang="en-US" sz="2800" dirty="0" err="1">
                <a:solidFill>
                  <a:schemeClr val="bg1"/>
                </a:solidFill>
              </a:rPr>
              <a:t>teco</a:t>
            </a:r>
            <a:r>
              <a:rPr lang="en-US" sz="2800" dirty="0">
                <a:solidFill>
                  <a:schemeClr val="bg1"/>
                </a:solidFill>
              </a:rPr>
              <a:t>, water bill, mortgage. No cable or phone bill accepted. Date MUST show on bill. </a:t>
            </a:r>
          </a:p>
          <a:p>
            <a:pPr marL="285115" indent="-285115">
              <a:buFont typeface="Arial" panose="020B0604020202020204" pitchFamily="34" charset="0"/>
              <a:buChar char="•"/>
            </a:pPr>
            <a:r>
              <a:rPr lang="en-US" sz="2800" dirty="0">
                <a:solidFill>
                  <a:schemeClr val="bg1"/>
                </a:solidFill>
              </a:rPr>
              <a:t>Copy of Birth Certificate</a:t>
            </a:r>
          </a:p>
          <a:p>
            <a:pPr marL="285115" indent="-285115">
              <a:buFont typeface="Arial" panose="020B0604020202020204" pitchFamily="34" charset="0"/>
              <a:buChar char="•"/>
            </a:pPr>
            <a:r>
              <a:rPr lang="en-US" sz="2800" dirty="0">
                <a:solidFill>
                  <a:schemeClr val="bg1"/>
                </a:solidFill>
              </a:rPr>
              <a:t>School Specific Forms - Enrollment Form (uploaded under additional forms) – located in the uploads tab</a:t>
            </a:r>
          </a:p>
          <a:p>
            <a:endParaRPr lang="en-US" dirty="0">
              <a:solidFill>
                <a:schemeClr val="bg1"/>
              </a:solidFill>
            </a:endParaRPr>
          </a:p>
        </p:txBody>
      </p:sp>
    </p:spTree>
    <p:extLst>
      <p:ext uri="{BB962C8B-B14F-4D97-AF65-F5344CB8AC3E}">
        <p14:creationId xmlns:p14="http://schemas.microsoft.com/office/powerpoint/2010/main" val="28817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55160" y="-95596"/>
            <a:ext cx="10018713" cy="1170709"/>
          </a:xfrm>
        </p:spPr>
        <p:txBody>
          <a:bodyPr/>
          <a:lstStyle/>
          <a:p>
            <a:r>
              <a:rPr lang="en-US" dirty="0">
                <a:solidFill>
                  <a:schemeClr val="bg1"/>
                </a:solidFill>
              </a:rPr>
              <a:t>Athletic Paperwork continued: </a:t>
            </a:r>
          </a:p>
        </p:txBody>
      </p:sp>
      <p:sp>
        <p:nvSpPr>
          <p:cNvPr id="5" name="TextBox 4"/>
          <p:cNvSpPr txBox="1"/>
          <p:nvPr/>
        </p:nvSpPr>
        <p:spPr>
          <a:xfrm>
            <a:off x="932873" y="1256149"/>
            <a:ext cx="10132291" cy="923330"/>
          </a:xfrm>
          <a:prstGeom prst="rect">
            <a:avLst/>
          </a:prstGeom>
          <a:noFill/>
        </p:spPr>
        <p:txBody>
          <a:bodyPr wrap="square" rtlCol="0">
            <a:spAutoFit/>
          </a:bodyPr>
          <a:lstStyle/>
          <a:p>
            <a:endParaRPr lang="en-US" dirty="0"/>
          </a:p>
          <a:p>
            <a:endParaRPr lang="en-US" dirty="0"/>
          </a:p>
          <a:p>
            <a:endParaRPr lang="en-US" dirty="0"/>
          </a:p>
        </p:txBody>
      </p:sp>
      <p:sp>
        <p:nvSpPr>
          <p:cNvPr id="4" name="TextBox 3"/>
          <p:cNvSpPr txBox="1"/>
          <p:nvPr/>
        </p:nvSpPr>
        <p:spPr>
          <a:xfrm>
            <a:off x="485370" y="489758"/>
            <a:ext cx="11027295" cy="6217087"/>
          </a:xfrm>
          <a:prstGeom prst="rect">
            <a:avLst/>
          </a:prstGeom>
          <a:noFill/>
        </p:spPr>
        <p:txBody>
          <a:bodyPr wrap="square" lIns="91440" tIns="45720" rIns="91440" bIns="45720" rtlCol="0" anchor="t">
            <a:spAutoFit/>
          </a:bodyPr>
          <a:lstStyle/>
          <a:p>
            <a:endParaRPr lang="en-US" sz="2000" dirty="0">
              <a:solidFill>
                <a:schemeClr val="bg1"/>
              </a:solidFill>
            </a:endParaRPr>
          </a:p>
          <a:p>
            <a:r>
              <a:rPr lang="en-US" sz="2000" dirty="0">
                <a:solidFill>
                  <a:schemeClr val="bg1"/>
                </a:solidFill>
              </a:rPr>
              <a:t>Once all documents have been gathered – follow the directions on how to create a new account and follow the steps for uploading and answering all information. </a:t>
            </a:r>
          </a:p>
          <a:p>
            <a:endParaRPr lang="en-US" sz="2000" dirty="0">
              <a:solidFill>
                <a:schemeClr val="bg1"/>
              </a:solidFill>
            </a:endParaRPr>
          </a:p>
          <a:p>
            <a:r>
              <a:rPr lang="en-US" sz="2000" dirty="0">
                <a:solidFill>
                  <a:schemeClr val="bg1"/>
                </a:solidFill>
              </a:rPr>
              <a:t>Returners – log in and follow the directions for each step. </a:t>
            </a:r>
          </a:p>
          <a:p>
            <a:endParaRPr lang="en-US" sz="2000" dirty="0">
              <a:solidFill>
                <a:schemeClr val="bg1"/>
              </a:solidFill>
            </a:endParaRPr>
          </a:p>
          <a:p>
            <a:r>
              <a:rPr lang="en-US" sz="2000" dirty="0">
                <a:solidFill>
                  <a:schemeClr val="bg1"/>
                </a:solidFill>
              </a:rPr>
              <a:t>Reminder – the medical history should be completed accurately. This is for the safety of your student athlete. </a:t>
            </a:r>
          </a:p>
          <a:p>
            <a:endParaRPr lang="en-US" sz="2000" dirty="0">
              <a:solidFill>
                <a:schemeClr val="bg1"/>
              </a:solidFill>
            </a:endParaRPr>
          </a:p>
          <a:p>
            <a:r>
              <a:rPr lang="en-US" sz="2000" dirty="0">
                <a:solidFill>
                  <a:schemeClr val="bg1"/>
                </a:solidFill>
              </a:rPr>
              <a:t>Guardian information and phone numbers become the students medical emergency contact information that coaches can access immediately should an injury occur.  Please be accurate and give us a number where you can be reached. </a:t>
            </a:r>
          </a:p>
          <a:p>
            <a:endParaRPr lang="en-US" sz="2000" dirty="0">
              <a:solidFill>
                <a:schemeClr val="bg1"/>
              </a:solidFill>
            </a:endParaRPr>
          </a:p>
          <a:p>
            <a:r>
              <a:rPr lang="en-US" sz="2000" dirty="0">
                <a:solidFill>
                  <a:schemeClr val="bg1"/>
                </a:solidFill>
              </a:rPr>
              <a:t>Denials come with specific directions  PLEASE READ them.  It gives you step by step on what to do to correct any information that is not completed correctly that keeps your student from being cleared to play. </a:t>
            </a:r>
          </a:p>
          <a:p>
            <a:endParaRPr lang="en-US" sz="2000" dirty="0">
              <a:solidFill>
                <a:schemeClr val="bg1"/>
              </a:solidFill>
            </a:endParaRPr>
          </a:p>
          <a:p>
            <a:r>
              <a:rPr lang="en-US" sz="2000" dirty="0">
                <a:solidFill>
                  <a:schemeClr val="bg1"/>
                </a:solidFill>
              </a:rPr>
              <a:t>Clearance can take up to 15 days.  Please be patient. There is only one of me that does this for all sports, Band and ROTC. </a:t>
            </a:r>
          </a:p>
          <a:p>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4D89D9CF-6BFC-5ED1-60B8-0A1EF4DDB8D8}"/>
                  </a:ext>
                </a:extLst>
              </p14:cNvPr>
              <p14:cNvContentPartPr/>
              <p14:nvPr/>
            </p14:nvContentPartPr>
            <p14:xfrm>
              <a:off x="358797" y="2848695"/>
              <a:ext cx="11306880" cy="1510200"/>
            </p14:xfrm>
          </p:contentPart>
        </mc:Choice>
        <mc:Fallback xmlns="">
          <p:pic>
            <p:nvPicPr>
              <p:cNvPr id="3" name="Ink 2">
                <a:extLst>
                  <a:ext uri="{FF2B5EF4-FFF2-40B4-BE49-F238E27FC236}">
                    <a16:creationId xmlns:a16="http://schemas.microsoft.com/office/drawing/2014/main" id="{4D89D9CF-6BFC-5ED1-60B8-0A1EF4DDB8D8}"/>
                  </a:ext>
                </a:extLst>
              </p:cNvPr>
              <p:cNvPicPr/>
              <p:nvPr/>
            </p:nvPicPr>
            <p:blipFill>
              <a:blip r:embed="rId3"/>
              <a:stretch>
                <a:fillRect/>
              </a:stretch>
            </p:blipFill>
            <p:spPr>
              <a:xfrm>
                <a:off x="304797" y="2741055"/>
                <a:ext cx="11414520" cy="1725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9DAEE947-2B82-7619-8E85-AF3D540E621D}"/>
                  </a:ext>
                </a:extLst>
              </p14:cNvPr>
              <p14:cNvContentPartPr/>
              <p14:nvPr/>
            </p14:nvContentPartPr>
            <p14:xfrm>
              <a:off x="181677" y="4218495"/>
              <a:ext cx="11287800" cy="1405440"/>
            </p14:xfrm>
          </p:contentPart>
        </mc:Choice>
        <mc:Fallback xmlns="">
          <p:pic>
            <p:nvPicPr>
              <p:cNvPr id="6" name="Ink 5">
                <a:extLst>
                  <a:ext uri="{FF2B5EF4-FFF2-40B4-BE49-F238E27FC236}">
                    <a16:creationId xmlns:a16="http://schemas.microsoft.com/office/drawing/2014/main" id="{9DAEE947-2B82-7619-8E85-AF3D540E621D}"/>
                  </a:ext>
                </a:extLst>
              </p:cNvPr>
              <p:cNvPicPr/>
              <p:nvPr/>
            </p:nvPicPr>
            <p:blipFill>
              <a:blip r:embed="rId5"/>
              <a:stretch>
                <a:fillRect/>
              </a:stretch>
            </p:blipFill>
            <p:spPr>
              <a:xfrm>
                <a:off x="128037" y="4110855"/>
                <a:ext cx="11395440" cy="1621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285FDB3-E1F1-95BA-65DB-008C3AA949A4}"/>
                  </a:ext>
                </a:extLst>
              </p14:cNvPr>
              <p14:cNvContentPartPr/>
              <p14:nvPr/>
            </p14:nvContentPartPr>
            <p14:xfrm>
              <a:off x="310917" y="5845695"/>
              <a:ext cx="3606480" cy="50040"/>
            </p14:xfrm>
          </p:contentPart>
        </mc:Choice>
        <mc:Fallback xmlns="">
          <p:pic>
            <p:nvPicPr>
              <p:cNvPr id="7" name="Ink 6">
                <a:extLst>
                  <a:ext uri="{FF2B5EF4-FFF2-40B4-BE49-F238E27FC236}">
                    <a16:creationId xmlns:a16="http://schemas.microsoft.com/office/drawing/2014/main" id="{D285FDB3-E1F1-95BA-65DB-008C3AA949A4}"/>
                  </a:ext>
                </a:extLst>
              </p:cNvPr>
              <p:cNvPicPr/>
              <p:nvPr/>
            </p:nvPicPr>
            <p:blipFill>
              <a:blip r:embed="rId7"/>
              <a:stretch>
                <a:fillRect/>
              </a:stretch>
            </p:blipFill>
            <p:spPr>
              <a:xfrm>
                <a:off x="256917" y="5738055"/>
                <a:ext cx="3714120" cy="265680"/>
              </a:xfrm>
              <a:prstGeom prst="rect">
                <a:avLst/>
              </a:prstGeom>
            </p:spPr>
          </p:pic>
        </mc:Fallback>
      </mc:AlternateContent>
    </p:spTree>
    <p:extLst>
      <p:ext uri="{BB962C8B-B14F-4D97-AF65-F5344CB8AC3E}">
        <p14:creationId xmlns:p14="http://schemas.microsoft.com/office/powerpoint/2010/main" val="275149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035225" y="4185962"/>
            <a:ext cx="3259205" cy="369332"/>
          </a:xfrm>
          <a:prstGeom prst="rect">
            <a:avLst/>
          </a:prstGeom>
          <a:noFill/>
        </p:spPr>
        <p:txBody>
          <a:bodyPr wrap="square" lIns="91440" tIns="45720" rIns="91440" bIns="45720" rtlCol="0" anchor="t">
            <a:spAutoFit/>
          </a:bodyPr>
          <a:lstStyle/>
          <a:p>
            <a:endParaRPr lang="en-US" dirty="0">
              <a:solidFill>
                <a:schemeClr val="bg1"/>
              </a:solidFill>
            </a:endParaRPr>
          </a:p>
        </p:txBody>
      </p:sp>
      <p:sp>
        <p:nvSpPr>
          <p:cNvPr id="27" name="TextBox 26"/>
          <p:cNvSpPr txBox="1"/>
          <p:nvPr/>
        </p:nvSpPr>
        <p:spPr>
          <a:xfrm>
            <a:off x="5499567" y="4102836"/>
            <a:ext cx="3238927" cy="369332"/>
          </a:xfrm>
          <a:prstGeom prst="rect">
            <a:avLst/>
          </a:prstGeom>
          <a:noFill/>
        </p:spPr>
        <p:txBody>
          <a:bodyPr wrap="square" lIns="91440" tIns="45720" rIns="91440" bIns="45720" rtlCol="0" anchor="t">
            <a:spAutoFit/>
          </a:bodyPr>
          <a:lstStyle/>
          <a:p>
            <a:endParaRPr lang="en-US" dirty="0">
              <a:solidFill>
                <a:schemeClr val="bg1"/>
              </a:solidFill>
            </a:endParaRPr>
          </a:p>
        </p:txBody>
      </p:sp>
      <p:sp>
        <p:nvSpPr>
          <p:cNvPr id="8" name="Title 11">
            <a:extLst>
              <a:ext uri="{FF2B5EF4-FFF2-40B4-BE49-F238E27FC236}">
                <a16:creationId xmlns:a16="http://schemas.microsoft.com/office/drawing/2014/main" id="{86E04A01-1D6B-4A52-8F49-498F97874B75}"/>
              </a:ext>
            </a:extLst>
          </p:cNvPr>
          <p:cNvSpPr>
            <a:spLocks noGrp="1"/>
          </p:cNvSpPr>
          <p:nvPr>
            <p:ph type="title"/>
          </p:nvPr>
        </p:nvSpPr>
        <p:spPr>
          <a:xfrm>
            <a:off x="639188" y="286327"/>
            <a:ext cx="11201830" cy="795842"/>
          </a:xfrm>
        </p:spPr>
        <p:txBody>
          <a:bodyPr>
            <a:normAutofit fontScale="90000"/>
          </a:bodyPr>
          <a:lstStyle/>
          <a:p>
            <a:br>
              <a:rPr lang="en-US" sz="6000" dirty="0">
                <a:solidFill>
                  <a:schemeClr val="bg1"/>
                </a:solidFill>
                <a:latin typeface="Copperplate Gothic Bold"/>
              </a:rPr>
            </a:br>
            <a:br>
              <a:rPr lang="en-US" sz="6000" dirty="0">
                <a:solidFill>
                  <a:schemeClr val="bg1"/>
                </a:solidFill>
                <a:latin typeface="Copperplate Gothic Bold"/>
              </a:rPr>
            </a:br>
            <a:br>
              <a:rPr lang="en-US" sz="6000" dirty="0">
                <a:solidFill>
                  <a:schemeClr val="bg1"/>
                </a:solidFill>
                <a:latin typeface="Copperplate Gothic Bold"/>
              </a:rPr>
            </a:br>
            <a:r>
              <a:rPr lang="en-US" sz="6000" dirty="0">
                <a:solidFill>
                  <a:schemeClr val="bg1"/>
                </a:solidFill>
                <a:latin typeface="Copperplate Gothic Bold"/>
              </a:rPr>
              <a:t>Alonso Awards</a:t>
            </a:r>
            <a:br>
              <a:rPr lang="en-US" sz="6000" dirty="0">
                <a:solidFill>
                  <a:schemeClr val="bg1"/>
                </a:solidFill>
                <a:latin typeface="Copperplate Gothic Bold"/>
              </a:rPr>
            </a:br>
            <a:r>
              <a:rPr lang="en-US" sz="3100" dirty="0">
                <a:solidFill>
                  <a:schemeClr val="bg1"/>
                </a:solidFill>
              </a:rPr>
              <a:t>Our Coaches promote Experience, dedication, relationships, academics which yields  success on the field, in the classroom, and off the field</a:t>
            </a:r>
            <a:br>
              <a:rPr lang="en-US" sz="2700" dirty="0">
                <a:solidFill>
                  <a:schemeClr val="bg1"/>
                </a:solidFill>
              </a:rPr>
            </a:br>
            <a:br>
              <a:rPr lang="en-US" sz="2700" dirty="0">
                <a:solidFill>
                  <a:schemeClr val="bg1"/>
                </a:solidFill>
              </a:rPr>
            </a:br>
            <a:r>
              <a:rPr lang="en-US" sz="2700" dirty="0">
                <a:solidFill>
                  <a:schemeClr val="bg1"/>
                </a:solidFill>
                <a:latin typeface="Copperplate Gothic Bold"/>
              </a:rPr>
              <a:t>  </a:t>
            </a:r>
            <a:endParaRPr lang="en-US" sz="2700" dirty="0">
              <a:solidFill>
                <a:schemeClr val="bg1"/>
              </a:solidFill>
              <a:latin typeface="Copperplate Gothic Bold" panose="020E0705020206020404" pitchFamily="34" charset="0"/>
            </a:endParaRPr>
          </a:p>
        </p:txBody>
      </p:sp>
      <p:sp>
        <p:nvSpPr>
          <p:cNvPr id="2" name="TextBox 1">
            <a:extLst>
              <a:ext uri="{FF2B5EF4-FFF2-40B4-BE49-F238E27FC236}">
                <a16:creationId xmlns:a16="http://schemas.microsoft.com/office/drawing/2014/main" id="{EB70233E-5B53-F922-3A26-DE4B4E3AED85}"/>
              </a:ext>
            </a:extLst>
          </p:cNvPr>
          <p:cNvSpPr txBox="1"/>
          <p:nvPr/>
        </p:nvSpPr>
        <p:spPr>
          <a:xfrm>
            <a:off x="767954" y="2366364"/>
            <a:ext cx="10049204" cy="498598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Cheer State Champions</a:t>
            </a:r>
          </a:p>
          <a:p>
            <a:pPr marL="285750" indent="-285750">
              <a:buFont typeface="Arial" panose="020B0604020202020204" pitchFamily="34" charset="0"/>
              <a:buChar char="•"/>
            </a:pPr>
            <a:r>
              <a:rPr lang="en-US" sz="2400" dirty="0">
                <a:solidFill>
                  <a:schemeClr val="bg1"/>
                </a:solidFill>
              </a:rPr>
              <a:t>Regional Qualifiers Track</a:t>
            </a:r>
          </a:p>
          <a:p>
            <a:pPr marL="285750" indent="-285750">
              <a:buFont typeface="Arial" panose="020B0604020202020204" pitchFamily="34" charset="0"/>
              <a:buChar char="•"/>
            </a:pPr>
            <a:r>
              <a:rPr lang="en-US" sz="2400" dirty="0">
                <a:solidFill>
                  <a:schemeClr val="bg1"/>
                </a:solidFill>
              </a:rPr>
              <a:t>Regional qualifiers in Soccer, Lacrosse, </a:t>
            </a:r>
          </a:p>
          <a:p>
            <a:pPr marL="285750" indent="-285750">
              <a:buFont typeface="Arial" panose="020B0604020202020204" pitchFamily="34" charset="0"/>
              <a:buChar char="•"/>
            </a:pPr>
            <a:r>
              <a:rPr lang="en-US" sz="2400" dirty="0">
                <a:solidFill>
                  <a:schemeClr val="bg1"/>
                </a:solidFill>
              </a:rPr>
              <a:t>District Champions</a:t>
            </a:r>
          </a:p>
          <a:p>
            <a:pPr marL="285750" indent="-285750">
              <a:buFont typeface="Arial" panose="020B0604020202020204" pitchFamily="34" charset="0"/>
              <a:buChar char="•"/>
            </a:pPr>
            <a:r>
              <a:rPr lang="en-US" sz="2400" dirty="0">
                <a:solidFill>
                  <a:schemeClr val="bg1"/>
                </a:solidFill>
              </a:rPr>
              <a:t>National Recognized athletes</a:t>
            </a:r>
          </a:p>
          <a:p>
            <a:pPr marL="285750" indent="-285750">
              <a:buFont typeface="Arial" panose="020B0604020202020204" pitchFamily="34" charset="0"/>
              <a:buChar char="•"/>
            </a:pPr>
            <a:r>
              <a:rPr lang="en-US" sz="2400" dirty="0">
                <a:solidFill>
                  <a:schemeClr val="bg1"/>
                </a:solidFill>
              </a:rPr>
              <a:t>Students Signing with College to continue their Athletic career</a:t>
            </a:r>
          </a:p>
          <a:p>
            <a:pPr marL="285750" indent="-285750">
              <a:buFont typeface="Arial" panose="020B0604020202020204" pitchFamily="34" charset="0"/>
              <a:buChar char="•"/>
            </a:pPr>
            <a:r>
              <a:rPr lang="en-US" sz="2400" dirty="0">
                <a:solidFill>
                  <a:schemeClr val="bg1"/>
                </a:solidFill>
              </a:rPr>
              <a:t>Several Coaches of the Year winners</a:t>
            </a:r>
          </a:p>
          <a:p>
            <a:pPr marL="285750" indent="-285750">
              <a:buFont typeface="Arial" panose="020B0604020202020204" pitchFamily="34" charset="0"/>
              <a:buChar char="•"/>
            </a:pPr>
            <a:r>
              <a:rPr lang="en-US" sz="2400" dirty="0">
                <a:solidFill>
                  <a:schemeClr val="bg1"/>
                </a:solidFill>
              </a:rPr>
              <a:t>All County Team GPA’s Winners</a:t>
            </a:r>
          </a:p>
          <a:p>
            <a:pPr marL="285750" indent="-285750">
              <a:buFont typeface="Arial" panose="020B0604020202020204" pitchFamily="34" charset="0"/>
              <a:buChar char="•"/>
            </a:pPr>
            <a:r>
              <a:rPr lang="en-US" sz="2400" dirty="0">
                <a:solidFill>
                  <a:schemeClr val="bg1"/>
                </a:solidFill>
              </a:rPr>
              <a:t>Our athletes are in Student government, leadership, Academic top 10</a:t>
            </a:r>
          </a:p>
          <a:p>
            <a:pPr marL="285750" indent="-285750">
              <a:buFont typeface="Arial" panose="020B0604020202020204" pitchFamily="34" charset="0"/>
              <a:buChar char="•"/>
            </a:pPr>
            <a:r>
              <a:rPr lang="en-US" sz="2400" dirty="0">
                <a:solidFill>
                  <a:schemeClr val="bg1"/>
                </a:solidFill>
              </a:rPr>
              <a:t>Golden Ravens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6" name="Ink 5">
                <a:extLst>
                  <a:ext uri="{FF2B5EF4-FFF2-40B4-BE49-F238E27FC236}">
                    <a16:creationId xmlns:a16="http://schemas.microsoft.com/office/drawing/2014/main" id="{0C83FE87-C37A-A567-0920-67F56FDA5DA5}"/>
                  </a:ext>
                </a:extLst>
              </p14:cNvPr>
              <p14:cNvContentPartPr/>
              <p14:nvPr/>
            </p14:nvContentPartPr>
            <p14:xfrm>
              <a:off x="931585" y="2035617"/>
              <a:ext cx="360" cy="360"/>
            </p14:xfrm>
          </p:contentPart>
        </mc:Choice>
        <mc:Fallback xmlns="">
          <p:pic>
            <p:nvPicPr>
              <p:cNvPr id="6" name="Ink 5">
                <a:extLst>
                  <a:ext uri="{FF2B5EF4-FFF2-40B4-BE49-F238E27FC236}">
                    <a16:creationId xmlns:a16="http://schemas.microsoft.com/office/drawing/2014/main" id="{0C83FE87-C37A-A567-0920-67F56FDA5DA5}"/>
                  </a:ext>
                </a:extLst>
              </p:cNvPr>
              <p:cNvPicPr/>
              <p:nvPr/>
            </p:nvPicPr>
            <p:blipFill>
              <a:blip r:embed="rId3"/>
              <a:stretch>
                <a:fillRect/>
              </a:stretch>
            </p:blipFill>
            <p:spPr>
              <a:xfrm>
                <a:off x="922585" y="1981977"/>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Ink 6">
                <a:extLst>
                  <a:ext uri="{FF2B5EF4-FFF2-40B4-BE49-F238E27FC236}">
                    <a16:creationId xmlns:a16="http://schemas.microsoft.com/office/drawing/2014/main" id="{5AE289EC-301C-0FB0-7EE9-19478D34CD13}"/>
                  </a:ext>
                </a:extLst>
              </p14:cNvPr>
              <p14:cNvContentPartPr/>
              <p14:nvPr/>
            </p14:nvContentPartPr>
            <p14:xfrm>
              <a:off x="1259545" y="2182497"/>
              <a:ext cx="360" cy="360"/>
            </p14:xfrm>
          </p:contentPart>
        </mc:Choice>
        <mc:Fallback xmlns="">
          <p:pic>
            <p:nvPicPr>
              <p:cNvPr id="7" name="Ink 6">
                <a:extLst>
                  <a:ext uri="{FF2B5EF4-FFF2-40B4-BE49-F238E27FC236}">
                    <a16:creationId xmlns:a16="http://schemas.microsoft.com/office/drawing/2014/main" id="{5AE289EC-301C-0FB0-7EE9-19478D34CD13}"/>
                  </a:ext>
                </a:extLst>
              </p:cNvPr>
              <p:cNvPicPr/>
              <p:nvPr/>
            </p:nvPicPr>
            <p:blipFill>
              <a:blip r:embed="rId5"/>
              <a:stretch>
                <a:fillRect/>
              </a:stretch>
            </p:blipFill>
            <p:spPr>
              <a:xfrm>
                <a:off x="1250545" y="2128497"/>
                <a:ext cx="18000" cy="108000"/>
              </a:xfrm>
              <a:prstGeom prst="rect">
                <a:avLst/>
              </a:prstGeom>
            </p:spPr>
          </p:pic>
        </mc:Fallback>
      </mc:AlternateContent>
    </p:spTree>
    <p:extLst>
      <p:ext uri="{BB962C8B-B14F-4D97-AF65-F5344CB8AC3E}">
        <p14:creationId xmlns:p14="http://schemas.microsoft.com/office/powerpoint/2010/main" val="2138881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55160" y="-95596"/>
            <a:ext cx="10018713" cy="1170709"/>
          </a:xfrm>
        </p:spPr>
        <p:txBody>
          <a:bodyPr/>
          <a:lstStyle/>
          <a:p>
            <a:r>
              <a:rPr lang="en-US" dirty="0">
                <a:solidFill>
                  <a:schemeClr val="bg1"/>
                </a:solidFill>
              </a:rPr>
              <a:t>https://athleticclearance.fhsaahome.org/</a:t>
            </a:r>
          </a:p>
        </p:txBody>
      </p:sp>
      <p:sp>
        <p:nvSpPr>
          <p:cNvPr id="5" name="TextBox 4"/>
          <p:cNvSpPr txBox="1"/>
          <p:nvPr/>
        </p:nvSpPr>
        <p:spPr>
          <a:xfrm>
            <a:off x="932873" y="1256149"/>
            <a:ext cx="10132291" cy="923330"/>
          </a:xfrm>
          <a:prstGeom prst="rect">
            <a:avLst/>
          </a:prstGeom>
          <a:noFill/>
        </p:spPr>
        <p:txBody>
          <a:bodyPr wrap="square" rtlCol="0">
            <a:spAutoFit/>
          </a:bodyPr>
          <a:lstStyle/>
          <a:p>
            <a:endParaRPr lang="en-US" dirty="0"/>
          </a:p>
          <a:p>
            <a:endParaRPr lang="en-US" dirty="0"/>
          </a:p>
          <a:p>
            <a:endParaRPr lang="en-US" dirty="0"/>
          </a:p>
        </p:txBody>
      </p:sp>
      <p:sp>
        <p:nvSpPr>
          <p:cNvPr id="4" name="TextBox 3"/>
          <p:cNvSpPr txBox="1"/>
          <p:nvPr/>
        </p:nvSpPr>
        <p:spPr>
          <a:xfrm>
            <a:off x="485370" y="721364"/>
            <a:ext cx="11027295" cy="677108"/>
          </a:xfrm>
          <a:prstGeom prst="rect">
            <a:avLst/>
          </a:prstGeom>
          <a:noFill/>
        </p:spPr>
        <p:txBody>
          <a:bodyPr wrap="square" lIns="91440" tIns="45720" rIns="91440" bIns="45720" rtlCol="0" anchor="t">
            <a:spAutoFit/>
          </a:bodyPr>
          <a:lstStyle/>
          <a:p>
            <a:endParaRPr lang="en-US" sz="2000" dirty="0">
              <a:solidFill>
                <a:schemeClr val="bg1"/>
              </a:solidFill>
            </a:endParaRPr>
          </a:p>
          <a:p>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FFD25B17-E435-2A38-1D25-6DFDED17C3B9}"/>
                  </a:ext>
                </a:extLst>
              </p14:cNvPr>
              <p14:cNvContentPartPr/>
              <p14:nvPr/>
            </p14:nvContentPartPr>
            <p14:xfrm>
              <a:off x="3131877" y="1731255"/>
              <a:ext cx="360" cy="4320"/>
            </p14:xfrm>
          </p:contentPart>
        </mc:Choice>
        <mc:Fallback xmlns="">
          <p:pic>
            <p:nvPicPr>
              <p:cNvPr id="3" name="Ink 2">
                <a:extLst>
                  <a:ext uri="{FF2B5EF4-FFF2-40B4-BE49-F238E27FC236}">
                    <a16:creationId xmlns:a16="http://schemas.microsoft.com/office/drawing/2014/main" id="{FFD25B17-E435-2A38-1D25-6DFDED17C3B9}"/>
                  </a:ext>
                </a:extLst>
              </p:cNvPr>
              <p:cNvPicPr/>
              <p:nvPr/>
            </p:nvPicPr>
            <p:blipFill>
              <a:blip r:embed="rId3"/>
              <a:stretch>
                <a:fillRect/>
              </a:stretch>
            </p:blipFill>
            <p:spPr>
              <a:xfrm>
                <a:off x="3078237" y="1623615"/>
                <a:ext cx="10800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7414FF08-1023-5C4E-025E-6A162C614ED0}"/>
                  </a:ext>
                </a:extLst>
              </p14:cNvPr>
              <p14:cNvContentPartPr/>
              <p14:nvPr/>
            </p14:nvContentPartPr>
            <p14:xfrm>
              <a:off x="2801397" y="1769775"/>
              <a:ext cx="32400" cy="32400"/>
            </p14:xfrm>
          </p:contentPart>
        </mc:Choice>
        <mc:Fallback xmlns="">
          <p:pic>
            <p:nvPicPr>
              <p:cNvPr id="7" name="Ink 6">
                <a:extLst>
                  <a:ext uri="{FF2B5EF4-FFF2-40B4-BE49-F238E27FC236}">
                    <a16:creationId xmlns:a16="http://schemas.microsoft.com/office/drawing/2014/main" id="{7414FF08-1023-5C4E-025E-6A162C614ED0}"/>
                  </a:ext>
                </a:extLst>
              </p:cNvPr>
              <p:cNvPicPr/>
              <p:nvPr/>
            </p:nvPicPr>
            <p:blipFill>
              <a:blip r:embed="rId5"/>
              <a:stretch>
                <a:fillRect/>
              </a:stretch>
            </p:blipFill>
            <p:spPr>
              <a:xfrm>
                <a:off x="2747397" y="1662135"/>
                <a:ext cx="14004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B6A5175-6432-C39E-0277-7FB2D03E5CC7}"/>
                  </a:ext>
                </a:extLst>
              </p14:cNvPr>
              <p14:cNvContentPartPr/>
              <p14:nvPr/>
            </p14:nvContentPartPr>
            <p14:xfrm>
              <a:off x="2956917" y="1799295"/>
              <a:ext cx="26640" cy="6120"/>
            </p14:xfrm>
          </p:contentPart>
        </mc:Choice>
        <mc:Fallback xmlns="">
          <p:pic>
            <p:nvPicPr>
              <p:cNvPr id="8" name="Ink 7">
                <a:extLst>
                  <a:ext uri="{FF2B5EF4-FFF2-40B4-BE49-F238E27FC236}">
                    <a16:creationId xmlns:a16="http://schemas.microsoft.com/office/drawing/2014/main" id="{BB6A5175-6432-C39E-0277-7FB2D03E5CC7}"/>
                  </a:ext>
                </a:extLst>
              </p:cNvPr>
              <p:cNvPicPr/>
              <p:nvPr/>
            </p:nvPicPr>
            <p:blipFill>
              <a:blip r:embed="rId7"/>
              <a:stretch>
                <a:fillRect/>
              </a:stretch>
            </p:blipFill>
            <p:spPr>
              <a:xfrm>
                <a:off x="2902917" y="1691655"/>
                <a:ext cx="13428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7009A80C-2189-27B8-4542-D97B1F7ED626}"/>
                  </a:ext>
                </a:extLst>
              </p14:cNvPr>
              <p14:cNvContentPartPr/>
              <p14:nvPr/>
            </p14:nvContentPartPr>
            <p14:xfrm>
              <a:off x="3199917" y="1789575"/>
              <a:ext cx="10080" cy="360"/>
            </p14:xfrm>
          </p:contentPart>
        </mc:Choice>
        <mc:Fallback xmlns="">
          <p:pic>
            <p:nvPicPr>
              <p:cNvPr id="9" name="Ink 8">
                <a:extLst>
                  <a:ext uri="{FF2B5EF4-FFF2-40B4-BE49-F238E27FC236}">
                    <a16:creationId xmlns:a16="http://schemas.microsoft.com/office/drawing/2014/main" id="{7009A80C-2189-27B8-4542-D97B1F7ED626}"/>
                  </a:ext>
                </a:extLst>
              </p:cNvPr>
              <p:cNvPicPr/>
              <p:nvPr/>
            </p:nvPicPr>
            <p:blipFill>
              <a:blip r:embed="rId9"/>
              <a:stretch>
                <a:fillRect/>
              </a:stretch>
            </p:blipFill>
            <p:spPr>
              <a:xfrm>
                <a:off x="3145917" y="1681575"/>
                <a:ext cx="117720" cy="216000"/>
              </a:xfrm>
              <a:prstGeom prst="rect">
                <a:avLst/>
              </a:prstGeom>
            </p:spPr>
          </p:pic>
        </mc:Fallback>
      </mc:AlternateContent>
      <p:pic>
        <p:nvPicPr>
          <p:cNvPr id="11" name="Picture 10">
            <a:extLst>
              <a:ext uri="{FF2B5EF4-FFF2-40B4-BE49-F238E27FC236}">
                <a16:creationId xmlns:a16="http://schemas.microsoft.com/office/drawing/2014/main" id="{0CF24F38-B06A-EEFF-0431-B1B0D31F1218}"/>
              </a:ext>
            </a:extLst>
          </p:cNvPr>
          <p:cNvPicPr>
            <a:picLocks noChangeAspect="1"/>
          </p:cNvPicPr>
          <p:nvPr/>
        </p:nvPicPr>
        <p:blipFill>
          <a:blip r:embed="rId10"/>
          <a:stretch>
            <a:fillRect/>
          </a:stretch>
        </p:blipFill>
        <p:spPr>
          <a:xfrm>
            <a:off x="0" y="979774"/>
            <a:ext cx="12192000" cy="4898451"/>
          </a:xfrm>
          <a:prstGeom prst="rect">
            <a:avLst/>
          </a:prstGeom>
        </p:spPr>
      </p:pic>
    </p:spTree>
    <p:extLst>
      <p:ext uri="{BB962C8B-B14F-4D97-AF65-F5344CB8AC3E}">
        <p14:creationId xmlns:p14="http://schemas.microsoft.com/office/powerpoint/2010/main" val="2187573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4630" y="1470097"/>
            <a:ext cx="5494426" cy="5078313"/>
          </a:xfrm>
          <a:prstGeom prst="rect">
            <a:avLst/>
          </a:prstGeom>
          <a:noFill/>
        </p:spPr>
        <p:txBody>
          <a:bodyPr wrap="square" lIns="91440" tIns="45720" rIns="91440" bIns="45720" rtlCol="0" anchor="t">
            <a:spAutoFit/>
          </a:bodyPr>
          <a:lstStyle/>
          <a:p>
            <a:r>
              <a:rPr lang="en-US" dirty="0">
                <a:solidFill>
                  <a:schemeClr val="bg1"/>
                </a:solidFill>
              </a:rPr>
              <a:t>Fall Sports Start Dates: </a:t>
            </a:r>
          </a:p>
          <a:p>
            <a:endParaRPr lang="en-US" dirty="0">
              <a:solidFill>
                <a:schemeClr val="bg1"/>
              </a:solidFill>
            </a:endParaRPr>
          </a:p>
          <a:p>
            <a:r>
              <a:rPr lang="en-US" dirty="0">
                <a:solidFill>
                  <a:schemeClr val="bg1"/>
                </a:solidFill>
              </a:rPr>
              <a:t>	Football					July 27 2026</a:t>
            </a:r>
          </a:p>
          <a:p>
            <a:r>
              <a:rPr lang="en-US" dirty="0">
                <a:solidFill>
                  <a:schemeClr val="bg1"/>
                </a:solidFill>
              </a:rPr>
              <a:t>	Volleyball				July 27 2026</a:t>
            </a:r>
          </a:p>
          <a:p>
            <a:r>
              <a:rPr lang="en-US">
                <a:solidFill>
                  <a:schemeClr val="bg1"/>
                </a:solidFill>
              </a:rPr>
              <a:t>	B &amp; G Cross Country		July 27</a:t>
            </a:r>
            <a:r>
              <a:rPr lang="en-US" dirty="0">
                <a:solidFill>
                  <a:schemeClr val="bg1"/>
                </a:solidFill>
              </a:rPr>
              <a:t>2026</a:t>
            </a:r>
          </a:p>
          <a:p>
            <a:r>
              <a:rPr lang="en-US">
                <a:solidFill>
                  <a:schemeClr val="bg1"/>
                </a:solidFill>
              </a:rPr>
              <a:t>	B &amp; G Swimming			July 27</a:t>
            </a:r>
            <a:r>
              <a:rPr lang="en-US" dirty="0">
                <a:solidFill>
                  <a:schemeClr val="bg1"/>
                </a:solidFill>
              </a:rPr>
              <a:t>2026</a:t>
            </a:r>
          </a:p>
          <a:p>
            <a:r>
              <a:rPr lang="en-US" dirty="0">
                <a:solidFill>
                  <a:schemeClr val="bg1"/>
                </a:solidFill>
              </a:rPr>
              <a:t>	B &amp; G Golf				July 27 2026 </a:t>
            </a:r>
          </a:p>
          <a:p>
            <a:endParaRPr lang="en-US" dirty="0">
              <a:solidFill>
                <a:schemeClr val="bg1"/>
              </a:solidFill>
            </a:endParaRPr>
          </a:p>
          <a:p>
            <a:r>
              <a:rPr lang="en-US" dirty="0">
                <a:solidFill>
                  <a:schemeClr val="bg1"/>
                </a:solidFill>
              </a:rPr>
              <a:t>Winter Sports Start Dates: </a:t>
            </a:r>
          </a:p>
          <a:p>
            <a:endParaRPr lang="en-US" dirty="0">
              <a:solidFill>
                <a:schemeClr val="bg1"/>
              </a:solidFill>
            </a:endParaRPr>
          </a:p>
          <a:p>
            <a:r>
              <a:rPr lang="en-US" dirty="0">
                <a:solidFill>
                  <a:schemeClr val="bg1"/>
                </a:solidFill>
              </a:rPr>
              <a:t>	Competitive Cheer 			TBD		</a:t>
            </a:r>
          </a:p>
          <a:p>
            <a:r>
              <a:rPr lang="en-US" dirty="0">
                <a:solidFill>
                  <a:schemeClr val="bg1"/>
                </a:solidFill>
              </a:rPr>
              <a:t>	Girls Soccer 				TBD</a:t>
            </a:r>
          </a:p>
          <a:p>
            <a:r>
              <a:rPr lang="en-US" dirty="0">
                <a:solidFill>
                  <a:schemeClr val="bg1"/>
                </a:solidFill>
              </a:rPr>
              <a:t>	Boys Soccer 				TBD</a:t>
            </a:r>
          </a:p>
          <a:p>
            <a:r>
              <a:rPr lang="en-US" dirty="0">
                <a:solidFill>
                  <a:schemeClr val="bg1"/>
                </a:solidFill>
              </a:rPr>
              <a:t>	Girls Basketball 			TBD </a:t>
            </a:r>
          </a:p>
          <a:p>
            <a:r>
              <a:rPr lang="en-US" dirty="0">
                <a:solidFill>
                  <a:schemeClr val="bg1"/>
                </a:solidFill>
              </a:rPr>
              <a:t>	Boys Basketball 			TBD </a:t>
            </a:r>
          </a:p>
          <a:p>
            <a:r>
              <a:rPr lang="en-US" dirty="0">
                <a:solidFill>
                  <a:schemeClr val="bg1"/>
                </a:solidFill>
              </a:rPr>
              <a:t>	Wrestling 				TBD</a:t>
            </a:r>
          </a:p>
          <a:p>
            <a:r>
              <a:rPr lang="en-US" dirty="0">
                <a:solidFill>
                  <a:schemeClr val="bg1"/>
                </a:solidFill>
              </a:rPr>
              <a:t>	</a:t>
            </a:r>
          </a:p>
          <a:p>
            <a:r>
              <a:rPr lang="en-US" dirty="0">
                <a:solidFill>
                  <a:schemeClr val="bg1"/>
                </a:solidFill>
              </a:rPr>
              <a:t>	</a:t>
            </a:r>
          </a:p>
        </p:txBody>
      </p:sp>
      <p:sp>
        <p:nvSpPr>
          <p:cNvPr id="3" name="TextBox 2"/>
          <p:cNvSpPr txBox="1"/>
          <p:nvPr/>
        </p:nvSpPr>
        <p:spPr>
          <a:xfrm>
            <a:off x="6609831" y="1904204"/>
            <a:ext cx="5494426" cy="3139321"/>
          </a:xfrm>
          <a:prstGeom prst="rect">
            <a:avLst/>
          </a:prstGeom>
          <a:noFill/>
        </p:spPr>
        <p:txBody>
          <a:bodyPr wrap="square" rtlCol="0">
            <a:spAutoFit/>
          </a:bodyPr>
          <a:lstStyle/>
          <a:p>
            <a:r>
              <a:rPr lang="en-US" dirty="0">
                <a:solidFill>
                  <a:schemeClr val="bg1"/>
                </a:solidFill>
              </a:rPr>
              <a:t>Spring Sports Start Date </a:t>
            </a:r>
          </a:p>
          <a:p>
            <a:endParaRPr lang="en-US" dirty="0">
              <a:solidFill>
                <a:schemeClr val="bg1"/>
              </a:solidFill>
            </a:endParaRPr>
          </a:p>
          <a:p>
            <a:r>
              <a:rPr lang="en-US" dirty="0">
                <a:solidFill>
                  <a:schemeClr val="bg1"/>
                </a:solidFill>
              </a:rPr>
              <a:t>	Baseball 					TBD</a:t>
            </a:r>
          </a:p>
          <a:p>
            <a:r>
              <a:rPr lang="en-US" dirty="0">
                <a:solidFill>
                  <a:schemeClr val="bg1"/>
                </a:solidFill>
              </a:rPr>
              <a:t>	Softball 					TBD</a:t>
            </a:r>
          </a:p>
          <a:p>
            <a:r>
              <a:rPr lang="en-US" dirty="0">
                <a:solidFill>
                  <a:schemeClr val="bg1"/>
                </a:solidFill>
              </a:rPr>
              <a:t>	G &amp; B Track 				TBD</a:t>
            </a:r>
          </a:p>
          <a:p>
            <a:r>
              <a:rPr lang="en-US" dirty="0">
                <a:solidFill>
                  <a:schemeClr val="bg1"/>
                </a:solidFill>
              </a:rPr>
              <a:t>	G &amp; B Lacrosse 			TBD</a:t>
            </a:r>
          </a:p>
          <a:p>
            <a:r>
              <a:rPr lang="en-US" dirty="0">
                <a:solidFill>
                  <a:schemeClr val="bg1"/>
                </a:solidFill>
              </a:rPr>
              <a:t>	Tennis B/G				TBD</a:t>
            </a:r>
          </a:p>
          <a:p>
            <a:r>
              <a:rPr lang="en-US" dirty="0">
                <a:solidFill>
                  <a:schemeClr val="bg1"/>
                </a:solidFill>
              </a:rPr>
              <a:t>	Flag Football				TBD </a:t>
            </a:r>
          </a:p>
          <a:p>
            <a:endParaRPr lang="en-US" dirty="0">
              <a:solidFill>
                <a:schemeClr val="bg1"/>
              </a:solidFill>
            </a:endParaRPr>
          </a:p>
          <a:p>
            <a:r>
              <a:rPr lang="en-US" dirty="0">
                <a:solidFill>
                  <a:schemeClr val="bg1"/>
                </a:solidFill>
              </a:rPr>
              <a:t>	</a:t>
            </a:r>
          </a:p>
          <a:p>
            <a:r>
              <a:rPr lang="en-US" dirty="0">
                <a:solidFill>
                  <a:schemeClr val="bg1"/>
                </a:solidFill>
              </a:rPr>
              <a:t>	</a:t>
            </a:r>
          </a:p>
        </p:txBody>
      </p:sp>
      <p:sp>
        <p:nvSpPr>
          <p:cNvPr id="4" name="Rectangle 3"/>
          <p:cNvSpPr/>
          <p:nvPr/>
        </p:nvSpPr>
        <p:spPr>
          <a:xfrm>
            <a:off x="247891" y="251844"/>
            <a:ext cx="11856366" cy="923330"/>
          </a:xfrm>
          <a:prstGeom prst="rect">
            <a:avLst/>
          </a:prstGeom>
          <a:noFill/>
        </p:spPr>
        <p:txBody>
          <a:bodyPr wrap="squar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latin typeface="Copperplate Gothic Bold" panose="020E0705020206020404" pitchFamily="34" charset="0"/>
              </a:rPr>
              <a:t>SPORTS START DATES</a:t>
            </a:r>
            <a:endParaRPr lang="en-US" sz="5400" b="0" cap="none" spc="0" dirty="0">
              <a:ln w="0"/>
              <a:solidFill>
                <a:schemeClr val="bg1"/>
              </a:solidFill>
              <a:effectLst>
                <a:outerShdw blurRad="38100" dist="19050" dir="2700000" algn="tl" rotWithShape="0">
                  <a:schemeClr val="dk1">
                    <a:alpha val="40000"/>
                  </a:schemeClr>
                </a:outerShdw>
              </a:effectLst>
              <a:latin typeface="Copperplate Gothic Bold" panose="020E0705020206020404" pitchFamily="34" charset="0"/>
            </a:endParaRPr>
          </a:p>
        </p:txBody>
      </p:sp>
      <p:pic>
        <p:nvPicPr>
          <p:cNvPr id="6" name="Picture 5" descr="Sports Download PNG | PNG A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7528" y="4423343"/>
            <a:ext cx="3200402" cy="2125067"/>
          </a:xfrm>
          <a:prstGeom prst="rect">
            <a:avLst/>
          </a:prstGeom>
        </p:spPr>
      </p:pic>
    </p:spTree>
    <p:extLst>
      <p:ext uri="{BB962C8B-B14F-4D97-AF65-F5344CB8AC3E}">
        <p14:creationId xmlns:p14="http://schemas.microsoft.com/office/powerpoint/2010/main" val="3324963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0000" b="10000"/>
          <a:stretch>
            <a:fillRect/>
          </a:stretch>
        </p:blipFill>
        <p:spPr>
          <a:xfrm>
            <a:off x="335435" y="1258218"/>
            <a:ext cx="2160000" cy="2160000"/>
          </a:xfrm>
        </p:spPr>
      </p:pic>
      <p:sp>
        <p:nvSpPr>
          <p:cNvPr id="12" name="Title 11">
            <a:extLst>
              <a:ext uri="{FF2B5EF4-FFF2-40B4-BE49-F238E27FC236}">
                <a16:creationId xmlns:a16="http://schemas.microsoft.com/office/drawing/2014/main" id="{86E04A01-1D6B-4A52-8F49-498F97874B75}"/>
              </a:ext>
            </a:extLst>
          </p:cNvPr>
          <p:cNvSpPr>
            <a:spLocks noGrp="1"/>
          </p:cNvSpPr>
          <p:nvPr>
            <p:ph type="title"/>
          </p:nvPr>
        </p:nvSpPr>
        <p:spPr>
          <a:xfrm>
            <a:off x="639188" y="286327"/>
            <a:ext cx="11201830" cy="795842"/>
          </a:xfrm>
        </p:spPr>
        <p:txBody>
          <a:bodyPr>
            <a:normAutofit fontScale="90000"/>
          </a:bodyPr>
          <a:lstStyle/>
          <a:p>
            <a:r>
              <a:rPr lang="en-US" sz="6000" dirty="0">
                <a:solidFill>
                  <a:schemeClr val="bg1"/>
                </a:solidFill>
                <a:latin typeface="Copperplate Gothic Bold" panose="020E0705020206020404" pitchFamily="34" charset="0"/>
              </a:rPr>
              <a:t>FALL SPORTS COACHES </a:t>
            </a:r>
          </a:p>
        </p:txBody>
      </p:sp>
      <p:sp>
        <p:nvSpPr>
          <p:cNvPr id="26" name="TextBox 25"/>
          <p:cNvSpPr txBox="1"/>
          <p:nvPr/>
        </p:nvSpPr>
        <p:spPr>
          <a:xfrm>
            <a:off x="97129" y="3554981"/>
            <a:ext cx="2713184" cy="3970318"/>
          </a:xfrm>
          <a:prstGeom prst="rect">
            <a:avLst/>
          </a:prstGeom>
          <a:noFill/>
        </p:spPr>
        <p:txBody>
          <a:bodyPr wrap="square" rtlCol="0">
            <a:spAutoFit/>
          </a:bodyPr>
          <a:lstStyle/>
          <a:p>
            <a:pPr algn="ctr"/>
            <a:r>
              <a:rPr lang="en-US" dirty="0">
                <a:solidFill>
                  <a:schemeClr val="bg1"/>
                </a:solidFill>
              </a:rPr>
              <a:t>Boys and Girls Cross Country </a:t>
            </a:r>
          </a:p>
          <a:p>
            <a:pPr algn="ctr"/>
            <a:r>
              <a:rPr lang="en-US" dirty="0">
                <a:solidFill>
                  <a:schemeClr val="bg1"/>
                </a:solidFill>
              </a:rPr>
              <a:t>Coach Mills </a:t>
            </a:r>
          </a:p>
          <a:p>
            <a:pPr algn="ctr"/>
            <a:endParaRPr lang="en-US" dirty="0">
              <a:solidFill>
                <a:schemeClr val="bg1"/>
              </a:solidFill>
            </a:endParaRPr>
          </a:p>
          <a:p>
            <a:pPr algn="ctr"/>
            <a:r>
              <a:rPr lang="en-US" dirty="0">
                <a:solidFill>
                  <a:schemeClr val="bg1"/>
                </a:solidFill>
              </a:rPr>
              <a:t>Email: </a:t>
            </a:r>
            <a:r>
              <a:rPr lang="en-US" dirty="0">
                <a:solidFill>
                  <a:schemeClr val="bg1"/>
                </a:solidFill>
                <a:hlinkClick r:id="rId3"/>
              </a:rPr>
              <a:t>roger.mills@</a:t>
            </a:r>
            <a:r>
              <a:rPr lang="en-US" dirty="0">
                <a:solidFill>
                  <a:schemeClr val="bg1"/>
                </a:solidFill>
              </a:rPr>
              <a:t>hcps.net</a:t>
            </a:r>
          </a:p>
          <a:p>
            <a:pPr algn="ctr"/>
            <a:endParaRPr lang="en-US" dirty="0">
              <a:solidFill>
                <a:schemeClr val="bg1"/>
              </a:solidFill>
            </a:endParaRPr>
          </a:p>
          <a:p>
            <a:pPr algn="ctr"/>
            <a:r>
              <a:rPr lang="en-US" dirty="0">
                <a:solidFill>
                  <a:schemeClr val="bg1"/>
                </a:solidFill>
              </a:rPr>
              <a:t>Website: ravensdontbllink.com</a:t>
            </a:r>
          </a:p>
          <a:p>
            <a:pPr algn="ctr"/>
            <a:r>
              <a:rPr lang="en-US" dirty="0">
                <a:solidFill>
                  <a:schemeClr val="bg1"/>
                </a:solidFill>
              </a:rPr>
              <a:t>Twitter: </a:t>
            </a:r>
          </a:p>
          <a:p>
            <a:pPr algn="ctr"/>
            <a:r>
              <a:rPr lang="en-US" dirty="0">
                <a:solidFill>
                  <a:schemeClr val="bg1"/>
                </a:solidFill>
              </a:rPr>
              <a:t>@</a:t>
            </a:r>
            <a:r>
              <a:rPr lang="en-US" dirty="0" err="1">
                <a:solidFill>
                  <a:schemeClr val="bg1"/>
                </a:solidFill>
              </a:rPr>
              <a:t>RavensXCTnF</a:t>
            </a:r>
            <a:endParaRPr lang="en-US" dirty="0">
              <a:solidFill>
                <a:schemeClr val="bg1"/>
              </a:solidFill>
            </a:endParaRPr>
          </a:p>
          <a:p>
            <a:pPr algn="ctr"/>
            <a:r>
              <a:rPr lang="en-US" dirty="0">
                <a:solidFill>
                  <a:schemeClr val="bg1"/>
                </a:solidFill>
              </a:rPr>
              <a:t>On Campus</a:t>
            </a:r>
          </a:p>
          <a:p>
            <a:endParaRPr lang="en-US" dirty="0">
              <a:solidFill>
                <a:schemeClr val="bg1"/>
              </a:solidFill>
            </a:endParaRPr>
          </a:p>
          <a:p>
            <a:endParaRPr lang="en-US" dirty="0">
              <a:solidFill>
                <a:schemeClr val="bg1"/>
              </a:solidFill>
            </a:endParaRPr>
          </a:p>
        </p:txBody>
      </p:sp>
      <p:sp>
        <p:nvSpPr>
          <p:cNvPr id="27" name="TextBox 26"/>
          <p:cNvSpPr txBox="1"/>
          <p:nvPr/>
        </p:nvSpPr>
        <p:spPr>
          <a:xfrm>
            <a:off x="8917391" y="3939731"/>
            <a:ext cx="2831163" cy="2862322"/>
          </a:xfrm>
          <a:prstGeom prst="rect">
            <a:avLst/>
          </a:prstGeom>
          <a:noFill/>
        </p:spPr>
        <p:txBody>
          <a:bodyPr wrap="square" lIns="91440" tIns="45720" rIns="91440" bIns="45720" rtlCol="0" anchor="t">
            <a:spAutoFit/>
          </a:bodyPr>
          <a:lstStyle/>
          <a:p>
            <a:pPr algn="ctr"/>
            <a:endParaRPr lang="en-US" dirty="0">
              <a:solidFill>
                <a:schemeClr val="bg1"/>
              </a:solidFill>
            </a:endParaRPr>
          </a:p>
          <a:p>
            <a:pPr algn="ctr"/>
            <a:r>
              <a:rPr lang="en-US" dirty="0">
                <a:solidFill>
                  <a:schemeClr val="bg1"/>
                </a:solidFill>
              </a:rPr>
              <a:t>Volleyball </a:t>
            </a:r>
          </a:p>
          <a:p>
            <a:pPr algn="ctr"/>
            <a:endParaRPr lang="en-US" dirty="0">
              <a:solidFill>
                <a:schemeClr val="bg1"/>
              </a:solidFill>
            </a:endParaRPr>
          </a:p>
          <a:p>
            <a:pPr algn="ctr"/>
            <a:r>
              <a:rPr lang="en-US" dirty="0">
                <a:solidFill>
                  <a:schemeClr val="bg1"/>
                </a:solidFill>
              </a:rPr>
              <a:t>Coach </a:t>
            </a:r>
          </a:p>
          <a:p>
            <a:pPr algn="ctr"/>
            <a:r>
              <a:rPr lang="en-US" dirty="0">
                <a:solidFill>
                  <a:schemeClr val="bg1"/>
                </a:solidFill>
              </a:rPr>
              <a:t>TBD</a:t>
            </a:r>
          </a:p>
          <a:p>
            <a:pPr algn="ctr"/>
            <a:endParaRPr lang="en-US" dirty="0">
              <a:solidFill>
                <a:schemeClr val="bg1"/>
              </a:solidFill>
            </a:endParaRPr>
          </a:p>
          <a:p>
            <a:pPr algn="ctr"/>
            <a:r>
              <a:rPr lang="en-US" dirty="0">
                <a:solidFill>
                  <a:schemeClr val="bg1"/>
                </a:solidFill>
              </a:rPr>
              <a:t>Email: </a:t>
            </a:r>
          </a:p>
          <a:p>
            <a:pPr algn="ctr"/>
            <a:r>
              <a:rPr lang="en-US" dirty="0">
                <a:solidFill>
                  <a:schemeClr val="bg1"/>
                </a:solidFill>
              </a:rPr>
              <a:t>Off Campus</a:t>
            </a:r>
          </a:p>
          <a:p>
            <a:endParaRPr lang="en-US" dirty="0"/>
          </a:p>
          <a:p>
            <a:endParaRPr lang="en-US" dirty="0">
              <a:solidFill>
                <a:schemeClr val="bg1"/>
              </a:solidFill>
            </a:endParaRPr>
          </a:p>
        </p:txBody>
      </p:sp>
      <p:sp>
        <p:nvSpPr>
          <p:cNvPr id="28" name="TextBox 27"/>
          <p:cNvSpPr txBox="1"/>
          <p:nvPr/>
        </p:nvSpPr>
        <p:spPr>
          <a:xfrm>
            <a:off x="4379995" y="4170078"/>
            <a:ext cx="2384506" cy="2585323"/>
          </a:xfrm>
          <a:prstGeom prst="rect">
            <a:avLst/>
          </a:prstGeom>
          <a:noFill/>
        </p:spPr>
        <p:txBody>
          <a:bodyPr wrap="square" rtlCol="0">
            <a:spAutoFit/>
          </a:bodyPr>
          <a:lstStyle/>
          <a:p>
            <a:pPr algn="ctr"/>
            <a:r>
              <a:rPr lang="en-US" dirty="0">
                <a:solidFill>
                  <a:schemeClr val="bg1"/>
                </a:solidFill>
              </a:rPr>
              <a:t>Boys &amp; Girls Golf</a:t>
            </a:r>
          </a:p>
          <a:p>
            <a:pPr algn="ctr"/>
            <a:endParaRPr lang="en-US" dirty="0">
              <a:solidFill>
                <a:schemeClr val="bg1"/>
              </a:solidFill>
            </a:endParaRPr>
          </a:p>
          <a:p>
            <a:pPr algn="ctr"/>
            <a:r>
              <a:rPr lang="en-US" dirty="0">
                <a:solidFill>
                  <a:schemeClr val="bg1"/>
                </a:solidFill>
              </a:rPr>
              <a:t>Coach</a:t>
            </a:r>
          </a:p>
          <a:p>
            <a:pPr algn="ctr"/>
            <a:r>
              <a:rPr lang="en-US" dirty="0">
                <a:solidFill>
                  <a:schemeClr val="bg1"/>
                </a:solidFill>
              </a:rPr>
              <a:t>Email:</a:t>
            </a:r>
          </a:p>
          <a:p>
            <a:pPr algn="ctr"/>
            <a:endParaRPr lang="en-US" dirty="0">
              <a:solidFill>
                <a:schemeClr val="bg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donwols@hotmail.com</a:t>
            </a:r>
          </a:p>
          <a:p>
            <a:endParaRPr lang="en-US" dirty="0">
              <a:solidFill>
                <a:schemeClr val="bg1"/>
              </a:solidFill>
            </a:endParaRPr>
          </a:p>
          <a:p>
            <a:pPr algn="ctr"/>
            <a:r>
              <a:rPr lang="en-US" dirty="0">
                <a:solidFill>
                  <a:schemeClr val="bg1"/>
                </a:solidFill>
              </a:rPr>
              <a:t>Off Campus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255" y="4694757"/>
            <a:ext cx="926049" cy="92604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3815" y="4782572"/>
            <a:ext cx="1099127" cy="845412"/>
          </a:xfrm>
          <a:prstGeom prst="rect">
            <a:avLst/>
          </a:prstGeom>
        </p:spPr>
      </p:pic>
      <p:sp>
        <p:nvSpPr>
          <p:cNvPr id="8" name="Rectangle 1">
            <a:extLst>
              <a:ext uri="{FF2B5EF4-FFF2-40B4-BE49-F238E27FC236}">
                <a16:creationId xmlns:a16="http://schemas.microsoft.com/office/drawing/2014/main" id="{A6B76CFC-1A70-7C39-AF10-DBDD23323C9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rPr>
              <a:t>donwols@hotmail.com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descr="A close up of a volleyball&#10;&#10;AI-generated content may be incorrect.">
            <a:extLst>
              <a:ext uri="{FF2B5EF4-FFF2-40B4-BE49-F238E27FC236}">
                <a16:creationId xmlns:a16="http://schemas.microsoft.com/office/drawing/2014/main" id="{265C7F71-3A96-225F-C551-8F4130EE2FDD}"/>
              </a:ext>
            </a:extLst>
          </p:cNvPr>
          <p:cNvPicPr>
            <a:picLocks noChangeAspect="1"/>
          </p:cNvPicPr>
          <p:nvPr/>
        </p:nvPicPr>
        <p:blipFill>
          <a:blip r:embed="rId6"/>
          <a:stretch>
            <a:fillRect/>
          </a:stretch>
        </p:blipFill>
        <p:spPr>
          <a:xfrm>
            <a:off x="8497983" y="1314803"/>
            <a:ext cx="3307056" cy="2240178"/>
          </a:xfrm>
          <a:prstGeom prst="rect">
            <a:avLst/>
          </a:prstGeom>
        </p:spPr>
      </p:pic>
      <p:sp>
        <p:nvSpPr>
          <p:cNvPr id="6" name="AutoShape 2" descr="Image preview">
            <a:extLst>
              <a:ext uri="{FF2B5EF4-FFF2-40B4-BE49-F238E27FC236}">
                <a16:creationId xmlns:a16="http://schemas.microsoft.com/office/drawing/2014/main" id="{22C77EB3-602B-9420-A780-7873D13422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1242D0C6-0152-FFE4-9F07-FC5BEFF1554D}"/>
              </a:ext>
            </a:extLst>
          </p:cNvPr>
          <p:cNvPicPr>
            <a:picLocks noChangeAspect="1"/>
          </p:cNvPicPr>
          <p:nvPr/>
        </p:nvPicPr>
        <p:blipFill rotWithShape="1">
          <a:blip r:embed="rId7">
            <a:extLst>
              <a:ext uri="{28A0092B-C50C-407E-A947-70E740481C1C}">
                <a14:useLocalDpi xmlns:a14="http://schemas.microsoft.com/office/drawing/2010/main" val="0"/>
              </a:ext>
            </a:extLst>
          </a:blip>
          <a:srcRect t="30648" b="25096"/>
          <a:stretch>
            <a:fillRect/>
          </a:stretch>
        </p:blipFill>
        <p:spPr bwMode="auto">
          <a:xfrm>
            <a:off x="4322322" y="1273092"/>
            <a:ext cx="2442179" cy="23482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7116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873154" y="3494881"/>
            <a:ext cx="2983201" cy="4801314"/>
          </a:xfrm>
          <a:prstGeom prst="rect">
            <a:avLst/>
          </a:prstGeom>
          <a:noFill/>
        </p:spPr>
        <p:txBody>
          <a:bodyPr wrap="square" rtlCol="0">
            <a:spAutoFit/>
          </a:bodyPr>
          <a:lstStyle/>
          <a:p>
            <a:pPr algn="ctr"/>
            <a:r>
              <a:rPr lang="en-US" dirty="0">
                <a:solidFill>
                  <a:schemeClr val="bg1"/>
                </a:solidFill>
              </a:rPr>
              <a:t>Boys and Girls  Swimming </a:t>
            </a:r>
          </a:p>
          <a:p>
            <a:pPr algn="ctr"/>
            <a:endParaRPr lang="en-US" dirty="0">
              <a:solidFill>
                <a:schemeClr val="bg1"/>
              </a:solidFill>
            </a:endParaRPr>
          </a:p>
          <a:p>
            <a:pPr algn="ctr"/>
            <a:r>
              <a:rPr lang="en-US" dirty="0">
                <a:solidFill>
                  <a:schemeClr val="bg1"/>
                </a:solidFill>
              </a:rPr>
              <a:t>Coach Kobel</a:t>
            </a:r>
          </a:p>
          <a:p>
            <a:pPr algn="ctr"/>
            <a:r>
              <a:rPr lang="en-US" dirty="0">
                <a:solidFill>
                  <a:schemeClr val="bg1"/>
                </a:solidFill>
              </a:rPr>
              <a:t>Nathalie.Kobel@hcps.net</a:t>
            </a:r>
          </a:p>
          <a:p>
            <a:pPr algn="ctr"/>
            <a:endParaRPr lang="en-US" dirty="0">
              <a:solidFill>
                <a:schemeClr val="bg1"/>
              </a:solidFill>
            </a:endParaRPr>
          </a:p>
          <a:p>
            <a:pPr algn="ctr"/>
            <a:r>
              <a:rPr lang="en-US" dirty="0">
                <a:solidFill>
                  <a:schemeClr val="bg1"/>
                </a:solidFill>
              </a:rPr>
              <a:t>Coach </a:t>
            </a:r>
            <a:r>
              <a:rPr lang="en-US" dirty="0" err="1">
                <a:solidFill>
                  <a:schemeClr val="bg1"/>
                </a:solidFill>
              </a:rPr>
              <a:t>Larosse</a:t>
            </a:r>
            <a:endParaRPr lang="en-US" dirty="0">
              <a:solidFill>
                <a:schemeClr val="bg1"/>
              </a:solidFill>
            </a:endParaRPr>
          </a:p>
          <a:p>
            <a:pPr algn="ctr"/>
            <a:endParaRPr lang="en-US" dirty="0">
              <a:solidFill>
                <a:schemeClr val="bg1"/>
              </a:solidFill>
            </a:endParaRPr>
          </a:p>
          <a:p>
            <a:pPr algn="ctr"/>
            <a:r>
              <a:rPr lang="en-US" dirty="0">
                <a:solidFill>
                  <a:schemeClr val="bg1"/>
                </a:solidFill>
              </a:rPr>
              <a:t>Email: Matthew.Larosse@hcps.net</a:t>
            </a:r>
          </a:p>
          <a:p>
            <a:pPr algn="ctr"/>
            <a:endParaRPr lang="en-US" dirty="0">
              <a:solidFill>
                <a:schemeClr val="bg1"/>
              </a:solidFill>
            </a:endParaRPr>
          </a:p>
          <a:p>
            <a:pPr algn="ctr"/>
            <a:r>
              <a:rPr lang="en-US" dirty="0">
                <a:solidFill>
                  <a:schemeClr val="bg1"/>
                </a:solidFill>
              </a:rPr>
              <a:t>Website: </a:t>
            </a:r>
          </a:p>
          <a:p>
            <a:pPr algn="ctr"/>
            <a:r>
              <a:rPr lang="en-US" dirty="0">
                <a:solidFill>
                  <a:schemeClr val="bg1"/>
                </a:solidFill>
              </a:rPr>
              <a:t>Alonso-acquatics.com</a:t>
            </a:r>
          </a:p>
          <a:p>
            <a:pPr algn="ctr"/>
            <a:endParaRPr lang="en-US" dirty="0">
              <a:solidFill>
                <a:schemeClr val="bg1"/>
              </a:solidFill>
            </a:endParaRPr>
          </a:p>
          <a:p>
            <a:pPr algn="ctr"/>
            <a:r>
              <a:rPr lang="en-US" dirty="0">
                <a:solidFill>
                  <a:schemeClr val="bg1"/>
                </a:solidFill>
              </a:rPr>
              <a:t>On Campus</a:t>
            </a:r>
          </a:p>
          <a:p>
            <a:pPr algn="ct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27" name="TextBox 26"/>
          <p:cNvSpPr txBox="1"/>
          <p:nvPr/>
        </p:nvSpPr>
        <p:spPr>
          <a:xfrm>
            <a:off x="5359408" y="3844136"/>
            <a:ext cx="2983201" cy="3416320"/>
          </a:xfrm>
          <a:prstGeom prst="rect">
            <a:avLst/>
          </a:prstGeom>
          <a:noFill/>
        </p:spPr>
        <p:txBody>
          <a:bodyPr wrap="square" rtlCol="0">
            <a:spAutoFit/>
          </a:bodyPr>
          <a:lstStyle/>
          <a:p>
            <a:pPr algn="ctr"/>
            <a:r>
              <a:rPr lang="en-US" dirty="0">
                <a:solidFill>
                  <a:schemeClr val="bg1"/>
                </a:solidFill>
              </a:rPr>
              <a:t>Varsity Football  </a:t>
            </a:r>
          </a:p>
          <a:p>
            <a:pPr algn="ctr"/>
            <a:endParaRPr lang="en-US" dirty="0">
              <a:solidFill>
                <a:schemeClr val="bg1"/>
              </a:solidFill>
            </a:endParaRPr>
          </a:p>
          <a:p>
            <a:pPr algn="ctr"/>
            <a:r>
              <a:rPr lang="en-US" dirty="0">
                <a:solidFill>
                  <a:schemeClr val="bg1"/>
                </a:solidFill>
              </a:rPr>
              <a:t>Coach Cantrell </a:t>
            </a:r>
          </a:p>
          <a:p>
            <a:pPr algn="ctr"/>
            <a:endParaRPr lang="en-US" dirty="0">
              <a:solidFill>
                <a:schemeClr val="bg1"/>
              </a:solidFill>
            </a:endParaRPr>
          </a:p>
          <a:p>
            <a:pPr algn="ctr"/>
            <a:r>
              <a:rPr lang="en-US" dirty="0">
                <a:solidFill>
                  <a:schemeClr val="bg1"/>
                </a:solidFill>
              </a:rPr>
              <a:t>Email: </a:t>
            </a:r>
            <a:r>
              <a:rPr lang="en-US" dirty="0">
                <a:solidFill>
                  <a:schemeClr val="bg1"/>
                </a:solidFill>
                <a:hlinkClick r:id="rId2"/>
              </a:rPr>
              <a:t>Hayden.Cantrell@</a:t>
            </a:r>
            <a:r>
              <a:rPr lang="en-US" dirty="0">
                <a:solidFill>
                  <a:schemeClr val="bg1"/>
                </a:solidFill>
              </a:rPr>
              <a:t>hcps.net</a:t>
            </a:r>
          </a:p>
          <a:p>
            <a:pPr algn="ctr"/>
            <a:endParaRPr lang="en-US" dirty="0">
              <a:solidFill>
                <a:schemeClr val="bg1"/>
              </a:solidFill>
            </a:endParaRPr>
          </a:p>
          <a:p>
            <a:pPr algn="ctr"/>
            <a:r>
              <a:rPr lang="en-US" dirty="0">
                <a:solidFill>
                  <a:schemeClr val="bg1"/>
                </a:solidFill>
              </a:rPr>
              <a:t>Twitter: </a:t>
            </a:r>
          </a:p>
          <a:p>
            <a:pPr algn="ctr"/>
            <a:r>
              <a:rPr lang="en-US" dirty="0">
                <a:solidFill>
                  <a:schemeClr val="bg1"/>
                </a:solidFill>
              </a:rPr>
              <a:t>@</a:t>
            </a:r>
            <a:r>
              <a:rPr lang="en-US" dirty="0" err="1">
                <a:solidFill>
                  <a:schemeClr val="bg1"/>
                </a:solidFill>
              </a:rPr>
              <a:t>AlonsoRavensFB</a:t>
            </a:r>
            <a:endParaRPr lang="en-US" dirty="0">
              <a:solidFill>
                <a:schemeClr val="bg1"/>
              </a:solidFill>
            </a:endParaRPr>
          </a:p>
          <a:p>
            <a:pPr algn="ctr"/>
            <a:r>
              <a:rPr lang="en-US" dirty="0">
                <a:solidFill>
                  <a:schemeClr val="bg1"/>
                </a:solidFill>
              </a:rPr>
              <a:t>On Campus</a:t>
            </a:r>
          </a:p>
          <a:p>
            <a:endParaRPr lang="en-US" dirty="0"/>
          </a:p>
          <a:p>
            <a:endParaRPr lang="en-US" dirty="0">
              <a:solidFill>
                <a:schemeClr val="bg1"/>
              </a:solidFill>
            </a:endParaRPr>
          </a:p>
        </p:txBody>
      </p:sp>
      <p:sp>
        <p:nvSpPr>
          <p:cNvPr id="29" name="TextBox 28"/>
          <p:cNvSpPr txBox="1"/>
          <p:nvPr/>
        </p:nvSpPr>
        <p:spPr>
          <a:xfrm>
            <a:off x="9107058" y="4025937"/>
            <a:ext cx="2951017" cy="2862322"/>
          </a:xfrm>
          <a:prstGeom prst="rect">
            <a:avLst/>
          </a:prstGeom>
          <a:noFill/>
        </p:spPr>
        <p:txBody>
          <a:bodyPr wrap="square" rtlCol="0">
            <a:spAutoFit/>
          </a:bodyPr>
          <a:lstStyle/>
          <a:p>
            <a:pPr algn="ctr"/>
            <a:r>
              <a:rPr lang="en-US" dirty="0">
                <a:solidFill>
                  <a:schemeClr val="bg1"/>
                </a:solidFill>
              </a:rPr>
              <a:t>JV Football</a:t>
            </a:r>
          </a:p>
          <a:p>
            <a:pPr algn="ctr"/>
            <a:endParaRPr lang="en-US" dirty="0">
              <a:solidFill>
                <a:schemeClr val="bg1"/>
              </a:solidFill>
            </a:endParaRPr>
          </a:p>
          <a:p>
            <a:pPr algn="ctr"/>
            <a:r>
              <a:rPr lang="en-US" dirty="0">
                <a:solidFill>
                  <a:schemeClr val="bg1"/>
                </a:solidFill>
              </a:rPr>
              <a:t>Coach Ruff </a:t>
            </a:r>
          </a:p>
          <a:p>
            <a:pPr algn="ctr"/>
            <a:endParaRPr lang="en-US" dirty="0">
              <a:solidFill>
                <a:schemeClr val="bg1"/>
              </a:solidFill>
            </a:endParaRPr>
          </a:p>
          <a:p>
            <a:pPr algn="ctr"/>
            <a:r>
              <a:rPr lang="en-US" dirty="0">
                <a:solidFill>
                  <a:schemeClr val="bg1"/>
                </a:solidFill>
              </a:rPr>
              <a:t>Email: </a:t>
            </a:r>
          </a:p>
          <a:p>
            <a:pPr algn="ctr"/>
            <a:r>
              <a:rPr lang="en-US" dirty="0">
                <a:solidFill>
                  <a:schemeClr val="bg1"/>
                </a:solidFill>
                <a:hlinkClick r:id="rId3"/>
              </a:rPr>
              <a:t>Timothy.ruff@</a:t>
            </a:r>
            <a:r>
              <a:rPr lang="en-US" dirty="0">
                <a:solidFill>
                  <a:schemeClr val="bg1"/>
                </a:solidFill>
              </a:rPr>
              <a:t>hcps.net</a:t>
            </a:r>
          </a:p>
          <a:p>
            <a:pPr algn="ctr"/>
            <a:endParaRPr lang="en-US" dirty="0">
              <a:solidFill>
                <a:schemeClr val="bg1"/>
              </a:solidFill>
            </a:endParaRPr>
          </a:p>
          <a:p>
            <a:pPr algn="ctr"/>
            <a:r>
              <a:rPr lang="en-US" dirty="0">
                <a:solidFill>
                  <a:schemeClr val="bg1"/>
                </a:solidFill>
              </a:rPr>
              <a:t>Off Campus</a:t>
            </a:r>
          </a:p>
          <a:p>
            <a:endParaRPr lang="en-US" dirty="0">
              <a:solidFill>
                <a:schemeClr val="bg1"/>
              </a:solidFill>
            </a:endParaRPr>
          </a:p>
          <a:p>
            <a:endParaRPr lang="en-US" dirty="0">
              <a:solidFill>
                <a:schemeClr val="bg1"/>
              </a:solidFill>
            </a:endParaRPr>
          </a:p>
        </p:txBody>
      </p:sp>
      <p:pic>
        <p:nvPicPr>
          <p:cNvPr id="15" name="Picture Placeholder 14"/>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630" r="630"/>
          <a:stretch>
            <a:fillRect/>
          </a:stretch>
        </p:blipFill>
        <p:spPr>
          <a:xfrm>
            <a:off x="9241713" y="1152585"/>
            <a:ext cx="2412833" cy="2412833"/>
          </a:xfrm>
        </p:spPr>
      </p:pic>
      <p:sp>
        <p:nvSpPr>
          <p:cNvPr id="10" name="Title 11">
            <a:extLst>
              <a:ext uri="{FF2B5EF4-FFF2-40B4-BE49-F238E27FC236}">
                <a16:creationId xmlns:a16="http://schemas.microsoft.com/office/drawing/2014/main" id="{86E04A01-1D6B-4A52-8F49-498F97874B75}"/>
              </a:ext>
            </a:extLst>
          </p:cNvPr>
          <p:cNvSpPr>
            <a:spLocks noGrp="1"/>
          </p:cNvSpPr>
          <p:nvPr>
            <p:ph type="title"/>
          </p:nvPr>
        </p:nvSpPr>
        <p:spPr>
          <a:xfrm>
            <a:off x="639188" y="286327"/>
            <a:ext cx="11201830" cy="795842"/>
          </a:xfrm>
        </p:spPr>
        <p:txBody>
          <a:bodyPr>
            <a:normAutofit fontScale="90000"/>
          </a:bodyPr>
          <a:lstStyle/>
          <a:p>
            <a:r>
              <a:rPr lang="en-US" sz="6000" dirty="0">
                <a:solidFill>
                  <a:schemeClr val="bg1"/>
                </a:solidFill>
                <a:latin typeface="Copperplate Gothic Bold" panose="020E0705020206020404" pitchFamily="34" charset="0"/>
              </a:rPr>
              <a:t>FALL SPORTS COACHES </a:t>
            </a:r>
          </a:p>
        </p:txBody>
      </p:sp>
      <p:pic>
        <p:nvPicPr>
          <p:cNvPr id="6" name="Picture 6">
            <a:extLst>
              <a:ext uri="{FF2B5EF4-FFF2-40B4-BE49-F238E27FC236}">
                <a16:creationId xmlns:a16="http://schemas.microsoft.com/office/drawing/2014/main" id="{128EDCF4-5018-9A43-C2C7-68D2E34BE47D}"/>
              </a:ext>
            </a:extLst>
          </p:cNvPr>
          <p:cNvPicPr>
            <a:picLocks noGrp="1" noChangeAspect="1"/>
          </p:cNvPicPr>
          <p:nvPr>
            <p:ph type="pic" sz="quarter" idx="14"/>
          </p:nvPr>
        </p:nvPicPr>
        <p:blipFill>
          <a:blip r:embed="rId5"/>
          <a:srcRect/>
          <a:stretch/>
        </p:blipFill>
        <p:spPr>
          <a:xfrm>
            <a:off x="5781748" y="1223121"/>
            <a:ext cx="2302240" cy="2271760"/>
          </a:xfrm>
        </p:spPr>
      </p:pic>
      <p:pic>
        <p:nvPicPr>
          <p:cNvPr id="8" name="Picture Placeholder 6" descr="A picture containing window, person&#10;&#10;Description automatically generated">
            <a:extLst>
              <a:ext uri="{FF2B5EF4-FFF2-40B4-BE49-F238E27FC236}">
                <a16:creationId xmlns:a16="http://schemas.microsoft.com/office/drawing/2014/main" id="{4297E670-A277-FC5F-DEB1-34CF73697EF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6973" r="6973"/>
          <a:stretch>
            <a:fillRect/>
          </a:stretch>
        </p:blipFill>
        <p:spPr>
          <a:xfrm>
            <a:off x="160741" y="1155294"/>
            <a:ext cx="2204014" cy="2193854"/>
          </a:xfrm>
        </p:spPr>
      </p:pic>
      <p:pic>
        <p:nvPicPr>
          <p:cNvPr id="9" name="Picture 10">
            <a:extLst>
              <a:ext uri="{FF2B5EF4-FFF2-40B4-BE49-F238E27FC236}">
                <a16:creationId xmlns:a16="http://schemas.microsoft.com/office/drawing/2014/main" id="{2EFE79C2-07CD-523E-D026-00C0FE79707E}"/>
              </a:ext>
            </a:extLst>
          </p:cNvPr>
          <p:cNvPicPr>
            <a:picLocks noChangeAspect="1"/>
          </p:cNvPicPr>
          <p:nvPr/>
        </p:nvPicPr>
        <p:blipFill>
          <a:blip r:embed="rId7"/>
          <a:stretch>
            <a:fillRect/>
          </a:stretch>
        </p:blipFill>
        <p:spPr>
          <a:xfrm>
            <a:off x="2468880" y="1153160"/>
            <a:ext cx="2204720" cy="2275840"/>
          </a:xfrm>
          <a:prstGeom prst="rect">
            <a:avLst/>
          </a:prstGeom>
        </p:spPr>
      </p:pic>
    </p:spTree>
    <p:extLst>
      <p:ext uri="{BB962C8B-B14F-4D97-AF65-F5344CB8AC3E}">
        <p14:creationId xmlns:p14="http://schemas.microsoft.com/office/powerpoint/2010/main" val="2109772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65886" y="3742663"/>
            <a:ext cx="2789599" cy="3693319"/>
          </a:xfrm>
          <a:prstGeom prst="rect">
            <a:avLst/>
          </a:prstGeom>
          <a:noFill/>
        </p:spPr>
        <p:txBody>
          <a:bodyPr wrap="square" rtlCol="0">
            <a:spAutoFit/>
          </a:bodyPr>
          <a:lstStyle/>
          <a:p>
            <a:pPr algn="ctr"/>
            <a:r>
              <a:rPr lang="en-US" dirty="0">
                <a:solidFill>
                  <a:schemeClr val="bg1"/>
                </a:solidFill>
              </a:rPr>
              <a:t>Boys Basketball </a:t>
            </a:r>
          </a:p>
          <a:p>
            <a:pPr algn="ctr"/>
            <a:endParaRPr lang="en-US" dirty="0">
              <a:solidFill>
                <a:schemeClr val="bg1"/>
              </a:solidFill>
            </a:endParaRPr>
          </a:p>
          <a:p>
            <a:pPr algn="ctr"/>
            <a:r>
              <a:rPr lang="en-US" dirty="0">
                <a:solidFill>
                  <a:schemeClr val="bg1"/>
                </a:solidFill>
              </a:rPr>
              <a:t>Coach Price  </a:t>
            </a:r>
          </a:p>
          <a:p>
            <a:pPr algn="ctr"/>
            <a:endParaRPr lang="en-US" dirty="0">
              <a:solidFill>
                <a:schemeClr val="bg1"/>
              </a:solidFill>
            </a:endParaRPr>
          </a:p>
          <a:p>
            <a:pPr algn="ctr"/>
            <a:r>
              <a:rPr lang="en-US" dirty="0">
                <a:solidFill>
                  <a:schemeClr val="bg1"/>
                </a:solidFill>
              </a:rPr>
              <a:t>Email: </a:t>
            </a:r>
            <a:r>
              <a:rPr lang="en-US" dirty="0">
                <a:solidFill>
                  <a:schemeClr val="bg1"/>
                </a:solidFill>
                <a:hlinkClick r:id="rId2"/>
              </a:rPr>
              <a:t>todd.price@</a:t>
            </a:r>
            <a:r>
              <a:rPr lang="en-US" dirty="0">
                <a:solidFill>
                  <a:schemeClr val="bg1"/>
                </a:solidFill>
              </a:rPr>
              <a:t>hcps.net</a:t>
            </a:r>
          </a:p>
          <a:p>
            <a:pPr algn="ctr"/>
            <a:endParaRPr lang="en-US" dirty="0">
              <a:solidFill>
                <a:schemeClr val="bg1"/>
              </a:solidFill>
            </a:endParaRPr>
          </a:p>
          <a:p>
            <a:pPr algn="ctr"/>
            <a:r>
              <a:rPr lang="en-US" dirty="0">
                <a:solidFill>
                  <a:schemeClr val="bg1"/>
                </a:solidFill>
              </a:rPr>
              <a:t>Twitter: </a:t>
            </a:r>
          </a:p>
          <a:p>
            <a:pPr algn="ctr"/>
            <a:r>
              <a:rPr lang="en-US" dirty="0">
                <a:solidFill>
                  <a:schemeClr val="bg1"/>
                </a:solidFill>
              </a:rPr>
              <a:t>@</a:t>
            </a:r>
            <a:r>
              <a:rPr lang="en-US" dirty="0" err="1">
                <a:solidFill>
                  <a:schemeClr val="bg1"/>
                </a:solidFill>
              </a:rPr>
              <a:t>AlonsoBoys</a:t>
            </a:r>
            <a:endParaRPr lang="en-US" dirty="0">
              <a:solidFill>
                <a:schemeClr val="bg1"/>
              </a:solidFill>
            </a:endParaRPr>
          </a:p>
          <a:p>
            <a:pPr algn="ctr"/>
            <a:endParaRPr lang="en-US" dirty="0">
              <a:solidFill>
                <a:schemeClr val="bg1"/>
              </a:solidFill>
            </a:endParaRPr>
          </a:p>
          <a:p>
            <a:pPr algn="ctr"/>
            <a:r>
              <a:rPr lang="en-US" dirty="0">
                <a:solidFill>
                  <a:schemeClr val="bg1"/>
                </a:solidFill>
              </a:rPr>
              <a:t>On Campus</a:t>
            </a:r>
          </a:p>
          <a:p>
            <a:endParaRPr lang="en-US" dirty="0">
              <a:solidFill>
                <a:schemeClr val="bg1"/>
              </a:solidFill>
            </a:endParaRPr>
          </a:p>
          <a:p>
            <a:endParaRPr lang="en-US" dirty="0">
              <a:solidFill>
                <a:schemeClr val="bg1"/>
              </a:solidFill>
            </a:endParaRPr>
          </a:p>
        </p:txBody>
      </p:sp>
      <p:sp>
        <p:nvSpPr>
          <p:cNvPr id="27" name="TextBox 26"/>
          <p:cNvSpPr txBox="1"/>
          <p:nvPr/>
        </p:nvSpPr>
        <p:spPr>
          <a:xfrm>
            <a:off x="3048147" y="3748943"/>
            <a:ext cx="2890839" cy="3939540"/>
          </a:xfrm>
          <a:prstGeom prst="rect">
            <a:avLst/>
          </a:prstGeom>
          <a:noFill/>
        </p:spPr>
        <p:txBody>
          <a:bodyPr wrap="square" lIns="91440" tIns="45720" rIns="91440" bIns="45720" rtlCol="0" anchor="t">
            <a:spAutoFit/>
          </a:bodyPr>
          <a:lstStyle/>
          <a:p>
            <a:pPr algn="ctr"/>
            <a:r>
              <a:rPr lang="en-US" dirty="0">
                <a:solidFill>
                  <a:schemeClr val="bg1"/>
                </a:solidFill>
              </a:rPr>
              <a:t>Girls Basketball</a:t>
            </a:r>
          </a:p>
          <a:p>
            <a:pPr algn="ctr"/>
            <a:endParaRPr lang="en-US" dirty="0">
              <a:solidFill>
                <a:schemeClr val="bg1"/>
              </a:solidFill>
            </a:endParaRPr>
          </a:p>
          <a:p>
            <a:pPr algn="ctr"/>
            <a:r>
              <a:rPr lang="en-US" dirty="0">
                <a:solidFill>
                  <a:schemeClr val="bg1"/>
                </a:solidFill>
              </a:rPr>
              <a:t>Coach Glassman</a:t>
            </a:r>
          </a:p>
          <a:p>
            <a:pPr algn="ctr"/>
            <a:endParaRPr lang="en-US" dirty="0">
              <a:solidFill>
                <a:schemeClr val="bg1"/>
              </a:solidFill>
            </a:endParaRPr>
          </a:p>
          <a:p>
            <a:pPr algn="ctr"/>
            <a:r>
              <a:rPr lang="en-US" dirty="0">
                <a:solidFill>
                  <a:schemeClr val="bg1"/>
                </a:solidFill>
              </a:rPr>
              <a:t>Email: </a:t>
            </a:r>
          </a:p>
          <a:p>
            <a:pPr algn="ctr"/>
            <a:r>
              <a:rPr lang="en-US" sz="1600" dirty="0">
                <a:solidFill>
                  <a:schemeClr val="bg1"/>
                </a:solidFill>
              </a:rPr>
              <a:t>Matthew.glassman@hcps.net</a:t>
            </a:r>
          </a:p>
          <a:p>
            <a:pPr algn="ctr"/>
            <a:endParaRPr lang="en-US" dirty="0">
              <a:solidFill>
                <a:schemeClr val="bg1"/>
              </a:solidFill>
            </a:endParaRPr>
          </a:p>
          <a:p>
            <a:pPr algn="ctr"/>
            <a:r>
              <a:rPr lang="en-US" dirty="0">
                <a:solidFill>
                  <a:schemeClr val="bg1"/>
                </a:solidFill>
              </a:rPr>
              <a:t>Twitter: </a:t>
            </a:r>
          </a:p>
          <a:p>
            <a:pPr algn="ctr"/>
            <a:r>
              <a:rPr lang="en-US" dirty="0">
                <a:solidFill>
                  <a:schemeClr val="bg1"/>
                </a:solidFill>
              </a:rPr>
              <a:t>@RavensBasketball</a:t>
            </a:r>
          </a:p>
          <a:p>
            <a:pPr algn="ctr"/>
            <a:endParaRPr lang="en-US" dirty="0">
              <a:solidFill>
                <a:schemeClr val="bg1"/>
              </a:solidFill>
            </a:endParaRPr>
          </a:p>
          <a:p>
            <a:pPr algn="ctr"/>
            <a:r>
              <a:rPr lang="en-US" dirty="0">
                <a:solidFill>
                  <a:schemeClr val="bg1"/>
                </a:solidFill>
              </a:rPr>
              <a:t>On Campus</a:t>
            </a:r>
          </a:p>
          <a:p>
            <a:pPr algn="ctr"/>
            <a:endParaRPr lang="en-US" dirty="0">
              <a:solidFill>
                <a:schemeClr val="bg1"/>
              </a:solidFill>
            </a:endParaRPr>
          </a:p>
          <a:p>
            <a:endParaRPr lang="en-US" dirty="0"/>
          </a:p>
          <a:p>
            <a:endParaRPr lang="en-US" dirty="0">
              <a:solidFill>
                <a:schemeClr val="bg1"/>
              </a:solidFill>
            </a:endParaRPr>
          </a:p>
        </p:txBody>
      </p:sp>
      <p:sp>
        <p:nvSpPr>
          <p:cNvPr id="28" name="TextBox 27"/>
          <p:cNvSpPr txBox="1"/>
          <p:nvPr/>
        </p:nvSpPr>
        <p:spPr>
          <a:xfrm>
            <a:off x="5781035" y="3742663"/>
            <a:ext cx="3230545" cy="2862322"/>
          </a:xfrm>
          <a:prstGeom prst="rect">
            <a:avLst/>
          </a:prstGeom>
          <a:noFill/>
        </p:spPr>
        <p:txBody>
          <a:bodyPr wrap="square" lIns="91440" tIns="45720" rIns="91440" bIns="45720" rtlCol="0" anchor="t">
            <a:spAutoFit/>
          </a:bodyPr>
          <a:lstStyle/>
          <a:p>
            <a:pPr algn="ctr"/>
            <a:r>
              <a:rPr lang="en-US" dirty="0">
                <a:solidFill>
                  <a:schemeClr val="bg1"/>
                </a:solidFill>
              </a:rPr>
              <a:t>Boys Soccer </a:t>
            </a:r>
          </a:p>
          <a:p>
            <a:pPr algn="ctr"/>
            <a:endParaRPr lang="en-US" dirty="0">
              <a:solidFill>
                <a:schemeClr val="bg1"/>
              </a:solidFill>
            </a:endParaRPr>
          </a:p>
          <a:p>
            <a:pPr algn="ctr"/>
            <a:r>
              <a:rPr lang="en-US" dirty="0">
                <a:solidFill>
                  <a:schemeClr val="bg1"/>
                </a:solidFill>
              </a:rPr>
              <a:t>Coach Wilson</a:t>
            </a:r>
          </a:p>
          <a:p>
            <a:pPr algn="ctr"/>
            <a:endParaRPr lang="en-US" dirty="0">
              <a:solidFill>
                <a:schemeClr val="bg1"/>
              </a:solidFill>
            </a:endParaRPr>
          </a:p>
          <a:p>
            <a:pPr algn="ctr"/>
            <a:r>
              <a:rPr lang="en-US" dirty="0">
                <a:solidFill>
                  <a:schemeClr val="bg1"/>
                </a:solidFill>
              </a:rPr>
              <a:t>Email: </a:t>
            </a:r>
          </a:p>
          <a:p>
            <a:pPr algn="ctr"/>
            <a:r>
              <a:rPr lang="en-US" dirty="0">
                <a:solidFill>
                  <a:schemeClr val="bg1"/>
                </a:solidFill>
              </a:rPr>
              <a:t>Matthew.Wilson@hcps.net</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Off-Campus</a:t>
            </a:r>
          </a:p>
        </p:txBody>
      </p:sp>
      <p:sp>
        <p:nvSpPr>
          <p:cNvPr id="29" name="TextBox 28"/>
          <p:cNvSpPr txBox="1"/>
          <p:nvPr/>
        </p:nvSpPr>
        <p:spPr>
          <a:xfrm>
            <a:off x="9032510" y="3827333"/>
            <a:ext cx="2980525" cy="3416320"/>
          </a:xfrm>
          <a:prstGeom prst="rect">
            <a:avLst/>
          </a:prstGeom>
          <a:noFill/>
        </p:spPr>
        <p:txBody>
          <a:bodyPr wrap="square" lIns="91440" tIns="45720" rIns="91440" bIns="45720" rtlCol="0" anchor="t">
            <a:spAutoFit/>
          </a:bodyPr>
          <a:lstStyle/>
          <a:p>
            <a:pPr algn="ctr"/>
            <a:r>
              <a:rPr lang="en-US" dirty="0">
                <a:solidFill>
                  <a:schemeClr val="bg1"/>
                </a:solidFill>
              </a:rPr>
              <a:t>Girls Soccer </a:t>
            </a:r>
          </a:p>
          <a:p>
            <a:pPr algn="ctr"/>
            <a:endParaRPr lang="en-US" dirty="0">
              <a:solidFill>
                <a:schemeClr val="bg1"/>
              </a:solidFill>
            </a:endParaRPr>
          </a:p>
          <a:p>
            <a:pPr algn="ctr"/>
            <a:endParaRPr lang="en-US" dirty="0">
              <a:solidFill>
                <a:schemeClr val="bg1"/>
              </a:solidFill>
            </a:endParaRPr>
          </a:p>
          <a:p>
            <a:pPr algn="ctr"/>
            <a:r>
              <a:rPr lang="en-US">
                <a:solidFill>
                  <a:schemeClr val="bg1"/>
                </a:solidFill>
              </a:rPr>
              <a:t>Coach</a:t>
            </a:r>
          </a:p>
          <a:p>
            <a:pPr algn="ctr"/>
            <a:r>
              <a:rPr lang="en-US">
                <a:solidFill>
                  <a:schemeClr val="bg1"/>
                </a:solidFill>
              </a:rPr>
              <a:t>TBD</a:t>
            </a: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895" b="5895"/>
          <a:stretch>
            <a:fillRect/>
          </a:stretch>
        </p:blipFill>
        <p:spPr/>
      </p:pic>
      <p:sp>
        <p:nvSpPr>
          <p:cNvPr id="13" name="Title 11">
            <a:extLst>
              <a:ext uri="{FF2B5EF4-FFF2-40B4-BE49-F238E27FC236}">
                <a16:creationId xmlns:a16="http://schemas.microsoft.com/office/drawing/2014/main" id="{86E04A01-1D6B-4A52-8F49-498F97874B75}"/>
              </a:ext>
            </a:extLst>
          </p:cNvPr>
          <p:cNvSpPr>
            <a:spLocks noGrp="1"/>
          </p:cNvSpPr>
          <p:nvPr>
            <p:ph type="title"/>
          </p:nvPr>
        </p:nvSpPr>
        <p:spPr>
          <a:xfrm>
            <a:off x="639188" y="286327"/>
            <a:ext cx="11201830" cy="795842"/>
          </a:xfrm>
        </p:spPr>
        <p:txBody>
          <a:bodyPr>
            <a:normAutofit fontScale="90000"/>
          </a:bodyPr>
          <a:lstStyle/>
          <a:p>
            <a:r>
              <a:rPr lang="en-US" sz="6000" dirty="0">
                <a:solidFill>
                  <a:schemeClr val="bg1"/>
                </a:solidFill>
                <a:latin typeface="Copperplate Gothic Bold" panose="020E0705020206020404" pitchFamily="34" charset="0"/>
              </a:rPr>
              <a:t>WINTER SPORTS COACHES </a:t>
            </a:r>
          </a:p>
        </p:txBody>
      </p:sp>
      <p:pic>
        <p:nvPicPr>
          <p:cNvPr id="2050"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0876" y="1330945"/>
            <a:ext cx="2011339" cy="2021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a:extLst>
              <a:ext uri="{FF2B5EF4-FFF2-40B4-BE49-F238E27FC236}">
                <a16:creationId xmlns:a16="http://schemas.microsoft.com/office/drawing/2014/main" id="{E665519D-A4EA-8E46-6CA3-F8731149E2A7}"/>
              </a:ext>
            </a:extLst>
          </p:cNvPr>
          <p:cNvPicPr>
            <a:picLocks noGrp="1" noChangeAspect="1"/>
          </p:cNvPicPr>
          <p:nvPr>
            <p:ph type="pic" sz="quarter" idx="14"/>
          </p:nvPr>
        </p:nvPicPr>
        <p:blipFill>
          <a:blip r:embed="rId5"/>
          <a:srcRect l="89" r="89"/>
          <a:stretch>
            <a:fillRect/>
          </a:stretch>
        </p:blipFill>
        <p:spPr>
          <a:xfrm>
            <a:off x="3413125" y="1406525"/>
            <a:ext cx="2160588" cy="2159000"/>
          </a:xfrm>
          <a:prstGeom prst="rect">
            <a:avLst/>
          </a:prstGeom>
        </p:spPr>
      </p:pic>
      <p:pic>
        <p:nvPicPr>
          <p:cNvPr id="3" name="Picture Placeholder 2">
            <a:extLst>
              <a:ext uri="{FF2B5EF4-FFF2-40B4-BE49-F238E27FC236}">
                <a16:creationId xmlns:a16="http://schemas.microsoft.com/office/drawing/2014/main" id="{5249AF00-F7A0-9F73-C674-FD82BEF8745A}"/>
              </a:ext>
            </a:extLst>
          </p:cNvPr>
          <p:cNvPicPr>
            <a:picLocks noGrp="1" noChangeAspect="1"/>
          </p:cNvPicPr>
          <p:nvPr>
            <p:ph type="pic" sz="quarter" idx="14"/>
          </p:nvPr>
        </p:nvPicPr>
        <p:blipFill>
          <a:blip r:embed="rId6"/>
          <a:srcRect/>
          <a:stretch>
            <a:fillRect/>
          </a:stretch>
        </p:blipFill>
        <p:spPr>
          <a:xfrm>
            <a:off x="6540500" y="1335088"/>
            <a:ext cx="2159000" cy="2159000"/>
          </a:xfrm>
          <a:prstGeom prst="rect">
            <a:avLst/>
          </a:prstGeom>
        </p:spPr>
      </p:pic>
    </p:spTree>
    <p:extLst>
      <p:ext uri="{BB962C8B-B14F-4D97-AF65-F5344CB8AC3E}">
        <p14:creationId xmlns:p14="http://schemas.microsoft.com/office/powerpoint/2010/main" val="2248457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213664" y="3809257"/>
            <a:ext cx="2963645" cy="3693319"/>
          </a:xfrm>
          <a:prstGeom prst="rect">
            <a:avLst/>
          </a:prstGeom>
          <a:noFill/>
        </p:spPr>
        <p:txBody>
          <a:bodyPr wrap="square" rtlCol="0">
            <a:spAutoFit/>
          </a:bodyPr>
          <a:lstStyle/>
          <a:p>
            <a:pPr algn="ctr"/>
            <a:r>
              <a:rPr lang="en-US" dirty="0">
                <a:solidFill>
                  <a:schemeClr val="bg1"/>
                </a:solidFill>
              </a:rPr>
              <a:t>Competition Cheer </a:t>
            </a:r>
          </a:p>
          <a:p>
            <a:pPr algn="ctr"/>
            <a:endParaRPr lang="en-US" dirty="0">
              <a:solidFill>
                <a:schemeClr val="bg1"/>
              </a:solidFill>
            </a:endParaRPr>
          </a:p>
          <a:p>
            <a:pPr algn="ctr"/>
            <a:r>
              <a:rPr lang="en-US" dirty="0">
                <a:solidFill>
                  <a:schemeClr val="bg1"/>
                </a:solidFill>
              </a:rPr>
              <a:t>Coach Lucas </a:t>
            </a:r>
          </a:p>
          <a:p>
            <a:pPr algn="ctr"/>
            <a:endParaRPr lang="en-US" dirty="0">
              <a:solidFill>
                <a:schemeClr val="bg1"/>
              </a:solidFill>
            </a:endParaRPr>
          </a:p>
          <a:p>
            <a:pPr algn="ctr"/>
            <a:r>
              <a:rPr lang="en-US" dirty="0">
                <a:solidFill>
                  <a:schemeClr val="bg1"/>
                </a:solidFill>
              </a:rPr>
              <a:t>Email: Ann.lucas@hcps.net</a:t>
            </a:r>
          </a:p>
          <a:p>
            <a:pPr algn="ctr"/>
            <a:endParaRPr lang="en-US" dirty="0">
              <a:solidFill>
                <a:schemeClr val="bg1"/>
              </a:solidFill>
            </a:endParaRPr>
          </a:p>
          <a:p>
            <a:pPr algn="ctr"/>
            <a:r>
              <a:rPr lang="en-US" dirty="0">
                <a:solidFill>
                  <a:schemeClr val="bg1"/>
                </a:solidFill>
              </a:rPr>
              <a:t>Instagram </a:t>
            </a:r>
          </a:p>
          <a:p>
            <a:pPr algn="ctr"/>
            <a:r>
              <a:rPr lang="en-US" dirty="0">
                <a:solidFill>
                  <a:schemeClr val="bg1"/>
                </a:solidFill>
              </a:rPr>
              <a:t>@Alonsocheer</a:t>
            </a:r>
          </a:p>
          <a:p>
            <a:pPr algn="ctr"/>
            <a:endParaRPr lang="en-US" dirty="0">
              <a:solidFill>
                <a:schemeClr val="bg1"/>
              </a:solidFill>
            </a:endParaRPr>
          </a:p>
          <a:p>
            <a:pPr algn="ctr"/>
            <a:r>
              <a:rPr lang="en-US" dirty="0">
                <a:solidFill>
                  <a:schemeClr val="bg1"/>
                </a:solidFill>
              </a:rPr>
              <a:t>On Campus</a:t>
            </a:r>
          </a:p>
          <a:p>
            <a:pPr algn="ct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27" name="TextBox 26"/>
          <p:cNvSpPr txBox="1"/>
          <p:nvPr/>
        </p:nvSpPr>
        <p:spPr>
          <a:xfrm>
            <a:off x="5478575" y="3986350"/>
            <a:ext cx="3218275" cy="2585323"/>
          </a:xfrm>
          <a:prstGeom prst="rect">
            <a:avLst/>
          </a:prstGeom>
          <a:noFill/>
        </p:spPr>
        <p:txBody>
          <a:bodyPr wrap="square" lIns="91440" tIns="45720" rIns="91440" bIns="45720" rtlCol="0" anchor="t">
            <a:spAutoFit/>
          </a:bodyPr>
          <a:lstStyle/>
          <a:p>
            <a:pPr algn="ctr"/>
            <a:r>
              <a:rPr lang="en-US" dirty="0">
                <a:solidFill>
                  <a:schemeClr val="bg1"/>
                </a:solidFill>
              </a:rPr>
              <a:t>Wrestling </a:t>
            </a:r>
          </a:p>
          <a:p>
            <a:pPr algn="ctr"/>
            <a:endParaRPr lang="en-US" dirty="0">
              <a:solidFill>
                <a:schemeClr val="bg1"/>
              </a:solidFill>
            </a:endParaRPr>
          </a:p>
          <a:p>
            <a:pPr algn="ctr"/>
            <a:r>
              <a:rPr lang="en-US" dirty="0">
                <a:solidFill>
                  <a:schemeClr val="bg1"/>
                </a:solidFill>
              </a:rPr>
              <a:t>TBD</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endParaRPr lang="en-US" dirty="0">
              <a:solidFill>
                <a:schemeClr val="bg1"/>
              </a:solidFill>
            </a:endParaRPr>
          </a:p>
        </p:txBody>
      </p:sp>
      <p:sp>
        <p:nvSpPr>
          <p:cNvPr id="8" name="Title 11">
            <a:extLst>
              <a:ext uri="{FF2B5EF4-FFF2-40B4-BE49-F238E27FC236}">
                <a16:creationId xmlns:a16="http://schemas.microsoft.com/office/drawing/2014/main" id="{86E04A01-1D6B-4A52-8F49-498F97874B75}"/>
              </a:ext>
            </a:extLst>
          </p:cNvPr>
          <p:cNvSpPr>
            <a:spLocks noGrp="1"/>
          </p:cNvSpPr>
          <p:nvPr>
            <p:ph type="title"/>
          </p:nvPr>
        </p:nvSpPr>
        <p:spPr>
          <a:xfrm>
            <a:off x="639188" y="286327"/>
            <a:ext cx="11201830" cy="795842"/>
          </a:xfrm>
        </p:spPr>
        <p:txBody>
          <a:bodyPr>
            <a:normAutofit fontScale="90000"/>
          </a:bodyPr>
          <a:lstStyle/>
          <a:p>
            <a:r>
              <a:rPr lang="en-US" sz="6000" dirty="0">
                <a:solidFill>
                  <a:schemeClr val="bg1"/>
                </a:solidFill>
                <a:latin typeface="Copperplate Gothic Bold" panose="020E0705020206020404" pitchFamily="34" charset="0"/>
              </a:rPr>
              <a:t>WINTER SPORTS COACHES </a:t>
            </a:r>
          </a:p>
        </p:txBody>
      </p:sp>
      <p:pic>
        <p:nvPicPr>
          <p:cNvPr id="6" name="Picture 6" descr="A picture containing person, posing&#10;&#10;Description automatically generated">
            <a:extLst>
              <a:ext uri="{FF2B5EF4-FFF2-40B4-BE49-F238E27FC236}">
                <a16:creationId xmlns:a16="http://schemas.microsoft.com/office/drawing/2014/main" id="{EAA74DDF-011A-FAE8-3F55-C0FE7289A77D}"/>
              </a:ext>
            </a:extLst>
          </p:cNvPr>
          <p:cNvPicPr>
            <a:picLocks noGrp="1" noChangeAspect="1"/>
          </p:cNvPicPr>
          <p:nvPr>
            <p:ph type="pic" sz="quarter" idx="12"/>
          </p:nvPr>
        </p:nvPicPr>
        <p:blipFill>
          <a:blip r:embed="rId2"/>
          <a:srcRect/>
          <a:stretch/>
        </p:blipFill>
        <p:spPr/>
      </p:pic>
      <p:pic>
        <p:nvPicPr>
          <p:cNvPr id="2" name="Picture 1">
            <a:extLst>
              <a:ext uri="{FF2B5EF4-FFF2-40B4-BE49-F238E27FC236}">
                <a16:creationId xmlns:a16="http://schemas.microsoft.com/office/drawing/2014/main" id="{8ECD78B3-1B7A-C085-F494-34C2560ABD8E}"/>
              </a:ext>
            </a:extLst>
          </p:cNvPr>
          <p:cNvPicPr>
            <a:picLocks noChangeAspect="1"/>
          </p:cNvPicPr>
          <p:nvPr/>
        </p:nvPicPr>
        <p:blipFill>
          <a:blip r:embed="rId3"/>
          <a:stretch>
            <a:fillRect/>
          </a:stretch>
        </p:blipFill>
        <p:spPr>
          <a:xfrm>
            <a:off x="5840580" y="1688066"/>
            <a:ext cx="2494266" cy="1963868"/>
          </a:xfrm>
          <a:prstGeom prst="rect">
            <a:avLst/>
          </a:prstGeom>
        </p:spPr>
      </p:pic>
    </p:spTree>
    <p:extLst>
      <p:ext uri="{BB962C8B-B14F-4D97-AF65-F5344CB8AC3E}">
        <p14:creationId xmlns:p14="http://schemas.microsoft.com/office/powerpoint/2010/main" val="3884980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65883" y="3742663"/>
            <a:ext cx="2908227" cy="3693319"/>
          </a:xfrm>
          <a:prstGeom prst="rect">
            <a:avLst/>
          </a:prstGeom>
          <a:noFill/>
        </p:spPr>
        <p:txBody>
          <a:bodyPr wrap="square" rtlCol="0">
            <a:spAutoFit/>
          </a:bodyPr>
          <a:lstStyle/>
          <a:p>
            <a:pPr algn="ctr"/>
            <a:r>
              <a:rPr lang="en-US" dirty="0">
                <a:solidFill>
                  <a:schemeClr val="bg1"/>
                </a:solidFill>
              </a:rPr>
              <a:t>Baseball </a:t>
            </a:r>
          </a:p>
          <a:p>
            <a:pPr algn="ctr"/>
            <a:endParaRPr lang="en-US" dirty="0">
              <a:solidFill>
                <a:schemeClr val="bg1"/>
              </a:solidFill>
            </a:endParaRPr>
          </a:p>
          <a:p>
            <a:pPr algn="ctr"/>
            <a:r>
              <a:rPr lang="en-US" dirty="0">
                <a:solidFill>
                  <a:schemeClr val="bg1"/>
                </a:solidFill>
              </a:rPr>
              <a:t>Coach Faedo</a:t>
            </a:r>
          </a:p>
          <a:p>
            <a:pPr algn="ctr"/>
            <a:endParaRPr lang="en-US" dirty="0">
              <a:solidFill>
                <a:schemeClr val="bg1"/>
              </a:solidFill>
            </a:endParaRPr>
          </a:p>
          <a:p>
            <a:pPr algn="ctr"/>
            <a:r>
              <a:rPr lang="en-US" dirty="0">
                <a:solidFill>
                  <a:schemeClr val="bg1"/>
                </a:solidFill>
              </a:rPr>
              <a:t>Email: </a:t>
            </a:r>
            <a:r>
              <a:rPr lang="en-US" dirty="0">
                <a:solidFill>
                  <a:schemeClr val="bg1"/>
                </a:solidFill>
                <a:hlinkClick r:id="rId2"/>
              </a:rPr>
              <a:t>landy.Faedo@</a:t>
            </a:r>
            <a:r>
              <a:rPr lang="en-US" dirty="0">
                <a:solidFill>
                  <a:schemeClr val="bg1"/>
                </a:solidFill>
              </a:rPr>
              <a:t>hcps.net</a:t>
            </a:r>
          </a:p>
          <a:p>
            <a:pPr algn="ctr"/>
            <a:endParaRPr lang="en-US" dirty="0">
              <a:solidFill>
                <a:schemeClr val="bg1"/>
              </a:solidFill>
            </a:endParaRPr>
          </a:p>
          <a:p>
            <a:pPr algn="ctr"/>
            <a:r>
              <a:rPr lang="en-US" dirty="0">
                <a:solidFill>
                  <a:schemeClr val="bg1"/>
                </a:solidFill>
              </a:rPr>
              <a:t>Facebook</a:t>
            </a:r>
          </a:p>
          <a:p>
            <a:pPr algn="ctr"/>
            <a:r>
              <a:rPr lang="en-US" dirty="0">
                <a:solidFill>
                  <a:schemeClr val="bg1"/>
                </a:solidFill>
              </a:rPr>
              <a:t>alonsoravensbaseballclub</a:t>
            </a:r>
          </a:p>
          <a:p>
            <a:pPr algn="ctr"/>
            <a:endParaRPr lang="en-US" dirty="0">
              <a:solidFill>
                <a:schemeClr val="bg1"/>
              </a:solidFill>
            </a:endParaRPr>
          </a:p>
          <a:p>
            <a:pPr algn="ctr"/>
            <a:r>
              <a:rPr lang="en-US" dirty="0">
                <a:solidFill>
                  <a:schemeClr val="bg1"/>
                </a:solidFill>
              </a:rPr>
              <a:t>On Campus</a:t>
            </a:r>
          </a:p>
          <a:p>
            <a:endParaRPr lang="en-US" dirty="0">
              <a:solidFill>
                <a:schemeClr val="bg1"/>
              </a:solidFill>
            </a:endParaRPr>
          </a:p>
          <a:p>
            <a:endParaRPr lang="en-US" dirty="0">
              <a:solidFill>
                <a:schemeClr val="bg1"/>
              </a:solidFill>
            </a:endParaRPr>
          </a:p>
        </p:txBody>
      </p:sp>
      <p:sp>
        <p:nvSpPr>
          <p:cNvPr id="27" name="TextBox 26"/>
          <p:cNvSpPr txBox="1"/>
          <p:nvPr/>
        </p:nvSpPr>
        <p:spPr>
          <a:xfrm>
            <a:off x="3347745" y="3751895"/>
            <a:ext cx="2831163" cy="3139321"/>
          </a:xfrm>
          <a:prstGeom prst="rect">
            <a:avLst/>
          </a:prstGeom>
          <a:noFill/>
        </p:spPr>
        <p:txBody>
          <a:bodyPr wrap="square" rtlCol="0">
            <a:spAutoFit/>
          </a:bodyPr>
          <a:lstStyle/>
          <a:p>
            <a:pPr algn="ctr"/>
            <a:r>
              <a:rPr lang="en-US" dirty="0">
                <a:solidFill>
                  <a:schemeClr val="bg1"/>
                </a:solidFill>
              </a:rPr>
              <a:t>Softball </a:t>
            </a:r>
          </a:p>
          <a:p>
            <a:pPr algn="ctr"/>
            <a:endParaRPr lang="en-US" dirty="0">
              <a:solidFill>
                <a:schemeClr val="bg1"/>
              </a:solidFill>
            </a:endParaRPr>
          </a:p>
          <a:p>
            <a:pPr algn="ctr"/>
            <a:r>
              <a:rPr lang="en-US" dirty="0">
                <a:solidFill>
                  <a:schemeClr val="bg1"/>
                </a:solidFill>
              </a:rPr>
              <a:t>Coach Lozada</a:t>
            </a:r>
          </a:p>
          <a:p>
            <a:pPr algn="ctr"/>
            <a:endParaRPr lang="en-US" dirty="0">
              <a:solidFill>
                <a:schemeClr val="bg1"/>
              </a:solidFill>
            </a:endParaRPr>
          </a:p>
          <a:p>
            <a:pPr algn="ctr"/>
            <a:r>
              <a:rPr lang="en-US" dirty="0">
                <a:solidFill>
                  <a:schemeClr val="bg1"/>
                </a:solidFill>
              </a:rPr>
              <a:t>Email: julio.lozada</a:t>
            </a:r>
            <a:r>
              <a:rPr lang="en-US" dirty="0">
                <a:solidFill>
                  <a:schemeClr val="bg1"/>
                </a:solidFill>
                <a:hlinkClick r:id="rId3"/>
              </a:rPr>
              <a:t>@</a:t>
            </a:r>
            <a:r>
              <a:rPr lang="en-US" dirty="0">
                <a:solidFill>
                  <a:schemeClr val="bg1"/>
                </a:solidFill>
              </a:rPr>
              <a:t>hcps.net</a:t>
            </a:r>
          </a:p>
          <a:p>
            <a:pPr algn="ctr"/>
            <a:endParaRPr lang="en-US" dirty="0">
              <a:solidFill>
                <a:schemeClr val="bg1"/>
              </a:solidFill>
            </a:endParaRPr>
          </a:p>
          <a:p>
            <a:pPr algn="ctr"/>
            <a:r>
              <a:rPr lang="en-US" dirty="0">
                <a:solidFill>
                  <a:schemeClr val="bg1"/>
                </a:solidFill>
              </a:rPr>
              <a:t>Instagram @ahsravenssb</a:t>
            </a:r>
          </a:p>
          <a:p>
            <a:pPr algn="ctr"/>
            <a:r>
              <a:rPr lang="en-US" dirty="0">
                <a:solidFill>
                  <a:schemeClr val="bg1"/>
                </a:solidFill>
              </a:rPr>
              <a:t>Off Campus</a:t>
            </a:r>
          </a:p>
          <a:p>
            <a:endParaRPr lang="en-US" dirty="0"/>
          </a:p>
          <a:p>
            <a:endParaRPr lang="en-US" dirty="0">
              <a:solidFill>
                <a:schemeClr val="bg1"/>
              </a:solidFill>
            </a:endParaRPr>
          </a:p>
        </p:txBody>
      </p:sp>
      <p:sp>
        <p:nvSpPr>
          <p:cNvPr id="28" name="TextBox 27"/>
          <p:cNvSpPr txBox="1"/>
          <p:nvPr/>
        </p:nvSpPr>
        <p:spPr>
          <a:xfrm>
            <a:off x="5988550" y="3751897"/>
            <a:ext cx="3395157" cy="3693319"/>
          </a:xfrm>
          <a:prstGeom prst="rect">
            <a:avLst/>
          </a:prstGeom>
          <a:noFill/>
        </p:spPr>
        <p:txBody>
          <a:bodyPr wrap="square" rtlCol="0">
            <a:spAutoFit/>
          </a:bodyPr>
          <a:lstStyle/>
          <a:p>
            <a:pPr algn="ctr"/>
            <a:r>
              <a:rPr lang="en-US" dirty="0">
                <a:solidFill>
                  <a:schemeClr val="bg1"/>
                </a:solidFill>
              </a:rPr>
              <a:t>Girls Track </a:t>
            </a: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Email:</a:t>
            </a:r>
          </a:p>
          <a:p>
            <a:pPr algn="ctr"/>
            <a:endParaRPr lang="en-US" dirty="0">
              <a:solidFill>
                <a:schemeClr val="bg1"/>
              </a:solidFill>
            </a:endParaRPr>
          </a:p>
          <a:p>
            <a:pPr algn="ctr"/>
            <a:r>
              <a:rPr lang="en-US" dirty="0">
                <a:solidFill>
                  <a:schemeClr val="bg1"/>
                </a:solidFill>
              </a:rPr>
              <a:t>Website: ravensdontbllink.com</a:t>
            </a:r>
          </a:p>
          <a:p>
            <a:pPr algn="ctr"/>
            <a:r>
              <a:rPr lang="en-US" dirty="0">
                <a:solidFill>
                  <a:schemeClr val="bg1"/>
                </a:solidFill>
              </a:rPr>
              <a:t>Twitter: </a:t>
            </a:r>
          </a:p>
          <a:p>
            <a:pPr algn="ctr"/>
            <a:r>
              <a:rPr lang="en-US" dirty="0">
                <a:solidFill>
                  <a:schemeClr val="bg1"/>
                </a:solidFill>
              </a:rPr>
              <a:t>@</a:t>
            </a:r>
            <a:r>
              <a:rPr lang="en-US" dirty="0" err="1">
                <a:solidFill>
                  <a:schemeClr val="bg1"/>
                </a:solidFill>
              </a:rPr>
              <a:t>RavensXCTnF</a:t>
            </a:r>
            <a:endParaRPr lang="en-US" dirty="0">
              <a:solidFill>
                <a:schemeClr val="bg1"/>
              </a:solidFill>
            </a:endParaRPr>
          </a:p>
          <a:p>
            <a:pPr algn="ctr"/>
            <a:r>
              <a:rPr lang="en-US" dirty="0">
                <a:solidFill>
                  <a:schemeClr val="bg1"/>
                </a:solidFill>
              </a:rPr>
              <a:t>On Campus</a:t>
            </a:r>
          </a:p>
          <a:p>
            <a:pPr algn="ctr"/>
            <a:endParaRPr lang="en-US" dirty="0">
              <a:solidFill>
                <a:schemeClr val="bg1"/>
              </a:solidFill>
            </a:endParaRPr>
          </a:p>
          <a:p>
            <a:pPr algn="ct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11" name="TextBox 10"/>
          <p:cNvSpPr txBox="1"/>
          <p:nvPr/>
        </p:nvSpPr>
        <p:spPr>
          <a:xfrm>
            <a:off x="9383707" y="3751899"/>
            <a:ext cx="2789599" cy="3693319"/>
          </a:xfrm>
          <a:prstGeom prst="rect">
            <a:avLst/>
          </a:prstGeom>
          <a:noFill/>
        </p:spPr>
        <p:txBody>
          <a:bodyPr wrap="square" rtlCol="0">
            <a:spAutoFit/>
          </a:bodyPr>
          <a:lstStyle/>
          <a:p>
            <a:pPr algn="ctr"/>
            <a:r>
              <a:rPr lang="en-US" dirty="0">
                <a:solidFill>
                  <a:schemeClr val="bg1"/>
                </a:solidFill>
              </a:rPr>
              <a:t>Boys Track</a:t>
            </a:r>
          </a:p>
          <a:p>
            <a:pPr algn="ctr"/>
            <a:endParaRPr lang="en-US" dirty="0">
              <a:solidFill>
                <a:schemeClr val="bg1"/>
              </a:solidFill>
            </a:endParaRPr>
          </a:p>
          <a:p>
            <a:pPr algn="ctr"/>
            <a:r>
              <a:rPr lang="en-US" dirty="0">
                <a:solidFill>
                  <a:schemeClr val="bg1"/>
                </a:solidFill>
              </a:rPr>
              <a:t>Coach Mills </a:t>
            </a:r>
          </a:p>
          <a:p>
            <a:pPr algn="ctr"/>
            <a:endParaRPr lang="en-US" dirty="0">
              <a:solidFill>
                <a:schemeClr val="bg1"/>
              </a:solidFill>
            </a:endParaRPr>
          </a:p>
          <a:p>
            <a:pPr algn="ctr"/>
            <a:r>
              <a:rPr lang="en-US" dirty="0">
                <a:solidFill>
                  <a:schemeClr val="bg1"/>
                </a:solidFill>
              </a:rPr>
              <a:t>Email: </a:t>
            </a:r>
            <a:r>
              <a:rPr lang="en-US" dirty="0">
                <a:solidFill>
                  <a:schemeClr val="bg1"/>
                </a:solidFill>
                <a:hlinkClick r:id="rId4"/>
              </a:rPr>
              <a:t>roger.mills@</a:t>
            </a:r>
            <a:r>
              <a:rPr lang="en-US" dirty="0">
                <a:solidFill>
                  <a:schemeClr val="bg1"/>
                </a:solidFill>
              </a:rPr>
              <a:t>hcps.net</a:t>
            </a:r>
          </a:p>
          <a:p>
            <a:pPr algn="ctr"/>
            <a:r>
              <a:rPr lang="en-US" dirty="0">
                <a:solidFill>
                  <a:schemeClr val="bg1"/>
                </a:solidFill>
              </a:rPr>
              <a:t>Website: ravensdontbllink.com</a:t>
            </a:r>
          </a:p>
          <a:p>
            <a:pPr algn="ctr"/>
            <a:r>
              <a:rPr lang="en-US" dirty="0">
                <a:solidFill>
                  <a:schemeClr val="bg1"/>
                </a:solidFill>
              </a:rPr>
              <a:t>Twitter: </a:t>
            </a:r>
          </a:p>
          <a:p>
            <a:pPr algn="ctr"/>
            <a:r>
              <a:rPr lang="en-US" dirty="0">
                <a:solidFill>
                  <a:schemeClr val="bg1"/>
                </a:solidFill>
              </a:rPr>
              <a:t>@</a:t>
            </a:r>
            <a:r>
              <a:rPr lang="en-US" dirty="0" err="1">
                <a:solidFill>
                  <a:schemeClr val="bg1"/>
                </a:solidFill>
              </a:rPr>
              <a:t>RavensXCTnF</a:t>
            </a:r>
            <a:endParaRPr lang="en-US" dirty="0">
              <a:solidFill>
                <a:schemeClr val="bg1"/>
              </a:solidFill>
            </a:endParaRPr>
          </a:p>
          <a:p>
            <a:pPr algn="ctr"/>
            <a:r>
              <a:rPr lang="en-US" dirty="0">
                <a:solidFill>
                  <a:schemeClr val="bg1"/>
                </a:solidFill>
              </a:rPr>
              <a:t>On Campus</a:t>
            </a:r>
          </a:p>
          <a:p>
            <a:endParaRPr lang="en-US" dirty="0">
              <a:solidFill>
                <a:schemeClr val="bg1"/>
              </a:solidFill>
            </a:endParaRPr>
          </a:p>
          <a:p>
            <a:endParaRPr lang="en-US" dirty="0">
              <a:solidFill>
                <a:schemeClr val="bg1"/>
              </a:solidFill>
            </a:endParaRPr>
          </a:p>
        </p:txBody>
      </p:sp>
      <p:pic>
        <p:nvPicPr>
          <p:cNvPr id="4" name="Picture Placeholder 3"/>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0029" b="10029"/>
          <a:stretch>
            <a:fillRect/>
          </a:stretch>
        </p:blipFill>
        <p:spPr>
          <a:xfrm>
            <a:off x="439701" y="1126839"/>
            <a:ext cx="2347440" cy="2345716"/>
          </a:xfrm>
        </p:spPr>
      </p:pic>
      <p:pic>
        <p:nvPicPr>
          <p:cNvPr id="10" name="Picture Placeholder 9"/>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t="1001" b="1001"/>
          <a:stretch>
            <a:fillRect/>
          </a:stretch>
        </p:blipFill>
        <p:spPr>
          <a:xfrm>
            <a:off x="7807754" y="980397"/>
            <a:ext cx="2583267" cy="2583267"/>
          </a:xfrm>
        </p:spPr>
      </p:pic>
      <p:sp>
        <p:nvSpPr>
          <p:cNvPr id="13" name="Title 11">
            <a:extLst>
              <a:ext uri="{FF2B5EF4-FFF2-40B4-BE49-F238E27FC236}">
                <a16:creationId xmlns:a16="http://schemas.microsoft.com/office/drawing/2014/main" id="{86E04A01-1D6B-4A52-8F49-498F97874B75}"/>
              </a:ext>
            </a:extLst>
          </p:cNvPr>
          <p:cNvSpPr>
            <a:spLocks noGrp="1"/>
          </p:cNvSpPr>
          <p:nvPr>
            <p:ph type="title"/>
          </p:nvPr>
        </p:nvSpPr>
        <p:spPr>
          <a:xfrm>
            <a:off x="639188" y="138546"/>
            <a:ext cx="11201830" cy="795842"/>
          </a:xfrm>
        </p:spPr>
        <p:txBody>
          <a:bodyPr>
            <a:normAutofit fontScale="90000"/>
          </a:bodyPr>
          <a:lstStyle/>
          <a:p>
            <a:r>
              <a:rPr lang="en-US" sz="6000" dirty="0">
                <a:solidFill>
                  <a:schemeClr val="bg1"/>
                </a:solidFill>
                <a:latin typeface="Copperplate Gothic Bold" panose="020E0705020206020404" pitchFamily="34" charset="0"/>
              </a:rPr>
              <a:t>SPRING SPORTS COACHES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7966" y="3922665"/>
            <a:ext cx="826594" cy="97577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7051" y="3922665"/>
            <a:ext cx="937304" cy="93730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1160" y="4022380"/>
            <a:ext cx="1138969" cy="876057"/>
          </a:xfrm>
          <a:prstGeom prst="rect">
            <a:avLst/>
          </a:prstGeom>
        </p:spPr>
      </p:pic>
      <p:pic>
        <p:nvPicPr>
          <p:cNvPr id="6" name="Picture 5">
            <a:extLst>
              <a:ext uri="{FF2B5EF4-FFF2-40B4-BE49-F238E27FC236}">
                <a16:creationId xmlns:a16="http://schemas.microsoft.com/office/drawing/2014/main" id="{BC652CEA-6F16-BE8A-B8AF-218E812198B5}"/>
              </a:ext>
            </a:extLst>
          </p:cNvPr>
          <p:cNvPicPr>
            <a:picLocks noChangeAspect="1"/>
          </p:cNvPicPr>
          <p:nvPr/>
        </p:nvPicPr>
        <p:blipFill rotWithShape="1">
          <a:blip r:embed="rId10">
            <a:extLst>
              <a:ext uri="{28A0092B-C50C-407E-A947-70E740481C1C}">
                <a14:useLocalDpi xmlns:a14="http://schemas.microsoft.com/office/drawing/2010/main" val="0"/>
              </a:ext>
            </a:extLst>
          </a:blip>
          <a:srcRect l="12877" t="10046" r="9858" b="47943"/>
          <a:stretch>
            <a:fillRect/>
          </a:stretch>
        </p:blipFill>
        <p:spPr bwMode="auto">
          <a:xfrm>
            <a:off x="3954422" y="1149241"/>
            <a:ext cx="2686050" cy="21907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0279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65886" y="3742662"/>
            <a:ext cx="3804150" cy="3693319"/>
          </a:xfrm>
          <a:prstGeom prst="rect">
            <a:avLst/>
          </a:prstGeom>
          <a:noFill/>
        </p:spPr>
        <p:txBody>
          <a:bodyPr wrap="square" rtlCol="0">
            <a:spAutoFit/>
          </a:bodyPr>
          <a:lstStyle/>
          <a:p>
            <a:pPr algn="ctr"/>
            <a:r>
              <a:rPr lang="en-US" dirty="0">
                <a:solidFill>
                  <a:schemeClr val="bg1"/>
                </a:solidFill>
              </a:rPr>
              <a:t>Flag Football </a:t>
            </a:r>
          </a:p>
          <a:p>
            <a:pPr algn="ctr"/>
            <a:endParaRPr lang="en-US" dirty="0">
              <a:solidFill>
                <a:schemeClr val="bg1"/>
              </a:solidFill>
            </a:endParaRPr>
          </a:p>
          <a:p>
            <a:pPr algn="ctr"/>
            <a:r>
              <a:rPr lang="en-US" dirty="0">
                <a:solidFill>
                  <a:schemeClr val="bg1"/>
                </a:solidFill>
              </a:rPr>
              <a:t>Coach Hernandez</a:t>
            </a:r>
          </a:p>
          <a:p>
            <a:pPr algn="ctr"/>
            <a:endParaRPr lang="en-US" dirty="0">
              <a:solidFill>
                <a:schemeClr val="bg1"/>
              </a:solidFill>
            </a:endParaRPr>
          </a:p>
          <a:p>
            <a:pPr algn="ctr"/>
            <a:r>
              <a:rPr lang="en-US" dirty="0">
                <a:solidFill>
                  <a:schemeClr val="bg1"/>
                </a:solidFill>
              </a:rPr>
              <a:t>Email: </a:t>
            </a:r>
            <a:r>
              <a:rPr lang="en-US" dirty="0">
                <a:solidFill>
                  <a:schemeClr val="bg1"/>
                </a:solidFill>
                <a:hlinkClick r:id="rId2"/>
              </a:rPr>
              <a:t>matthew.Hernandez@</a:t>
            </a:r>
            <a:r>
              <a:rPr lang="en-US" dirty="0">
                <a:solidFill>
                  <a:schemeClr val="bg1"/>
                </a:solidFill>
              </a:rPr>
              <a:t>hcps.net</a:t>
            </a:r>
          </a:p>
          <a:p>
            <a:pPr algn="ctr"/>
            <a:endParaRPr lang="en-US" dirty="0">
              <a:solidFill>
                <a:schemeClr val="bg1"/>
              </a:solidFill>
            </a:endParaRPr>
          </a:p>
          <a:p>
            <a:pPr algn="ctr"/>
            <a:r>
              <a:rPr lang="en-US" dirty="0">
                <a:solidFill>
                  <a:schemeClr val="bg1"/>
                </a:solidFill>
              </a:rPr>
              <a:t>Instagram</a:t>
            </a:r>
          </a:p>
          <a:p>
            <a:pPr algn="ctr"/>
            <a:r>
              <a:rPr lang="en-US" dirty="0" err="1">
                <a:solidFill>
                  <a:schemeClr val="bg1"/>
                </a:solidFill>
              </a:rPr>
              <a:t>ahsflagfootball</a:t>
            </a:r>
            <a:endParaRPr lang="en-US" dirty="0">
              <a:solidFill>
                <a:schemeClr val="bg1"/>
              </a:solidFill>
            </a:endParaRPr>
          </a:p>
          <a:p>
            <a:pPr algn="ctr"/>
            <a:endParaRPr lang="en-US" dirty="0">
              <a:solidFill>
                <a:schemeClr val="bg1"/>
              </a:solidFill>
            </a:endParaRPr>
          </a:p>
          <a:p>
            <a:pPr algn="ctr"/>
            <a:r>
              <a:rPr lang="en-US" dirty="0">
                <a:solidFill>
                  <a:schemeClr val="bg1"/>
                </a:solidFill>
              </a:rPr>
              <a:t>On Campus</a:t>
            </a:r>
          </a:p>
          <a:p>
            <a:endParaRPr lang="en-US" dirty="0">
              <a:solidFill>
                <a:schemeClr val="bg1"/>
              </a:solidFill>
            </a:endParaRPr>
          </a:p>
          <a:p>
            <a:endParaRPr lang="en-US" dirty="0">
              <a:solidFill>
                <a:schemeClr val="bg1"/>
              </a:solidFill>
            </a:endParaRPr>
          </a:p>
        </p:txBody>
      </p:sp>
      <p:sp>
        <p:nvSpPr>
          <p:cNvPr id="27" name="TextBox 26"/>
          <p:cNvSpPr txBox="1"/>
          <p:nvPr/>
        </p:nvSpPr>
        <p:spPr>
          <a:xfrm>
            <a:off x="6092289" y="3430886"/>
            <a:ext cx="3238927" cy="3416320"/>
          </a:xfrm>
          <a:prstGeom prst="rect">
            <a:avLst/>
          </a:prstGeom>
          <a:noFill/>
        </p:spPr>
        <p:txBody>
          <a:bodyPr wrap="square" lIns="91440" tIns="45720" rIns="91440" bIns="45720" rtlCol="0" anchor="t">
            <a:spAutoFit/>
          </a:bodyPr>
          <a:lstStyle/>
          <a:p>
            <a:pPr algn="ctr"/>
            <a:r>
              <a:rPr lang="en-US" dirty="0">
                <a:solidFill>
                  <a:schemeClr val="bg1"/>
                </a:solidFill>
              </a:rPr>
              <a:t>Boys </a:t>
            </a:r>
            <a:r>
              <a:rPr lang="en-US">
                <a:solidFill>
                  <a:schemeClr val="bg1"/>
                </a:solidFill>
              </a:rPr>
              <a:t>and Girls</a:t>
            </a:r>
            <a:r>
              <a:rPr lang="en-US" dirty="0">
                <a:solidFill>
                  <a:schemeClr val="bg1"/>
                </a:solidFill>
              </a:rPr>
              <a:t> Lacrosse</a:t>
            </a: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Coach Most</a:t>
            </a:r>
          </a:p>
          <a:p>
            <a:pPr algn="ctr"/>
            <a:endParaRPr lang="en-US" dirty="0">
              <a:solidFill>
                <a:schemeClr val="bg1"/>
              </a:solidFill>
            </a:endParaRPr>
          </a:p>
          <a:p>
            <a:pPr algn="ctr"/>
            <a:r>
              <a:rPr lang="en-US" dirty="0">
                <a:solidFill>
                  <a:schemeClr val="bg1"/>
                </a:solidFill>
              </a:rPr>
              <a:t>Email: </a:t>
            </a:r>
          </a:p>
          <a:p>
            <a:pPr algn="ctr"/>
            <a:r>
              <a:rPr lang="en-US" dirty="0">
                <a:solidFill>
                  <a:schemeClr val="bg1"/>
                </a:solidFill>
              </a:rPr>
              <a:t>Most3636@yahoo.com</a:t>
            </a:r>
          </a:p>
          <a:p>
            <a:pPr algn="ctr"/>
            <a:endParaRPr lang="en-US" dirty="0">
              <a:solidFill>
                <a:schemeClr val="bg1"/>
              </a:solidFill>
            </a:endParaRPr>
          </a:p>
          <a:p>
            <a:pPr algn="ctr"/>
            <a:r>
              <a:rPr lang="en-US" dirty="0">
                <a:solidFill>
                  <a:schemeClr val="bg1"/>
                </a:solidFill>
              </a:rPr>
              <a:t>Off Campus</a:t>
            </a:r>
          </a:p>
          <a:p>
            <a:pPr algn="ctr"/>
            <a:endParaRPr lang="en-US" dirty="0">
              <a:solidFill>
                <a:schemeClr val="bg1"/>
              </a:solidFill>
            </a:endParaRPr>
          </a:p>
          <a:p>
            <a:endParaRPr lang="en-US" dirty="0"/>
          </a:p>
          <a:p>
            <a:endParaRPr lang="en-US" dirty="0">
              <a:solidFill>
                <a:schemeClr val="bg1"/>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0000" b="10000"/>
          <a:stretch>
            <a:fillRect/>
          </a:stretch>
        </p:blipFill>
        <p:spPr>
          <a:xfrm>
            <a:off x="360001" y="1079757"/>
            <a:ext cx="2495481" cy="2495481"/>
          </a:xfrm>
        </p:spPr>
      </p:pic>
      <p:sp>
        <p:nvSpPr>
          <p:cNvPr id="10" name="Title 11">
            <a:extLst>
              <a:ext uri="{FF2B5EF4-FFF2-40B4-BE49-F238E27FC236}">
                <a16:creationId xmlns:a16="http://schemas.microsoft.com/office/drawing/2014/main" id="{86E04A01-1D6B-4A52-8F49-498F97874B75}"/>
              </a:ext>
            </a:extLst>
          </p:cNvPr>
          <p:cNvSpPr>
            <a:spLocks noGrp="1"/>
          </p:cNvSpPr>
          <p:nvPr>
            <p:ph type="title"/>
          </p:nvPr>
        </p:nvSpPr>
        <p:spPr>
          <a:xfrm>
            <a:off x="528352" y="218539"/>
            <a:ext cx="11201830" cy="795842"/>
          </a:xfrm>
        </p:spPr>
        <p:txBody>
          <a:bodyPr>
            <a:normAutofit fontScale="90000"/>
          </a:bodyPr>
          <a:lstStyle/>
          <a:p>
            <a:r>
              <a:rPr lang="en-US" sz="6000" dirty="0">
                <a:solidFill>
                  <a:schemeClr val="bg1"/>
                </a:solidFill>
                <a:latin typeface="Copperplate Gothic Bold" panose="020E0705020206020404" pitchFamily="34" charset="0"/>
              </a:rPr>
              <a:t>SPRING SPORTS COACHES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989" y="1852467"/>
            <a:ext cx="1323109" cy="992332"/>
          </a:xfrm>
          <a:prstGeom prst="rect">
            <a:avLst/>
          </a:prstGeom>
        </p:spPr>
      </p:pic>
      <p:pic>
        <p:nvPicPr>
          <p:cNvPr id="5" name="Picture 4" descr="Blog de UN MAESTRO DE PATIO: Unidad Nº 12: Conocemos el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6556" y="1853950"/>
            <a:ext cx="1065459" cy="114111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1160" y="4204688"/>
            <a:ext cx="1060812" cy="789802"/>
          </a:xfrm>
          <a:prstGeom prst="rect">
            <a:avLst/>
          </a:prstGeom>
        </p:spPr>
      </p:pic>
      <p:pic>
        <p:nvPicPr>
          <p:cNvPr id="8" name="Picture 7">
            <a:extLst>
              <a:ext uri="{FF2B5EF4-FFF2-40B4-BE49-F238E27FC236}">
                <a16:creationId xmlns:a16="http://schemas.microsoft.com/office/drawing/2014/main" id="{4A61483C-EF10-0E2F-C1DA-C675FBFC4E41}"/>
              </a:ext>
            </a:extLst>
          </p:cNvPr>
          <p:cNvPicPr>
            <a:picLocks noChangeAspect="1"/>
          </p:cNvPicPr>
          <p:nvPr/>
        </p:nvPicPr>
        <p:blipFill>
          <a:blip r:embed="rId7"/>
          <a:stretch>
            <a:fillRect/>
          </a:stretch>
        </p:blipFill>
        <p:spPr>
          <a:xfrm>
            <a:off x="6689871" y="1293418"/>
            <a:ext cx="2036516" cy="2059114"/>
          </a:xfrm>
          <a:prstGeom prst="rect">
            <a:avLst/>
          </a:prstGeom>
        </p:spPr>
      </p:pic>
    </p:spTree>
    <p:extLst>
      <p:ext uri="{BB962C8B-B14F-4D97-AF65-F5344CB8AC3E}">
        <p14:creationId xmlns:p14="http://schemas.microsoft.com/office/powerpoint/2010/main" val="1800657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035225" y="4185962"/>
            <a:ext cx="3259205" cy="2862322"/>
          </a:xfrm>
          <a:prstGeom prst="rect">
            <a:avLst/>
          </a:prstGeom>
          <a:noFill/>
        </p:spPr>
        <p:txBody>
          <a:bodyPr wrap="square" rtlCol="0">
            <a:spAutoFit/>
          </a:bodyPr>
          <a:lstStyle/>
          <a:p>
            <a:pPr algn="ctr"/>
            <a:r>
              <a:rPr lang="en-US" dirty="0">
                <a:solidFill>
                  <a:schemeClr val="bg1"/>
                </a:solidFill>
              </a:rPr>
              <a:t>Girls Tennis</a:t>
            </a:r>
          </a:p>
          <a:p>
            <a:pPr algn="ctr"/>
            <a:endParaRPr lang="en-US" dirty="0">
              <a:solidFill>
                <a:schemeClr val="bg1"/>
              </a:solidFill>
            </a:endParaRPr>
          </a:p>
          <a:p>
            <a:pPr algn="ctr"/>
            <a:r>
              <a:rPr lang="en-US" dirty="0">
                <a:solidFill>
                  <a:schemeClr val="bg1"/>
                </a:solidFill>
              </a:rPr>
              <a:t>Coach </a:t>
            </a:r>
            <a:r>
              <a:rPr lang="en-US" dirty="0" err="1">
                <a:solidFill>
                  <a:schemeClr val="bg1"/>
                </a:solidFill>
              </a:rPr>
              <a:t>Kobel</a:t>
            </a:r>
            <a:endParaRPr lang="en-US" dirty="0">
              <a:solidFill>
                <a:schemeClr val="bg1"/>
              </a:solidFill>
            </a:endParaRPr>
          </a:p>
          <a:p>
            <a:pPr algn="ctr"/>
            <a:endParaRPr lang="en-US" dirty="0">
              <a:solidFill>
                <a:schemeClr val="bg1"/>
              </a:solidFill>
            </a:endParaRPr>
          </a:p>
          <a:p>
            <a:pPr algn="ctr"/>
            <a:r>
              <a:rPr lang="en-US" dirty="0">
                <a:solidFill>
                  <a:schemeClr val="bg1"/>
                </a:solidFill>
              </a:rPr>
              <a:t>Email: </a:t>
            </a:r>
            <a:r>
              <a:rPr lang="en-US" dirty="0">
                <a:solidFill>
                  <a:schemeClr val="bg1"/>
                </a:solidFill>
                <a:hlinkClick r:id="rId2"/>
              </a:rPr>
              <a:t>Nathalie.kobel@</a:t>
            </a:r>
            <a:r>
              <a:rPr lang="en-US" dirty="0">
                <a:solidFill>
                  <a:schemeClr val="bg1"/>
                </a:solidFill>
              </a:rPr>
              <a:t>hcps.net</a:t>
            </a:r>
          </a:p>
          <a:p>
            <a:pPr algn="ctr"/>
            <a:endParaRPr lang="en-US" dirty="0">
              <a:solidFill>
                <a:schemeClr val="bg1"/>
              </a:solidFill>
            </a:endParaRPr>
          </a:p>
          <a:p>
            <a:pPr algn="ctr"/>
            <a:r>
              <a:rPr lang="en-US" dirty="0">
                <a:solidFill>
                  <a:schemeClr val="bg1"/>
                </a:solidFill>
              </a:rPr>
              <a:t>Off Campus</a:t>
            </a:r>
          </a:p>
          <a:p>
            <a:pPr algn="ct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27" name="TextBox 26"/>
          <p:cNvSpPr txBox="1"/>
          <p:nvPr/>
        </p:nvSpPr>
        <p:spPr>
          <a:xfrm>
            <a:off x="5499567" y="4102836"/>
            <a:ext cx="3238927" cy="3139321"/>
          </a:xfrm>
          <a:prstGeom prst="rect">
            <a:avLst/>
          </a:prstGeom>
          <a:noFill/>
        </p:spPr>
        <p:txBody>
          <a:bodyPr wrap="square" lIns="91440" tIns="45720" rIns="91440" bIns="45720" rtlCol="0" anchor="t">
            <a:spAutoFit/>
          </a:bodyPr>
          <a:lstStyle/>
          <a:p>
            <a:pPr algn="ctr"/>
            <a:r>
              <a:rPr lang="en-US" dirty="0">
                <a:solidFill>
                  <a:schemeClr val="bg1"/>
                </a:solidFill>
              </a:rPr>
              <a:t>Boys Tennis </a:t>
            </a:r>
          </a:p>
          <a:p>
            <a:pPr algn="ctr"/>
            <a:endParaRPr lang="en-US" dirty="0">
              <a:solidFill>
                <a:schemeClr val="bg1"/>
              </a:solidFill>
            </a:endParaRPr>
          </a:p>
          <a:p>
            <a:pPr algn="ctr"/>
            <a:r>
              <a:rPr lang="en-US">
                <a:solidFill>
                  <a:schemeClr val="bg1"/>
                </a:solidFill>
                <a:ea typeface="+mn-lt"/>
                <a:cs typeface="+mn-lt"/>
              </a:rPr>
              <a:t>Coach Smith</a:t>
            </a:r>
            <a:endParaRPr lang="en-US" dirty="0">
              <a:solidFill>
                <a:schemeClr val="bg1"/>
              </a:solidFill>
              <a:ea typeface="+mn-lt"/>
              <a:cs typeface="+mn-lt"/>
            </a:endParaRPr>
          </a:p>
          <a:p>
            <a:pPr algn="ctr"/>
            <a:endParaRPr lang="en-US" dirty="0">
              <a:solidFill>
                <a:schemeClr val="bg1"/>
              </a:solidFill>
              <a:ea typeface="+mn-lt"/>
              <a:cs typeface="+mn-lt"/>
            </a:endParaRPr>
          </a:p>
          <a:p>
            <a:pPr algn="ctr"/>
            <a:r>
              <a:rPr lang="en-US">
                <a:solidFill>
                  <a:schemeClr val="bg1"/>
                </a:solidFill>
                <a:ea typeface="+mn-lt"/>
                <a:cs typeface="+mn-lt"/>
              </a:rPr>
              <a:t>vanessa.smith@hcps.net</a:t>
            </a:r>
            <a:endParaRPr lang="en-US"/>
          </a:p>
          <a:p>
            <a:pPr algn="ctr"/>
            <a:endParaRPr lang="en-US" dirty="0">
              <a:solidFill>
                <a:schemeClr val="bg1"/>
              </a:solidFill>
            </a:endParaRPr>
          </a:p>
          <a:p>
            <a:pPr algn="ctr"/>
            <a:r>
              <a:rPr lang="en-US" dirty="0">
                <a:solidFill>
                  <a:schemeClr val="bg1"/>
                </a:solidFill>
              </a:rPr>
              <a:t>Email:</a:t>
            </a:r>
          </a:p>
          <a:p>
            <a:pPr algn="ctr"/>
            <a:endParaRPr lang="en-US" dirty="0">
              <a:solidFill>
                <a:schemeClr val="bg1"/>
              </a:solidFill>
            </a:endParaRPr>
          </a:p>
          <a:p>
            <a:pPr algn="ctr"/>
            <a:r>
              <a:rPr lang="en-US" dirty="0">
                <a:solidFill>
                  <a:schemeClr val="bg1"/>
                </a:solidFill>
              </a:rPr>
              <a:t>On Campus</a:t>
            </a:r>
          </a:p>
          <a:p>
            <a:endParaRPr lang="en-US" dirty="0"/>
          </a:p>
          <a:p>
            <a:endParaRPr lang="en-US" dirty="0">
              <a:solidFill>
                <a:schemeClr val="bg1"/>
              </a:solidFill>
            </a:endParaRPr>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6973" r="6973"/>
          <a:stretch>
            <a:fillRect/>
          </a:stretch>
        </p:blipFill>
        <p:spPr>
          <a:xfrm>
            <a:off x="1237701" y="1063854"/>
            <a:ext cx="2854254" cy="2854254"/>
          </a:xfrm>
        </p:spPr>
      </p:pic>
      <p:sp>
        <p:nvSpPr>
          <p:cNvPr id="8" name="Title 11">
            <a:extLst>
              <a:ext uri="{FF2B5EF4-FFF2-40B4-BE49-F238E27FC236}">
                <a16:creationId xmlns:a16="http://schemas.microsoft.com/office/drawing/2014/main" id="{86E04A01-1D6B-4A52-8F49-498F97874B75}"/>
              </a:ext>
            </a:extLst>
          </p:cNvPr>
          <p:cNvSpPr>
            <a:spLocks noGrp="1"/>
          </p:cNvSpPr>
          <p:nvPr>
            <p:ph type="title"/>
          </p:nvPr>
        </p:nvSpPr>
        <p:spPr>
          <a:xfrm>
            <a:off x="639188" y="286327"/>
            <a:ext cx="11201830" cy="795842"/>
          </a:xfrm>
        </p:spPr>
        <p:txBody>
          <a:bodyPr>
            <a:normAutofit fontScale="90000"/>
          </a:bodyPr>
          <a:lstStyle/>
          <a:p>
            <a:r>
              <a:rPr lang="en-US" sz="6000" dirty="0">
                <a:solidFill>
                  <a:schemeClr val="bg1"/>
                </a:solidFill>
                <a:latin typeface="Copperplate Gothic Bold" panose="020E0705020206020404" pitchFamily="34" charset="0"/>
              </a:rPr>
              <a:t>SPRING SPORTS COACHES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4981" y="4185962"/>
            <a:ext cx="1090179" cy="1090179"/>
          </a:xfrm>
          <a:prstGeom prst="rect">
            <a:avLst/>
          </a:prstGeom>
        </p:spPr>
      </p:pic>
      <p:pic>
        <p:nvPicPr>
          <p:cNvPr id="2" name="Picture 1">
            <a:extLst>
              <a:ext uri="{FF2B5EF4-FFF2-40B4-BE49-F238E27FC236}">
                <a16:creationId xmlns:a16="http://schemas.microsoft.com/office/drawing/2014/main" id="{D4DF689A-ADBC-0447-14C5-4B83286DD909}"/>
              </a:ext>
            </a:extLst>
          </p:cNvPr>
          <p:cNvPicPr>
            <a:picLocks noChangeAspect="1"/>
          </p:cNvPicPr>
          <p:nvPr/>
        </p:nvPicPr>
        <p:blipFill rotWithShape="1">
          <a:blip r:embed="rId5">
            <a:extLst>
              <a:ext uri="{28A0092B-C50C-407E-A947-70E740481C1C}">
                <a14:useLocalDpi xmlns:a14="http://schemas.microsoft.com/office/drawing/2010/main" val="0"/>
              </a:ext>
            </a:extLst>
          </a:blip>
          <a:srcRect l="18990" t="15151" r="21010" b="37727"/>
          <a:stretch>
            <a:fillRect/>
          </a:stretch>
        </p:blipFill>
        <p:spPr bwMode="auto">
          <a:xfrm>
            <a:off x="5935448" y="1073012"/>
            <a:ext cx="2725767" cy="28542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0981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035225" y="4185962"/>
            <a:ext cx="3259205" cy="369332"/>
          </a:xfrm>
          <a:prstGeom prst="rect">
            <a:avLst/>
          </a:prstGeom>
          <a:noFill/>
        </p:spPr>
        <p:txBody>
          <a:bodyPr wrap="square" lIns="91440" tIns="45720" rIns="91440" bIns="45720" rtlCol="0" anchor="t">
            <a:spAutoFit/>
          </a:bodyPr>
          <a:lstStyle/>
          <a:p>
            <a:endParaRPr lang="en-US" dirty="0">
              <a:solidFill>
                <a:schemeClr val="bg1"/>
              </a:solidFill>
            </a:endParaRPr>
          </a:p>
        </p:txBody>
      </p:sp>
      <p:sp>
        <p:nvSpPr>
          <p:cNvPr id="27" name="TextBox 26"/>
          <p:cNvSpPr txBox="1"/>
          <p:nvPr/>
        </p:nvSpPr>
        <p:spPr>
          <a:xfrm>
            <a:off x="5499567" y="4102836"/>
            <a:ext cx="3238927" cy="369332"/>
          </a:xfrm>
          <a:prstGeom prst="rect">
            <a:avLst/>
          </a:prstGeom>
          <a:noFill/>
        </p:spPr>
        <p:txBody>
          <a:bodyPr wrap="square" lIns="91440" tIns="45720" rIns="91440" bIns="45720" rtlCol="0" anchor="t">
            <a:spAutoFit/>
          </a:bodyPr>
          <a:lstStyle/>
          <a:p>
            <a:endParaRPr lang="en-US" dirty="0">
              <a:solidFill>
                <a:schemeClr val="bg1"/>
              </a:solidFill>
            </a:endParaRPr>
          </a:p>
        </p:txBody>
      </p:sp>
      <p:sp>
        <p:nvSpPr>
          <p:cNvPr id="8" name="Title 11">
            <a:extLst>
              <a:ext uri="{FF2B5EF4-FFF2-40B4-BE49-F238E27FC236}">
                <a16:creationId xmlns:a16="http://schemas.microsoft.com/office/drawing/2014/main" id="{86E04A01-1D6B-4A52-8F49-498F97874B75}"/>
              </a:ext>
            </a:extLst>
          </p:cNvPr>
          <p:cNvSpPr>
            <a:spLocks noGrp="1"/>
          </p:cNvSpPr>
          <p:nvPr>
            <p:ph type="title"/>
          </p:nvPr>
        </p:nvSpPr>
        <p:spPr>
          <a:xfrm>
            <a:off x="495085" y="2672038"/>
            <a:ext cx="11201830" cy="1232722"/>
          </a:xfrm>
        </p:spPr>
        <p:txBody>
          <a:bodyPr>
            <a:normAutofit fontScale="90000"/>
          </a:bodyPr>
          <a:lstStyle/>
          <a:p>
            <a:r>
              <a:rPr lang="en-US" sz="6000" dirty="0">
                <a:solidFill>
                  <a:schemeClr val="bg1"/>
                </a:solidFill>
                <a:latin typeface="Copperplate Gothic Bold"/>
              </a:rPr>
              <a:t>Thank you ! </a:t>
            </a:r>
            <a:br>
              <a:rPr lang="en-US" sz="6000" dirty="0">
                <a:solidFill>
                  <a:schemeClr val="bg1"/>
                </a:solidFill>
                <a:latin typeface="Copperplate Gothic Bold"/>
              </a:rPr>
            </a:br>
            <a:r>
              <a:rPr lang="en-US" sz="3600" dirty="0">
                <a:solidFill>
                  <a:schemeClr val="bg1"/>
                </a:solidFill>
                <a:latin typeface="Copperplate Gothic Bold"/>
              </a:rPr>
              <a:t>This slide show will be posted on the Athletic page for Alonso </a:t>
            </a:r>
            <a:br>
              <a:rPr lang="en-US" sz="6000" dirty="0">
                <a:solidFill>
                  <a:schemeClr val="bg1"/>
                </a:solidFill>
                <a:latin typeface="Copperplate Gothic Bold"/>
              </a:rPr>
            </a:br>
            <a:br>
              <a:rPr lang="en-US" sz="6000" dirty="0">
                <a:solidFill>
                  <a:schemeClr val="bg1"/>
                </a:solidFill>
                <a:latin typeface="Copperplate Gothic Bold"/>
              </a:rPr>
            </a:br>
            <a:r>
              <a:rPr lang="en-US" sz="6000" dirty="0">
                <a:solidFill>
                  <a:schemeClr val="bg1"/>
                </a:solidFill>
                <a:latin typeface="Copperplate Gothic Bold"/>
              </a:rPr>
              <a:t>Football will meet in outside</a:t>
            </a:r>
            <a:br>
              <a:rPr lang="en-US" sz="6000" dirty="0">
                <a:solidFill>
                  <a:schemeClr val="bg1"/>
                </a:solidFill>
                <a:latin typeface="Copperplate Gothic Bold"/>
              </a:rPr>
            </a:br>
            <a:r>
              <a:rPr lang="en-US" sz="6000" dirty="0">
                <a:solidFill>
                  <a:schemeClr val="bg1"/>
                </a:solidFill>
                <a:latin typeface="Copperplate Gothic Bold"/>
              </a:rPr>
              <a:t>All other programs meet in </a:t>
            </a:r>
            <a:r>
              <a:rPr lang="en-US" sz="6000" dirty="0" err="1">
                <a:solidFill>
                  <a:schemeClr val="bg1"/>
                </a:solidFill>
                <a:latin typeface="Copperplate Gothic Bold"/>
              </a:rPr>
              <a:t>Auditroium</a:t>
            </a:r>
            <a:r>
              <a:rPr lang="en-US" sz="6000" dirty="0">
                <a:solidFill>
                  <a:schemeClr val="bg1"/>
                </a:solidFill>
                <a:latin typeface="Copperplate Gothic Bold"/>
              </a:rPr>
              <a:t> </a:t>
            </a:r>
            <a:br>
              <a:rPr lang="en-US" sz="6000" dirty="0">
                <a:solidFill>
                  <a:schemeClr val="bg1"/>
                </a:solidFill>
                <a:latin typeface="Copperplate Gothic Bold"/>
              </a:rPr>
            </a:br>
            <a:r>
              <a:rPr lang="en-US" sz="6000" dirty="0">
                <a:solidFill>
                  <a:schemeClr val="bg1"/>
                </a:solidFill>
                <a:latin typeface="Copperplate Gothic Bold"/>
              </a:rPr>
              <a:t>Have a great Summer!  </a:t>
            </a:r>
            <a:endParaRPr lang="en-US" sz="6000" dirty="0">
              <a:solidFill>
                <a:schemeClr val="bg1"/>
              </a:solidFill>
              <a:latin typeface="Copperplate Gothic Bold" panose="020E0705020206020404" pitchFamily="34" charset="0"/>
            </a:endParaRPr>
          </a:p>
        </p:txBody>
      </p:sp>
    </p:spTree>
    <p:extLst>
      <p:ext uri="{BB962C8B-B14F-4D97-AF65-F5344CB8AC3E}">
        <p14:creationId xmlns:p14="http://schemas.microsoft.com/office/powerpoint/2010/main" val="2054894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2804" y="604393"/>
            <a:ext cx="5679440" cy="5324535"/>
          </a:xfrm>
          <a:prstGeom prst="rect">
            <a:avLst/>
          </a:prstGeom>
          <a:noFill/>
        </p:spPr>
        <p:txBody>
          <a:bodyPr wrap="square" lIns="91440" tIns="45720" rIns="91440" bIns="45720" rtlCol="0" anchor="t">
            <a:spAutoFit/>
          </a:bodyPr>
          <a:lstStyle/>
          <a:p>
            <a:endParaRPr lang="en-US" sz="6000" dirty="0">
              <a:solidFill>
                <a:schemeClr val="bg1"/>
              </a:solidFill>
            </a:endParaRPr>
          </a:p>
          <a:p>
            <a:r>
              <a:rPr lang="en-US" sz="4000" dirty="0">
                <a:solidFill>
                  <a:schemeClr val="bg1"/>
                </a:solidFill>
              </a:rPr>
              <a:t>Agenda</a:t>
            </a:r>
          </a:p>
          <a:p>
            <a:pPr marL="1143000" indent="-1143000">
              <a:buAutoNum type="arabicPeriod"/>
            </a:pPr>
            <a:r>
              <a:rPr lang="en-US" sz="4000" dirty="0">
                <a:solidFill>
                  <a:schemeClr val="bg1"/>
                </a:solidFill>
              </a:rPr>
              <a:t>Welcome</a:t>
            </a:r>
          </a:p>
          <a:p>
            <a:pPr marL="1143000" indent="-1143000">
              <a:buAutoNum type="arabicPeriod"/>
            </a:pPr>
            <a:r>
              <a:rPr lang="en-US" sz="4000" dirty="0">
                <a:solidFill>
                  <a:schemeClr val="bg1"/>
                </a:solidFill>
              </a:rPr>
              <a:t>Athletic Booster</a:t>
            </a:r>
          </a:p>
          <a:p>
            <a:pPr marL="1143000" indent="-1143000">
              <a:buAutoNum type="arabicPeriod"/>
            </a:pPr>
            <a:r>
              <a:rPr lang="en-US" sz="4000" dirty="0" err="1">
                <a:solidFill>
                  <a:schemeClr val="bg1"/>
                </a:solidFill>
              </a:rPr>
              <a:t>Corecourse</a:t>
            </a:r>
            <a:r>
              <a:rPr lang="en-US" sz="4000" dirty="0">
                <a:solidFill>
                  <a:schemeClr val="bg1"/>
                </a:solidFill>
              </a:rPr>
              <a:t> GPA</a:t>
            </a:r>
          </a:p>
          <a:p>
            <a:pPr marL="1143000" indent="-1143000">
              <a:buAutoNum type="arabicPeriod"/>
            </a:pPr>
            <a:r>
              <a:rPr lang="en-US" sz="4000" dirty="0">
                <a:solidFill>
                  <a:schemeClr val="bg1"/>
                </a:solidFill>
              </a:rPr>
              <a:t>Review paperwork</a:t>
            </a:r>
          </a:p>
          <a:p>
            <a:pPr marL="1143000" indent="-1143000">
              <a:buAutoNum type="arabicPeriod"/>
            </a:pPr>
            <a:r>
              <a:rPr lang="en-US" sz="4000" dirty="0">
                <a:solidFill>
                  <a:schemeClr val="bg1"/>
                </a:solidFill>
              </a:rPr>
              <a:t>Meet available Coaches </a:t>
            </a:r>
          </a:p>
        </p:txBody>
      </p:sp>
      <p:sp>
        <p:nvSpPr>
          <p:cNvPr id="6" name="TextBox 5"/>
          <p:cNvSpPr txBox="1"/>
          <p:nvPr/>
        </p:nvSpPr>
        <p:spPr>
          <a:xfrm>
            <a:off x="3922684" y="3616895"/>
            <a:ext cx="5679440" cy="646331"/>
          </a:xfrm>
          <a:prstGeom prst="rect">
            <a:avLst/>
          </a:prstGeom>
          <a:noFill/>
        </p:spPr>
        <p:txBody>
          <a:bodyPr wrap="square" lIns="91440" tIns="45720" rIns="91440" bIns="45720" rtlCol="0" anchor="t">
            <a:spAutoFit/>
          </a:bodyPr>
          <a:lstStyle/>
          <a:p>
            <a:endParaRPr lang="en-US" dirty="0">
              <a:solidFill>
                <a:schemeClr val="bg1"/>
              </a:solidFill>
            </a:endParaRPr>
          </a:p>
          <a:p>
            <a:endParaRPr lang="en-US" dirty="0"/>
          </a:p>
        </p:txBody>
      </p:sp>
      <p:pic>
        <p:nvPicPr>
          <p:cNvPr id="7"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9160" y="4490032"/>
            <a:ext cx="2839979" cy="19891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00F8EE-5080-2D77-7D17-ED2989ADF162}"/>
              </a:ext>
            </a:extLst>
          </p:cNvPr>
          <p:cNvPicPr>
            <a:picLocks noChangeAspect="1"/>
          </p:cNvPicPr>
          <p:nvPr/>
        </p:nvPicPr>
        <p:blipFill>
          <a:blip r:embed="rId3"/>
          <a:stretch>
            <a:fillRect/>
          </a:stretch>
        </p:blipFill>
        <p:spPr>
          <a:xfrm>
            <a:off x="8859160" y="1215125"/>
            <a:ext cx="2895851" cy="1633870"/>
          </a:xfrm>
          <a:prstGeom prst="rect">
            <a:avLst/>
          </a:prstGeom>
        </p:spPr>
      </p:pic>
    </p:spTree>
    <p:extLst>
      <p:ext uri="{BB962C8B-B14F-4D97-AF65-F5344CB8AC3E}">
        <p14:creationId xmlns:p14="http://schemas.microsoft.com/office/powerpoint/2010/main" val="2082685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70284" y="508859"/>
            <a:ext cx="5679440" cy="2585323"/>
          </a:xfrm>
          <a:prstGeom prst="rect">
            <a:avLst/>
          </a:prstGeom>
          <a:noFill/>
        </p:spPr>
        <p:txBody>
          <a:bodyPr wrap="square" lIns="91440" tIns="45720" rIns="91440" bIns="45720" rtlCol="0" anchor="t">
            <a:spAutoFit/>
          </a:bodyPr>
          <a:lstStyle/>
          <a:p>
            <a:r>
              <a:rPr lang="en-US" dirty="0">
                <a:solidFill>
                  <a:schemeClr val="bg1"/>
                </a:solidFill>
              </a:rPr>
              <a:t>Mr. Warner </a:t>
            </a:r>
          </a:p>
          <a:p>
            <a:r>
              <a:rPr lang="en-US" dirty="0">
                <a:solidFill>
                  <a:schemeClr val="bg1"/>
                </a:solidFill>
              </a:rPr>
              <a:t>Assistant Principal for Administration /Athletic Director</a:t>
            </a:r>
          </a:p>
          <a:p>
            <a:endParaRPr lang="en-US" dirty="0">
              <a:solidFill>
                <a:schemeClr val="bg1"/>
              </a:solidFill>
            </a:endParaRPr>
          </a:p>
          <a:p>
            <a:r>
              <a:rPr lang="en-US" dirty="0">
                <a:solidFill>
                  <a:schemeClr val="bg1"/>
                </a:solidFill>
              </a:rPr>
              <a:t>Email Address: </a:t>
            </a:r>
          </a:p>
          <a:p>
            <a:r>
              <a:rPr lang="en-US" dirty="0">
                <a:solidFill>
                  <a:schemeClr val="bg1"/>
                </a:solidFill>
              </a:rPr>
              <a:t>Matthew.warner@hcps.net</a:t>
            </a:r>
          </a:p>
          <a:p>
            <a:r>
              <a:rPr lang="en-US" dirty="0">
                <a:solidFill>
                  <a:schemeClr val="bg1"/>
                </a:solidFill>
              </a:rPr>
              <a:t>Athletics Line: </a:t>
            </a:r>
          </a:p>
          <a:p>
            <a:r>
              <a:rPr lang="en-US" dirty="0">
                <a:solidFill>
                  <a:schemeClr val="bg1"/>
                </a:solidFill>
              </a:rPr>
              <a:t>813-356-1525  ext. 226</a:t>
            </a:r>
          </a:p>
          <a:p>
            <a:endParaRPr lang="en-US" dirty="0">
              <a:solidFill>
                <a:schemeClr val="bg1"/>
              </a:solidFill>
            </a:endParaRPr>
          </a:p>
          <a:p>
            <a:endParaRPr lang="en-US" dirty="0"/>
          </a:p>
        </p:txBody>
      </p:sp>
      <p:sp>
        <p:nvSpPr>
          <p:cNvPr id="6" name="TextBox 5"/>
          <p:cNvSpPr txBox="1"/>
          <p:nvPr/>
        </p:nvSpPr>
        <p:spPr>
          <a:xfrm>
            <a:off x="3894975" y="3616895"/>
            <a:ext cx="5679440" cy="3139321"/>
          </a:xfrm>
          <a:prstGeom prst="rect">
            <a:avLst/>
          </a:prstGeom>
          <a:noFill/>
        </p:spPr>
        <p:txBody>
          <a:bodyPr wrap="square" lIns="91440" tIns="45720" rIns="91440" bIns="45720" rtlCol="0" anchor="t">
            <a:spAutoFit/>
          </a:bodyPr>
          <a:lstStyle/>
          <a:p>
            <a:r>
              <a:rPr lang="en-US" dirty="0">
                <a:solidFill>
                  <a:schemeClr val="bg1"/>
                </a:solidFill>
              </a:rPr>
              <a:t>Ms. Ocasio </a:t>
            </a:r>
          </a:p>
          <a:p>
            <a:r>
              <a:rPr lang="en-US" dirty="0">
                <a:solidFill>
                  <a:schemeClr val="bg1"/>
                </a:solidFill>
              </a:rPr>
              <a:t>Administrative Assistant for Assistant Principal for Administration /Athletic Director</a:t>
            </a:r>
          </a:p>
          <a:p>
            <a:endParaRPr lang="en-US" dirty="0">
              <a:solidFill>
                <a:schemeClr val="bg1"/>
              </a:solidFill>
            </a:endParaRPr>
          </a:p>
          <a:p>
            <a:r>
              <a:rPr lang="en-US" dirty="0">
                <a:solidFill>
                  <a:schemeClr val="bg1"/>
                </a:solidFill>
              </a:rPr>
              <a:t>Email Address: </a:t>
            </a:r>
          </a:p>
          <a:p>
            <a:r>
              <a:rPr lang="en-US" dirty="0">
                <a:solidFill>
                  <a:schemeClr val="bg1"/>
                </a:solidFill>
              </a:rPr>
              <a:t>Angela.uscateguideocasio@hcps</a:t>
            </a:r>
            <a:r>
              <a:rPr lang="en-US">
                <a:solidFill>
                  <a:schemeClr val="bg1"/>
                </a:solidFill>
              </a:rPr>
              <a:t>.net</a:t>
            </a:r>
          </a:p>
          <a:p>
            <a:endParaRPr lang="en-US" dirty="0">
              <a:solidFill>
                <a:schemeClr val="bg1"/>
              </a:solidFill>
            </a:endParaRPr>
          </a:p>
          <a:p>
            <a:r>
              <a:rPr lang="en-US" dirty="0">
                <a:solidFill>
                  <a:schemeClr val="bg1"/>
                </a:solidFill>
              </a:rPr>
              <a:t>Athletics Line: </a:t>
            </a:r>
          </a:p>
          <a:p>
            <a:r>
              <a:rPr lang="en-US" dirty="0">
                <a:solidFill>
                  <a:schemeClr val="bg1"/>
                </a:solidFill>
              </a:rPr>
              <a:t>813-356-1525  </a:t>
            </a:r>
            <a:r>
              <a:rPr lang="en-US">
                <a:solidFill>
                  <a:schemeClr val="bg1"/>
                </a:solidFill>
              </a:rPr>
              <a:t>ext. 283</a:t>
            </a:r>
          </a:p>
          <a:p>
            <a:endParaRPr lang="en-US" dirty="0">
              <a:solidFill>
                <a:schemeClr val="bg1"/>
              </a:solidFill>
            </a:endParaRPr>
          </a:p>
          <a:p>
            <a:endParaRPr lang="en-US" dirty="0"/>
          </a:p>
        </p:txBody>
      </p:sp>
      <p:pic>
        <p:nvPicPr>
          <p:cNvPr id="14" name="Picture 13">
            <a:extLst>
              <a:ext uri="{FF2B5EF4-FFF2-40B4-BE49-F238E27FC236}">
                <a16:creationId xmlns:a16="http://schemas.microsoft.com/office/drawing/2014/main" id="{BA70500B-84D0-7FD1-FCD2-7D2F54D5E9F3}"/>
              </a:ext>
            </a:extLst>
          </p:cNvPr>
          <p:cNvPicPr>
            <a:picLocks noChangeAspect="1"/>
          </p:cNvPicPr>
          <p:nvPr/>
        </p:nvPicPr>
        <p:blipFill>
          <a:blip r:embed="rId2"/>
          <a:stretch>
            <a:fillRect/>
          </a:stretch>
        </p:blipFill>
        <p:spPr>
          <a:xfrm>
            <a:off x="1284061" y="721453"/>
            <a:ext cx="2295216" cy="2057095"/>
          </a:xfrm>
          <a:prstGeom prst="rect">
            <a:avLst/>
          </a:prstGeom>
        </p:spPr>
      </p:pic>
      <p:pic>
        <p:nvPicPr>
          <p:cNvPr id="5" name="Picture 4" descr="A person taking a selfie&#10;&#10;AI-generated content may be incorrect.">
            <a:extLst>
              <a:ext uri="{FF2B5EF4-FFF2-40B4-BE49-F238E27FC236}">
                <a16:creationId xmlns:a16="http://schemas.microsoft.com/office/drawing/2014/main" id="{A245E942-8682-6162-D4AB-75254E33C89E}"/>
              </a:ext>
            </a:extLst>
          </p:cNvPr>
          <p:cNvPicPr>
            <a:picLocks noChangeAspect="1"/>
          </p:cNvPicPr>
          <p:nvPr/>
        </p:nvPicPr>
        <p:blipFill>
          <a:blip r:embed="rId3"/>
          <a:stretch>
            <a:fillRect/>
          </a:stretch>
        </p:blipFill>
        <p:spPr>
          <a:xfrm>
            <a:off x="1363664" y="3307629"/>
            <a:ext cx="2133311" cy="3129108"/>
          </a:xfrm>
          <a:prstGeom prst="rect">
            <a:avLst/>
          </a:prstGeom>
        </p:spPr>
      </p:pic>
      <p:pic>
        <p:nvPicPr>
          <p:cNvPr id="8" name="Picture 7" descr="A yellow and blue letter a&#10;&#10;AI-generated content may be incorrect.">
            <a:extLst>
              <a:ext uri="{FF2B5EF4-FFF2-40B4-BE49-F238E27FC236}">
                <a16:creationId xmlns:a16="http://schemas.microsoft.com/office/drawing/2014/main" id="{5CDC3811-666A-CE0A-618A-DE1A99966561}"/>
              </a:ext>
            </a:extLst>
          </p:cNvPr>
          <p:cNvPicPr>
            <a:picLocks noChangeAspect="1"/>
          </p:cNvPicPr>
          <p:nvPr/>
        </p:nvPicPr>
        <p:blipFill>
          <a:blip r:embed="rId4"/>
          <a:stretch>
            <a:fillRect/>
          </a:stretch>
        </p:blipFill>
        <p:spPr>
          <a:xfrm>
            <a:off x="9024216" y="1750580"/>
            <a:ext cx="2479387" cy="2490932"/>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55C4D22-7FB4-3C85-0BB4-7ACA1EE5D188}"/>
                  </a:ext>
                </a:extLst>
              </p14:cNvPr>
              <p14:cNvContentPartPr/>
              <p14:nvPr/>
            </p14:nvContentPartPr>
            <p14:xfrm>
              <a:off x="2906905" y="5624497"/>
              <a:ext cx="360" cy="360"/>
            </p14:xfrm>
          </p:contentPart>
        </mc:Choice>
        <mc:Fallback xmlns="">
          <p:pic>
            <p:nvPicPr>
              <p:cNvPr id="2" name="Ink 1">
                <a:extLst>
                  <a:ext uri="{FF2B5EF4-FFF2-40B4-BE49-F238E27FC236}">
                    <a16:creationId xmlns:a16="http://schemas.microsoft.com/office/drawing/2014/main" id="{F55C4D22-7FB4-3C85-0BB4-7ACA1EE5D188}"/>
                  </a:ext>
                </a:extLst>
              </p:cNvPr>
              <p:cNvPicPr/>
              <p:nvPr/>
            </p:nvPicPr>
            <p:blipFill>
              <a:blip r:embed="rId6"/>
              <a:stretch>
                <a:fillRect/>
              </a:stretch>
            </p:blipFill>
            <p:spPr>
              <a:xfrm>
                <a:off x="2888905" y="558849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42ABFF2B-98BA-034A-808C-CD8A20B12BC0}"/>
                  </a:ext>
                </a:extLst>
              </p14:cNvPr>
              <p14:cNvContentPartPr/>
              <p14:nvPr/>
            </p14:nvContentPartPr>
            <p14:xfrm>
              <a:off x="2544745" y="4736017"/>
              <a:ext cx="360" cy="360"/>
            </p14:xfrm>
          </p:contentPart>
        </mc:Choice>
        <mc:Fallback xmlns="">
          <p:pic>
            <p:nvPicPr>
              <p:cNvPr id="3" name="Ink 2">
                <a:extLst>
                  <a:ext uri="{FF2B5EF4-FFF2-40B4-BE49-F238E27FC236}">
                    <a16:creationId xmlns:a16="http://schemas.microsoft.com/office/drawing/2014/main" id="{42ABFF2B-98BA-034A-808C-CD8A20B12BC0}"/>
                  </a:ext>
                </a:extLst>
              </p:cNvPr>
              <p:cNvPicPr/>
              <p:nvPr/>
            </p:nvPicPr>
            <p:blipFill>
              <a:blip r:embed="rId6"/>
              <a:stretch>
                <a:fillRect/>
              </a:stretch>
            </p:blipFill>
            <p:spPr>
              <a:xfrm>
                <a:off x="2526745" y="470001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5E113556-1A36-9166-AAB7-092E9CB4D634}"/>
                  </a:ext>
                </a:extLst>
              </p14:cNvPr>
              <p14:cNvContentPartPr/>
              <p14:nvPr/>
            </p14:nvContentPartPr>
            <p14:xfrm>
              <a:off x="3087985" y="6176377"/>
              <a:ext cx="360" cy="360"/>
            </p14:xfrm>
          </p:contentPart>
        </mc:Choice>
        <mc:Fallback xmlns="">
          <p:pic>
            <p:nvPicPr>
              <p:cNvPr id="7" name="Ink 6">
                <a:extLst>
                  <a:ext uri="{FF2B5EF4-FFF2-40B4-BE49-F238E27FC236}">
                    <a16:creationId xmlns:a16="http://schemas.microsoft.com/office/drawing/2014/main" id="{5E113556-1A36-9166-AAB7-092E9CB4D634}"/>
                  </a:ext>
                </a:extLst>
              </p:cNvPr>
              <p:cNvPicPr/>
              <p:nvPr/>
            </p:nvPicPr>
            <p:blipFill>
              <a:blip r:embed="rId6"/>
              <a:stretch>
                <a:fillRect/>
              </a:stretch>
            </p:blipFill>
            <p:spPr>
              <a:xfrm>
                <a:off x="3070345" y="614037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9AE60E99-EAF2-BB27-2E20-93BDDAEB9689}"/>
                  </a:ext>
                </a:extLst>
              </p14:cNvPr>
              <p14:cNvContentPartPr/>
              <p14:nvPr/>
            </p14:nvContentPartPr>
            <p14:xfrm>
              <a:off x="482665" y="2035657"/>
              <a:ext cx="360" cy="360"/>
            </p14:xfrm>
          </p:contentPart>
        </mc:Choice>
        <mc:Fallback xmlns="">
          <p:pic>
            <p:nvPicPr>
              <p:cNvPr id="9" name="Ink 8">
                <a:extLst>
                  <a:ext uri="{FF2B5EF4-FFF2-40B4-BE49-F238E27FC236}">
                    <a16:creationId xmlns:a16="http://schemas.microsoft.com/office/drawing/2014/main" id="{9AE60E99-EAF2-BB27-2E20-93BDDAEB9689}"/>
                  </a:ext>
                </a:extLst>
              </p:cNvPr>
              <p:cNvPicPr/>
              <p:nvPr/>
            </p:nvPicPr>
            <p:blipFill>
              <a:blip r:embed="rId6"/>
              <a:stretch>
                <a:fillRect/>
              </a:stretch>
            </p:blipFill>
            <p:spPr>
              <a:xfrm>
                <a:off x="465025" y="1999657"/>
                <a:ext cx="36000" cy="72000"/>
              </a:xfrm>
              <a:prstGeom prst="rect">
                <a:avLst/>
              </a:prstGeom>
            </p:spPr>
          </p:pic>
        </mc:Fallback>
      </mc:AlternateContent>
    </p:spTree>
    <p:extLst>
      <p:ext uri="{BB962C8B-B14F-4D97-AF65-F5344CB8AC3E}">
        <p14:creationId xmlns:p14="http://schemas.microsoft.com/office/powerpoint/2010/main" val="825326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70284" y="508859"/>
            <a:ext cx="5679440" cy="646331"/>
          </a:xfrm>
          <a:prstGeom prst="rect">
            <a:avLst/>
          </a:prstGeom>
          <a:noFill/>
        </p:spPr>
        <p:txBody>
          <a:bodyPr wrap="square" lIns="91440" tIns="45720" rIns="91440" bIns="45720" rtlCol="0" anchor="t">
            <a:spAutoFit/>
          </a:bodyPr>
          <a:lstStyle/>
          <a:p>
            <a:endParaRPr lang="en-US" dirty="0">
              <a:solidFill>
                <a:schemeClr val="bg1"/>
              </a:solidFill>
            </a:endParaRPr>
          </a:p>
          <a:p>
            <a:endParaRPr lang="en-US" dirty="0"/>
          </a:p>
        </p:txBody>
      </p:sp>
      <p:sp>
        <p:nvSpPr>
          <p:cNvPr id="6" name="TextBox 5"/>
          <p:cNvSpPr txBox="1"/>
          <p:nvPr/>
        </p:nvSpPr>
        <p:spPr>
          <a:xfrm>
            <a:off x="3846337" y="3625320"/>
            <a:ext cx="5679440" cy="646331"/>
          </a:xfrm>
          <a:prstGeom prst="rect">
            <a:avLst/>
          </a:prstGeom>
          <a:noFill/>
        </p:spPr>
        <p:txBody>
          <a:bodyPr wrap="square" lIns="91440" tIns="45720" rIns="91440" bIns="45720" rtlCol="0" anchor="t">
            <a:spAutoFit/>
          </a:bodyPr>
          <a:lstStyle/>
          <a:p>
            <a:endParaRPr lang="en-US" dirty="0">
              <a:solidFill>
                <a:schemeClr val="bg1"/>
              </a:solidFill>
            </a:endParaRPr>
          </a:p>
          <a:p>
            <a:endParaRPr lang="en-US" dirty="0"/>
          </a:p>
        </p:txBody>
      </p:sp>
      <p:sp>
        <p:nvSpPr>
          <p:cNvPr id="2" name="TextBox 1">
            <a:extLst>
              <a:ext uri="{FF2B5EF4-FFF2-40B4-BE49-F238E27FC236}">
                <a16:creationId xmlns:a16="http://schemas.microsoft.com/office/drawing/2014/main" id="{A7486077-FF65-487F-6C52-D003F5AA968C}"/>
              </a:ext>
            </a:extLst>
          </p:cNvPr>
          <p:cNvSpPr txBox="1"/>
          <p:nvPr/>
        </p:nvSpPr>
        <p:spPr>
          <a:xfrm>
            <a:off x="2036993" y="832024"/>
            <a:ext cx="9548650" cy="5447645"/>
          </a:xfrm>
          <a:prstGeom prst="rect">
            <a:avLst/>
          </a:prstGeom>
          <a:noFill/>
        </p:spPr>
        <p:txBody>
          <a:bodyPr wrap="square" rtlCol="0">
            <a:spAutoFit/>
          </a:bodyPr>
          <a:lstStyle/>
          <a:p>
            <a:r>
              <a:rPr lang="en-US" sz="4000" dirty="0">
                <a:solidFill>
                  <a:schemeClr val="bg1"/>
                </a:solidFill>
              </a:rPr>
              <a:t>Chuck Muller Booter President</a:t>
            </a:r>
          </a:p>
          <a:p>
            <a:endParaRPr lang="en-US" sz="2800" dirty="0">
              <a:solidFill>
                <a:schemeClr val="bg1"/>
              </a:solidFill>
            </a:endParaRPr>
          </a:p>
          <a:p>
            <a:r>
              <a:rPr lang="en-US" sz="2800" dirty="0">
                <a:solidFill>
                  <a:schemeClr val="bg1"/>
                </a:solidFill>
              </a:rPr>
              <a:t>Sign up and be a part of Greatness!</a:t>
            </a:r>
          </a:p>
          <a:p>
            <a:endParaRPr lang="en-US" sz="2800" dirty="0">
              <a:solidFill>
                <a:schemeClr val="bg1"/>
              </a:solidFill>
            </a:endParaRPr>
          </a:p>
          <a:p>
            <a:r>
              <a:rPr lang="en-US" sz="2800" dirty="0">
                <a:solidFill>
                  <a:srgbClr val="FF0000"/>
                </a:solidFill>
                <a:hlinkClick r:id="rId2">
                  <a:extLst>
                    <a:ext uri="{A12FA001-AC4F-418D-AE19-62706E023703}">
                      <ahyp:hlinkClr xmlns:ahyp="http://schemas.microsoft.com/office/drawing/2018/hyperlinkcolor" val="tx"/>
                    </a:ext>
                  </a:extLst>
                </a:hlinkClick>
              </a:rPr>
              <a:t>https://alonsoboosterclub.com/</a:t>
            </a:r>
            <a:endParaRPr lang="en-US" sz="2800" dirty="0">
              <a:solidFill>
                <a:srgbClr val="FF0000"/>
              </a:solidFill>
            </a:endParaRPr>
          </a:p>
          <a:p>
            <a:endParaRPr lang="en-US" dirty="0">
              <a:solidFill>
                <a:schemeClr val="bg1"/>
              </a:solidFill>
            </a:endParaRPr>
          </a:p>
          <a:p>
            <a:r>
              <a:rPr lang="en-US" dirty="0">
                <a:solidFill>
                  <a:schemeClr val="bg1"/>
                </a:solidFill>
              </a:rPr>
              <a:t>  </a:t>
            </a:r>
            <a:r>
              <a:rPr lang="en-US" sz="3200" b="0" i="0" dirty="0">
                <a:solidFill>
                  <a:srgbClr val="504B3C"/>
                </a:solidFill>
                <a:effectLst/>
                <a:latin typeface="Poppins" panose="00000500000000000000" pitchFamily="2" charset="0"/>
              </a:rPr>
              <a:t> </a:t>
            </a:r>
            <a:r>
              <a:rPr lang="en-US" sz="3200" b="1" i="0" dirty="0">
                <a:solidFill>
                  <a:schemeClr val="bg1"/>
                </a:solidFill>
                <a:effectLst/>
                <a:latin typeface="Poppins" panose="00000500000000000000" pitchFamily="2" charset="0"/>
              </a:rPr>
              <a:t>The Alonso High School Athletic Booster Club strives to support both athletic and academic excellence by helping our student athletes, teams, coaches/teachers, and school community.</a:t>
            </a:r>
            <a:endParaRPr lang="en-US" sz="3200" dirty="0">
              <a:solidFill>
                <a:schemeClr val="bg1"/>
              </a:solidFill>
            </a:endParaRPr>
          </a:p>
          <a:p>
            <a:endParaRPr lang="en-US" dirty="0"/>
          </a:p>
        </p:txBody>
      </p:sp>
    </p:spTree>
    <p:extLst>
      <p:ext uri="{BB962C8B-B14F-4D97-AF65-F5344CB8AC3E}">
        <p14:creationId xmlns:p14="http://schemas.microsoft.com/office/powerpoint/2010/main" val="1963599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70284" y="508859"/>
            <a:ext cx="5679440" cy="646331"/>
          </a:xfrm>
          <a:prstGeom prst="rect">
            <a:avLst/>
          </a:prstGeom>
          <a:noFill/>
        </p:spPr>
        <p:txBody>
          <a:bodyPr wrap="square" lIns="91440" tIns="45720" rIns="91440" bIns="45720" rtlCol="0" anchor="t">
            <a:spAutoFit/>
          </a:bodyPr>
          <a:lstStyle/>
          <a:p>
            <a:endParaRPr lang="en-US" dirty="0">
              <a:solidFill>
                <a:schemeClr val="bg1"/>
              </a:solidFill>
            </a:endParaRPr>
          </a:p>
          <a:p>
            <a:endParaRPr lang="en-US" dirty="0"/>
          </a:p>
        </p:txBody>
      </p:sp>
      <p:sp>
        <p:nvSpPr>
          <p:cNvPr id="6" name="TextBox 5"/>
          <p:cNvSpPr txBox="1"/>
          <p:nvPr/>
        </p:nvSpPr>
        <p:spPr>
          <a:xfrm>
            <a:off x="3894975" y="3616895"/>
            <a:ext cx="5679440" cy="646331"/>
          </a:xfrm>
          <a:prstGeom prst="rect">
            <a:avLst/>
          </a:prstGeom>
          <a:noFill/>
        </p:spPr>
        <p:txBody>
          <a:bodyPr wrap="square" lIns="91440" tIns="45720" rIns="91440" bIns="45720" rtlCol="0" anchor="t">
            <a:spAutoFit/>
          </a:bodyPr>
          <a:lstStyle/>
          <a:p>
            <a:endParaRPr lang="en-US" dirty="0">
              <a:solidFill>
                <a:schemeClr val="bg1"/>
              </a:solidFill>
            </a:endParaRPr>
          </a:p>
          <a:p>
            <a:endParaRPr lang="en-US" dirty="0"/>
          </a:p>
        </p:txBody>
      </p:sp>
      <p:pic>
        <p:nvPicPr>
          <p:cNvPr id="8" name="Picture 7">
            <a:extLst>
              <a:ext uri="{FF2B5EF4-FFF2-40B4-BE49-F238E27FC236}">
                <a16:creationId xmlns:a16="http://schemas.microsoft.com/office/drawing/2014/main" id="{18E964AB-CA19-1ADC-C5C0-F6944356067A}"/>
              </a:ext>
            </a:extLst>
          </p:cNvPr>
          <p:cNvPicPr>
            <a:picLocks noChangeAspect="1"/>
          </p:cNvPicPr>
          <p:nvPr/>
        </p:nvPicPr>
        <p:blipFill>
          <a:blip r:embed="rId2"/>
          <a:stretch>
            <a:fillRect/>
          </a:stretch>
        </p:blipFill>
        <p:spPr>
          <a:xfrm>
            <a:off x="2681287" y="1176337"/>
            <a:ext cx="6829425" cy="4505325"/>
          </a:xfrm>
          <a:prstGeom prst="rect">
            <a:avLst/>
          </a:prstGeom>
        </p:spPr>
      </p:pic>
    </p:spTree>
    <p:extLst>
      <p:ext uri="{BB962C8B-B14F-4D97-AF65-F5344CB8AC3E}">
        <p14:creationId xmlns:p14="http://schemas.microsoft.com/office/powerpoint/2010/main" val="2328413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70284" y="508859"/>
            <a:ext cx="5679440" cy="646331"/>
          </a:xfrm>
          <a:prstGeom prst="rect">
            <a:avLst/>
          </a:prstGeom>
          <a:noFill/>
        </p:spPr>
        <p:txBody>
          <a:bodyPr wrap="square" lIns="91440" tIns="45720" rIns="91440" bIns="45720" rtlCol="0" anchor="t">
            <a:spAutoFit/>
          </a:bodyPr>
          <a:lstStyle/>
          <a:p>
            <a:endParaRPr lang="en-US" dirty="0">
              <a:solidFill>
                <a:schemeClr val="bg1"/>
              </a:solidFill>
            </a:endParaRPr>
          </a:p>
          <a:p>
            <a:endParaRPr lang="en-US" dirty="0"/>
          </a:p>
        </p:txBody>
      </p:sp>
      <p:sp>
        <p:nvSpPr>
          <p:cNvPr id="6" name="TextBox 5"/>
          <p:cNvSpPr txBox="1"/>
          <p:nvPr/>
        </p:nvSpPr>
        <p:spPr>
          <a:xfrm>
            <a:off x="3894975" y="3616895"/>
            <a:ext cx="5679440" cy="646331"/>
          </a:xfrm>
          <a:prstGeom prst="rect">
            <a:avLst/>
          </a:prstGeom>
          <a:noFill/>
        </p:spPr>
        <p:txBody>
          <a:bodyPr wrap="square" lIns="91440" tIns="45720" rIns="91440" bIns="45720" rtlCol="0" anchor="t">
            <a:spAutoFit/>
          </a:bodyPr>
          <a:lstStyle/>
          <a:p>
            <a:endParaRPr lang="en-US" dirty="0">
              <a:solidFill>
                <a:schemeClr val="bg1"/>
              </a:solidFill>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16" name="Ink 15">
                <a:extLst>
                  <a:ext uri="{FF2B5EF4-FFF2-40B4-BE49-F238E27FC236}">
                    <a16:creationId xmlns:a16="http://schemas.microsoft.com/office/drawing/2014/main" id="{D68BDA12-BD9F-D3EB-20C9-8C8D865B71BD}"/>
                  </a:ext>
                </a:extLst>
              </p14:cNvPr>
              <p14:cNvContentPartPr/>
              <p14:nvPr/>
            </p14:nvContentPartPr>
            <p14:xfrm>
              <a:off x="5971557" y="3763095"/>
              <a:ext cx="2755080" cy="731520"/>
            </p14:xfrm>
          </p:contentPart>
        </mc:Choice>
        <mc:Fallback xmlns="">
          <p:pic>
            <p:nvPicPr>
              <p:cNvPr id="16" name="Ink 15">
                <a:extLst>
                  <a:ext uri="{FF2B5EF4-FFF2-40B4-BE49-F238E27FC236}">
                    <a16:creationId xmlns:a16="http://schemas.microsoft.com/office/drawing/2014/main" id="{D68BDA12-BD9F-D3EB-20C9-8C8D865B71BD}"/>
                  </a:ext>
                </a:extLst>
              </p:cNvPr>
              <p:cNvPicPr/>
              <p:nvPr/>
            </p:nvPicPr>
            <p:blipFill>
              <a:blip r:embed="rId4"/>
              <a:stretch>
                <a:fillRect/>
              </a:stretch>
            </p:blipFill>
            <p:spPr>
              <a:xfrm>
                <a:off x="5917557" y="3655095"/>
                <a:ext cx="2862720" cy="947160"/>
              </a:xfrm>
              <a:prstGeom prst="rect">
                <a:avLst/>
              </a:prstGeom>
            </p:spPr>
          </p:pic>
        </mc:Fallback>
      </mc:AlternateContent>
      <p:pic>
        <p:nvPicPr>
          <p:cNvPr id="3" name="Picture 2">
            <a:extLst>
              <a:ext uri="{FF2B5EF4-FFF2-40B4-BE49-F238E27FC236}">
                <a16:creationId xmlns:a16="http://schemas.microsoft.com/office/drawing/2014/main" id="{D281771D-2B44-D685-BE69-65FC40933DBA}"/>
              </a:ext>
            </a:extLst>
          </p:cNvPr>
          <p:cNvPicPr>
            <a:picLocks noChangeAspect="1"/>
          </p:cNvPicPr>
          <p:nvPr/>
        </p:nvPicPr>
        <p:blipFill>
          <a:blip r:embed="rId5"/>
          <a:stretch>
            <a:fillRect/>
          </a:stretch>
        </p:blipFill>
        <p:spPr>
          <a:xfrm>
            <a:off x="3413760" y="0"/>
            <a:ext cx="5364480" cy="6858000"/>
          </a:xfrm>
          <a:prstGeom prst="rect">
            <a:avLst/>
          </a:prstGeom>
        </p:spPr>
      </p:pic>
    </p:spTree>
    <p:extLst>
      <p:ext uri="{BB962C8B-B14F-4D97-AF65-F5344CB8AC3E}">
        <p14:creationId xmlns:p14="http://schemas.microsoft.com/office/powerpoint/2010/main" val="2459774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08730" y="228605"/>
            <a:ext cx="10018713" cy="1752599"/>
          </a:xfrm>
        </p:spPr>
        <p:txBody>
          <a:bodyPr>
            <a:normAutofit/>
          </a:bodyPr>
          <a:lstStyle/>
          <a:p>
            <a:r>
              <a:rPr lang="en-US" sz="6000" dirty="0">
                <a:solidFill>
                  <a:schemeClr val="bg1"/>
                </a:solidFill>
                <a:latin typeface="Copperplate Gothic Bold" panose="020E0705020206020404" pitchFamily="34" charset="0"/>
              </a:rPr>
              <a:t>SPORTS OFFERED</a:t>
            </a:r>
          </a:p>
        </p:txBody>
      </p:sp>
      <p:sp>
        <p:nvSpPr>
          <p:cNvPr id="7" name="TextBox 6"/>
          <p:cNvSpPr txBox="1"/>
          <p:nvPr/>
        </p:nvSpPr>
        <p:spPr>
          <a:xfrm>
            <a:off x="663785" y="1598043"/>
            <a:ext cx="5027183" cy="6155531"/>
          </a:xfrm>
          <a:prstGeom prst="rect">
            <a:avLst/>
          </a:prstGeom>
          <a:noFill/>
        </p:spPr>
        <p:txBody>
          <a:bodyPr wrap="square" rtlCol="0">
            <a:spAutoFit/>
          </a:bodyPr>
          <a:lstStyle/>
          <a:p>
            <a:pPr algn="ctr"/>
            <a:r>
              <a:rPr lang="en-US" sz="2800" b="1" u="sng" dirty="0">
                <a:solidFill>
                  <a:schemeClr val="bg1"/>
                </a:solidFill>
                <a:latin typeface="Copperplate Gothic Bold" panose="020E0705020206020404" pitchFamily="34" charset="0"/>
              </a:rPr>
              <a:t>BOYS: </a:t>
            </a:r>
          </a:p>
          <a:p>
            <a:pPr algn="ctr"/>
            <a:endParaRPr lang="en-US" sz="2800" b="1" u="sng" dirty="0">
              <a:solidFill>
                <a:schemeClr val="bg1"/>
              </a:solidFill>
              <a:latin typeface="Copperplate Gothic Bold" panose="020E0705020206020404" pitchFamily="34" charset="0"/>
            </a:endParaRP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BASEBALL (S)</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BASKETBALL (W)</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CROSS COUNTRY (F)</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FOOTBALL (11 MAN) </a:t>
            </a:r>
            <a:r>
              <a:rPr lang="en-US" sz="2000" dirty="0">
                <a:solidFill>
                  <a:schemeClr val="bg1"/>
                </a:solidFill>
                <a:latin typeface="Copperplate Gothic Bold" panose="020E0705020206020404" pitchFamily="34" charset="0"/>
              </a:rPr>
              <a:t>(F&amp; S)</a:t>
            </a:r>
            <a:endParaRPr lang="en-US" sz="2400" dirty="0">
              <a:solidFill>
                <a:schemeClr val="bg1"/>
              </a:solidFill>
              <a:latin typeface="Copperplate Gothic Bold" panose="020E0705020206020404" pitchFamily="34" charset="0"/>
            </a:endParaRP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GOLF (F)</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LACROSSE </a:t>
            </a:r>
            <a:r>
              <a:rPr lang="en-US" sz="2000" dirty="0">
                <a:solidFill>
                  <a:schemeClr val="bg1"/>
                </a:solidFill>
                <a:latin typeface="Copperplate Gothic Bold" panose="020E0705020206020404" pitchFamily="34" charset="0"/>
              </a:rPr>
              <a:t>(PAY TO PLAY) (S)</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SOCCER (W)</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SWIMMING (F)</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TENNIS (S)</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TACK AND FIELD (S)</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WRESTLING (W)</a:t>
            </a:r>
          </a:p>
          <a:p>
            <a:endParaRPr lang="en-US" sz="2800" dirty="0">
              <a:solidFill>
                <a:schemeClr val="bg1"/>
              </a:solidFill>
              <a:latin typeface="Copperplate Gothic Bold" panose="020E0705020206020404" pitchFamily="34" charset="0"/>
            </a:endParaRPr>
          </a:p>
          <a:p>
            <a:endParaRPr lang="en-US" sz="2800" dirty="0">
              <a:solidFill>
                <a:schemeClr val="bg1"/>
              </a:solidFill>
              <a:latin typeface="Copperplate Gothic Bold" panose="020E0705020206020404" pitchFamily="34" charset="0"/>
            </a:endParaRPr>
          </a:p>
          <a:p>
            <a:endParaRPr lang="en-US" dirty="0">
              <a:solidFill>
                <a:schemeClr val="bg1"/>
              </a:solidFill>
            </a:endParaRPr>
          </a:p>
        </p:txBody>
      </p:sp>
      <p:sp>
        <p:nvSpPr>
          <p:cNvPr id="8" name="TextBox 7"/>
          <p:cNvSpPr txBox="1"/>
          <p:nvPr/>
        </p:nvSpPr>
        <p:spPr>
          <a:xfrm>
            <a:off x="6403460" y="1441029"/>
            <a:ext cx="5027183" cy="6093976"/>
          </a:xfrm>
          <a:prstGeom prst="rect">
            <a:avLst/>
          </a:prstGeom>
          <a:noFill/>
        </p:spPr>
        <p:txBody>
          <a:bodyPr wrap="square" rtlCol="0">
            <a:spAutoFit/>
          </a:bodyPr>
          <a:lstStyle/>
          <a:p>
            <a:pPr algn="ctr"/>
            <a:r>
              <a:rPr lang="en-US" sz="2800" u="sng" dirty="0">
                <a:solidFill>
                  <a:schemeClr val="bg1"/>
                </a:solidFill>
                <a:latin typeface="Copperplate Gothic Bold" panose="020E0705020206020404" pitchFamily="34" charset="0"/>
              </a:rPr>
              <a:t>GIRLS:</a:t>
            </a:r>
          </a:p>
          <a:p>
            <a:pPr algn="ctr"/>
            <a:endParaRPr lang="en-US" sz="2800" u="sng" dirty="0">
              <a:solidFill>
                <a:schemeClr val="bg1"/>
              </a:solidFill>
              <a:latin typeface="Copperplate Gothic Bold" panose="020E0705020206020404" pitchFamily="34" charset="0"/>
            </a:endParaRP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BASKETBALL (W)</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Competition cheer (W)</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CROSS COUNTRY (F)</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FLAG FOOTBALL (S)</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GOLF (F)</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LACROSSE (</a:t>
            </a:r>
            <a:r>
              <a:rPr lang="en-US" sz="2000" dirty="0">
                <a:solidFill>
                  <a:schemeClr val="bg1"/>
                </a:solidFill>
                <a:latin typeface="Copperplate Gothic Bold" panose="020E0705020206020404" pitchFamily="34" charset="0"/>
              </a:rPr>
              <a:t>PAY TO PLAY) (S)</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SOCCER (W)</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SOFTBALL (S)</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SWIMMING (F)</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TENNIS (S)</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TRACK AND FIELD (S)</a:t>
            </a:r>
          </a:p>
          <a:p>
            <a:pPr marL="457189" indent="-457189">
              <a:buFont typeface="Arial" panose="020B0604020202020204" pitchFamily="34" charset="0"/>
              <a:buChar char="•"/>
            </a:pPr>
            <a:r>
              <a:rPr lang="en-US" sz="2400" dirty="0">
                <a:solidFill>
                  <a:schemeClr val="bg1"/>
                </a:solidFill>
                <a:latin typeface="Copperplate Gothic Bold" panose="020E0705020206020404" pitchFamily="34" charset="0"/>
              </a:rPr>
              <a:t>Volleyball</a:t>
            </a:r>
          </a:p>
          <a:p>
            <a:endParaRPr lang="en-US" sz="2800" dirty="0">
              <a:solidFill>
                <a:schemeClr val="bg1"/>
              </a:solidFill>
              <a:latin typeface="Copperplate Gothic Bold" panose="020E0705020206020404" pitchFamily="34" charset="0"/>
            </a:endParaRPr>
          </a:p>
          <a:p>
            <a:endParaRPr lang="en-US" dirty="0">
              <a:solidFill>
                <a:schemeClr val="bg1"/>
              </a:solidFill>
            </a:endParaRPr>
          </a:p>
        </p:txBody>
      </p:sp>
    </p:spTree>
    <p:extLst>
      <p:ext uri="{BB962C8B-B14F-4D97-AF65-F5344CB8AC3E}">
        <p14:creationId xmlns:p14="http://schemas.microsoft.com/office/powerpoint/2010/main" val="1632253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18159-D88C-16F9-7593-7037EA25E961}"/>
              </a:ext>
            </a:extLst>
          </p:cNvPr>
          <p:cNvSpPr>
            <a:spLocks noGrp="1"/>
          </p:cNvSpPr>
          <p:nvPr>
            <p:ph type="title"/>
          </p:nvPr>
        </p:nvSpPr>
        <p:spPr>
          <a:xfrm>
            <a:off x="992607" y="1962512"/>
            <a:ext cx="10018713" cy="1752599"/>
          </a:xfrm>
        </p:spPr>
        <p:txBody>
          <a:bodyPr>
            <a:normAutofit fontScale="90000"/>
          </a:bodyPr>
          <a:lstStyle/>
          <a:p>
            <a:r>
              <a:rPr lang="en-US" dirty="0">
                <a:solidFill>
                  <a:schemeClr val="bg1"/>
                </a:solidFill>
                <a:latin typeface="Copperplate Gothic Bold" panose="020E0705020206020404" pitchFamily="34" charset="0"/>
              </a:rPr>
              <a:t>Athletics is a privilege</a:t>
            </a:r>
            <a:br>
              <a:rPr lang="en-US" dirty="0">
                <a:solidFill>
                  <a:schemeClr val="bg1"/>
                </a:solidFill>
                <a:latin typeface="Copperplate Gothic Bold" panose="020E0705020206020404" pitchFamily="34" charset="0"/>
              </a:rPr>
            </a:br>
            <a:r>
              <a:rPr lang="en-US" dirty="0">
                <a:solidFill>
                  <a:schemeClr val="bg1"/>
                </a:solidFill>
                <a:latin typeface="Copperplate Gothic Bold" panose="020E0705020206020404" pitchFamily="34" charset="0"/>
              </a:rPr>
              <a:t>2.0 required by law to Play</a:t>
            </a:r>
            <a:br>
              <a:rPr lang="en-US" dirty="0">
                <a:solidFill>
                  <a:schemeClr val="bg1"/>
                </a:solidFill>
                <a:latin typeface="Copperplate Gothic Bold" panose="020E0705020206020404" pitchFamily="34" charset="0"/>
              </a:rPr>
            </a:br>
            <a:r>
              <a:rPr lang="en-US" dirty="0">
                <a:solidFill>
                  <a:schemeClr val="bg1"/>
                </a:solidFill>
                <a:latin typeface="Copperplate Gothic Bold" panose="020E0705020206020404" pitchFamily="34" charset="0"/>
              </a:rPr>
              <a:t>2.5 or lower requires study hall</a:t>
            </a:r>
            <a:br>
              <a:rPr lang="en-US" dirty="0">
                <a:solidFill>
                  <a:schemeClr val="bg1"/>
                </a:solidFill>
                <a:latin typeface="Copperplate Gothic Bold" panose="020E0705020206020404" pitchFamily="34" charset="0"/>
              </a:rPr>
            </a:br>
            <a:r>
              <a:rPr lang="en-US" dirty="0">
                <a:solidFill>
                  <a:schemeClr val="bg1"/>
                </a:solidFill>
                <a:latin typeface="Copperplate Gothic Bold" panose="020E0705020206020404" pitchFamily="34" charset="0"/>
              </a:rPr>
              <a:t>Game  ejections </a:t>
            </a:r>
            <a:br>
              <a:rPr lang="en-US" dirty="0">
                <a:solidFill>
                  <a:schemeClr val="bg1"/>
                </a:solidFill>
                <a:latin typeface="Copperplate Gothic Bold" panose="020E0705020206020404" pitchFamily="34" charset="0"/>
              </a:rPr>
            </a:br>
            <a:r>
              <a:rPr lang="en-US" dirty="0">
                <a:solidFill>
                  <a:schemeClr val="bg1"/>
                </a:solidFill>
                <a:latin typeface="Copperplate Gothic Bold" panose="020E0705020206020404" pitchFamily="34" charset="0"/>
              </a:rPr>
              <a:t>have fines that must be paid by student </a:t>
            </a:r>
            <a:br>
              <a:rPr lang="en-US" dirty="0">
                <a:solidFill>
                  <a:schemeClr val="bg1"/>
                </a:solidFill>
                <a:latin typeface="Copperplate Gothic Bold" panose="020E0705020206020404" pitchFamily="34" charset="0"/>
              </a:rPr>
            </a:br>
            <a:r>
              <a:rPr lang="en-US" dirty="0">
                <a:solidFill>
                  <a:schemeClr val="bg1"/>
                </a:solidFill>
                <a:latin typeface="Copperplate Gothic Bold" panose="020E0705020206020404" pitchFamily="34" charset="0"/>
              </a:rPr>
              <a:t>Possible suspension from games and team</a:t>
            </a:r>
            <a:br>
              <a:rPr lang="en-US" dirty="0">
                <a:solidFill>
                  <a:schemeClr val="bg1"/>
                </a:solidFill>
                <a:latin typeface="Copperplate Gothic Bold" panose="020E0705020206020404" pitchFamily="34" charset="0"/>
              </a:rPr>
            </a:br>
            <a:endParaRPr lang="en-US" dirty="0"/>
          </a:p>
        </p:txBody>
      </p:sp>
      <p:pic>
        <p:nvPicPr>
          <p:cNvPr id="4" name="Picture 3">
            <a:extLst>
              <a:ext uri="{FF2B5EF4-FFF2-40B4-BE49-F238E27FC236}">
                <a16:creationId xmlns:a16="http://schemas.microsoft.com/office/drawing/2014/main" id="{B19FC4D9-0F20-03CD-DFBB-21B90F522908}"/>
              </a:ext>
            </a:extLst>
          </p:cNvPr>
          <p:cNvPicPr>
            <a:picLocks noChangeAspect="1"/>
          </p:cNvPicPr>
          <p:nvPr/>
        </p:nvPicPr>
        <p:blipFill>
          <a:blip r:embed="rId2"/>
          <a:stretch>
            <a:fillRect/>
          </a:stretch>
        </p:blipFill>
        <p:spPr>
          <a:xfrm>
            <a:off x="9251542" y="5224130"/>
            <a:ext cx="2895851" cy="1633870"/>
          </a:xfrm>
          <a:prstGeom prst="rect">
            <a:avLst/>
          </a:prstGeom>
        </p:spPr>
      </p:pic>
    </p:spTree>
    <p:extLst>
      <p:ext uri="{BB962C8B-B14F-4D97-AF65-F5344CB8AC3E}">
        <p14:creationId xmlns:p14="http://schemas.microsoft.com/office/powerpoint/2010/main" val="679146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1b731411-36ec-4496-aad5-5259db5d10c6" xsi:nil="true"/>
    <Owner xmlns="1b731411-36ec-4496-aad5-5259db5d10c6">
      <UserInfo>
        <DisplayName/>
        <AccountId xsi:nil="true"/>
        <AccountType/>
      </UserInfo>
    </Owner>
    <_ip_UnifiedCompliancePolicyUIAction xmlns="http://schemas.microsoft.com/sharepoint/v3" xsi:nil="true"/>
    <Math_Settings xmlns="1b731411-36ec-4496-aad5-5259db5d10c6" xsi:nil="true"/>
    <AppVersion xmlns="1b731411-36ec-4496-aad5-5259db5d10c6" xsi:nil="true"/>
    <DefaultSectionNames xmlns="1b731411-36ec-4496-aad5-5259db5d10c6" xsi:nil="true"/>
    <Self_Registration_Enabled xmlns="1b731411-36ec-4496-aad5-5259db5d10c6" xsi:nil="true"/>
    <Students xmlns="1b731411-36ec-4496-aad5-5259db5d10c6">
      <UserInfo>
        <DisplayName/>
        <AccountId xsi:nil="true"/>
        <AccountType/>
      </UserInfo>
    </Students>
    <Student_Groups xmlns="1b731411-36ec-4496-aad5-5259db5d10c6">
      <UserInfo>
        <DisplayName/>
        <AccountId xsi:nil="true"/>
        <AccountType/>
      </UserInfo>
    </Student_Groups>
    <Distribution_Groups xmlns="1b731411-36ec-4496-aad5-5259db5d10c6" xsi:nil="true"/>
    <Invited_Students xmlns="1b731411-36ec-4496-aad5-5259db5d10c6" xsi:nil="true"/>
    <TeamsChannelId xmlns="1b731411-36ec-4496-aad5-5259db5d10c6" xsi:nil="true"/>
    <_ip_UnifiedCompliancePolicyProperties xmlns="http://schemas.microsoft.com/sharepoint/v3" xsi:nil="true"/>
    <Teachers xmlns="1b731411-36ec-4496-aad5-5259db5d10c6">
      <UserInfo>
        <DisplayName/>
        <AccountId xsi:nil="true"/>
        <AccountType/>
      </UserInfo>
    </Teachers>
    <Invited_Teachers xmlns="1b731411-36ec-4496-aad5-5259db5d10c6" xsi:nil="true"/>
    <LMS_Mappings xmlns="1b731411-36ec-4496-aad5-5259db5d10c6" xsi:nil="true"/>
    <IsNotebookLocked xmlns="1b731411-36ec-4496-aad5-5259db5d10c6" xsi:nil="true"/>
    <Is_Collaboration_Space_Locked xmlns="1b731411-36ec-4496-aad5-5259db5d10c6" xsi:nil="true"/>
    <Templates xmlns="1b731411-36ec-4496-aad5-5259db5d10c6" xsi:nil="true"/>
    <Has_Teacher_Only_SectionGroup xmlns="1b731411-36ec-4496-aad5-5259db5d10c6" xsi:nil="true"/>
    <NotebookType xmlns="1b731411-36ec-4496-aad5-5259db5d10c6" xsi:nil="true"/>
    <FolderType xmlns="1b731411-36ec-4496-aad5-5259db5d10c6" xsi:nil="true"/>
    <CultureName xmlns="1b731411-36ec-4496-aad5-5259db5d10c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8CA1339A420647B74BC06B9F683BEB" ma:contentTypeVersion="37" ma:contentTypeDescription="Create a new document." ma:contentTypeScope="" ma:versionID="4021a01a8da5fb901bd8a00fcf63d8af">
  <xsd:schema xmlns:xsd="http://www.w3.org/2001/XMLSchema" xmlns:xs="http://www.w3.org/2001/XMLSchema" xmlns:p="http://schemas.microsoft.com/office/2006/metadata/properties" xmlns:ns1="http://schemas.microsoft.com/sharepoint/v3" xmlns:ns3="e1f54064-5ff9-44bb-89a3-f9178a5edee5" xmlns:ns4="1b731411-36ec-4496-aad5-5259db5d10c6" targetNamespace="http://schemas.microsoft.com/office/2006/metadata/properties" ma:root="true" ma:fieldsID="046a3e4704b6c043b400534b92d03ed3" ns1:_="" ns3:_="" ns4:_="">
    <xsd:import namespace="http://schemas.microsoft.com/sharepoint/v3"/>
    <xsd:import namespace="e1f54064-5ff9-44bb-89a3-f9178a5edee5"/>
    <xsd:import namespace="1b731411-36ec-4496-aad5-5259db5d10c6"/>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EventHashCode" minOccurs="0"/>
                <xsd:element ref="ns4:MediaServiceGenerationTime" minOccurs="0"/>
                <xsd:element ref="ns4:MediaServiceAutoKeyPoints" minOccurs="0"/>
                <xsd:element ref="ns4:MediaServiceKeyPoints" minOccurs="0"/>
                <xsd:element ref="ns4:MediaServiceOCR" minOccurs="0"/>
                <xsd:element ref="ns4:TeamsChannelId" minOccurs="0"/>
                <xsd:element ref="ns4:Math_Settings" minOccurs="0"/>
                <xsd:element ref="ns4:Distribution_Groups" minOccurs="0"/>
                <xsd:element ref="ns4:LMS_Mappings" minOccurs="0"/>
                <xsd:element ref="ns4:IsNotebookLocked"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43" nillable="true" ma:displayName="Unified Compliance Policy Properties" ma:hidden="true" ma:internalName="_ip_UnifiedCompliancePolicyProperties">
      <xsd:simpleType>
        <xsd:restriction base="dms:Note"/>
      </xsd:simpleType>
    </xsd:element>
    <xsd:element name="_ip_UnifiedCompliancePolicyUIAction" ma:index="4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f54064-5ff9-44bb-89a3-f9178a5edee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b731411-36ec-4496-aad5-5259db5d10c6" elementFormDefault="qualified">
    <xsd:import namespace="http://schemas.microsoft.com/office/2006/documentManagement/types"/>
    <xsd:import namespace="http://schemas.microsoft.com/office/infopath/2007/PartnerControls"/>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6" nillable="true" ma:displayName="Default Section Names" ma:internalName="DefaultSectionNames">
      <xsd:simpleType>
        <xsd:restriction base="dms:Note">
          <xsd:maxLength value="255"/>
        </xsd:restriction>
      </xsd:simpleType>
    </xsd:element>
    <xsd:element name="Templates" ma:index="17" nillable="true" ma:displayName="Templates" ma:internalName="Templates">
      <xsd:simpleType>
        <xsd:restriction base="dms:Note">
          <xsd:maxLength value="255"/>
        </xsd:restriction>
      </xsd:simpleType>
    </xsd:element>
    <xsd:element name="CultureName" ma:index="18" nillable="true" ma:displayName="Culture Name" ma:internalName="CultureName">
      <xsd:simpleType>
        <xsd:restriction base="dms:Text"/>
      </xsd:simpleType>
    </xsd:element>
    <xsd:element name="AppVersion" ma:index="19" nillable="true" ma:displayName="App Version" ma:internalName="AppVersion">
      <xsd:simpleType>
        <xsd:restriction base="dms:Text"/>
      </xsd:simpleType>
    </xsd:element>
    <xsd:element name="Teachers" ma:index="2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3" nillable="true" ma:displayName="Invited Teachers" ma:internalName="Invited_Teachers">
      <xsd:simpleType>
        <xsd:restriction base="dms:Note">
          <xsd:maxLength value="255"/>
        </xsd:restriction>
      </xsd:simpleType>
    </xsd:element>
    <xsd:element name="Invited_Students" ma:index="24" nillable="true" ma:displayName="Invited Students" ma:internalName="Invited_Students">
      <xsd:simpleType>
        <xsd:restriction base="dms:Note">
          <xsd:maxLength value="255"/>
        </xsd:restriction>
      </xsd:simpleType>
    </xsd:element>
    <xsd:element name="Self_Registration_Enabled" ma:index="25" nillable="true" ma:displayName="Self Registration Enabled" ma:internalName="Self_Registration_Enabled">
      <xsd:simpleType>
        <xsd:restriction base="dms:Boolean"/>
      </xsd:simpleType>
    </xsd:element>
    <xsd:element name="Has_Teacher_Only_SectionGroup" ma:index="26" nillable="true" ma:displayName="Has Teacher Only SectionGroup" ma:internalName="Has_Teacher_Only_SectionGroup">
      <xsd:simpleType>
        <xsd:restriction base="dms:Boolean"/>
      </xsd:simpleType>
    </xsd:element>
    <xsd:element name="Is_Collaboration_Space_Locked" ma:index="27" nillable="true" ma:displayName="Is Collaboration Space Locked" ma:internalName="Is_Collaboration_Space_Locked">
      <xsd:simpleType>
        <xsd:restriction base="dms:Boolean"/>
      </xsd:simpleType>
    </xsd:element>
    <xsd:element name="MediaServiceMetadata" ma:index="28" nillable="true" ma:displayName="MediaServiceMetadata" ma:description="" ma:hidden="true" ma:internalName="MediaServiceMetadata" ma:readOnly="true">
      <xsd:simpleType>
        <xsd:restriction base="dms:Note"/>
      </xsd:simpleType>
    </xsd:element>
    <xsd:element name="MediaServiceFastMetadata" ma:index="29" nillable="true" ma:displayName="MediaServiceFastMetadata" ma:description="" ma:hidden="true" ma:internalName="MediaServiceFastMetadata" ma:readOnly="true">
      <xsd:simpleType>
        <xsd:restriction base="dms:Note"/>
      </xsd:simpleType>
    </xsd:element>
    <xsd:element name="MediaServiceDateTaken" ma:index="30" nillable="true" ma:displayName="MediaServiceDateTaken" ma:description="" ma:hidden="true" ma:internalName="MediaServiceDateTaken" ma:readOnly="true">
      <xsd:simpleType>
        <xsd:restriction base="dms:Text"/>
      </xsd:simpleType>
    </xsd:element>
    <xsd:element name="MediaServiceAutoTags" ma:index="31" nillable="true" ma:displayName="MediaServiceAutoTags" ma:description="" ma:internalName="MediaServiceAutoTags" ma:readOnly="true">
      <xsd:simpleType>
        <xsd:restriction base="dms:Text"/>
      </xsd:simpleType>
    </xsd:element>
    <xsd:element name="MediaServiceLocation" ma:index="32" nillable="true" ma:displayName="MediaServiceLocation" ma:internalName="MediaServiceLocation"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element name="MediaServiceOCR" ma:index="37" nillable="true" ma:displayName="Extracted Text" ma:internalName="MediaServiceOCR" ma:readOnly="true">
      <xsd:simpleType>
        <xsd:restriction base="dms:Note">
          <xsd:maxLength value="255"/>
        </xsd:restriction>
      </xsd:simpleType>
    </xsd:element>
    <xsd:element name="TeamsChannelId" ma:index="38" nillable="true" ma:displayName="Teams Channel Id" ma:internalName="TeamsChannelId">
      <xsd:simpleType>
        <xsd:restriction base="dms:Text"/>
      </xsd:simpleType>
    </xsd:element>
    <xsd:element name="Math_Settings" ma:index="39" nillable="true" ma:displayName="Math Settings" ma:internalName="Math_Settings">
      <xsd:simpleType>
        <xsd:restriction base="dms:Text"/>
      </xsd:simpleType>
    </xsd:element>
    <xsd:element name="Distribution_Groups" ma:index="40" nillable="true" ma:displayName="Distribution Groups" ma:internalName="Distribution_Groups">
      <xsd:simpleType>
        <xsd:restriction base="dms:Note">
          <xsd:maxLength value="255"/>
        </xsd:restriction>
      </xsd:simpleType>
    </xsd:element>
    <xsd:element name="LMS_Mappings" ma:index="41" nillable="true" ma:displayName="LMS Mappings" ma:internalName="LMS_Mappings">
      <xsd:simpleType>
        <xsd:restriction base="dms:Note">
          <xsd:maxLength value="255"/>
        </xsd:restriction>
      </xsd:simpleType>
    </xsd:element>
    <xsd:element name="IsNotebookLocked" ma:index="42" nillable="true" ma:displayName="Is Notebook Locked" ma:internalName="IsNotebookLock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56956D-7943-4BC3-9EBD-D5CEC90E3174}">
  <ds:schemaRefs>
    <ds:schemaRef ds:uri="http://schemas.microsoft.com/office/2006/metadata/properties"/>
    <ds:schemaRef ds:uri="http://schemas.microsoft.com/office/infopath/2007/PartnerControls"/>
    <ds:schemaRef ds:uri="http://purl.org/dc/elements/1.1/"/>
    <ds:schemaRef ds:uri="http://purl.org/dc/terms/"/>
    <ds:schemaRef ds:uri="http://schemas.microsoft.com/office/2006/documentManagement/types"/>
    <ds:schemaRef ds:uri="e1f54064-5ff9-44bb-89a3-f9178a5edee5"/>
    <ds:schemaRef ds:uri="1b731411-36ec-4496-aad5-5259db5d10c6"/>
    <ds:schemaRef ds:uri="http://www.w3.org/XML/1998/namespace"/>
    <ds:schemaRef ds:uri="http://schemas.openxmlformats.org/package/2006/metadata/core-properties"/>
    <ds:schemaRef ds:uri="http://schemas.microsoft.com/sharepoint/v3"/>
    <ds:schemaRef ds:uri="http://purl.org/dc/dcmitype/"/>
  </ds:schemaRefs>
</ds:datastoreItem>
</file>

<file path=customXml/itemProps2.xml><?xml version="1.0" encoding="utf-8"?>
<ds:datastoreItem xmlns:ds="http://schemas.openxmlformats.org/officeDocument/2006/customXml" ds:itemID="{B14533AC-2713-4E61-8EEA-DA667F57FB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1f54064-5ff9-44bb-89a3-f9178a5edee5"/>
    <ds:schemaRef ds:uri="1b731411-36ec-4496-aad5-5259db5d10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781CD1-E0FF-466D-BB81-E78D584EAC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459</TotalTime>
  <Words>1628</Words>
  <Application>Microsoft Office PowerPoint</Application>
  <PresentationFormat>Widescreen</PresentationFormat>
  <Paragraphs>387</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Abadi</vt:lpstr>
      <vt:lpstr>Aptos</vt:lpstr>
      <vt:lpstr>Arial</vt:lpstr>
      <vt:lpstr>Calibri</vt:lpstr>
      <vt:lpstr>Copperplate Gothic Bold</vt:lpstr>
      <vt:lpstr>Corbel</vt:lpstr>
      <vt:lpstr>Poppins</vt:lpstr>
      <vt:lpstr>Parallax</vt:lpstr>
      <vt:lpstr>2026-2027 Alonso High School Sports Information WELCOME! Please sit towards the from so you can see Slides  </vt:lpstr>
      <vt:lpstr>   Alonso Awards Our Coaches promote Experience, dedication, relationships, academics which yields  success on the field, in the classroom, and off the field    </vt:lpstr>
      <vt:lpstr>PowerPoint Presentation</vt:lpstr>
      <vt:lpstr>PowerPoint Presentation</vt:lpstr>
      <vt:lpstr>PowerPoint Presentation</vt:lpstr>
      <vt:lpstr>PowerPoint Presentation</vt:lpstr>
      <vt:lpstr>PowerPoint Presentation</vt:lpstr>
      <vt:lpstr>SPORTS OFFERED</vt:lpstr>
      <vt:lpstr>Athletics is a privilege 2.0 required by law to Play 2.5 or lower requires study hall Game  ejections  have fines that must be paid by student  Possible suspension from games and team </vt:lpstr>
      <vt:lpstr>Athletic Paperwork: </vt:lpstr>
      <vt:lpstr>Athletic Paperwork continued: </vt:lpstr>
      <vt:lpstr>PowerPoint Presentation</vt:lpstr>
      <vt:lpstr>PowerPoint Presentation</vt:lpstr>
      <vt:lpstr>PowerPoint Presentation</vt:lpstr>
      <vt:lpstr>Scan here for information about for ECG</vt:lpstr>
      <vt:lpstr>Athletic Paperwork continued: </vt:lpstr>
      <vt:lpstr>Athletic Paperwork continued: </vt:lpstr>
      <vt:lpstr>Athletic Paperwork continued: </vt:lpstr>
      <vt:lpstr>Athletic Paperwork continued: </vt:lpstr>
      <vt:lpstr>https://athleticclearance.fhsaahome.org/</vt:lpstr>
      <vt:lpstr>PowerPoint Presentation</vt:lpstr>
      <vt:lpstr>FALL SPORTS COACHES </vt:lpstr>
      <vt:lpstr>FALL SPORTS COACHES </vt:lpstr>
      <vt:lpstr>WINTER SPORTS COACHES </vt:lpstr>
      <vt:lpstr>WINTER SPORTS COACHES </vt:lpstr>
      <vt:lpstr>SPRING SPORTS COACHES </vt:lpstr>
      <vt:lpstr>SPRING SPORTS COACHES </vt:lpstr>
      <vt:lpstr>SPRING SPORTS COACHES </vt:lpstr>
      <vt:lpstr>Thank you !  This slide show will be posted on the Athletic page for Alonso   Football will meet in outside All other programs meet in Auditroium  Have a great Summer!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Alonso High School Sports Information</dc:title>
  <dc:creator>Angela Uscategui De Ocasio</dc:creator>
  <cp:lastModifiedBy>Grilli, Cleon</cp:lastModifiedBy>
  <cp:revision>265</cp:revision>
  <dcterms:created xsi:type="dcterms:W3CDTF">2020-05-26T22:50:06Z</dcterms:created>
  <dcterms:modified xsi:type="dcterms:W3CDTF">2026-06-05T18:10:16Z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0x010100248CA1339A420647B74BC06B9F683BEB</vt:lpwstr>
  </property>
</Properties>
</file>