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0" r:id="rId4"/>
    <p:sldId id="331" r:id="rId5"/>
    <p:sldId id="334" r:id="rId6"/>
    <p:sldId id="333" r:id="rId7"/>
    <p:sldId id="335" r:id="rId8"/>
    <p:sldId id="336" r:id="rId9"/>
    <p:sldId id="257" r:id="rId10"/>
    <p:sldId id="297" r:id="rId11"/>
    <p:sldId id="298" r:id="rId12"/>
    <p:sldId id="319" r:id="rId13"/>
    <p:sldId id="322" r:id="rId14"/>
    <p:sldId id="301" r:id="rId15"/>
    <p:sldId id="304" r:id="rId16"/>
    <p:sldId id="302" r:id="rId17"/>
    <p:sldId id="303" r:id="rId18"/>
    <p:sldId id="316" r:id="rId19"/>
    <p:sldId id="300" r:id="rId20"/>
    <p:sldId id="307" r:id="rId21"/>
    <p:sldId id="308" r:id="rId22"/>
    <p:sldId id="309" r:id="rId23"/>
    <p:sldId id="306" r:id="rId24"/>
    <p:sldId id="299" r:id="rId25"/>
    <p:sldId id="305" r:id="rId26"/>
    <p:sldId id="310" r:id="rId27"/>
    <p:sldId id="311" r:id="rId28"/>
    <p:sldId id="317" r:id="rId29"/>
    <p:sldId id="315" r:id="rId30"/>
    <p:sldId id="314" r:id="rId31"/>
    <p:sldId id="312" r:id="rId32"/>
    <p:sldId id="313" r:id="rId33"/>
    <p:sldId id="318" r:id="rId34"/>
    <p:sldId id="324" r:id="rId35"/>
    <p:sldId id="326" r:id="rId36"/>
    <p:sldId id="325" r:id="rId37"/>
    <p:sldId id="320" r:id="rId38"/>
    <p:sldId id="323" r:id="rId39"/>
    <p:sldId id="321" r:id="rId40"/>
    <p:sldId id="327" r:id="rId41"/>
    <p:sldId id="328" r:id="rId42"/>
    <p:sldId id="338" r:id="rId43"/>
    <p:sldId id="33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0C977-150F-4731-BF21-458C33E706FF}" v="766" dt="2019-10-05T13:59:24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qbal Hafidz" userId="1365f50eb2220e93" providerId="LiveId" clId="{2EE0C977-150F-4731-BF21-458C33E706FF}"/>
    <pc:docChg chg="undo custSel mod addSld delSld modSld sldOrd">
      <pc:chgData name="Iqbal Hafidz" userId="1365f50eb2220e93" providerId="LiveId" clId="{2EE0C977-150F-4731-BF21-458C33E706FF}" dt="2019-10-05T14:00:12.496" v="2908" actId="20577"/>
      <pc:docMkLst>
        <pc:docMk/>
      </pc:docMkLst>
      <pc:sldChg chg="addSp modSp">
        <pc:chgData name="Iqbal Hafidz" userId="1365f50eb2220e93" providerId="LiveId" clId="{2EE0C977-150F-4731-BF21-458C33E706FF}" dt="2019-10-05T13:38:03.145" v="2490" actId="1076"/>
        <pc:sldMkLst>
          <pc:docMk/>
          <pc:sldMk cId="1585838688" sldId="256"/>
        </pc:sldMkLst>
        <pc:spChg chg="mod">
          <ac:chgData name="Iqbal Hafidz" userId="1365f50eb2220e93" providerId="LiveId" clId="{2EE0C977-150F-4731-BF21-458C33E706FF}" dt="2019-10-05T11:28:16.266" v="705" actId="207"/>
          <ac:spMkLst>
            <pc:docMk/>
            <pc:sldMk cId="1585838688" sldId="256"/>
            <ac:spMk id="2" creationId="{8643CC83-D631-4B8B-B9E2-F1E23663AA16}"/>
          </ac:spMkLst>
        </pc:spChg>
        <pc:spChg chg="mod">
          <ac:chgData name="Iqbal Hafidz" userId="1365f50eb2220e93" providerId="LiveId" clId="{2EE0C977-150F-4731-BF21-458C33E706FF}" dt="2019-10-05T11:28:46.237" v="732" actId="20577"/>
          <ac:spMkLst>
            <pc:docMk/>
            <pc:sldMk cId="1585838688" sldId="256"/>
            <ac:spMk id="3" creationId="{B8936F37-FD02-45B1-ABAF-3A730E910D3B}"/>
          </ac:spMkLst>
        </pc:spChg>
        <pc:spChg chg="add mod">
          <ac:chgData name="Iqbal Hafidz" userId="1365f50eb2220e93" providerId="LiveId" clId="{2EE0C977-150F-4731-BF21-458C33E706FF}" dt="2019-10-05T13:37:23.201" v="2485" actId="14100"/>
          <ac:spMkLst>
            <pc:docMk/>
            <pc:sldMk cId="1585838688" sldId="256"/>
            <ac:spMk id="6" creationId="{E8860B09-E959-4883-A68D-6C0BE8974F57}"/>
          </ac:spMkLst>
        </pc:spChg>
        <pc:spChg chg="add mod">
          <ac:chgData name="Iqbal Hafidz" userId="1365f50eb2220e93" providerId="LiveId" clId="{2EE0C977-150F-4731-BF21-458C33E706FF}" dt="2019-10-05T13:37:16.810" v="2483" actId="1076"/>
          <ac:spMkLst>
            <pc:docMk/>
            <pc:sldMk cId="1585838688" sldId="256"/>
            <ac:spMk id="7" creationId="{06E1D462-D8A9-4EDD-95AA-4BCB2F10A72F}"/>
          </ac:spMkLst>
        </pc:spChg>
        <pc:cxnChg chg="add mod">
          <ac:chgData name="Iqbal Hafidz" userId="1365f50eb2220e93" providerId="LiveId" clId="{2EE0C977-150F-4731-BF21-458C33E706FF}" dt="2019-10-05T13:36:45.949" v="2477" actId="14100"/>
          <ac:cxnSpMkLst>
            <pc:docMk/>
            <pc:sldMk cId="1585838688" sldId="256"/>
            <ac:cxnSpMk id="4" creationId="{A0DB65E7-AA65-4E91-B085-EB4A95EBDFDF}"/>
          </ac:cxnSpMkLst>
        </pc:cxnChg>
        <pc:cxnChg chg="add mod">
          <ac:chgData name="Iqbal Hafidz" userId="1365f50eb2220e93" providerId="LiveId" clId="{2EE0C977-150F-4731-BF21-458C33E706FF}" dt="2019-10-05T13:37:52.048" v="2488" actId="14100"/>
          <ac:cxnSpMkLst>
            <pc:docMk/>
            <pc:sldMk cId="1585838688" sldId="256"/>
            <ac:cxnSpMk id="8" creationId="{022893F0-A6A6-4FCA-8077-B8C0E0332338}"/>
          </ac:cxnSpMkLst>
        </pc:cxnChg>
        <pc:cxnChg chg="add mod">
          <ac:chgData name="Iqbal Hafidz" userId="1365f50eb2220e93" providerId="LiveId" clId="{2EE0C977-150F-4731-BF21-458C33E706FF}" dt="2019-10-05T13:38:03.145" v="2490" actId="1076"/>
          <ac:cxnSpMkLst>
            <pc:docMk/>
            <pc:sldMk cId="1585838688" sldId="256"/>
            <ac:cxnSpMk id="11" creationId="{A267652B-32D2-4B11-962D-E66E63ECFED3}"/>
          </ac:cxnSpMkLst>
        </pc:cxnChg>
      </pc:sldChg>
      <pc:sldChg chg="addSp delSp modSp">
        <pc:chgData name="Iqbal Hafidz" userId="1365f50eb2220e93" providerId="LiveId" clId="{2EE0C977-150F-4731-BF21-458C33E706FF}" dt="2019-10-05T11:45:30.452" v="981" actId="20577"/>
        <pc:sldMkLst>
          <pc:docMk/>
          <pc:sldMk cId="278265826" sldId="257"/>
        </pc:sldMkLst>
        <pc:spChg chg="mod">
          <ac:chgData name="Iqbal Hafidz" userId="1365f50eb2220e93" providerId="LiveId" clId="{2EE0C977-150F-4731-BF21-458C33E706FF}" dt="2019-10-05T11:21:14.613" v="646" actId="122"/>
          <ac:spMkLst>
            <pc:docMk/>
            <pc:sldMk cId="278265826" sldId="257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1:45:30.452" v="981" actId="20577"/>
          <ac:spMkLst>
            <pc:docMk/>
            <pc:sldMk cId="278265826" sldId="257"/>
            <ac:spMk id="3" creationId="{26BFD6BA-5B6C-487E-8C9F-A9DC3D7F407A}"/>
          </ac:spMkLst>
        </pc:spChg>
        <pc:spChg chg="add del mod">
          <ac:chgData name="Iqbal Hafidz" userId="1365f50eb2220e93" providerId="LiveId" clId="{2EE0C977-150F-4731-BF21-458C33E706FF}" dt="2019-10-05T11:24:17.778" v="657" actId="11529"/>
          <ac:spMkLst>
            <pc:docMk/>
            <pc:sldMk cId="278265826" sldId="257"/>
            <ac:spMk id="6" creationId="{911CD070-5134-4499-9487-A4008839BF9C}"/>
          </ac:spMkLst>
        </pc:spChg>
        <pc:spChg chg="add del mod">
          <ac:chgData name="Iqbal Hafidz" userId="1365f50eb2220e93" providerId="LiveId" clId="{2EE0C977-150F-4731-BF21-458C33E706FF}" dt="2019-10-05T11:26:10" v="684" actId="478"/>
          <ac:spMkLst>
            <pc:docMk/>
            <pc:sldMk cId="278265826" sldId="257"/>
            <ac:spMk id="7" creationId="{0F3AFFDF-5F7D-4F02-A24B-59244E5DCEB5}"/>
          </ac:spMkLst>
        </pc:spChg>
        <pc:spChg chg="add del mod">
          <ac:chgData name="Iqbal Hafidz" userId="1365f50eb2220e93" providerId="LiveId" clId="{2EE0C977-150F-4731-BF21-458C33E706FF}" dt="2019-10-05T11:26:09.327" v="683" actId="478"/>
          <ac:spMkLst>
            <pc:docMk/>
            <pc:sldMk cId="278265826" sldId="257"/>
            <ac:spMk id="8" creationId="{E03292CB-7FA0-4AC6-A009-7A5C1CA57606}"/>
          </ac:spMkLst>
        </pc:spChg>
        <pc:spChg chg="add del mod">
          <ac:chgData name="Iqbal Hafidz" userId="1365f50eb2220e93" providerId="LiveId" clId="{2EE0C977-150F-4731-BF21-458C33E706FF}" dt="2019-10-05T11:26:08.303" v="682" actId="478"/>
          <ac:spMkLst>
            <pc:docMk/>
            <pc:sldMk cId="278265826" sldId="257"/>
            <ac:spMk id="9" creationId="{85C29A8C-8820-49E5-BA19-029A298D1B7A}"/>
          </ac:spMkLst>
        </pc:spChg>
        <pc:picChg chg="add mod">
          <ac:chgData name="Iqbal Hafidz" userId="1365f50eb2220e93" providerId="LiveId" clId="{2EE0C977-150F-4731-BF21-458C33E706FF}" dt="2019-10-05T11:26:31.030" v="686" actId="14100"/>
          <ac:picMkLst>
            <pc:docMk/>
            <pc:sldMk cId="278265826" sldId="257"/>
            <ac:picMk id="5" creationId="{45730F03-E74B-4E29-9797-CFB5A98F445F}"/>
          </ac:picMkLst>
        </pc:picChg>
        <pc:cxnChg chg="add mod">
          <ac:chgData name="Iqbal Hafidz" userId="1365f50eb2220e93" providerId="LiveId" clId="{2EE0C977-150F-4731-BF21-458C33E706FF}" dt="2019-10-05T11:27:08.455" v="690" actId="1076"/>
          <ac:cxnSpMkLst>
            <pc:docMk/>
            <pc:sldMk cId="278265826" sldId="257"/>
            <ac:cxnSpMk id="11" creationId="{E202E85B-B349-4395-8A3B-191A8BF228FA}"/>
          </ac:cxnSpMkLst>
        </pc:cxnChg>
        <pc:cxnChg chg="add mod">
          <ac:chgData name="Iqbal Hafidz" userId="1365f50eb2220e93" providerId="LiveId" clId="{2EE0C977-150F-4731-BF21-458C33E706FF}" dt="2019-10-05T11:27:24.441" v="693" actId="14100"/>
          <ac:cxnSpMkLst>
            <pc:docMk/>
            <pc:sldMk cId="278265826" sldId="257"/>
            <ac:cxnSpMk id="12" creationId="{B46119F0-5956-40BD-9D58-20F0C86EE54B}"/>
          </ac:cxnSpMkLst>
        </pc:cxnChg>
      </pc:sldChg>
      <pc:sldChg chg="modSp add del">
        <pc:chgData name="Iqbal Hafidz" userId="1365f50eb2220e93" providerId="LiveId" clId="{2EE0C977-150F-4731-BF21-458C33E706FF}" dt="2019-10-05T12:32:35.520" v="2014" actId="2696"/>
        <pc:sldMkLst>
          <pc:docMk/>
          <pc:sldMk cId="2810242787" sldId="258"/>
        </pc:sldMkLst>
        <pc:spChg chg="mod">
          <ac:chgData name="Iqbal Hafidz" userId="1365f50eb2220e93" providerId="LiveId" clId="{2EE0C977-150F-4731-BF21-458C33E706FF}" dt="2019-10-05T12:29:01.523" v="1944"/>
          <ac:spMkLst>
            <pc:docMk/>
            <pc:sldMk cId="2810242787" sldId="258"/>
            <ac:spMk id="2" creationId="{E5B15DEF-DDBB-412D-AB99-40055A1F91DA}"/>
          </ac:spMkLst>
        </pc:spChg>
        <pc:spChg chg="mod">
          <ac:chgData name="Iqbal Hafidz" userId="1365f50eb2220e93" providerId="LiveId" clId="{2EE0C977-150F-4731-BF21-458C33E706FF}" dt="2019-10-05T12:29:39.860" v="1957"/>
          <ac:spMkLst>
            <pc:docMk/>
            <pc:sldMk cId="2810242787" sldId="258"/>
            <ac:spMk id="3" creationId="{833427B7-FF7A-42F4-9C02-9DC860421D1E}"/>
          </ac:spMkLst>
        </pc:spChg>
      </pc:sldChg>
      <pc:sldChg chg="add del">
        <pc:chgData name="Iqbal Hafidz" userId="1365f50eb2220e93" providerId="LiveId" clId="{2EE0C977-150F-4731-BF21-458C33E706FF}" dt="2019-10-05T12:32:41.536" v="2015" actId="2696"/>
        <pc:sldMkLst>
          <pc:docMk/>
          <pc:sldMk cId="1358276926" sldId="259"/>
        </pc:sldMkLst>
      </pc:sldChg>
      <pc:sldChg chg="add del">
        <pc:chgData name="Iqbal Hafidz" userId="1365f50eb2220e93" providerId="LiveId" clId="{2EE0C977-150F-4731-BF21-458C33E706FF}" dt="2019-10-05T12:32:44.608" v="2016" actId="2696"/>
        <pc:sldMkLst>
          <pc:docMk/>
          <pc:sldMk cId="3771966381" sldId="260"/>
        </pc:sldMkLst>
      </pc:sldChg>
      <pc:sldChg chg="delSp del">
        <pc:chgData name="Iqbal Hafidz" userId="1365f50eb2220e93" providerId="LiveId" clId="{2EE0C977-150F-4731-BF21-458C33E706FF}" dt="2019-10-05T12:20:28.576" v="1807" actId="2696"/>
        <pc:sldMkLst>
          <pc:docMk/>
          <pc:sldMk cId="1022308942" sldId="261"/>
        </pc:sldMkLst>
        <pc:picChg chg="del">
          <ac:chgData name="Iqbal Hafidz" userId="1365f50eb2220e93" providerId="LiveId" clId="{2EE0C977-150F-4731-BF21-458C33E706FF}" dt="2019-10-05T12:20:25.677" v="1806"/>
          <ac:picMkLst>
            <pc:docMk/>
            <pc:sldMk cId="1022308942" sldId="261"/>
            <ac:picMk id="2050" creationId="{271095FC-F783-412B-BD5F-EAEDE5333DF3}"/>
          </ac:picMkLst>
        </pc:picChg>
      </pc:sldChg>
      <pc:sldChg chg="modSp del">
        <pc:chgData name="Iqbal Hafidz" userId="1365f50eb2220e93" providerId="LiveId" clId="{2EE0C977-150F-4731-BF21-458C33E706FF}" dt="2019-10-05T12:33:19.022" v="2039" actId="2696"/>
        <pc:sldMkLst>
          <pc:docMk/>
          <pc:sldMk cId="2647033490" sldId="262"/>
        </pc:sldMkLst>
        <pc:spChg chg="mod">
          <ac:chgData name="Iqbal Hafidz" userId="1365f50eb2220e93" providerId="LiveId" clId="{2EE0C977-150F-4731-BF21-458C33E706FF}" dt="2019-10-05T12:21:10.404" v="1813"/>
          <ac:spMkLst>
            <pc:docMk/>
            <pc:sldMk cId="2647033490" sldId="262"/>
            <ac:spMk id="3" creationId="{5FCD7E80-2CBD-409C-9551-171E5D784CFA}"/>
          </ac:spMkLst>
        </pc:spChg>
      </pc:sldChg>
      <pc:sldChg chg="del">
        <pc:chgData name="Iqbal Hafidz" userId="1365f50eb2220e93" providerId="LiveId" clId="{2EE0C977-150F-4731-BF21-458C33E706FF}" dt="2019-10-05T12:32:48.949" v="2017" actId="2696"/>
        <pc:sldMkLst>
          <pc:docMk/>
          <pc:sldMk cId="3200430401" sldId="263"/>
        </pc:sldMkLst>
      </pc:sldChg>
      <pc:sldChg chg="del">
        <pc:chgData name="Iqbal Hafidz" userId="1365f50eb2220e93" providerId="LiveId" clId="{2EE0C977-150F-4731-BF21-458C33E706FF}" dt="2019-10-05T12:37:22.574" v="2072" actId="2696"/>
        <pc:sldMkLst>
          <pc:docMk/>
          <pc:sldMk cId="2214968158" sldId="264"/>
        </pc:sldMkLst>
      </pc:sldChg>
      <pc:sldChg chg="addSp delSp modSp del">
        <pc:chgData name="Iqbal Hafidz" userId="1365f50eb2220e93" providerId="LiveId" clId="{2EE0C977-150F-4731-BF21-458C33E706FF}" dt="2019-10-05T12:33:16.703" v="2038" actId="2696"/>
        <pc:sldMkLst>
          <pc:docMk/>
          <pc:sldMk cId="4172741237" sldId="265"/>
        </pc:sldMkLst>
        <pc:spChg chg="add mod">
          <ac:chgData name="Iqbal Hafidz" userId="1365f50eb2220e93" providerId="LiveId" clId="{2EE0C977-150F-4731-BF21-458C33E706FF}" dt="2019-10-05T12:22:49.043" v="1837"/>
          <ac:spMkLst>
            <pc:docMk/>
            <pc:sldMk cId="4172741237" sldId="265"/>
            <ac:spMk id="3" creationId="{E34F5843-E36E-4EE7-8B1B-5644A8801100}"/>
          </ac:spMkLst>
        </pc:spChg>
        <pc:picChg chg="del">
          <ac:chgData name="Iqbal Hafidz" userId="1365f50eb2220e93" providerId="LiveId" clId="{2EE0C977-150F-4731-BF21-458C33E706FF}" dt="2019-10-05T12:22:49.043" v="1837"/>
          <ac:picMkLst>
            <pc:docMk/>
            <pc:sldMk cId="4172741237" sldId="265"/>
            <ac:picMk id="1026" creationId="{576FE960-B8BF-4DB1-B6B4-425CF6300080}"/>
          </ac:picMkLst>
        </pc:picChg>
      </pc:sldChg>
      <pc:sldChg chg="modSp del">
        <pc:chgData name="Iqbal Hafidz" userId="1365f50eb2220e93" providerId="LiveId" clId="{2EE0C977-150F-4731-BF21-458C33E706FF}" dt="2019-10-05T12:38:17.596" v="2102" actId="2696"/>
        <pc:sldMkLst>
          <pc:docMk/>
          <pc:sldMk cId="2420274474" sldId="266"/>
        </pc:sldMkLst>
        <pc:spChg chg="mod">
          <ac:chgData name="Iqbal Hafidz" userId="1365f50eb2220e93" providerId="LiveId" clId="{2EE0C977-150F-4731-BF21-458C33E706FF}" dt="2019-10-05T12:38:15.244" v="2101" actId="5793"/>
          <ac:spMkLst>
            <pc:docMk/>
            <pc:sldMk cId="2420274474" sldId="266"/>
            <ac:spMk id="3" creationId="{A99BF27E-CAA7-445B-8BC9-EE605C52284B}"/>
          </ac:spMkLst>
        </pc:spChg>
      </pc:sldChg>
      <pc:sldChg chg="modSp del">
        <pc:chgData name="Iqbal Hafidz" userId="1365f50eb2220e93" providerId="LiveId" clId="{2EE0C977-150F-4731-BF21-458C33E706FF}" dt="2019-10-05T12:20:20.784" v="1805" actId="2696"/>
        <pc:sldMkLst>
          <pc:docMk/>
          <pc:sldMk cId="3553559950" sldId="267"/>
        </pc:sldMkLst>
        <pc:spChg chg="mod">
          <ac:chgData name="Iqbal Hafidz" userId="1365f50eb2220e93" providerId="LiveId" clId="{2EE0C977-150F-4731-BF21-458C33E706FF}" dt="2019-10-05T12:07:00.906" v="1501"/>
          <ac:spMkLst>
            <pc:docMk/>
            <pc:sldMk cId="3553559950" sldId="267"/>
            <ac:spMk id="3" creationId="{1C9FF9D0-D378-435E-A4B3-2FDBC899F7FB}"/>
          </ac:spMkLst>
        </pc:spChg>
      </pc:sldChg>
      <pc:sldChg chg="del">
        <pc:chgData name="Iqbal Hafidz" userId="1365f50eb2220e93" providerId="LiveId" clId="{2EE0C977-150F-4731-BF21-458C33E706FF}" dt="2019-10-05T12:41:03.326" v="2207" actId="2696"/>
        <pc:sldMkLst>
          <pc:docMk/>
          <pc:sldMk cId="3636846254" sldId="268"/>
        </pc:sldMkLst>
      </pc:sldChg>
      <pc:sldChg chg="modSp del">
        <pc:chgData name="Iqbal Hafidz" userId="1365f50eb2220e93" providerId="LiveId" clId="{2EE0C977-150F-4731-BF21-458C33E706FF}" dt="2019-10-05T12:37:15.569" v="2071" actId="2696"/>
        <pc:sldMkLst>
          <pc:docMk/>
          <pc:sldMk cId="2406956292" sldId="269"/>
        </pc:sldMkLst>
        <pc:spChg chg="mod">
          <ac:chgData name="Iqbal Hafidz" userId="1365f50eb2220e93" providerId="LiveId" clId="{2EE0C977-150F-4731-BF21-458C33E706FF}" dt="2019-10-05T12:35:03.947" v="2062"/>
          <ac:spMkLst>
            <pc:docMk/>
            <pc:sldMk cId="2406956292" sldId="269"/>
            <ac:spMk id="3" creationId="{4C60CF39-889F-4729-9DEF-E50EEEF131F2}"/>
          </ac:spMkLst>
        </pc:spChg>
      </pc:sldChg>
      <pc:sldChg chg="modSp del">
        <pc:chgData name="Iqbal Hafidz" userId="1365f50eb2220e93" providerId="LiveId" clId="{2EE0C977-150F-4731-BF21-458C33E706FF}" dt="2019-10-05T12:43:47.675" v="2301" actId="2696"/>
        <pc:sldMkLst>
          <pc:docMk/>
          <pc:sldMk cId="2972881725" sldId="270"/>
        </pc:sldMkLst>
        <pc:spChg chg="mod">
          <ac:chgData name="Iqbal Hafidz" userId="1365f50eb2220e93" providerId="LiveId" clId="{2EE0C977-150F-4731-BF21-458C33E706FF}" dt="2019-10-05T12:43:13.516" v="2295"/>
          <ac:spMkLst>
            <pc:docMk/>
            <pc:sldMk cId="2972881725" sldId="270"/>
            <ac:spMk id="3" creationId="{279D035B-B0C2-4E1A-B315-71A1DFC46BEC}"/>
          </ac:spMkLst>
        </pc:spChg>
      </pc:sldChg>
      <pc:sldChg chg="modSp del">
        <pc:chgData name="Iqbal Hafidz" userId="1365f50eb2220e93" providerId="LiveId" clId="{2EE0C977-150F-4731-BF21-458C33E706FF}" dt="2019-10-05T12:41:08.355" v="2208" actId="2696"/>
        <pc:sldMkLst>
          <pc:docMk/>
          <pc:sldMk cId="1806861347" sldId="271"/>
        </pc:sldMkLst>
        <pc:spChg chg="mod">
          <ac:chgData name="Iqbal Hafidz" userId="1365f50eb2220e93" providerId="LiveId" clId="{2EE0C977-150F-4731-BF21-458C33E706FF}" dt="2019-10-05T09:59:15.898" v="0" actId="20577"/>
          <ac:spMkLst>
            <pc:docMk/>
            <pc:sldMk cId="1806861347" sldId="271"/>
            <ac:spMk id="2" creationId="{6D7D9418-8709-416D-BE59-E16C2E5FE87B}"/>
          </ac:spMkLst>
        </pc:spChg>
        <pc:spChg chg="mod">
          <ac:chgData name="Iqbal Hafidz" userId="1365f50eb2220e93" providerId="LiveId" clId="{2EE0C977-150F-4731-BF21-458C33E706FF}" dt="2019-10-05T10:02:29.637" v="45" actId="20577"/>
          <ac:spMkLst>
            <pc:docMk/>
            <pc:sldMk cId="1806861347" sldId="271"/>
            <ac:spMk id="3" creationId="{6A9F4DA3-580D-416D-9337-38A222531DE6}"/>
          </ac:spMkLst>
        </pc:spChg>
      </pc:sldChg>
      <pc:sldChg chg="modSp add del">
        <pc:chgData name="Iqbal Hafidz" userId="1365f50eb2220e93" providerId="LiveId" clId="{2EE0C977-150F-4731-BF21-458C33E706FF}" dt="2019-10-05T12:46:18.063" v="2458" actId="2696"/>
        <pc:sldMkLst>
          <pc:docMk/>
          <pc:sldMk cId="2894532242" sldId="272"/>
        </pc:sldMkLst>
        <pc:spChg chg="mod">
          <ac:chgData name="Iqbal Hafidz" userId="1365f50eb2220e93" providerId="LiveId" clId="{2EE0C977-150F-4731-BF21-458C33E706FF}" dt="2019-10-05T10:02:45.867" v="52" actId="20577"/>
          <ac:spMkLst>
            <pc:docMk/>
            <pc:sldMk cId="2894532242" sldId="272"/>
            <ac:spMk id="2" creationId="{655D7281-0AA4-42D1-A703-0CC0C7A53284}"/>
          </ac:spMkLst>
        </pc:spChg>
        <pc:spChg chg="mod">
          <ac:chgData name="Iqbal Hafidz" userId="1365f50eb2220e93" providerId="LiveId" clId="{2EE0C977-150F-4731-BF21-458C33E706FF}" dt="2019-10-05T10:24:01.635" v="325"/>
          <ac:spMkLst>
            <pc:docMk/>
            <pc:sldMk cId="2894532242" sldId="272"/>
            <ac:spMk id="3" creationId="{71BD890C-F544-45DE-A0CE-C366F0629B24}"/>
          </ac:spMkLst>
        </pc:spChg>
      </pc:sldChg>
      <pc:sldChg chg="addSp delSp modSp add del">
        <pc:chgData name="Iqbal Hafidz" userId="1365f50eb2220e93" providerId="LiveId" clId="{2EE0C977-150F-4731-BF21-458C33E706FF}" dt="2019-10-05T12:04:32.060" v="1477" actId="2696"/>
        <pc:sldMkLst>
          <pc:docMk/>
          <pc:sldMk cId="4000737812" sldId="273"/>
        </pc:sldMkLst>
        <pc:spChg chg="del">
          <ac:chgData name="Iqbal Hafidz" userId="1365f50eb2220e93" providerId="LiveId" clId="{2EE0C977-150F-4731-BF21-458C33E706FF}" dt="2019-10-05T10:07:39.654" v="243"/>
          <ac:spMkLst>
            <pc:docMk/>
            <pc:sldMk cId="4000737812" sldId="273"/>
            <ac:spMk id="3" creationId="{BF91D6E3-B4A7-43B9-B3A1-0B0BB9FEEAF7}"/>
          </ac:spMkLst>
        </pc:spChg>
        <pc:spChg chg="add mod">
          <ac:chgData name="Iqbal Hafidz" userId="1365f50eb2220e93" providerId="LiveId" clId="{2EE0C977-150F-4731-BF21-458C33E706FF}" dt="2019-10-05T11:47:22.595" v="1031"/>
          <ac:spMkLst>
            <pc:docMk/>
            <pc:sldMk cId="4000737812" sldId="273"/>
            <ac:spMk id="4" creationId="{984BED25-8D5B-4ACC-AC8A-D21F37C29E89}"/>
          </ac:spMkLst>
        </pc:spChg>
        <pc:picChg chg="add del mod">
          <ac:chgData name="Iqbal Hafidz" userId="1365f50eb2220e93" providerId="LiveId" clId="{2EE0C977-150F-4731-BF21-458C33E706FF}" dt="2019-10-05T11:47:22.595" v="1031"/>
          <ac:picMkLst>
            <pc:docMk/>
            <pc:sldMk cId="4000737812" sldId="273"/>
            <ac:picMk id="1026" creationId="{E3FCFD37-B159-4DED-B32D-5DA869EEA115}"/>
          </ac:picMkLst>
        </pc:picChg>
        <pc:picChg chg="add del mod">
          <ac:chgData name="Iqbal Hafidz" userId="1365f50eb2220e93" providerId="LiveId" clId="{2EE0C977-150F-4731-BF21-458C33E706FF}" dt="2019-10-05T11:47:47.475" v="1036"/>
          <ac:picMkLst>
            <pc:docMk/>
            <pc:sldMk cId="4000737812" sldId="273"/>
            <ac:picMk id="1028" creationId="{99AC0067-C069-46E2-B113-945E27CE9558}"/>
          </ac:picMkLst>
        </pc:picChg>
      </pc:sldChg>
      <pc:sldChg chg="add del">
        <pc:chgData name="Iqbal Hafidz" userId="1365f50eb2220e93" providerId="LiveId" clId="{2EE0C977-150F-4731-BF21-458C33E706FF}" dt="2019-10-05T12:33:10.788" v="2035" actId="2696"/>
        <pc:sldMkLst>
          <pc:docMk/>
          <pc:sldMk cId="3700911096" sldId="274"/>
        </pc:sldMkLst>
      </pc:sldChg>
      <pc:sldChg chg="modSp add del">
        <pc:chgData name="Iqbal Hafidz" userId="1365f50eb2220e93" providerId="LiveId" clId="{2EE0C977-150F-4731-BF21-458C33E706FF}" dt="2019-10-05T12:46:15.235" v="2456" actId="2696"/>
        <pc:sldMkLst>
          <pc:docMk/>
          <pc:sldMk cId="2092518730" sldId="275"/>
        </pc:sldMkLst>
        <pc:spChg chg="mod">
          <ac:chgData name="Iqbal Hafidz" userId="1365f50eb2220e93" providerId="LiveId" clId="{2EE0C977-150F-4731-BF21-458C33E706FF}" dt="2019-10-05T10:41:36.029" v="563" actId="20577"/>
          <ac:spMkLst>
            <pc:docMk/>
            <pc:sldMk cId="2092518730" sldId="275"/>
            <ac:spMk id="2" creationId="{6F934E8F-3113-4928-9C3B-66B8427B3D47}"/>
          </ac:spMkLst>
        </pc:spChg>
      </pc:sldChg>
      <pc:sldChg chg="addSp delSp modSp add del">
        <pc:chgData name="Iqbal Hafidz" userId="1365f50eb2220e93" providerId="LiveId" clId="{2EE0C977-150F-4731-BF21-458C33E706FF}" dt="2019-10-05T12:04:27.443" v="1475" actId="2696"/>
        <pc:sldMkLst>
          <pc:docMk/>
          <pc:sldMk cId="2581583034" sldId="276"/>
        </pc:sldMkLst>
        <pc:spChg chg="del">
          <ac:chgData name="Iqbal Hafidz" userId="1365f50eb2220e93" providerId="LiveId" clId="{2EE0C977-150F-4731-BF21-458C33E706FF}" dt="2019-10-05T10:16:40.699" v="290"/>
          <ac:spMkLst>
            <pc:docMk/>
            <pc:sldMk cId="2581583034" sldId="276"/>
            <ac:spMk id="3" creationId="{E3213456-944D-4700-9689-C4F0CD524E3C}"/>
          </ac:spMkLst>
        </pc:spChg>
        <pc:spChg chg="add mod">
          <ac:chgData name="Iqbal Hafidz" userId="1365f50eb2220e93" providerId="LiveId" clId="{2EE0C977-150F-4731-BF21-458C33E706FF}" dt="2019-10-05T11:54:00.253" v="1182"/>
          <ac:spMkLst>
            <pc:docMk/>
            <pc:sldMk cId="2581583034" sldId="276"/>
            <ac:spMk id="4" creationId="{C0C38CEF-0CB1-4F6F-A551-AF8E397724B1}"/>
          </ac:spMkLst>
        </pc:spChg>
        <pc:picChg chg="add del mod">
          <ac:chgData name="Iqbal Hafidz" userId="1365f50eb2220e93" providerId="LiveId" clId="{2EE0C977-150F-4731-BF21-458C33E706FF}" dt="2019-10-05T11:54:00.253" v="1182"/>
          <ac:picMkLst>
            <pc:docMk/>
            <pc:sldMk cId="2581583034" sldId="276"/>
            <ac:picMk id="6146" creationId="{10D871C1-34DD-453B-A331-7DF896B3C74C}"/>
          </ac:picMkLst>
        </pc:picChg>
      </pc:sldChg>
      <pc:sldChg chg="addSp delSp modSp add del">
        <pc:chgData name="Iqbal Hafidz" userId="1365f50eb2220e93" providerId="LiveId" clId="{2EE0C977-150F-4731-BF21-458C33E706FF}" dt="2019-10-05T12:04:27.044" v="1474" actId="2696"/>
        <pc:sldMkLst>
          <pc:docMk/>
          <pc:sldMk cId="1774945711" sldId="277"/>
        </pc:sldMkLst>
        <pc:spChg chg="del">
          <ac:chgData name="Iqbal Hafidz" userId="1365f50eb2220e93" providerId="LiveId" clId="{2EE0C977-150F-4731-BF21-458C33E706FF}" dt="2019-10-05T10:12:38.343" v="272"/>
          <ac:spMkLst>
            <pc:docMk/>
            <pc:sldMk cId="1774945711" sldId="277"/>
            <ac:spMk id="3" creationId="{8303293A-CFAE-4EC9-8A0B-5679BC8A6251}"/>
          </ac:spMkLst>
        </pc:spChg>
        <pc:spChg chg="add del mod">
          <ac:chgData name="Iqbal Hafidz" userId="1365f50eb2220e93" providerId="LiveId" clId="{2EE0C977-150F-4731-BF21-458C33E706FF}" dt="2019-10-05T11:51:11.841" v="1114"/>
          <ac:spMkLst>
            <pc:docMk/>
            <pc:sldMk cId="1774945711" sldId="277"/>
            <ac:spMk id="4" creationId="{79589A57-F971-4A61-9E9B-8A14DB058432}"/>
          </ac:spMkLst>
        </pc:spChg>
        <pc:spChg chg="add mod">
          <ac:chgData name="Iqbal Hafidz" userId="1365f50eb2220e93" providerId="LiveId" clId="{2EE0C977-150F-4731-BF21-458C33E706FF}" dt="2019-10-05T11:52:04.523" v="1146"/>
          <ac:spMkLst>
            <pc:docMk/>
            <pc:sldMk cId="1774945711" sldId="277"/>
            <ac:spMk id="5" creationId="{14E75080-52CF-4CE4-B443-60FD8A3601B2}"/>
          </ac:spMkLst>
        </pc:spChg>
        <pc:picChg chg="add del mod">
          <ac:chgData name="Iqbal Hafidz" userId="1365f50eb2220e93" providerId="LiveId" clId="{2EE0C977-150F-4731-BF21-458C33E706FF}" dt="2019-10-05T11:52:04.523" v="1146"/>
          <ac:picMkLst>
            <pc:docMk/>
            <pc:sldMk cId="1774945711" sldId="277"/>
            <ac:picMk id="3074" creationId="{A5550EE2-4677-4A02-A0FE-2500F46A98BE}"/>
          </ac:picMkLst>
        </pc:picChg>
      </pc:sldChg>
      <pc:sldChg chg="addSp delSp modSp add del mod setBg">
        <pc:chgData name="Iqbal Hafidz" userId="1365f50eb2220e93" providerId="LiveId" clId="{2EE0C977-150F-4731-BF21-458C33E706FF}" dt="2019-10-05T10:16:54.341" v="293" actId="2696"/>
        <pc:sldMkLst>
          <pc:docMk/>
          <pc:sldMk cId="2732692448" sldId="278"/>
        </pc:sldMkLst>
        <pc:spChg chg="add del">
          <ac:chgData name="Iqbal Hafidz" userId="1365f50eb2220e93" providerId="LiveId" clId="{2EE0C977-150F-4731-BF21-458C33E706FF}" dt="2019-10-05T10:15:47.724" v="284" actId="26606"/>
          <ac:spMkLst>
            <pc:docMk/>
            <pc:sldMk cId="2732692448" sldId="278"/>
            <ac:spMk id="2" creationId="{EAE02353-1D70-4EAE-87A0-31EC92386E2C}"/>
          </ac:spMkLst>
        </pc:spChg>
        <pc:spChg chg="del">
          <ac:chgData name="Iqbal Hafidz" userId="1365f50eb2220e93" providerId="LiveId" clId="{2EE0C977-150F-4731-BF21-458C33E706FF}" dt="2019-10-05T10:15:37.862" v="282"/>
          <ac:spMkLst>
            <pc:docMk/>
            <pc:sldMk cId="2732692448" sldId="278"/>
            <ac:spMk id="3" creationId="{A458DD24-D632-43FF-A966-B758D2545A25}"/>
          </ac:spMkLst>
        </pc:spChg>
        <pc:picChg chg="add mod">
          <ac:chgData name="Iqbal Hafidz" userId="1365f50eb2220e93" providerId="LiveId" clId="{2EE0C977-150F-4731-BF21-458C33E706FF}" dt="2019-10-05T10:16:05.651" v="289" actId="1076"/>
          <ac:picMkLst>
            <pc:docMk/>
            <pc:sldMk cId="2732692448" sldId="278"/>
            <ac:picMk id="5122" creationId="{5CA2F125-9B06-4B88-8FF1-ADA1014B93D6}"/>
          </ac:picMkLst>
        </pc:picChg>
      </pc:sldChg>
      <pc:sldChg chg="modSp add del">
        <pc:chgData name="Iqbal Hafidz" userId="1365f50eb2220e93" providerId="LiveId" clId="{2EE0C977-150F-4731-BF21-458C33E706FF}" dt="2019-10-05T12:41:16.571" v="2209" actId="2696"/>
        <pc:sldMkLst>
          <pc:docMk/>
          <pc:sldMk cId="1842295506" sldId="279"/>
        </pc:sldMkLst>
        <pc:spChg chg="mod">
          <ac:chgData name="Iqbal Hafidz" userId="1365f50eb2220e93" providerId="LiveId" clId="{2EE0C977-150F-4731-BF21-458C33E706FF}" dt="2019-10-05T10:25:40.624" v="367" actId="20577"/>
          <ac:spMkLst>
            <pc:docMk/>
            <pc:sldMk cId="1842295506" sldId="279"/>
            <ac:spMk id="2" creationId="{1CD2B669-CFB2-43C8-A944-29149348F382}"/>
          </ac:spMkLst>
        </pc:spChg>
        <pc:spChg chg="mod">
          <ac:chgData name="Iqbal Hafidz" userId="1365f50eb2220e93" providerId="LiveId" clId="{2EE0C977-150F-4731-BF21-458C33E706FF}" dt="2019-10-05T12:39:37.819" v="2146"/>
          <ac:spMkLst>
            <pc:docMk/>
            <pc:sldMk cId="1842295506" sldId="279"/>
            <ac:spMk id="3" creationId="{5736E0B5-AEBE-4357-9785-A24154022DB3}"/>
          </ac:spMkLst>
        </pc:spChg>
      </pc:sldChg>
      <pc:sldChg chg="addSp delSp modSp add del ord">
        <pc:chgData name="Iqbal Hafidz" userId="1365f50eb2220e93" providerId="LiveId" clId="{2EE0C977-150F-4731-BF21-458C33E706FF}" dt="2019-10-05T12:04:33.621" v="1478" actId="2696"/>
        <pc:sldMkLst>
          <pc:docMk/>
          <pc:sldMk cId="799274650" sldId="280"/>
        </pc:sldMkLst>
        <pc:spChg chg="del">
          <ac:chgData name="Iqbal Hafidz" userId="1365f50eb2220e93" providerId="LiveId" clId="{2EE0C977-150F-4731-BF21-458C33E706FF}" dt="2019-10-05T10:37:55.775" v="423"/>
          <ac:spMkLst>
            <pc:docMk/>
            <pc:sldMk cId="799274650" sldId="280"/>
            <ac:spMk id="3" creationId="{66DDA3CD-DD45-480B-AE37-69904B9D3CF3}"/>
          </ac:spMkLst>
        </pc:spChg>
        <pc:spChg chg="add mod">
          <ac:chgData name="Iqbal Hafidz" userId="1365f50eb2220e93" providerId="LiveId" clId="{2EE0C977-150F-4731-BF21-458C33E706FF}" dt="2019-10-05T11:56:57.531" v="1295"/>
          <ac:spMkLst>
            <pc:docMk/>
            <pc:sldMk cId="799274650" sldId="280"/>
            <ac:spMk id="4" creationId="{8D0391D4-9653-4449-938E-0C135DCF5BF2}"/>
          </ac:spMkLst>
        </pc:spChg>
        <pc:picChg chg="add del">
          <ac:chgData name="Iqbal Hafidz" userId="1365f50eb2220e93" providerId="LiveId" clId="{2EE0C977-150F-4731-BF21-458C33E706FF}" dt="2019-10-05T11:56:57.531" v="1295"/>
          <ac:picMkLst>
            <pc:docMk/>
            <pc:sldMk cId="799274650" sldId="280"/>
            <ac:picMk id="7170" creationId="{E8D178EE-2EA6-4101-A729-CBF87EF8A80E}"/>
          </ac:picMkLst>
        </pc:picChg>
      </pc:sldChg>
      <pc:sldChg chg="modSp add del">
        <pc:chgData name="Iqbal Hafidz" userId="1365f50eb2220e93" providerId="LiveId" clId="{2EE0C977-150F-4731-BF21-458C33E706FF}" dt="2019-10-05T12:42:16.563" v="2236" actId="2696"/>
        <pc:sldMkLst>
          <pc:docMk/>
          <pc:sldMk cId="3188881244" sldId="281"/>
        </pc:sldMkLst>
        <pc:spChg chg="mod">
          <ac:chgData name="Iqbal Hafidz" userId="1365f50eb2220e93" providerId="LiveId" clId="{2EE0C977-150F-4731-BF21-458C33E706FF}" dt="2019-10-05T10:39:00.180" v="442" actId="20577"/>
          <ac:spMkLst>
            <pc:docMk/>
            <pc:sldMk cId="3188881244" sldId="281"/>
            <ac:spMk id="2" creationId="{26CCCB64-D18A-486A-99D1-06FE06756F19}"/>
          </ac:spMkLst>
        </pc:spChg>
        <pc:spChg chg="mod">
          <ac:chgData name="Iqbal Hafidz" userId="1365f50eb2220e93" providerId="LiveId" clId="{2EE0C977-150F-4731-BF21-458C33E706FF}" dt="2019-10-05T12:41:23.703" v="2210"/>
          <ac:spMkLst>
            <pc:docMk/>
            <pc:sldMk cId="3188881244" sldId="281"/>
            <ac:spMk id="3" creationId="{52955F7A-A513-4277-886E-40073D00FFBA}"/>
          </ac:spMkLst>
        </pc:spChg>
      </pc:sldChg>
      <pc:sldChg chg="add del">
        <pc:chgData name="Iqbal Hafidz" userId="1365f50eb2220e93" providerId="LiveId" clId="{2EE0C977-150F-4731-BF21-458C33E706FF}" dt="2019-10-05T12:33:11.620" v="2037" actId="2696"/>
        <pc:sldMkLst>
          <pc:docMk/>
          <pc:sldMk cId="1719864866" sldId="282"/>
        </pc:sldMkLst>
      </pc:sldChg>
      <pc:sldChg chg="add del">
        <pc:chgData name="Iqbal Hafidz" userId="1365f50eb2220e93" providerId="LiveId" clId="{2EE0C977-150F-4731-BF21-458C33E706FF}" dt="2019-10-05T12:33:11.172" v="2036" actId="2696"/>
        <pc:sldMkLst>
          <pc:docMk/>
          <pc:sldMk cId="1239215731" sldId="283"/>
        </pc:sldMkLst>
      </pc:sldChg>
      <pc:sldChg chg="add del">
        <pc:chgData name="Iqbal Hafidz" userId="1365f50eb2220e93" providerId="LiveId" clId="{2EE0C977-150F-4731-BF21-458C33E706FF}" dt="2019-10-05T12:33:10.495" v="2034" actId="2696"/>
        <pc:sldMkLst>
          <pc:docMk/>
          <pc:sldMk cId="505728733" sldId="284"/>
        </pc:sldMkLst>
      </pc:sldChg>
      <pc:sldChg chg="add del">
        <pc:chgData name="Iqbal Hafidz" userId="1365f50eb2220e93" providerId="LiveId" clId="{2EE0C977-150F-4731-BF21-458C33E706FF}" dt="2019-10-05T12:33:10.204" v="2033" actId="2696"/>
        <pc:sldMkLst>
          <pc:docMk/>
          <pc:sldMk cId="1243504614" sldId="285"/>
        </pc:sldMkLst>
      </pc:sldChg>
      <pc:sldChg chg="addSp delSp modSp add del">
        <pc:chgData name="Iqbal Hafidz" userId="1365f50eb2220e93" providerId="LiveId" clId="{2EE0C977-150F-4731-BF21-458C33E706FF}" dt="2019-10-05T12:33:09.879" v="2032" actId="2696"/>
        <pc:sldMkLst>
          <pc:docMk/>
          <pc:sldMk cId="2136758373" sldId="286"/>
        </pc:sldMkLst>
        <pc:spChg chg="del">
          <ac:chgData name="Iqbal Hafidz" userId="1365f50eb2220e93" providerId="LiveId" clId="{2EE0C977-150F-4731-BF21-458C33E706FF}" dt="2019-10-05T11:35:38.818" v="800"/>
          <ac:spMkLst>
            <pc:docMk/>
            <pc:sldMk cId="2136758373" sldId="286"/>
            <ac:spMk id="3" creationId="{2612BEA7-DD84-4A0D-A6C7-CB5BF12BCDF7}"/>
          </ac:spMkLst>
        </pc:spChg>
        <pc:spChg chg="add mod">
          <ac:chgData name="Iqbal Hafidz" userId="1365f50eb2220e93" providerId="LiveId" clId="{2EE0C977-150F-4731-BF21-458C33E706FF}" dt="2019-10-05T12:04:49.089" v="1479"/>
          <ac:spMkLst>
            <pc:docMk/>
            <pc:sldMk cId="2136758373" sldId="286"/>
            <ac:spMk id="4" creationId="{88991068-E14C-49AF-ABD2-C636EB87F9B6}"/>
          </ac:spMkLst>
        </pc:spChg>
        <pc:picChg chg="add del">
          <ac:chgData name="Iqbal Hafidz" userId="1365f50eb2220e93" providerId="LiveId" clId="{2EE0C977-150F-4731-BF21-458C33E706FF}" dt="2019-10-05T12:04:49.089" v="1479"/>
          <ac:picMkLst>
            <pc:docMk/>
            <pc:sldMk cId="2136758373" sldId="286"/>
            <ac:picMk id="13314" creationId="{5175507F-63B1-4691-BEE0-9AA0FAFCF328}"/>
          </ac:picMkLst>
        </pc:picChg>
      </pc:sldChg>
      <pc:sldChg chg="add del">
        <pc:chgData name="Iqbal Hafidz" userId="1365f50eb2220e93" providerId="LiveId" clId="{2EE0C977-150F-4731-BF21-458C33E706FF}" dt="2019-10-05T12:33:09.580" v="2031" actId="2696"/>
        <pc:sldMkLst>
          <pc:docMk/>
          <pc:sldMk cId="239482585" sldId="287"/>
        </pc:sldMkLst>
      </pc:sldChg>
      <pc:sldChg chg="add del">
        <pc:chgData name="Iqbal Hafidz" userId="1365f50eb2220e93" providerId="LiveId" clId="{2EE0C977-150F-4731-BF21-458C33E706FF}" dt="2019-10-05T12:33:09.271" v="2030" actId="2696"/>
        <pc:sldMkLst>
          <pc:docMk/>
          <pc:sldMk cId="1365834176" sldId="288"/>
        </pc:sldMkLst>
      </pc:sldChg>
      <pc:sldChg chg="add del">
        <pc:chgData name="Iqbal Hafidz" userId="1365f50eb2220e93" providerId="LiveId" clId="{2EE0C977-150F-4731-BF21-458C33E706FF}" dt="2019-10-05T12:33:08.965" v="2029" actId="2696"/>
        <pc:sldMkLst>
          <pc:docMk/>
          <pc:sldMk cId="2121931398" sldId="289"/>
        </pc:sldMkLst>
      </pc:sldChg>
      <pc:sldChg chg="add del">
        <pc:chgData name="Iqbal Hafidz" userId="1365f50eb2220e93" providerId="LiveId" clId="{2EE0C977-150F-4731-BF21-458C33E706FF}" dt="2019-10-05T12:33:08.634" v="2028" actId="2696"/>
        <pc:sldMkLst>
          <pc:docMk/>
          <pc:sldMk cId="2327997446" sldId="290"/>
        </pc:sldMkLst>
      </pc:sldChg>
      <pc:sldChg chg="addSp delSp modSp add del">
        <pc:chgData name="Iqbal Hafidz" userId="1365f50eb2220e93" providerId="LiveId" clId="{2EE0C977-150F-4731-BF21-458C33E706FF}" dt="2019-10-05T12:04:29.784" v="1476" actId="2696"/>
        <pc:sldMkLst>
          <pc:docMk/>
          <pc:sldMk cId="1248898731" sldId="291"/>
        </pc:sldMkLst>
        <pc:spChg chg="del">
          <ac:chgData name="Iqbal Hafidz" userId="1365f50eb2220e93" providerId="LiveId" clId="{2EE0C977-150F-4731-BF21-458C33E706FF}" dt="2019-10-05T10:09:25.835" v="253"/>
          <ac:spMkLst>
            <pc:docMk/>
            <pc:sldMk cId="1248898731" sldId="291"/>
            <ac:spMk id="3" creationId="{E5891304-DF8E-4C1F-9072-B29511E3031F}"/>
          </ac:spMkLst>
        </pc:spChg>
        <pc:spChg chg="add mod">
          <ac:chgData name="Iqbal Hafidz" userId="1365f50eb2220e93" providerId="LiveId" clId="{2EE0C977-150F-4731-BF21-458C33E706FF}" dt="2019-10-05T11:49:19.123" v="1101"/>
          <ac:spMkLst>
            <pc:docMk/>
            <pc:sldMk cId="1248898731" sldId="291"/>
            <ac:spMk id="4" creationId="{E259FBB8-1B35-462E-9783-00B795BD15D0}"/>
          </ac:spMkLst>
        </pc:spChg>
        <pc:picChg chg="add del mod">
          <ac:chgData name="Iqbal Hafidz" userId="1365f50eb2220e93" providerId="LiveId" clId="{2EE0C977-150F-4731-BF21-458C33E706FF}" dt="2019-10-05T11:49:19.123" v="1101"/>
          <ac:picMkLst>
            <pc:docMk/>
            <pc:sldMk cId="1248898731" sldId="291"/>
            <ac:picMk id="2050" creationId="{B36BF8E7-B126-4B78-B09A-CC3D346462FA}"/>
          </ac:picMkLst>
        </pc:picChg>
      </pc:sldChg>
      <pc:sldChg chg="addSp delSp modSp add del">
        <pc:chgData name="Iqbal Hafidz" userId="1365f50eb2220e93" providerId="LiveId" clId="{2EE0C977-150F-4731-BF21-458C33E706FF}" dt="2019-10-05T12:04:26.773" v="1473" actId="2696"/>
        <pc:sldMkLst>
          <pc:docMk/>
          <pc:sldMk cId="2787437560" sldId="292"/>
        </pc:sldMkLst>
        <pc:spChg chg="del">
          <ac:chgData name="Iqbal Hafidz" userId="1365f50eb2220e93" providerId="LiveId" clId="{2EE0C977-150F-4731-BF21-458C33E706FF}" dt="2019-10-05T10:14:19.934" v="278"/>
          <ac:spMkLst>
            <pc:docMk/>
            <pc:sldMk cId="2787437560" sldId="292"/>
            <ac:spMk id="3" creationId="{F9D6F0A5-D632-4835-AA74-0322129F69F4}"/>
          </ac:spMkLst>
        </pc:spChg>
        <pc:spChg chg="add mod">
          <ac:chgData name="Iqbal Hafidz" userId="1365f50eb2220e93" providerId="LiveId" clId="{2EE0C977-150F-4731-BF21-458C33E706FF}" dt="2019-10-05T11:51:14.691" v="1115"/>
          <ac:spMkLst>
            <pc:docMk/>
            <pc:sldMk cId="2787437560" sldId="292"/>
            <ac:spMk id="4" creationId="{F7A771BC-7787-43E4-A636-977806CF4A52}"/>
          </ac:spMkLst>
        </pc:spChg>
        <pc:picChg chg="add del mod">
          <ac:chgData name="Iqbal Hafidz" userId="1365f50eb2220e93" providerId="LiveId" clId="{2EE0C977-150F-4731-BF21-458C33E706FF}" dt="2019-10-05T11:51:14.691" v="1115"/>
          <ac:picMkLst>
            <pc:docMk/>
            <pc:sldMk cId="2787437560" sldId="292"/>
            <ac:picMk id="4098" creationId="{516103E5-003F-4430-8BEB-181F59B917EF}"/>
          </ac:picMkLst>
        </pc:picChg>
      </pc:sldChg>
      <pc:sldChg chg="modSp add del">
        <pc:chgData name="Iqbal Hafidz" userId="1365f50eb2220e93" providerId="LiveId" clId="{2EE0C977-150F-4731-BF21-458C33E706FF}" dt="2019-10-05T12:46:16.183" v="2457" actId="2696"/>
        <pc:sldMkLst>
          <pc:docMk/>
          <pc:sldMk cId="2291738420" sldId="293"/>
        </pc:sldMkLst>
        <pc:spChg chg="mod">
          <ac:chgData name="Iqbal Hafidz" userId="1365f50eb2220e93" providerId="LiveId" clId="{2EE0C977-150F-4731-BF21-458C33E706FF}" dt="2019-10-05T10:24:08.277" v="336" actId="20577"/>
          <ac:spMkLst>
            <pc:docMk/>
            <pc:sldMk cId="2291738420" sldId="293"/>
            <ac:spMk id="2" creationId="{534BB46E-C39E-41D5-B3FD-9BD8BA0BFC93}"/>
          </ac:spMkLst>
        </pc:spChg>
        <pc:spChg chg="mod">
          <ac:chgData name="Iqbal Hafidz" userId="1365f50eb2220e93" providerId="LiveId" clId="{2EE0C977-150F-4731-BF21-458C33E706FF}" dt="2019-10-05T10:24:11.008" v="337"/>
          <ac:spMkLst>
            <pc:docMk/>
            <pc:sldMk cId="2291738420" sldId="293"/>
            <ac:spMk id="3" creationId="{1FABB7F6-10A5-4B72-BF93-292A5A53A321}"/>
          </ac:spMkLst>
        </pc:spChg>
      </pc:sldChg>
      <pc:sldChg chg="addSp delSp modSp add del">
        <pc:chgData name="Iqbal Hafidz" userId="1365f50eb2220e93" providerId="LiveId" clId="{2EE0C977-150F-4731-BF21-458C33E706FF}" dt="2019-10-05T12:20:18.719" v="1804" actId="2696"/>
        <pc:sldMkLst>
          <pc:docMk/>
          <pc:sldMk cId="1505269031" sldId="294"/>
        </pc:sldMkLst>
        <pc:spChg chg="del">
          <ac:chgData name="Iqbal Hafidz" userId="1365f50eb2220e93" providerId="LiveId" clId="{2EE0C977-150F-4731-BF21-458C33E706FF}" dt="2019-10-05T10:44:54.072" v="606"/>
          <ac:spMkLst>
            <pc:docMk/>
            <pc:sldMk cId="1505269031" sldId="294"/>
            <ac:spMk id="3" creationId="{6950DA96-7547-45F5-AF4B-FD8D31E1A4C3}"/>
          </ac:spMkLst>
        </pc:spChg>
        <pc:spChg chg="add mod">
          <ac:chgData name="Iqbal Hafidz" userId="1365f50eb2220e93" providerId="LiveId" clId="{2EE0C977-150F-4731-BF21-458C33E706FF}" dt="2019-10-05T10:46:09.621" v="617" actId="478"/>
          <ac:spMkLst>
            <pc:docMk/>
            <pc:sldMk cId="1505269031" sldId="294"/>
            <ac:spMk id="4" creationId="{C2EAD37F-D599-4141-BD9C-2DCC1CEA3FB8}"/>
          </ac:spMkLst>
        </pc:spChg>
        <pc:picChg chg="add del mod">
          <ac:chgData name="Iqbal Hafidz" userId="1365f50eb2220e93" providerId="LiveId" clId="{2EE0C977-150F-4731-BF21-458C33E706FF}" dt="2019-10-05T10:46:09.621" v="617" actId="478"/>
          <ac:picMkLst>
            <pc:docMk/>
            <pc:sldMk cId="1505269031" sldId="294"/>
            <ac:picMk id="8194" creationId="{FE4B2483-428D-4524-8BDC-223B81FD3AF8}"/>
          </ac:picMkLst>
        </pc:picChg>
        <pc:picChg chg="add del mod">
          <ac:chgData name="Iqbal Hafidz" userId="1365f50eb2220e93" providerId="LiveId" clId="{2EE0C977-150F-4731-BF21-458C33E706FF}" dt="2019-10-05T12:08:28.322" v="1514"/>
          <ac:picMkLst>
            <pc:docMk/>
            <pc:sldMk cId="1505269031" sldId="294"/>
            <ac:picMk id="8196" creationId="{18AC5868-780B-492D-A25C-F0CD9978A93F}"/>
          </ac:picMkLst>
        </pc:picChg>
        <pc:picChg chg="add del mod">
          <ac:chgData name="Iqbal Hafidz" userId="1365f50eb2220e93" providerId="LiveId" clId="{2EE0C977-150F-4731-BF21-458C33E706FF}" dt="2019-10-05T12:08:04.948" v="1510"/>
          <ac:picMkLst>
            <pc:docMk/>
            <pc:sldMk cId="1505269031" sldId="294"/>
            <ac:picMk id="8198" creationId="{388E8D06-F7D0-444C-A7DD-9C4AFED9F672}"/>
          </ac:picMkLst>
        </pc:picChg>
      </pc:sldChg>
      <pc:sldChg chg="addSp delSp modSp add del">
        <pc:chgData name="Iqbal Hafidz" userId="1365f50eb2220e93" providerId="LiveId" clId="{2EE0C977-150F-4731-BF21-458C33E706FF}" dt="2019-10-05T12:20:17.686" v="1803" actId="2696"/>
        <pc:sldMkLst>
          <pc:docMk/>
          <pc:sldMk cId="3478456472" sldId="295"/>
        </pc:sldMkLst>
        <pc:spChg chg="del">
          <ac:chgData name="Iqbal Hafidz" userId="1365f50eb2220e93" providerId="LiveId" clId="{2EE0C977-150F-4731-BF21-458C33E706FF}" dt="2019-10-05T10:45:44.284" v="612"/>
          <ac:spMkLst>
            <pc:docMk/>
            <pc:sldMk cId="3478456472" sldId="295"/>
            <ac:spMk id="3" creationId="{0DDC8FE3-C8F0-4B4F-A686-A74613613AD7}"/>
          </ac:spMkLst>
        </pc:spChg>
        <pc:spChg chg="add mod">
          <ac:chgData name="Iqbal Hafidz" userId="1365f50eb2220e93" providerId="LiveId" clId="{2EE0C977-150F-4731-BF21-458C33E706FF}" dt="2019-10-05T12:09:24.539" v="1564"/>
          <ac:spMkLst>
            <pc:docMk/>
            <pc:sldMk cId="3478456472" sldId="295"/>
            <ac:spMk id="4" creationId="{A6F6320A-1A18-41D6-AAA8-3964E763F090}"/>
          </ac:spMkLst>
        </pc:spChg>
        <pc:picChg chg="add mod">
          <ac:chgData name="Iqbal Hafidz" userId="1365f50eb2220e93" providerId="LiveId" clId="{2EE0C977-150F-4731-BF21-458C33E706FF}" dt="2019-10-05T10:47:30.475" v="635" actId="1076"/>
          <ac:picMkLst>
            <pc:docMk/>
            <pc:sldMk cId="3478456472" sldId="295"/>
            <ac:picMk id="5" creationId="{66471EB1-16FA-4C88-BF1D-90B8DA5F65FF}"/>
          </ac:picMkLst>
        </pc:picChg>
        <pc:picChg chg="add del mod">
          <ac:chgData name="Iqbal Hafidz" userId="1365f50eb2220e93" providerId="LiveId" clId="{2EE0C977-150F-4731-BF21-458C33E706FF}" dt="2019-10-05T12:09:24.539" v="1564"/>
          <ac:picMkLst>
            <pc:docMk/>
            <pc:sldMk cId="3478456472" sldId="295"/>
            <ac:picMk id="9218" creationId="{227E6513-89B4-4E17-BF9A-C90B304583D4}"/>
          </ac:picMkLst>
        </pc:picChg>
      </pc:sldChg>
      <pc:sldChg chg="addSp delSp modSp add del">
        <pc:chgData name="Iqbal Hafidz" userId="1365f50eb2220e93" providerId="LiveId" clId="{2EE0C977-150F-4731-BF21-458C33E706FF}" dt="2019-10-05T12:20:16.770" v="1802" actId="2696"/>
        <pc:sldMkLst>
          <pc:docMk/>
          <pc:sldMk cId="1161068929" sldId="296"/>
        </pc:sldMkLst>
        <pc:spChg chg="del">
          <ac:chgData name="Iqbal Hafidz" userId="1365f50eb2220e93" providerId="LiveId" clId="{2EE0C977-150F-4731-BF21-458C33E706FF}" dt="2019-10-05T10:50:13.546" v="637"/>
          <ac:spMkLst>
            <pc:docMk/>
            <pc:sldMk cId="1161068929" sldId="296"/>
            <ac:spMk id="3" creationId="{E6521064-A0EA-486D-968D-FB8A7F931506}"/>
          </ac:spMkLst>
        </pc:spChg>
        <pc:spChg chg="add mod">
          <ac:chgData name="Iqbal Hafidz" userId="1365f50eb2220e93" providerId="LiveId" clId="{2EE0C977-150F-4731-BF21-458C33E706FF}" dt="2019-10-05T12:10:18.235" v="1602"/>
          <ac:spMkLst>
            <pc:docMk/>
            <pc:sldMk cId="1161068929" sldId="296"/>
            <ac:spMk id="4" creationId="{57F3A9DB-02D2-4AB9-B35D-E72146A38AE7}"/>
          </ac:spMkLst>
        </pc:spChg>
        <pc:picChg chg="add del mod">
          <ac:chgData name="Iqbal Hafidz" userId="1365f50eb2220e93" providerId="LiveId" clId="{2EE0C977-150F-4731-BF21-458C33E706FF}" dt="2019-10-05T12:10:18.235" v="1602"/>
          <ac:picMkLst>
            <pc:docMk/>
            <pc:sldMk cId="1161068929" sldId="296"/>
            <ac:picMk id="10242" creationId="{BE52E15C-734C-4A13-918D-F734FD0DE5C2}"/>
          </ac:picMkLst>
        </pc:picChg>
        <pc:picChg chg="add del mod">
          <ac:chgData name="Iqbal Hafidz" userId="1365f50eb2220e93" providerId="LiveId" clId="{2EE0C977-150F-4731-BF21-458C33E706FF}" dt="2019-10-05T12:10:35.604" v="1606"/>
          <ac:picMkLst>
            <pc:docMk/>
            <pc:sldMk cId="1161068929" sldId="296"/>
            <ac:picMk id="10244" creationId="{9C203C43-4D45-404B-983D-81BE5CA80281}"/>
          </ac:picMkLst>
        </pc:picChg>
      </pc:sldChg>
      <pc:sldChg chg="addSp delSp modSp add">
        <pc:chgData name="Iqbal Hafidz" userId="1365f50eb2220e93" providerId="LiveId" clId="{2EE0C977-150F-4731-BF21-458C33E706FF}" dt="2019-10-05T11:32:36.343" v="794" actId="14100"/>
        <pc:sldMkLst>
          <pc:docMk/>
          <pc:sldMk cId="1616987702" sldId="297"/>
        </pc:sldMkLst>
        <pc:spChg chg="mod">
          <ac:chgData name="Iqbal Hafidz" userId="1365f50eb2220e93" providerId="LiveId" clId="{2EE0C977-150F-4731-BF21-458C33E706FF}" dt="2019-10-05T11:31:28.759" v="784" actId="20577"/>
          <ac:spMkLst>
            <pc:docMk/>
            <pc:sldMk cId="1616987702" sldId="297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1:32:11.417" v="786"/>
          <ac:spMkLst>
            <pc:docMk/>
            <pc:sldMk cId="1616987702" sldId="297"/>
            <ac:spMk id="3" creationId="{26BFD6BA-5B6C-487E-8C9F-A9DC3D7F407A}"/>
          </ac:spMkLst>
        </pc:spChg>
        <pc:picChg chg="del">
          <ac:chgData name="Iqbal Hafidz" userId="1365f50eb2220e93" providerId="LiveId" clId="{2EE0C977-150F-4731-BF21-458C33E706FF}" dt="2019-10-05T11:32:31.974" v="792"/>
          <ac:picMkLst>
            <pc:docMk/>
            <pc:sldMk cId="1616987702" sldId="297"/>
            <ac:picMk id="5" creationId="{45730F03-E74B-4E29-9797-CFB5A98F445F}"/>
          </ac:picMkLst>
        </pc:picChg>
        <pc:picChg chg="add">
          <ac:chgData name="Iqbal Hafidz" userId="1365f50eb2220e93" providerId="LiveId" clId="{2EE0C977-150F-4731-BF21-458C33E706FF}" dt="2019-10-05T11:32:32.497" v="793"/>
          <ac:picMkLst>
            <pc:docMk/>
            <pc:sldMk cId="1616987702" sldId="297"/>
            <ac:picMk id="8" creationId="{3A664D0D-FCBF-4F26-9B59-07F77DCBF5A5}"/>
          </ac:picMkLst>
        </pc:picChg>
        <pc:picChg chg="add mod">
          <ac:chgData name="Iqbal Hafidz" userId="1365f50eb2220e93" providerId="LiveId" clId="{2EE0C977-150F-4731-BF21-458C33E706FF}" dt="2019-10-05T11:32:36.343" v="794" actId="14100"/>
          <ac:picMkLst>
            <pc:docMk/>
            <pc:sldMk cId="1616987702" sldId="297"/>
            <ac:picMk id="11266" creationId="{1DC7A227-40A9-4402-A6F7-EBCD364D3FC3}"/>
          </ac:picMkLst>
        </pc:picChg>
      </pc:sldChg>
      <pc:sldChg chg="addSp delSp modSp add">
        <pc:chgData name="Iqbal Hafidz" userId="1365f50eb2220e93" providerId="LiveId" clId="{2EE0C977-150F-4731-BF21-458C33E706FF}" dt="2019-10-05T11:37:47.175" v="818" actId="20577"/>
        <pc:sldMkLst>
          <pc:docMk/>
          <pc:sldMk cId="2365048004" sldId="298"/>
        </pc:sldMkLst>
        <pc:spChg chg="mod">
          <ac:chgData name="Iqbal Hafidz" userId="1365f50eb2220e93" providerId="LiveId" clId="{2EE0C977-150F-4731-BF21-458C33E706FF}" dt="2019-10-05T11:37:47.175" v="818" actId="20577"/>
          <ac:spMkLst>
            <pc:docMk/>
            <pc:sldMk cId="2365048004" sldId="298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1:33:09.086" v="796"/>
          <ac:spMkLst>
            <pc:docMk/>
            <pc:sldMk cId="2365048004" sldId="298"/>
            <ac:spMk id="3" creationId="{26BFD6BA-5B6C-487E-8C9F-A9DC3D7F407A}"/>
          </ac:spMkLst>
        </pc:spChg>
        <pc:picChg chg="add mod">
          <ac:chgData name="Iqbal Hafidz" userId="1365f50eb2220e93" providerId="LiveId" clId="{2EE0C977-150F-4731-BF21-458C33E706FF}" dt="2019-10-05T11:33:15.431" v="799" actId="1076"/>
          <ac:picMkLst>
            <pc:docMk/>
            <pc:sldMk cId="2365048004" sldId="298"/>
            <ac:picMk id="12290" creationId="{FB5C5D63-A76A-4538-93CA-64C530F53650}"/>
          </ac:picMkLst>
        </pc:picChg>
      </pc:sldChg>
      <pc:sldChg chg="addSp delSp modSp add del">
        <pc:chgData name="Iqbal Hafidz" userId="1365f50eb2220e93" providerId="LiveId" clId="{2EE0C977-150F-4731-BF21-458C33E706FF}" dt="2019-10-05T11:51:52.047" v="1145"/>
        <pc:sldMkLst>
          <pc:docMk/>
          <pc:sldMk cId="748395288" sldId="299"/>
        </pc:sldMkLst>
        <pc:spChg chg="mod">
          <ac:chgData name="Iqbal Hafidz" userId="1365f50eb2220e93" providerId="LiveId" clId="{2EE0C977-150F-4731-BF21-458C33E706FF}" dt="2019-10-05T11:51:29.391" v="1136" actId="20577"/>
          <ac:spMkLst>
            <pc:docMk/>
            <pc:sldMk cId="748395288" sldId="299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1:51:36.801" v="1139"/>
          <ac:spMkLst>
            <pc:docMk/>
            <pc:sldMk cId="748395288" sldId="299"/>
            <ac:spMk id="3" creationId="{26BFD6BA-5B6C-487E-8C9F-A9DC3D7F407A}"/>
          </ac:spMkLst>
        </pc:spChg>
        <pc:picChg chg="del">
          <ac:chgData name="Iqbal Hafidz" userId="1365f50eb2220e93" providerId="LiveId" clId="{2EE0C977-150F-4731-BF21-458C33E706FF}" dt="2019-10-05T11:51:51.668" v="1144"/>
          <ac:picMkLst>
            <pc:docMk/>
            <pc:sldMk cId="748395288" sldId="299"/>
            <ac:picMk id="5" creationId="{45730F03-E74B-4E29-9797-CFB5A98F445F}"/>
          </ac:picMkLst>
        </pc:picChg>
        <pc:picChg chg="add mod">
          <ac:chgData name="Iqbal Hafidz" userId="1365f50eb2220e93" providerId="LiveId" clId="{2EE0C977-150F-4731-BF21-458C33E706FF}" dt="2019-10-05T11:51:48.095" v="1143" actId="1076"/>
          <ac:picMkLst>
            <pc:docMk/>
            <pc:sldMk cId="748395288" sldId="299"/>
            <ac:picMk id="7" creationId="{2D6E4216-7A94-4F27-B48A-0C8E8F6ACA56}"/>
          </ac:picMkLst>
        </pc:picChg>
        <pc:picChg chg="add">
          <ac:chgData name="Iqbal Hafidz" userId="1365f50eb2220e93" providerId="LiveId" clId="{2EE0C977-150F-4731-BF21-458C33E706FF}" dt="2019-10-05T11:51:52.047" v="1145"/>
          <ac:picMkLst>
            <pc:docMk/>
            <pc:sldMk cId="748395288" sldId="299"/>
            <ac:picMk id="8" creationId="{F52A7572-B9DF-4DB3-AF17-9F34A44D57F1}"/>
          </ac:picMkLst>
        </pc:picChg>
      </pc:sldChg>
      <pc:sldChg chg="add del">
        <pc:chgData name="Iqbal Hafidz" userId="1365f50eb2220e93" providerId="LiveId" clId="{2EE0C977-150F-4731-BF21-458C33E706FF}" dt="2019-10-05T11:27:48.006" v="698" actId="2696"/>
        <pc:sldMkLst>
          <pc:docMk/>
          <pc:sldMk cId="237717879" sldId="300"/>
        </pc:sldMkLst>
      </pc:sldChg>
      <pc:sldChg chg="addSp delSp modSp add">
        <pc:chgData name="Iqbal Hafidz" userId="1365f50eb2220e93" providerId="LiveId" clId="{2EE0C977-150F-4731-BF21-458C33E706FF}" dt="2019-10-05T11:49:49.262" v="1112" actId="1076"/>
        <pc:sldMkLst>
          <pc:docMk/>
          <pc:sldMk cId="1672325104" sldId="300"/>
        </pc:sldMkLst>
        <pc:spChg chg="mod">
          <ac:chgData name="Iqbal Hafidz" userId="1365f50eb2220e93" providerId="LiveId" clId="{2EE0C977-150F-4731-BF21-458C33E706FF}" dt="2019-10-05T11:49:04.079" v="1100" actId="20577"/>
          <ac:spMkLst>
            <pc:docMk/>
            <pc:sldMk cId="1672325104" sldId="300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1:49:30.586" v="1104"/>
          <ac:spMkLst>
            <pc:docMk/>
            <pc:sldMk cId="1672325104" sldId="300"/>
            <ac:spMk id="3" creationId="{26BFD6BA-5B6C-487E-8C9F-A9DC3D7F407A}"/>
          </ac:spMkLst>
        </pc:spChg>
        <pc:picChg chg="del">
          <ac:chgData name="Iqbal Hafidz" userId="1365f50eb2220e93" providerId="LiveId" clId="{2EE0C977-150F-4731-BF21-458C33E706FF}" dt="2019-10-05T11:49:44.859" v="1110"/>
          <ac:picMkLst>
            <pc:docMk/>
            <pc:sldMk cId="1672325104" sldId="300"/>
            <ac:picMk id="5" creationId="{45730F03-E74B-4E29-9797-CFB5A98F445F}"/>
          </ac:picMkLst>
        </pc:picChg>
        <pc:picChg chg="add mod">
          <ac:chgData name="Iqbal Hafidz" userId="1365f50eb2220e93" providerId="LiveId" clId="{2EE0C977-150F-4731-BF21-458C33E706FF}" dt="2019-10-05T11:49:49.262" v="1112" actId="1076"/>
          <ac:picMkLst>
            <pc:docMk/>
            <pc:sldMk cId="1672325104" sldId="300"/>
            <ac:picMk id="7" creationId="{A13FCB01-BE7B-4050-AA77-02483E8CE29F}"/>
          </ac:picMkLst>
        </pc:picChg>
        <pc:picChg chg="add">
          <ac:chgData name="Iqbal Hafidz" userId="1365f50eb2220e93" providerId="LiveId" clId="{2EE0C977-150F-4731-BF21-458C33E706FF}" dt="2019-10-05T11:49:45.343" v="1111"/>
          <ac:picMkLst>
            <pc:docMk/>
            <pc:sldMk cId="1672325104" sldId="300"/>
            <ac:picMk id="8" creationId="{FB6E477A-6960-46BA-A090-513CBC7F2F0F}"/>
          </ac:picMkLst>
        </pc:picChg>
      </pc:sldChg>
      <pc:sldChg chg="addSp delSp modSp add">
        <pc:chgData name="Iqbal Hafidz" userId="1365f50eb2220e93" providerId="LiveId" clId="{2EE0C977-150F-4731-BF21-458C33E706FF}" dt="2019-10-05T11:40:54.483" v="872" actId="20577"/>
        <pc:sldMkLst>
          <pc:docMk/>
          <pc:sldMk cId="2031594036" sldId="301"/>
        </pc:sldMkLst>
        <pc:spChg chg="mod">
          <ac:chgData name="Iqbal Hafidz" userId="1365f50eb2220e93" providerId="LiveId" clId="{2EE0C977-150F-4731-BF21-458C33E706FF}" dt="2019-10-05T11:40:54.483" v="872" actId="20577"/>
          <ac:spMkLst>
            <pc:docMk/>
            <pc:sldMk cId="2031594036" sldId="301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1:38:56.951" v="840" actId="478"/>
          <ac:spMkLst>
            <pc:docMk/>
            <pc:sldMk cId="2031594036" sldId="301"/>
            <ac:spMk id="3" creationId="{26BFD6BA-5B6C-487E-8C9F-A9DC3D7F407A}"/>
          </ac:spMkLst>
        </pc:spChg>
        <pc:picChg chg="del">
          <ac:chgData name="Iqbal Hafidz" userId="1365f50eb2220e93" providerId="LiveId" clId="{2EE0C977-150F-4731-BF21-458C33E706FF}" dt="2019-10-05T11:39:05.568" v="842"/>
          <ac:picMkLst>
            <pc:docMk/>
            <pc:sldMk cId="2031594036" sldId="301"/>
            <ac:picMk id="5" creationId="{45730F03-E74B-4E29-9797-CFB5A98F445F}"/>
          </ac:picMkLst>
        </pc:picChg>
        <pc:picChg chg="add">
          <ac:chgData name="Iqbal Hafidz" userId="1365f50eb2220e93" providerId="LiveId" clId="{2EE0C977-150F-4731-BF21-458C33E706FF}" dt="2019-10-05T11:39:06.695" v="843"/>
          <ac:picMkLst>
            <pc:docMk/>
            <pc:sldMk cId="2031594036" sldId="301"/>
            <ac:picMk id="8" creationId="{78DF98A0-B9F7-4BC2-BAD0-7546C21ED409}"/>
          </ac:picMkLst>
        </pc:picChg>
        <pc:picChg chg="add mod">
          <ac:chgData name="Iqbal Hafidz" userId="1365f50eb2220e93" providerId="LiveId" clId="{2EE0C977-150F-4731-BF21-458C33E706FF}" dt="2019-10-05T11:40:29.581" v="869" actId="1076"/>
          <ac:picMkLst>
            <pc:docMk/>
            <pc:sldMk cId="2031594036" sldId="301"/>
            <ac:picMk id="14338" creationId="{03DB1CE1-13D2-48AF-935B-0FFE06A037CB}"/>
          </ac:picMkLst>
        </pc:picChg>
      </pc:sldChg>
      <pc:sldChg chg="modSp add">
        <pc:chgData name="Iqbal Hafidz" userId="1365f50eb2220e93" providerId="LiveId" clId="{2EE0C977-150F-4731-BF21-458C33E706FF}" dt="2019-10-05T11:48:31.985" v="1069" actId="20577"/>
        <pc:sldMkLst>
          <pc:docMk/>
          <pc:sldMk cId="3640684457" sldId="302"/>
        </pc:sldMkLst>
        <pc:spChg chg="mod">
          <ac:chgData name="Iqbal Hafidz" userId="1365f50eb2220e93" providerId="LiveId" clId="{2EE0C977-150F-4731-BF21-458C33E706FF}" dt="2019-10-05T11:46:20.395" v="1002" actId="20577"/>
          <ac:spMkLst>
            <pc:docMk/>
            <pc:sldMk cId="3640684457" sldId="302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1:48:31.985" v="1069" actId="20577"/>
          <ac:spMkLst>
            <pc:docMk/>
            <pc:sldMk cId="3640684457" sldId="302"/>
            <ac:spMk id="3" creationId="{26BFD6BA-5B6C-487E-8C9F-A9DC3D7F407A}"/>
          </ac:spMkLst>
        </pc:spChg>
      </pc:sldChg>
      <pc:sldChg chg="addSp delSp modSp add">
        <pc:chgData name="Iqbal Hafidz" userId="1365f50eb2220e93" providerId="LiveId" clId="{2EE0C977-150F-4731-BF21-458C33E706FF}" dt="2019-10-05T11:48:48.810" v="1079" actId="5793"/>
        <pc:sldMkLst>
          <pc:docMk/>
          <pc:sldMk cId="4161645851" sldId="303"/>
        </pc:sldMkLst>
        <pc:spChg chg="mod">
          <ac:chgData name="Iqbal Hafidz" userId="1365f50eb2220e93" providerId="LiveId" clId="{2EE0C977-150F-4731-BF21-458C33E706FF}" dt="2019-10-05T11:48:48.810" v="1079" actId="5793"/>
          <ac:spMkLst>
            <pc:docMk/>
            <pc:sldMk cId="4161645851" sldId="303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1:47:34.879" v="1034"/>
          <ac:spMkLst>
            <pc:docMk/>
            <pc:sldMk cId="4161645851" sldId="303"/>
            <ac:spMk id="3" creationId="{26BFD6BA-5B6C-487E-8C9F-A9DC3D7F407A}"/>
          </ac:spMkLst>
        </pc:spChg>
        <pc:picChg chg="del">
          <ac:chgData name="Iqbal Hafidz" userId="1365f50eb2220e93" providerId="LiveId" clId="{2EE0C977-150F-4731-BF21-458C33E706FF}" dt="2019-10-05T11:48:05.629" v="1040"/>
          <ac:picMkLst>
            <pc:docMk/>
            <pc:sldMk cId="4161645851" sldId="303"/>
            <ac:picMk id="5" creationId="{45730F03-E74B-4E29-9797-CFB5A98F445F}"/>
          </ac:picMkLst>
        </pc:picChg>
        <pc:picChg chg="add mod">
          <ac:chgData name="Iqbal Hafidz" userId="1365f50eb2220e93" providerId="LiveId" clId="{2EE0C977-150F-4731-BF21-458C33E706FF}" dt="2019-10-05T11:47:38.327" v="1035" actId="1076"/>
          <ac:picMkLst>
            <pc:docMk/>
            <pc:sldMk cId="4161645851" sldId="303"/>
            <ac:picMk id="7" creationId="{FED802BF-A54E-4543-8C10-392B4870168B}"/>
          </ac:picMkLst>
        </pc:picChg>
        <pc:picChg chg="add mod">
          <ac:chgData name="Iqbal Hafidz" userId="1365f50eb2220e93" providerId="LiveId" clId="{2EE0C977-150F-4731-BF21-458C33E706FF}" dt="2019-10-05T11:48:02.807" v="1039" actId="1076"/>
          <ac:picMkLst>
            <pc:docMk/>
            <pc:sldMk cId="4161645851" sldId="303"/>
            <ac:picMk id="8" creationId="{6C41109E-7195-45C3-901C-AB2791C953A7}"/>
          </ac:picMkLst>
        </pc:picChg>
        <pc:picChg chg="add">
          <ac:chgData name="Iqbal Hafidz" userId="1365f50eb2220e93" providerId="LiveId" clId="{2EE0C977-150F-4731-BF21-458C33E706FF}" dt="2019-10-05T11:48:06.054" v="1041"/>
          <ac:picMkLst>
            <pc:docMk/>
            <pc:sldMk cId="4161645851" sldId="303"/>
            <ac:picMk id="9" creationId="{7C67E230-C217-4966-959E-04DBE6CFAF87}"/>
          </ac:picMkLst>
        </pc:picChg>
      </pc:sldChg>
      <pc:sldChg chg="addSp modSp add modAnim">
        <pc:chgData name="Iqbal Hafidz" userId="1365f50eb2220e93" providerId="LiveId" clId="{2EE0C977-150F-4731-BF21-458C33E706FF}" dt="2019-10-05T11:44:23.662" v="938"/>
        <pc:sldMkLst>
          <pc:docMk/>
          <pc:sldMk cId="563973872" sldId="304"/>
        </pc:sldMkLst>
        <pc:spChg chg="mod">
          <ac:chgData name="Iqbal Hafidz" userId="1365f50eb2220e93" providerId="LiveId" clId="{2EE0C977-150F-4731-BF21-458C33E706FF}" dt="2019-10-05T11:44:01.544" v="929" actId="14100"/>
          <ac:spMkLst>
            <pc:docMk/>
            <pc:sldMk cId="563973872" sldId="304"/>
            <ac:spMk id="2" creationId="{B802C55E-2142-4744-84CF-6BED1BDFCEE2}"/>
          </ac:spMkLst>
        </pc:spChg>
        <pc:spChg chg="add mod">
          <ac:chgData name="Iqbal Hafidz" userId="1365f50eb2220e93" providerId="LiveId" clId="{2EE0C977-150F-4731-BF21-458C33E706FF}" dt="2019-10-05T11:42:07.564" v="876" actId="208"/>
          <ac:spMkLst>
            <pc:docMk/>
            <pc:sldMk cId="563973872" sldId="304"/>
            <ac:spMk id="3" creationId="{0102A95F-C76E-46DC-AC3B-DD33A9ED6FA3}"/>
          </ac:spMkLst>
        </pc:spChg>
        <pc:picChg chg="add mod">
          <ac:chgData name="Iqbal Hafidz" userId="1365f50eb2220e93" providerId="LiveId" clId="{2EE0C977-150F-4731-BF21-458C33E706FF}" dt="2019-10-05T11:44:17.735" v="936" actId="1076"/>
          <ac:picMkLst>
            <pc:docMk/>
            <pc:sldMk cId="563973872" sldId="304"/>
            <ac:picMk id="15362" creationId="{2F7D0A5A-D672-4C42-858D-BF2B4AFD99AA}"/>
          </ac:picMkLst>
        </pc:picChg>
      </pc:sldChg>
      <pc:sldChg chg="addSp delSp modSp add ord">
        <pc:chgData name="Iqbal Hafidz" userId="1365f50eb2220e93" providerId="LiveId" clId="{2EE0C977-150F-4731-BF21-458C33E706FF}" dt="2019-10-05T12:33:00.716" v="2027" actId="20577"/>
        <pc:sldMkLst>
          <pc:docMk/>
          <pc:sldMk cId="1653762277" sldId="305"/>
        </pc:sldMkLst>
        <pc:spChg chg="mod">
          <ac:chgData name="Iqbal Hafidz" userId="1365f50eb2220e93" providerId="LiveId" clId="{2EE0C977-150F-4731-BF21-458C33E706FF}" dt="2019-10-05T12:33:00.716" v="2027" actId="20577"/>
          <ac:spMkLst>
            <pc:docMk/>
            <pc:sldMk cId="1653762277" sldId="305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1:52:44.247" v="1155"/>
          <ac:spMkLst>
            <pc:docMk/>
            <pc:sldMk cId="1653762277" sldId="305"/>
            <ac:spMk id="3" creationId="{26BFD6BA-5B6C-487E-8C9F-A9DC3D7F407A}"/>
          </ac:spMkLst>
        </pc:spChg>
        <pc:picChg chg="add mod">
          <ac:chgData name="Iqbal Hafidz" userId="1365f50eb2220e93" providerId="LiveId" clId="{2EE0C977-150F-4731-BF21-458C33E706FF}" dt="2019-10-05T11:53:22.607" v="1180" actId="14100"/>
          <ac:picMkLst>
            <pc:docMk/>
            <pc:sldMk cId="1653762277" sldId="305"/>
            <ac:picMk id="7" creationId="{F6DF66A9-4D96-4E25-BE40-E0F800A69893}"/>
          </ac:picMkLst>
        </pc:picChg>
      </pc:sldChg>
      <pc:sldChg chg="addSp delSp modSp add ord">
        <pc:chgData name="Iqbal Hafidz" userId="1365f50eb2220e93" providerId="LiveId" clId="{2EE0C977-150F-4731-BF21-458C33E706FF}" dt="2019-10-05T12:04:11.239" v="1472" actId="1076"/>
        <pc:sldMkLst>
          <pc:docMk/>
          <pc:sldMk cId="1373833272" sldId="306"/>
        </pc:sldMkLst>
        <pc:spChg chg="mod">
          <ac:chgData name="Iqbal Hafidz" userId="1365f50eb2220e93" providerId="LiveId" clId="{2EE0C977-150F-4731-BF21-458C33E706FF}" dt="2019-10-05T11:54:25.352" v="1206" actId="20577"/>
          <ac:spMkLst>
            <pc:docMk/>
            <pc:sldMk cId="1373833272" sldId="306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1:54:09.066" v="1183"/>
          <ac:spMkLst>
            <pc:docMk/>
            <pc:sldMk cId="1373833272" sldId="306"/>
            <ac:spMk id="3" creationId="{26BFD6BA-5B6C-487E-8C9F-A9DC3D7F407A}"/>
          </ac:spMkLst>
        </pc:spChg>
        <pc:picChg chg="add mod">
          <ac:chgData name="Iqbal Hafidz" userId="1365f50eb2220e93" providerId="LiveId" clId="{2EE0C977-150F-4731-BF21-458C33E706FF}" dt="2019-10-05T12:04:11.239" v="1472" actId="1076"/>
          <ac:picMkLst>
            <pc:docMk/>
            <pc:sldMk cId="1373833272" sldId="306"/>
            <ac:picMk id="7" creationId="{9BB0BB66-44CD-4E41-9B96-85E75C998D8B}"/>
          </ac:picMkLst>
        </pc:picChg>
      </pc:sldChg>
      <pc:sldChg chg="addSp delSp modSp add ord">
        <pc:chgData name="Iqbal Hafidz" userId="1365f50eb2220e93" providerId="LiveId" clId="{2EE0C977-150F-4731-BF21-458C33E706FF}" dt="2019-10-05T12:05:24.674" v="1491"/>
        <pc:sldMkLst>
          <pc:docMk/>
          <pc:sldMk cId="2748418993" sldId="307"/>
        </pc:sldMkLst>
        <pc:spChg chg="mod">
          <ac:chgData name="Iqbal Hafidz" userId="1365f50eb2220e93" providerId="LiveId" clId="{2EE0C977-150F-4731-BF21-458C33E706FF}" dt="2019-10-05T11:55:05.015" v="1247" actId="20577"/>
          <ac:spMkLst>
            <pc:docMk/>
            <pc:sldMk cId="2748418993" sldId="307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02:59.542" v="1466" actId="255"/>
          <ac:spMkLst>
            <pc:docMk/>
            <pc:sldMk cId="2748418993" sldId="307"/>
            <ac:spMk id="3" creationId="{26BFD6BA-5B6C-487E-8C9F-A9DC3D7F407A}"/>
          </ac:spMkLst>
        </pc:spChg>
        <pc:picChg chg="add del mod">
          <ac:chgData name="Iqbal Hafidz" userId="1365f50eb2220e93" providerId="LiveId" clId="{2EE0C977-150F-4731-BF21-458C33E706FF}" dt="2019-10-05T12:05:24.674" v="1491"/>
          <ac:picMkLst>
            <pc:docMk/>
            <pc:sldMk cId="2748418993" sldId="307"/>
            <ac:picMk id="8" creationId="{025229E9-4B21-4473-9387-73AD8F415DEA}"/>
          </ac:picMkLst>
        </pc:picChg>
        <pc:picChg chg="add del mod">
          <ac:chgData name="Iqbal Hafidz" userId="1365f50eb2220e93" providerId="LiveId" clId="{2EE0C977-150F-4731-BF21-458C33E706FF}" dt="2019-10-05T12:04:54.414" v="1481" actId="478"/>
          <ac:picMkLst>
            <pc:docMk/>
            <pc:sldMk cId="2748418993" sldId="307"/>
            <ac:picMk id="16386" creationId="{773CE4ED-4FD9-4245-90F0-45125429E3FF}"/>
          </ac:picMkLst>
        </pc:picChg>
        <pc:cxnChg chg="mod">
          <ac:chgData name="Iqbal Hafidz" userId="1365f50eb2220e93" providerId="LiveId" clId="{2EE0C977-150F-4731-BF21-458C33E706FF}" dt="2019-10-05T11:55:19.297" v="1250" actId="1076"/>
          <ac:cxnSpMkLst>
            <pc:docMk/>
            <pc:sldMk cId="2748418993" sldId="307"/>
            <ac:cxnSpMk id="11" creationId="{E202E85B-B349-4395-8A3B-191A8BF228FA}"/>
          </ac:cxnSpMkLst>
        </pc:cxnChg>
        <pc:cxnChg chg="mod">
          <ac:chgData name="Iqbal Hafidz" userId="1365f50eb2220e93" providerId="LiveId" clId="{2EE0C977-150F-4731-BF21-458C33E706FF}" dt="2019-10-05T11:55:19.832" v="1251" actId="1076"/>
          <ac:cxnSpMkLst>
            <pc:docMk/>
            <pc:sldMk cId="2748418993" sldId="307"/>
            <ac:cxnSpMk id="12" creationId="{B46119F0-5956-40BD-9D58-20F0C86EE54B}"/>
          </ac:cxnSpMkLst>
        </pc:cxnChg>
      </pc:sldChg>
      <pc:sldChg chg="addSp delSp modSp add ord modAnim">
        <pc:chgData name="Iqbal Hafidz" userId="1365f50eb2220e93" providerId="LiveId" clId="{2EE0C977-150F-4731-BF21-458C33E706FF}" dt="2019-10-05T11:59:10.383" v="1325"/>
        <pc:sldMkLst>
          <pc:docMk/>
          <pc:sldMk cId="1072340846" sldId="308"/>
        </pc:sldMkLst>
        <pc:spChg chg="mod">
          <ac:chgData name="Iqbal Hafidz" userId="1365f50eb2220e93" providerId="LiveId" clId="{2EE0C977-150F-4731-BF21-458C33E706FF}" dt="2019-10-05T11:56:49.019" v="1294" actId="20577"/>
          <ac:spMkLst>
            <pc:docMk/>
            <pc:sldMk cId="1072340846" sldId="308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1:57:08.367" v="1298"/>
          <ac:spMkLst>
            <pc:docMk/>
            <pc:sldMk cId="1072340846" sldId="308"/>
            <ac:spMk id="3" creationId="{26BFD6BA-5B6C-487E-8C9F-A9DC3D7F407A}"/>
          </ac:spMkLst>
        </pc:spChg>
        <pc:spChg chg="add mod">
          <ac:chgData name="Iqbal Hafidz" userId="1365f50eb2220e93" providerId="LiveId" clId="{2EE0C977-150F-4731-BF21-458C33E706FF}" dt="2019-10-05T11:58:35.094" v="1323" actId="113"/>
          <ac:spMkLst>
            <pc:docMk/>
            <pc:sldMk cId="1072340846" sldId="308"/>
            <ac:spMk id="4" creationId="{00F99791-ABC8-44C3-916A-6C01B28CAB95}"/>
          </ac:spMkLst>
        </pc:spChg>
        <pc:picChg chg="add mod">
          <ac:chgData name="Iqbal Hafidz" userId="1365f50eb2220e93" providerId="LiveId" clId="{2EE0C977-150F-4731-BF21-458C33E706FF}" dt="2019-10-05T11:57:16.327" v="1300" actId="1076"/>
          <ac:picMkLst>
            <pc:docMk/>
            <pc:sldMk cId="1072340846" sldId="308"/>
            <ac:picMk id="7" creationId="{76580F5C-0FFD-41B0-BF4C-8D6B57BA72FB}"/>
          </ac:picMkLst>
        </pc:picChg>
      </pc:sldChg>
      <pc:sldChg chg="modSp add ord">
        <pc:chgData name="Iqbal Hafidz" userId="1365f50eb2220e93" providerId="LiveId" clId="{2EE0C977-150F-4731-BF21-458C33E706FF}" dt="2019-10-05T12:01:20.558" v="1446" actId="207"/>
        <pc:sldMkLst>
          <pc:docMk/>
          <pc:sldMk cId="3268082958" sldId="309"/>
        </pc:sldMkLst>
        <pc:spChg chg="mod">
          <ac:chgData name="Iqbal Hafidz" userId="1365f50eb2220e93" providerId="LiveId" clId="{2EE0C977-150F-4731-BF21-458C33E706FF}" dt="2019-10-05T11:59:15.700" v="1337" actId="20577"/>
          <ac:spMkLst>
            <pc:docMk/>
            <pc:sldMk cId="3268082958" sldId="309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01:20.558" v="1446" actId="207"/>
          <ac:spMkLst>
            <pc:docMk/>
            <pc:sldMk cId="3268082958" sldId="309"/>
            <ac:spMk id="3" creationId="{26BFD6BA-5B6C-487E-8C9F-A9DC3D7F407A}"/>
          </ac:spMkLst>
        </pc:spChg>
      </pc:sldChg>
      <pc:sldChg chg="modSp add">
        <pc:chgData name="Iqbal Hafidz" userId="1365f50eb2220e93" providerId="LiveId" clId="{2EE0C977-150F-4731-BF21-458C33E706FF}" dt="2019-10-05T12:18:13.253" v="1766" actId="20577"/>
        <pc:sldMkLst>
          <pc:docMk/>
          <pc:sldMk cId="2204395560" sldId="310"/>
        </pc:sldMkLst>
        <pc:spChg chg="mod">
          <ac:chgData name="Iqbal Hafidz" userId="1365f50eb2220e93" providerId="LiveId" clId="{2EE0C977-150F-4731-BF21-458C33E706FF}" dt="2019-10-05T12:02:28.279" v="1465" actId="20577"/>
          <ac:spMkLst>
            <pc:docMk/>
            <pc:sldMk cId="2204395560" sldId="310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18:13.253" v="1766" actId="20577"/>
          <ac:spMkLst>
            <pc:docMk/>
            <pc:sldMk cId="2204395560" sldId="310"/>
            <ac:spMk id="3" creationId="{26BFD6BA-5B6C-487E-8C9F-A9DC3D7F407A}"/>
          </ac:spMkLst>
        </pc:spChg>
      </pc:sldChg>
      <pc:sldChg chg="addSp delSp modSp add">
        <pc:chgData name="Iqbal Hafidz" userId="1365f50eb2220e93" providerId="LiveId" clId="{2EE0C977-150F-4731-BF21-458C33E706FF}" dt="2019-10-05T12:09:15.833" v="1563" actId="20577"/>
        <pc:sldMkLst>
          <pc:docMk/>
          <pc:sldMk cId="3078160252" sldId="311"/>
        </pc:sldMkLst>
        <pc:spChg chg="mod">
          <ac:chgData name="Iqbal Hafidz" userId="1365f50eb2220e93" providerId="LiveId" clId="{2EE0C977-150F-4731-BF21-458C33E706FF}" dt="2019-10-05T12:09:15.833" v="1563" actId="20577"/>
          <ac:spMkLst>
            <pc:docMk/>
            <pc:sldMk cId="3078160252" sldId="311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2:08:13.043" v="1511"/>
          <ac:spMkLst>
            <pc:docMk/>
            <pc:sldMk cId="3078160252" sldId="311"/>
            <ac:spMk id="3" creationId="{26BFD6BA-5B6C-487E-8C9F-A9DC3D7F407A}"/>
          </ac:spMkLst>
        </pc:spChg>
        <pc:picChg chg="del">
          <ac:chgData name="Iqbal Hafidz" userId="1365f50eb2220e93" providerId="LiveId" clId="{2EE0C977-150F-4731-BF21-458C33E706FF}" dt="2019-10-05T12:08:44.657" v="1517"/>
          <ac:picMkLst>
            <pc:docMk/>
            <pc:sldMk cId="3078160252" sldId="311"/>
            <ac:picMk id="5" creationId="{45730F03-E74B-4E29-9797-CFB5A98F445F}"/>
          </ac:picMkLst>
        </pc:picChg>
        <pc:picChg chg="add mod">
          <ac:chgData name="Iqbal Hafidz" userId="1365f50eb2220e93" providerId="LiveId" clId="{2EE0C977-150F-4731-BF21-458C33E706FF}" dt="2019-10-05T12:08:19.239" v="1512" actId="1076"/>
          <ac:picMkLst>
            <pc:docMk/>
            <pc:sldMk cId="3078160252" sldId="311"/>
            <ac:picMk id="7" creationId="{C587E760-7AD0-44C5-ABCA-977D2386E3A6}"/>
          </ac:picMkLst>
        </pc:picChg>
        <pc:picChg chg="add mod">
          <ac:chgData name="Iqbal Hafidz" userId="1365f50eb2220e93" providerId="LiveId" clId="{2EE0C977-150F-4731-BF21-458C33E706FF}" dt="2019-10-05T12:08:34.631" v="1516" actId="1076"/>
          <ac:picMkLst>
            <pc:docMk/>
            <pc:sldMk cId="3078160252" sldId="311"/>
            <ac:picMk id="8" creationId="{054F555F-DD58-4CCB-9A3A-65D01C3DE906}"/>
          </ac:picMkLst>
        </pc:picChg>
        <pc:picChg chg="add">
          <ac:chgData name="Iqbal Hafidz" userId="1365f50eb2220e93" providerId="LiveId" clId="{2EE0C977-150F-4731-BF21-458C33E706FF}" dt="2019-10-05T12:08:45.016" v="1518"/>
          <ac:picMkLst>
            <pc:docMk/>
            <pc:sldMk cId="3078160252" sldId="311"/>
            <ac:picMk id="9" creationId="{3BCA7EFF-5C4E-4FEB-A0E3-EEF0FDC49EEE}"/>
          </ac:picMkLst>
        </pc:picChg>
      </pc:sldChg>
      <pc:sldChg chg="modSp add ord">
        <pc:chgData name="Iqbal Hafidz" userId="1365f50eb2220e93" providerId="LiveId" clId="{2EE0C977-150F-4731-BF21-458C33E706FF}" dt="2019-10-05T12:22:40" v="1836"/>
        <pc:sldMkLst>
          <pc:docMk/>
          <pc:sldMk cId="2708743727" sldId="312"/>
        </pc:sldMkLst>
        <pc:spChg chg="mod">
          <ac:chgData name="Iqbal Hafidz" userId="1365f50eb2220e93" providerId="LiveId" clId="{2EE0C977-150F-4731-BF21-458C33E706FF}" dt="2019-10-05T12:22:02.965" v="1829" actId="20577"/>
          <ac:spMkLst>
            <pc:docMk/>
            <pc:sldMk cId="2708743727" sldId="312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22:35.037" v="1835" actId="20577"/>
          <ac:spMkLst>
            <pc:docMk/>
            <pc:sldMk cId="2708743727" sldId="312"/>
            <ac:spMk id="3" creationId="{26BFD6BA-5B6C-487E-8C9F-A9DC3D7F407A}"/>
          </ac:spMkLst>
        </pc:spChg>
      </pc:sldChg>
      <pc:sldChg chg="addSp delSp modSp add modAnim">
        <pc:chgData name="Iqbal Hafidz" userId="1365f50eb2220e93" providerId="LiveId" clId="{2EE0C977-150F-4731-BF21-458C33E706FF}" dt="2019-10-05T12:24:42.389" v="1860"/>
        <pc:sldMkLst>
          <pc:docMk/>
          <pc:sldMk cId="301009172" sldId="313"/>
        </pc:sldMkLst>
        <pc:spChg chg="mod">
          <ac:chgData name="Iqbal Hafidz" userId="1365f50eb2220e93" providerId="LiveId" clId="{2EE0C977-150F-4731-BF21-458C33E706FF}" dt="2019-10-05T12:20:07.154" v="1800" actId="20577"/>
          <ac:spMkLst>
            <pc:docMk/>
            <pc:sldMk cId="301009172" sldId="313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2:20:38.816" v="1808"/>
          <ac:spMkLst>
            <pc:docMk/>
            <pc:sldMk cId="301009172" sldId="313"/>
            <ac:spMk id="3" creationId="{26BFD6BA-5B6C-487E-8C9F-A9DC3D7F407A}"/>
          </ac:spMkLst>
        </pc:spChg>
        <pc:picChg chg="add mod">
          <ac:chgData name="Iqbal Hafidz" userId="1365f50eb2220e93" providerId="LiveId" clId="{2EE0C977-150F-4731-BF21-458C33E706FF}" dt="2019-10-05T12:24:11.287" v="1845" actId="14100"/>
          <ac:picMkLst>
            <pc:docMk/>
            <pc:sldMk cId="301009172" sldId="313"/>
            <ac:picMk id="7" creationId="{92244E67-FFA7-4272-B275-863CEB4CC4D1}"/>
          </ac:picMkLst>
        </pc:picChg>
        <pc:picChg chg="add mod">
          <ac:chgData name="Iqbal Hafidz" userId="1365f50eb2220e93" providerId="LiveId" clId="{2EE0C977-150F-4731-BF21-458C33E706FF}" dt="2019-10-05T12:24:35.559" v="1856" actId="1076"/>
          <ac:picMkLst>
            <pc:docMk/>
            <pc:sldMk cId="301009172" sldId="313"/>
            <ac:picMk id="8" creationId="{785A5D0E-5074-4C99-9C30-338DEB22EB60}"/>
          </ac:picMkLst>
        </pc:picChg>
        <pc:picChg chg="add mod">
          <ac:chgData name="Iqbal Hafidz" userId="1365f50eb2220e93" providerId="LiveId" clId="{2EE0C977-150F-4731-BF21-458C33E706FF}" dt="2019-10-05T12:24:33.151" v="1855" actId="14100"/>
          <ac:picMkLst>
            <pc:docMk/>
            <pc:sldMk cId="301009172" sldId="313"/>
            <ac:picMk id="28674" creationId="{8E581166-95E8-44EF-8073-349EF83D9F8C}"/>
          </ac:picMkLst>
        </pc:picChg>
      </pc:sldChg>
      <pc:sldChg chg="addSp modSp add">
        <pc:chgData name="Iqbal Hafidz" userId="1365f50eb2220e93" providerId="LiveId" clId="{2EE0C977-150F-4731-BF21-458C33E706FF}" dt="2019-10-05T12:19:54.642" v="1788" actId="20577"/>
        <pc:sldMkLst>
          <pc:docMk/>
          <pc:sldMk cId="2406747541" sldId="314"/>
        </pc:sldMkLst>
        <pc:spChg chg="mod">
          <ac:chgData name="Iqbal Hafidz" userId="1365f50eb2220e93" providerId="LiveId" clId="{2EE0C977-150F-4731-BF21-458C33E706FF}" dt="2019-10-05T12:15:48.174" v="1628" actId="20577"/>
          <ac:spMkLst>
            <pc:docMk/>
            <pc:sldMk cId="2406747541" sldId="314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19:54.642" v="1788" actId="20577"/>
          <ac:spMkLst>
            <pc:docMk/>
            <pc:sldMk cId="2406747541" sldId="314"/>
            <ac:spMk id="3" creationId="{26BFD6BA-5B6C-487E-8C9F-A9DC3D7F407A}"/>
          </ac:spMkLst>
        </pc:spChg>
        <pc:picChg chg="add mod">
          <ac:chgData name="Iqbal Hafidz" userId="1365f50eb2220e93" providerId="LiveId" clId="{2EE0C977-150F-4731-BF21-458C33E706FF}" dt="2019-10-05T12:19:31.343" v="1770" actId="14100"/>
          <ac:picMkLst>
            <pc:docMk/>
            <pc:sldMk cId="2406747541" sldId="314"/>
            <ac:picMk id="24578" creationId="{BDFF1881-C664-4D96-9CA3-9BFF3C594D50}"/>
          </ac:picMkLst>
        </pc:picChg>
      </pc:sldChg>
      <pc:sldChg chg="addSp delSp modSp add modAnim">
        <pc:chgData name="Iqbal Hafidz" userId="1365f50eb2220e93" providerId="LiveId" clId="{2EE0C977-150F-4731-BF21-458C33E706FF}" dt="2019-10-05T12:12:25.175" v="1616"/>
        <pc:sldMkLst>
          <pc:docMk/>
          <pc:sldMk cId="1016029042" sldId="315"/>
        </pc:sldMkLst>
        <pc:spChg chg="mod">
          <ac:chgData name="Iqbal Hafidz" userId="1365f50eb2220e93" providerId="LiveId" clId="{2EE0C977-150F-4731-BF21-458C33E706FF}" dt="2019-10-05T12:10:06.783" v="1600" actId="20577"/>
          <ac:spMkLst>
            <pc:docMk/>
            <pc:sldMk cId="1016029042" sldId="315"/>
            <ac:spMk id="2" creationId="{B802C55E-2142-4744-84CF-6BED1BDFCEE2}"/>
          </ac:spMkLst>
        </pc:spChg>
        <pc:spChg chg="del mod">
          <ac:chgData name="Iqbal Hafidz" userId="1365f50eb2220e93" providerId="LiveId" clId="{2EE0C977-150F-4731-BF21-458C33E706FF}" dt="2019-10-05T12:10:22.777" v="1603"/>
          <ac:spMkLst>
            <pc:docMk/>
            <pc:sldMk cId="1016029042" sldId="315"/>
            <ac:spMk id="3" creationId="{26BFD6BA-5B6C-487E-8C9F-A9DC3D7F407A}"/>
          </ac:spMkLst>
        </pc:spChg>
        <pc:spChg chg="add mod">
          <ac:chgData name="Iqbal Hafidz" userId="1365f50eb2220e93" providerId="LiveId" clId="{2EE0C977-150F-4731-BF21-458C33E706FF}" dt="2019-10-05T12:11:02.081" v="1611" actId="208"/>
          <ac:spMkLst>
            <pc:docMk/>
            <pc:sldMk cId="1016029042" sldId="315"/>
            <ac:spMk id="4" creationId="{C44B096D-A550-4490-AD08-11CA53805EA9}"/>
          </ac:spMkLst>
        </pc:spChg>
        <pc:spChg chg="add mod">
          <ac:chgData name="Iqbal Hafidz" userId="1365f50eb2220e93" providerId="LiveId" clId="{2EE0C977-150F-4731-BF21-458C33E706FF}" dt="2019-10-05T12:12:14.095" v="1613" actId="1076"/>
          <ac:spMkLst>
            <pc:docMk/>
            <pc:sldMk cId="1016029042" sldId="315"/>
            <ac:spMk id="10" creationId="{20C60851-6F4F-42A2-935F-E97F7F643587}"/>
          </ac:spMkLst>
        </pc:spChg>
        <pc:picChg chg="add mod">
          <ac:chgData name="Iqbal Hafidz" userId="1365f50eb2220e93" providerId="LiveId" clId="{2EE0C977-150F-4731-BF21-458C33E706FF}" dt="2019-10-05T12:10:28.127" v="1605" actId="14100"/>
          <ac:picMkLst>
            <pc:docMk/>
            <pc:sldMk cId="1016029042" sldId="315"/>
            <ac:picMk id="7" creationId="{7C88BF62-4F40-4724-B44A-FC08A433FAB6}"/>
          </ac:picMkLst>
        </pc:picChg>
        <pc:picChg chg="add mod">
          <ac:chgData name="Iqbal Hafidz" userId="1365f50eb2220e93" providerId="LiveId" clId="{2EE0C977-150F-4731-BF21-458C33E706FF}" dt="2019-10-05T12:10:43.047" v="1608" actId="14100"/>
          <ac:picMkLst>
            <pc:docMk/>
            <pc:sldMk cId="1016029042" sldId="315"/>
            <ac:picMk id="8" creationId="{A85F0403-0D52-42F7-A3FC-F679773DF54C}"/>
          </ac:picMkLst>
        </pc:picChg>
      </pc:sldChg>
      <pc:sldChg chg="addSp delSp modSp add">
        <pc:chgData name="Iqbal Hafidz" userId="1365f50eb2220e93" providerId="LiveId" clId="{2EE0C977-150F-4731-BF21-458C33E706FF}" dt="2019-10-05T12:06:25.399" v="1500" actId="1076"/>
        <pc:sldMkLst>
          <pc:docMk/>
          <pc:sldMk cId="1949444973" sldId="316"/>
        </pc:sldMkLst>
        <pc:spChg chg="add mod">
          <ac:chgData name="Iqbal Hafidz" userId="1365f50eb2220e93" providerId="LiveId" clId="{2EE0C977-150F-4731-BF21-458C33E706FF}" dt="2019-10-05T12:05:31.983" v="1493" actId="478"/>
          <ac:spMkLst>
            <pc:docMk/>
            <pc:sldMk cId="1949444973" sldId="316"/>
            <ac:spMk id="3" creationId="{A161F6E1-1429-4474-AFD1-0CE7DB12F800}"/>
          </ac:spMkLst>
        </pc:spChg>
        <pc:picChg chg="del">
          <ac:chgData name="Iqbal Hafidz" userId="1365f50eb2220e93" providerId="LiveId" clId="{2EE0C977-150F-4731-BF21-458C33E706FF}" dt="2019-10-05T12:05:31.983" v="1493" actId="478"/>
          <ac:picMkLst>
            <pc:docMk/>
            <pc:sldMk cId="1949444973" sldId="316"/>
            <ac:picMk id="7" creationId="{FED802BF-A54E-4543-8C10-392B4870168B}"/>
          </ac:picMkLst>
        </pc:picChg>
        <pc:picChg chg="del">
          <ac:chgData name="Iqbal Hafidz" userId="1365f50eb2220e93" providerId="LiveId" clId="{2EE0C977-150F-4731-BF21-458C33E706FF}" dt="2019-10-05T12:05:34.736" v="1494" actId="478"/>
          <ac:picMkLst>
            <pc:docMk/>
            <pc:sldMk cId="1949444973" sldId="316"/>
            <ac:picMk id="8" creationId="{6C41109E-7195-45C3-901C-AB2791C953A7}"/>
          </ac:picMkLst>
        </pc:picChg>
        <pc:picChg chg="add mod">
          <ac:chgData name="Iqbal Hafidz" userId="1365f50eb2220e93" providerId="LiveId" clId="{2EE0C977-150F-4731-BF21-458C33E706FF}" dt="2019-10-05T12:05:38.391" v="1496" actId="1076"/>
          <ac:picMkLst>
            <pc:docMk/>
            <pc:sldMk cId="1949444973" sldId="316"/>
            <ac:picMk id="10" creationId="{ADDB3806-D337-4713-8995-6475B2E01FF5}"/>
          </ac:picMkLst>
        </pc:picChg>
        <pc:picChg chg="add mod">
          <ac:chgData name="Iqbal Hafidz" userId="1365f50eb2220e93" providerId="LiveId" clId="{2EE0C977-150F-4731-BF21-458C33E706FF}" dt="2019-10-05T12:06:25.399" v="1500" actId="1076"/>
          <ac:picMkLst>
            <pc:docMk/>
            <pc:sldMk cId="1949444973" sldId="316"/>
            <ac:picMk id="23554" creationId="{9C11446C-252E-4483-ABB1-D06A84BB323A}"/>
          </ac:picMkLst>
        </pc:picChg>
      </pc:sldChg>
      <pc:sldChg chg="addSp modSp add">
        <pc:chgData name="Iqbal Hafidz" userId="1365f50eb2220e93" providerId="LiveId" clId="{2EE0C977-150F-4731-BF21-458C33E706FF}" dt="2019-10-05T12:09:46.031" v="1572" actId="14100"/>
        <pc:sldMkLst>
          <pc:docMk/>
          <pc:sldMk cId="3912388583" sldId="317"/>
        </pc:sldMkLst>
        <pc:spChg chg="mod">
          <ac:chgData name="Iqbal Hafidz" userId="1365f50eb2220e93" providerId="LiveId" clId="{2EE0C977-150F-4731-BF21-458C33E706FF}" dt="2019-10-05T12:09:06.834" v="1548" actId="20577"/>
          <ac:spMkLst>
            <pc:docMk/>
            <pc:sldMk cId="3912388583" sldId="317"/>
            <ac:spMk id="2" creationId="{B802C55E-2142-4744-84CF-6BED1BDFCEE2}"/>
          </ac:spMkLst>
        </pc:spChg>
        <pc:picChg chg="add mod">
          <ac:chgData name="Iqbal Hafidz" userId="1365f50eb2220e93" providerId="LiveId" clId="{2EE0C977-150F-4731-BF21-458C33E706FF}" dt="2019-10-05T12:09:46.031" v="1572" actId="14100"/>
          <ac:picMkLst>
            <pc:docMk/>
            <pc:sldMk cId="3912388583" sldId="317"/>
            <ac:picMk id="8" creationId="{FC5C3BC6-A9A6-4352-8206-FEAA763A3E57}"/>
          </ac:picMkLst>
        </pc:picChg>
      </pc:sldChg>
      <pc:sldChg chg="addSp modSp add modAnim">
        <pc:chgData name="Iqbal Hafidz" userId="1365f50eb2220e93" providerId="LiveId" clId="{2EE0C977-150F-4731-BF21-458C33E706FF}" dt="2019-10-05T12:28:41.752" v="1943"/>
        <pc:sldMkLst>
          <pc:docMk/>
          <pc:sldMk cId="2243299302" sldId="318"/>
        </pc:sldMkLst>
        <pc:spChg chg="mod">
          <ac:chgData name="Iqbal Hafidz" userId="1365f50eb2220e93" providerId="LiveId" clId="{2EE0C977-150F-4731-BF21-458C33E706FF}" dt="2019-10-05T12:25:43.261" v="1894" actId="20577"/>
          <ac:spMkLst>
            <pc:docMk/>
            <pc:sldMk cId="2243299302" sldId="318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26:25.792" v="1926" actId="20577"/>
          <ac:spMkLst>
            <pc:docMk/>
            <pc:sldMk cId="2243299302" sldId="318"/>
            <ac:spMk id="3" creationId="{26BFD6BA-5B6C-487E-8C9F-A9DC3D7F407A}"/>
          </ac:spMkLst>
        </pc:spChg>
        <pc:picChg chg="add mod">
          <ac:chgData name="Iqbal Hafidz" userId="1365f50eb2220e93" providerId="LiveId" clId="{2EE0C977-150F-4731-BF21-458C33E706FF}" dt="2019-10-05T12:26:40.263" v="1930" actId="14100"/>
          <ac:picMkLst>
            <pc:docMk/>
            <pc:sldMk cId="2243299302" sldId="318"/>
            <ac:picMk id="29698" creationId="{2B60B37F-27AE-4498-8C79-18FA601B402C}"/>
          </ac:picMkLst>
        </pc:picChg>
        <pc:picChg chg="add mod">
          <ac:chgData name="Iqbal Hafidz" userId="1365f50eb2220e93" providerId="LiveId" clId="{2EE0C977-150F-4731-BF21-458C33E706FF}" dt="2019-10-05T12:27:53.845" v="1938" actId="1076"/>
          <ac:picMkLst>
            <pc:docMk/>
            <pc:sldMk cId="2243299302" sldId="318"/>
            <ac:picMk id="29700" creationId="{C15E64D2-87DC-4228-B74C-D34B3527A8B3}"/>
          </ac:picMkLst>
        </pc:picChg>
        <pc:picChg chg="add mod">
          <ac:chgData name="Iqbal Hafidz" userId="1365f50eb2220e93" providerId="LiveId" clId="{2EE0C977-150F-4731-BF21-458C33E706FF}" dt="2019-10-05T12:28:35.839" v="1941" actId="1076"/>
          <ac:picMkLst>
            <pc:docMk/>
            <pc:sldMk cId="2243299302" sldId="318"/>
            <ac:picMk id="29702" creationId="{CC6E8DFB-39FA-4B1A-ABE9-A44CA49464BE}"/>
          </ac:picMkLst>
        </pc:picChg>
      </pc:sldChg>
      <pc:sldChg chg="modSp add ord">
        <pc:chgData name="Iqbal Hafidz" userId="1365f50eb2220e93" providerId="LiveId" clId="{2EE0C977-150F-4731-BF21-458C33E706FF}" dt="2019-10-05T12:31:17.559" v="1970"/>
        <pc:sldMkLst>
          <pc:docMk/>
          <pc:sldMk cId="926058761" sldId="319"/>
        </pc:sldMkLst>
        <pc:spChg chg="mod">
          <ac:chgData name="Iqbal Hafidz" userId="1365f50eb2220e93" providerId="LiveId" clId="{2EE0C977-150F-4731-BF21-458C33E706FF}" dt="2019-10-05T12:29:11.464" v="1955" actId="20577"/>
          <ac:spMkLst>
            <pc:docMk/>
            <pc:sldMk cId="926058761" sldId="319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29:58.421" v="1968" actId="20577"/>
          <ac:spMkLst>
            <pc:docMk/>
            <pc:sldMk cId="926058761" sldId="319"/>
            <ac:spMk id="3" creationId="{26BFD6BA-5B6C-487E-8C9F-A9DC3D7F407A}"/>
          </ac:spMkLst>
        </pc:spChg>
      </pc:sldChg>
      <pc:sldChg chg="modSp add">
        <pc:chgData name="Iqbal Hafidz" userId="1365f50eb2220e93" providerId="LiveId" clId="{2EE0C977-150F-4731-BF21-458C33E706FF}" dt="2019-10-05T13:49:06.374" v="2644" actId="20577"/>
        <pc:sldMkLst>
          <pc:docMk/>
          <pc:sldMk cId="2150019039" sldId="320"/>
        </pc:sldMkLst>
        <pc:spChg chg="mod">
          <ac:chgData name="Iqbal Hafidz" userId="1365f50eb2220e93" providerId="LiveId" clId="{2EE0C977-150F-4731-BF21-458C33E706FF}" dt="2019-10-05T12:39:27.133" v="2144" actId="20577"/>
          <ac:spMkLst>
            <pc:docMk/>
            <pc:sldMk cId="2150019039" sldId="320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3:49:06.374" v="2644" actId="20577"/>
          <ac:spMkLst>
            <pc:docMk/>
            <pc:sldMk cId="2150019039" sldId="320"/>
            <ac:spMk id="3" creationId="{26BFD6BA-5B6C-487E-8C9F-A9DC3D7F407A}"/>
          </ac:spMkLst>
        </pc:spChg>
      </pc:sldChg>
      <pc:sldChg chg="modSp add">
        <pc:chgData name="Iqbal Hafidz" userId="1365f50eb2220e93" providerId="LiveId" clId="{2EE0C977-150F-4731-BF21-458C33E706FF}" dt="2019-10-05T13:49:16.737" v="2645" actId="207"/>
        <pc:sldMkLst>
          <pc:docMk/>
          <pc:sldMk cId="2737883124" sldId="321"/>
        </pc:sldMkLst>
        <pc:spChg chg="mod">
          <ac:chgData name="Iqbal Hafidz" userId="1365f50eb2220e93" providerId="LiveId" clId="{2EE0C977-150F-4731-BF21-458C33E706FF}" dt="2019-10-05T12:42:36.070" v="2247" actId="20577"/>
          <ac:spMkLst>
            <pc:docMk/>
            <pc:sldMk cId="2737883124" sldId="321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3:49:16.737" v="2645" actId="207"/>
          <ac:spMkLst>
            <pc:docMk/>
            <pc:sldMk cId="2737883124" sldId="321"/>
            <ac:spMk id="3" creationId="{26BFD6BA-5B6C-487E-8C9F-A9DC3D7F407A}"/>
          </ac:spMkLst>
        </pc:spChg>
      </pc:sldChg>
      <pc:sldChg chg="modSp add">
        <pc:chgData name="Iqbal Hafidz" userId="1365f50eb2220e93" providerId="LiveId" clId="{2EE0C977-150F-4731-BF21-458C33E706FF}" dt="2019-10-05T12:31:54.821" v="2012" actId="20577"/>
        <pc:sldMkLst>
          <pc:docMk/>
          <pc:sldMk cId="642938460" sldId="322"/>
        </pc:sldMkLst>
        <pc:spChg chg="mod">
          <ac:chgData name="Iqbal Hafidz" userId="1365f50eb2220e93" providerId="LiveId" clId="{2EE0C977-150F-4731-BF21-458C33E706FF}" dt="2019-10-05T12:31:41.617" v="1985" actId="20577"/>
          <ac:spMkLst>
            <pc:docMk/>
            <pc:sldMk cId="642938460" sldId="322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31:54.821" v="2012" actId="20577"/>
          <ac:spMkLst>
            <pc:docMk/>
            <pc:sldMk cId="642938460" sldId="322"/>
            <ac:spMk id="3" creationId="{26BFD6BA-5B6C-487E-8C9F-A9DC3D7F407A}"/>
          </ac:spMkLst>
        </pc:spChg>
      </pc:sldChg>
      <pc:sldChg chg="modSp add">
        <pc:chgData name="Iqbal Hafidz" userId="1365f50eb2220e93" providerId="LiveId" clId="{2EE0C977-150F-4731-BF21-458C33E706FF}" dt="2019-10-05T12:41:49.478" v="2232" actId="20577"/>
        <pc:sldMkLst>
          <pc:docMk/>
          <pc:sldMk cId="2720203732" sldId="323"/>
        </pc:sldMkLst>
        <pc:spChg chg="mod">
          <ac:chgData name="Iqbal Hafidz" userId="1365f50eb2220e93" providerId="LiveId" clId="{2EE0C977-150F-4731-BF21-458C33E706FF}" dt="2019-10-05T12:41:37.059" v="2228" actId="20577"/>
          <ac:spMkLst>
            <pc:docMk/>
            <pc:sldMk cId="2720203732" sldId="323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41:49.478" v="2232" actId="20577"/>
          <ac:spMkLst>
            <pc:docMk/>
            <pc:sldMk cId="2720203732" sldId="323"/>
            <ac:spMk id="3" creationId="{26BFD6BA-5B6C-487E-8C9F-A9DC3D7F407A}"/>
          </ac:spMkLst>
        </pc:spChg>
      </pc:sldChg>
      <pc:sldChg chg="add">
        <pc:chgData name="Iqbal Hafidz" userId="1365f50eb2220e93" providerId="LiveId" clId="{2EE0C977-150F-4731-BF21-458C33E706FF}" dt="2019-10-05T12:34:15.267" v="2040"/>
        <pc:sldMkLst>
          <pc:docMk/>
          <pc:sldMk cId="3614182638" sldId="324"/>
        </pc:sldMkLst>
      </pc:sldChg>
      <pc:sldChg chg="modSp add">
        <pc:chgData name="Iqbal Hafidz" userId="1365f50eb2220e93" providerId="LiveId" clId="{2EE0C977-150F-4731-BF21-458C33E706FF}" dt="2019-10-05T12:36:27.787" v="2070" actId="20577"/>
        <pc:sldMkLst>
          <pc:docMk/>
          <pc:sldMk cId="3584210215" sldId="325"/>
        </pc:sldMkLst>
        <pc:spChg chg="mod">
          <ac:chgData name="Iqbal Hafidz" userId="1365f50eb2220e93" providerId="LiveId" clId="{2EE0C977-150F-4731-BF21-458C33E706FF}" dt="2019-10-05T12:34:48.883" v="2061" actId="20577"/>
          <ac:spMkLst>
            <pc:docMk/>
            <pc:sldMk cId="3584210215" sldId="325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36:27.787" v="2070" actId="20577"/>
          <ac:spMkLst>
            <pc:docMk/>
            <pc:sldMk cId="3584210215" sldId="325"/>
            <ac:spMk id="3" creationId="{26BFD6BA-5B6C-487E-8C9F-A9DC3D7F407A}"/>
          </ac:spMkLst>
        </pc:spChg>
      </pc:sldChg>
      <pc:sldChg chg="modSp add">
        <pc:chgData name="Iqbal Hafidz" userId="1365f50eb2220e93" providerId="LiveId" clId="{2EE0C977-150F-4731-BF21-458C33E706FF}" dt="2019-10-05T12:38:51.058" v="2114" actId="20577"/>
        <pc:sldMkLst>
          <pc:docMk/>
          <pc:sldMk cId="1989589543" sldId="326"/>
        </pc:sldMkLst>
        <pc:spChg chg="mod">
          <ac:chgData name="Iqbal Hafidz" userId="1365f50eb2220e93" providerId="LiveId" clId="{2EE0C977-150F-4731-BF21-458C33E706FF}" dt="2019-10-05T12:37:51.034" v="2098" actId="20577"/>
          <ac:spMkLst>
            <pc:docMk/>
            <pc:sldMk cId="1989589543" sldId="326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2:38:51.058" v="2114" actId="20577"/>
          <ac:spMkLst>
            <pc:docMk/>
            <pc:sldMk cId="1989589543" sldId="326"/>
            <ac:spMk id="3" creationId="{26BFD6BA-5B6C-487E-8C9F-A9DC3D7F407A}"/>
          </ac:spMkLst>
        </pc:spChg>
      </pc:sldChg>
      <pc:sldChg chg="modSp add">
        <pc:chgData name="Iqbal Hafidz" userId="1365f50eb2220e93" providerId="LiveId" clId="{2EE0C977-150F-4731-BF21-458C33E706FF}" dt="2019-10-05T13:49:40.352" v="2672" actId="20577"/>
        <pc:sldMkLst>
          <pc:docMk/>
          <pc:sldMk cId="2257618552" sldId="327"/>
        </pc:sldMkLst>
        <pc:spChg chg="mod">
          <ac:chgData name="Iqbal Hafidz" userId="1365f50eb2220e93" providerId="LiveId" clId="{2EE0C977-150F-4731-BF21-458C33E706FF}" dt="2019-10-05T12:45:47.221" v="2418" actId="20577"/>
          <ac:spMkLst>
            <pc:docMk/>
            <pc:sldMk cId="2257618552" sldId="327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3:49:40.352" v="2672" actId="20577"/>
          <ac:spMkLst>
            <pc:docMk/>
            <pc:sldMk cId="2257618552" sldId="327"/>
            <ac:spMk id="3" creationId="{26BFD6BA-5B6C-487E-8C9F-A9DC3D7F407A}"/>
          </ac:spMkLst>
        </pc:spChg>
      </pc:sldChg>
      <pc:sldChg chg="modSp add">
        <pc:chgData name="Iqbal Hafidz" userId="1365f50eb2220e93" providerId="LiveId" clId="{2EE0C977-150F-4731-BF21-458C33E706FF}" dt="2019-10-05T14:00:12.496" v="2908" actId="20577"/>
        <pc:sldMkLst>
          <pc:docMk/>
          <pc:sldMk cId="248343531" sldId="328"/>
        </pc:sldMkLst>
        <pc:spChg chg="mod">
          <ac:chgData name="Iqbal Hafidz" userId="1365f50eb2220e93" providerId="LiveId" clId="{2EE0C977-150F-4731-BF21-458C33E706FF}" dt="2019-10-05T13:50:12.114" v="2679" actId="20577"/>
          <ac:spMkLst>
            <pc:docMk/>
            <pc:sldMk cId="248343531" sldId="328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4:00:12.496" v="2908" actId="20577"/>
          <ac:spMkLst>
            <pc:docMk/>
            <pc:sldMk cId="248343531" sldId="328"/>
            <ac:spMk id="3" creationId="{26BFD6BA-5B6C-487E-8C9F-A9DC3D7F407A}"/>
          </ac:spMkLst>
        </pc:spChg>
      </pc:sldChg>
      <pc:sldChg chg="add del">
        <pc:chgData name="Iqbal Hafidz" userId="1365f50eb2220e93" providerId="LiveId" clId="{2EE0C977-150F-4731-BF21-458C33E706FF}" dt="2019-10-05T13:50:15.615" v="2680" actId="2696"/>
        <pc:sldMkLst>
          <pc:docMk/>
          <pc:sldMk cId="1426090978" sldId="329"/>
        </pc:sldMkLst>
      </pc:sldChg>
      <pc:sldChg chg="addSp delSp modSp add ord">
        <pc:chgData name="Iqbal Hafidz" userId="1365f50eb2220e93" providerId="LiveId" clId="{2EE0C977-150F-4731-BF21-458C33E706FF}" dt="2019-10-05T13:47:55.458" v="2627" actId="1076"/>
        <pc:sldMkLst>
          <pc:docMk/>
          <pc:sldMk cId="2919250344" sldId="330"/>
        </pc:sldMkLst>
        <pc:spChg chg="mod">
          <ac:chgData name="Iqbal Hafidz" userId="1365f50eb2220e93" providerId="LiveId" clId="{2EE0C977-150F-4731-BF21-458C33E706FF}" dt="2019-10-05T13:42:15.242" v="2534" actId="20577"/>
          <ac:spMkLst>
            <pc:docMk/>
            <pc:sldMk cId="2919250344" sldId="330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3:39:59.508" v="2502" actId="20577"/>
          <ac:spMkLst>
            <pc:docMk/>
            <pc:sldMk cId="2919250344" sldId="330"/>
            <ac:spMk id="3" creationId="{26BFD6BA-5B6C-487E-8C9F-A9DC3D7F407A}"/>
          </ac:spMkLst>
        </pc:spChg>
        <pc:picChg chg="del">
          <ac:chgData name="Iqbal Hafidz" userId="1365f50eb2220e93" providerId="LiveId" clId="{2EE0C977-150F-4731-BF21-458C33E706FF}" dt="2019-10-05T13:41:11.430" v="2518"/>
          <ac:picMkLst>
            <pc:docMk/>
            <pc:sldMk cId="2919250344" sldId="330"/>
            <ac:picMk id="5" creationId="{45730F03-E74B-4E29-9797-CFB5A98F445F}"/>
          </ac:picMkLst>
        </pc:picChg>
        <pc:picChg chg="add mod">
          <ac:chgData name="Iqbal Hafidz" userId="1365f50eb2220e93" providerId="LiveId" clId="{2EE0C977-150F-4731-BF21-458C33E706FF}" dt="2019-10-05T13:47:55.458" v="2627" actId="1076"/>
          <ac:picMkLst>
            <pc:docMk/>
            <pc:sldMk cId="2919250344" sldId="330"/>
            <ac:picMk id="7" creationId="{4E8C0AFA-B173-4623-AA3E-0D71F8FD9BA9}"/>
          </ac:picMkLst>
        </pc:picChg>
        <pc:picChg chg="add mod">
          <ac:chgData name="Iqbal Hafidz" userId="1365f50eb2220e93" providerId="LiveId" clId="{2EE0C977-150F-4731-BF21-458C33E706FF}" dt="2019-10-05T13:47:53.522" v="2626" actId="1076"/>
          <ac:picMkLst>
            <pc:docMk/>
            <pc:sldMk cId="2919250344" sldId="330"/>
            <ac:picMk id="8" creationId="{1E0C717B-A72F-431A-981E-07238D6C123C}"/>
          </ac:picMkLst>
        </pc:picChg>
        <pc:picChg chg="add">
          <ac:chgData name="Iqbal Hafidz" userId="1365f50eb2220e93" providerId="LiveId" clId="{2EE0C977-150F-4731-BF21-458C33E706FF}" dt="2019-10-05T13:41:11.868" v="2519"/>
          <ac:picMkLst>
            <pc:docMk/>
            <pc:sldMk cId="2919250344" sldId="330"/>
            <ac:picMk id="9" creationId="{CCA78CA8-6E59-4C9A-B15F-29577830148A}"/>
          </ac:picMkLst>
        </pc:picChg>
      </pc:sldChg>
      <pc:sldChg chg="addSp modSp add">
        <pc:chgData name="Iqbal Hafidz" userId="1365f50eb2220e93" providerId="LiveId" clId="{2EE0C977-150F-4731-BF21-458C33E706FF}" dt="2019-10-05T13:42:22.198" v="2553" actId="20577"/>
        <pc:sldMkLst>
          <pc:docMk/>
          <pc:sldMk cId="141693891" sldId="331"/>
        </pc:sldMkLst>
        <pc:spChg chg="mod">
          <ac:chgData name="Iqbal Hafidz" userId="1365f50eb2220e93" providerId="LiveId" clId="{2EE0C977-150F-4731-BF21-458C33E706FF}" dt="2019-10-05T13:42:22.198" v="2553" actId="20577"/>
          <ac:spMkLst>
            <pc:docMk/>
            <pc:sldMk cId="141693891" sldId="331"/>
            <ac:spMk id="2" creationId="{B802C55E-2142-4744-84CF-6BED1BDFCEE2}"/>
          </ac:spMkLst>
        </pc:spChg>
        <pc:picChg chg="add mod">
          <ac:chgData name="Iqbal Hafidz" userId="1365f50eb2220e93" providerId="LiveId" clId="{2EE0C977-150F-4731-BF21-458C33E706FF}" dt="2019-10-05T13:41:46.738" v="2525" actId="1076"/>
          <ac:picMkLst>
            <pc:docMk/>
            <pc:sldMk cId="141693891" sldId="331"/>
            <ac:picMk id="7" creationId="{4FE549DC-8F45-4930-AE8A-E1D939DC52DD}"/>
          </ac:picMkLst>
        </pc:picChg>
        <pc:picChg chg="add mod">
          <ac:chgData name="Iqbal Hafidz" userId="1365f50eb2220e93" providerId="LiveId" clId="{2EE0C977-150F-4731-BF21-458C33E706FF}" dt="2019-10-05T13:41:43.697" v="2524" actId="1076"/>
          <ac:picMkLst>
            <pc:docMk/>
            <pc:sldMk cId="141693891" sldId="331"/>
            <ac:picMk id="8" creationId="{49638B3D-F206-4CD2-A0A7-EDF0F439FB28}"/>
          </ac:picMkLst>
        </pc:picChg>
      </pc:sldChg>
      <pc:sldChg chg="addSp modSp add ord">
        <pc:chgData name="Iqbal Hafidz" userId="1365f50eb2220e93" providerId="LiveId" clId="{2EE0C977-150F-4731-BF21-458C33E706FF}" dt="2019-10-05T13:41:14.682" v="2520"/>
        <pc:sldMkLst>
          <pc:docMk/>
          <pc:sldMk cId="373997861" sldId="332"/>
        </pc:sldMkLst>
        <pc:picChg chg="add mod">
          <ac:chgData name="Iqbal Hafidz" userId="1365f50eb2220e93" providerId="LiveId" clId="{2EE0C977-150F-4731-BF21-458C33E706FF}" dt="2019-10-05T13:40:16.258" v="2507" actId="1076"/>
          <ac:picMkLst>
            <pc:docMk/>
            <pc:sldMk cId="373997861" sldId="332"/>
            <ac:picMk id="7" creationId="{8C4ECD5B-39D3-44C4-8788-08C4D46B3ED8}"/>
          </ac:picMkLst>
        </pc:picChg>
      </pc:sldChg>
      <pc:sldChg chg="addSp delSp modSp add">
        <pc:chgData name="Iqbal Hafidz" userId="1365f50eb2220e93" providerId="LiveId" clId="{2EE0C977-150F-4731-BF21-458C33E706FF}" dt="2019-10-05T13:43:53.689" v="2571" actId="20577"/>
        <pc:sldMkLst>
          <pc:docMk/>
          <pc:sldMk cId="2977241552" sldId="333"/>
        </pc:sldMkLst>
        <pc:spChg chg="mod">
          <ac:chgData name="Iqbal Hafidz" userId="1365f50eb2220e93" providerId="LiveId" clId="{2EE0C977-150F-4731-BF21-458C33E706FF}" dt="2019-10-05T13:43:53.689" v="2571" actId="20577"/>
          <ac:spMkLst>
            <pc:docMk/>
            <pc:sldMk cId="2977241552" sldId="333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3:43:09.107" v="2562"/>
          <ac:spMkLst>
            <pc:docMk/>
            <pc:sldMk cId="2977241552" sldId="333"/>
            <ac:spMk id="3" creationId="{26BFD6BA-5B6C-487E-8C9F-A9DC3D7F407A}"/>
          </ac:spMkLst>
        </pc:spChg>
        <pc:picChg chg="del mod">
          <ac:chgData name="Iqbal Hafidz" userId="1365f50eb2220e93" providerId="LiveId" clId="{2EE0C977-150F-4731-BF21-458C33E706FF}" dt="2019-10-05T13:42:56.720" v="2559" actId="478"/>
          <ac:picMkLst>
            <pc:docMk/>
            <pc:sldMk cId="2977241552" sldId="333"/>
            <ac:picMk id="7" creationId="{4FE549DC-8F45-4930-AE8A-E1D939DC52DD}"/>
          </ac:picMkLst>
        </pc:picChg>
        <pc:picChg chg="del">
          <ac:chgData name="Iqbal Hafidz" userId="1365f50eb2220e93" providerId="LiveId" clId="{2EE0C977-150F-4731-BF21-458C33E706FF}" dt="2019-10-05T13:42:57.484" v="2560" actId="478"/>
          <ac:picMkLst>
            <pc:docMk/>
            <pc:sldMk cId="2977241552" sldId="333"/>
            <ac:picMk id="8" creationId="{49638B3D-F206-4CD2-A0A7-EDF0F439FB28}"/>
          </ac:picMkLst>
        </pc:picChg>
        <pc:picChg chg="add">
          <ac:chgData name="Iqbal Hafidz" userId="1365f50eb2220e93" providerId="LiveId" clId="{2EE0C977-150F-4731-BF21-458C33E706FF}" dt="2019-10-05T13:42:58.905" v="2561"/>
          <ac:picMkLst>
            <pc:docMk/>
            <pc:sldMk cId="2977241552" sldId="333"/>
            <ac:picMk id="9" creationId="{468C5132-20EF-4156-82C9-936BE99B7146}"/>
          </ac:picMkLst>
        </pc:picChg>
      </pc:sldChg>
      <pc:sldChg chg="addSp delSp modSp add ord">
        <pc:chgData name="Iqbal Hafidz" userId="1365f50eb2220e93" providerId="LiveId" clId="{2EE0C977-150F-4731-BF21-458C33E706FF}" dt="2019-10-05T13:44:01.872" v="2589" actId="20577"/>
        <pc:sldMkLst>
          <pc:docMk/>
          <pc:sldMk cId="712925557" sldId="334"/>
        </pc:sldMkLst>
        <pc:spChg chg="mod">
          <ac:chgData name="Iqbal Hafidz" userId="1365f50eb2220e93" providerId="LiveId" clId="{2EE0C977-150F-4731-BF21-458C33E706FF}" dt="2019-10-05T13:44:01.872" v="2589" actId="20577"/>
          <ac:spMkLst>
            <pc:docMk/>
            <pc:sldMk cId="712925557" sldId="334"/>
            <ac:spMk id="2" creationId="{B802C55E-2142-4744-84CF-6BED1BDFCEE2}"/>
          </ac:spMkLst>
        </pc:spChg>
        <pc:spChg chg="mod">
          <ac:chgData name="Iqbal Hafidz" userId="1365f50eb2220e93" providerId="LiveId" clId="{2EE0C977-150F-4731-BF21-458C33E706FF}" dt="2019-10-05T13:43:25.083" v="2564" actId="27636"/>
          <ac:spMkLst>
            <pc:docMk/>
            <pc:sldMk cId="712925557" sldId="334"/>
            <ac:spMk id="3" creationId="{26BFD6BA-5B6C-487E-8C9F-A9DC3D7F407A}"/>
          </ac:spMkLst>
        </pc:spChg>
        <pc:picChg chg="del">
          <ac:chgData name="Iqbal Hafidz" userId="1365f50eb2220e93" providerId="LiveId" clId="{2EE0C977-150F-4731-BF21-458C33E706FF}" dt="2019-10-05T13:42:54.631" v="2556" actId="478"/>
          <ac:picMkLst>
            <pc:docMk/>
            <pc:sldMk cId="712925557" sldId="334"/>
            <ac:picMk id="7" creationId="{4FE549DC-8F45-4930-AE8A-E1D939DC52DD}"/>
          </ac:picMkLst>
        </pc:picChg>
        <pc:picChg chg="del">
          <ac:chgData name="Iqbal Hafidz" userId="1365f50eb2220e93" providerId="LiveId" clId="{2EE0C977-150F-4731-BF21-458C33E706FF}" dt="2019-10-05T13:42:55.273" v="2557" actId="478"/>
          <ac:picMkLst>
            <pc:docMk/>
            <pc:sldMk cId="712925557" sldId="334"/>
            <ac:picMk id="8" creationId="{49638B3D-F206-4CD2-A0A7-EDF0F439FB28}"/>
          </ac:picMkLst>
        </pc:picChg>
        <pc:picChg chg="add">
          <ac:chgData name="Iqbal Hafidz" userId="1365f50eb2220e93" providerId="LiveId" clId="{2EE0C977-150F-4731-BF21-458C33E706FF}" dt="2019-10-05T13:43:32.986" v="2565"/>
          <ac:picMkLst>
            <pc:docMk/>
            <pc:sldMk cId="712925557" sldId="334"/>
            <ac:picMk id="9" creationId="{C1A09B4C-4295-4414-9937-F83E2304A38A}"/>
          </ac:picMkLst>
        </pc:picChg>
      </pc:sldChg>
      <pc:sldChg chg="addSp delSp modSp add">
        <pc:chgData name="Iqbal Hafidz" userId="1365f50eb2220e93" providerId="LiveId" clId="{2EE0C977-150F-4731-BF21-458C33E706FF}" dt="2019-10-05T13:44:35.733" v="2593"/>
        <pc:sldMkLst>
          <pc:docMk/>
          <pc:sldMk cId="222580141" sldId="335"/>
        </pc:sldMkLst>
        <pc:spChg chg="del mod">
          <ac:chgData name="Iqbal Hafidz" userId="1365f50eb2220e93" providerId="LiveId" clId="{2EE0C977-150F-4731-BF21-458C33E706FF}" dt="2019-10-05T13:44:35.733" v="2593"/>
          <ac:spMkLst>
            <pc:docMk/>
            <pc:sldMk cId="222580141" sldId="335"/>
            <ac:spMk id="3" creationId="{26BFD6BA-5B6C-487E-8C9F-A9DC3D7F407A}"/>
          </ac:spMkLst>
        </pc:spChg>
        <pc:picChg chg="del">
          <ac:chgData name="Iqbal Hafidz" userId="1365f50eb2220e93" providerId="LiveId" clId="{2EE0C977-150F-4731-BF21-458C33E706FF}" dt="2019-10-05T13:44:07.977" v="2591" actId="478"/>
          <ac:picMkLst>
            <pc:docMk/>
            <pc:sldMk cId="222580141" sldId="335"/>
            <ac:picMk id="9" creationId="{468C5132-20EF-4156-82C9-936BE99B7146}"/>
          </ac:picMkLst>
        </pc:picChg>
        <pc:picChg chg="add">
          <ac:chgData name="Iqbal Hafidz" userId="1365f50eb2220e93" providerId="LiveId" clId="{2EE0C977-150F-4731-BF21-458C33E706FF}" dt="2019-10-05T13:44:35.733" v="2593"/>
          <ac:picMkLst>
            <pc:docMk/>
            <pc:sldMk cId="222580141" sldId="335"/>
            <ac:picMk id="30722" creationId="{BC9880FF-BC32-44AD-A915-9CDCB10B07B5}"/>
          </ac:picMkLst>
        </pc:picChg>
      </pc:sldChg>
      <pc:sldChg chg="addSp delSp modSp add">
        <pc:chgData name="Iqbal Hafidz" userId="1365f50eb2220e93" providerId="LiveId" clId="{2EE0C977-150F-4731-BF21-458C33E706FF}" dt="2019-10-05T13:45:18.945" v="2602" actId="14100"/>
        <pc:sldMkLst>
          <pc:docMk/>
          <pc:sldMk cId="2941377848" sldId="336"/>
        </pc:sldMkLst>
        <pc:spChg chg="add del mod">
          <ac:chgData name="Iqbal Hafidz" userId="1365f50eb2220e93" providerId="LiveId" clId="{2EE0C977-150F-4731-BF21-458C33E706FF}" dt="2019-10-05T13:44:55.465" v="2596"/>
          <ac:spMkLst>
            <pc:docMk/>
            <pc:sldMk cId="2941377848" sldId="336"/>
            <ac:spMk id="3" creationId="{810E4136-9050-4E38-A8D5-C15D60928D2C}"/>
          </ac:spMkLst>
        </pc:spChg>
        <pc:picChg chg="del">
          <ac:chgData name="Iqbal Hafidz" userId="1365f50eb2220e93" providerId="LiveId" clId="{2EE0C977-150F-4731-BF21-458C33E706FF}" dt="2019-10-05T13:44:41.170" v="2595" actId="478"/>
          <ac:picMkLst>
            <pc:docMk/>
            <pc:sldMk cId="2941377848" sldId="336"/>
            <ac:picMk id="30722" creationId="{BC9880FF-BC32-44AD-A915-9CDCB10B07B5}"/>
          </ac:picMkLst>
        </pc:picChg>
        <pc:picChg chg="add mod">
          <ac:chgData name="Iqbal Hafidz" userId="1365f50eb2220e93" providerId="LiveId" clId="{2EE0C977-150F-4731-BF21-458C33E706FF}" dt="2019-10-05T13:45:15.648" v="2601" actId="14100"/>
          <ac:picMkLst>
            <pc:docMk/>
            <pc:sldMk cId="2941377848" sldId="336"/>
            <ac:picMk id="31746" creationId="{05D52193-32E9-4FC0-8229-155FABA7AE73}"/>
          </ac:picMkLst>
        </pc:picChg>
        <pc:picChg chg="add mod">
          <ac:chgData name="Iqbal Hafidz" userId="1365f50eb2220e93" providerId="LiveId" clId="{2EE0C977-150F-4731-BF21-458C33E706FF}" dt="2019-10-05T13:45:18.945" v="2602" actId="14100"/>
          <ac:picMkLst>
            <pc:docMk/>
            <pc:sldMk cId="2941377848" sldId="336"/>
            <ac:picMk id="31748" creationId="{61C4568A-BFE8-471F-B010-D5F648C26F62}"/>
          </ac:picMkLst>
        </pc:picChg>
      </pc:sldChg>
      <pc:sldChg chg="addSp modSp add ord">
        <pc:chgData name="Iqbal Hafidz" userId="1365f50eb2220e93" providerId="LiveId" clId="{2EE0C977-150F-4731-BF21-458C33E706FF}" dt="2019-10-05T13:59:11.587" v="2847"/>
        <pc:sldMkLst>
          <pc:docMk/>
          <pc:sldMk cId="2029241496" sldId="337"/>
        </pc:sldMkLst>
        <pc:picChg chg="add mod modCrop">
          <ac:chgData name="Iqbal Hafidz" userId="1365f50eb2220e93" providerId="LiveId" clId="{2EE0C977-150F-4731-BF21-458C33E706FF}" dt="2019-10-05T13:59:07.553" v="2846" actId="14100"/>
          <ac:picMkLst>
            <pc:docMk/>
            <pc:sldMk cId="2029241496" sldId="337"/>
            <ac:picMk id="4" creationId="{8C94CC78-1AF3-429E-A7CC-4DB1616F76F6}"/>
          </ac:picMkLst>
        </pc:picChg>
      </pc:sldChg>
      <pc:sldChg chg="delSp modSp add ord">
        <pc:chgData name="Iqbal Hafidz" userId="1365f50eb2220e93" providerId="LiveId" clId="{2EE0C977-150F-4731-BF21-458C33E706FF}" dt="2019-10-05T13:59:53.867" v="2885" actId="20577"/>
        <pc:sldMkLst>
          <pc:docMk/>
          <pc:sldMk cId="515339641" sldId="338"/>
        </pc:sldMkLst>
        <pc:spChg chg="mod">
          <ac:chgData name="Iqbal Hafidz" userId="1365f50eb2220e93" providerId="LiveId" clId="{2EE0C977-150F-4731-BF21-458C33E706FF}" dt="2019-10-05T13:47:35.722" v="2624" actId="1076"/>
          <ac:spMkLst>
            <pc:docMk/>
            <pc:sldMk cId="515339641" sldId="338"/>
            <ac:spMk id="2" creationId="{D1AEEA62-1347-4A1D-BA33-E758C59C71CB}"/>
          </ac:spMkLst>
        </pc:spChg>
        <pc:spChg chg="mod">
          <ac:chgData name="Iqbal Hafidz" userId="1365f50eb2220e93" providerId="LiveId" clId="{2EE0C977-150F-4731-BF21-458C33E706FF}" dt="2019-10-05T13:59:53.867" v="2885" actId="20577"/>
          <ac:spMkLst>
            <pc:docMk/>
            <pc:sldMk cId="515339641" sldId="338"/>
            <ac:spMk id="5" creationId="{2971D8F1-FDDC-407A-92D8-73F93B2AB799}"/>
          </ac:spMkLst>
        </pc:spChg>
        <pc:picChg chg="mod">
          <ac:chgData name="Iqbal Hafidz" userId="1365f50eb2220e93" providerId="LiveId" clId="{2EE0C977-150F-4731-BF21-458C33E706FF}" dt="2019-10-05T13:47:25.497" v="2621" actId="1076"/>
          <ac:picMkLst>
            <pc:docMk/>
            <pc:sldMk cId="515339641" sldId="338"/>
            <ac:picMk id="6" creationId="{807FB4ED-BD38-4433-BA47-778341173526}"/>
          </ac:picMkLst>
        </pc:picChg>
        <pc:picChg chg="del">
          <ac:chgData name="Iqbal Hafidz" userId="1365f50eb2220e93" providerId="LiveId" clId="{2EE0C977-150F-4731-BF21-458C33E706FF}" dt="2019-10-05T13:46:08.763" v="2605" actId="478"/>
          <ac:picMkLst>
            <pc:docMk/>
            <pc:sldMk cId="515339641" sldId="338"/>
            <ac:picMk id="16" creationId="{26B8F38F-20BC-421D-93DB-8AD18077FFF0}"/>
          </ac:picMkLst>
        </pc:picChg>
        <pc:cxnChg chg="del">
          <ac:chgData name="Iqbal Hafidz" userId="1365f50eb2220e93" providerId="LiveId" clId="{2EE0C977-150F-4731-BF21-458C33E706FF}" dt="2019-10-05T13:47:19.304" v="2620" actId="478"/>
          <ac:cxnSpMkLst>
            <pc:docMk/>
            <pc:sldMk cId="515339641" sldId="338"/>
            <ac:cxnSpMk id="8" creationId="{F428C1AA-351D-4091-93FA-2D3C3903C391}"/>
          </ac:cxnSpMkLst>
        </pc:cxnChg>
        <pc:cxnChg chg="del">
          <ac:chgData name="Iqbal Hafidz" userId="1365f50eb2220e93" providerId="LiveId" clId="{2EE0C977-150F-4731-BF21-458C33E706FF}" dt="2019-10-05T13:47:17.551" v="2619" actId="478"/>
          <ac:cxnSpMkLst>
            <pc:docMk/>
            <pc:sldMk cId="515339641" sldId="338"/>
            <ac:cxnSpMk id="9" creationId="{AF318471-5371-4AE9-98ED-7E0E3CF685D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FC8B-06DA-4E4E-9578-52AB4106E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3EBF6-2732-41D8-B787-370CA9CF3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037C6-6ED2-4C59-B06C-D7387EF5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686E-1DBA-4C30-8B3A-D92AB207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4B42-72B7-4613-A2F6-D16878BE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124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877A-7A1F-403B-8688-072DA918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C2F2F-9BB1-4830-A5CB-4E475825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DE5E4-DEA7-46EF-B39F-85C83E61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E776-9E1C-415F-8D91-46FD32B8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FD1BC-5DAB-4EF8-876E-D1B3E4A1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036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5E64B-D1C5-4D44-97A2-C1F58A5C4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CED73-00FF-4C9D-A880-F62872A9A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A5DB9-F7AF-4524-9188-88E12461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CF7B8-4903-414C-B50B-8DC5B687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A745F-54AB-43ED-BAB6-8C234368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55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FC61-E480-44E0-81CD-CC8131B5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C7066-393B-4E68-82BD-008E1EC1D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054C4-2DBC-42FC-B921-1B669C7C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B4C6-16F3-4636-B6F2-E904C951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7D35-64EB-4CDF-9EE8-9C1890F1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261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4B3D-B69F-4872-990A-C093D3D7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A5E98-348C-4F16-9D62-7C4DD41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8ABA-F500-4FC5-82E0-7EB303BB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D344B-6EB9-4F27-BB4A-C115B54B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51C8F-A71F-4DF0-ACAC-D8233179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021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606-D77C-4856-A901-2A294554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77AA-F837-425D-8B50-BCB63032E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78827-4089-4FF5-B5A7-62EA50FAA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39ED3-2B1A-4FBE-9884-8B0B903C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D3782-24CD-4028-BA12-17AD296C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BA184-D29C-4051-B1D6-75FB9157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20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4FE8-CBC1-4268-9747-F7A6EA58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2A312-D067-46AD-A7FC-387DDB479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9287A-2A4C-46C4-80C8-9B3CACF5A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9B46D-DAA0-4C13-A420-012272D1C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46132-A28A-4C95-AADC-0AEB335FD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129E6-C515-4A85-AC33-3D03AD9C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63536-4FF6-4E8D-8CB7-24007AD0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62D30-13D6-4F11-8D15-20DE552C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717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0639-D5BC-4D43-86FB-212CEEE4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92B89-EDE3-4466-87A5-6E877F7B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96643-492E-4B40-8B5C-BB4E9ECD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33DE8-733F-4267-A600-E9EFBCAB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29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EB415-98B4-4F8F-95FA-237C5279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DB9CC-0CCE-4677-B404-45694604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09F90-7484-43C6-9B39-DB522842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958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C914-008D-4C3F-A03C-CD13681C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5CB2-276B-45D7-BE03-6B0934F8C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ADB9F-B113-42B7-8013-78577EF6B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F3A16-548B-48BE-A53F-5F2A9BDF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95542-96FF-48C7-8469-52660476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54ACB-DB2B-4C1F-AED5-7618C4F4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034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AAD8-D2D6-40E8-9E4F-BD40C6EA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DB07A-BECC-456B-A1B3-541FFB158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5F9B9-CEA9-41C8-8F96-CD25DAFF3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068FF-9E1D-4E15-8232-ADB64D85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A32DB-D114-4197-A3FF-872CA8C5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4F667-1C21-4987-9F90-1CC075D4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989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29BF7-FE3F-4808-82E0-8D518407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70FA4-3523-476F-9169-4D9F8D739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A87A-75F6-4929-BF53-F095F63C3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4536-B1BF-42EC-874A-D496D71D5342}" type="datetimeFigureOut">
              <a:rPr lang="en-MY" smtClean="0"/>
              <a:t>6/10/2019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25F2C-4D94-489F-BBB4-49881627B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BFE6D-A403-4722-A89E-D14CD009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93CF-6F2D-4352-823E-46F9FD5A35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89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C83-D631-4B8B-B9E2-F1E23663A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Fluid Overload in Dialysis Patients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36F37-FD02-45B1-ABAF-3A730E910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Dr Muhammad Iqbal Abdul Hafidz </a:t>
            </a:r>
          </a:p>
          <a:p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UiTM Sg </a:t>
            </a:r>
            <a:r>
              <a:rPr lang="en-US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Buloh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DB65E7-AA65-4E91-B085-EB4A95EBDFDF}"/>
              </a:ext>
            </a:extLst>
          </p:cNvPr>
          <p:cNvCxnSpPr>
            <a:cxnSpLocks/>
          </p:cNvCxnSpPr>
          <p:nvPr/>
        </p:nvCxnSpPr>
        <p:spPr>
          <a:xfrm>
            <a:off x="0" y="5967664"/>
            <a:ext cx="900924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8860B09-E959-4883-A68D-6C0BE8974F57}"/>
              </a:ext>
            </a:extLst>
          </p:cNvPr>
          <p:cNvSpPr/>
          <p:nvPr/>
        </p:nvSpPr>
        <p:spPr>
          <a:xfrm>
            <a:off x="-1" y="1376195"/>
            <a:ext cx="3696101" cy="1155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E1D462-D8A9-4EDD-95AA-4BCB2F10A72F}"/>
              </a:ext>
            </a:extLst>
          </p:cNvPr>
          <p:cNvSpPr/>
          <p:nvPr/>
        </p:nvSpPr>
        <p:spPr>
          <a:xfrm>
            <a:off x="0" y="1631482"/>
            <a:ext cx="2868328" cy="1155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893F0-A6A6-4FCA-8077-B8C0E0332338}"/>
              </a:ext>
            </a:extLst>
          </p:cNvPr>
          <p:cNvCxnSpPr>
            <a:cxnSpLocks/>
          </p:cNvCxnSpPr>
          <p:nvPr/>
        </p:nvCxnSpPr>
        <p:spPr>
          <a:xfrm>
            <a:off x="5919537" y="6120064"/>
            <a:ext cx="388860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67652B-32D2-4B11-962D-E66E63ECFED3}"/>
              </a:ext>
            </a:extLst>
          </p:cNvPr>
          <p:cNvCxnSpPr>
            <a:cxnSpLocks/>
          </p:cNvCxnSpPr>
          <p:nvPr/>
        </p:nvCxnSpPr>
        <p:spPr>
          <a:xfrm>
            <a:off x="7775609" y="3506755"/>
            <a:ext cx="388860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3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Fluid compartment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fluid compartment of body">
            <a:extLst>
              <a:ext uri="{FF2B5EF4-FFF2-40B4-BE49-F238E27FC236}">
                <a16:creationId xmlns:a16="http://schemas.microsoft.com/office/drawing/2014/main" id="{1DC7A227-40A9-4402-A6F7-EBCD364D3F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2" y="1825626"/>
            <a:ext cx="10370647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A664D0D-FCBF-4F26-9B59-07F77DCBF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8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Fluid compartment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Image result for fluid compartment of body">
            <a:extLst>
              <a:ext uri="{FF2B5EF4-FFF2-40B4-BE49-F238E27FC236}">
                <a16:creationId xmlns:a16="http://schemas.microsoft.com/office/drawing/2014/main" id="{FB5C5D63-A76A-4538-93CA-64C530F53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4" y="1891214"/>
            <a:ext cx="95482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4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Dry Weight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badi" panose="020B0604020104020204" pitchFamily="34" charset="0"/>
              </a:rPr>
              <a:t>Dry weight is defined as the lowest weight a patient can tolerate without </a:t>
            </a:r>
          </a:p>
          <a:p>
            <a:pPr lvl="1"/>
            <a:r>
              <a:rPr lang="en-US" sz="3200" dirty="0">
                <a:latin typeface="Abadi" panose="020B0604020104020204" pitchFamily="34" charset="0"/>
              </a:rPr>
              <a:t>the development of symptoms - cramps</a:t>
            </a:r>
          </a:p>
          <a:p>
            <a:pPr lvl="1"/>
            <a:r>
              <a:rPr lang="en-US" sz="3200" dirty="0">
                <a:latin typeface="Abadi" panose="020B0604020104020204" pitchFamily="34" charset="0"/>
              </a:rPr>
              <a:t>hypotension</a:t>
            </a:r>
            <a:endParaRPr lang="en-MY" dirty="0">
              <a:latin typeface="Abadi" panose="020B0604020104020204" pitchFamily="34" charset="0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5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Fluid overload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badi" panose="020B0604020104020204" pitchFamily="34" charset="0"/>
              </a:rPr>
              <a:t>Weight above the dry weight</a:t>
            </a:r>
            <a:endParaRPr lang="en-MY" dirty="0">
              <a:latin typeface="Abadi" panose="020B0604020104020204" pitchFamily="34" charset="0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93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Hypervolaemia</a:t>
            </a:r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(Fluid overload) 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Image result for fluid overload definition">
            <a:extLst>
              <a:ext uri="{FF2B5EF4-FFF2-40B4-BE49-F238E27FC236}">
                <a16:creationId xmlns:a16="http://schemas.microsoft.com/office/drawing/2014/main" id="{03DB1CE1-13D2-48AF-935B-0FFE06A0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3" y="1796269"/>
            <a:ext cx="10780294" cy="44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8DF98A0-B9F7-4BC2-BAD0-7546C21ED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ESRF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Image result for fluid overload definition">
            <a:extLst>
              <a:ext uri="{FF2B5EF4-FFF2-40B4-BE49-F238E27FC236}">
                <a16:creationId xmlns:a16="http://schemas.microsoft.com/office/drawing/2014/main" id="{03DB1CE1-13D2-48AF-935B-0FFE06A0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3" y="1796269"/>
            <a:ext cx="10780294" cy="44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8DF98A0-B9F7-4BC2-BAD0-7546C21ED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0102A95F-C76E-46DC-AC3B-DD33A9ED6FA3}"/>
              </a:ext>
            </a:extLst>
          </p:cNvPr>
          <p:cNvSpPr/>
          <p:nvPr/>
        </p:nvSpPr>
        <p:spPr>
          <a:xfrm>
            <a:off x="2945331" y="2964581"/>
            <a:ext cx="2271562" cy="1540042"/>
          </a:xfrm>
          <a:prstGeom prst="noSmoking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pic>
        <p:nvPicPr>
          <p:cNvPr id="15362" name="Picture 2" descr="Image result for cardiac failure">
            <a:extLst>
              <a:ext uri="{FF2B5EF4-FFF2-40B4-BE49-F238E27FC236}">
                <a16:creationId xmlns:a16="http://schemas.microsoft.com/office/drawing/2014/main" id="{2F7D0A5A-D672-4C42-858D-BF2B4AFD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08" y="846843"/>
            <a:ext cx="4449214" cy="54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Symptoms of overload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SOB</a:t>
            </a:r>
          </a:p>
          <a:p>
            <a:r>
              <a:rPr lang="en-US" dirty="0">
                <a:latin typeface="Abadi" panose="020B0604020104020204" pitchFamily="34" charset="0"/>
              </a:rPr>
              <a:t>Orthopnea – breathless on lying flat</a:t>
            </a:r>
          </a:p>
          <a:p>
            <a:r>
              <a:rPr lang="en-US" dirty="0">
                <a:latin typeface="Abadi" panose="020B0604020104020204" pitchFamily="34" charset="0"/>
              </a:rPr>
              <a:t>Lower limb swelling</a:t>
            </a:r>
          </a:p>
          <a:p>
            <a:r>
              <a:rPr lang="en-US" dirty="0">
                <a:latin typeface="Abadi" panose="020B0604020104020204" pitchFamily="34" charset="0"/>
              </a:rPr>
              <a:t>Ascites </a:t>
            </a:r>
          </a:p>
          <a:p>
            <a:r>
              <a:rPr lang="en-US" dirty="0">
                <a:latin typeface="Abadi" panose="020B0604020104020204" pitchFamily="34" charset="0"/>
              </a:rPr>
              <a:t>Generalized </a:t>
            </a:r>
            <a:r>
              <a:rPr lang="en-US" dirty="0" err="1">
                <a:latin typeface="Abadi" panose="020B0604020104020204" pitchFamily="34" charset="0"/>
              </a:rPr>
              <a:t>oedema</a:t>
            </a:r>
            <a:endParaRPr lang="en-US" dirty="0">
              <a:latin typeface="Abadi" panose="020B0604020104020204" pitchFamily="34" charset="0"/>
            </a:endParaRP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8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Symptoms 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breathlessness">
            <a:extLst>
              <a:ext uri="{FF2B5EF4-FFF2-40B4-BE49-F238E27FC236}">
                <a16:creationId xmlns:a16="http://schemas.microsoft.com/office/drawing/2014/main" id="{FED802BF-A54E-4543-8C10-392B48701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1" t="5824" r="23977" b="4589"/>
          <a:stretch/>
        </p:blipFill>
        <p:spPr bwMode="auto">
          <a:xfrm>
            <a:off x="1183967" y="2105210"/>
            <a:ext cx="44531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6C41109E-7195-45C3-901C-AB2791C9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21" y="1926503"/>
            <a:ext cx="3940414" cy="47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C67E230-C217-4966-959E-04DBE6CFA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4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Symptoms 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C67E230-C217-4966-959E-04DBE6CFA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F6E1-1429-4474-AFD1-0CE7DB12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" name="Picture 2" descr="Image result for fluid overload definition">
            <a:extLst>
              <a:ext uri="{FF2B5EF4-FFF2-40B4-BE49-F238E27FC236}">
                <a16:creationId xmlns:a16="http://schemas.microsoft.com/office/drawing/2014/main" id="{ADDB3806-D337-4713-8995-6475B2E01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2959" r="1551" b="4038"/>
          <a:stretch/>
        </p:blipFill>
        <p:spPr bwMode="auto">
          <a:xfrm>
            <a:off x="1058779" y="1891214"/>
            <a:ext cx="4514248" cy="39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Image result for ascites">
            <a:extLst>
              <a:ext uri="{FF2B5EF4-FFF2-40B4-BE49-F238E27FC236}">
                <a16:creationId xmlns:a16="http://schemas.microsoft.com/office/drawing/2014/main" id="{9C11446C-252E-4483-ABB1-D06A84BB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05" y="1825625"/>
            <a:ext cx="5017617" cy="38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4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Clinical examination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A13FCB01-BE7B-4050-AA77-02483E8CE2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12" y="1761916"/>
            <a:ext cx="9009246" cy="48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B6E477A-6960-46BA-A090-513CBC7F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2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UiTM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C4ECD5B-39D3-44C4-8788-08C4D46B3ED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715" r="1451" b="3473"/>
          <a:stretch/>
        </p:blipFill>
        <p:spPr bwMode="auto">
          <a:xfrm>
            <a:off x="2953564" y="1825625"/>
            <a:ext cx="665346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9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Consequences of fluid overload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badi" panose="020B0604020104020204" pitchFamily="34" charset="0"/>
              </a:rPr>
              <a:t>Hypertension</a:t>
            </a:r>
          </a:p>
          <a:p>
            <a:r>
              <a:rPr lang="en-US" sz="3600" dirty="0">
                <a:latin typeface="Abadi" panose="020B0604020104020204" pitchFamily="34" charset="0"/>
              </a:rPr>
              <a:t>Cardiomyopathy </a:t>
            </a: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1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Hypertension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76580F5C-0FFD-41B0-BF4C-8D6B57BA72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9" y="1850549"/>
            <a:ext cx="7360746" cy="46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99791-ABC8-44C3-916A-6C01B28CAB95}"/>
              </a:ext>
            </a:extLst>
          </p:cNvPr>
          <p:cNvSpPr txBox="1"/>
          <p:nvPr/>
        </p:nvSpPr>
        <p:spPr>
          <a:xfrm>
            <a:off x="7700211" y="2752825"/>
            <a:ext cx="404261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badi" panose="020B0604020104020204" pitchFamily="34" charset="0"/>
              </a:rPr>
              <a:t>BP &gt; 140/90</a:t>
            </a:r>
            <a:endParaRPr lang="en-MY" sz="40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Hypertension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badi" panose="020B0604020104020204" pitchFamily="34" charset="0"/>
              </a:rPr>
              <a:t>Causes of hypertension in ESRF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  <a:latin typeface="Abadi" panose="020B0604020104020204" pitchFamily="34" charset="0"/>
              </a:rPr>
              <a:t>Fluid overload (80%)</a:t>
            </a:r>
          </a:p>
          <a:p>
            <a:pPr lvl="1"/>
            <a:r>
              <a:rPr lang="en-US" sz="3000" dirty="0">
                <a:latin typeface="Abadi" panose="020B0604020104020204" pitchFamily="34" charset="0"/>
              </a:rPr>
              <a:t>High renin activity</a:t>
            </a:r>
          </a:p>
          <a:p>
            <a:pPr lvl="1"/>
            <a:r>
              <a:rPr lang="en-US" sz="3000" dirty="0">
                <a:latin typeface="Abadi" panose="020B0604020104020204" pitchFamily="34" charset="0"/>
              </a:rPr>
              <a:t>Overactive sympathetic activity</a:t>
            </a: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8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Risks of hypertension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hypertension">
            <a:extLst>
              <a:ext uri="{FF2B5EF4-FFF2-40B4-BE49-F238E27FC236}">
                <a16:creationId xmlns:a16="http://schemas.microsoft.com/office/drawing/2014/main" id="{9BB0BB66-44CD-4E41-9B96-85E75C998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2" y="1915319"/>
            <a:ext cx="7354877" cy="49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3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heart in overload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hypertension">
            <a:extLst>
              <a:ext uri="{FF2B5EF4-FFF2-40B4-BE49-F238E27FC236}">
                <a16:creationId xmlns:a16="http://schemas.microsoft.com/office/drawing/2014/main" id="{2D6E4216-7A94-4F27-B48A-0C8E8F6ACA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53" y="1866039"/>
            <a:ext cx="7991455" cy="44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52A7572-B9DF-4DB3-AF17-9F34A44D5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95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Cardiomyopathy and LVH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F6DF66A9-4D96-4E25-BE40-E0F800A698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8"/>
          <a:stretch/>
        </p:blipFill>
        <p:spPr bwMode="auto">
          <a:xfrm>
            <a:off x="1876926" y="1970363"/>
            <a:ext cx="8296977" cy="41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62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Investigation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badi" panose="020B0604020104020204" pitchFamily="34" charset="0"/>
              </a:rPr>
              <a:t>CXR</a:t>
            </a:r>
          </a:p>
          <a:p>
            <a:r>
              <a:rPr lang="en-US" sz="3200" dirty="0">
                <a:latin typeface="Abadi" panose="020B0604020104020204" pitchFamily="34" charset="0"/>
              </a:rPr>
              <a:t>IVC</a:t>
            </a:r>
          </a:p>
          <a:p>
            <a:r>
              <a:rPr lang="en-US" sz="3200" dirty="0">
                <a:latin typeface="Abadi" panose="020B0604020104020204" pitchFamily="34" charset="0"/>
              </a:rPr>
              <a:t>BNP</a:t>
            </a:r>
          </a:p>
          <a:p>
            <a:r>
              <a:rPr lang="en-US" sz="3200" dirty="0">
                <a:latin typeface="Abadi" panose="020B0604020104020204" pitchFamily="34" charset="0"/>
              </a:rPr>
              <a:t>Bio-</a:t>
            </a:r>
            <a:r>
              <a:rPr lang="en-US" sz="3200" dirty="0" err="1">
                <a:latin typeface="Abadi" panose="020B0604020104020204" pitchFamily="34" charset="0"/>
              </a:rPr>
              <a:t>impedence</a:t>
            </a:r>
            <a:endParaRPr lang="en-US" sz="3200" dirty="0">
              <a:latin typeface="Abadi" panose="020B0604020104020204" pitchFamily="34" charset="0"/>
            </a:endParaRPr>
          </a:p>
          <a:p>
            <a:r>
              <a:rPr lang="en-US" sz="3200" dirty="0">
                <a:latin typeface="Abadi" panose="020B0604020104020204" pitchFamily="34" charset="0"/>
              </a:rPr>
              <a:t>Blood volume monitoring</a:t>
            </a:r>
            <a:endParaRPr lang="en-MY" sz="3200" dirty="0">
              <a:latin typeface="Abadi" panose="020B0604020104020204" pitchFamily="34" charset="0"/>
            </a:endParaRP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95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CXR - cardiomegaly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Image result for normal cxr">
            <a:extLst>
              <a:ext uri="{FF2B5EF4-FFF2-40B4-BE49-F238E27FC236}">
                <a16:creationId xmlns:a16="http://schemas.microsoft.com/office/drawing/2014/main" id="{C587E760-7AD0-44C5-ABCA-977D2386E3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60" y="196056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ardiomegaly cxr">
            <a:extLst>
              <a:ext uri="{FF2B5EF4-FFF2-40B4-BE49-F238E27FC236}">
                <a16:creationId xmlns:a16="http://schemas.microsoft.com/office/drawing/2014/main" id="{054F555F-DD58-4CCB-9A3A-65D01C3DE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8"/>
          <a:stretch/>
        </p:blipFill>
        <p:spPr bwMode="auto">
          <a:xfrm>
            <a:off x="6318720" y="1887659"/>
            <a:ext cx="4372318" cy="44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CA7EFF-5C4E-4FEB-A0E3-EEF0FDC49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6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CXR – pulmonary </a:t>
            </a:r>
            <a:r>
              <a:rPr lang="en-US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oedema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Image result for normal cxr">
            <a:extLst>
              <a:ext uri="{FF2B5EF4-FFF2-40B4-BE49-F238E27FC236}">
                <a16:creationId xmlns:a16="http://schemas.microsoft.com/office/drawing/2014/main" id="{C587E760-7AD0-44C5-ABCA-977D2386E3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60" y="196056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ardiomegaly cxr">
            <a:extLst>
              <a:ext uri="{FF2B5EF4-FFF2-40B4-BE49-F238E27FC236}">
                <a16:creationId xmlns:a16="http://schemas.microsoft.com/office/drawing/2014/main" id="{FC5C3BC6-A9A6-4352-8206-FEAA763A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26" y="1960561"/>
            <a:ext cx="4237966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88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Inferior vena cava (IVC)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ivc">
            <a:extLst>
              <a:ext uri="{FF2B5EF4-FFF2-40B4-BE49-F238E27FC236}">
                <a16:creationId xmlns:a16="http://schemas.microsoft.com/office/drawing/2014/main" id="{7C88BF62-4F40-4724-B44A-FC08A433FA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1" y="1825625"/>
            <a:ext cx="46672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ivc">
            <a:extLst>
              <a:ext uri="{FF2B5EF4-FFF2-40B4-BE49-F238E27FC236}">
                <a16:creationId xmlns:a16="http://schemas.microsoft.com/office/drawing/2014/main" id="{A85F0403-0D52-42F7-A3FC-F679773D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94" y="1938729"/>
            <a:ext cx="4405544" cy="41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44B096D-A550-4490-AD08-11CA53805EA9}"/>
              </a:ext>
            </a:extLst>
          </p:cNvPr>
          <p:cNvSpPr/>
          <p:nvPr/>
        </p:nvSpPr>
        <p:spPr>
          <a:xfrm>
            <a:off x="2088682" y="3705726"/>
            <a:ext cx="539015" cy="452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0C60851-6F4F-42A2-935F-E97F7F643587}"/>
              </a:ext>
            </a:extLst>
          </p:cNvPr>
          <p:cNvSpPr/>
          <p:nvPr/>
        </p:nvSpPr>
        <p:spPr>
          <a:xfrm>
            <a:off x="7094151" y="4310514"/>
            <a:ext cx="539015" cy="452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60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Fully HDF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 descr="C:\Users\iqbal\Downloads\IMG_20160330_105704 (1).jpg">
            <a:extLst>
              <a:ext uri="{FF2B5EF4-FFF2-40B4-BE49-F238E27FC236}">
                <a16:creationId xmlns:a16="http://schemas.microsoft.com/office/drawing/2014/main" id="{4E8C0AFA-B173-4623-AA3E-0D71F8FD9BA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9" y="1838291"/>
            <a:ext cx="4719588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iqbal\Downloads\IMG_20160330_103406.jpg">
            <a:extLst>
              <a:ext uri="{FF2B5EF4-FFF2-40B4-BE49-F238E27FC236}">
                <a16:creationId xmlns:a16="http://schemas.microsoft.com/office/drawing/2014/main" id="{1E0C717B-A72F-431A-981E-07238D6C12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53" y="1825625"/>
            <a:ext cx="4299770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CA78CA8-6E59-4C9A-B15F-295778301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5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ANP/BNP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21509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Atrial natriuretic peptide (ANP) and B-type natriuretic peptide (BNP) released by cells of the heart in heart failure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Image result for anp cardiac">
            <a:extLst>
              <a:ext uri="{FF2B5EF4-FFF2-40B4-BE49-F238E27FC236}">
                <a16:creationId xmlns:a16="http://schemas.microsoft.com/office/drawing/2014/main" id="{BDFF1881-C664-4D96-9CA3-9BFF3C594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/>
          <a:stretch/>
        </p:blipFill>
        <p:spPr bwMode="auto">
          <a:xfrm>
            <a:off x="1827196" y="2791326"/>
            <a:ext cx="8537608" cy="37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47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Bioimpedence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Non-invasive measurement of body fat, lean muscle mass and hydration</a:t>
            </a:r>
          </a:p>
          <a:p>
            <a:r>
              <a:rPr lang="en-US" dirty="0">
                <a:latin typeface="Abadi" panose="020B0604020104020204" pitchFamily="34" charset="0"/>
              </a:rPr>
              <a:t>A small current is used to measure the resistance at difference frequencies against the various tissues in the body </a:t>
            </a:r>
          </a:p>
          <a:p>
            <a:r>
              <a:rPr lang="en-US" dirty="0">
                <a:latin typeface="Abadi" panose="020B0604020104020204" pitchFamily="34" charset="0"/>
              </a:rPr>
              <a:t>Fat/lipid has a high resistance to the flow of current, therefore shows a high impedance reading.</a:t>
            </a:r>
          </a:p>
          <a:p>
            <a:r>
              <a:rPr lang="en-US" dirty="0">
                <a:latin typeface="Abadi" panose="020B0604020104020204" pitchFamily="34" charset="0"/>
              </a:rPr>
              <a:t>Lean muscle and water are good conductors of current, therefore will show low resistance or impedance readings</a:t>
            </a:r>
            <a:r>
              <a:rPr lang="en-US" dirty="0"/>
              <a:t>.</a:t>
            </a:r>
            <a:endParaRPr lang="en-MY" dirty="0"/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43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Bioimpedence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principle of bioimpedance test">
            <a:extLst>
              <a:ext uri="{FF2B5EF4-FFF2-40B4-BE49-F238E27FC236}">
                <a16:creationId xmlns:a16="http://schemas.microsoft.com/office/drawing/2014/main" id="{92244E67-FFA7-4272-B275-863CEB4CC4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0" y="2119873"/>
            <a:ext cx="4233812" cy="43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785A5D0E-5074-4C99-9C30-338DEB22E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03" y="1889296"/>
            <a:ext cx="3542097" cy="30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Image result for bioimpedance">
            <a:extLst>
              <a:ext uri="{FF2B5EF4-FFF2-40B4-BE49-F238E27FC236}">
                <a16:creationId xmlns:a16="http://schemas.microsoft.com/office/drawing/2014/main" id="{8E581166-95E8-44EF-8073-349EF83D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45" y="4138612"/>
            <a:ext cx="3001195" cy="24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volume monitoring (BVM)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Based on the </a:t>
            </a:r>
            <a:r>
              <a:rPr lang="en-US" dirty="0" err="1">
                <a:latin typeface="Abadi" panose="020B0604020104020204" pitchFamily="34" charset="0"/>
              </a:rPr>
              <a:t>Haematocrit</a:t>
            </a:r>
            <a:endParaRPr lang="en-MY" dirty="0">
              <a:latin typeface="Abadi" panose="020B0604020104020204" pitchFamily="34" charset="0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Image result for blood volume monitoring">
            <a:extLst>
              <a:ext uri="{FF2B5EF4-FFF2-40B4-BE49-F238E27FC236}">
                <a16:creationId xmlns:a16="http://schemas.microsoft.com/office/drawing/2014/main" id="{2B60B37F-27AE-4498-8C79-18FA601B4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2"/>
          <a:stretch/>
        </p:blipFill>
        <p:spPr bwMode="auto">
          <a:xfrm>
            <a:off x="323950" y="2338937"/>
            <a:ext cx="6076950" cy="43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Image result for blood volume monitoring">
            <a:extLst>
              <a:ext uri="{FF2B5EF4-FFF2-40B4-BE49-F238E27FC236}">
                <a16:creationId xmlns:a16="http://schemas.microsoft.com/office/drawing/2014/main" id="{C15E64D2-87DC-4228-B74C-D34B3527A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16931"/>
          <a:stretch/>
        </p:blipFill>
        <p:spPr bwMode="auto">
          <a:xfrm>
            <a:off x="6096000" y="1690688"/>
            <a:ext cx="5499647" cy="3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Image result for blood volume monitoring">
            <a:extLst>
              <a:ext uri="{FF2B5EF4-FFF2-40B4-BE49-F238E27FC236}">
                <a16:creationId xmlns:a16="http://schemas.microsoft.com/office/drawing/2014/main" id="{CC6E8DFB-39FA-4B1A-ABE9-A44CA494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16" y="3652608"/>
            <a:ext cx="3832659" cy="302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Dry Weight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badi" panose="020B0604020104020204" pitchFamily="34" charset="0"/>
              </a:rPr>
              <a:t>Dry weight is defined as the lowest weight a patient can tolerate without </a:t>
            </a:r>
          </a:p>
          <a:p>
            <a:pPr lvl="1"/>
            <a:r>
              <a:rPr lang="en-US" sz="3200" dirty="0">
                <a:latin typeface="Abadi" panose="020B0604020104020204" pitchFamily="34" charset="0"/>
              </a:rPr>
              <a:t>the development of symptoms - cramps</a:t>
            </a:r>
          </a:p>
          <a:p>
            <a:pPr lvl="1"/>
            <a:r>
              <a:rPr lang="en-US" sz="3200" dirty="0">
                <a:latin typeface="Abadi" panose="020B0604020104020204" pitchFamily="34" charset="0"/>
              </a:rPr>
              <a:t>hypotension</a:t>
            </a:r>
            <a:endParaRPr lang="en-MY" dirty="0">
              <a:latin typeface="Abadi" panose="020B0604020104020204" pitchFamily="34" charset="0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182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Assessment of DWT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Symptom</a:t>
            </a:r>
          </a:p>
          <a:p>
            <a:r>
              <a:rPr lang="en-US" dirty="0">
                <a:latin typeface="Abadi" panose="020B0604020104020204" pitchFamily="34" charset="0"/>
              </a:rPr>
              <a:t>BP</a:t>
            </a:r>
          </a:p>
          <a:p>
            <a:r>
              <a:rPr lang="en-US" dirty="0">
                <a:latin typeface="Abadi" panose="020B0604020104020204" pitchFamily="34" charset="0"/>
              </a:rPr>
              <a:t>Weight</a:t>
            </a:r>
          </a:p>
          <a:p>
            <a:r>
              <a:rPr lang="en-US" dirty="0">
                <a:latin typeface="Abadi" panose="020B0604020104020204" pitchFamily="34" charset="0"/>
              </a:rPr>
              <a:t>JVP</a:t>
            </a:r>
          </a:p>
          <a:p>
            <a:r>
              <a:rPr lang="en-US" dirty="0" err="1">
                <a:latin typeface="Abadi" panose="020B0604020104020204" pitchFamily="34" charset="0"/>
              </a:rPr>
              <a:t>Oedema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Ascites</a:t>
            </a:r>
          </a:p>
          <a:p>
            <a:r>
              <a:rPr lang="en-US" dirty="0">
                <a:latin typeface="Abadi" panose="020B0604020104020204" pitchFamily="34" charset="0"/>
              </a:rPr>
              <a:t>Lungs</a:t>
            </a:r>
          </a:p>
          <a:p>
            <a:endParaRPr lang="en-MY" dirty="0">
              <a:latin typeface="Abadi" panose="020B0604020104020204" pitchFamily="34" charset="0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89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Intradialytic Weight Gain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badi" panose="020B0604020104020204" pitchFamily="34" charset="0"/>
              </a:rPr>
              <a:t>&lt;4% of total body weight</a:t>
            </a:r>
          </a:p>
          <a:p>
            <a:r>
              <a:rPr lang="en-US" sz="3200" dirty="0">
                <a:latin typeface="Abadi" panose="020B0604020104020204" pitchFamily="34" charset="0"/>
              </a:rPr>
              <a:t>Weekend ~4% over the weekend interval</a:t>
            </a:r>
            <a:endParaRPr lang="en-MY" sz="3200" dirty="0">
              <a:latin typeface="Abadi" panose="020B0604020104020204" pitchFamily="34" charset="0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210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61" y="365125"/>
            <a:ext cx="10515600" cy="1325563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Approach to overload patients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Diagnose </a:t>
            </a:r>
          </a:p>
          <a:p>
            <a:r>
              <a:rPr lang="en-US" dirty="0">
                <a:latin typeface="Abadi" panose="020B0604020104020204" pitchFamily="34" charset="0"/>
              </a:rPr>
              <a:t>History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Symptoms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Determine the cause of overload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Meds – anti-hypertensives</a:t>
            </a:r>
          </a:p>
          <a:p>
            <a:r>
              <a:rPr lang="en-US" dirty="0">
                <a:latin typeface="Abadi" panose="020B0604020104020204" pitchFamily="34" charset="0"/>
              </a:rPr>
              <a:t>Investigate</a:t>
            </a:r>
          </a:p>
          <a:p>
            <a:r>
              <a:rPr lang="en-US" dirty="0">
                <a:latin typeface="Abadi" panose="020B0604020104020204" pitchFamily="34" charset="0"/>
              </a:rPr>
              <a:t>HD to dry weight</a:t>
            </a:r>
          </a:p>
          <a:p>
            <a:r>
              <a:rPr lang="en-US" dirty="0">
                <a:latin typeface="Abadi" panose="020B0604020104020204" pitchFamily="34" charset="0"/>
              </a:rPr>
              <a:t>Counselling</a:t>
            </a: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019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 of overload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Non-compliance to fluids</a:t>
            </a:r>
          </a:p>
          <a:p>
            <a:r>
              <a:rPr lang="en-US" dirty="0">
                <a:latin typeface="Abadi" panose="020B0604020104020204" pitchFamily="34" charset="0"/>
              </a:rPr>
              <a:t>High salt diet</a:t>
            </a:r>
          </a:p>
          <a:p>
            <a:r>
              <a:rPr lang="en-US" dirty="0">
                <a:latin typeface="Abadi" panose="020B0604020104020204" pitchFamily="34" charset="0"/>
              </a:rPr>
              <a:t>Incomplete dialysis</a:t>
            </a:r>
          </a:p>
          <a:p>
            <a:r>
              <a:rPr lang="en-US" dirty="0">
                <a:latin typeface="Abadi" panose="020B0604020104020204" pitchFamily="34" charset="0"/>
              </a:rPr>
              <a:t>Inaccurate dialysis prescription</a:t>
            </a:r>
          </a:p>
          <a:p>
            <a:r>
              <a:rPr lang="en-US" dirty="0">
                <a:latin typeface="Abadi" panose="020B0604020104020204" pitchFamily="34" charset="0"/>
              </a:rPr>
              <a:t>Cardiac problems</a:t>
            </a:r>
          </a:p>
          <a:p>
            <a:r>
              <a:rPr lang="en-US" dirty="0">
                <a:latin typeface="Abadi" panose="020B0604020104020204" pitchFamily="34" charset="0"/>
              </a:rPr>
              <a:t>Liver disease</a:t>
            </a:r>
            <a:endParaRPr lang="en-MY" dirty="0">
              <a:latin typeface="Abadi" panose="020B0604020104020204" pitchFamily="34" charset="0"/>
            </a:endParaRP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03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Counselling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Fluid intake – UO + 500cc/day</a:t>
            </a:r>
          </a:p>
          <a:p>
            <a:r>
              <a:rPr lang="en-US" dirty="0">
                <a:latin typeface="Abadi" panose="020B0604020104020204" pitchFamily="34" charset="0"/>
              </a:rPr>
              <a:t>Reduce salt intake - </a:t>
            </a:r>
            <a:r>
              <a:rPr lang="en-MY" dirty="0">
                <a:latin typeface="Abadi" panose="020B0604020104020204" pitchFamily="34" charset="0"/>
              </a:rPr>
              <a:t>2.3g day = 1 teaspoon daily</a:t>
            </a:r>
          </a:p>
          <a:p>
            <a:r>
              <a:rPr lang="en-US" dirty="0">
                <a:latin typeface="Abadi" panose="020B0604020104020204" pitchFamily="34" charset="0"/>
              </a:rPr>
              <a:t>Diet – soup (hidden water)</a:t>
            </a:r>
          </a:p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Talk about heart complications!!!! Which can cause early death!</a:t>
            </a: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88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Peritoneal Dialysis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 descr="C:\Users\iqbal\Downloads\IMG_20160330_110619.jpg">
            <a:extLst>
              <a:ext uri="{FF2B5EF4-FFF2-40B4-BE49-F238E27FC236}">
                <a16:creationId xmlns:a16="http://schemas.microsoft.com/office/drawing/2014/main" id="{4FE549DC-8F45-4930-AE8A-E1D939DC52D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55" y="1825623"/>
            <a:ext cx="4314305" cy="431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iqbal\Downloads\IMG_20160330_104120 (3).jpg">
            <a:extLst>
              <a:ext uri="{FF2B5EF4-FFF2-40B4-BE49-F238E27FC236}">
                <a16:creationId xmlns:a16="http://schemas.microsoft.com/office/drawing/2014/main" id="{49638B3D-F206-4CD2-A0A7-EDF0F439FB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4"/>
            <a:ext cx="4130011" cy="4314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93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HD to Dry Weight over 2-3 weeks</a:t>
            </a:r>
          </a:p>
          <a:p>
            <a:r>
              <a:rPr lang="en-US" dirty="0">
                <a:latin typeface="Abadi" panose="020B0604020104020204" pitchFamily="34" charset="0"/>
              </a:rPr>
              <a:t>UF not more than 3L (with ROF)  </a:t>
            </a: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18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Fluid overload (</a:t>
            </a:r>
            <a:r>
              <a:rPr lang="en-US" dirty="0" err="1">
                <a:latin typeface="Abadi" panose="020B0604020104020204" pitchFamily="34" charset="0"/>
              </a:rPr>
              <a:t>hypervolaemia</a:t>
            </a:r>
            <a:r>
              <a:rPr lang="en-US" dirty="0">
                <a:latin typeface="Abadi" panose="020B0604020104020204" pitchFamily="34" charset="0"/>
              </a:rPr>
              <a:t>) increases mortality of ESRF patients</a:t>
            </a:r>
          </a:p>
          <a:p>
            <a:r>
              <a:rPr lang="en-US" dirty="0" err="1">
                <a:latin typeface="Abadi" panose="020B0604020104020204" pitchFamily="34" charset="0"/>
              </a:rPr>
              <a:t>Hypervolaemia</a:t>
            </a:r>
            <a:r>
              <a:rPr lang="en-US" dirty="0">
                <a:latin typeface="Abadi" panose="020B0604020104020204" pitchFamily="34" charset="0"/>
              </a:rPr>
              <a:t> causes cardiac disease and hypertension</a:t>
            </a:r>
          </a:p>
          <a:p>
            <a:r>
              <a:rPr lang="en-US" dirty="0">
                <a:latin typeface="Abadi" panose="020B0604020104020204" pitchFamily="34" charset="0"/>
              </a:rPr>
              <a:t>Important to understand dry weight and how to </a:t>
            </a:r>
            <a:r>
              <a:rPr lang="en-US">
                <a:latin typeface="Abadi" panose="020B0604020104020204" pitchFamily="34" charset="0"/>
              </a:rPr>
              <a:t>achieve it</a:t>
            </a:r>
            <a:endParaRPr lang="en-US" dirty="0">
              <a:latin typeface="Abadi" panose="020B0604020104020204" pitchFamily="34" charset="0"/>
            </a:endParaRP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43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b instagram twitter logo">
            <a:extLst>
              <a:ext uri="{FF2B5EF4-FFF2-40B4-BE49-F238E27FC236}">
                <a16:creationId xmlns:a16="http://schemas.microsoft.com/office/drawing/2014/main" id="{750D13FF-E355-4289-8827-5193FA44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943389"/>
            <a:ext cx="2164080" cy="6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71D8F1-FDDC-407A-92D8-73F93B2A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43205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Thank you!</a:t>
            </a:r>
            <a:b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Be our friend – Renal UiTM</a:t>
            </a:r>
            <a:endParaRPr lang="en-MY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07FB4ED-BD38-4433-BA47-778341173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6897" r="93966">
                        <a14:foregroundMark x1="56034" y1="2791" x2="56034" y2="2791"/>
                        <a14:foregroundMark x1="37931" y1="92093" x2="37931" y2="92093"/>
                        <a14:foregroundMark x1="50000" y1="95349" x2="50000" y2="95349"/>
                        <a14:foregroundMark x1="93966" y1="55814" x2="93966" y2="55814"/>
                        <a14:foregroundMark x1="6897" y1="49302" x2="6897" y2="4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1" y="3749627"/>
            <a:ext cx="962106" cy="892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AEEA62-1347-4A1D-BA33-E758C59C71CB}"/>
              </a:ext>
            </a:extLst>
          </p:cNvPr>
          <p:cNvSpPr txBox="1"/>
          <p:nvPr/>
        </p:nvSpPr>
        <p:spPr>
          <a:xfrm>
            <a:off x="4128598" y="6020339"/>
            <a:ext cx="44752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https//: renaluitm.com</a:t>
            </a:r>
            <a:endParaRPr lang="en-MY" sz="2800" dirty="0">
              <a:solidFill>
                <a:srgbClr val="00B05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7ED938C-0CCD-4B0E-86FD-EADD7A6D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927662"/>
            <a:ext cx="730249" cy="7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oogle map icon">
            <a:extLst>
              <a:ext uri="{FF2B5EF4-FFF2-40B4-BE49-F238E27FC236}">
                <a16:creationId xmlns:a16="http://schemas.microsoft.com/office/drawing/2014/main" id="{DA9AAFF0-A8E5-4FC1-822E-2D9F40F1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2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b icon">
            <a:extLst>
              <a:ext uri="{FF2B5EF4-FFF2-40B4-BE49-F238E27FC236}">
                <a16:creationId xmlns:a16="http://schemas.microsoft.com/office/drawing/2014/main" id="{BE71796D-EF8C-4A97-83A3-77E06E51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3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9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27C0-E785-4892-AE89-4F35E412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D733-B371-47B2-BE21-661700F8F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4CC78-1AF3-429E-A7CC-4DB1616F7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4" t="21333" r="20750" b="13333"/>
          <a:stretch/>
        </p:blipFill>
        <p:spPr>
          <a:xfrm>
            <a:off x="314960" y="264159"/>
            <a:ext cx="11511280" cy="63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Services Provided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badi" panose="020B0604020104020204" pitchFamily="34" charset="0"/>
              </a:rPr>
              <a:t>HDF</a:t>
            </a:r>
          </a:p>
          <a:p>
            <a:r>
              <a:rPr lang="en-GB" dirty="0">
                <a:latin typeface="Abadi" panose="020B0604020104020204" pitchFamily="34" charset="0"/>
              </a:rPr>
              <a:t>PD</a:t>
            </a:r>
          </a:p>
          <a:p>
            <a:r>
              <a:rPr lang="en-GB" dirty="0" err="1">
                <a:latin typeface="Abadi" panose="020B0604020104020204" pitchFamily="34" charset="0"/>
              </a:rPr>
              <a:t>Tenchkoff</a:t>
            </a:r>
            <a:r>
              <a:rPr lang="en-GB" dirty="0">
                <a:latin typeface="Abadi" panose="020B0604020104020204" pitchFamily="34" charset="0"/>
              </a:rPr>
              <a:t> Catheter</a:t>
            </a:r>
          </a:p>
          <a:p>
            <a:r>
              <a:rPr lang="en-GB" dirty="0">
                <a:latin typeface="Abadi" panose="020B0604020104020204" pitchFamily="34" charset="0"/>
              </a:rPr>
              <a:t>IJC and perm catheter</a:t>
            </a:r>
          </a:p>
          <a:p>
            <a:r>
              <a:rPr lang="en-GB" dirty="0">
                <a:latin typeface="Abadi" panose="020B0604020104020204" pitchFamily="34" charset="0"/>
              </a:rPr>
              <a:t>Clinic</a:t>
            </a:r>
          </a:p>
          <a:p>
            <a:r>
              <a:rPr lang="en-GB" dirty="0">
                <a:latin typeface="Abadi" panose="020B0604020104020204" pitchFamily="34" charset="0"/>
              </a:rPr>
              <a:t>Ward</a:t>
            </a:r>
          </a:p>
          <a:p>
            <a:r>
              <a:rPr lang="en-GB" dirty="0">
                <a:latin typeface="Abadi" panose="020B0604020104020204" pitchFamily="34" charset="0"/>
              </a:rPr>
              <a:t>Parathyroidectomy</a:t>
            </a:r>
          </a:p>
          <a:p>
            <a:r>
              <a:rPr lang="en-GB" dirty="0">
                <a:latin typeface="Abadi" panose="020B0604020104020204" pitchFamily="34" charset="0"/>
              </a:rPr>
              <a:t>AVF</a:t>
            </a:r>
          </a:p>
          <a:p>
            <a:r>
              <a:rPr lang="en-GB" dirty="0">
                <a:latin typeface="Abadi" panose="020B0604020104020204" pitchFamily="34" charset="0"/>
              </a:rPr>
              <a:t>Transplant - 2017</a:t>
            </a: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parathyroidectomy">
            <a:extLst>
              <a:ext uri="{FF2B5EF4-FFF2-40B4-BE49-F238E27FC236}">
                <a16:creationId xmlns:a16="http://schemas.microsoft.com/office/drawing/2014/main" id="{C1A09B4C-4295-4414-9937-F83E2304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95" y="1939814"/>
            <a:ext cx="3489325" cy="41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2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Selayang</a:t>
            </a:r>
          </a:p>
          <a:p>
            <a:r>
              <a:rPr lang="en-GB" dirty="0" err="1">
                <a:latin typeface="Abadi" panose="020B0604020104020204" pitchFamily="34" charset="0"/>
              </a:rPr>
              <a:t>Puncak</a:t>
            </a:r>
            <a:r>
              <a:rPr lang="en-GB" dirty="0">
                <a:latin typeface="Abadi" panose="020B0604020104020204" pitchFamily="34" charset="0"/>
              </a:rPr>
              <a:t> </a:t>
            </a:r>
            <a:r>
              <a:rPr lang="en-GB" dirty="0" err="1">
                <a:latin typeface="Abadi" panose="020B0604020104020204" pitchFamily="34" charset="0"/>
              </a:rPr>
              <a:t>Alam</a:t>
            </a:r>
            <a:endParaRPr lang="en-GB" dirty="0">
              <a:latin typeface="Abadi" panose="020B0604020104020204" pitchFamily="34" charset="0"/>
            </a:endParaRPr>
          </a:p>
          <a:p>
            <a:r>
              <a:rPr lang="en-GB" dirty="0" err="1">
                <a:latin typeface="Abadi" panose="020B0604020104020204" pitchFamily="34" charset="0"/>
              </a:rPr>
              <a:t>Teluk</a:t>
            </a:r>
            <a:r>
              <a:rPr lang="en-GB" dirty="0">
                <a:latin typeface="Abadi" panose="020B0604020104020204" pitchFamily="34" charset="0"/>
              </a:rPr>
              <a:t> </a:t>
            </a:r>
            <a:r>
              <a:rPr lang="en-GB" dirty="0" err="1">
                <a:latin typeface="Abadi" panose="020B0604020104020204" pitchFamily="34" charset="0"/>
              </a:rPr>
              <a:t>Intan</a:t>
            </a:r>
            <a:endParaRPr lang="en-GB" dirty="0">
              <a:latin typeface="Abadi" panose="020B0604020104020204" pitchFamily="34" charset="0"/>
            </a:endParaRP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selangor map">
            <a:extLst>
              <a:ext uri="{FF2B5EF4-FFF2-40B4-BE49-F238E27FC236}">
                <a16:creationId xmlns:a16="http://schemas.microsoft.com/office/drawing/2014/main" id="{468C5132-20EF-4156-82C9-936BE99B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67" y="1865165"/>
            <a:ext cx="4165599" cy="455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4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image57">
            <a:extLst>
              <a:ext uri="{FF2B5EF4-FFF2-40B4-BE49-F238E27FC236}">
                <a16:creationId xmlns:a16="http://schemas.microsoft.com/office/drawing/2014/main" id="{BC9880FF-BC32-44AD-A915-9CDCB10B07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17" y="1825625"/>
            <a:ext cx="77071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image134">
            <a:extLst>
              <a:ext uri="{FF2B5EF4-FFF2-40B4-BE49-F238E27FC236}">
                <a16:creationId xmlns:a16="http://schemas.microsoft.com/office/drawing/2014/main" id="{05D52193-32E9-4FC0-8229-155FABA7AE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2" y="1891213"/>
            <a:ext cx="6499253" cy="46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145">
            <a:extLst>
              <a:ext uri="{FF2B5EF4-FFF2-40B4-BE49-F238E27FC236}">
                <a16:creationId xmlns:a16="http://schemas.microsoft.com/office/drawing/2014/main" id="{61C4568A-BFE8-471F-B010-D5F648C2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42" y="1891214"/>
            <a:ext cx="3806434" cy="26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7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C55E-2142-4744-84CF-6BED1BDFCE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Outline</a:t>
            </a:r>
            <a:endParaRPr lang="en-MY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6BA-5B6C-487E-8C9F-A9DC3D7F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Fluid overload (</a:t>
            </a:r>
            <a:r>
              <a:rPr lang="en-US" dirty="0" err="1">
                <a:latin typeface="Abadi" panose="020B0604020104020204" pitchFamily="34" charset="0"/>
              </a:rPr>
              <a:t>hypervolaemia</a:t>
            </a:r>
            <a:r>
              <a:rPr lang="en-US" dirty="0">
                <a:latin typeface="Abadi" panose="020B0604020104020204" pitchFamily="34" charset="0"/>
              </a:rPr>
              <a:t>) - pathophysiology</a:t>
            </a:r>
          </a:p>
          <a:p>
            <a:r>
              <a:rPr lang="en-US" dirty="0">
                <a:latin typeface="Abadi" panose="020B0604020104020204" pitchFamily="34" charset="0"/>
              </a:rPr>
              <a:t>Overload symptoms</a:t>
            </a:r>
          </a:p>
          <a:p>
            <a:r>
              <a:rPr lang="en-US" dirty="0">
                <a:latin typeface="Abadi" panose="020B0604020104020204" pitchFamily="34" charset="0"/>
              </a:rPr>
              <a:t>Hypertension </a:t>
            </a:r>
          </a:p>
          <a:p>
            <a:r>
              <a:rPr lang="en-US" dirty="0">
                <a:latin typeface="Abadi" panose="020B0604020104020204" pitchFamily="34" charset="0"/>
              </a:rPr>
              <a:t>Dry weight</a:t>
            </a:r>
          </a:p>
          <a:p>
            <a:r>
              <a:rPr lang="en-US" dirty="0">
                <a:latin typeface="Abadi" panose="020B0604020104020204" pitchFamily="34" charset="0"/>
              </a:rPr>
              <a:t>How to assess dry weight</a:t>
            </a:r>
          </a:p>
          <a:p>
            <a:r>
              <a:rPr lang="en-US" dirty="0">
                <a:latin typeface="Abadi" panose="020B0604020104020204" pitchFamily="34" charset="0"/>
              </a:rPr>
              <a:t>Approach to overload patients</a:t>
            </a:r>
          </a:p>
          <a:p>
            <a:endParaRPr lang="en-MY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5730F03-E74B-4E29-9797-CFB5A98F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2" y="6311900"/>
            <a:ext cx="2380586" cy="3872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2E85B-B349-4395-8A3B-191A8BF228FA}"/>
              </a:ext>
            </a:extLst>
          </p:cNvPr>
          <p:cNvCxnSpPr/>
          <p:nvPr/>
        </p:nvCxnSpPr>
        <p:spPr>
          <a:xfrm>
            <a:off x="0" y="779647"/>
            <a:ext cx="27528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119F0-5956-40BD-9D58-20F0C86EE54B}"/>
              </a:ext>
            </a:extLst>
          </p:cNvPr>
          <p:cNvCxnSpPr>
            <a:cxnSpLocks/>
          </p:cNvCxnSpPr>
          <p:nvPr/>
        </p:nvCxnSpPr>
        <p:spPr>
          <a:xfrm>
            <a:off x="0" y="980174"/>
            <a:ext cx="1722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467</Words>
  <Application>Microsoft Office PowerPoint</Application>
  <PresentationFormat>Widescreen</PresentationFormat>
  <Paragraphs>126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Abadi</vt:lpstr>
      <vt:lpstr>Aharoni</vt:lpstr>
      <vt:lpstr>Arial</vt:lpstr>
      <vt:lpstr>Calibri</vt:lpstr>
      <vt:lpstr>Calibri Light</vt:lpstr>
      <vt:lpstr>Office Theme</vt:lpstr>
      <vt:lpstr>Fluid Overload in Dialysis Patients</vt:lpstr>
      <vt:lpstr>Renal UiTM</vt:lpstr>
      <vt:lpstr>Fully HDF</vt:lpstr>
      <vt:lpstr>Peritoneal Dialysis</vt:lpstr>
      <vt:lpstr>Services Provided</vt:lpstr>
      <vt:lpstr>Future</vt:lpstr>
      <vt:lpstr>Future</vt:lpstr>
      <vt:lpstr>Future</vt:lpstr>
      <vt:lpstr>Outline</vt:lpstr>
      <vt:lpstr>Fluid compartment</vt:lpstr>
      <vt:lpstr>Fluid compartment</vt:lpstr>
      <vt:lpstr>Dry Weight</vt:lpstr>
      <vt:lpstr>Fluid overload</vt:lpstr>
      <vt:lpstr>Hypervolaemia (Fluid overload) </vt:lpstr>
      <vt:lpstr>ESRF</vt:lpstr>
      <vt:lpstr>Symptoms of overload</vt:lpstr>
      <vt:lpstr>Symptoms </vt:lpstr>
      <vt:lpstr>Symptoms </vt:lpstr>
      <vt:lpstr>Clinical examination</vt:lpstr>
      <vt:lpstr>Consequences of fluid overload</vt:lpstr>
      <vt:lpstr>Hypertension</vt:lpstr>
      <vt:lpstr>Hypertension</vt:lpstr>
      <vt:lpstr>Risks of hypertension</vt:lpstr>
      <vt:lpstr>The heart in overload</vt:lpstr>
      <vt:lpstr>Cardiomyopathy and LVH</vt:lpstr>
      <vt:lpstr>Investigation</vt:lpstr>
      <vt:lpstr>CXR - cardiomegaly</vt:lpstr>
      <vt:lpstr>CXR – pulmonary oedema</vt:lpstr>
      <vt:lpstr>Inferior vena cava (IVC)</vt:lpstr>
      <vt:lpstr>ANP/BNP</vt:lpstr>
      <vt:lpstr>Bioimpedence</vt:lpstr>
      <vt:lpstr>Bioimpedence</vt:lpstr>
      <vt:lpstr>Blood volume monitoring (BVM)</vt:lpstr>
      <vt:lpstr>Dry Weight</vt:lpstr>
      <vt:lpstr>Assessment of DWT</vt:lpstr>
      <vt:lpstr>Intradialytic Weight Gain</vt:lpstr>
      <vt:lpstr>Approach to overload patients</vt:lpstr>
      <vt:lpstr>Causes of overload</vt:lpstr>
      <vt:lpstr>Counselling</vt:lpstr>
      <vt:lpstr>Treatment</vt:lpstr>
      <vt:lpstr>Summary</vt:lpstr>
      <vt:lpstr>Thank you! Be our friend – Renal UiTM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Overload in Dialysis Patients</dc:title>
  <dc:creator>Iqbal Hafidz</dc:creator>
  <cp:lastModifiedBy>Iqbal Hafidz</cp:lastModifiedBy>
  <cp:revision>9</cp:revision>
  <dcterms:created xsi:type="dcterms:W3CDTF">2019-10-04T22:39:19Z</dcterms:created>
  <dcterms:modified xsi:type="dcterms:W3CDTF">2019-10-06T02:24:19Z</dcterms:modified>
</cp:coreProperties>
</file>