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74" r:id="rId4"/>
    <p:sldId id="273" r:id="rId5"/>
    <p:sldId id="313" r:id="rId6"/>
    <p:sldId id="314" r:id="rId7"/>
    <p:sldId id="271" r:id="rId8"/>
    <p:sldId id="272" r:id="rId9"/>
    <p:sldId id="281" r:id="rId10"/>
    <p:sldId id="317" r:id="rId11"/>
    <p:sldId id="319" r:id="rId12"/>
    <p:sldId id="320" r:id="rId13"/>
    <p:sldId id="318" r:id="rId14"/>
    <p:sldId id="324" r:id="rId15"/>
    <p:sldId id="323" r:id="rId16"/>
    <p:sldId id="326" r:id="rId17"/>
    <p:sldId id="321" r:id="rId18"/>
    <p:sldId id="322" r:id="rId19"/>
    <p:sldId id="327" r:id="rId20"/>
    <p:sldId id="336" r:id="rId21"/>
    <p:sldId id="337" r:id="rId22"/>
    <p:sldId id="328" r:id="rId23"/>
    <p:sldId id="334" r:id="rId24"/>
    <p:sldId id="335" r:id="rId25"/>
    <p:sldId id="329" r:id="rId26"/>
    <p:sldId id="332" r:id="rId27"/>
    <p:sldId id="330" r:id="rId28"/>
    <p:sldId id="333" r:id="rId29"/>
    <p:sldId id="338" r:id="rId30"/>
    <p:sldId id="331" r:id="rId31"/>
    <p:sldId id="3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qbal Hafidz" initials="IH" lastIdx="1" clrIdx="0">
    <p:extLst>
      <p:ext uri="{19B8F6BF-5375-455C-9EA6-DF929625EA0E}">
        <p15:presenceInfo xmlns:p15="http://schemas.microsoft.com/office/powerpoint/2012/main" userId="1365f50eb2220e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2T21:12:52.618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E2A4C-2AAD-4668-91E8-58B7EDBD14BD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E9E273CE-C1C3-4EDD-88DC-77A3A089FE3E}">
      <dgm:prSet phldrT="[Text]"/>
      <dgm:spPr/>
      <dgm:t>
        <a:bodyPr/>
        <a:lstStyle/>
        <a:p>
          <a:r>
            <a:rPr lang="en-US" dirty="0" err="1">
              <a:latin typeface="Arial Rounded MT Bold" panose="020F0704030504030204" pitchFamily="34" charset="0"/>
              <a:cs typeface="Arial" panose="020B0604020202020204" pitchFamily="34" charset="0"/>
            </a:rPr>
            <a:t>Sejurus</a:t>
          </a:r>
          <a:endParaRPr lang="en-MY" dirty="0"/>
        </a:p>
      </dgm:t>
    </dgm:pt>
    <dgm:pt modelId="{6E098799-DBDD-4153-82D0-6B4BE511CABD}" type="parTrans" cxnId="{80025364-5DD2-4F4C-97CF-2AA591574508}">
      <dgm:prSet/>
      <dgm:spPr/>
      <dgm:t>
        <a:bodyPr/>
        <a:lstStyle/>
        <a:p>
          <a:endParaRPr lang="en-MY"/>
        </a:p>
      </dgm:t>
    </dgm:pt>
    <dgm:pt modelId="{CAAAB5C2-6DD0-47D4-A88C-0D8BF8366919}" type="sibTrans" cxnId="{80025364-5DD2-4F4C-97CF-2AA591574508}">
      <dgm:prSet/>
      <dgm:spPr/>
      <dgm:t>
        <a:bodyPr/>
        <a:lstStyle/>
        <a:p>
          <a:endParaRPr lang="en-MY"/>
        </a:p>
      </dgm:t>
    </dgm:pt>
    <dgm:pt modelId="{C19C89B3-185E-4F18-A5C9-B178D490B5AD}">
      <dgm:prSet phldrT="[Text]"/>
      <dgm:spPr/>
      <dgm:t>
        <a:bodyPr/>
        <a:lstStyle/>
        <a:p>
          <a:r>
            <a:rPr lang="en-US" dirty="0">
              <a:latin typeface="Arial Rounded MT Bold" panose="020F0704030504030204" pitchFamily="34" charset="0"/>
              <a:cs typeface="Arial" panose="020B0604020202020204" pitchFamily="34" charset="0"/>
            </a:rPr>
            <a:t>1bulan – 3 </a:t>
          </a:r>
          <a:r>
            <a:rPr lang="en-US" dirty="0" err="1">
              <a:latin typeface="Arial Rounded MT Bold" panose="020F0704030504030204" pitchFamily="34" charset="0"/>
              <a:cs typeface="Arial" panose="020B0604020202020204" pitchFamily="34" charset="0"/>
            </a:rPr>
            <a:t>bulan</a:t>
          </a:r>
          <a:endParaRPr lang="en-MY" dirty="0"/>
        </a:p>
      </dgm:t>
    </dgm:pt>
    <dgm:pt modelId="{4E3C6FF1-7938-4484-A16F-87116AAF294C}" type="parTrans" cxnId="{959378B5-38B9-4709-A822-4D10AC6B1B98}">
      <dgm:prSet/>
      <dgm:spPr/>
      <dgm:t>
        <a:bodyPr/>
        <a:lstStyle/>
        <a:p>
          <a:endParaRPr lang="en-MY"/>
        </a:p>
      </dgm:t>
    </dgm:pt>
    <dgm:pt modelId="{1CF5229B-EFB0-4D0D-99A8-CCEAE0EA15A2}" type="sibTrans" cxnId="{959378B5-38B9-4709-A822-4D10AC6B1B98}">
      <dgm:prSet/>
      <dgm:spPr/>
      <dgm:t>
        <a:bodyPr/>
        <a:lstStyle/>
        <a:p>
          <a:endParaRPr lang="en-MY"/>
        </a:p>
      </dgm:t>
    </dgm:pt>
    <dgm:pt modelId="{D5EC41DE-5285-4676-BC42-68D311059EE7}">
      <dgm:prSet phldrT="[Text]"/>
      <dgm:spPr/>
      <dgm:t>
        <a:bodyPr/>
        <a:lstStyle/>
        <a:p>
          <a:r>
            <a:rPr lang="en-US" dirty="0">
              <a:latin typeface="Arial Rounded MT Bold" panose="020F0704030504030204" pitchFamily="34" charset="0"/>
              <a:cs typeface="Arial" panose="020B0604020202020204" pitchFamily="34" charset="0"/>
            </a:rPr>
            <a:t>3 </a:t>
          </a:r>
          <a:r>
            <a:rPr lang="en-US" dirty="0" err="1">
              <a:latin typeface="Arial Rounded MT Bold" panose="020F0704030504030204" pitchFamily="34" charset="0"/>
              <a:cs typeface="Arial" panose="020B0604020202020204" pitchFamily="34" charset="0"/>
            </a:rPr>
            <a:t>bulan</a:t>
          </a:r>
          <a:r>
            <a:rPr lang="en-US" dirty="0">
              <a:latin typeface="Arial Rounded MT Bold" panose="020F0704030504030204" pitchFamily="34" charset="0"/>
              <a:cs typeface="Arial" panose="020B0604020202020204" pitchFamily="34" charset="0"/>
            </a:rPr>
            <a:t> – 1 </a:t>
          </a:r>
          <a:r>
            <a:rPr lang="en-US" dirty="0" err="1">
              <a:latin typeface="Arial Rounded MT Bold" panose="020F0704030504030204" pitchFamily="34" charset="0"/>
              <a:cs typeface="Arial" panose="020B0604020202020204" pitchFamily="34" charset="0"/>
            </a:rPr>
            <a:t>tahun</a:t>
          </a:r>
          <a:endParaRPr lang="en-MY" dirty="0"/>
        </a:p>
      </dgm:t>
    </dgm:pt>
    <dgm:pt modelId="{7EDDF25C-67D2-42E7-9762-8AD0C4199D71}" type="parTrans" cxnId="{61B4E77F-E7FE-4885-AFFC-C8507690764D}">
      <dgm:prSet/>
      <dgm:spPr/>
      <dgm:t>
        <a:bodyPr/>
        <a:lstStyle/>
        <a:p>
          <a:endParaRPr lang="en-MY"/>
        </a:p>
      </dgm:t>
    </dgm:pt>
    <dgm:pt modelId="{88CFE720-0650-4714-9642-650CA5FF4E6E}" type="sibTrans" cxnId="{61B4E77F-E7FE-4885-AFFC-C8507690764D}">
      <dgm:prSet/>
      <dgm:spPr/>
      <dgm:t>
        <a:bodyPr/>
        <a:lstStyle/>
        <a:p>
          <a:endParaRPr lang="en-MY"/>
        </a:p>
      </dgm:t>
    </dgm:pt>
    <dgm:pt modelId="{F87A3328-3E87-45BA-958C-0F52C3C5615E}">
      <dgm:prSet/>
      <dgm:spPr/>
      <dgm:t>
        <a:bodyPr/>
        <a:lstStyle/>
        <a:p>
          <a:r>
            <a:rPr lang="en-US">
              <a:latin typeface="Arial Rounded MT Bold" panose="020F0704030504030204" pitchFamily="34" charset="0"/>
              <a:cs typeface="Arial" panose="020B0604020202020204" pitchFamily="34" charset="0"/>
            </a:rPr>
            <a:t>&gt; 1 tahun </a:t>
          </a:r>
          <a:endParaRPr lang="en-MY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A823E62E-CFCD-4C55-AF89-240D6F7FAEB7}" type="parTrans" cxnId="{BB2A2369-573E-4BB8-9195-BE0BB0B156F3}">
      <dgm:prSet/>
      <dgm:spPr/>
      <dgm:t>
        <a:bodyPr/>
        <a:lstStyle/>
        <a:p>
          <a:endParaRPr lang="en-MY"/>
        </a:p>
      </dgm:t>
    </dgm:pt>
    <dgm:pt modelId="{B50E6B26-3D82-4C55-A157-529A23578CE8}" type="sibTrans" cxnId="{BB2A2369-573E-4BB8-9195-BE0BB0B156F3}">
      <dgm:prSet/>
      <dgm:spPr/>
      <dgm:t>
        <a:bodyPr/>
        <a:lstStyle/>
        <a:p>
          <a:endParaRPr lang="en-MY"/>
        </a:p>
      </dgm:t>
    </dgm:pt>
    <dgm:pt modelId="{C291E9E1-BAB1-47D0-9175-58ACB39125F8}" type="pres">
      <dgm:prSet presAssocID="{C02E2A4C-2AAD-4668-91E8-58B7EDBD14BD}" presName="Name0" presStyleCnt="0">
        <dgm:presLayoutVars>
          <dgm:dir/>
          <dgm:resizeHandles val="exact"/>
        </dgm:presLayoutVars>
      </dgm:prSet>
      <dgm:spPr/>
    </dgm:pt>
    <dgm:pt modelId="{79FB4436-2BCD-40D8-88FF-87FF2D994275}" type="pres">
      <dgm:prSet presAssocID="{E9E273CE-C1C3-4EDD-88DC-77A3A089FE3E}" presName="node" presStyleLbl="node1" presStyleIdx="0" presStyleCnt="4">
        <dgm:presLayoutVars>
          <dgm:bulletEnabled val="1"/>
        </dgm:presLayoutVars>
      </dgm:prSet>
      <dgm:spPr/>
    </dgm:pt>
    <dgm:pt modelId="{45C7DA00-9518-4E0D-A48D-4FE25FE16A3F}" type="pres">
      <dgm:prSet presAssocID="{CAAAB5C2-6DD0-47D4-A88C-0D8BF8366919}" presName="sibTrans" presStyleLbl="sibTrans2D1" presStyleIdx="0" presStyleCnt="3"/>
      <dgm:spPr/>
    </dgm:pt>
    <dgm:pt modelId="{094169B6-7447-42A1-9E8D-5B426C042439}" type="pres">
      <dgm:prSet presAssocID="{CAAAB5C2-6DD0-47D4-A88C-0D8BF8366919}" presName="connectorText" presStyleLbl="sibTrans2D1" presStyleIdx="0" presStyleCnt="3"/>
      <dgm:spPr/>
    </dgm:pt>
    <dgm:pt modelId="{1B00B80B-9AA0-43F6-A1CC-DDD950547B1D}" type="pres">
      <dgm:prSet presAssocID="{C19C89B3-185E-4F18-A5C9-B178D490B5AD}" presName="node" presStyleLbl="node1" presStyleIdx="1" presStyleCnt="4" custLinFactNeighborY="0">
        <dgm:presLayoutVars>
          <dgm:bulletEnabled val="1"/>
        </dgm:presLayoutVars>
      </dgm:prSet>
      <dgm:spPr/>
    </dgm:pt>
    <dgm:pt modelId="{00ACDBDB-7EF3-418E-8B23-A2575BE84D12}" type="pres">
      <dgm:prSet presAssocID="{1CF5229B-EFB0-4D0D-99A8-CCEAE0EA15A2}" presName="sibTrans" presStyleLbl="sibTrans2D1" presStyleIdx="1" presStyleCnt="3"/>
      <dgm:spPr/>
    </dgm:pt>
    <dgm:pt modelId="{4D44EDD9-285D-43AF-89FC-8654ACC4CE0F}" type="pres">
      <dgm:prSet presAssocID="{1CF5229B-EFB0-4D0D-99A8-CCEAE0EA15A2}" presName="connectorText" presStyleLbl="sibTrans2D1" presStyleIdx="1" presStyleCnt="3"/>
      <dgm:spPr/>
    </dgm:pt>
    <dgm:pt modelId="{2ED8C7D8-32CA-46B3-B50C-B08EFEC8D813}" type="pres">
      <dgm:prSet presAssocID="{D5EC41DE-5285-4676-BC42-68D311059EE7}" presName="node" presStyleLbl="node1" presStyleIdx="2" presStyleCnt="4">
        <dgm:presLayoutVars>
          <dgm:bulletEnabled val="1"/>
        </dgm:presLayoutVars>
      </dgm:prSet>
      <dgm:spPr/>
    </dgm:pt>
    <dgm:pt modelId="{6EEB79AF-ABAC-4149-94A7-4717D2807883}" type="pres">
      <dgm:prSet presAssocID="{88CFE720-0650-4714-9642-650CA5FF4E6E}" presName="sibTrans" presStyleLbl="sibTrans2D1" presStyleIdx="2" presStyleCnt="3"/>
      <dgm:spPr/>
    </dgm:pt>
    <dgm:pt modelId="{A5DD4969-EBCE-4B7B-9345-C4A1139C3A3A}" type="pres">
      <dgm:prSet presAssocID="{88CFE720-0650-4714-9642-650CA5FF4E6E}" presName="connectorText" presStyleLbl="sibTrans2D1" presStyleIdx="2" presStyleCnt="3"/>
      <dgm:spPr/>
    </dgm:pt>
    <dgm:pt modelId="{4B6C1472-AFFE-4774-84B1-658E69CF69E0}" type="pres">
      <dgm:prSet presAssocID="{F87A3328-3E87-45BA-958C-0F52C3C5615E}" presName="node" presStyleLbl="node1" presStyleIdx="3" presStyleCnt="4">
        <dgm:presLayoutVars>
          <dgm:bulletEnabled val="1"/>
        </dgm:presLayoutVars>
      </dgm:prSet>
      <dgm:spPr/>
    </dgm:pt>
  </dgm:ptLst>
  <dgm:cxnLst>
    <dgm:cxn modelId="{AFDEDA15-063A-41DD-9E81-076A12A15F57}" type="presOf" srcId="{C19C89B3-185E-4F18-A5C9-B178D490B5AD}" destId="{1B00B80B-9AA0-43F6-A1CC-DDD950547B1D}" srcOrd="0" destOrd="0" presId="urn:microsoft.com/office/officeart/2005/8/layout/process1"/>
    <dgm:cxn modelId="{33600423-7FED-4274-8BB7-ECC5590776D9}" type="presOf" srcId="{CAAAB5C2-6DD0-47D4-A88C-0D8BF8366919}" destId="{094169B6-7447-42A1-9E8D-5B426C042439}" srcOrd="1" destOrd="0" presId="urn:microsoft.com/office/officeart/2005/8/layout/process1"/>
    <dgm:cxn modelId="{1EE24F5E-620E-4E71-9FD3-5696CBC25DAA}" type="presOf" srcId="{F87A3328-3E87-45BA-958C-0F52C3C5615E}" destId="{4B6C1472-AFFE-4774-84B1-658E69CF69E0}" srcOrd="0" destOrd="0" presId="urn:microsoft.com/office/officeart/2005/8/layout/process1"/>
    <dgm:cxn modelId="{94D1DE60-5C4D-4779-ADD7-335608D29C27}" type="presOf" srcId="{1CF5229B-EFB0-4D0D-99A8-CCEAE0EA15A2}" destId="{4D44EDD9-285D-43AF-89FC-8654ACC4CE0F}" srcOrd="1" destOrd="0" presId="urn:microsoft.com/office/officeart/2005/8/layout/process1"/>
    <dgm:cxn modelId="{80025364-5DD2-4F4C-97CF-2AA591574508}" srcId="{C02E2A4C-2AAD-4668-91E8-58B7EDBD14BD}" destId="{E9E273CE-C1C3-4EDD-88DC-77A3A089FE3E}" srcOrd="0" destOrd="0" parTransId="{6E098799-DBDD-4153-82D0-6B4BE511CABD}" sibTransId="{CAAAB5C2-6DD0-47D4-A88C-0D8BF8366919}"/>
    <dgm:cxn modelId="{BB2A2369-573E-4BB8-9195-BE0BB0B156F3}" srcId="{C02E2A4C-2AAD-4668-91E8-58B7EDBD14BD}" destId="{F87A3328-3E87-45BA-958C-0F52C3C5615E}" srcOrd="3" destOrd="0" parTransId="{A823E62E-CFCD-4C55-AF89-240D6F7FAEB7}" sibTransId="{B50E6B26-3D82-4C55-A157-529A23578CE8}"/>
    <dgm:cxn modelId="{E561F34F-C28E-46D8-A7B6-F11FDF4AA341}" type="presOf" srcId="{88CFE720-0650-4714-9642-650CA5FF4E6E}" destId="{A5DD4969-EBCE-4B7B-9345-C4A1139C3A3A}" srcOrd="1" destOrd="0" presId="urn:microsoft.com/office/officeart/2005/8/layout/process1"/>
    <dgm:cxn modelId="{61B4E77F-E7FE-4885-AFFC-C8507690764D}" srcId="{C02E2A4C-2AAD-4668-91E8-58B7EDBD14BD}" destId="{D5EC41DE-5285-4676-BC42-68D311059EE7}" srcOrd="2" destOrd="0" parTransId="{7EDDF25C-67D2-42E7-9762-8AD0C4199D71}" sibTransId="{88CFE720-0650-4714-9642-650CA5FF4E6E}"/>
    <dgm:cxn modelId="{7C2F8183-EFE9-4166-B16D-A04E4FA306D9}" type="presOf" srcId="{E9E273CE-C1C3-4EDD-88DC-77A3A089FE3E}" destId="{79FB4436-2BCD-40D8-88FF-87FF2D994275}" srcOrd="0" destOrd="0" presId="urn:microsoft.com/office/officeart/2005/8/layout/process1"/>
    <dgm:cxn modelId="{4FE12A90-EB76-4D55-B731-90B20B0A778C}" type="presOf" srcId="{C02E2A4C-2AAD-4668-91E8-58B7EDBD14BD}" destId="{C291E9E1-BAB1-47D0-9175-58ACB39125F8}" srcOrd="0" destOrd="0" presId="urn:microsoft.com/office/officeart/2005/8/layout/process1"/>
    <dgm:cxn modelId="{B68E9BA9-21CB-4C22-96D2-4BACF658A748}" type="presOf" srcId="{88CFE720-0650-4714-9642-650CA5FF4E6E}" destId="{6EEB79AF-ABAC-4149-94A7-4717D2807883}" srcOrd="0" destOrd="0" presId="urn:microsoft.com/office/officeart/2005/8/layout/process1"/>
    <dgm:cxn modelId="{67B126B5-CF6D-4651-84CA-51F23A834600}" type="presOf" srcId="{1CF5229B-EFB0-4D0D-99A8-CCEAE0EA15A2}" destId="{00ACDBDB-7EF3-418E-8B23-A2575BE84D12}" srcOrd="0" destOrd="0" presId="urn:microsoft.com/office/officeart/2005/8/layout/process1"/>
    <dgm:cxn modelId="{959378B5-38B9-4709-A822-4D10AC6B1B98}" srcId="{C02E2A4C-2AAD-4668-91E8-58B7EDBD14BD}" destId="{C19C89B3-185E-4F18-A5C9-B178D490B5AD}" srcOrd="1" destOrd="0" parTransId="{4E3C6FF1-7938-4484-A16F-87116AAF294C}" sibTransId="{1CF5229B-EFB0-4D0D-99A8-CCEAE0EA15A2}"/>
    <dgm:cxn modelId="{D04287B5-5524-4546-AD0E-D2D7A1F834FC}" type="presOf" srcId="{CAAAB5C2-6DD0-47D4-A88C-0D8BF8366919}" destId="{45C7DA00-9518-4E0D-A48D-4FE25FE16A3F}" srcOrd="0" destOrd="0" presId="urn:microsoft.com/office/officeart/2005/8/layout/process1"/>
    <dgm:cxn modelId="{2C055DE3-6FA5-4222-9A62-128893022144}" type="presOf" srcId="{D5EC41DE-5285-4676-BC42-68D311059EE7}" destId="{2ED8C7D8-32CA-46B3-B50C-B08EFEC8D813}" srcOrd="0" destOrd="0" presId="urn:microsoft.com/office/officeart/2005/8/layout/process1"/>
    <dgm:cxn modelId="{66384FAE-5B2A-45B7-8718-E795CC362112}" type="presParOf" srcId="{C291E9E1-BAB1-47D0-9175-58ACB39125F8}" destId="{79FB4436-2BCD-40D8-88FF-87FF2D994275}" srcOrd="0" destOrd="0" presId="urn:microsoft.com/office/officeart/2005/8/layout/process1"/>
    <dgm:cxn modelId="{CD487629-2553-4A63-8932-80D546A53CA4}" type="presParOf" srcId="{C291E9E1-BAB1-47D0-9175-58ACB39125F8}" destId="{45C7DA00-9518-4E0D-A48D-4FE25FE16A3F}" srcOrd="1" destOrd="0" presId="urn:microsoft.com/office/officeart/2005/8/layout/process1"/>
    <dgm:cxn modelId="{E7F9592D-3158-46FF-98A6-AB0A875CC8DA}" type="presParOf" srcId="{45C7DA00-9518-4E0D-A48D-4FE25FE16A3F}" destId="{094169B6-7447-42A1-9E8D-5B426C042439}" srcOrd="0" destOrd="0" presId="urn:microsoft.com/office/officeart/2005/8/layout/process1"/>
    <dgm:cxn modelId="{17AA4071-6729-4AF9-AA7B-265AE2A5DACF}" type="presParOf" srcId="{C291E9E1-BAB1-47D0-9175-58ACB39125F8}" destId="{1B00B80B-9AA0-43F6-A1CC-DDD950547B1D}" srcOrd="2" destOrd="0" presId="urn:microsoft.com/office/officeart/2005/8/layout/process1"/>
    <dgm:cxn modelId="{C5C55B29-3EF9-4668-A130-987929717432}" type="presParOf" srcId="{C291E9E1-BAB1-47D0-9175-58ACB39125F8}" destId="{00ACDBDB-7EF3-418E-8B23-A2575BE84D12}" srcOrd="3" destOrd="0" presId="urn:microsoft.com/office/officeart/2005/8/layout/process1"/>
    <dgm:cxn modelId="{8E3BC819-DCAC-412F-BDC5-31960DCB73F6}" type="presParOf" srcId="{00ACDBDB-7EF3-418E-8B23-A2575BE84D12}" destId="{4D44EDD9-285D-43AF-89FC-8654ACC4CE0F}" srcOrd="0" destOrd="0" presId="urn:microsoft.com/office/officeart/2005/8/layout/process1"/>
    <dgm:cxn modelId="{67545FC6-55A7-4514-A6EB-9D5AC3BE58BF}" type="presParOf" srcId="{C291E9E1-BAB1-47D0-9175-58ACB39125F8}" destId="{2ED8C7D8-32CA-46B3-B50C-B08EFEC8D813}" srcOrd="4" destOrd="0" presId="urn:microsoft.com/office/officeart/2005/8/layout/process1"/>
    <dgm:cxn modelId="{F2FB341C-1161-4DC8-AF24-66F692578300}" type="presParOf" srcId="{C291E9E1-BAB1-47D0-9175-58ACB39125F8}" destId="{6EEB79AF-ABAC-4149-94A7-4717D2807883}" srcOrd="5" destOrd="0" presId="urn:microsoft.com/office/officeart/2005/8/layout/process1"/>
    <dgm:cxn modelId="{0A2DA11F-BCE1-4F93-A32C-88528AF5EC7C}" type="presParOf" srcId="{6EEB79AF-ABAC-4149-94A7-4717D2807883}" destId="{A5DD4969-EBCE-4B7B-9345-C4A1139C3A3A}" srcOrd="0" destOrd="0" presId="urn:microsoft.com/office/officeart/2005/8/layout/process1"/>
    <dgm:cxn modelId="{8E3C5BDF-D613-4B73-8EFA-8FA722C9CE57}" type="presParOf" srcId="{C291E9E1-BAB1-47D0-9175-58ACB39125F8}" destId="{4B6C1472-AFFE-4774-84B1-658E69CF69E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4436-2BCD-40D8-88FF-87FF2D994275}">
      <dsp:nvSpPr>
        <dsp:cNvPr id="0" name=""/>
        <dsp:cNvSpPr/>
      </dsp:nvSpPr>
      <dsp:spPr>
        <a:xfrm>
          <a:off x="4700" y="2427111"/>
          <a:ext cx="2055225" cy="1233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Sejurus</a:t>
          </a:r>
          <a:endParaRPr lang="en-MY" sz="3200" kern="1200" dirty="0"/>
        </a:p>
      </dsp:txBody>
      <dsp:txXfrm>
        <a:off x="40817" y="2463228"/>
        <a:ext cx="1982991" cy="1160901"/>
      </dsp:txXfrm>
    </dsp:sp>
    <dsp:sp modelId="{45C7DA00-9518-4E0D-A48D-4FE25FE16A3F}">
      <dsp:nvSpPr>
        <dsp:cNvPr id="0" name=""/>
        <dsp:cNvSpPr/>
      </dsp:nvSpPr>
      <dsp:spPr>
        <a:xfrm>
          <a:off x="2265448" y="2788831"/>
          <a:ext cx="435707" cy="5096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100" kern="1200"/>
        </a:p>
      </dsp:txBody>
      <dsp:txXfrm>
        <a:off x="2265448" y="2890770"/>
        <a:ext cx="304995" cy="305817"/>
      </dsp:txXfrm>
    </dsp:sp>
    <dsp:sp modelId="{1B00B80B-9AA0-43F6-A1CC-DDD950547B1D}">
      <dsp:nvSpPr>
        <dsp:cNvPr id="0" name=""/>
        <dsp:cNvSpPr/>
      </dsp:nvSpPr>
      <dsp:spPr>
        <a:xfrm>
          <a:off x="2882016" y="2427111"/>
          <a:ext cx="2055225" cy="1233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1bulan – 3 </a:t>
          </a:r>
          <a:r>
            <a:rPr lang="en-US" sz="3200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bulan</a:t>
          </a:r>
          <a:endParaRPr lang="en-MY" sz="3200" kern="1200" dirty="0"/>
        </a:p>
      </dsp:txBody>
      <dsp:txXfrm>
        <a:off x="2918133" y="2463228"/>
        <a:ext cx="1982991" cy="1160901"/>
      </dsp:txXfrm>
    </dsp:sp>
    <dsp:sp modelId="{00ACDBDB-7EF3-418E-8B23-A2575BE84D12}">
      <dsp:nvSpPr>
        <dsp:cNvPr id="0" name=""/>
        <dsp:cNvSpPr/>
      </dsp:nvSpPr>
      <dsp:spPr>
        <a:xfrm>
          <a:off x="5142764" y="2788831"/>
          <a:ext cx="435707" cy="5096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100" kern="1200"/>
        </a:p>
      </dsp:txBody>
      <dsp:txXfrm>
        <a:off x="5142764" y="2890770"/>
        <a:ext cx="304995" cy="305817"/>
      </dsp:txXfrm>
    </dsp:sp>
    <dsp:sp modelId="{2ED8C7D8-32CA-46B3-B50C-B08EFEC8D813}">
      <dsp:nvSpPr>
        <dsp:cNvPr id="0" name=""/>
        <dsp:cNvSpPr/>
      </dsp:nvSpPr>
      <dsp:spPr>
        <a:xfrm>
          <a:off x="5759332" y="2427111"/>
          <a:ext cx="2055225" cy="1233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3 </a:t>
          </a:r>
          <a:r>
            <a:rPr lang="en-US" sz="3200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bulan</a:t>
          </a:r>
          <a:r>
            <a:rPr lang="en-US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 – 1 </a:t>
          </a:r>
          <a:r>
            <a:rPr lang="en-US" sz="3200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tahun</a:t>
          </a:r>
          <a:endParaRPr lang="en-MY" sz="3200" kern="1200" dirty="0"/>
        </a:p>
      </dsp:txBody>
      <dsp:txXfrm>
        <a:off x="5795449" y="2463228"/>
        <a:ext cx="1982991" cy="1160901"/>
      </dsp:txXfrm>
    </dsp:sp>
    <dsp:sp modelId="{6EEB79AF-ABAC-4149-94A7-4717D2807883}">
      <dsp:nvSpPr>
        <dsp:cNvPr id="0" name=""/>
        <dsp:cNvSpPr/>
      </dsp:nvSpPr>
      <dsp:spPr>
        <a:xfrm>
          <a:off x="8020080" y="2788831"/>
          <a:ext cx="435707" cy="5096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100" kern="1200"/>
        </a:p>
      </dsp:txBody>
      <dsp:txXfrm>
        <a:off x="8020080" y="2890770"/>
        <a:ext cx="304995" cy="305817"/>
      </dsp:txXfrm>
    </dsp:sp>
    <dsp:sp modelId="{4B6C1472-AFFE-4774-84B1-658E69CF69E0}">
      <dsp:nvSpPr>
        <dsp:cNvPr id="0" name=""/>
        <dsp:cNvSpPr/>
      </dsp:nvSpPr>
      <dsp:spPr>
        <a:xfrm>
          <a:off x="8636648" y="2427111"/>
          <a:ext cx="2055225" cy="1233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 Rounded MT Bold" panose="020F0704030504030204" pitchFamily="34" charset="0"/>
              <a:cs typeface="Arial" panose="020B0604020202020204" pitchFamily="34" charset="0"/>
            </a:rPr>
            <a:t>&gt; 1 tahun </a:t>
          </a:r>
          <a:endParaRPr lang="en-MY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672765" y="2463228"/>
        <a:ext cx="1982991" cy="116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8EAF-318E-4F8D-8884-6A9493092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67CF6-8231-4366-ACDE-3E6810146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68E46-30D9-44E2-BDD2-5525D4E1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DA96-73F9-4A4E-B8B7-F54A25A0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C57F1-46D2-4353-83D4-1A1D3567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60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32A8-FAA0-49BD-B33B-D4FD6C1B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FEB1B-CDEA-43D8-B94D-8032A99D6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C09E2-181D-4E27-9CD1-39CF05B0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CF1FF-2A17-4E31-81AD-E57C65C8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C55A-D2C4-4A8F-85A2-ADD0721E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92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EB4C4-4521-43AE-8FE1-C070FBCE3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2C7F3-1205-41F0-A381-EB508536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54F8A-F605-4000-A65B-3088662A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9C433-AAE3-40ED-BBFB-005D9493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7B82-2530-4065-B966-E5BEBA79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707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35B-49FB-47E5-8F56-43648183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C09E-5F4C-4155-9B36-5AB4DDC0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A7AE6-5402-4F51-8529-9EA482FF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97EA6-9E57-4E0F-9539-2391FF16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89CAB-4786-4AE6-A67A-C219A9D4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219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70C9-93D9-4AD7-B2A6-EADC836A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631D5-C672-4108-A81C-122A749AC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DCC84-4F22-4ED6-9650-1A27C809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23FB9-4656-4BF9-9474-FBF33E91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DDBB-BB0A-4BEF-838E-842FEA02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035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F61-394C-4EC1-927D-A4408719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98F4A-6329-4C28-98E2-068C50A04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F2653-3501-4537-9D36-31FA4CE0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4A52A-C4BA-4248-B908-9C829E83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980A7-0B76-412D-9263-E48B1AA3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91340-87D3-434F-8169-0DEC1DE8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404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B0A8-A79A-465E-93BF-1084A709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67FF-DDFF-4670-99FB-48FD0CBDD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E66DF-43B1-4994-BDC6-173844ABA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4CACD-AA2D-4A55-B355-F74AF148C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49184-D7A9-4F9A-8FF8-35BE63913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B757A-98C6-4666-BE52-924CC0B4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CA119-1EFD-4960-8BE2-FB4C948E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E244F-673D-4F9F-894B-08757D03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99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F989-8CFF-47E0-8B41-E3B5B43A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F4AE4-19FA-4EA9-B36F-3294A2E7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1BA3D-F0FC-4799-B300-AFA4CEA8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664FC-895C-4C82-AF94-A6014634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216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BADA5-9F4C-43ED-AC10-1ED2FCED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66669-23ED-4584-9243-B717ED54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9C23D-2B24-4A2E-A9EE-157FC9A3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3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39C1-6E9F-4E54-9770-A2233422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8151-E304-4A25-B427-F5C52AFA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8F6D-CE2C-4844-B501-18D3B90E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A1E09-AF3A-43BC-BDF1-4EC4AA07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C02BA-D3B5-4B69-BFD2-4EDB854B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26446-6FE9-4548-A753-8A231B35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411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4E2A-AB37-46C9-B514-55C61727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BC698-730E-4B45-8414-A093FD7D9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135B1-35A4-4B8B-BCE0-08DA4F712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D884B-5F1A-499E-87FF-1B736DCA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359B9-E480-4388-9D64-A0AB2D90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5266A-A08F-4759-BAE7-5BDB153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134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21E8D-8DB7-4419-854F-71DFD9D1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64A6D-5560-4626-8860-070D1194F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1353B-8030-4307-9082-55FEB0FD0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AAAD-71C3-4803-8FAC-28A47B0A205A}" type="datetimeFigureOut">
              <a:rPr lang="en-MY" smtClean="0"/>
              <a:t>22/4/2019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2AC5-4F2B-4C33-8652-23AE1DC2D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4258-EBCA-4CFE-B874-C295DDEC8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525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3CA6-62A8-4172-ACA2-1094E93A3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Kehidupan</a:t>
            </a:r>
            <a:r>
              <a:rPr lang="en-US" sz="4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Selepas</a:t>
            </a:r>
            <a:r>
              <a:rPr lang="en-US" sz="4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Pemindahan</a:t>
            </a:r>
            <a:r>
              <a:rPr lang="en-US" sz="4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Buah</a:t>
            </a:r>
            <a:r>
              <a:rPr lang="en-US" sz="4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Pinggang</a:t>
            </a:r>
            <a:endParaRPr lang="en-MY" sz="4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86B4B-AA63-4CE6-8169-0557D3D532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Dr Muhammad Iqbal Abdul Hafidz</a:t>
            </a:r>
          </a:p>
          <a:p>
            <a:r>
              <a:rPr lang="en-US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CODE: Life</a:t>
            </a:r>
            <a:endParaRPr lang="en-MY" sz="4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9ADCF23-4922-4CFE-94C9-BBEFE3189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45" y="6129868"/>
            <a:ext cx="3191350" cy="5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Opsyen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untuk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pesakit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ESRF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Hemodialisis</a:t>
            </a:r>
            <a:endParaRPr lang="en-US" sz="32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Peritoneal dialysis</a:t>
            </a: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Transplant</a:t>
            </a:r>
            <a:endParaRPr lang="en-MY" sz="32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Hemodialisis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3 x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seminggu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4 jam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sesi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Komplikasi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Keletihan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Hypotension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IJC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AVF</a:t>
            </a:r>
          </a:p>
          <a:p>
            <a:pPr lvl="1"/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Jangkitan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kuman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Pemakanan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minuman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terhad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ABE3C37-4A53-4EFF-975B-41B1EC62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63" y="1946125"/>
            <a:ext cx="4451405" cy="33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808EB65-9BC1-4398-91E3-376F2DC7E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0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Peritoneal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Dialisis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CAPD – 4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pertukaran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komited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APD – 10 jam </a:t>
            </a: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Komplikasi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Komited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Barang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PD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Kawasan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bersih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Jangkitan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kuman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pada </a:t>
            </a:r>
          </a:p>
          <a:p>
            <a:pPr marL="457200" lvl="1" indent="0">
              <a:buNone/>
            </a:pP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  exit site dan peritonitis</a:t>
            </a:r>
          </a:p>
          <a:p>
            <a:pPr lvl="1"/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Pemakanan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minuman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terhad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F811FAB-87D6-4B52-9858-BCB472A0A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03" y="2477632"/>
            <a:ext cx="4455497" cy="33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FAE8654-E316-48AC-A1FB-1CE2D776A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3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Transplant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Kualiti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hidup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baik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Jangka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hayat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baik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Bebas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bergerak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terikat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rawatan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dialysis)</a:t>
            </a: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Makan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minum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biasa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kidney transplant">
            <a:extLst>
              <a:ext uri="{FF2B5EF4-FFF2-40B4-BE49-F238E27FC236}">
                <a16:creationId xmlns:a16="http://schemas.microsoft.com/office/drawing/2014/main" id="{EB72BC42-546C-4339-B6CD-7F70BDE2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3429000"/>
            <a:ext cx="4714542" cy="31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D6D021-DA80-43BD-8427-BE93B9E7B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7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Selepas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Operation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57BD2A-A0D5-4B59-A72B-E4DF1D417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771769"/>
              </p:ext>
            </p:extLst>
          </p:nvPr>
        </p:nvGraphicFramePr>
        <p:xfrm>
          <a:off x="657225" y="595711"/>
          <a:ext cx="10696575" cy="6087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ED6F2DF-0498-4550-928D-CA6524C03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B73DAF-429A-4CB8-B60D-0AAA57511111}"/>
              </a:ext>
            </a:extLst>
          </p:cNvPr>
          <p:cNvSpPr/>
          <p:nvPr/>
        </p:nvSpPr>
        <p:spPr>
          <a:xfrm>
            <a:off x="2409245" y="4587903"/>
            <a:ext cx="2162755" cy="100981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4D771-EF8E-4FBE-8637-E914FF9E43AD}"/>
              </a:ext>
            </a:extLst>
          </p:cNvPr>
          <p:cNvSpPr txBox="1"/>
          <p:nvPr/>
        </p:nvSpPr>
        <p:spPr>
          <a:xfrm>
            <a:off x="1669776" y="5697577"/>
            <a:ext cx="391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Risiko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Jangkitan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Kuman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Risiko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Rejection</a:t>
            </a:r>
            <a:endParaRPr lang="en-MY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36123A8-7914-4439-90DF-1E4E8D27BCBC}"/>
              </a:ext>
            </a:extLst>
          </p:cNvPr>
          <p:cNvSpPr/>
          <p:nvPr/>
        </p:nvSpPr>
        <p:spPr>
          <a:xfrm>
            <a:off x="5872480" y="5466080"/>
            <a:ext cx="5481320" cy="710883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7E71E-37C7-4C42-83E5-9E54B4CB0914}"/>
              </a:ext>
            </a:extLst>
          </p:cNvPr>
          <p:cNvSpPr txBox="1"/>
          <p:nvPr/>
        </p:nvSpPr>
        <p:spPr>
          <a:xfrm>
            <a:off x="6421344" y="5599005"/>
            <a:ext cx="257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risiko</a:t>
            </a:r>
            <a:endParaRPr lang="en-MY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Sejurus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Operation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>
                <a:latin typeface="Arial Rounded MT Bold" panose="020F0704030504030204" pitchFamily="34" charset="0"/>
                <a:cs typeface="Arial" panose="020B0604020202020204" pitchFamily="34" charset="0"/>
              </a:rPr>
              <a:t>Admit 7-10 </a:t>
            </a:r>
            <a:r>
              <a:rPr lang="en-MY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hari</a:t>
            </a:r>
            <a:endParaRPr lang="en-MY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3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di ICU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Terus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sedar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selepas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operation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Hari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kedua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minum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air dan duduk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Hari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ketiga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berdiri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Hari 4 – 10 – transfer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wad </a:t>
            </a: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patient hospital">
            <a:extLst>
              <a:ext uri="{FF2B5EF4-FFF2-40B4-BE49-F238E27FC236}">
                <a16:creationId xmlns:a16="http://schemas.microsoft.com/office/drawing/2014/main" id="{056BD113-1670-48C4-949B-74A32C12B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91" y="2074490"/>
            <a:ext cx="3667209" cy="41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9104F3C-4D40-45B3-A91D-AFDDD66CF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3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Sejurus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Operation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Terus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kencing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!!</a:t>
            </a: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Tanda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transplant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berjaya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Tahap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creatinine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turun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TAK PERLU DIALISIS TERUS</a:t>
            </a: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urine bag catheter">
            <a:extLst>
              <a:ext uri="{FF2B5EF4-FFF2-40B4-BE49-F238E27FC236}">
                <a16:creationId xmlns:a16="http://schemas.microsoft.com/office/drawing/2014/main" id="{B4FFAED9-9F71-42F6-AFC4-BE16BCE7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6" y="1904902"/>
            <a:ext cx="49457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632D088-D95C-47B0-901A-5BEB56B89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8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Selepas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Discharge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Elakkan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bergaul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mengelakkan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jangkitan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kuman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Minum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air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banyak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!!!!!!</a:t>
            </a: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Makan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makanan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panas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segar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JANGAN LUPA MAKAN UBAT!!!</a:t>
            </a: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B32AD264-C318-4CF2-A26F-A6AF878D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48" y="2504660"/>
            <a:ext cx="3098152" cy="31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ILLS">
            <a:extLst>
              <a:ext uri="{FF2B5EF4-FFF2-40B4-BE49-F238E27FC236}">
                <a16:creationId xmlns:a16="http://schemas.microsoft.com/office/drawing/2014/main" id="{3303DDBB-B25B-4DAA-B036-C7E1317F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89" y="4293703"/>
            <a:ext cx="3812395" cy="21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C059292-A791-4E8D-A312-34AE6ED0F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Bulan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1 – 3 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Follow up 2-3 x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seminggu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Apabila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dah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stabil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– 1x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seminggu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Check creatinine dan level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ubat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immunosupression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D935DBA4-332C-40FB-BC6E-CC4B23EB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9" y="3467790"/>
            <a:ext cx="5494186" cy="309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0C7A47-E90A-410E-9D0E-32DE67B66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4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Lepas 3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bulan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Follow up 1- 2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bulan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sekali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Pesakit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digalakkan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aktiviti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Digalakkan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bekerja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Diingatkan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MAKAN UBAT, JAGA KESIHATAN, MINUM AIR</a:t>
            </a: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38505AB-684F-455D-A457-88F8AB55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0C77F667-EE10-4BAA-BDCF-84A19EC27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62" y="3999251"/>
            <a:ext cx="5040755" cy="25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9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Renal UiTM Sg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Buloh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538288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12216FD-1EDA-40C9-AAF9-451C2C6285D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715" r="1451" b="3473"/>
          <a:stretch/>
        </p:blipFill>
        <p:spPr bwMode="auto">
          <a:xfrm>
            <a:off x="2769268" y="1825625"/>
            <a:ext cx="665346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1816071-0B4C-4A71-AF7D-67E104F01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Ubat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Immunosuppression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mengelakkan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REJECTION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MESTI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diambil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mengikut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waktu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dan dose</a:t>
            </a: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Ubat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baru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mesti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diberitahu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doctor</a:t>
            </a: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dibenarkan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makan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produk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menyebabkan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DM, BP</a:t>
            </a: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38505AB-684F-455D-A457-88F8AB55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1026" name="Picture 2" descr="Image result for cellcept">
            <a:extLst>
              <a:ext uri="{FF2B5EF4-FFF2-40B4-BE49-F238E27FC236}">
                <a16:creationId xmlns:a16="http://schemas.microsoft.com/office/drawing/2014/main" id="{1A36C213-0845-4CAA-BCF2-E8CCEA77E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5" b="31277"/>
          <a:stretch/>
        </p:blipFill>
        <p:spPr bwMode="auto">
          <a:xfrm>
            <a:off x="3919537" y="4401682"/>
            <a:ext cx="4524375" cy="20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ograf">
            <a:extLst>
              <a:ext uri="{FF2B5EF4-FFF2-40B4-BE49-F238E27FC236}">
                <a16:creationId xmlns:a16="http://schemas.microsoft.com/office/drawing/2014/main" id="{3A83059B-13FF-4011-A5B8-7601441A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782" y="2090199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CBDBE3D8-176E-4A3B-8FA5-193E1B93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782" y="4346856"/>
            <a:ext cx="2769705" cy="18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3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Ubat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Antibiotic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Mesti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ambil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selama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6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bulan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mengelakkan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jangkitan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kuman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UTI, TB</a:t>
            </a: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38505AB-684F-455D-A457-88F8AB55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2050" name="Picture 2" descr="Image result for bactrim">
            <a:extLst>
              <a:ext uri="{FF2B5EF4-FFF2-40B4-BE49-F238E27FC236}">
                <a16:creationId xmlns:a16="http://schemas.microsoft.com/office/drawing/2014/main" id="{C59642B0-D116-4A9B-91F6-F9BE4739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38" y="4130674"/>
            <a:ext cx="3094586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B1726260-31F4-416A-86A3-367DE3D9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087288"/>
            <a:ext cx="2409246" cy="24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00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Pemakanan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Tiada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restriction</a:t>
            </a: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Makanan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sihat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dan moderate</a:t>
            </a: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B823E29A-6F6D-4C6C-BF4E-9AA5E3E7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8" y="2896375"/>
            <a:ext cx="5065644" cy="38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6775785-FABF-422E-85D2-285A09E56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11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Makanan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perlu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dielak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Makanan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terdedah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Makanan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yang lama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disediakan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Makanan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senang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basi</a:t>
            </a:r>
            <a:endParaRPr lang="en-US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Makanan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dimasak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– oyster, Japanese</a:t>
            </a:r>
          </a:p>
          <a:p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Buah-buahan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sayur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dibasuh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en-MY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6775785-FABF-422E-85D2-285A09E56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AF55110-4075-48BC-92F8-11CA89DE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1" y="1768681"/>
            <a:ext cx="3309761" cy="45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icken rice hainan hanging">
            <a:extLst>
              <a:ext uri="{FF2B5EF4-FFF2-40B4-BE49-F238E27FC236}">
                <a16:creationId xmlns:a16="http://schemas.microsoft.com/office/drawing/2014/main" id="{6F8ADFC0-8A5D-44E2-8101-D4967ADE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75645"/>
            <a:ext cx="3149272" cy="23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uih">
            <a:extLst>
              <a:ext uri="{FF2B5EF4-FFF2-40B4-BE49-F238E27FC236}">
                <a16:creationId xmlns:a16="http://schemas.microsoft.com/office/drawing/2014/main" id="{C260B49E-A077-4FD6-8475-B08EB3B2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76" y="4387283"/>
            <a:ext cx="3369698" cy="19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85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Kebersihan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Disebabkan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immunosuppression –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mudah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mendapat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jangkitan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Basuh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tangan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Elakkan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orang yang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batuk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atau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selsema</a:t>
            </a:r>
            <a:endParaRPr lang="en-MY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Pakai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mask</a:t>
            </a:r>
          </a:p>
          <a:p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Cuci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dengan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baik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selepas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 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berkebun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,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selepas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bermain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dengan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pet</a:t>
            </a:r>
          </a:p>
          <a:p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Tidak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dibenarkan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membersihkan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najis</a:t>
            </a:r>
            <a:r>
              <a:rPr lang="en-MY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pets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6775785-FABF-422E-85D2-285A09E56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4098" name="Picture 2" descr="Image result for HAND WASH">
            <a:extLst>
              <a:ext uri="{FF2B5EF4-FFF2-40B4-BE49-F238E27FC236}">
                <a16:creationId xmlns:a16="http://schemas.microsoft.com/office/drawing/2014/main" id="{BE3DEEBC-C142-4BF0-9AEB-8B07452E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91" y="2294744"/>
            <a:ext cx="4626542" cy="260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acteria">
            <a:extLst>
              <a:ext uri="{FF2B5EF4-FFF2-40B4-BE49-F238E27FC236}">
                <a16:creationId xmlns:a16="http://schemas.microsoft.com/office/drawing/2014/main" id="{C2995C21-85D3-4453-A1AB-7D60D799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46" y="5140391"/>
            <a:ext cx="2402481" cy="15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67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Senaman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3 x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seminggu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Berjalan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, jogging,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berenang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25C124D6-1112-4E7A-A1A2-D26A1D5B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17" y="2263117"/>
            <a:ext cx="3148385" cy="404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0EB649F-1BE1-44B2-9C14-A81426CE2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76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Berkeluarga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Mengandung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hanya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selepas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tahun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Perlu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beritahu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doktor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kerana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adjustment pada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ubat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Juga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perlu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pastikan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creatinine normal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dahulu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407E69-98C7-4127-A712-60CB632C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AEFD395-412C-4F34-9061-9D2F93BE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08" y="3429000"/>
            <a:ext cx="4113144" cy="32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55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Follow up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Kencing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manis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Kolesterol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Darah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tinggi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 result for blood pressure">
            <a:extLst>
              <a:ext uri="{FF2B5EF4-FFF2-40B4-BE49-F238E27FC236}">
                <a16:creationId xmlns:a16="http://schemas.microsoft.com/office/drawing/2014/main" id="{E93C8BCF-82B5-450E-AAC1-AE4825C6A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42" y="3594279"/>
            <a:ext cx="6292132" cy="31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407E69-98C7-4127-A712-60CB632CF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DB16F463-AA29-47D6-B7D0-93475FF93ED0}"/>
              </a:ext>
            </a:extLst>
          </p:cNvPr>
          <p:cNvSpPr/>
          <p:nvPr/>
        </p:nvSpPr>
        <p:spPr>
          <a:xfrm>
            <a:off x="4142630" y="2078977"/>
            <a:ext cx="914399" cy="1184744"/>
          </a:xfrm>
          <a:prstGeom prst="rightBrace">
            <a:avLst>
              <a:gd name="adj1" fmla="val 8333"/>
              <a:gd name="adj2" fmla="val 48658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224E2-F7E3-437A-863E-21BA07A9D94A}"/>
              </a:ext>
            </a:extLst>
          </p:cNvPr>
          <p:cNvSpPr txBox="1"/>
          <p:nvPr/>
        </p:nvSpPr>
        <p:spPr>
          <a:xfrm>
            <a:off x="5542059" y="2353586"/>
            <a:ext cx="370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Kesan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sampingan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ubat</a:t>
            </a:r>
            <a:endParaRPr lang="en-MY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75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Transplant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boleh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bertahan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berapa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lama?</a:t>
            </a:r>
            <a:endParaRPr lang="en-MY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purata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10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living related dan 7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cadaveric.</a:t>
            </a: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407E69-98C7-4127-A712-60CB632C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3074" name="Picture 2" descr="Image result for kidney transplant">
            <a:extLst>
              <a:ext uri="{FF2B5EF4-FFF2-40B4-BE49-F238E27FC236}">
                <a16:creationId xmlns:a16="http://schemas.microsoft.com/office/drawing/2014/main" id="{D4797CE1-2866-4BE4-8439-60278AB3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65" y="3029839"/>
            <a:ext cx="5967620" cy="33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60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Dimana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nak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buat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transplant?</a:t>
            </a:r>
            <a:endParaRPr lang="en-MY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HKL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Hospital Selayang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UM - RM50,000 – RM60,000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UiTM - RM50,000 – RM60,000</a:t>
            </a: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407E69-98C7-4127-A712-60CB632C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B2287C-5118-4B40-B58D-0E1106AF311A}"/>
              </a:ext>
            </a:extLst>
          </p:cNvPr>
          <p:cNvSpPr txBox="1"/>
          <p:nvPr/>
        </p:nvSpPr>
        <p:spPr>
          <a:xfrm>
            <a:off x="1538163" y="4476584"/>
            <a:ext cx="944614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UITM – DR IQBAL - 0143377790</a:t>
            </a:r>
            <a:endParaRPr lang="en-MY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6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Fully HDF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46848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4" descr="C:\Users\iqbal\Downloads\IMG_20160330_103406.jpg">
            <a:extLst>
              <a:ext uri="{FF2B5EF4-FFF2-40B4-BE49-F238E27FC236}">
                <a16:creationId xmlns:a16="http://schemas.microsoft.com/office/drawing/2014/main" id="{E2FCF93C-B834-4231-9273-63354C0E3E8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7" y="1793906"/>
            <a:ext cx="5096933" cy="428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3D994-D024-41FE-AE1A-8EC38D784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793907"/>
            <a:ext cx="4945368" cy="430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62CA56-08E1-4819-9423-418DEF56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5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Conclusion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Bersyukur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jaga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kesihatan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diri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sendiri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selepas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menjalani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transplant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Aim to resume normal life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Target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hidup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asal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dulu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FF9B983B-7751-4619-B0A2-0092DDC4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5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b instagram twitter logo">
            <a:extLst>
              <a:ext uri="{FF2B5EF4-FFF2-40B4-BE49-F238E27FC236}">
                <a16:creationId xmlns:a16="http://schemas.microsoft.com/office/drawing/2014/main" id="{750D13FF-E355-4289-8827-5193FA44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6" y="5943389"/>
            <a:ext cx="2164080" cy="6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971D8F1-FDDC-407A-92D8-73F93B2A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55" y="3289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Thank you!</a:t>
            </a:r>
            <a:endParaRPr lang="en-MY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28C1AA-351D-4091-93FA-2D3C3903C391}"/>
              </a:ext>
            </a:extLst>
          </p:cNvPr>
          <p:cNvCxnSpPr/>
          <p:nvPr/>
        </p:nvCxnSpPr>
        <p:spPr>
          <a:xfrm>
            <a:off x="655955" y="1666875"/>
            <a:ext cx="10515600" cy="0"/>
          </a:xfrm>
          <a:prstGeom prst="line">
            <a:avLst/>
          </a:prstGeom>
          <a:ln w="762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07FB4ED-BD38-4433-BA47-778341173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7" y="1171195"/>
            <a:ext cx="962106" cy="8925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318471-5371-4AE9-98ED-7E0E3CF685D0}"/>
              </a:ext>
            </a:extLst>
          </p:cNvPr>
          <p:cNvCxnSpPr>
            <a:cxnSpLocks/>
          </p:cNvCxnSpPr>
          <p:nvPr/>
        </p:nvCxnSpPr>
        <p:spPr>
          <a:xfrm>
            <a:off x="1319253" y="1642174"/>
            <a:ext cx="9852302" cy="24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7ED938C-0CCD-4B0E-86FD-EADD7A6D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927662"/>
            <a:ext cx="730249" cy="7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oogle map icon">
            <a:extLst>
              <a:ext uri="{FF2B5EF4-FFF2-40B4-BE49-F238E27FC236}">
                <a16:creationId xmlns:a16="http://schemas.microsoft.com/office/drawing/2014/main" id="{DA9AAFF0-A8E5-4FC1-822E-2D9F40F1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2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D63157-2423-4918-9C2E-4D1989933D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11576" r="7219"/>
          <a:stretch/>
        </p:blipFill>
        <p:spPr>
          <a:xfrm>
            <a:off x="2971800" y="1902469"/>
            <a:ext cx="6248400" cy="2764896"/>
          </a:xfrm>
          <a:prstGeom prst="rect">
            <a:avLst/>
          </a:prstGeom>
        </p:spPr>
      </p:pic>
      <p:pic>
        <p:nvPicPr>
          <p:cNvPr id="19" name="Picture 6" descr="Image result for grab icon">
            <a:extLst>
              <a:ext uri="{FF2B5EF4-FFF2-40B4-BE49-F238E27FC236}">
                <a16:creationId xmlns:a16="http://schemas.microsoft.com/office/drawing/2014/main" id="{7571071B-5E02-466A-81A7-7DC9DE03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03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36" y="20237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Peritoneal Dialysis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36688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4" descr="C:\Users\iqbal\Downloads\IMG_20160330_110619.jpg">
            <a:extLst>
              <a:ext uri="{FF2B5EF4-FFF2-40B4-BE49-F238E27FC236}">
                <a16:creationId xmlns:a16="http://schemas.microsoft.com/office/drawing/2014/main" id="{1B6493F3-C162-4205-B10F-23D373288E7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66" y="1552939"/>
            <a:ext cx="4805908" cy="484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iqbal\Downloads\IMG_20160330_104120 (3).jpg">
            <a:extLst>
              <a:ext uri="{FF2B5EF4-FFF2-40B4-BE49-F238E27FC236}">
                <a16:creationId xmlns:a16="http://schemas.microsoft.com/office/drawing/2014/main" id="{F9B15EFE-FAEB-4534-BF9F-241863765F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36" y="1619190"/>
            <a:ext cx="4940010" cy="425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2590BF-EF55-4E1A-841C-E0A4145A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001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Hospital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Universiti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UiTM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Puncak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Alam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– April 2020</a:t>
            </a:r>
            <a:endParaRPr lang="en-MY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age may contain: sky and outdoor">
            <a:extLst>
              <a:ext uri="{FF2B5EF4-FFF2-40B4-BE49-F238E27FC236}">
                <a16:creationId xmlns:a16="http://schemas.microsoft.com/office/drawing/2014/main" id="{676C5708-309A-4CF2-A1A8-CABB6FA76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16" y="1801812"/>
            <a:ext cx="9263784" cy="44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611649-E577-421E-9B27-38DF1A1526A4}"/>
              </a:ext>
            </a:extLst>
          </p:cNvPr>
          <p:cNvCxnSpPr/>
          <p:nvPr/>
        </p:nvCxnSpPr>
        <p:spPr>
          <a:xfrm>
            <a:off x="838200" y="1452563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59B85F-6F1D-49FC-B93B-75529CA5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04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Hospital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Universiti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UiTM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Puncak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Alam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– April 2020</a:t>
            </a:r>
            <a:endParaRPr lang="en-MY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93BB7A4C-B432-4117-B95D-2F1FC04F5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525"/>
            <a:ext cx="5174407" cy="4301972"/>
          </a:xfrm>
        </p:spPr>
      </p:pic>
      <p:pic>
        <p:nvPicPr>
          <p:cNvPr id="9" name="Picture 8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D0CC8585-D066-4556-98D5-9C264EC92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94" y="1905524"/>
            <a:ext cx="5555405" cy="430197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BBBAFA-1BF7-41B7-AB8C-6D5EE00FAD10}"/>
              </a:ext>
            </a:extLst>
          </p:cNvPr>
          <p:cNvCxnSpPr/>
          <p:nvPr/>
        </p:nvCxnSpPr>
        <p:spPr>
          <a:xfrm>
            <a:off x="838200" y="1452563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2566F71-BD73-452D-B3B9-87847C7B4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24E3EA0-678A-4298-B786-6E7A39FA5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3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Services Provided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57008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HDF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PD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Tenchkoff</a:t>
            </a:r>
            <a:r>
              <a:rPr lang="en-GB" dirty="0">
                <a:latin typeface="Arial Rounded MT Bold" panose="020F0704030504030204" pitchFamily="34" charset="0"/>
              </a:rPr>
              <a:t> Catheter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IJC and perm catheter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Kidney biopsy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Clinic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Ward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Parathyroidectomy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AVF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Transplant – 2017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Lipid </a:t>
            </a:r>
            <a:r>
              <a:rPr lang="en-GB" dirty="0" err="1">
                <a:latin typeface="Arial Rounded MT Bold" panose="020F0704030504030204" pitchFamily="34" charset="0"/>
              </a:rPr>
              <a:t>apharesis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MY" dirty="0"/>
          </a:p>
        </p:txBody>
      </p:sp>
      <p:pic>
        <p:nvPicPr>
          <p:cNvPr id="1026" name="Picture 2" descr="Image result for parathyroidectomy">
            <a:extLst>
              <a:ext uri="{FF2B5EF4-FFF2-40B4-BE49-F238E27FC236}">
                <a16:creationId xmlns:a16="http://schemas.microsoft.com/office/drawing/2014/main" id="{ABF8A6E2-CB35-4441-B42D-B1A35688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95" y="1939814"/>
            <a:ext cx="3489325" cy="41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E9CA34B-2D44-4FAF-B914-C409EFAB1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Future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52563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Selayang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Puncak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Alam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Shah </a:t>
            </a:r>
            <a:r>
              <a:rPr lang="en-GB" dirty="0" err="1">
                <a:latin typeface="Arial Rounded MT Bold" panose="020F0704030504030204" pitchFamily="34" charset="0"/>
              </a:rPr>
              <a:t>Alam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err="1">
                <a:latin typeface="Arial Rounded MT Bold" panose="020F0704030504030204" pitchFamily="34" charset="0"/>
              </a:rPr>
              <a:t>Teluk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Intan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MY" dirty="0"/>
          </a:p>
        </p:txBody>
      </p:sp>
      <p:pic>
        <p:nvPicPr>
          <p:cNvPr id="6" name="Picture 2" descr="Image result for selangor map">
            <a:extLst>
              <a:ext uri="{FF2B5EF4-FFF2-40B4-BE49-F238E27FC236}">
                <a16:creationId xmlns:a16="http://schemas.microsoft.com/office/drawing/2014/main" id="{D38342CD-2C32-4F09-A03E-BEF47686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67" y="1865165"/>
            <a:ext cx="4165599" cy="455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493C28-E22A-43F2-872F-DBB6AAF9D59B}"/>
              </a:ext>
            </a:extLst>
          </p:cNvPr>
          <p:cNvSpPr/>
          <p:nvPr/>
        </p:nvSpPr>
        <p:spPr>
          <a:xfrm>
            <a:off x="9326880" y="6065520"/>
            <a:ext cx="660400" cy="59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D5468-641D-4F6D-BE80-A3E1D4816092}"/>
              </a:ext>
            </a:extLst>
          </p:cNvPr>
          <p:cNvCxnSpPr>
            <a:cxnSpLocks/>
          </p:cNvCxnSpPr>
          <p:nvPr/>
        </p:nvCxnSpPr>
        <p:spPr>
          <a:xfrm flipH="1">
            <a:off x="7848600" y="3429000"/>
            <a:ext cx="600075" cy="97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0123C6-4C7D-463B-9389-1D5BFDBD6B8D}"/>
              </a:ext>
            </a:extLst>
          </p:cNvPr>
          <p:cNvCxnSpPr/>
          <p:nvPr/>
        </p:nvCxnSpPr>
        <p:spPr>
          <a:xfrm>
            <a:off x="8458200" y="3429000"/>
            <a:ext cx="619125" cy="1447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68905C-97D9-4002-BB3A-842F4CDBC4C0}"/>
              </a:ext>
            </a:extLst>
          </p:cNvPr>
          <p:cNvCxnSpPr/>
          <p:nvPr/>
        </p:nvCxnSpPr>
        <p:spPr>
          <a:xfrm flipH="1">
            <a:off x="7953375" y="4914900"/>
            <a:ext cx="1123950" cy="490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152BD4-3485-4C28-84BD-94F15C1A26E4}"/>
              </a:ext>
            </a:extLst>
          </p:cNvPr>
          <p:cNvCxnSpPr/>
          <p:nvPr/>
        </p:nvCxnSpPr>
        <p:spPr>
          <a:xfrm flipH="1" flipV="1">
            <a:off x="7848600" y="4400550"/>
            <a:ext cx="114300" cy="10048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50F27E-E075-4BC6-97AA-453868369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Outline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Mengapa</a:t>
            </a:r>
            <a:r>
              <a:rPr lang="en-MY" dirty="0">
                <a:latin typeface="Arial Rounded MT Bold" panose="020F0704030504030204" pitchFamily="34" charset="0"/>
                <a:cs typeface="Arial" panose="020B0604020202020204" pitchFamily="34" charset="0"/>
              </a:rPr>
              <a:t> transplant </a:t>
            </a:r>
            <a:r>
              <a:rPr lang="en-MY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terbaik</a:t>
            </a:r>
            <a:endParaRPr lang="en-MY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Sebelum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transplant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Transplant</a:t>
            </a: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Selepas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transplant</a:t>
            </a: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038D21F-EFFD-4823-971C-97005D285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522</Words>
  <Application>Microsoft Office PowerPoint</Application>
  <PresentationFormat>Widescreen</PresentationFormat>
  <Paragraphs>156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Abadi</vt:lpstr>
      <vt:lpstr>Arial</vt:lpstr>
      <vt:lpstr>Arial Rounded MT Bold</vt:lpstr>
      <vt:lpstr>Calibri</vt:lpstr>
      <vt:lpstr>Calibri Light</vt:lpstr>
      <vt:lpstr>Office Theme</vt:lpstr>
      <vt:lpstr>Kehidupan Selepas Pemindahan Buah Pinggang</vt:lpstr>
      <vt:lpstr>Renal UiTM Sg Buloh</vt:lpstr>
      <vt:lpstr>Fully HDF</vt:lpstr>
      <vt:lpstr>Peritoneal Dialysis</vt:lpstr>
      <vt:lpstr>Hospital Universiti UiTM Puncak Alam – April 2020</vt:lpstr>
      <vt:lpstr>Hospital Universiti UiTM Puncak Alam – April 2020</vt:lpstr>
      <vt:lpstr>Services Provided</vt:lpstr>
      <vt:lpstr>Future</vt:lpstr>
      <vt:lpstr>Outline</vt:lpstr>
      <vt:lpstr>Opsyen untuk pesakit ESRF</vt:lpstr>
      <vt:lpstr>Hemodialisis</vt:lpstr>
      <vt:lpstr>Peritoneal Dialisis</vt:lpstr>
      <vt:lpstr>Transplant</vt:lpstr>
      <vt:lpstr>Selepas Operation</vt:lpstr>
      <vt:lpstr>Sejurus Operation</vt:lpstr>
      <vt:lpstr>Sejurus Operation</vt:lpstr>
      <vt:lpstr>Selepas Discharge</vt:lpstr>
      <vt:lpstr>Bulan 1 – 3 </vt:lpstr>
      <vt:lpstr>Lepas 3 bulan</vt:lpstr>
      <vt:lpstr>Ubat Immunosuppression</vt:lpstr>
      <vt:lpstr>Ubat Antibiotic</vt:lpstr>
      <vt:lpstr>Pemakanan</vt:lpstr>
      <vt:lpstr>Makanan yang perlu dielak</vt:lpstr>
      <vt:lpstr>Kebersihan</vt:lpstr>
      <vt:lpstr>Senaman</vt:lpstr>
      <vt:lpstr>Berkeluarga</vt:lpstr>
      <vt:lpstr>Follow up</vt:lpstr>
      <vt:lpstr>Transplant boleh bertahan berapa lama?</vt:lpstr>
      <vt:lpstr>Dimana nak buat transplant?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Hafidz</dc:creator>
  <cp:lastModifiedBy>Iqbal Hafidz</cp:lastModifiedBy>
  <cp:revision>28</cp:revision>
  <dcterms:created xsi:type="dcterms:W3CDTF">2019-04-10T15:34:04Z</dcterms:created>
  <dcterms:modified xsi:type="dcterms:W3CDTF">2019-04-22T13:24:07Z</dcterms:modified>
</cp:coreProperties>
</file>