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57" r:id="rId3"/>
    <p:sldId id="258" r:id="rId4"/>
    <p:sldId id="283" r:id="rId5"/>
    <p:sldId id="287" r:id="rId6"/>
    <p:sldId id="306" r:id="rId7"/>
    <p:sldId id="284" r:id="rId8"/>
    <p:sldId id="334" r:id="rId9"/>
    <p:sldId id="321" r:id="rId10"/>
    <p:sldId id="318" r:id="rId11"/>
    <p:sldId id="279" r:id="rId12"/>
    <p:sldId id="273" r:id="rId13"/>
    <p:sldId id="323" r:id="rId14"/>
    <p:sldId id="324" r:id="rId15"/>
    <p:sldId id="280" r:id="rId16"/>
    <p:sldId id="303" r:id="rId17"/>
    <p:sldId id="281" r:id="rId18"/>
    <p:sldId id="285" r:id="rId19"/>
    <p:sldId id="286" r:id="rId20"/>
    <p:sldId id="325" r:id="rId21"/>
    <p:sldId id="319" r:id="rId22"/>
    <p:sldId id="260" r:id="rId23"/>
    <p:sldId id="282" r:id="rId24"/>
    <p:sldId id="262" r:id="rId25"/>
    <p:sldId id="263" r:id="rId26"/>
    <p:sldId id="265" r:id="rId27"/>
    <p:sldId id="269" r:id="rId28"/>
    <p:sldId id="307" r:id="rId29"/>
    <p:sldId id="309" r:id="rId30"/>
    <p:sldId id="288" r:id="rId31"/>
    <p:sldId id="290" r:id="rId32"/>
    <p:sldId id="326" r:id="rId33"/>
    <p:sldId id="305" r:id="rId34"/>
    <p:sldId id="259" r:id="rId35"/>
    <p:sldId id="315" r:id="rId36"/>
    <p:sldId id="261" r:id="rId37"/>
    <p:sldId id="310" r:id="rId38"/>
    <p:sldId id="316" r:id="rId39"/>
    <p:sldId id="266" r:id="rId40"/>
    <p:sldId id="317" r:id="rId41"/>
    <p:sldId id="292" r:id="rId42"/>
    <p:sldId id="291" r:id="rId43"/>
    <p:sldId id="322" r:id="rId44"/>
    <p:sldId id="329" r:id="rId45"/>
    <p:sldId id="327" r:id="rId46"/>
    <p:sldId id="328" r:id="rId47"/>
    <p:sldId id="294" r:id="rId48"/>
    <p:sldId id="320" r:id="rId49"/>
    <p:sldId id="272" r:id="rId50"/>
    <p:sldId id="331" r:id="rId51"/>
    <p:sldId id="330" r:id="rId52"/>
    <p:sldId id="274" r:id="rId53"/>
    <p:sldId id="332" r:id="rId54"/>
    <p:sldId id="275" r:id="rId55"/>
    <p:sldId id="276" r:id="rId56"/>
    <p:sldId id="301" r:id="rId57"/>
    <p:sldId id="335" r:id="rId58"/>
    <p:sldId id="336" r:id="rId59"/>
    <p:sldId id="293" r:id="rId60"/>
    <p:sldId id="295" r:id="rId61"/>
    <p:sldId id="296" r:id="rId62"/>
    <p:sldId id="297" r:id="rId63"/>
    <p:sldId id="298" r:id="rId64"/>
    <p:sldId id="271" r:id="rId65"/>
    <p:sldId id="333" r:id="rId66"/>
    <p:sldId id="264" r:id="rId67"/>
    <p:sldId id="277"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30A36B-AF65-4256-A5C3-B8683A040C43}" v="1330" dt="2020-11-28T05:56:17.9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qbal Hafidz" userId="1365f50eb2220e93" providerId="LiveId" clId="{5A30A36B-AF65-4256-A5C3-B8683A040C43}"/>
    <pc:docChg chg="undo custSel addSld delSld modSld sldOrd modMainMaster">
      <pc:chgData name="Iqbal Hafidz" userId="1365f50eb2220e93" providerId="LiveId" clId="{5A30A36B-AF65-4256-A5C3-B8683A040C43}" dt="2020-11-28T07:40:45.332" v="9899" actId="20577"/>
      <pc:docMkLst>
        <pc:docMk/>
      </pc:docMkLst>
      <pc:sldChg chg="addSp delSp modSp mod modTransition">
        <pc:chgData name="Iqbal Hafidz" userId="1365f50eb2220e93" providerId="LiveId" clId="{5A30A36B-AF65-4256-A5C3-B8683A040C43}" dt="2020-11-27T13:05:39.604" v="3361"/>
        <pc:sldMkLst>
          <pc:docMk/>
          <pc:sldMk cId="2531694413" sldId="256"/>
        </pc:sldMkLst>
        <pc:spChg chg="mod">
          <ac:chgData name="Iqbal Hafidz" userId="1365f50eb2220e93" providerId="LiveId" clId="{5A30A36B-AF65-4256-A5C3-B8683A040C43}" dt="2020-11-26T14:07:37.727" v="3032" actId="20577"/>
          <ac:spMkLst>
            <pc:docMk/>
            <pc:sldMk cId="2531694413" sldId="256"/>
            <ac:spMk id="2" creationId="{5DFB331F-5970-4ECA-979E-643F09E5B132}"/>
          </ac:spMkLst>
        </pc:spChg>
        <pc:spChg chg="mod">
          <ac:chgData name="Iqbal Hafidz" userId="1365f50eb2220e93" providerId="LiveId" clId="{5A30A36B-AF65-4256-A5C3-B8683A040C43}" dt="2020-11-27T13:00:43.280" v="3337" actId="1076"/>
          <ac:spMkLst>
            <pc:docMk/>
            <pc:sldMk cId="2531694413" sldId="256"/>
            <ac:spMk id="3" creationId="{AECD3D80-1DCA-4C5A-8268-7699269CF245}"/>
          </ac:spMkLst>
        </pc:spChg>
        <pc:spChg chg="add del mod">
          <ac:chgData name="Iqbal Hafidz" userId="1365f50eb2220e93" providerId="LiveId" clId="{5A30A36B-AF65-4256-A5C3-B8683A040C43}" dt="2020-11-27T13:00:23.027" v="3335"/>
          <ac:spMkLst>
            <pc:docMk/>
            <pc:sldMk cId="2531694413" sldId="256"/>
            <ac:spMk id="4" creationId="{38F0CE10-B260-439F-A47C-EA6DB1D9158E}"/>
          </ac:spMkLst>
        </pc:spChg>
        <pc:spChg chg="add mod">
          <ac:chgData name="Iqbal Hafidz" userId="1365f50eb2220e93" providerId="LiveId" clId="{5A30A36B-AF65-4256-A5C3-B8683A040C43}" dt="2020-11-27T13:00:53.361" v="3339" actId="1076"/>
          <ac:spMkLst>
            <pc:docMk/>
            <pc:sldMk cId="2531694413" sldId="256"/>
            <ac:spMk id="5" creationId="{D3F03E14-66A8-41B8-8508-E015933ADDC3}"/>
          </ac:spMkLst>
        </pc:spChg>
        <pc:picChg chg="add mod">
          <ac:chgData name="Iqbal Hafidz" userId="1365f50eb2220e93" providerId="LiveId" clId="{5A30A36B-AF65-4256-A5C3-B8683A040C43}" dt="2020-11-26T12:20:30.334" v="1385" actId="1076"/>
          <ac:picMkLst>
            <pc:docMk/>
            <pc:sldMk cId="2531694413" sldId="256"/>
            <ac:picMk id="1026" creationId="{81D761AA-839F-4A57-BA9C-D08C65B98817}"/>
          </ac:picMkLst>
        </pc:picChg>
      </pc:sldChg>
      <pc:sldChg chg="addSp delSp modSp mod modTransition">
        <pc:chgData name="Iqbal Hafidz" userId="1365f50eb2220e93" providerId="LiveId" clId="{5A30A36B-AF65-4256-A5C3-B8683A040C43}" dt="2020-11-27T22:17:53.443" v="5906" actId="15"/>
        <pc:sldMkLst>
          <pc:docMk/>
          <pc:sldMk cId="2568782417" sldId="257"/>
        </pc:sldMkLst>
        <pc:spChg chg="mod">
          <ac:chgData name="Iqbal Hafidz" userId="1365f50eb2220e93" providerId="LiveId" clId="{5A30A36B-AF65-4256-A5C3-B8683A040C43}" dt="2020-11-26T12:27:49.867" v="1477" actId="20577"/>
          <ac:spMkLst>
            <pc:docMk/>
            <pc:sldMk cId="2568782417" sldId="257"/>
            <ac:spMk id="2" creationId="{C2B5BA6C-07A1-4A6C-BADD-ED1C57FB5A60}"/>
          </ac:spMkLst>
        </pc:spChg>
        <pc:spChg chg="mod">
          <ac:chgData name="Iqbal Hafidz" userId="1365f50eb2220e93" providerId="LiveId" clId="{5A30A36B-AF65-4256-A5C3-B8683A040C43}" dt="2020-11-27T22:17:53.443" v="5906" actId="15"/>
          <ac:spMkLst>
            <pc:docMk/>
            <pc:sldMk cId="2568782417" sldId="257"/>
            <ac:spMk id="3" creationId="{6FC9590F-1705-4A75-AEC0-CB33E3340397}"/>
          </ac:spMkLst>
        </pc:spChg>
        <pc:picChg chg="add mod">
          <ac:chgData name="Iqbal Hafidz" userId="1365f50eb2220e93" providerId="LiveId" clId="{5A30A36B-AF65-4256-A5C3-B8683A040C43}" dt="2020-11-26T12:20:39.714" v="1386"/>
          <ac:picMkLst>
            <pc:docMk/>
            <pc:sldMk cId="2568782417" sldId="257"/>
            <ac:picMk id="6" creationId="{E673EDB9-3536-4737-9815-26E04A060FA0}"/>
          </ac:picMkLst>
        </pc:picChg>
        <pc:cxnChg chg="del">
          <ac:chgData name="Iqbal Hafidz" userId="1365f50eb2220e93" providerId="LiveId" clId="{5A30A36B-AF65-4256-A5C3-B8683A040C43}" dt="2020-11-21T23:53:42.801" v="912" actId="478"/>
          <ac:cxnSpMkLst>
            <pc:docMk/>
            <pc:sldMk cId="2568782417" sldId="257"/>
            <ac:cxnSpMk id="9" creationId="{25831605-928F-4CE4-87A7-6949D2D08F83}"/>
          </ac:cxnSpMkLst>
        </pc:cxnChg>
      </pc:sldChg>
      <pc:sldChg chg="addSp delSp modSp mod modTransition">
        <pc:chgData name="Iqbal Hafidz" userId="1365f50eb2220e93" providerId="LiveId" clId="{5A30A36B-AF65-4256-A5C3-B8683A040C43}" dt="2020-11-28T04:24:35.617" v="9700" actId="20577"/>
        <pc:sldMkLst>
          <pc:docMk/>
          <pc:sldMk cId="1087204399" sldId="258"/>
        </pc:sldMkLst>
        <pc:spChg chg="mod">
          <ac:chgData name="Iqbal Hafidz" userId="1365f50eb2220e93" providerId="LiveId" clId="{5A30A36B-AF65-4256-A5C3-B8683A040C43}" dt="2020-11-28T04:24:35.617" v="9700" actId="20577"/>
          <ac:spMkLst>
            <pc:docMk/>
            <pc:sldMk cId="1087204399" sldId="258"/>
            <ac:spMk id="3" creationId="{6FC9590F-1705-4A75-AEC0-CB33E3340397}"/>
          </ac:spMkLst>
        </pc:spChg>
        <pc:picChg chg="add mod">
          <ac:chgData name="Iqbal Hafidz" userId="1365f50eb2220e93" providerId="LiveId" clId="{5A30A36B-AF65-4256-A5C3-B8683A040C43}" dt="2020-11-26T12:20:41.882" v="1387"/>
          <ac:picMkLst>
            <pc:docMk/>
            <pc:sldMk cId="1087204399" sldId="258"/>
            <ac:picMk id="6" creationId="{36DDC208-AAC1-42C8-BA4B-5A4D6A5AB423}"/>
          </ac:picMkLst>
        </pc:picChg>
        <pc:cxnChg chg="del">
          <ac:chgData name="Iqbal Hafidz" userId="1365f50eb2220e93" providerId="LiveId" clId="{5A30A36B-AF65-4256-A5C3-B8683A040C43}" dt="2020-11-21T23:53:40.416" v="911" actId="478"/>
          <ac:cxnSpMkLst>
            <pc:docMk/>
            <pc:sldMk cId="1087204399" sldId="258"/>
            <ac:cxnSpMk id="9" creationId="{25831605-928F-4CE4-87A7-6949D2D08F83}"/>
          </ac:cxnSpMkLst>
        </pc:cxnChg>
      </pc:sldChg>
      <pc:sldChg chg="addSp delSp modSp mod ord modTransition">
        <pc:chgData name="Iqbal Hafidz" userId="1365f50eb2220e93" providerId="LiveId" clId="{5A30A36B-AF65-4256-A5C3-B8683A040C43}" dt="2020-11-28T05:10:58.840" v="9779" actId="207"/>
        <pc:sldMkLst>
          <pc:docMk/>
          <pc:sldMk cId="1483690694" sldId="259"/>
        </pc:sldMkLst>
        <pc:spChg chg="mod">
          <ac:chgData name="Iqbal Hafidz" userId="1365f50eb2220e93" providerId="LiveId" clId="{5A30A36B-AF65-4256-A5C3-B8683A040C43}" dt="2020-11-26T15:03:22.869" v="3286" actId="20577"/>
          <ac:spMkLst>
            <pc:docMk/>
            <pc:sldMk cId="1483690694" sldId="259"/>
            <ac:spMk id="2" creationId="{C2B5BA6C-07A1-4A6C-BADD-ED1C57FB5A60}"/>
          </ac:spMkLst>
        </pc:spChg>
        <pc:spChg chg="mod">
          <ac:chgData name="Iqbal Hafidz" userId="1365f50eb2220e93" providerId="LiveId" clId="{5A30A36B-AF65-4256-A5C3-B8683A040C43}" dt="2020-11-28T05:10:58.840" v="9779" actId="207"/>
          <ac:spMkLst>
            <pc:docMk/>
            <pc:sldMk cId="1483690694" sldId="259"/>
            <ac:spMk id="3" creationId="{6FC9590F-1705-4A75-AEC0-CB33E3340397}"/>
          </ac:spMkLst>
        </pc:spChg>
        <pc:picChg chg="add mod">
          <ac:chgData name="Iqbal Hafidz" userId="1365f50eb2220e93" providerId="LiveId" clId="{5A30A36B-AF65-4256-A5C3-B8683A040C43}" dt="2020-11-26T12:21:20.974" v="1401"/>
          <ac:picMkLst>
            <pc:docMk/>
            <pc:sldMk cId="1483690694" sldId="259"/>
            <ac:picMk id="8" creationId="{6613430F-53FA-4204-8E47-8CC67CFF7567}"/>
          </ac:picMkLst>
        </pc:picChg>
        <pc:picChg chg="add mod">
          <ac:chgData name="Iqbal Hafidz" userId="1365f50eb2220e93" providerId="LiveId" clId="{5A30A36B-AF65-4256-A5C3-B8683A040C43}" dt="2020-11-27T13:36:34.903" v="3859" actId="14100"/>
          <ac:picMkLst>
            <pc:docMk/>
            <pc:sldMk cId="1483690694" sldId="259"/>
            <ac:picMk id="6146" creationId="{644DFB2C-09D1-4BD1-9B42-B1A81896D5B5}"/>
          </ac:picMkLst>
        </pc:picChg>
        <pc:cxnChg chg="del mod">
          <ac:chgData name="Iqbal Hafidz" userId="1365f50eb2220e93" providerId="LiveId" clId="{5A30A36B-AF65-4256-A5C3-B8683A040C43}" dt="2020-11-17T13:53:54.929" v="62" actId="478"/>
          <ac:cxnSpMkLst>
            <pc:docMk/>
            <pc:sldMk cId="1483690694" sldId="259"/>
            <ac:cxnSpMk id="9" creationId="{25831605-928F-4CE4-87A7-6949D2D08F83}"/>
          </ac:cxnSpMkLst>
        </pc:cxnChg>
      </pc:sldChg>
      <pc:sldChg chg="addSp delSp modSp mod ord modTransition modNotesTx">
        <pc:chgData name="Iqbal Hafidz" userId="1365f50eb2220e93" providerId="LiveId" clId="{5A30A36B-AF65-4256-A5C3-B8683A040C43}" dt="2020-11-27T23:13:51.410" v="6498"/>
        <pc:sldMkLst>
          <pc:docMk/>
          <pc:sldMk cId="71807454" sldId="260"/>
        </pc:sldMkLst>
        <pc:spChg chg="mod">
          <ac:chgData name="Iqbal Hafidz" userId="1365f50eb2220e93" providerId="LiveId" clId="{5A30A36B-AF65-4256-A5C3-B8683A040C43}" dt="2020-11-22T03:02:32.975" v="965" actId="20577"/>
          <ac:spMkLst>
            <pc:docMk/>
            <pc:sldMk cId="71807454" sldId="260"/>
            <ac:spMk id="2" creationId="{C2B5BA6C-07A1-4A6C-BADD-ED1C57FB5A60}"/>
          </ac:spMkLst>
        </pc:spChg>
        <pc:spChg chg="mod">
          <ac:chgData name="Iqbal Hafidz" userId="1365f50eb2220e93" providerId="LiveId" clId="{5A30A36B-AF65-4256-A5C3-B8683A040C43}" dt="2020-11-26T13:19:14.151" v="2706" actId="255"/>
          <ac:spMkLst>
            <pc:docMk/>
            <pc:sldMk cId="71807454" sldId="260"/>
            <ac:spMk id="3" creationId="{6FC9590F-1705-4A75-AEC0-CB33E3340397}"/>
          </ac:spMkLst>
        </pc:spChg>
        <pc:spChg chg="add mod">
          <ac:chgData name="Iqbal Hafidz" userId="1365f50eb2220e93" providerId="LiveId" clId="{5A30A36B-AF65-4256-A5C3-B8683A040C43}" dt="2020-11-26T13:19:29.166" v="2710" actId="1076"/>
          <ac:spMkLst>
            <pc:docMk/>
            <pc:sldMk cId="71807454" sldId="260"/>
            <ac:spMk id="4" creationId="{A7B98D73-1898-4E70-8B72-5012DFA85082}"/>
          </ac:spMkLst>
        </pc:spChg>
        <pc:spChg chg="add mod">
          <ac:chgData name="Iqbal Hafidz" userId="1365f50eb2220e93" providerId="LiveId" clId="{5A30A36B-AF65-4256-A5C3-B8683A040C43}" dt="2020-11-26T13:19:40.462" v="2712" actId="1076"/>
          <ac:spMkLst>
            <pc:docMk/>
            <pc:sldMk cId="71807454" sldId="260"/>
            <ac:spMk id="10" creationId="{CC19E4F8-00B8-4208-B7EF-18DDFCAA8351}"/>
          </ac:spMkLst>
        </pc:spChg>
        <pc:picChg chg="add del mod">
          <ac:chgData name="Iqbal Hafidz" userId="1365f50eb2220e93" providerId="LiveId" clId="{5A30A36B-AF65-4256-A5C3-B8683A040C43}" dt="2020-11-26T13:20:27.179" v="2719" actId="21"/>
          <ac:picMkLst>
            <pc:docMk/>
            <pc:sldMk cId="71807454" sldId="260"/>
            <ac:picMk id="8" creationId="{4711046A-41F2-4443-8206-D70A8148AEC3}"/>
          </ac:picMkLst>
        </pc:picChg>
        <pc:picChg chg="add mod">
          <ac:chgData name="Iqbal Hafidz" userId="1365f50eb2220e93" providerId="LiveId" clId="{5A30A36B-AF65-4256-A5C3-B8683A040C43}" dt="2020-11-26T13:20:27.725" v="2720"/>
          <ac:picMkLst>
            <pc:docMk/>
            <pc:sldMk cId="71807454" sldId="260"/>
            <ac:picMk id="12" creationId="{6A89ED37-7FE6-4B13-9B0A-2D0B7C271016}"/>
          </ac:picMkLst>
        </pc:picChg>
        <pc:picChg chg="add mod">
          <ac:chgData name="Iqbal Hafidz" userId="1365f50eb2220e93" providerId="LiveId" clId="{5A30A36B-AF65-4256-A5C3-B8683A040C43}" dt="2020-11-26T13:19:32.236" v="2711" actId="1076"/>
          <ac:picMkLst>
            <pc:docMk/>
            <pc:sldMk cId="71807454" sldId="260"/>
            <ac:picMk id="3074" creationId="{7D8CA1BE-59B1-4015-823D-981468D2926D}"/>
          </ac:picMkLst>
        </pc:picChg>
        <pc:picChg chg="add mod">
          <ac:chgData name="Iqbal Hafidz" userId="1365f50eb2220e93" providerId="LiveId" clId="{5A30A36B-AF65-4256-A5C3-B8683A040C43}" dt="2020-11-26T13:19:24.357" v="2709" actId="1076"/>
          <ac:picMkLst>
            <pc:docMk/>
            <pc:sldMk cId="71807454" sldId="260"/>
            <ac:picMk id="3076" creationId="{A00AA135-3C5C-41C6-B307-948F6E459BFA}"/>
          </ac:picMkLst>
        </pc:picChg>
        <pc:picChg chg="add mod">
          <ac:chgData name="Iqbal Hafidz" userId="1365f50eb2220e93" providerId="LiveId" clId="{5A30A36B-AF65-4256-A5C3-B8683A040C43}" dt="2020-11-26T13:20:23.101" v="2718" actId="1076"/>
          <ac:picMkLst>
            <pc:docMk/>
            <pc:sldMk cId="71807454" sldId="260"/>
            <ac:picMk id="31746" creationId="{A2CB6CFB-EB0F-48EC-9C4B-DB8FC9D00B32}"/>
          </ac:picMkLst>
        </pc:picChg>
        <pc:cxnChg chg="del">
          <ac:chgData name="Iqbal Hafidz" userId="1365f50eb2220e93" providerId="LiveId" clId="{5A30A36B-AF65-4256-A5C3-B8683A040C43}" dt="2020-11-22T00:38:48.905" v="937" actId="478"/>
          <ac:cxnSpMkLst>
            <pc:docMk/>
            <pc:sldMk cId="71807454" sldId="260"/>
            <ac:cxnSpMk id="9" creationId="{25831605-928F-4CE4-87A7-6949D2D08F83}"/>
          </ac:cxnSpMkLst>
        </pc:cxnChg>
      </pc:sldChg>
      <pc:sldChg chg="addSp delSp modSp mod ord modTransition modAnim">
        <pc:chgData name="Iqbal Hafidz" userId="1365f50eb2220e93" providerId="LiveId" clId="{5A30A36B-AF65-4256-A5C3-B8683A040C43}" dt="2020-11-27T14:39:13.152" v="5393"/>
        <pc:sldMkLst>
          <pc:docMk/>
          <pc:sldMk cId="560748992" sldId="261"/>
        </pc:sldMkLst>
        <pc:spChg chg="mod">
          <ac:chgData name="Iqbal Hafidz" userId="1365f50eb2220e93" providerId="LiveId" clId="{5A30A36B-AF65-4256-A5C3-B8683A040C43}" dt="2020-11-27T13:37:24.338" v="3875" actId="20577"/>
          <ac:spMkLst>
            <pc:docMk/>
            <pc:sldMk cId="560748992" sldId="261"/>
            <ac:spMk id="2" creationId="{C2B5BA6C-07A1-4A6C-BADD-ED1C57FB5A60}"/>
          </ac:spMkLst>
        </pc:spChg>
        <pc:spChg chg="del">
          <ac:chgData name="Iqbal Hafidz" userId="1365f50eb2220e93" providerId="LiveId" clId="{5A30A36B-AF65-4256-A5C3-B8683A040C43}" dt="2020-11-27T13:38:04.996" v="3878" actId="478"/>
          <ac:spMkLst>
            <pc:docMk/>
            <pc:sldMk cId="560748992" sldId="261"/>
            <ac:spMk id="3" creationId="{6FC9590F-1705-4A75-AEC0-CB33E3340397}"/>
          </ac:spMkLst>
        </pc:spChg>
        <pc:spChg chg="add mod">
          <ac:chgData name="Iqbal Hafidz" userId="1365f50eb2220e93" providerId="LiveId" clId="{5A30A36B-AF65-4256-A5C3-B8683A040C43}" dt="2020-11-22T00:31:12.156" v="936" actId="1582"/>
          <ac:spMkLst>
            <pc:docMk/>
            <pc:sldMk cId="560748992" sldId="261"/>
            <ac:spMk id="4" creationId="{8A4DD69C-6AC8-4D7C-B91B-FC9E48B046FE}"/>
          </ac:spMkLst>
        </pc:spChg>
        <pc:spChg chg="add del mod">
          <ac:chgData name="Iqbal Hafidz" userId="1365f50eb2220e93" providerId="LiveId" clId="{5A30A36B-AF65-4256-A5C3-B8683A040C43}" dt="2020-11-27T13:38:08.701" v="3879" actId="478"/>
          <ac:spMkLst>
            <pc:docMk/>
            <pc:sldMk cId="560748992" sldId="261"/>
            <ac:spMk id="10" creationId="{BC7D84A3-7444-488C-8332-6B61691DD78F}"/>
          </ac:spMkLst>
        </pc:spChg>
        <pc:picChg chg="del">
          <ac:chgData name="Iqbal Hafidz" userId="1365f50eb2220e93" providerId="LiveId" clId="{5A30A36B-AF65-4256-A5C3-B8683A040C43}" dt="2020-11-27T13:37:33.597" v="3876" actId="21"/>
          <ac:picMkLst>
            <pc:docMk/>
            <pc:sldMk cId="560748992" sldId="261"/>
            <ac:picMk id="5" creationId="{53E0B0C6-ABE8-4E58-87B9-3F4E8BB6DF7A}"/>
          </ac:picMkLst>
        </pc:picChg>
        <pc:picChg chg="add mod">
          <ac:chgData name="Iqbal Hafidz" userId="1365f50eb2220e93" providerId="LiveId" clId="{5A30A36B-AF65-4256-A5C3-B8683A040C43}" dt="2020-11-26T12:21:23.118" v="1402"/>
          <ac:picMkLst>
            <pc:docMk/>
            <pc:sldMk cId="560748992" sldId="261"/>
            <ac:picMk id="8" creationId="{DAA863C9-11AD-4FF0-A1EB-F3F4C4FD2EE2}"/>
          </ac:picMkLst>
        </pc:picChg>
        <pc:picChg chg="add mod">
          <ac:chgData name="Iqbal Hafidz" userId="1365f50eb2220e93" providerId="LiveId" clId="{5A30A36B-AF65-4256-A5C3-B8683A040C43}" dt="2020-11-27T13:37:33.964" v="3877"/>
          <ac:picMkLst>
            <pc:docMk/>
            <pc:sldMk cId="560748992" sldId="261"/>
            <ac:picMk id="9" creationId="{63DC592A-0974-4728-B7BF-F7668327040B}"/>
          </ac:picMkLst>
        </pc:picChg>
        <pc:picChg chg="add mod">
          <ac:chgData name="Iqbal Hafidz" userId="1365f50eb2220e93" providerId="LiveId" clId="{5A30A36B-AF65-4256-A5C3-B8683A040C43}" dt="2020-11-22T00:30:35.636" v="928" actId="1076"/>
          <ac:picMkLst>
            <pc:docMk/>
            <pc:sldMk cId="560748992" sldId="261"/>
            <ac:picMk id="2050" creationId="{1390A9AC-9598-4E9F-9747-93B928856499}"/>
          </ac:picMkLst>
        </pc:picChg>
        <pc:cxnChg chg="del">
          <ac:chgData name="Iqbal Hafidz" userId="1365f50eb2220e93" providerId="LiveId" clId="{5A30A36B-AF65-4256-A5C3-B8683A040C43}" dt="2020-11-21T23:53:16.266" v="906" actId="478"/>
          <ac:cxnSpMkLst>
            <pc:docMk/>
            <pc:sldMk cId="560748992" sldId="261"/>
            <ac:cxnSpMk id="9" creationId="{25831605-928F-4CE4-87A7-6949D2D08F83}"/>
          </ac:cxnSpMkLst>
        </pc:cxnChg>
      </pc:sldChg>
      <pc:sldChg chg="addSp delSp modSp mod ord modTransition">
        <pc:chgData name="Iqbal Hafidz" userId="1365f50eb2220e93" providerId="LiveId" clId="{5A30A36B-AF65-4256-A5C3-B8683A040C43}" dt="2020-11-27T13:05:39.604" v="3361"/>
        <pc:sldMkLst>
          <pc:docMk/>
          <pc:sldMk cId="1857816475" sldId="262"/>
        </pc:sldMkLst>
        <pc:spChg chg="mod">
          <ac:chgData name="Iqbal Hafidz" userId="1365f50eb2220e93" providerId="LiveId" clId="{5A30A36B-AF65-4256-A5C3-B8683A040C43}" dt="2020-11-26T13:33:01.844" v="2811" actId="20577"/>
          <ac:spMkLst>
            <pc:docMk/>
            <pc:sldMk cId="1857816475" sldId="262"/>
            <ac:spMk id="2" creationId="{C2B5BA6C-07A1-4A6C-BADD-ED1C57FB5A60}"/>
          </ac:spMkLst>
        </pc:spChg>
        <pc:spChg chg="del mod">
          <ac:chgData name="Iqbal Hafidz" userId="1365f50eb2220e93" providerId="LiveId" clId="{5A30A36B-AF65-4256-A5C3-B8683A040C43}" dt="2020-11-22T03:49:06.393" v="972" actId="478"/>
          <ac:spMkLst>
            <pc:docMk/>
            <pc:sldMk cId="1857816475" sldId="262"/>
            <ac:spMk id="3" creationId="{6FC9590F-1705-4A75-AEC0-CB33E3340397}"/>
          </ac:spMkLst>
        </pc:spChg>
        <pc:spChg chg="add del mod">
          <ac:chgData name="Iqbal Hafidz" userId="1365f50eb2220e93" providerId="LiveId" clId="{5A30A36B-AF65-4256-A5C3-B8683A040C43}" dt="2020-11-22T03:49:09.527" v="973"/>
          <ac:spMkLst>
            <pc:docMk/>
            <pc:sldMk cId="1857816475" sldId="262"/>
            <ac:spMk id="4" creationId="{8BF42F7F-9DCE-488F-BC77-33BC5E848F6E}"/>
          </ac:spMkLst>
        </pc:spChg>
        <pc:spChg chg="add mod">
          <ac:chgData name="Iqbal Hafidz" userId="1365f50eb2220e93" providerId="LiveId" clId="{5A30A36B-AF65-4256-A5C3-B8683A040C43}" dt="2020-11-26T13:36:08.813" v="2828" actId="1076"/>
          <ac:spMkLst>
            <pc:docMk/>
            <pc:sldMk cId="1857816475" sldId="262"/>
            <ac:spMk id="8" creationId="{67E275A6-CC9C-4FEF-B423-E903EE5E21C5}"/>
          </ac:spMkLst>
        </pc:spChg>
        <pc:spChg chg="add mod">
          <ac:chgData name="Iqbal Hafidz" userId="1365f50eb2220e93" providerId="LiveId" clId="{5A30A36B-AF65-4256-A5C3-B8683A040C43}" dt="2020-11-26T13:36:57.118" v="2870" actId="1076"/>
          <ac:spMkLst>
            <pc:docMk/>
            <pc:sldMk cId="1857816475" sldId="262"/>
            <ac:spMk id="9" creationId="{665407F5-449D-4E34-9544-52BE4BBB7D7A}"/>
          </ac:spMkLst>
        </pc:spChg>
        <pc:spChg chg="add mod">
          <ac:chgData name="Iqbal Hafidz" userId="1365f50eb2220e93" providerId="LiveId" clId="{5A30A36B-AF65-4256-A5C3-B8683A040C43}" dt="2020-11-26T13:36:31.821" v="2844" actId="20577"/>
          <ac:spMkLst>
            <pc:docMk/>
            <pc:sldMk cId="1857816475" sldId="262"/>
            <ac:spMk id="10" creationId="{3C94CD28-F271-4D37-9082-AAFDF1E3172E}"/>
          </ac:spMkLst>
        </pc:spChg>
        <pc:picChg chg="add mod">
          <ac:chgData name="Iqbal Hafidz" userId="1365f50eb2220e93" providerId="LiveId" clId="{5A30A36B-AF65-4256-A5C3-B8683A040C43}" dt="2020-11-26T12:21:27.566" v="1404"/>
          <ac:picMkLst>
            <pc:docMk/>
            <pc:sldMk cId="1857816475" sldId="262"/>
            <ac:picMk id="6" creationId="{DDE279C9-2BEC-4622-9C55-7D5AD478882E}"/>
          </ac:picMkLst>
        </pc:picChg>
        <pc:picChg chg="add del mod">
          <ac:chgData name="Iqbal Hafidz" userId="1365f50eb2220e93" providerId="LiveId" clId="{5A30A36B-AF65-4256-A5C3-B8683A040C43}" dt="2020-11-22T03:49:06.393" v="972" actId="478"/>
          <ac:picMkLst>
            <pc:docMk/>
            <pc:sldMk cId="1857816475" sldId="262"/>
            <ac:picMk id="4098" creationId="{D9415F0C-891B-4F89-8DFD-13835BA33CE2}"/>
          </ac:picMkLst>
        </pc:picChg>
        <pc:picChg chg="add mod">
          <ac:chgData name="Iqbal Hafidz" userId="1365f50eb2220e93" providerId="LiveId" clId="{5A30A36B-AF65-4256-A5C3-B8683A040C43}" dt="2020-11-26T13:33:23.115" v="2812" actId="1076"/>
          <ac:picMkLst>
            <pc:docMk/>
            <pc:sldMk cId="1857816475" sldId="262"/>
            <ac:picMk id="4100" creationId="{8B15ED25-51D3-4881-8021-9796F5CA2B24}"/>
          </ac:picMkLst>
        </pc:picChg>
        <pc:cxnChg chg="del">
          <ac:chgData name="Iqbal Hafidz" userId="1365f50eb2220e93" providerId="LiveId" clId="{5A30A36B-AF65-4256-A5C3-B8683A040C43}" dt="2020-11-22T00:46:44.990" v="945" actId="478"/>
          <ac:cxnSpMkLst>
            <pc:docMk/>
            <pc:sldMk cId="1857816475" sldId="262"/>
            <ac:cxnSpMk id="9" creationId="{25831605-928F-4CE4-87A7-6949D2D08F83}"/>
          </ac:cxnSpMkLst>
        </pc:cxnChg>
      </pc:sldChg>
      <pc:sldChg chg="addSp delSp modSp mod ord modTransition">
        <pc:chgData name="Iqbal Hafidz" userId="1365f50eb2220e93" providerId="LiveId" clId="{5A30A36B-AF65-4256-A5C3-B8683A040C43}" dt="2020-11-28T02:52:32.838" v="9523" actId="20577"/>
        <pc:sldMkLst>
          <pc:docMk/>
          <pc:sldMk cId="1153607890" sldId="263"/>
        </pc:sldMkLst>
        <pc:spChg chg="mod">
          <ac:chgData name="Iqbal Hafidz" userId="1365f50eb2220e93" providerId="LiveId" clId="{5A30A36B-AF65-4256-A5C3-B8683A040C43}" dt="2020-11-22T03:53:31.486" v="988" actId="20577"/>
          <ac:spMkLst>
            <pc:docMk/>
            <pc:sldMk cId="1153607890" sldId="263"/>
            <ac:spMk id="2" creationId="{C2B5BA6C-07A1-4A6C-BADD-ED1C57FB5A60}"/>
          </ac:spMkLst>
        </pc:spChg>
        <pc:spChg chg="del mod">
          <ac:chgData name="Iqbal Hafidz" userId="1365f50eb2220e93" providerId="LiveId" clId="{5A30A36B-AF65-4256-A5C3-B8683A040C43}" dt="2020-11-22T04:01:15.880" v="990"/>
          <ac:spMkLst>
            <pc:docMk/>
            <pc:sldMk cId="1153607890" sldId="263"/>
            <ac:spMk id="3" creationId="{6FC9590F-1705-4A75-AEC0-CB33E3340397}"/>
          </ac:spMkLst>
        </pc:spChg>
        <pc:spChg chg="add mod">
          <ac:chgData name="Iqbal Hafidz" userId="1365f50eb2220e93" providerId="LiveId" clId="{5A30A36B-AF65-4256-A5C3-B8683A040C43}" dt="2020-11-28T02:52:11.703" v="9506" actId="1076"/>
          <ac:spMkLst>
            <pc:docMk/>
            <pc:sldMk cId="1153607890" sldId="263"/>
            <ac:spMk id="4" creationId="{F20A71EC-451B-4AD9-816A-CF2DF4C4F7B4}"/>
          </ac:spMkLst>
        </pc:spChg>
        <pc:spChg chg="add mod">
          <ac:chgData name="Iqbal Hafidz" userId="1365f50eb2220e93" providerId="LiveId" clId="{5A30A36B-AF65-4256-A5C3-B8683A040C43}" dt="2020-11-28T02:52:32.838" v="9523" actId="20577"/>
          <ac:spMkLst>
            <pc:docMk/>
            <pc:sldMk cId="1153607890" sldId="263"/>
            <ac:spMk id="6" creationId="{2F8C295A-C961-4BC3-819F-925C41708C2B}"/>
          </ac:spMkLst>
        </pc:spChg>
        <pc:picChg chg="del">
          <ac:chgData name="Iqbal Hafidz" userId="1365f50eb2220e93" providerId="LiveId" clId="{5A30A36B-AF65-4256-A5C3-B8683A040C43}" dt="2020-11-26T14:05:14.710" v="3003" actId="21"/>
          <ac:picMkLst>
            <pc:docMk/>
            <pc:sldMk cId="1153607890" sldId="263"/>
            <ac:picMk id="5" creationId="{53E0B0C6-ABE8-4E58-87B9-3F4E8BB6DF7A}"/>
          </ac:picMkLst>
        </pc:picChg>
        <pc:picChg chg="add mod">
          <ac:chgData name="Iqbal Hafidz" userId="1365f50eb2220e93" providerId="LiveId" clId="{5A30A36B-AF65-4256-A5C3-B8683A040C43}" dt="2020-11-26T12:21:30.486" v="1405"/>
          <ac:picMkLst>
            <pc:docMk/>
            <pc:sldMk cId="1153607890" sldId="263"/>
            <ac:picMk id="8" creationId="{70FBA6B9-A841-417B-A774-E0C56A9E62CB}"/>
          </ac:picMkLst>
        </pc:picChg>
        <pc:picChg chg="add mod">
          <ac:chgData name="Iqbal Hafidz" userId="1365f50eb2220e93" providerId="LiveId" clId="{5A30A36B-AF65-4256-A5C3-B8683A040C43}" dt="2020-11-26T14:05:15.355" v="3004"/>
          <ac:picMkLst>
            <pc:docMk/>
            <pc:sldMk cId="1153607890" sldId="263"/>
            <ac:picMk id="9" creationId="{261E80BB-136F-4A1A-90EC-62A2D0C4AB04}"/>
          </ac:picMkLst>
        </pc:picChg>
        <pc:picChg chg="add mod">
          <ac:chgData name="Iqbal Hafidz" userId="1365f50eb2220e93" providerId="LiveId" clId="{5A30A36B-AF65-4256-A5C3-B8683A040C43}" dt="2020-11-27T14:37:44.149" v="5370" actId="1076"/>
          <ac:picMkLst>
            <pc:docMk/>
            <pc:sldMk cId="1153607890" sldId="263"/>
            <ac:picMk id="10" creationId="{D514EA00-5268-4AA9-B104-516882781E8C}"/>
          </ac:picMkLst>
        </pc:picChg>
        <pc:picChg chg="add del mod">
          <ac:chgData name="Iqbal Hafidz" userId="1365f50eb2220e93" providerId="LiveId" clId="{5A30A36B-AF65-4256-A5C3-B8683A040C43}" dt="2020-11-22T04:01:35.873" v="994" actId="21"/>
          <ac:picMkLst>
            <pc:docMk/>
            <pc:sldMk cId="1153607890" sldId="263"/>
            <ac:picMk id="5122" creationId="{844AB56C-6401-4D3A-AC01-C3B21E0466E9}"/>
          </ac:picMkLst>
        </pc:picChg>
        <pc:cxnChg chg="del">
          <ac:chgData name="Iqbal Hafidz" userId="1365f50eb2220e93" providerId="LiveId" clId="{5A30A36B-AF65-4256-A5C3-B8683A040C43}" dt="2020-11-24T14:41:30.231" v="1354" actId="478"/>
          <ac:cxnSpMkLst>
            <pc:docMk/>
            <pc:sldMk cId="1153607890" sldId="263"/>
            <ac:cxnSpMk id="9" creationId="{25831605-928F-4CE4-87A7-6949D2D08F83}"/>
          </ac:cxnSpMkLst>
        </pc:cxnChg>
      </pc:sldChg>
      <pc:sldChg chg="addSp delSp modSp mod ord modTransition">
        <pc:chgData name="Iqbal Hafidz" userId="1365f50eb2220e93" providerId="LiveId" clId="{5A30A36B-AF65-4256-A5C3-B8683A040C43}" dt="2020-11-28T02:57:52.272" v="9699"/>
        <pc:sldMkLst>
          <pc:docMk/>
          <pc:sldMk cId="2925177648" sldId="264"/>
        </pc:sldMkLst>
        <pc:spChg chg="mod">
          <ac:chgData name="Iqbal Hafidz" userId="1365f50eb2220e93" providerId="LiveId" clId="{5A30A36B-AF65-4256-A5C3-B8683A040C43}" dt="2020-11-22T04:06:32.320" v="1006"/>
          <ac:spMkLst>
            <pc:docMk/>
            <pc:sldMk cId="2925177648" sldId="264"/>
            <ac:spMk id="2" creationId="{C2B5BA6C-07A1-4A6C-BADD-ED1C57FB5A60}"/>
          </ac:spMkLst>
        </pc:spChg>
        <pc:spChg chg="del mod">
          <ac:chgData name="Iqbal Hafidz" userId="1365f50eb2220e93" providerId="LiveId" clId="{5A30A36B-AF65-4256-A5C3-B8683A040C43}" dt="2020-11-22T04:05:38.564" v="1001" actId="22"/>
          <ac:spMkLst>
            <pc:docMk/>
            <pc:sldMk cId="2925177648" sldId="264"/>
            <ac:spMk id="3" creationId="{6FC9590F-1705-4A75-AEC0-CB33E3340397}"/>
          </ac:spMkLst>
        </pc:spChg>
        <pc:picChg chg="add mod ord">
          <ac:chgData name="Iqbal Hafidz" userId="1365f50eb2220e93" providerId="LiveId" clId="{5A30A36B-AF65-4256-A5C3-B8683A040C43}" dt="2020-11-22T04:06:44.420" v="1008" actId="1076"/>
          <ac:picMkLst>
            <pc:docMk/>
            <pc:sldMk cId="2925177648" sldId="264"/>
            <ac:picMk id="6" creationId="{88DC8A5E-0452-4EA1-ACA1-57CEE310B56A}"/>
          </ac:picMkLst>
        </pc:picChg>
        <pc:picChg chg="add mod">
          <ac:chgData name="Iqbal Hafidz" userId="1365f50eb2220e93" providerId="LiveId" clId="{5A30A36B-AF65-4256-A5C3-B8683A040C43}" dt="2020-11-26T12:21:33.014" v="1406"/>
          <ac:picMkLst>
            <pc:docMk/>
            <pc:sldMk cId="2925177648" sldId="264"/>
            <ac:picMk id="8" creationId="{B40FFD1E-51BB-416E-A33E-835BADD3CFF0}"/>
          </ac:picMkLst>
        </pc:picChg>
        <pc:cxnChg chg="del">
          <ac:chgData name="Iqbal Hafidz" userId="1365f50eb2220e93" providerId="LiveId" clId="{5A30A36B-AF65-4256-A5C3-B8683A040C43}" dt="2020-11-22T04:05:34.580" v="998" actId="478"/>
          <ac:cxnSpMkLst>
            <pc:docMk/>
            <pc:sldMk cId="2925177648" sldId="264"/>
            <ac:cxnSpMk id="9" creationId="{25831605-928F-4CE4-87A7-6949D2D08F83}"/>
          </ac:cxnSpMkLst>
        </pc:cxnChg>
      </pc:sldChg>
      <pc:sldChg chg="addSp delSp modSp mod ord modTransition chgLayout modNotesTx">
        <pc:chgData name="Iqbal Hafidz" userId="1365f50eb2220e93" providerId="LiveId" clId="{5A30A36B-AF65-4256-A5C3-B8683A040C43}" dt="2020-11-28T02:57:40.891" v="9697" actId="20577"/>
        <pc:sldMkLst>
          <pc:docMk/>
          <pc:sldMk cId="3256214595" sldId="265"/>
        </pc:sldMkLst>
        <pc:spChg chg="mod ord">
          <ac:chgData name="Iqbal Hafidz" userId="1365f50eb2220e93" providerId="LiveId" clId="{5A30A36B-AF65-4256-A5C3-B8683A040C43}" dt="2020-11-26T14:06:53.550" v="3025" actId="700"/>
          <ac:spMkLst>
            <pc:docMk/>
            <pc:sldMk cId="3256214595" sldId="265"/>
            <ac:spMk id="2" creationId="{C2B5BA6C-07A1-4A6C-BADD-ED1C57FB5A60}"/>
          </ac:spMkLst>
        </pc:spChg>
        <pc:spChg chg="del mod">
          <ac:chgData name="Iqbal Hafidz" userId="1365f50eb2220e93" providerId="LiveId" clId="{5A30A36B-AF65-4256-A5C3-B8683A040C43}" dt="2020-11-22T04:19:22.956" v="1027"/>
          <ac:spMkLst>
            <pc:docMk/>
            <pc:sldMk cId="3256214595" sldId="265"/>
            <ac:spMk id="3" creationId="{6FC9590F-1705-4A75-AEC0-CB33E3340397}"/>
          </ac:spMkLst>
        </pc:spChg>
        <pc:spChg chg="add mod">
          <ac:chgData name="Iqbal Hafidz" userId="1365f50eb2220e93" providerId="LiveId" clId="{5A30A36B-AF65-4256-A5C3-B8683A040C43}" dt="2020-11-28T02:57:40.891" v="9697" actId="20577"/>
          <ac:spMkLst>
            <pc:docMk/>
            <pc:sldMk cId="3256214595" sldId="265"/>
            <ac:spMk id="3" creationId="{F3F7255B-5277-4BC5-8648-2B587F262FFE}"/>
          </ac:spMkLst>
        </pc:spChg>
        <pc:picChg chg="add mod">
          <ac:chgData name="Iqbal Hafidz" userId="1365f50eb2220e93" providerId="LiveId" clId="{5A30A36B-AF65-4256-A5C3-B8683A040C43}" dt="2020-11-26T12:21:35.242" v="1407"/>
          <ac:picMkLst>
            <pc:docMk/>
            <pc:sldMk cId="3256214595" sldId="265"/>
            <ac:picMk id="8" creationId="{56C718AD-0964-4A8E-90C6-D91B487916D1}"/>
          </ac:picMkLst>
        </pc:picChg>
        <pc:picChg chg="add mod">
          <ac:chgData name="Iqbal Hafidz" userId="1365f50eb2220e93" providerId="LiveId" clId="{5A30A36B-AF65-4256-A5C3-B8683A040C43}" dt="2020-11-26T14:55:56.371" v="3183" actId="14100"/>
          <ac:picMkLst>
            <pc:docMk/>
            <pc:sldMk cId="3256214595" sldId="265"/>
            <ac:picMk id="9" creationId="{84C4703E-4DAA-49A0-87AF-DC65850AB490}"/>
          </ac:picMkLst>
        </pc:picChg>
        <pc:picChg chg="add del mod ord">
          <ac:chgData name="Iqbal Hafidz" userId="1365f50eb2220e93" providerId="LiveId" clId="{5A30A36B-AF65-4256-A5C3-B8683A040C43}" dt="2020-11-26T14:06:56.717" v="3026" actId="21"/>
          <ac:picMkLst>
            <pc:docMk/>
            <pc:sldMk cId="3256214595" sldId="265"/>
            <ac:picMk id="6146" creationId="{8BF239F2-0CC1-45A4-92D1-C581418CF06C}"/>
          </ac:picMkLst>
        </pc:picChg>
        <pc:picChg chg="add mod">
          <ac:chgData name="Iqbal Hafidz" userId="1365f50eb2220e93" providerId="LiveId" clId="{5A30A36B-AF65-4256-A5C3-B8683A040C43}" dt="2020-11-28T02:57:03.451" v="9663" actId="14100"/>
          <ac:picMkLst>
            <pc:docMk/>
            <pc:sldMk cId="3256214595" sldId="265"/>
            <ac:picMk id="6148" creationId="{B35DA5FF-78D3-427D-89A1-415A2A2ABB08}"/>
          </ac:picMkLst>
        </pc:picChg>
        <pc:cxnChg chg="del">
          <ac:chgData name="Iqbal Hafidz" userId="1365f50eb2220e93" providerId="LiveId" clId="{5A30A36B-AF65-4256-A5C3-B8683A040C43}" dt="2020-11-22T04:19:08.582" v="1009" actId="478"/>
          <ac:cxnSpMkLst>
            <pc:docMk/>
            <pc:sldMk cId="3256214595" sldId="265"/>
            <ac:cxnSpMk id="9" creationId="{25831605-928F-4CE4-87A7-6949D2D08F83}"/>
          </ac:cxnSpMkLst>
        </pc:cxnChg>
      </pc:sldChg>
      <pc:sldChg chg="addSp delSp modSp mod modTransition">
        <pc:chgData name="Iqbal Hafidz" userId="1365f50eb2220e93" providerId="LiveId" clId="{5A30A36B-AF65-4256-A5C3-B8683A040C43}" dt="2020-11-28T07:40:45.332" v="9899" actId="20577"/>
        <pc:sldMkLst>
          <pc:docMk/>
          <pc:sldMk cId="1462490271" sldId="266"/>
        </pc:sldMkLst>
        <pc:spChg chg="mod">
          <ac:chgData name="Iqbal Hafidz" userId="1365f50eb2220e93" providerId="LiveId" clId="{5A30A36B-AF65-4256-A5C3-B8683A040C43}" dt="2020-11-28T00:45:08.166" v="6720" actId="20577"/>
          <ac:spMkLst>
            <pc:docMk/>
            <pc:sldMk cId="1462490271" sldId="266"/>
            <ac:spMk id="2" creationId="{C2B5BA6C-07A1-4A6C-BADD-ED1C57FB5A60}"/>
          </ac:spMkLst>
        </pc:spChg>
        <pc:spChg chg="mod">
          <ac:chgData name="Iqbal Hafidz" userId="1365f50eb2220e93" providerId="LiveId" clId="{5A30A36B-AF65-4256-A5C3-B8683A040C43}" dt="2020-11-28T07:40:45.332" v="9899" actId="20577"/>
          <ac:spMkLst>
            <pc:docMk/>
            <pc:sldMk cId="1462490271" sldId="266"/>
            <ac:spMk id="3" creationId="{6FC9590F-1705-4A75-AEC0-CB33E3340397}"/>
          </ac:spMkLst>
        </pc:spChg>
        <pc:spChg chg="add mod">
          <ac:chgData name="Iqbal Hafidz" userId="1365f50eb2220e93" providerId="LiveId" clId="{5A30A36B-AF65-4256-A5C3-B8683A040C43}" dt="2020-11-28T00:47:07.207" v="6849" actId="208"/>
          <ac:spMkLst>
            <pc:docMk/>
            <pc:sldMk cId="1462490271" sldId="266"/>
            <ac:spMk id="4" creationId="{D0F79536-A59A-42A2-BC99-8D520153FF4B}"/>
          </ac:spMkLst>
        </pc:spChg>
        <pc:spChg chg="add mod">
          <ac:chgData name="Iqbal Hafidz" userId="1365f50eb2220e93" providerId="LiveId" clId="{5A30A36B-AF65-4256-A5C3-B8683A040C43}" dt="2020-11-28T00:47:29.095" v="6853" actId="208"/>
          <ac:spMkLst>
            <pc:docMk/>
            <pc:sldMk cId="1462490271" sldId="266"/>
            <ac:spMk id="9" creationId="{0398D099-3C8E-4A86-B565-2F486801D1A6}"/>
          </ac:spMkLst>
        </pc:spChg>
        <pc:picChg chg="add mod">
          <ac:chgData name="Iqbal Hafidz" userId="1365f50eb2220e93" providerId="LiveId" clId="{5A30A36B-AF65-4256-A5C3-B8683A040C43}" dt="2020-11-26T12:21:37.159" v="1408"/>
          <ac:picMkLst>
            <pc:docMk/>
            <pc:sldMk cId="1462490271" sldId="266"/>
            <ac:picMk id="6" creationId="{C821143A-25E4-4AD0-BD6A-89CC18159E81}"/>
          </ac:picMkLst>
        </pc:picChg>
        <pc:picChg chg="add mod">
          <ac:chgData name="Iqbal Hafidz" userId="1365f50eb2220e93" providerId="LiveId" clId="{5A30A36B-AF65-4256-A5C3-B8683A040C43}" dt="2020-11-28T00:46:45.327" v="6845" actId="1076"/>
          <ac:picMkLst>
            <pc:docMk/>
            <pc:sldMk cId="1462490271" sldId="266"/>
            <ac:picMk id="26626" creationId="{77F3FE89-09EA-489A-850D-B5FB3E2D8EF3}"/>
          </ac:picMkLst>
        </pc:picChg>
        <pc:cxnChg chg="del">
          <ac:chgData name="Iqbal Hafidz" userId="1365f50eb2220e93" providerId="LiveId" clId="{5A30A36B-AF65-4256-A5C3-B8683A040C43}" dt="2020-11-24T14:41:27.233" v="1353" actId="478"/>
          <ac:cxnSpMkLst>
            <pc:docMk/>
            <pc:sldMk cId="1462490271" sldId="266"/>
            <ac:cxnSpMk id="9" creationId="{25831605-928F-4CE4-87A7-6949D2D08F83}"/>
          </ac:cxnSpMkLst>
        </pc:cxnChg>
      </pc:sldChg>
      <pc:sldChg chg="addSp delSp modSp del mod modTransition">
        <pc:chgData name="Iqbal Hafidz" userId="1365f50eb2220e93" providerId="LiveId" clId="{5A30A36B-AF65-4256-A5C3-B8683A040C43}" dt="2020-11-27T14:59:52.359" v="5398" actId="47"/>
        <pc:sldMkLst>
          <pc:docMk/>
          <pc:sldMk cId="3671517461" sldId="267"/>
        </pc:sldMkLst>
        <pc:spChg chg="mod">
          <ac:chgData name="Iqbal Hafidz" userId="1365f50eb2220e93" providerId="LiveId" clId="{5A30A36B-AF65-4256-A5C3-B8683A040C43}" dt="2020-11-22T07:32:27.686" v="1107" actId="20577"/>
          <ac:spMkLst>
            <pc:docMk/>
            <pc:sldMk cId="3671517461" sldId="267"/>
            <ac:spMk id="2" creationId="{C2B5BA6C-07A1-4A6C-BADD-ED1C57FB5A60}"/>
          </ac:spMkLst>
        </pc:spChg>
        <pc:picChg chg="add mod">
          <ac:chgData name="Iqbal Hafidz" userId="1365f50eb2220e93" providerId="LiveId" clId="{5A30A36B-AF65-4256-A5C3-B8683A040C43}" dt="2020-11-26T12:21:49.282" v="1414"/>
          <ac:picMkLst>
            <pc:docMk/>
            <pc:sldMk cId="3671517461" sldId="267"/>
            <ac:picMk id="6" creationId="{C84694CE-3A7A-45C7-8B3C-AAE87E5A2A9D}"/>
          </ac:picMkLst>
        </pc:picChg>
        <pc:picChg chg="add del mod">
          <ac:chgData name="Iqbal Hafidz" userId="1365f50eb2220e93" providerId="LiveId" clId="{5A30A36B-AF65-4256-A5C3-B8683A040C43}" dt="2020-11-26T12:22:04.089" v="1417"/>
          <ac:picMkLst>
            <pc:docMk/>
            <pc:sldMk cId="3671517461" sldId="267"/>
            <ac:picMk id="8" creationId="{96571D10-54BC-4CD9-A1D6-0FF586FE40EC}"/>
          </ac:picMkLst>
        </pc:picChg>
        <pc:cxnChg chg="del">
          <ac:chgData name="Iqbal Hafidz" userId="1365f50eb2220e93" providerId="LiveId" clId="{5A30A36B-AF65-4256-A5C3-B8683A040C43}" dt="2020-11-24T14:41:42.920" v="1355" actId="478"/>
          <ac:cxnSpMkLst>
            <pc:docMk/>
            <pc:sldMk cId="3671517461" sldId="267"/>
            <ac:cxnSpMk id="9" creationId="{25831605-928F-4CE4-87A7-6949D2D08F83}"/>
          </ac:cxnSpMkLst>
        </pc:cxnChg>
      </pc:sldChg>
      <pc:sldChg chg="addSp delSp modSp del mod ord modTransition">
        <pc:chgData name="Iqbal Hafidz" userId="1365f50eb2220e93" providerId="LiveId" clId="{5A30A36B-AF65-4256-A5C3-B8683A040C43}" dt="2020-11-28T01:01:56.906" v="7068" actId="47"/>
        <pc:sldMkLst>
          <pc:docMk/>
          <pc:sldMk cId="956565351" sldId="268"/>
        </pc:sldMkLst>
        <pc:spChg chg="mod">
          <ac:chgData name="Iqbal Hafidz" userId="1365f50eb2220e93" providerId="LiveId" clId="{5A30A36B-AF65-4256-A5C3-B8683A040C43}" dt="2020-11-22T07:22:03.901" v="1067" actId="14100"/>
          <ac:spMkLst>
            <pc:docMk/>
            <pc:sldMk cId="956565351" sldId="268"/>
            <ac:spMk id="3" creationId="{6FC9590F-1705-4A75-AEC0-CB33E3340397}"/>
          </ac:spMkLst>
        </pc:spChg>
        <pc:picChg chg="add mod">
          <ac:chgData name="Iqbal Hafidz" userId="1365f50eb2220e93" providerId="LiveId" clId="{5A30A36B-AF65-4256-A5C3-B8683A040C43}" dt="2020-11-26T12:21:44.958" v="1412"/>
          <ac:picMkLst>
            <pc:docMk/>
            <pc:sldMk cId="956565351" sldId="268"/>
            <ac:picMk id="8" creationId="{5CEBF318-EB85-438B-BF68-CF601572836D}"/>
          </ac:picMkLst>
        </pc:picChg>
        <pc:picChg chg="add mod">
          <ac:chgData name="Iqbal Hafidz" userId="1365f50eb2220e93" providerId="LiveId" clId="{5A30A36B-AF65-4256-A5C3-B8683A040C43}" dt="2020-11-22T07:22:05.971" v="1068" actId="1076"/>
          <ac:picMkLst>
            <pc:docMk/>
            <pc:sldMk cId="956565351" sldId="268"/>
            <ac:picMk id="2050" creationId="{323D5454-8853-453E-AC3E-4EDA73C18AE9}"/>
          </ac:picMkLst>
        </pc:picChg>
        <pc:cxnChg chg="del">
          <ac:chgData name="Iqbal Hafidz" userId="1365f50eb2220e93" providerId="LiveId" clId="{5A30A36B-AF65-4256-A5C3-B8683A040C43}" dt="2020-11-24T14:41:22.567" v="1352" actId="478"/>
          <ac:cxnSpMkLst>
            <pc:docMk/>
            <pc:sldMk cId="956565351" sldId="268"/>
            <ac:cxnSpMk id="9" creationId="{25831605-928F-4CE4-87A7-6949D2D08F83}"/>
          </ac:cxnSpMkLst>
        </pc:cxnChg>
      </pc:sldChg>
      <pc:sldChg chg="addSp delSp modSp mod ord modTransition chgLayout modNotesTx">
        <pc:chgData name="Iqbal Hafidz" userId="1365f50eb2220e93" providerId="LiveId" clId="{5A30A36B-AF65-4256-A5C3-B8683A040C43}" dt="2020-11-28T05:38:08.501" v="9789" actId="207"/>
        <pc:sldMkLst>
          <pc:docMk/>
          <pc:sldMk cId="1558338220" sldId="269"/>
        </pc:sldMkLst>
        <pc:spChg chg="mod ord">
          <ac:chgData name="Iqbal Hafidz" userId="1365f50eb2220e93" providerId="LiveId" clId="{5A30A36B-AF65-4256-A5C3-B8683A040C43}" dt="2020-11-28T02:53:28.757" v="9525" actId="700"/>
          <ac:spMkLst>
            <pc:docMk/>
            <pc:sldMk cId="1558338220" sldId="269"/>
            <ac:spMk id="2" creationId="{C2B5BA6C-07A1-4A6C-BADD-ED1C57FB5A60}"/>
          </ac:spMkLst>
        </pc:spChg>
        <pc:spChg chg="add mod">
          <ac:chgData name="Iqbal Hafidz" userId="1365f50eb2220e93" providerId="LiveId" clId="{5A30A36B-AF65-4256-A5C3-B8683A040C43}" dt="2020-11-28T05:38:08.501" v="9789" actId="207"/>
          <ac:spMkLst>
            <pc:docMk/>
            <pc:sldMk cId="1558338220" sldId="269"/>
            <ac:spMk id="3" creationId="{3DB43049-755F-4444-BB9A-6BDC0104C995}"/>
          </ac:spMkLst>
        </pc:spChg>
        <pc:spChg chg="del mod">
          <ac:chgData name="Iqbal Hafidz" userId="1365f50eb2220e93" providerId="LiveId" clId="{5A30A36B-AF65-4256-A5C3-B8683A040C43}" dt="2020-11-22T08:27:13.318" v="1200"/>
          <ac:spMkLst>
            <pc:docMk/>
            <pc:sldMk cId="1558338220" sldId="269"/>
            <ac:spMk id="3" creationId="{6FC9590F-1705-4A75-AEC0-CB33E3340397}"/>
          </ac:spMkLst>
        </pc:spChg>
        <pc:spChg chg="add del mod">
          <ac:chgData name="Iqbal Hafidz" userId="1365f50eb2220e93" providerId="LiveId" clId="{5A30A36B-AF65-4256-A5C3-B8683A040C43}" dt="2020-11-28T02:54:34.111" v="9552" actId="21"/>
          <ac:spMkLst>
            <pc:docMk/>
            <pc:sldMk cId="1558338220" sldId="269"/>
            <ac:spMk id="4" creationId="{4B454419-6E64-4F34-A729-09AE4CECB32B}"/>
          </ac:spMkLst>
        </pc:spChg>
        <pc:spChg chg="add del mod">
          <ac:chgData name="Iqbal Hafidz" userId="1365f50eb2220e93" providerId="LiveId" clId="{5A30A36B-AF65-4256-A5C3-B8683A040C43}" dt="2020-11-28T02:54:41.810" v="9555" actId="21"/>
          <ac:spMkLst>
            <pc:docMk/>
            <pc:sldMk cId="1558338220" sldId="269"/>
            <ac:spMk id="10" creationId="{8013D8A1-900F-4489-870D-9EE196FC69AB}"/>
          </ac:spMkLst>
        </pc:spChg>
        <pc:spChg chg="add del mod">
          <ac:chgData name="Iqbal Hafidz" userId="1365f50eb2220e93" providerId="LiveId" clId="{5A30A36B-AF65-4256-A5C3-B8683A040C43}" dt="2020-11-28T02:54:53.802" v="9559" actId="21"/>
          <ac:spMkLst>
            <pc:docMk/>
            <pc:sldMk cId="1558338220" sldId="269"/>
            <ac:spMk id="11" creationId="{1749B9E8-A80B-4D7C-B0C4-9AFF4A3AC17A}"/>
          </ac:spMkLst>
        </pc:spChg>
        <pc:spChg chg="add mod">
          <ac:chgData name="Iqbal Hafidz" userId="1365f50eb2220e93" providerId="LiveId" clId="{5A30A36B-AF65-4256-A5C3-B8683A040C43}" dt="2020-11-28T02:54:36.792" v="9554" actId="1076"/>
          <ac:spMkLst>
            <pc:docMk/>
            <pc:sldMk cId="1558338220" sldId="269"/>
            <ac:spMk id="13" creationId="{07A40D6A-A9BA-4A6D-92B3-9485175544F7}"/>
          </ac:spMkLst>
        </pc:spChg>
        <pc:spChg chg="add mod">
          <ac:chgData name="Iqbal Hafidz" userId="1365f50eb2220e93" providerId="LiveId" clId="{5A30A36B-AF65-4256-A5C3-B8683A040C43}" dt="2020-11-28T02:54:48.560" v="9558" actId="1076"/>
          <ac:spMkLst>
            <pc:docMk/>
            <pc:sldMk cId="1558338220" sldId="269"/>
            <ac:spMk id="14" creationId="{B6E95557-4450-41C1-9A4C-2B8DA9808F2C}"/>
          </ac:spMkLst>
        </pc:spChg>
        <pc:spChg chg="add mod">
          <ac:chgData name="Iqbal Hafidz" userId="1365f50eb2220e93" providerId="LiveId" clId="{5A30A36B-AF65-4256-A5C3-B8683A040C43}" dt="2020-11-28T02:54:57.269" v="9561" actId="1076"/>
          <ac:spMkLst>
            <pc:docMk/>
            <pc:sldMk cId="1558338220" sldId="269"/>
            <ac:spMk id="15" creationId="{AF6A407F-C244-4C9D-9D0A-4E239223A07B}"/>
          </ac:spMkLst>
        </pc:spChg>
        <pc:picChg chg="add del mod">
          <ac:chgData name="Iqbal Hafidz" userId="1365f50eb2220e93" providerId="LiveId" clId="{5A30A36B-AF65-4256-A5C3-B8683A040C43}" dt="2020-11-28T02:55:08.933" v="9562" actId="478"/>
          <ac:picMkLst>
            <pc:docMk/>
            <pc:sldMk cId="1558338220" sldId="269"/>
            <ac:picMk id="9" creationId="{D5E24250-1714-4230-BA80-AC269A36962F}"/>
          </ac:picMkLst>
        </pc:picChg>
        <pc:picChg chg="add mod">
          <ac:chgData name="Iqbal Hafidz" userId="1365f50eb2220e93" providerId="LiveId" clId="{5A30A36B-AF65-4256-A5C3-B8683A040C43}" dt="2020-11-28T02:55:56.065" v="9627" actId="732"/>
          <ac:picMkLst>
            <pc:docMk/>
            <pc:sldMk cId="1558338220" sldId="269"/>
            <ac:picMk id="12" creationId="{A56F6F5B-002C-45C3-A9B0-7DF355902F9C}"/>
          </ac:picMkLst>
        </pc:picChg>
        <pc:picChg chg="add mod">
          <ac:chgData name="Iqbal Hafidz" userId="1365f50eb2220e93" providerId="LiveId" clId="{5A30A36B-AF65-4256-A5C3-B8683A040C43}" dt="2020-11-28T02:55:16.320" v="9563"/>
          <ac:picMkLst>
            <pc:docMk/>
            <pc:sldMk cId="1558338220" sldId="269"/>
            <ac:picMk id="16" creationId="{D8182BE3-4A11-49E9-A902-F95035CD702A}"/>
          </ac:picMkLst>
        </pc:picChg>
        <pc:picChg chg="add del mod ord">
          <ac:chgData name="Iqbal Hafidz" userId="1365f50eb2220e93" providerId="LiveId" clId="{5A30A36B-AF65-4256-A5C3-B8683A040C43}" dt="2020-11-28T02:53:31.837" v="9526" actId="21"/>
          <ac:picMkLst>
            <pc:docMk/>
            <pc:sldMk cId="1558338220" sldId="269"/>
            <ac:picMk id="9218" creationId="{ADB2449D-69EF-41EF-A794-DF0BA4A0B129}"/>
          </ac:picMkLst>
        </pc:picChg>
        <pc:cxnChg chg="del">
          <ac:chgData name="Iqbal Hafidz" userId="1365f50eb2220e93" providerId="LiveId" clId="{5A30A36B-AF65-4256-A5C3-B8683A040C43}" dt="2020-11-22T08:27:48.929" v="1208" actId="478"/>
          <ac:cxnSpMkLst>
            <pc:docMk/>
            <pc:sldMk cId="1558338220" sldId="269"/>
            <ac:cxnSpMk id="9" creationId="{25831605-928F-4CE4-87A7-6949D2D08F83}"/>
          </ac:cxnSpMkLst>
        </pc:cxnChg>
      </pc:sldChg>
      <pc:sldChg chg="delSp modSp del mod modTransition">
        <pc:chgData name="Iqbal Hafidz" userId="1365f50eb2220e93" providerId="LiveId" clId="{5A30A36B-AF65-4256-A5C3-B8683A040C43}" dt="2020-11-28T00:54:58.925" v="7012" actId="47"/>
        <pc:sldMkLst>
          <pc:docMk/>
          <pc:sldMk cId="422970607" sldId="270"/>
        </pc:sldMkLst>
        <pc:spChg chg="mod">
          <ac:chgData name="Iqbal Hafidz" userId="1365f50eb2220e93" providerId="LiveId" clId="{5A30A36B-AF65-4256-A5C3-B8683A040C43}" dt="2020-11-22T07:35:15.811" v="1122" actId="20577"/>
          <ac:spMkLst>
            <pc:docMk/>
            <pc:sldMk cId="422970607" sldId="270"/>
            <ac:spMk id="2" creationId="{C2B5BA6C-07A1-4A6C-BADD-ED1C57FB5A60}"/>
          </ac:spMkLst>
        </pc:spChg>
        <pc:cxnChg chg="del">
          <ac:chgData name="Iqbal Hafidz" userId="1365f50eb2220e93" providerId="LiveId" clId="{5A30A36B-AF65-4256-A5C3-B8683A040C43}" dt="2020-11-24T14:41:47.174" v="1356" actId="478"/>
          <ac:cxnSpMkLst>
            <pc:docMk/>
            <pc:sldMk cId="422970607" sldId="270"/>
            <ac:cxnSpMk id="9" creationId="{25831605-928F-4CE4-87A7-6949D2D08F83}"/>
          </ac:cxnSpMkLst>
        </pc:cxnChg>
      </pc:sldChg>
      <pc:sldChg chg="addSp delSp modSp mod ord modTransition">
        <pc:chgData name="Iqbal Hafidz" userId="1365f50eb2220e93" providerId="LiveId" clId="{5A30A36B-AF65-4256-A5C3-B8683A040C43}" dt="2020-11-28T01:02:43.626" v="7087"/>
        <pc:sldMkLst>
          <pc:docMk/>
          <pc:sldMk cId="3069562365" sldId="271"/>
        </pc:sldMkLst>
        <pc:spChg chg="mod">
          <ac:chgData name="Iqbal Hafidz" userId="1365f50eb2220e93" providerId="LiveId" clId="{5A30A36B-AF65-4256-A5C3-B8683A040C43}" dt="2020-11-22T07:35:30.127" v="1134" actId="20577"/>
          <ac:spMkLst>
            <pc:docMk/>
            <pc:sldMk cId="3069562365" sldId="271"/>
            <ac:spMk id="2" creationId="{C2B5BA6C-07A1-4A6C-BADD-ED1C57FB5A60}"/>
          </ac:spMkLst>
        </pc:spChg>
        <pc:spChg chg="del mod">
          <ac:chgData name="Iqbal Hafidz" userId="1365f50eb2220e93" providerId="LiveId" clId="{5A30A36B-AF65-4256-A5C3-B8683A040C43}" dt="2020-11-22T08:04:42.945" v="1192"/>
          <ac:spMkLst>
            <pc:docMk/>
            <pc:sldMk cId="3069562365" sldId="271"/>
            <ac:spMk id="3" creationId="{6FC9590F-1705-4A75-AEC0-CB33E3340397}"/>
          </ac:spMkLst>
        </pc:spChg>
        <pc:picChg chg="add mod">
          <ac:chgData name="Iqbal Hafidz" userId="1365f50eb2220e93" providerId="LiveId" clId="{5A30A36B-AF65-4256-A5C3-B8683A040C43}" dt="2020-11-26T12:22:21.446" v="1421"/>
          <ac:picMkLst>
            <pc:docMk/>
            <pc:sldMk cId="3069562365" sldId="271"/>
            <ac:picMk id="6" creationId="{CD9A03C7-3F31-411F-8100-670AE89113DC}"/>
          </ac:picMkLst>
        </pc:picChg>
        <pc:picChg chg="add mod">
          <ac:chgData name="Iqbal Hafidz" userId="1365f50eb2220e93" providerId="LiveId" clId="{5A30A36B-AF65-4256-A5C3-B8683A040C43}" dt="2020-11-22T08:04:44.756" v="1193" actId="1076"/>
          <ac:picMkLst>
            <pc:docMk/>
            <pc:sldMk cId="3069562365" sldId="271"/>
            <ac:picMk id="7170" creationId="{2A3EA357-B92E-42AD-8A1C-2D3D0052D246}"/>
          </ac:picMkLst>
        </pc:picChg>
        <pc:cxnChg chg="del">
          <ac:chgData name="Iqbal Hafidz" userId="1365f50eb2220e93" providerId="LiveId" clId="{5A30A36B-AF65-4256-A5C3-B8683A040C43}" dt="2020-11-22T08:04:38.492" v="1190" actId="478"/>
          <ac:cxnSpMkLst>
            <pc:docMk/>
            <pc:sldMk cId="3069562365" sldId="271"/>
            <ac:cxnSpMk id="9" creationId="{25831605-928F-4CE4-87A7-6949D2D08F83}"/>
          </ac:cxnSpMkLst>
        </pc:cxnChg>
      </pc:sldChg>
      <pc:sldChg chg="addSp delSp modSp mod ord modTransition">
        <pc:chgData name="Iqbal Hafidz" userId="1365f50eb2220e93" providerId="LiveId" clId="{5A30A36B-AF65-4256-A5C3-B8683A040C43}" dt="2020-11-28T05:52:57.207" v="9804" actId="207"/>
        <pc:sldMkLst>
          <pc:docMk/>
          <pc:sldMk cId="4222635258" sldId="272"/>
        </pc:sldMkLst>
        <pc:spChg chg="mod">
          <ac:chgData name="Iqbal Hafidz" userId="1365f50eb2220e93" providerId="LiveId" clId="{5A30A36B-AF65-4256-A5C3-B8683A040C43}" dt="2020-11-22T07:35:47.396" v="1149" actId="20577"/>
          <ac:spMkLst>
            <pc:docMk/>
            <pc:sldMk cId="4222635258" sldId="272"/>
            <ac:spMk id="2" creationId="{C2B5BA6C-07A1-4A6C-BADD-ED1C57FB5A60}"/>
          </ac:spMkLst>
        </pc:spChg>
        <pc:spChg chg="mod">
          <ac:chgData name="Iqbal Hafidz" userId="1365f50eb2220e93" providerId="LiveId" clId="{5A30A36B-AF65-4256-A5C3-B8683A040C43}" dt="2020-11-28T05:52:57.207" v="9804" actId="207"/>
          <ac:spMkLst>
            <pc:docMk/>
            <pc:sldMk cId="4222635258" sldId="272"/>
            <ac:spMk id="3" creationId="{6FC9590F-1705-4A75-AEC0-CB33E3340397}"/>
          </ac:spMkLst>
        </pc:spChg>
        <pc:picChg chg="add mod">
          <ac:chgData name="Iqbal Hafidz" userId="1365f50eb2220e93" providerId="LiveId" clId="{5A30A36B-AF65-4256-A5C3-B8683A040C43}" dt="2020-11-26T12:22:26.552" v="1424"/>
          <ac:picMkLst>
            <pc:docMk/>
            <pc:sldMk cId="4222635258" sldId="272"/>
            <ac:picMk id="6" creationId="{63C16DD3-B8B1-41FA-829C-184DC78BF10E}"/>
          </ac:picMkLst>
        </pc:picChg>
        <pc:picChg chg="add del mod">
          <ac:chgData name="Iqbal Hafidz" userId="1365f50eb2220e93" providerId="LiveId" clId="{5A30A36B-AF65-4256-A5C3-B8683A040C43}" dt="2020-11-28T01:17:13.636" v="7586" actId="21"/>
          <ac:picMkLst>
            <pc:docMk/>
            <pc:sldMk cId="4222635258" sldId="272"/>
            <ac:picMk id="8" creationId="{51FFB9E8-BF6E-481E-8ED4-3EEC48E319CB}"/>
          </ac:picMkLst>
        </pc:picChg>
        <pc:picChg chg="add mod">
          <ac:chgData name="Iqbal Hafidz" userId="1365f50eb2220e93" providerId="LiveId" clId="{5A30A36B-AF65-4256-A5C3-B8683A040C43}" dt="2020-11-28T01:20:54.862" v="7634" actId="1076"/>
          <ac:picMkLst>
            <pc:docMk/>
            <pc:sldMk cId="4222635258" sldId="272"/>
            <ac:picMk id="9" creationId="{DF8A02FE-4B9C-47BD-BB0D-868F88703060}"/>
          </ac:picMkLst>
        </pc:picChg>
        <pc:cxnChg chg="del">
          <ac:chgData name="Iqbal Hafidz" userId="1365f50eb2220e93" providerId="LiveId" clId="{5A30A36B-AF65-4256-A5C3-B8683A040C43}" dt="2020-11-24T14:41:17.561" v="1350" actId="478"/>
          <ac:cxnSpMkLst>
            <pc:docMk/>
            <pc:sldMk cId="4222635258" sldId="272"/>
            <ac:cxnSpMk id="9" creationId="{25831605-928F-4CE4-87A7-6949D2D08F83}"/>
          </ac:cxnSpMkLst>
        </pc:cxnChg>
      </pc:sldChg>
      <pc:sldChg chg="addSp delSp modSp add mod modTransition modAnim modNotesTx">
        <pc:chgData name="Iqbal Hafidz" userId="1365f50eb2220e93" providerId="LiveId" clId="{5A30A36B-AF65-4256-A5C3-B8683A040C43}" dt="2020-11-28T02:41:04.048" v="9267" actId="20577"/>
        <pc:sldMkLst>
          <pc:docMk/>
          <pc:sldMk cId="392366187" sldId="273"/>
        </pc:sldMkLst>
        <pc:spChg chg="mod">
          <ac:chgData name="Iqbal Hafidz" userId="1365f50eb2220e93" providerId="LiveId" clId="{5A30A36B-AF65-4256-A5C3-B8683A040C43}" dt="2020-11-20T23:51:19.928" v="379" actId="20577"/>
          <ac:spMkLst>
            <pc:docMk/>
            <pc:sldMk cId="392366187" sldId="273"/>
            <ac:spMk id="2" creationId="{C2B5BA6C-07A1-4A6C-BADD-ED1C57FB5A60}"/>
          </ac:spMkLst>
        </pc:spChg>
        <pc:spChg chg="mod">
          <ac:chgData name="Iqbal Hafidz" userId="1365f50eb2220e93" providerId="LiveId" clId="{5A30A36B-AF65-4256-A5C3-B8683A040C43}" dt="2020-11-28T02:40:16.007" v="9110" actId="20577"/>
          <ac:spMkLst>
            <pc:docMk/>
            <pc:sldMk cId="392366187" sldId="273"/>
            <ac:spMk id="3" creationId="{6FC9590F-1705-4A75-AEC0-CB33E3340397}"/>
          </ac:spMkLst>
        </pc:spChg>
        <pc:picChg chg="add mod">
          <ac:chgData name="Iqbal Hafidz" userId="1365f50eb2220e93" providerId="LiveId" clId="{5A30A36B-AF65-4256-A5C3-B8683A040C43}" dt="2020-11-27T13:11:24.760" v="3410" actId="1076"/>
          <ac:picMkLst>
            <pc:docMk/>
            <pc:sldMk cId="392366187" sldId="273"/>
            <ac:picMk id="8" creationId="{E28EF940-4E7E-4A9A-A74B-B6D8B5FA65AA}"/>
          </ac:picMkLst>
        </pc:picChg>
        <pc:picChg chg="add mod">
          <ac:chgData name="Iqbal Hafidz" userId="1365f50eb2220e93" providerId="LiveId" clId="{5A30A36B-AF65-4256-A5C3-B8683A040C43}" dt="2020-11-26T12:20:57.373" v="1391"/>
          <ac:picMkLst>
            <pc:docMk/>
            <pc:sldMk cId="392366187" sldId="273"/>
            <ac:picMk id="9" creationId="{261FE612-A32A-4EFD-9A60-EEDAF48526C5}"/>
          </ac:picMkLst>
        </pc:picChg>
        <pc:picChg chg="add mod">
          <ac:chgData name="Iqbal Hafidz" userId="1365f50eb2220e93" providerId="LiveId" clId="{5A30A36B-AF65-4256-A5C3-B8683A040C43}" dt="2020-11-20T23:52:37.805" v="383" actId="1076"/>
          <ac:picMkLst>
            <pc:docMk/>
            <pc:sldMk cId="392366187" sldId="273"/>
            <ac:picMk id="2050" creationId="{4238CED8-35F2-4738-8E6B-B29D25A0FABC}"/>
          </ac:picMkLst>
        </pc:picChg>
        <pc:cxnChg chg="del">
          <ac:chgData name="Iqbal Hafidz" userId="1365f50eb2220e93" providerId="LiveId" clId="{5A30A36B-AF65-4256-A5C3-B8683A040C43}" dt="2020-11-21T23:53:28.679" v="908" actId="478"/>
          <ac:cxnSpMkLst>
            <pc:docMk/>
            <pc:sldMk cId="392366187" sldId="273"/>
            <ac:cxnSpMk id="9" creationId="{25831605-928F-4CE4-87A7-6949D2D08F83}"/>
          </ac:cxnSpMkLst>
        </pc:cxnChg>
      </pc:sldChg>
      <pc:sldChg chg="new del">
        <pc:chgData name="Iqbal Hafidz" userId="1365f50eb2220e93" providerId="LiveId" clId="{5A30A36B-AF65-4256-A5C3-B8683A040C43}" dt="2020-11-15T07:16:27.588" v="1" actId="680"/>
        <pc:sldMkLst>
          <pc:docMk/>
          <pc:sldMk cId="1060115503" sldId="273"/>
        </pc:sldMkLst>
      </pc:sldChg>
      <pc:sldChg chg="addSp delSp modSp add mod ord modTransition modAnim">
        <pc:chgData name="Iqbal Hafidz" userId="1365f50eb2220e93" providerId="LiveId" clId="{5A30A36B-AF65-4256-A5C3-B8683A040C43}" dt="2020-11-28T05:54:25.542" v="9818"/>
        <pc:sldMkLst>
          <pc:docMk/>
          <pc:sldMk cId="779145458" sldId="274"/>
        </pc:sldMkLst>
        <pc:spChg chg="mod">
          <ac:chgData name="Iqbal Hafidz" userId="1365f50eb2220e93" providerId="LiveId" clId="{5A30A36B-AF65-4256-A5C3-B8683A040C43}" dt="2020-11-28T01:48:35.881" v="8065" actId="20577"/>
          <ac:spMkLst>
            <pc:docMk/>
            <pc:sldMk cId="779145458" sldId="274"/>
            <ac:spMk id="2" creationId="{C2B5BA6C-07A1-4A6C-BADD-ED1C57FB5A60}"/>
          </ac:spMkLst>
        </pc:spChg>
        <pc:spChg chg="mod">
          <ac:chgData name="Iqbal Hafidz" userId="1365f50eb2220e93" providerId="LiveId" clId="{5A30A36B-AF65-4256-A5C3-B8683A040C43}" dt="2020-11-28T05:53:32.480" v="9807" actId="207"/>
          <ac:spMkLst>
            <pc:docMk/>
            <pc:sldMk cId="779145458" sldId="274"/>
            <ac:spMk id="3" creationId="{6FC9590F-1705-4A75-AEC0-CB33E3340397}"/>
          </ac:spMkLst>
        </pc:spChg>
        <pc:spChg chg="add mod">
          <ac:chgData name="Iqbal Hafidz" userId="1365f50eb2220e93" providerId="LiveId" clId="{5A30A36B-AF65-4256-A5C3-B8683A040C43}" dt="2020-11-28T05:53:56.142" v="9811" actId="208"/>
          <ac:spMkLst>
            <pc:docMk/>
            <pc:sldMk cId="779145458" sldId="274"/>
            <ac:spMk id="4" creationId="{7BB85DC0-71F2-4B4D-86B3-76878B48E7AE}"/>
          </ac:spMkLst>
        </pc:spChg>
        <pc:spChg chg="add mod">
          <ac:chgData name="Iqbal Hafidz" userId="1365f50eb2220e93" providerId="LiveId" clId="{5A30A36B-AF65-4256-A5C3-B8683A040C43}" dt="2020-11-28T05:54:07.736" v="9813" actId="1076"/>
          <ac:spMkLst>
            <pc:docMk/>
            <pc:sldMk cId="779145458" sldId="274"/>
            <ac:spMk id="9" creationId="{4CBD7CF7-C2F4-4D46-9AB7-1748BBE6B95D}"/>
          </ac:spMkLst>
        </pc:spChg>
        <pc:picChg chg="add mod">
          <ac:chgData name="Iqbal Hafidz" userId="1365f50eb2220e93" providerId="LiveId" clId="{5A30A36B-AF65-4256-A5C3-B8683A040C43}" dt="2020-11-26T12:22:30.045" v="1426"/>
          <ac:picMkLst>
            <pc:docMk/>
            <pc:sldMk cId="779145458" sldId="274"/>
            <ac:picMk id="8" creationId="{EBDEA9FA-CC08-40B4-B336-130D283D4853}"/>
          </ac:picMkLst>
        </pc:picChg>
        <pc:picChg chg="add mod">
          <ac:chgData name="Iqbal Hafidz" userId="1365f50eb2220e93" providerId="LiveId" clId="{5A30A36B-AF65-4256-A5C3-B8683A040C43}" dt="2020-11-28T01:49:04.211" v="8107" actId="1076"/>
          <ac:picMkLst>
            <pc:docMk/>
            <pc:sldMk cId="779145458" sldId="274"/>
            <ac:picMk id="1026" creationId="{9D4AB5A7-CBA7-43FA-B593-B92A99BC2D21}"/>
          </ac:picMkLst>
        </pc:picChg>
        <pc:cxnChg chg="del">
          <ac:chgData name="Iqbal Hafidz" userId="1365f50eb2220e93" providerId="LiveId" clId="{5A30A36B-AF65-4256-A5C3-B8683A040C43}" dt="2020-11-24T14:41:15.368" v="1349" actId="478"/>
          <ac:cxnSpMkLst>
            <pc:docMk/>
            <pc:sldMk cId="779145458" sldId="274"/>
            <ac:cxnSpMk id="9" creationId="{25831605-928F-4CE4-87A7-6949D2D08F83}"/>
          </ac:cxnSpMkLst>
        </pc:cxnChg>
      </pc:sldChg>
      <pc:sldChg chg="addSp delSp modSp add mod ord modTransition">
        <pc:chgData name="Iqbal Hafidz" userId="1365f50eb2220e93" providerId="LiveId" clId="{5A30A36B-AF65-4256-A5C3-B8683A040C43}" dt="2020-11-28T05:55:37.986" v="9885" actId="20577"/>
        <pc:sldMkLst>
          <pc:docMk/>
          <pc:sldMk cId="3469762827" sldId="275"/>
        </pc:sldMkLst>
        <pc:spChg chg="mod">
          <ac:chgData name="Iqbal Hafidz" userId="1365f50eb2220e93" providerId="LiveId" clId="{5A30A36B-AF65-4256-A5C3-B8683A040C43}" dt="2020-11-28T01:56:23.957" v="8322" actId="20577"/>
          <ac:spMkLst>
            <pc:docMk/>
            <pc:sldMk cId="3469762827" sldId="275"/>
            <ac:spMk id="2" creationId="{C2B5BA6C-07A1-4A6C-BADD-ED1C57FB5A60}"/>
          </ac:spMkLst>
        </pc:spChg>
        <pc:spChg chg="mod">
          <ac:chgData name="Iqbal Hafidz" userId="1365f50eb2220e93" providerId="LiveId" clId="{5A30A36B-AF65-4256-A5C3-B8683A040C43}" dt="2020-11-28T05:55:37.986" v="9885" actId="20577"/>
          <ac:spMkLst>
            <pc:docMk/>
            <pc:sldMk cId="3469762827" sldId="275"/>
            <ac:spMk id="3" creationId="{6FC9590F-1705-4A75-AEC0-CB33E3340397}"/>
          </ac:spMkLst>
        </pc:spChg>
        <pc:picChg chg="add mod">
          <ac:chgData name="Iqbal Hafidz" userId="1365f50eb2220e93" providerId="LiveId" clId="{5A30A36B-AF65-4256-A5C3-B8683A040C43}" dt="2020-11-26T12:22:31.839" v="1427"/>
          <ac:picMkLst>
            <pc:docMk/>
            <pc:sldMk cId="3469762827" sldId="275"/>
            <ac:picMk id="6" creationId="{35CD0B96-EBCB-41DC-8F39-A116EA354FCF}"/>
          </ac:picMkLst>
        </pc:picChg>
        <pc:cxnChg chg="del">
          <ac:chgData name="Iqbal Hafidz" userId="1365f50eb2220e93" providerId="LiveId" clId="{5A30A36B-AF65-4256-A5C3-B8683A040C43}" dt="2020-11-24T14:41:13.408" v="1348" actId="478"/>
          <ac:cxnSpMkLst>
            <pc:docMk/>
            <pc:sldMk cId="3469762827" sldId="275"/>
            <ac:cxnSpMk id="9" creationId="{25831605-928F-4CE4-87A7-6949D2D08F83}"/>
          </ac:cxnSpMkLst>
        </pc:cxnChg>
      </pc:sldChg>
      <pc:sldChg chg="addSp delSp modSp add mod ord modTransition modAnim">
        <pc:chgData name="Iqbal Hafidz" userId="1365f50eb2220e93" providerId="LiveId" clId="{5A30A36B-AF65-4256-A5C3-B8683A040C43}" dt="2020-11-28T05:11:35.701" v="9782" actId="478"/>
        <pc:sldMkLst>
          <pc:docMk/>
          <pc:sldMk cId="2035147050" sldId="276"/>
        </pc:sldMkLst>
        <pc:spChg chg="mod">
          <ac:chgData name="Iqbal Hafidz" userId="1365f50eb2220e93" providerId="LiveId" clId="{5A30A36B-AF65-4256-A5C3-B8683A040C43}" dt="2020-11-28T02:03:54.428" v="8629" actId="20577"/>
          <ac:spMkLst>
            <pc:docMk/>
            <pc:sldMk cId="2035147050" sldId="276"/>
            <ac:spMk id="2" creationId="{C2B5BA6C-07A1-4A6C-BADD-ED1C57FB5A60}"/>
          </ac:spMkLst>
        </pc:spChg>
        <pc:spChg chg="del mod">
          <ac:chgData name="Iqbal Hafidz" userId="1365f50eb2220e93" providerId="LiveId" clId="{5A30A36B-AF65-4256-A5C3-B8683A040C43}" dt="2020-11-28T02:01:40.663" v="8607"/>
          <ac:spMkLst>
            <pc:docMk/>
            <pc:sldMk cId="2035147050" sldId="276"/>
            <ac:spMk id="3" creationId="{6FC9590F-1705-4A75-AEC0-CB33E3340397}"/>
          </ac:spMkLst>
        </pc:spChg>
        <pc:spChg chg="add del mod">
          <ac:chgData name="Iqbal Hafidz" userId="1365f50eb2220e93" providerId="LiveId" clId="{5A30A36B-AF65-4256-A5C3-B8683A040C43}" dt="2020-11-28T05:11:35.701" v="9782" actId="478"/>
          <ac:spMkLst>
            <pc:docMk/>
            <pc:sldMk cId="2035147050" sldId="276"/>
            <ac:spMk id="4" creationId="{A5466AB6-9769-4308-8241-B9A1A23706A5}"/>
          </ac:spMkLst>
        </pc:spChg>
        <pc:picChg chg="add del mod">
          <ac:chgData name="Iqbal Hafidz" userId="1365f50eb2220e93" providerId="LiveId" clId="{5A30A36B-AF65-4256-A5C3-B8683A040C43}" dt="2020-11-28T02:03:10.200" v="8609" actId="21"/>
          <ac:picMkLst>
            <pc:docMk/>
            <pc:sldMk cId="2035147050" sldId="276"/>
            <ac:picMk id="6" creationId="{BE01ACCB-56D5-4F62-8E47-B37206E6D53B}"/>
          </ac:picMkLst>
        </pc:picChg>
        <pc:picChg chg="add del mod">
          <ac:chgData name="Iqbal Hafidz" userId="1365f50eb2220e93" providerId="LiveId" clId="{5A30A36B-AF65-4256-A5C3-B8683A040C43}" dt="2020-11-28T02:04:37.336" v="8635" actId="21"/>
          <ac:picMkLst>
            <pc:docMk/>
            <pc:sldMk cId="2035147050" sldId="276"/>
            <ac:picMk id="8" creationId="{A11251BC-D5E6-46DF-99D7-7905BB6E0A2B}"/>
          </ac:picMkLst>
        </pc:picChg>
        <pc:picChg chg="add del mod">
          <ac:chgData name="Iqbal Hafidz" userId="1365f50eb2220e93" providerId="LiveId" clId="{5A30A36B-AF65-4256-A5C3-B8683A040C43}" dt="2020-11-28T02:03:15.941" v="8612"/>
          <ac:picMkLst>
            <pc:docMk/>
            <pc:sldMk cId="2035147050" sldId="276"/>
            <ac:picMk id="9" creationId="{BFA01309-1519-49F3-A0C1-C740E4DDD821}"/>
          </ac:picMkLst>
        </pc:picChg>
        <pc:picChg chg="add mod">
          <ac:chgData name="Iqbal Hafidz" userId="1365f50eb2220e93" providerId="LiveId" clId="{5A30A36B-AF65-4256-A5C3-B8683A040C43}" dt="2020-11-28T02:04:03.869" v="8632" actId="14100"/>
          <ac:picMkLst>
            <pc:docMk/>
            <pc:sldMk cId="2035147050" sldId="276"/>
            <ac:picMk id="12" creationId="{32C417BD-0258-4387-9599-AE3E5B1650BD}"/>
          </ac:picMkLst>
        </pc:picChg>
        <pc:picChg chg="add mod">
          <ac:chgData name="Iqbal Hafidz" userId="1365f50eb2220e93" providerId="LiveId" clId="{5A30A36B-AF65-4256-A5C3-B8683A040C43}" dt="2020-11-28T02:04:37.820" v="8636"/>
          <ac:picMkLst>
            <pc:docMk/>
            <pc:sldMk cId="2035147050" sldId="276"/>
            <ac:picMk id="13" creationId="{1F3CA233-9DBE-465A-8D3D-443816A05A73}"/>
          </ac:picMkLst>
        </pc:picChg>
        <pc:picChg chg="add del mod">
          <ac:chgData name="Iqbal Hafidz" userId="1365f50eb2220e93" providerId="LiveId" clId="{5A30A36B-AF65-4256-A5C3-B8683A040C43}" dt="2020-11-28T02:03:58.937" v="8630" actId="21"/>
          <ac:picMkLst>
            <pc:docMk/>
            <pc:sldMk cId="2035147050" sldId="276"/>
            <ac:picMk id="8194" creationId="{9D486A44-E41E-4615-A7CB-B25116968058}"/>
          </ac:picMkLst>
        </pc:picChg>
        <pc:picChg chg="add mod">
          <ac:chgData name="Iqbal Hafidz" userId="1365f50eb2220e93" providerId="LiveId" clId="{5A30A36B-AF65-4256-A5C3-B8683A040C43}" dt="2020-11-28T02:04:06.275" v="8633" actId="1076"/>
          <ac:picMkLst>
            <pc:docMk/>
            <pc:sldMk cId="2035147050" sldId="276"/>
            <ac:picMk id="8196" creationId="{055D0A54-1E7D-4976-8622-27E237405B8B}"/>
          </ac:picMkLst>
        </pc:picChg>
        <pc:cxnChg chg="del">
          <ac:chgData name="Iqbal Hafidz" userId="1365f50eb2220e93" providerId="LiveId" clId="{5A30A36B-AF65-4256-A5C3-B8683A040C43}" dt="2020-11-28T02:03:41.239" v="8617" actId="478"/>
          <ac:cxnSpMkLst>
            <pc:docMk/>
            <pc:sldMk cId="2035147050" sldId="276"/>
            <ac:cxnSpMk id="7" creationId="{E4BE9868-48CC-423D-A904-5EAAFCA6DDE8}"/>
          </ac:cxnSpMkLst>
        </pc:cxnChg>
        <pc:cxnChg chg="del">
          <ac:chgData name="Iqbal Hafidz" userId="1365f50eb2220e93" providerId="LiveId" clId="{5A30A36B-AF65-4256-A5C3-B8683A040C43}" dt="2020-11-24T14:41:00.112" v="1345" actId="478"/>
          <ac:cxnSpMkLst>
            <pc:docMk/>
            <pc:sldMk cId="2035147050" sldId="276"/>
            <ac:cxnSpMk id="9" creationId="{25831605-928F-4CE4-87A7-6949D2D08F83}"/>
          </ac:cxnSpMkLst>
        </pc:cxnChg>
      </pc:sldChg>
      <pc:sldChg chg="addSp delSp modSp add mod ord modTransition">
        <pc:chgData name="Iqbal Hafidz" userId="1365f50eb2220e93" providerId="LiveId" clId="{5A30A36B-AF65-4256-A5C3-B8683A040C43}" dt="2020-11-28T01:57:57.929" v="8486"/>
        <pc:sldMkLst>
          <pc:docMk/>
          <pc:sldMk cId="3303087952" sldId="277"/>
        </pc:sldMkLst>
        <pc:spChg chg="mod">
          <ac:chgData name="Iqbal Hafidz" userId="1365f50eb2220e93" providerId="LiveId" clId="{5A30A36B-AF65-4256-A5C3-B8683A040C43}" dt="2020-11-15T07:52:43.992" v="50"/>
          <ac:spMkLst>
            <pc:docMk/>
            <pc:sldMk cId="3303087952" sldId="277"/>
            <ac:spMk id="3" creationId="{6FC9590F-1705-4A75-AEC0-CB33E3340397}"/>
          </ac:spMkLst>
        </pc:spChg>
        <pc:picChg chg="add mod">
          <ac:chgData name="Iqbal Hafidz" userId="1365f50eb2220e93" providerId="LiveId" clId="{5A30A36B-AF65-4256-A5C3-B8683A040C43}" dt="2020-11-26T12:22:43.238" v="1433"/>
          <ac:picMkLst>
            <pc:docMk/>
            <pc:sldMk cId="3303087952" sldId="277"/>
            <ac:picMk id="6" creationId="{CDB6AE09-BA10-4E7A-B0C6-7A5EF3A24E5E}"/>
          </ac:picMkLst>
        </pc:picChg>
        <pc:cxnChg chg="del">
          <ac:chgData name="Iqbal Hafidz" userId="1365f50eb2220e93" providerId="LiveId" clId="{5A30A36B-AF65-4256-A5C3-B8683A040C43}" dt="2020-11-24T14:41:05.300" v="1346" actId="478"/>
          <ac:cxnSpMkLst>
            <pc:docMk/>
            <pc:sldMk cId="3303087952" sldId="277"/>
            <ac:cxnSpMk id="9" creationId="{25831605-928F-4CE4-87A7-6949D2D08F83}"/>
          </ac:cxnSpMkLst>
        </pc:cxnChg>
      </pc:sldChg>
      <pc:sldChg chg="addSp delSp modSp add del mod modTransition">
        <pc:chgData name="Iqbal Hafidz" userId="1365f50eb2220e93" providerId="LiveId" clId="{5A30A36B-AF65-4256-A5C3-B8683A040C43}" dt="2020-11-28T01:01:58.919" v="7070" actId="47"/>
        <pc:sldMkLst>
          <pc:docMk/>
          <pc:sldMk cId="1499814630" sldId="278"/>
        </pc:sldMkLst>
        <pc:spChg chg="mod">
          <ac:chgData name="Iqbal Hafidz" userId="1365f50eb2220e93" providerId="LiveId" clId="{5A30A36B-AF65-4256-A5C3-B8683A040C43}" dt="2020-11-15T07:55:46.563" v="52"/>
          <ac:spMkLst>
            <pc:docMk/>
            <pc:sldMk cId="1499814630" sldId="278"/>
            <ac:spMk id="3" creationId="{6FC9590F-1705-4A75-AEC0-CB33E3340397}"/>
          </ac:spMkLst>
        </pc:spChg>
        <pc:picChg chg="add mod">
          <ac:chgData name="Iqbal Hafidz" userId="1365f50eb2220e93" providerId="LiveId" clId="{5A30A36B-AF65-4256-A5C3-B8683A040C43}" dt="2020-11-26T12:22:46.294" v="1434"/>
          <ac:picMkLst>
            <pc:docMk/>
            <pc:sldMk cId="1499814630" sldId="278"/>
            <ac:picMk id="6" creationId="{EB89FD80-99AB-4E0E-83C3-44E925971277}"/>
          </ac:picMkLst>
        </pc:picChg>
        <pc:cxnChg chg="del">
          <ac:chgData name="Iqbal Hafidz" userId="1365f50eb2220e93" providerId="LiveId" clId="{5A30A36B-AF65-4256-A5C3-B8683A040C43}" dt="2020-11-24T14:41:07.961" v="1347" actId="478"/>
          <ac:cxnSpMkLst>
            <pc:docMk/>
            <pc:sldMk cId="1499814630" sldId="278"/>
            <ac:cxnSpMk id="9" creationId="{25831605-928F-4CE4-87A7-6949D2D08F83}"/>
          </ac:cxnSpMkLst>
        </pc:cxnChg>
      </pc:sldChg>
      <pc:sldChg chg="addSp delSp modSp add mod modTransition modAnim">
        <pc:chgData name="Iqbal Hafidz" userId="1365f50eb2220e93" providerId="LiveId" clId="{5A30A36B-AF65-4256-A5C3-B8683A040C43}" dt="2020-11-27T22:48:32.203" v="6159" actId="207"/>
        <pc:sldMkLst>
          <pc:docMk/>
          <pc:sldMk cId="3469833398" sldId="279"/>
        </pc:sldMkLst>
        <pc:spChg chg="mod">
          <ac:chgData name="Iqbal Hafidz" userId="1365f50eb2220e93" providerId="LiveId" clId="{5A30A36B-AF65-4256-A5C3-B8683A040C43}" dt="2020-11-20T23:48:31.635" v="334" actId="20577"/>
          <ac:spMkLst>
            <pc:docMk/>
            <pc:sldMk cId="3469833398" sldId="279"/>
            <ac:spMk id="2" creationId="{C2B5BA6C-07A1-4A6C-BADD-ED1C57FB5A60}"/>
          </ac:spMkLst>
        </pc:spChg>
        <pc:spChg chg="mod">
          <ac:chgData name="Iqbal Hafidz" userId="1365f50eb2220e93" providerId="LiveId" clId="{5A30A36B-AF65-4256-A5C3-B8683A040C43}" dt="2020-11-27T22:48:32.203" v="6159" actId="207"/>
          <ac:spMkLst>
            <pc:docMk/>
            <pc:sldMk cId="3469833398" sldId="279"/>
            <ac:spMk id="3" creationId="{6FC9590F-1705-4A75-AEC0-CB33E3340397}"/>
          </ac:spMkLst>
        </pc:spChg>
        <pc:picChg chg="add mod">
          <ac:chgData name="Iqbal Hafidz" userId="1365f50eb2220e93" providerId="LiveId" clId="{5A30A36B-AF65-4256-A5C3-B8683A040C43}" dt="2020-11-26T12:20:54.037" v="1390"/>
          <ac:picMkLst>
            <pc:docMk/>
            <pc:sldMk cId="3469833398" sldId="279"/>
            <ac:picMk id="8" creationId="{F220A988-4404-4C1A-8516-C0685264BD77}"/>
          </ac:picMkLst>
        </pc:picChg>
        <pc:picChg chg="add mod">
          <ac:chgData name="Iqbal Hafidz" userId="1365f50eb2220e93" providerId="LiveId" clId="{5A30A36B-AF65-4256-A5C3-B8683A040C43}" dt="2020-11-26T12:36:03.702" v="1848" actId="1076"/>
          <ac:picMkLst>
            <pc:docMk/>
            <pc:sldMk cId="3469833398" sldId="279"/>
            <ac:picMk id="1026" creationId="{B5C667CD-3689-49BE-AAF6-13130925AED1}"/>
          </ac:picMkLst>
        </pc:picChg>
        <pc:picChg chg="add mod">
          <ac:chgData name="Iqbal Hafidz" userId="1365f50eb2220e93" providerId="LiveId" clId="{5A30A36B-AF65-4256-A5C3-B8683A040C43}" dt="2020-11-27T13:11:46.759" v="3413" actId="14100"/>
          <ac:picMkLst>
            <pc:docMk/>
            <pc:sldMk cId="3469833398" sldId="279"/>
            <ac:picMk id="1028" creationId="{ECDF02BE-35A9-42B8-ABDB-1BFEC51DE3B7}"/>
          </ac:picMkLst>
        </pc:picChg>
        <pc:cxnChg chg="del">
          <ac:chgData name="Iqbal Hafidz" userId="1365f50eb2220e93" providerId="LiveId" clId="{5A30A36B-AF65-4256-A5C3-B8683A040C43}" dt="2020-11-21T23:53:32.820" v="909" actId="478"/>
          <ac:cxnSpMkLst>
            <pc:docMk/>
            <pc:sldMk cId="3469833398" sldId="279"/>
            <ac:cxnSpMk id="9" creationId="{25831605-928F-4CE4-87A7-6949D2D08F83}"/>
          </ac:cxnSpMkLst>
        </pc:cxnChg>
      </pc:sldChg>
      <pc:sldChg chg="addSp delSp modSp add mod ord modTransition modAnim modNotesTx">
        <pc:chgData name="Iqbal Hafidz" userId="1365f50eb2220e93" providerId="LiveId" clId="{5A30A36B-AF65-4256-A5C3-B8683A040C43}" dt="2020-11-28T02:43:41.163" v="9361" actId="20577"/>
        <pc:sldMkLst>
          <pc:docMk/>
          <pc:sldMk cId="2347691609" sldId="280"/>
        </pc:sldMkLst>
        <pc:spChg chg="mod">
          <ac:chgData name="Iqbal Hafidz" userId="1365f50eb2220e93" providerId="LiveId" clId="{5A30A36B-AF65-4256-A5C3-B8683A040C43}" dt="2020-11-26T12:41:01.006" v="2100" actId="20577"/>
          <ac:spMkLst>
            <pc:docMk/>
            <pc:sldMk cId="2347691609" sldId="280"/>
            <ac:spMk id="2" creationId="{C2B5BA6C-07A1-4A6C-BADD-ED1C57FB5A60}"/>
          </ac:spMkLst>
        </pc:spChg>
        <pc:spChg chg="del mod">
          <ac:chgData name="Iqbal Hafidz" userId="1365f50eb2220e93" providerId="LiveId" clId="{5A30A36B-AF65-4256-A5C3-B8683A040C43}" dt="2020-11-20T23:55:29.561" v="419"/>
          <ac:spMkLst>
            <pc:docMk/>
            <pc:sldMk cId="2347691609" sldId="280"/>
            <ac:spMk id="3" creationId="{6FC9590F-1705-4A75-AEC0-CB33E3340397}"/>
          </ac:spMkLst>
        </pc:spChg>
        <pc:spChg chg="add mod">
          <ac:chgData name="Iqbal Hafidz" userId="1365f50eb2220e93" providerId="LiveId" clId="{5A30A36B-AF65-4256-A5C3-B8683A040C43}" dt="2020-11-28T02:43:06.559" v="9290" actId="207"/>
          <ac:spMkLst>
            <pc:docMk/>
            <pc:sldMk cId="2347691609" sldId="280"/>
            <ac:spMk id="3" creationId="{8B15CC5F-48F0-403E-B39B-45201EC5BC1C}"/>
          </ac:spMkLst>
        </pc:spChg>
        <pc:spChg chg="add del mod">
          <ac:chgData name="Iqbal Hafidz" userId="1365f50eb2220e93" providerId="LiveId" clId="{5A30A36B-AF65-4256-A5C3-B8683A040C43}" dt="2020-11-20T23:58:23.277" v="425"/>
          <ac:spMkLst>
            <pc:docMk/>
            <pc:sldMk cId="2347691609" sldId="280"/>
            <ac:spMk id="4" creationId="{76AFB937-041E-4539-895C-DCAA7665C463}"/>
          </ac:spMkLst>
        </pc:spChg>
        <pc:spChg chg="add mod">
          <ac:chgData name="Iqbal Hafidz" userId="1365f50eb2220e93" providerId="LiveId" clId="{5A30A36B-AF65-4256-A5C3-B8683A040C43}" dt="2020-11-26T12:50:29.798" v="2143" actId="1076"/>
          <ac:spMkLst>
            <pc:docMk/>
            <pc:sldMk cId="2347691609" sldId="280"/>
            <ac:spMk id="12" creationId="{4637F5C8-84A0-4226-A367-00AAF036F9AB}"/>
          </ac:spMkLst>
        </pc:spChg>
        <pc:picChg chg="add mod">
          <ac:chgData name="Iqbal Hafidz" userId="1365f50eb2220e93" providerId="LiveId" clId="{5A30A36B-AF65-4256-A5C3-B8683A040C43}" dt="2020-11-26T12:20:59.545" v="1392"/>
          <ac:picMkLst>
            <pc:docMk/>
            <pc:sldMk cId="2347691609" sldId="280"/>
            <ac:picMk id="8" creationId="{7AB7BE1C-85F0-4A3B-B497-6AD1D3358F75}"/>
          </ac:picMkLst>
        </pc:picChg>
        <pc:picChg chg="add del mod">
          <ac:chgData name="Iqbal Hafidz" userId="1365f50eb2220e93" providerId="LiveId" clId="{5A30A36B-AF65-4256-A5C3-B8683A040C43}" dt="2020-11-26T12:48:59.914" v="2130" actId="21"/>
          <ac:picMkLst>
            <pc:docMk/>
            <pc:sldMk cId="2347691609" sldId="280"/>
            <ac:picMk id="9" creationId="{31A8A5DA-0E11-4DA3-B64F-F1D7FA24B83A}"/>
          </ac:picMkLst>
        </pc:picChg>
        <pc:picChg chg="add del mod">
          <ac:chgData name="Iqbal Hafidz" userId="1365f50eb2220e93" providerId="LiveId" clId="{5A30A36B-AF65-4256-A5C3-B8683A040C43}" dt="2020-11-26T12:48:54.186" v="2128" actId="21"/>
          <ac:picMkLst>
            <pc:docMk/>
            <pc:sldMk cId="2347691609" sldId="280"/>
            <ac:picMk id="10" creationId="{773063A4-B895-42A0-8B32-47257531BFF2}"/>
          </ac:picMkLst>
        </pc:picChg>
        <pc:picChg chg="add mod">
          <ac:chgData name="Iqbal Hafidz" userId="1365f50eb2220e93" providerId="LiveId" clId="{5A30A36B-AF65-4256-A5C3-B8683A040C43}" dt="2020-11-26T12:49:09.212" v="2134" actId="14100"/>
          <ac:picMkLst>
            <pc:docMk/>
            <pc:sldMk cId="2347691609" sldId="280"/>
            <ac:picMk id="11" creationId="{D8DEA0DC-FDC7-44E4-86D1-21F9A156B532}"/>
          </ac:picMkLst>
        </pc:picChg>
        <pc:picChg chg="add mod">
          <ac:chgData name="Iqbal Hafidz" userId="1365f50eb2220e93" providerId="LiveId" clId="{5A30A36B-AF65-4256-A5C3-B8683A040C43}" dt="2020-11-26T12:49:50.196" v="2139" actId="1076"/>
          <ac:picMkLst>
            <pc:docMk/>
            <pc:sldMk cId="2347691609" sldId="280"/>
            <ac:picMk id="13" creationId="{CFCC84A2-2929-41CA-9188-9ED1A9E370EF}"/>
          </ac:picMkLst>
        </pc:picChg>
        <pc:picChg chg="add mod">
          <ac:chgData name="Iqbal Hafidz" userId="1365f50eb2220e93" providerId="LiveId" clId="{5A30A36B-AF65-4256-A5C3-B8683A040C43}" dt="2020-11-26T12:50:25.117" v="2142" actId="1076"/>
          <ac:picMkLst>
            <pc:docMk/>
            <pc:sldMk cId="2347691609" sldId="280"/>
            <ac:picMk id="14" creationId="{DFC033B1-E0A7-481A-9A41-F1A14962DA9A}"/>
          </ac:picMkLst>
        </pc:picChg>
        <pc:picChg chg="add del mod">
          <ac:chgData name="Iqbal Hafidz" userId="1365f50eb2220e93" providerId="LiveId" clId="{5A30A36B-AF65-4256-A5C3-B8683A040C43}" dt="2020-11-20T23:55:44.099" v="422" actId="21"/>
          <ac:picMkLst>
            <pc:docMk/>
            <pc:sldMk cId="2347691609" sldId="280"/>
            <ac:picMk id="3074" creationId="{0BFF2583-65DF-426D-A2FF-F8D87CB5BFC3}"/>
          </ac:picMkLst>
        </pc:picChg>
        <pc:picChg chg="add del mod">
          <ac:chgData name="Iqbal Hafidz" userId="1365f50eb2220e93" providerId="LiveId" clId="{5A30A36B-AF65-4256-A5C3-B8683A040C43}" dt="2020-11-26T12:47:18.869" v="2107" actId="478"/>
          <ac:picMkLst>
            <pc:docMk/>
            <pc:sldMk cId="2347691609" sldId="280"/>
            <ac:picMk id="3076" creationId="{C7BD2B9F-A8C1-4C10-800E-8CADE4F591B2}"/>
          </ac:picMkLst>
        </pc:picChg>
        <pc:picChg chg="add del mod">
          <ac:chgData name="Iqbal Hafidz" userId="1365f50eb2220e93" providerId="LiveId" clId="{5A30A36B-AF65-4256-A5C3-B8683A040C43}" dt="2020-11-21T00:01:00.990" v="430"/>
          <ac:picMkLst>
            <pc:docMk/>
            <pc:sldMk cId="2347691609" sldId="280"/>
            <ac:picMk id="3078" creationId="{8D428094-5FBF-4606-8650-D951FC26204C}"/>
          </ac:picMkLst>
        </pc:picChg>
        <pc:picChg chg="add del mod">
          <ac:chgData name="Iqbal Hafidz" userId="1365f50eb2220e93" providerId="LiveId" clId="{5A30A36B-AF65-4256-A5C3-B8683A040C43}" dt="2020-11-26T12:47:21.015" v="2108" actId="478"/>
          <ac:picMkLst>
            <pc:docMk/>
            <pc:sldMk cId="2347691609" sldId="280"/>
            <ac:picMk id="3080" creationId="{54DBE0EF-C049-431F-B57C-89024982E080}"/>
          </ac:picMkLst>
        </pc:picChg>
        <pc:cxnChg chg="del">
          <ac:chgData name="Iqbal Hafidz" userId="1365f50eb2220e93" providerId="LiveId" clId="{5A30A36B-AF65-4256-A5C3-B8683A040C43}" dt="2020-11-21T23:53:23.648" v="907" actId="478"/>
          <ac:cxnSpMkLst>
            <pc:docMk/>
            <pc:sldMk cId="2347691609" sldId="280"/>
            <ac:cxnSpMk id="9" creationId="{25831605-928F-4CE4-87A7-6949D2D08F83}"/>
          </ac:cxnSpMkLst>
        </pc:cxnChg>
      </pc:sldChg>
      <pc:sldChg chg="addSp delSp modSp add mod modTransition modAnim">
        <pc:chgData name="Iqbal Hafidz" userId="1365f50eb2220e93" providerId="LiveId" clId="{5A30A36B-AF65-4256-A5C3-B8683A040C43}" dt="2020-11-28T02:45:04.141" v="9362" actId="207"/>
        <pc:sldMkLst>
          <pc:docMk/>
          <pc:sldMk cId="3293473387" sldId="281"/>
        </pc:sldMkLst>
        <pc:spChg chg="mod">
          <ac:chgData name="Iqbal Hafidz" userId="1365f50eb2220e93" providerId="LiveId" clId="{5A30A36B-AF65-4256-A5C3-B8683A040C43}" dt="2020-11-27T23:02:40.883" v="6359" actId="20577"/>
          <ac:spMkLst>
            <pc:docMk/>
            <pc:sldMk cId="3293473387" sldId="281"/>
            <ac:spMk id="2" creationId="{C2B5BA6C-07A1-4A6C-BADD-ED1C57FB5A60}"/>
          </ac:spMkLst>
        </pc:spChg>
        <pc:spChg chg="del mod">
          <ac:chgData name="Iqbal Hafidz" userId="1365f50eb2220e93" providerId="LiveId" clId="{5A30A36B-AF65-4256-A5C3-B8683A040C43}" dt="2020-11-21T00:02:55.549" v="439"/>
          <ac:spMkLst>
            <pc:docMk/>
            <pc:sldMk cId="3293473387" sldId="281"/>
            <ac:spMk id="3" creationId="{6FC9590F-1705-4A75-AEC0-CB33E3340397}"/>
          </ac:spMkLst>
        </pc:spChg>
        <pc:spChg chg="add mod">
          <ac:chgData name="Iqbal Hafidz" userId="1365f50eb2220e93" providerId="LiveId" clId="{5A30A36B-AF65-4256-A5C3-B8683A040C43}" dt="2020-11-21T23:50:19.427" v="876" actId="207"/>
          <ac:spMkLst>
            <pc:docMk/>
            <pc:sldMk cId="3293473387" sldId="281"/>
            <ac:spMk id="3" creationId="{B00601D6-8AD0-426A-B36F-755E1C54151E}"/>
          </ac:spMkLst>
        </pc:spChg>
        <pc:spChg chg="add mod">
          <ac:chgData name="Iqbal Hafidz" userId="1365f50eb2220e93" providerId="LiveId" clId="{5A30A36B-AF65-4256-A5C3-B8683A040C43}" dt="2020-11-28T02:45:04.141" v="9362" actId="207"/>
          <ac:spMkLst>
            <pc:docMk/>
            <pc:sldMk cId="3293473387" sldId="281"/>
            <ac:spMk id="4" creationId="{5A9997A3-F8EB-4D65-93B2-97A7412A8404}"/>
          </ac:spMkLst>
        </pc:spChg>
        <pc:spChg chg="add del mod">
          <ac:chgData name="Iqbal Hafidz" userId="1365f50eb2220e93" providerId="LiveId" clId="{5A30A36B-AF65-4256-A5C3-B8683A040C43}" dt="2020-11-21T23:51:31.412" v="889" actId="21"/>
          <ac:spMkLst>
            <pc:docMk/>
            <pc:sldMk cId="3293473387" sldId="281"/>
            <ac:spMk id="6" creationId="{99264E27-E6FE-474D-826A-A742453EFC94}"/>
          </ac:spMkLst>
        </pc:spChg>
        <pc:spChg chg="add mod">
          <ac:chgData name="Iqbal Hafidz" userId="1365f50eb2220e93" providerId="LiveId" clId="{5A30A36B-AF65-4256-A5C3-B8683A040C43}" dt="2020-11-21T13:06:58.330" v="521" actId="339"/>
          <ac:spMkLst>
            <pc:docMk/>
            <pc:sldMk cId="3293473387" sldId="281"/>
            <ac:spMk id="10" creationId="{94D37040-6171-41AF-99B2-46CCBD012F22}"/>
          </ac:spMkLst>
        </pc:spChg>
        <pc:spChg chg="add del mod">
          <ac:chgData name="Iqbal Hafidz" userId="1365f50eb2220e93" providerId="LiveId" clId="{5A30A36B-AF65-4256-A5C3-B8683A040C43}" dt="2020-11-21T23:51:27.973" v="888" actId="21"/>
          <ac:spMkLst>
            <pc:docMk/>
            <pc:sldMk cId="3293473387" sldId="281"/>
            <ac:spMk id="11" creationId="{B86BEAD1-43A9-48BF-81A3-E1C0CD6B2DC5}"/>
          </ac:spMkLst>
        </pc:spChg>
        <pc:spChg chg="add del mod">
          <ac:chgData name="Iqbal Hafidz" userId="1365f50eb2220e93" providerId="LiveId" clId="{5A30A36B-AF65-4256-A5C3-B8683A040C43}" dt="2020-11-21T23:51:36.334" v="890" actId="21"/>
          <ac:spMkLst>
            <pc:docMk/>
            <pc:sldMk cId="3293473387" sldId="281"/>
            <ac:spMk id="12" creationId="{3CB923D2-C8F9-498A-9D40-96B4BB1ACA53}"/>
          </ac:spMkLst>
        </pc:spChg>
        <pc:spChg chg="add mod">
          <ac:chgData name="Iqbal Hafidz" userId="1365f50eb2220e93" providerId="LiveId" clId="{5A30A36B-AF65-4256-A5C3-B8683A040C43}" dt="2020-11-21T23:50:30.482" v="878" actId="1076"/>
          <ac:spMkLst>
            <pc:docMk/>
            <pc:sldMk cId="3293473387" sldId="281"/>
            <ac:spMk id="13" creationId="{85694E39-AC3D-4052-9D64-0AC7D1E599CC}"/>
          </ac:spMkLst>
        </pc:spChg>
        <pc:spChg chg="add mod">
          <ac:chgData name="Iqbal Hafidz" userId="1365f50eb2220e93" providerId="LiveId" clId="{5A30A36B-AF65-4256-A5C3-B8683A040C43}" dt="2020-11-21T23:50:37.473" v="880" actId="1076"/>
          <ac:spMkLst>
            <pc:docMk/>
            <pc:sldMk cId="3293473387" sldId="281"/>
            <ac:spMk id="14" creationId="{14CE4F07-89D5-42A1-B21E-5228A0AA2986}"/>
          </ac:spMkLst>
        </pc:spChg>
        <pc:spChg chg="add mod">
          <ac:chgData name="Iqbal Hafidz" userId="1365f50eb2220e93" providerId="LiveId" clId="{5A30A36B-AF65-4256-A5C3-B8683A040C43}" dt="2020-11-21T23:50:43.496" v="883" actId="1076"/>
          <ac:spMkLst>
            <pc:docMk/>
            <pc:sldMk cId="3293473387" sldId="281"/>
            <ac:spMk id="15" creationId="{2E96A7AD-CBA9-451B-AE85-AA93DA28D757}"/>
          </ac:spMkLst>
        </pc:spChg>
        <pc:spChg chg="add mod">
          <ac:chgData name="Iqbal Hafidz" userId="1365f50eb2220e93" providerId="LiveId" clId="{5A30A36B-AF65-4256-A5C3-B8683A040C43}" dt="2020-11-21T23:50:49.921" v="885" actId="1076"/>
          <ac:spMkLst>
            <pc:docMk/>
            <pc:sldMk cId="3293473387" sldId="281"/>
            <ac:spMk id="16" creationId="{C26C0874-76C4-47AA-AECD-42BAA1BB6694}"/>
          </ac:spMkLst>
        </pc:spChg>
        <pc:spChg chg="add mod">
          <ac:chgData name="Iqbal Hafidz" userId="1365f50eb2220e93" providerId="LiveId" clId="{5A30A36B-AF65-4256-A5C3-B8683A040C43}" dt="2020-11-21T23:51:20.426" v="887" actId="1076"/>
          <ac:spMkLst>
            <pc:docMk/>
            <pc:sldMk cId="3293473387" sldId="281"/>
            <ac:spMk id="17" creationId="{D09D9D66-9B19-4235-9FFB-5715CFE3FE62}"/>
          </ac:spMkLst>
        </pc:spChg>
        <pc:spChg chg="add mod">
          <ac:chgData name="Iqbal Hafidz" userId="1365f50eb2220e93" providerId="LiveId" clId="{5A30A36B-AF65-4256-A5C3-B8683A040C43}" dt="2020-11-26T13:01:50.888" v="2345" actId="207"/>
          <ac:spMkLst>
            <pc:docMk/>
            <pc:sldMk cId="3293473387" sldId="281"/>
            <ac:spMk id="18" creationId="{404CE9A8-5070-4CC9-80CB-116D2F70C977}"/>
          </ac:spMkLst>
        </pc:spChg>
        <pc:spChg chg="add mod">
          <ac:chgData name="Iqbal Hafidz" userId="1365f50eb2220e93" providerId="LiveId" clId="{5A30A36B-AF65-4256-A5C3-B8683A040C43}" dt="2020-11-26T13:01:45.073" v="2343" actId="207"/>
          <ac:spMkLst>
            <pc:docMk/>
            <pc:sldMk cId="3293473387" sldId="281"/>
            <ac:spMk id="19" creationId="{E8030041-184A-46A4-AF2C-18687E3972EC}"/>
          </ac:spMkLst>
        </pc:spChg>
        <pc:spChg chg="add mod">
          <ac:chgData name="Iqbal Hafidz" userId="1365f50eb2220e93" providerId="LiveId" clId="{5A30A36B-AF65-4256-A5C3-B8683A040C43}" dt="2020-11-26T13:01:48.295" v="2344" actId="207"/>
          <ac:spMkLst>
            <pc:docMk/>
            <pc:sldMk cId="3293473387" sldId="281"/>
            <ac:spMk id="20" creationId="{36B12317-1C33-42A5-985F-ABF234CF09C0}"/>
          </ac:spMkLst>
        </pc:spChg>
        <pc:picChg chg="add mod">
          <ac:chgData name="Iqbal Hafidz" userId="1365f50eb2220e93" providerId="LiveId" clId="{5A30A36B-AF65-4256-A5C3-B8683A040C43}" dt="2020-11-26T12:21:02.101" v="1393"/>
          <ac:picMkLst>
            <pc:docMk/>
            <pc:sldMk cId="3293473387" sldId="281"/>
            <ac:picMk id="21" creationId="{DEB7D28D-00F0-443F-A9C6-5819333E77C1}"/>
          </ac:picMkLst>
        </pc:picChg>
        <pc:picChg chg="add mod">
          <ac:chgData name="Iqbal Hafidz" userId="1365f50eb2220e93" providerId="LiveId" clId="{5A30A36B-AF65-4256-A5C3-B8683A040C43}" dt="2020-11-21T00:02:55.549" v="439"/>
          <ac:picMkLst>
            <pc:docMk/>
            <pc:sldMk cId="3293473387" sldId="281"/>
            <ac:picMk id="4098" creationId="{138D3528-7D4D-4052-9DA1-B787B950881F}"/>
          </ac:picMkLst>
        </pc:picChg>
        <pc:cxnChg chg="add del">
          <ac:chgData name="Iqbal Hafidz" userId="1365f50eb2220e93" providerId="LiveId" clId="{5A30A36B-AF65-4256-A5C3-B8683A040C43}" dt="2020-11-26T13:01:09.243" v="2339" actId="11529"/>
          <ac:cxnSpMkLst>
            <pc:docMk/>
            <pc:sldMk cId="3293473387" sldId="281"/>
            <ac:cxnSpMk id="8" creationId="{DEBF928C-460A-4581-89CE-F70BF5A1E878}"/>
          </ac:cxnSpMkLst>
        </pc:cxnChg>
        <pc:cxnChg chg="del">
          <ac:chgData name="Iqbal Hafidz" userId="1365f50eb2220e93" providerId="LiveId" clId="{5A30A36B-AF65-4256-A5C3-B8683A040C43}" dt="2020-11-21T23:52:20.420" v="898" actId="478"/>
          <ac:cxnSpMkLst>
            <pc:docMk/>
            <pc:sldMk cId="3293473387" sldId="281"/>
            <ac:cxnSpMk id="9" creationId="{25831605-928F-4CE4-87A7-6949D2D08F83}"/>
          </ac:cxnSpMkLst>
        </pc:cxnChg>
        <pc:cxnChg chg="add mod">
          <ac:chgData name="Iqbal Hafidz" userId="1365f50eb2220e93" providerId="LiveId" clId="{5A30A36B-AF65-4256-A5C3-B8683A040C43}" dt="2020-11-26T13:02:14.063" v="2351" actId="1076"/>
          <ac:cxnSpMkLst>
            <pc:docMk/>
            <pc:sldMk cId="3293473387" sldId="281"/>
            <ac:cxnSpMk id="11" creationId="{9B42D239-E949-49B9-80B2-C58625141211}"/>
          </ac:cxnSpMkLst>
        </pc:cxnChg>
        <pc:cxnChg chg="add mod">
          <ac:chgData name="Iqbal Hafidz" userId="1365f50eb2220e93" providerId="LiveId" clId="{5A30A36B-AF65-4256-A5C3-B8683A040C43}" dt="2020-11-26T13:02:09.902" v="2350" actId="1076"/>
          <ac:cxnSpMkLst>
            <pc:docMk/>
            <pc:sldMk cId="3293473387" sldId="281"/>
            <ac:cxnSpMk id="22" creationId="{C3179958-E5A4-478B-BE3F-DD2F9C382009}"/>
          </ac:cxnSpMkLst>
        </pc:cxnChg>
        <pc:cxnChg chg="add mod">
          <ac:chgData name="Iqbal Hafidz" userId="1365f50eb2220e93" providerId="LiveId" clId="{5A30A36B-AF65-4256-A5C3-B8683A040C43}" dt="2020-11-26T13:02:04.279" v="2349" actId="1076"/>
          <ac:cxnSpMkLst>
            <pc:docMk/>
            <pc:sldMk cId="3293473387" sldId="281"/>
            <ac:cxnSpMk id="23" creationId="{DF3A3CBC-C0E5-4703-9798-3A86ED79DC58}"/>
          </ac:cxnSpMkLst>
        </pc:cxnChg>
      </pc:sldChg>
      <pc:sldChg chg="addSp delSp modSp add mod modTransition">
        <pc:chgData name="Iqbal Hafidz" userId="1365f50eb2220e93" providerId="LiveId" clId="{5A30A36B-AF65-4256-A5C3-B8683A040C43}" dt="2020-11-27T23:15:54.299" v="6499" actId="207"/>
        <pc:sldMkLst>
          <pc:docMk/>
          <pc:sldMk cId="1391689858" sldId="282"/>
        </pc:sldMkLst>
        <pc:spChg chg="mod">
          <ac:chgData name="Iqbal Hafidz" userId="1365f50eb2220e93" providerId="LiveId" clId="{5A30A36B-AF65-4256-A5C3-B8683A040C43}" dt="2020-11-26T13:21:22.004" v="2734" actId="20577"/>
          <ac:spMkLst>
            <pc:docMk/>
            <pc:sldMk cId="1391689858" sldId="282"/>
            <ac:spMk id="2" creationId="{C2B5BA6C-07A1-4A6C-BADD-ED1C57FB5A60}"/>
          </ac:spMkLst>
        </pc:spChg>
        <pc:spChg chg="mod">
          <ac:chgData name="Iqbal Hafidz" userId="1365f50eb2220e93" providerId="LiveId" clId="{5A30A36B-AF65-4256-A5C3-B8683A040C43}" dt="2020-11-27T23:15:54.299" v="6499" actId="207"/>
          <ac:spMkLst>
            <pc:docMk/>
            <pc:sldMk cId="1391689858" sldId="282"/>
            <ac:spMk id="3" creationId="{6FC9590F-1705-4A75-AEC0-CB33E3340397}"/>
          </ac:spMkLst>
        </pc:spChg>
        <pc:spChg chg="add mod">
          <ac:chgData name="Iqbal Hafidz" userId="1365f50eb2220e93" providerId="LiveId" clId="{5A30A36B-AF65-4256-A5C3-B8683A040C43}" dt="2020-11-26T13:17:22.684" v="2656" actId="207"/>
          <ac:spMkLst>
            <pc:docMk/>
            <pc:sldMk cId="1391689858" sldId="282"/>
            <ac:spMk id="9" creationId="{EBA9403D-8EBA-4434-AB87-22D119D55E2E}"/>
          </ac:spMkLst>
        </pc:spChg>
        <pc:picChg chg="add del">
          <ac:chgData name="Iqbal Hafidz" userId="1365f50eb2220e93" providerId="LiveId" clId="{5A30A36B-AF65-4256-A5C3-B8683A040C43}" dt="2020-11-21T14:32:27.368" v="845" actId="22"/>
          <ac:picMkLst>
            <pc:docMk/>
            <pc:sldMk cId="1391689858" sldId="282"/>
            <ac:picMk id="6" creationId="{2DD0A103-F4FD-4002-B05C-5536B8832B25}"/>
          </ac:picMkLst>
        </pc:picChg>
        <pc:picChg chg="add mod">
          <ac:chgData name="Iqbal Hafidz" userId="1365f50eb2220e93" providerId="LiveId" clId="{5A30A36B-AF65-4256-A5C3-B8683A040C43}" dt="2020-11-26T12:21:18.478" v="1400"/>
          <ac:picMkLst>
            <pc:docMk/>
            <pc:sldMk cId="1391689858" sldId="282"/>
            <ac:picMk id="8" creationId="{D3754B5F-6875-4F08-A97E-F12C4A4DB19D}"/>
          </ac:picMkLst>
        </pc:picChg>
        <pc:picChg chg="add del mod">
          <ac:chgData name="Iqbal Hafidz" userId="1365f50eb2220e93" providerId="LiveId" clId="{5A30A36B-AF65-4256-A5C3-B8683A040C43}" dt="2020-11-26T13:16:03.622" v="2645" actId="478"/>
          <ac:picMkLst>
            <pc:docMk/>
            <pc:sldMk cId="1391689858" sldId="282"/>
            <ac:picMk id="5122" creationId="{1C1BE583-4D2A-440A-91F0-102228CC5505}"/>
          </ac:picMkLst>
        </pc:picChg>
        <pc:picChg chg="add del mod">
          <ac:chgData name="Iqbal Hafidz" userId="1365f50eb2220e93" providerId="LiveId" clId="{5A30A36B-AF65-4256-A5C3-B8683A040C43}" dt="2020-11-26T13:13:36.544" v="2637" actId="478"/>
          <ac:picMkLst>
            <pc:docMk/>
            <pc:sldMk cId="1391689858" sldId="282"/>
            <ac:picMk id="5124" creationId="{E4FA6FDC-13D7-4BBE-9CF3-90C969950B03}"/>
          </ac:picMkLst>
        </pc:picChg>
        <pc:picChg chg="add mod">
          <ac:chgData name="Iqbal Hafidz" userId="1365f50eb2220e93" providerId="LiveId" clId="{5A30A36B-AF65-4256-A5C3-B8683A040C43}" dt="2020-11-27T13:14:13.462" v="3421" actId="1076"/>
          <ac:picMkLst>
            <pc:docMk/>
            <pc:sldMk cId="1391689858" sldId="282"/>
            <ac:picMk id="34818" creationId="{FCF36831-9665-4425-88D4-05964064DB2B}"/>
          </ac:picMkLst>
        </pc:picChg>
        <pc:picChg chg="add mod">
          <ac:chgData name="Iqbal Hafidz" userId="1365f50eb2220e93" providerId="LiveId" clId="{5A30A36B-AF65-4256-A5C3-B8683A040C43}" dt="2020-11-26T13:17:33.876" v="2659" actId="14100"/>
          <ac:picMkLst>
            <pc:docMk/>
            <pc:sldMk cId="1391689858" sldId="282"/>
            <ac:picMk id="34820" creationId="{5ED708D7-EA35-4580-8EC9-4FE5D1985E92}"/>
          </ac:picMkLst>
        </pc:picChg>
        <pc:cxnChg chg="del">
          <ac:chgData name="Iqbal Hafidz" userId="1365f50eb2220e93" providerId="LiveId" clId="{5A30A36B-AF65-4256-A5C3-B8683A040C43}" dt="2020-11-21T14:30:01.934" v="843" actId="478"/>
          <ac:cxnSpMkLst>
            <pc:docMk/>
            <pc:sldMk cId="1391689858" sldId="282"/>
            <ac:cxnSpMk id="9" creationId="{25831605-928F-4CE4-87A7-6949D2D08F83}"/>
          </ac:cxnSpMkLst>
        </pc:cxnChg>
      </pc:sldChg>
      <pc:sldChg chg="addSp delSp modSp add mod modTransition">
        <pc:chgData name="Iqbal Hafidz" userId="1365f50eb2220e93" providerId="LiveId" clId="{5A30A36B-AF65-4256-A5C3-B8683A040C43}" dt="2020-11-27T22:47:53.475" v="6158" actId="207"/>
        <pc:sldMkLst>
          <pc:docMk/>
          <pc:sldMk cId="3847114410" sldId="283"/>
        </pc:sldMkLst>
        <pc:spChg chg="mod">
          <ac:chgData name="Iqbal Hafidz" userId="1365f50eb2220e93" providerId="LiveId" clId="{5A30A36B-AF65-4256-A5C3-B8683A040C43}" dt="2020-11-27T13:04:49.145" v="3353" actId="313"/>
          <ac:spMkLst>
            <pc:docMk/>
            <pc:sldMk cId="3847114410" sldId="283"/>
            <ac:spMk id="2" creationId="{C2B5BA6C-07A1-4A6C-BADD-ED1C57FB5A60}"/>
          </ac:spMkLst>
        </pc:spChg>
        <pc:spChg chg="del mod">
          <ac:chgData name="Iqbal Hafidz" userId="1365f50eb2220e93" providerId="LiveId" clId="{5A30A36B-AF65-4256-A5C3-B8683A040C43}" dt="2020-11-21T13:04:59.267" v="488"/>
          <ac:spMkLst>
            <pc:docMk/>
            <pc:sldMk cId="3847114410" sldId="283"/>
            <ac:spMk id="3" creationId="{6FC9590F-1705-4A75-AEC0-CB33E3340397}"/>
          </ac:spMkLst>
        </pc:spChg>
        <pc:spChg chg="add mod">
          <ac:chgData name="Iqbal Hafidz" userId="1365f50eb2220e93" providerId="LiveId" clId="{5A30A36B-AF65-4256-A5C3-B8683A040C43}" dt="2020-11-27T22:47:53.475" v="6158" actId="207"/>
          <ac:spMkLst>
            <pc:docMk/>
            <pc:sldMk cId="3847114410" sldId="283"/>
            <ac:spMk id="4" creationId="{57569E11-6F9B-4155-A926-6562CEC47860}"/>
          </ac:spMkLst>
        </pc:spChg>
        <pc:picChg chg="add mod">
          <ac:chgData name="Iqbal Hafidz" userId="1365f50eb2220e93" providerId="LiveId" clId="{5A30A36B-AF65-4256-A5C3-B8683A040C43}" dt="2020-11-26T12:20:47.350" v="1388"/>
          <ac:picMkLst>
            <pc:docMk/>
            <pc:sldMk cId="3847114410" sldId="283"/>
            <ac:picMk id="8" creationId="{3F51B329-0998-4A12-8526-825AF50F34F6}"/>
          </ac:picMkLst>
        </pc:picChg>
        <pc:picChg chg="add del mod">
          <ac:chgData name="Iqbal Hafidz" userId="1365f50eb2220e93" providerId="LiveId" clId="{5A30A36B-AF65-4256-A5C3-B8683A040C43}" dt="2020-11-21T13:05:56.756" v="517" actId="478"/>
          <ac:picMkLst>
            <pc:docMk/>
            <pc:sldMk cId="3847114410" sldId="283"/>
            <ac:picMk id="1026" creationId="{967A754D-6B18-48E1-9FE6-BCADBA55D5CE}"/>
          </ac:picMkLst>
        </pc:picChg>
        <pc:picChg chg="add mod">
          <ac:chgData name="Iqbal Hafidz" userId="1365f50eb2220e93" providerId="LiveId" clId="{5A30A36B-AF65-4256-A5C3-B8683A040C43}" dt="2020-11-26T12:31:16.484" v="1667" actId="1076"/>
          <ac:picMkLst>
            <pc:docMk/>
            <pc:sldMk cId="3847114410" sldId="283"/>
            <ac:picMk id="1028" creationId="{D4F2470D-E598-4F40-A086-8BDE1ED009EE}"/>
          </ac:picMkLst>
        </pc:picChg>
        <pc:picChg chg="add mod">
          <ac:chgData name="Iqbal Hafidz" userId="1365f50eb2220e93" providerId="LiveId" clId="{5A30A36B-AF65-4256-A5C3-B8683A040C43}" dt="2020-11-26T12:32:27.837" v="1669" actId="1076"/>
          <ac:picMkLst>
            <pc:docMk/>
            <pc:sldMk cId="3847114410" sldId="283"/>
            <ac:picMk id="44034" creationId="{BB587E6B-9369-4147-A584-68C8F2EFA5FE}"/>
          </ac:picMkLst>
        </pc:picChg>
        <pc:cxnChg chg="del">
          <ac:chgData name="Iqbal Hafidz" userId="1365f50eb2220e93" providerId="LiveId" clId="{5A30A36B-AF65-4256-A5C3-B8683A040C43}" dt="2020-11-21T23:53:37.316" v="910" actId="478"/>
          <ac:cxnSpMkLst>
            <pc:docMk/>
            <pc:sldMk cId="3847114410" sldId="283"/>
            <ac:cxnSpMk id="9" creationId="{25831605-928F-4CE4-87A7-6949D2D08F83}"/>
          </ac:cxnSpMkLst>
        </pc:cxnChg>
      </pc:sldChg>
      <pc:sldChg chg="addSp delSp modSp add mod modTransition modAnim chgLayout modNotesTx">
        <pc:chgData name="Iqbal Hafidz" userId="1365f50eb2220e93" providerId="LiveId" clId="{5A30A36B-AF65-4256-A5C3-B8683A040C43}" dt="2020-11-28T02:31:21.161" v="9060" actId="20577"/>
        <pc:sldMkLst>
          <pc:docMk/>
          <pc:sldMk cId="1644392202" sldId="284"/>
        </pc:sldMkLst>
        <pc:spChg chg="mod ord">
          <ac:chgData name="Iqbal Hafidz" userId="1365f50eb2220e93" providerId="LiveId" clId="{5A30A36B-AF65-4256-A5C3-B8683A040C43}" dt="2020-11-27T13:09:42.874" v="3404" actId="20577"/>
          <ac:spMkLst>
            <pc:docMk/>
            <pc:sldMk cId="1644392202" sldId="284"/>
            <ac:spMk id="2" creationId="{C2B5BA6C-07A1-4A6C-BADD-ED1C57FB5A60}"/>
          </ac:spMkLst>
        </pc:spChg>
        <pc:spChg chg="add mod">
          <ac:chgData name="Iqbal Hafidz" userId="1365f50eb2220e93" providerId="LiveId" clId="{5A30A36B-AF65-4256-A5C3-B8683A040C43}" dt="2020-11-28T02:27:22.257" v="8917" actId="20577"/>
          <ac:spMkLst>
            <pc:docMk/>
            <pc:sldMk cId="1644392202" sldId="284"/>
            <ac:spMk id="3" creationId="{42163D8F-76D8-42E5-9A88-D7E685A02D25}"/>
          </ac:spMkLst>
        </pc:spChg>
        <pc:spChg chg="del">
          <ac:chgData name="Iqbal Hafidz" userId="1365f50eb2220e93" providerId="LiveId" clId="{5A30A36B-AF65-4256-A5C3-B8683A040C43}" dt="2020-11-21T13:18:29.985" v="524"/>
          <ac:spMkLst>
            <pc:docMk/>
            <pc:sldMk cId="1644392202" sldId="284"/>
            <ac:spMk id="4" creationId="{57569E11-6F9B-4155-A926-6562CEC47860}"/>
          </ac:spMkLst>
        </pc:spChg>
        <pc:picChg chg="add del mod">
          <ac:chgData name="Iqbal Hafidz" userId="1365f50eb2220e93" providerId="LiveId" clId="{5A30A36B-AF65-4256-A5C3-B8683A040C43}" dt="2020-11-26T12:39:16.841" v="2078" actId="21"/>
          <ac:picMkLst>
            <pc:docMk/>
            <pc:sldMk cId="1644392202" sldId="284"/>
            <ac:picMk id="8" creationId="{2AFC09BC-A73F-4B26-88C2-1B4F12D91A7E}"/>
          </ac:picMkLst>
        </pc:picChg>
        <pc:picChg chg="add mod">
          <ac:chgData name="Iqbal Hafidz" userId="1365f50eb2220e93" providerId="LiveId" clId="{5A30A36B-AF65-4256-A5C3-B8683A040C43}" dt="2020-11-28T02:27:16.706" v="8911" actId="1076"/>
          <ac:picMkLst>
            <pc:docMk/>
            <pc:sldMk cId="1644392202" sldId="284"/>
            <ac:picMk id="9" creationId="{FEB9319A-D5DE-4E50-8C41-A1D8AF811129}"/>
          </ac:picMkLst>
        </pc:picChg>
        <pc:picChg chg="add mod">
          <ac:chgData name="Iqbal Hafidz" userId="1365f50eb2220e93" providerId="LiveId" clId="{5A30A36B-AF65-4256-A5C3-B8683A040C43}" dt="2020-11-26T12:39:17.485" v="2079"/>
          <ac:picMkLst>
            <pc:docMk/>
            <pc:sldMk cId="1644392202" sldId="284"/>
            <ac:picMk id="10" creationId="{C20D0460-70EF-4ED1-8F3E-0872DF79E13F}"/>
          </ac:picMkLst>
        </pc:picChg>
        <pc:picChg chg="del">
          <ac:chgData name="Iqbal Hafidz" userId="1365f50eb2220e93" providerId="LiveId" clId="{5A30A36B-AF65-4256-A5C3-B8683A040C43}" dt="2020-11-21T13:18:23.399" v="523" actId="478"/>
          <ac:picMkLst>
            <pc:docMk/>
            <pc:sldMk cId="1644392202" sldId="284"/>
            <ac:picMk id="1028" creationId="{D4F2470D-E598-4F40-A086-8BDE1ED009EE}"/>
          </ac:picMkLst>
        </pc:picChg>
        <pc:picChg chg="add del mod ord">
          <ac:chgData name="Iqbal Hafidz" userId="1365f50eb2220e93" providerId="LiveId" clId="{5A30A36B-AF65-4256-A5C3-B8683A040C43}" dt="2020-11-26T12:36:52.691" v="1858" actId="478"/>
          <ac:picMkLst>
            <pc:docMk/>
            <pc:sldMk cId="1644392202" sldId="284"/>
            <ac:picMk id="2050" creationId="{06EBCDEE-F91A-4DB3-B9CE-1DAE5B98F8AD}"/>
          </ac:picMkLst>
        </pc:picChg>
        <pc:picChg chg="add del mod">
          <ac:chgData name="Iqbal Hafidz" userId="1365f50eb2220e93" providerId="LiveId" clId="{5A30A36B-AF65-4256-A5C3-B8683A040C43}" dt="2020-11-21T13:29:25.954" v="715" actId="478"/>
          <ac:picMkLst>
            <pc:docMk/>
            <pc:sldMk cId="1644392202" sldId="284"/>
            <ac:picMk id="2052" creationId="{505C1225-2040-4C8F-9D3F-37ECE63A5A35}"/>
          </ac:picMkLst>
        </pc:picChg>
        <pc:picChg chg="add del mod">
          <ac:chgData name="Iqbal Hafidz" userId="1365f50eb2220e93" providerId="LiveId" clId="{5A30A36B-AF65-4256-A5C3-B8683A040C43}" dt="2020-11-27T14:26:51.607" v="5289" actId="21"/>
          <ac:picMkLst>
            <pc:docMk/>
            <pc:sldMk cId="1644392202" sldId="284"/>
            <ac:picMk id="2054" creationId="{C606A218-0155-4F3F-A553-8CE86E64D60A}"/>
          </ac:picMkLst>
        </pc:picChg>
        <pc:cxnChg chg="del">
          <ac:chgData name="Iqbal Hafidz" userId="1365f50eb2220e93" providerId="LiveId" clId="{5A30A36B-AF65-4256-A5C3-B8683A040C43}" dt="2020-11-21T13:29:51.195" v="723" actId="478"/>
          <ac:cxnSpMkLst>
            <pc:docMk/>
            <pc:sldMk cId="1644392202" sldId="284"/>
            <ac:cxnSpMk id="9" creationId="{25831605-928F-4CE4-87A7-6949D2D08F83}"/>
          </ac:cxnSpMkLst>
        </pc:cxnChg>
      </pc:sldChg>
      <pc:sldChg chg="addSp delSp modSp add mod ord modTransition setBg modNotesTx">
        <pc:chgData name="Iqbal Hafidz" userId="1365f50eb2220e93" providerId="LiveId" clId="{5A30A36B-AF65-4256-A5C3-B8683A040C43}" dt="2020-11-28T02:49:05.268" v="9500"/>
        <pc:sldMkLst>
          <pc:docMk/>
          <pc:sldMk cId="1472337105" sldId="285"/>
        </pc:sldMkLst>
        <pc:spChg chg="mod">
          <ac:chgData name="Iqbal Hafidz" userId="1365f50eb2220e93" providerId="LiveId" clId="{5A30A36B-AF65-4256-A5C3-B8683A040C43}" dt="2020-11-21T13:40:56.068" v="781" actId="20577"/>
          <ac:spMkLst>
            <pc:docMk/>
            <pc:sldMk cId="1472337105" sldId="285"/>
            <ac:spMk id="2" creationId="{C2B5BA6C-07A1-4A6C-BADD-ED1C57FB5A60}"/>
          </ac:spMkLst>
        </pc:spChg>
        <pc:spChg chg="mod">
          <ac:chgData name="Iqbal Hafidz" userId="1365f50eb2220e93" providerId="LiveId" clId="{5A30A36B-AF65-4256-A5C3-B8683A040C43}" dt="2020-11-26T13:04:46.704" v="2381" actId="20577"/>
          <ac:spMkLst>
            <pc:docMk/>
            <pc:sldMk cId="1472337105" sldId="285"/>
            <ac:spMk id="3" creationId="{6FC9590F-1705-4A75-AEC0-CB33E3340397}"/>
          </ac:spMkLst>
        </pc:spChg>
        <pc:spChg chg="add mod">
          <ac:chgData name="Iqbal Hafidz" userId="1365f50eb2220e93" providerId="LiveId" clId="{5A30A36B-AF65-4256-A5C3-B8683A040C43}" dt="2020-11-28T02:48:45.640" v="9495" actId="1076"/>
          <ac:spMkLst>
            <pc:docMk/>
            <pc:sldMk cId="1472337105" sldId="285"/>
            <ac:spMk id="4" creationId="{5E8FF07B-2625-4D71-B09B-FF942713D4B2}"/>
          </ac:spMkLst>
        </pc:spChg>
        <pc:spChg chg="add mod">
          <ac:chgData name="Iqbal Hafidz" userId="1365f50eb2220e93" providerId="LiveId" clId="{5A30A36B-AF65-4256-A5C3-B8683A040C43}" dt="2020-11-26T13:06:09.395" v="2430" actId="113"/>
          <ac:spMkLst>
            <pc:docMk/>
            <pc:sldMk cId="1472337105" sldId="285"/>
            <ac:spMk id="6" creationId="{6F372B90-4618-4995-BFA6-04069901984B}"/>
          </ac:spMkLst>
        </pc:spChg>
        <pc:spChg chg="add mod">
          <ac:chgData name="Iqbal Hafidz" userId="1365f50eb2220e93" providerId="LiveId" clId="{5A30A36B-AF65-4256-A5C3-B8683A040C43}" dt="2020-11-28T02:48:52.006" v="9497" actId="20577"/>
          <ac:spMkLst>
            <pc:docMk/>
            <pc:sldMk cId="1472337105" sldId="285"/>
            <ac:spMk id="8" creationId="{A1351BB4-1CCF-482A-9924-DCDF38BAA384}"/>
          </ac:spMkLst>
        </pc:spChg>
        <pc:spChg chg="add mod">
          <ac:chgData name="Iqbal Hafidz" userId="1365f50eb2220e93" providerId="LiveId" clId="{5A30A36B-AF65-4256-A5C3-B8683A040C43}" dt="2020-11-26T13:04:27.013" v="2374" actId="1076"/>
          <ac:spMkLst>
            <pc:docMk/>
            <pc:sldMk cId="1472337105" sldId="285"/>
            <ac:spMk id="10" creationId="{1E343FF4-2EB9-424D-AE8B-9D3E70821843}"/>
          </ac:spMkLst>
        </pc:spChg>
        <pc:spChg chg="add mod">
          <ac:chgData name="Iqbal Hafidz" userId="1365f50eb2220e93" providerId="LiveId" clId="{5A30A36B-AF65-4256-A5C3-B8683A040C43}" dt="2020-11-26T13:04:32.789" v="2377" actId="1076"/>
          <ac:spMkLst>
            <pc:docMk/>
            <pc:sldMk cId="1472337105" sldId="285"/>
            <ac:spMk id="13" creationId="{F1ADD652-F040-4DA6-8693-9CB90ED2CE24}"/>
          </ac:spMkLst>
        </pc:spChg>
        <pc:spChg chg="add mod">
          <ac:chgData name="Iqbal Hafidz" userId="1365f50eb2220e93" providerId="LiveId" clId="{5A30A36B-AF65-4256-A5C3-B8683A040C43}" dt="2020-11-26T13:06:15.830" v="2432" actId="122"/>
          <ac:spMkLst>
            <pc:docMk/>
            <pc:sldMk cId="1472337105" sldId="285"/>
            <ac:spMk id="15" creationId="{04305566-EF69-49BC-A482-050530E9EEE4}"/>
          </ac:spMkLst>
        </pc:spChg>
        <pc:picChg chg="del">
          <ac:chgData name="Iqbal Hafidz" userId="1365f50eb2220e93" providerId="LiveId" clId="{5A30A36B-AF65-4256-A5C3-B8683A040C43}" dt="2020-11-28T02:49:04.327" v="9499" actId="21"/>
          <ac:picMkLst>
            <pc:docMk/>
            <pc:sldMk cId="1472337105" sldId="285"/>
            <ac:picMk id="5" creationId="{53E0B0C6-ABE8-4E58-87B9-3F4E8BB6DF7A}"/>
          </ac:picMkLst>
        </pc:picChg>
        <pc:picChg chg="add mod">
          <ac:chgData name="Iqbal Hafidz" userId="1365f50eb2220e93" providerId="LiveId" clId="{5A30A36B-AF65-4256-A5C3-B8683A040C43}" dt="2020-11-26T13:04:38.757" v="2379" actId="14100"/>
          <ac:picMkLst>
            <pc:docMk/>
            <pc:sldMk cId="1472337105" sldId="285"/>
            <ac:picMk id="11" creationId="{B66D84E3-221A-436B-BDF4-D60C5435D28A}"/>
          </ac:picMkLst>
        </pc:picChg>
        <pc:picChg chg="add mod">
          <ac:chgData name="Iqbal Hafidz" userId="1365f50eb2220e93" providerId="LiveId" clId="{5A30A36B-AF65-4256-A5C3-B8683A040C43}" dt="2020-11-26T13:04:36.621" v="2378" actId="14100"/>
          <ac:picMkLst>
            <pc:docMk/>
            <pc:sldMk cId="1472337105" sldId="285"/>
            <ac:picMk id="12" creationId="{B4939B85-DC30-4EE0-A62B-9552F1FAFBCE}"/>
          </ac:picMkLst>
        </pc:picChg>
        <pc:picChg chg="add mod">
          <ac:chgData name="Iqbal Hafidz" userId="1365f50eb2220e93" providerId="LiveId" clId="{5A30A36B-AF65-4256-A5C3-B8683A040C43}" dt="2020-11-26T12:21:04.197" v="1394"/>
          <ac:picMkLst>
            <pc:docMk/>
            <pc:sldMk cId="1472337105" sldId="285"/>
            <ac:picMk id="14" creationId="{BD1EBBFE-CC82-44FA-8471-D41C572804CF}"/>
          </ac:picMkLst>
        </pc:picChg>
        <pc:picChg chg="add mod">
          <ac:chgData name="Iqbal Hafidz" userId="1365f50eb2220e93" providerId="LiveId" clId="{5A30A36B-AF65-4256-A5C3-B8683A040C43}" dt="2020-11-28T02:49:05.268" v="9500"/>
          <ac:picMkLst>
            <pc:docMk/>
            <pc:sldMk cId="1472337105" sldId="285"/>
            <ac:picMk id="16" creationId="{791CD8E5-A066-401D-8209-BA99EC61EDF1}"/>
          </ac:picMkLst>
        </pc:picChg>
        <pc:picChg chg="add del mod">
          <ac:chgData name="Iqbal Hafidz" userId="1365f50eb2220e93" providerId="LiveId" clId="{5A30A36B-AF65-4256-A5C3-B8683A040C43}" dt="2020-11-21T13:46:50.359" v="800" actId="21"/>
          <ac:picMkLst>
            <pc:docMk/>
            <pc:sldMk cId="1472337105" sldId="285"/>
            <ac:picMk id="3074" creationId="{B7E9F8DA-B71C-474B-8DE5-88E48413B33B}"/>
          </ac:picMkLst>
        </pc:picChg>
        <pc:picChg chg="add del mod">
          <ac:chgData name="Iqbal Hafidz" userId="1365f50eb2220e93" providerId="LiveId" clId="{5A30A36B-AF65-4256-A5C3-B8683A040C43}" dt="2020-11-21T13:47:00.274" v="805" actId="21"/>
          <ac:picMkLst>
            <pc:docMk/>
            <pc:sldMk cId="1472337105" sldId="285"/>
            <ac:picMk id="3076" creationId="{C7844143-4B4A-4196-9BCE-7ED0A190AF9A}"/>
          </ac:picMkLst>
        </pc:picChg>
        <pc:picChg chg="add mod">
          <ac:chgData name="Iqbal Hafidz" userId="1365f50eb2220e93" providerId="LiveId" clId="{5A30A36B-AF65-4256-A5C3-B8683A040C43}" dt="2020-11-28T02:48:57.823" v="9498" actId="14100"/>
          <ac:picMkLst>
            <pc:docMk/>
            <pc:sldMk cId="1472337105" sldId="285"/>
            <ac:picMk id="3078" creationId="{45F79B67-FC42-4636-8AEE-2C67C1C4C889}"/>
          </ac:picMkLst>
        </pc:picChg>
        <pc:cxnChg chg="del">
          <ac:chgData name="Iqbal Hafidz" userId="1365f50eb2220e93" providerId="LiveId" clId="{5A30A36B-AF65-4256-A5C3-B8683A040C43}" dt="2020-11-21T13:41:02.091" v="784" actId="478"/>
          <ac:cxnSpMkLst>
            <pc:docMk/>
            <pc:sldMk cId="1472337105" sldId="285"/>
            <ac:cxnSpMk id="9" creationId="{25831605-928F-4CE4-87A7-6949D2D08F83}"/>
          </ac:cxnSpMkLst>
        </pc:cxnChg>
      </pc:sldChg>
      <pc:sldChg chg="add del">
        <pc:chgData name="Iqbal Hafidz" userId="1365f50eb2220e93" providerId="LiveId" clId="{5A30A36B-AF65-4256-A5C3-B8683A040C43}" dt="2020-11-21T13:35:08.084" v="725"/>
        <pc:sldMkLst>
          <pc:docMk/>
          <pc:sldMk cId="2900397408" sldId="285"/>
        </pc:sldMkLst>
      </pc:sldChg>
      <pc:sldChg chg="addSp delSp modSp add mod ord modTransition modAnim">
        <pc:chgData name="Iqbal Hafidz" userId="1365f50eb2220e93" providerId="LiveId" clId="{5A30A36B-AF65-4256-A5C3-B8683A040C43}" dt="2020-11-28T02:50:00.004" v="9505" actId="1076"/>
        <pc:sldMkLst>
          <pc:docMk/>
          <pc:sldMk cId="1843721308" sldId="286"/>
        </pc:sldMkLst>
        <pc:spChg chg="mod">
          <ac:chgData name="Iqbal Hafidz" userId="1365f50eb2220e93" providerId="LiveId" clId="{5A30A36B-AF65-4256-A5C3-B8683A040C43}" dt="2020-11-26T13:08:04.541" v="2539" actId="20577"/>
          <ac:spMkLst>
            <pc:docMk/>
            <pc:sldMk cId="1843721308" sldId="286"/>
            <ac:spMk id="2" creationId="{C2B5BA6C-07A1-4A6C-BADD-ED1C57FB5A60}"/>
          </ac:spMkLst>
        </pc:spChg>
        <pc:spChg chg="mod">
          <ac:chgData name="Iqbal Hafidz" userId="1365f50eb2220e93" providerId="LiveId" clId="{5A30A36B-AF65-4256-A5C3-B8683A040C43}" dt="2020-11-27T23:03:26.483" v="6360" actId="207"/>
          <ac:spMkLst>
            <pc:docMk/>
            <pc:sldMk cId="1843721308" sldId="286"/>
            <ac:spMk id="3" creationId="{6FC9590F-1705-4A75-AEC0-CB33E3340397}"/>
          </ac:spMkLst>
        </pc:spChg>
        <pc:spChg chg="add mod">
          <ac:chgData name="Iqbal Hafidz" userId="1365f50eb2220e93" providerId="LiveId" clId="{5A30A36B-AF65-4256-A5C3-B8683A040C43}" dt="2020-11-28T02:50:00.004" v="9505" actId="1076"/>
          <ac:spMkLst>
            <pc:docMk/>
            <pc:sldMk cId="1843721308" sldId="286"/>
            <ac:spMk id="4" creationId="{E9BEFB21-8657-47DB-A5F1-82150E53FEA8}"/>
          </ac:spMkLst>
        </pc:spChg>
        <pc:picChg chg="del">
          <ac:chgData name="Iqbal Hafidz" userId="1365f50eb2220e93" providerId="LiveId" clId="{5A30A36B-AF65-4256-A5C3-B8683A040C43}" dt="2020-11-26T13:07:21.186" v="2500" actId="21"/>
          <ac:picMkLst>
            <pc:docMk/>
            <pc:sldMk cId="1843721308" sldId="286"/>
            <ac:picMk id="5" creationId="{53E0B0C6-ABE8-4E58-87B9-3F4E8BB6DF7A}"/>
          </ac:picMkLst>
        </pc:picChg>
        <pc:picChg chg="add mod modCrop">
          <ac:chgData name="Iqbal Hafidz" userId="1365f50eb2220e93" providerId="LiveId" clId="{5A30A36B-AF65-4256-A5C3-B8683A040C43}" dt="2020-11-26T13:21:03.638" v="2721" actId="14100"/>
          <ac:picMkLst>
            <pc:docMk/>
            <pc:sldMk cId="1843721308" sldId="286"/>
            <ac:picMk id="6" creationId="{1C21C588-55DB-4CAC-8E70-7F2423607567}"/>
          </ac:picMkLst>
        </pc:picChg>
        <pc:picChg chg="add mod">
          <ac:chgData name="Iqbal Hafidz" userId="1365f50eb2220e93" providerId="LiveId" clId="{5A30A36B-AF65-4256-A5C3-B8683A040C43}" dt="2020-11-26T12:21:13.654" v="1398"/>
          <ac:picMkLst>
            <pc:docMk/>
            <pc:sldMk cId="1843721308" sldId="286"/>
            <ac:picMk id="8" creationId="{233FE2AD-18E7-4571-8E85-DAF9B5255F58}"/>
          </ac:picMkLst>
        </pc:picChg>
        <pc:picChg chg="add mod">
          <ac:chgData name="Iqbal Hafidz" userId="1365f50eb2220e93" providerId="LiveId" clId="{5A30A36B-AF65-4256-A5C3-B8683A040C43}" dt="2020-11-26T13:07:21.612" v="2501"/>
          <ac:picMkLst>
            <pc:docMk/>
            <pc:sldMk cId="1843721308" sldId="286"/>
            <ac:picMk id="9" creationId="{B717CA4D-903C-4492-99EE-DB8AA62A2418}"/>
          </ac:picMkLst>
        </pc:picChg>
        <pc:picChg chg="add del mod">
          <ac:chgData name="Iqbal Hafidz" userId="1365f50eb2220e93" providerId="LiveId" clId="{5A30A36B-AF65-4256-A5C3-B8683A040C43}" dt="2020-11-21T13:50:34.405" v="824" actId="478"/>
          <ac:picMkLst>
            <pc:docMk/>
            <pc:sldMk cId="1843721308" sldId="286"/>
            <ac:picMk id="4098" creationId="{2B48697F-180C-4A57-84B6-A98F1C982051}"/>
          </ac:picMkLst>
        </pc:picChg>
        <pc:cxnChg chg="del">
          <ac:chgData name="Iqbal Hafidz" userId="1365f50eb2220e93" providerId="LiveId" clId="{5A30A36B-AF65-4256-A5C3-B8683A040C43}" dt="2020-11-21T13:49:20.247" v="819" actId="478"/>
          <ac:cxnSpMkLst>
            <pc:docMk/>
            <pc:sldMk cId="1843721308" sldId="286"/>
            <ac:cxnSpMk id="9" creationId="{25831605-928F-4CE4-87A7-6949D2D08F83}"/>
          </ac:cxnSpMkLst>
        </pc:cxnChg>
      </pc:sldChg>
      <pc:sldChg chg="addSp delSp modSp add mod ord modTransition modNotesTx">
        <pc:chgData name="Iqbal Hafidz" userId="1365f50eb2220e93" providerId="LiveId" clId="{5A30A36B-AF65-4256-A5C3-B8683A040C43}" dt="2020-11-28T02:24:32.746" v="8851" actId="20577"/>
        <pc:sldMkLst>
          <pc:docMk/>
          <pc:sldMk cId="2270484000" sldId="287"/>
        </pc:sldMkLst>
        <pc:spChg chg="mod">
          <ac:chgData name="Iqbal Hafidz" userId="1365f50eb2220e93" providerId="LiveId" clId="{5A30A36B-AF65-4256-A5C3-B8683A040C43}" dt="2020-11-26T12:33:12.787" v="1709" actId="20577"/>
          <ac:spMkLst>
            <pc:docMk/>
            <pc:sldMk cId="2270484000" sldId="287"/>
            <ac:spMk id="2" creationId="{C2B5BA6C-07A1-4A6C-BADD-ED1C57FB5A60}"/>
          </ac:spMkLst>
        </pc:spChg>
        <pc:spChg chg="mod">
          <ac:chgData name="Iqbal Hafidz" userId="1365f50eb2220e93" providerId="LiveId" clId="{5A30A36B-AF65-4256-A5C3-B8683A040C43}" dt="2020-11-27T22:23:23.015" v="5909" actId="14100"/>
          <ac:spMkLst>
            <pc:docMk/>
            <pc:sldMk cId="2270484000" sldId="287"/>
            <ac:spMk id="3" creationId="{6FC9590F-1705-4A75-AEC0-CB33E3340397}"/>
          </ac:spMkLst>
        </pc:spChg>
        <pc:picChg chg="del">
          <ac:chgData name="Iqbal Hafidz" userId="1365f50eb2220e93" providerId="LiveId" clId="{5A30A36B-AF65-4256-A5C3-B8683A040C43}" dt="2020-11-22T00:00:56.212" v="914" actId="478"/>
          <ac:picMkLst>
            <pc:docMk/>
            <pc:sldMk cId="2270484000" sldId="287"/>
            <ac:picMk id="6" creationId="{1C21C588-55DB-4CAC-8E70-7F2423607567}"/>
          </ac:picMkLst>
        </pc:picChg>
        <pc:picChg chg="add mod">
          <ac:chgData name="Iqbal Hafidz" userId="1365f50eb2220e93" providerId="LiveId" clId="{5A30A36B-AF65-4256-A5C3-B8683A040C43}" dt="2020-11-26T12:21:15.950" v="1399"/>
          <ac:picMkLst>
            <pc:docMk/>
            <pc:sldMk cId="2270484000" sldId="287"/>
            <ac:picMk id="8" creationId="{FF59D550-8A02-4A3F-9F87-C38ED3AF4629}"/>
          </ac:picMkLst>
        </pc:picChg>
        <pc:picChg chg="add mod">
          <ac:chgData name="Iqbal Hafidz" userId="1365f50eb2220e93" providerId="LiveId" clId="{5A30A36B-AF65-4256-A5C3-B8683A040C43}" dt="2020-11-27T22:23:24.862" v="5910" actId="1076"/>
          <ac:picMkLst>
            <pc:docMk/>
            <pc:sldMk cId="2270484000" sldId="287"/>
            <ac:picMk id="1026" creationId="{0E7E83DC-BD33-4F7F-99FF-ECADF5D2163D}"/>
          </ac:picMkLst>
        </pc:picChg>
      </pc:sldChg>
      <pc:sldChg chg="addSp delSp modSp add mod ord modTransition">
        <pc:chgData name="Iqbal Hafidz" userId="1365f50eb2220e93" providerId="LiveId" clId="{5A30A36B-AF65-4256-A5C3-B8683A040C43}" dt="2020-11-27T23:21:03.651" v="6529" actId="207"/>
        <pc:sldMkLst>
          <pc:docMk/>
          <pc:sldMk cId="3993079745" sldId="288"/>
        </pc:sldMkLst>
        <pc:spChg chg="mod">
          <ac:chgData name="Iqbal Hafidz" userId="1365f50eb2220e93" providerId="LiveId" clId="{5A30A36B-AF65-4256-A5C3-B8683A040C43}" dt="2020-11-22T07:21:26.916" v="1059" actId="20577"/>
          <ac:spMkLst>
            <pc:docMk/>
            <pc:sldMk cId="3993079745" sldId="288"/>
            <ac:spMk id="2" creationId="{C2B5BA6C-07A1-4A6C-BADD-ED1C57FB5A60}"/>
          </ac:spMkLst>
        </pc:spChg>
        <pc:spChg chg="mod">
          <ac:chgData name="Iqbal Hafidz" userId="1365f50eb2220e93" providerId="LiveId" clId="{5A30A36B-AF65-4256-A5C3-B8683A040C43}" dt="2020-11-27T23:21:03.651" v="6529" actId="207"/>
          <ac:spMkLst>
            <pc:docMk/>
            <pc:sldMk cId="3993079745" sldId="288"/>
            <ac:spMk id="3" creationId="{6FC9590F-1705-4A75-AEC0-CB33E3340397}"/>
          </ac:spMkLst>
        </pc:spChg>
        <pc:picChg chg="add mod">
          <ac:chgData name="Iqbal Hafidz" userId="1365f50eb2220e93" providerId="LiveId" clId="{5A30A36B-AF65-4256-A5C3-B8683A040C43}" dt="2020-11-26T12:21:39.221" v="1409"/>
          <ac:picMkLst>
            <pc:docMk/>
            <pc:sldMk cId="3993079745" sldId="288"/>
            <ac:picMk id="8" creationId="{CD1CBBC2-5368-47C9-B80F-A390D2017F35}"/>
          </ac:picMkLst>
        </pc:picChg>
        <pc:picChg chg="add mod">
          <ac:chgData name="Iqbal Hafidz" userId="1365f50eb2220e93" providerId="LiveId" clId="{5A30A36B-AF65-4256-A5C3-B8683A040C43}" dt="2020-11-27T23:20:12.807" v="6524" actId="14100"/>
          <ac:picMkLst>
            <pc:docMk/>
            <pc:sldMk cId="3993079745" sldId="288"/>
            <ac:picMk id="9" creationId="{6EB3BD61-6A53-401F-8B0A-3F71A9841589}"/>
          </ac:picMkLst>
        </pc:picChg>
        <pc:picChg chg="add del">
          <ac:chgData name="Iqbal Hafidz" userId="1365f50eb2220e93" providerId="LiveId" clId="{5A30A36B-AF65-4256-A5C3-B8683A040C43}" dt="2020-11-22T07:21:54.509" v="1065"/>
          <ac:picMkLst>
            <pc:docMk/>
            <pc:sldMk cId="3993079745" sldId="288"/>
            <ac:picMk id="1026" creationId="{F4BD2525-71D6-4DE4-82DC-50CDE75F2CC7}"/>
          </ac:picMkLst>
        </pc:picChg>
        <pc:picChg chg="add mod">
          <ac:chgData name="Iqbal Hafidz" userId="1365f50eb2220e93" providerId="LiveId" clId="{5A30A36B-AF65-4256-A5C3-B8683A040C43}" dt="2020-11-27T13:18:14.184" v="3634" actId="1076"/>
          <ac:picMkLst>
            <pc:docMk/>
            <pc:sldMk cId="3993079745" sldId="288"/>
            <ac:picMk id="1028" creationId="{7308F49F-3A18-4300-A940-808D57783CC9}"/>
          </ac:picMkLst>
        </pc:picChg>
        <pc:picChg chg="add mod">
          <ac:chgData name="Iqbal Hafidz" userId="1365f50eb2220e93" providerId="LiveId" clId="{5A30A36B-AF65-4256-A5C3-B8683A040C43}" dt="2020-11-27T13:16:43.640" v="3533" actId="14100"/>
          <ac:picMkLst>
            <pc:docMk/>
            <pc:sldMk cId="3993079745" sldId="288"/>
            <ac:picMk id="7170" creationId="{A3D112C4-9963-4826-AA41-5CAF5F57A938}"/>
          </ac:picMkLst>
        </pc:picChg>
        <pc:cxnChg chg="add mod">
          <ac:chgData name="Iqbal Hafidz" userId="1365f50eb2220e93" providerId="LiveId" clId="{5A30A36B-AF65-4256-A5C3-B8683A040C43}" dt="2020-11-27T23:20:36.857" v="6527" actId="1582"/>
          <ac:cxnSpMkLst>
            <pc:docMk/>
            <pc:sldMk cId="3993079745" sldId="288"/>
            <ac:cxnSpMk id="6" creationId="{FCCDEF97-3347-4E4C-B441-9A0F18B103C8}"/>
          </ac:cxnSpMkLst>
        </pc:cxnChg>
        <pc:cxnChg chg="del">
          <ac:chgData name="Iqbal Hafidz" userId="1365f50eb2220e93" providerId="LiveId" clId="{5A30A36B-AF65-4256-A5C3-B8683A040C43}" dt="2020-11-22T04:21:55.190" v="1037" actId="478"/>
          <ac:cxnSpMkLst>
            <pc:docMk/>
            <pc:sldMk cId="3993079745" sldId="288"/>
            <ac:cxnSpMk id="9" creationId="{25831605-928F-4CE4-87A7-6949D2D08F83}"/>
          </ac:cxnSpMkLst>
        </pc:cxnChg>
      </pc:sldChg>
      <pc:sldChg chg="addSp delSp modSp new del ord modTransition">
        <pc:chgData name="Iqbal Hafidz" userId="1365f50eb2220e93" providerId="LiveId" clId="{5A30A36B-AF65-4256-A5C3-B8683A040C43}" dt="2020-11-28T00:48:00.162" v="6854" actId="47"/>
        <pc:sldMkLst>
          <pc:docMk/>
          <pc:sldMk cId="511232252" sldId="289"/>
        </pc:sldMkLst>
        <pc:spChg chg="add mod">
          <ac:chgData name="Iqbal Hafidz" userId="1365f50eb2220e93" providerId="LiveId" clId="{5A30A36B-AF65-4256-A5C3-B8683A040C43}" dt="2020-11-27T23:19:27.663" v="6518" actId="21"/>
          <ac:spMkLst>
            <pc:docMk/>
            <pc:sldMk cId="511232252" sldId="289"/>
            <ac:spMk id="3" creationId="{57A84174-5129-4A42-BA00-045DADC1A3D9}"/>
          </ac:spMkLst>
        </pc:spChg>
        <pc:spChg chg="del">
          <ac:chgData name="Iqbal Hafidz" userId="1365f50eb2220e93" providerId="LiveId" clId="{5A30A36B-AF65-4256-A5C3-B8683A040C43}" dt="2020-11-22T07:28:05.670" v="1087"/>
          <ac:spMkLst>
            <pc:docMk/>
            <pc:sldMk cId="511232252" sldId="289"/>
            <ac:spMk id="3" creationId="{6989D62B-E556-4353-AA2B-9ADC3BE7E7E4}"/>
          </ac:spMkLst>
        </pc:spChg>
        <pc:picChg chg="add mod">
          <ac:chgData name="Iqbal Hafidz" userId="1365f50eb2220e93" providerId="LiveId" clId="{5A30A36B-AF65-4256-A5C3-B8683A040C43}" dt="2020-11-26T12:21:43.087" v="1411"/>
          <ac:picMkLst>
            <pc:docMk/>
            <pc:sldMk cId="511232252" sldId="289"/>
            <ac:picMk id="4" creationId="{B5405EBF-33F7-446A-971F-2851B2C6F073}"/>
          </ac:picMkLst>
        </pc:picChg>
        <pc:picChg chg="add del mod">
          <ac:chgData name="Iqbal Hafidz" userId="1365f50eb2220e93" providerId="LiveId" clId="{5A30A36B-AF65-4256-A5C3-B8683A040C43}" dt="2020-11-27T23:19:27.663" v="6518" actId="21"/>
          <ac:picMkLst>
            <pc:docMk/>
            <pc:sldMk cId="511232252" sldId="289"/>
            <ac:picMk id="4098" creationId="{D0E40CD5-5069-45E9-AE72-7EE5A55603A7}"/>
          </ac:picMkLst>
        </pc:picChg>
      </pc:sldChg>
      <pc:sldChg chg="addSp delSp modSp add mod ord modTransition">
        <pc:chgData name="Iqbal Hafidz" userId="1365f50eb2220e93" providerId="LiveId" clId="{5A30A36B-AF65-4256-A5C3-B8683A040C43}" dt="2020-11-27T23:22:31.280" v="6549" actId="20577"/>
        <pc:sldMkLst>
          <pc:docMk/>
          <pc:sldMk cId="414899805" sldId="290"/>
        </pc:sldMkLst>
        <pc:spChg chg="mod">
          <ac:chgData name="Iqbal Hafidz" userId="1365f50eb2220e93" providerId="LiveId" clId="{5A30A36B-AF65-4256-A5C3-B8683A040C43}" dt="2020-11-27T23:22:31.280" v="6549" actId="20577"/>
          <ac:spMkLst>
            <pc:docMk/>
            <pc:sldMk cId="414899805" sldId="290"/>
            <ac:spMk id="2" creationId="{C2B5BA6C-07A1-4A6C-BADD-ED1C57FB5A60}"/>
          </ac:spMkLst>
        </pc:spChg>
        <pc:spChg chg="mod">
          <ac:chgData name="Iqbal Hafidz" userId="1365f50eb2220e93" providerId="LiveId" clId="{5A30A36B-AF65-4256-A5C3-B8683A040C43}" dt="2020-11-27T23:22:19.168" v="6541" actId="947"/>
          <ac:spMkLst>
            <pc:docMk/>
            <pc:sldMk cId="414899805" sldId="290"/>
            <ac:spMk id="3" creationId="{6FC9590F-1705-4A75-AEC0-CB33E3340397}"/>
          </ac:spMkLst>
        </pc:spChg>
        <pc:picChg chg="add mod">
          <ac:chgData name="Iqbal Hafidz" userId="1365f50eb2220e93" providerId="LiveId" clId="{5A30A36B-AF65-4256-A5C3-B8683A040C43}" dt="2020-11-26T12:21:41.278" v="1410"/>
          <ac:picMkLst>
            <pc:docMk/>
            <pc:sldMk cId="414899805" sldId="290"/>
            <ac:picMk id="8" creationId="{5F67D1FC-A076-4A27-B7F6-2CA812CE9D34}"/>
          </ac:picMkLst>
        </pc:picChg>
        <pc:picChg chg="add mod">
          <ac:chgData name="Iqbal Hafidz" userId="1365f50eb2220e93" providerId="LiveId" clId="{5A30A36B-AF65-4256-A5C3-B8683A040C43}" dt="2020-11-27T13:16:26.128" v="3525" actId="14100"/>
          <ac:picMkLst>
            <pc:docMk/>
            <pc:sldMk cId="414899805" sldId="290"/>
            <ac:picMk id="3074" creationId="{C306A265-F55F-4C5F-90BD-71A67D021BD9}"/>
          </ac:picMkLst>
        </pc:picChg>
        <pc:picChg chg="del">
          <ac:chgData name="Iqbal Hafidz" userId="1365f50eb2220e93" providerId="LiveId" clId="{5A30A36B-AF65-4256-A5C3-B8683A040C43}" dt="2020-11-22T07:23:26.889" v="1071" actId="478"/>
          <ac:picMkLst>
            <pc:docMk/>
            <pc:sldMk cId="414899805" sldId="290"/>
            <ac:picMk id="7170" creationId="{A3D112C4-9963-4826-AA41-5CAF5F57A938}"/>
          </ac:picMkLst>
        </pc:picChg>
        <pc:cxnChg chg="mod">
          <ac:chgData name="Iqbal Hafidz" userId="1365f50eb2220e93" providerId="LiveId" clId="{5A30A36B-AF65-4256-A5C3-B8683A040C43}" dt="2020-11-27T23:21:26.047" v="6534" actId="1076"/>
          <ac:cxnSpMkLst>
            <pc:docMk/>
            <pc:sldMk cId="414899805" sldId="290"/>
            <ac:cxnSpMk id="7" creationId="{E4BE9868-48CC-423D-A904-5EAAFCA6DDE8}"/>
          </ac:cxnSpMkLst>
        </pc:cxnChg>
      </pc:sldChg>
      <pc:sldChg chg="addSp delSp modSp add mod ord modTransition">
        <pc:chgData name="Iqbal Hafidz" userId="1365f50eb2220e93" providerId="LiveId" clId="{5A30A36B-AF65-4256-A5C3-B8683A040C43}" dt="2020-11-28T05:52:17.425" v="9802" actId="207"/>
        <pc:sldMkLst>
          <pc:docMk/>
          <pc:sldMk cId="3229184810" sldId="291"/>
        </pc:sldMkLst>
        <pc:spChg chg="mod">
          <ac:chgData name="Iqbal Hafidz" userId="1365f50eb2220e93" providerId="LiveId" clId="{5A30A36B-AF65-4256-A5C3-B8683A040C43}" dt="2020-11-27T14:30:11.481" v="5330" actId="20577"/>
          <ac:spMkLst>
            <pc:docMk/>
            <pc:sldMk cId="3229184810" sldId="291"/>
            <ac:spMk id="2" creationId="{C2B5BA6C-07A1-4A6C-BADD-ED1C57FB5A60}"/>
          </ac:spMkLst>
        </pc:spChg>
        <pc:spChg chg="add mod">
          <ac:chgData name="Iqbal Hafidz" userId="1365f50eb2220e93" providerId="LiveId" clId="{5A30A36B-AF65-4256-A5C3-B8683A040C43}" dt="2020-11-28T05:52:17.425" v="9802" actId="207"/>
          <ac:spMkLst>
            <pc:docMk/>
            <pc:sldMk cId="3229184810" sldId="291"/>
            <ac:spMk id="3" creationId="{4172A12F-2566-4377-95F6-861F98B0764C}"/>
          </ac:spMkLst>
        </pc:spChg>
        <pc:spChg chg="del mod">
          <ac:chgData name="Iqbal Hafidz" userId="1365f50eb2220e93" providerId="LiveId" clId="{5A30A36B-AF65-4256-A5C3-B8683A040C43}" dt="2020-11-22T07:43:28.151" v="1172"/>
          <ac:spMkLst>
            <pc:docMk/>
            <pc:sldMk cId="3229184810" sldId="291"/>
            <ac:spMk id="3" creationId="{6FC9590F-1705-4A75-AEC0-CB33E3340397}"/>
          </ac:spMkLst>
        </pc:spChg>
        <pc:picChg chg="add mod">
          <ac:chgData name="Iqbal Hafidz" userId="1365f50eb2220e93" providerId="LiveId" clId="{5A30A36B-AF65-4256-A5C3-B8683A040C43}" dt="2020-11-26T12:22:17.681" v="1419"/>
          <ac:picMkLst>
            <pc:docMk/>
            <pc:sldMk cId="3229184810" sldId="291"/>
            <ac:picMk id="6" creationId="{8257FF4C-563C-4642-9A86-494769966AEC}"/>
          </ac:picMkLst>
        </pc:picChg>
        <pc:picChg chg="add del mod">
          <ac:chgData name="Iqbal Hafidz" userId="1365f50eb2220e93" providerId="LiveId" clId="{5A30A36B-AF65-4256-A5C3-B8683A040C43}" dt="2020-11-27T14:25:22.868" v="5268" actId="21"/>
          <ac:picMkLst>
            <pc:docMk/>
            <pc:sldMk cId="3229184810" sldId="291"/>
            <ac:picMk id="5122" creationId="{A6FB1D84-5B2C-46D2-A517-6008401A77CC}"/>
          </ac:picMkLst>
        </pc:picChg>
        <pc:cxnChg chg="del">
          <ac:chgData name="Iqbal Hafidz" userId="1365f50eb2220e93" providerId="LiveId" clId="{5A30A36B-AF65-4256-A5C3-B8683A040C43}" dt="2020-11-22T07:43:25.419" v="1171" actId="478"/>
          <ac:cxnSpMkLst>
            <pc:docMk/>
            <pc:sldMk cId="3229184810" sldId="291"/>
            <ac:cxnSpMk id="9" creationId="{25831605-928F-4CE4-87A7-6949D2D08F83}"/>
          </ac:cxnSpMkLst>
        </pc:cxnChg>
      </pc:sldChg>
      <pc:sldChg chg="addSp delSp modSp add mod ord modTransition modAnim">
        <pc:chgData name="Iqbal Hafidz" userId="1365f50eb2220e93" providerId="LiveId" clId="{5A30A36B-AF65-4256-A5C3-B8683A040C43}" dt="2020-11-27T15:07:25.659" v="5442"/>
        <pc:sldMkLst>
          <pc:docMk/>
          <pc:sldMk cId="2542508907" sldId="292"/>
        </pc:sldMkLst>
        <pc:spChg chg="mod">
          <ac:chgData name="Iqbal Hafidz" userId="1365f50eb2220e93" providerId="LiveId" clId="{5A30A36B-AF65-4256-A5C3-B8683A040C43}" dt="2020-11-27T15:04:41.228" v="5425" actId="20577"/>
          <ac:spMkLst>
            <pc:docMk/>
            <pc:sldMk cId="2542508907" sldId="292"/>
            <ac:spMk id="2" creationId="{C2B5BA6C-07A1-4A6C-BADD-ED1C57FB5A60}"/>
          </ac:spMkLst>
        </pc:spChg>
        <pc:spChg chg="add mod">
          <ac:chgData name="Iqbal Hafidz" userId="1365f50eb2220e93" providerId="LiveId" clId="{5A30A36B-AF65-4256-A5C3-B8683A040C43}" dt="2020-11-27T15:05:34.079" v="5429" actId="208"/>
          <ac:spMkLst>
            <pc:docMk/>
            <pc:sldMk cId="2542508907" sldId="292"/>
            <ac:spMk id="3" creationId="{5E0E0291-99B3-4854-AC85-2B1A14BDDCD0}"/>
          </ac:spMkLst>
        </pc:spChg>
        <pc:spChg chg="add del mod">
          <ac:chgData name="Iqbal Hafidz" userId="1365f50eb2220e93" providerId="LiveId" clId="{5A30A36B-AF65-4256-A5C3-B8683A040C43}" dt="2020-11-22T07:49:47.517" v="1183"/>
          <ac:spMkLst>
            <pc:docMk/>
            <pc:sldMk cId="2542508907" sldId="292"/>
            <ac:spMk id="3" creationId="{8237F13C-EB1E-409B-9D7C-EA96A9B468E7}"/>
          </ac:spMkLst>
        </pc:spChg>
        <pc:spChg chg="add mod">
          <ac:chgData name="Iqbal Hafidz" userId="1365f50eb2220e93" providerId="LiveId" clId="{5A30A36B-AF65-4256-A5C3-B8683A040C43}" dt="2020-11-27T15:06:17.286" v="5438" actId="14100"/>
          <ac:spMkLst>
            <pc:docMk/>
            <pc:sldMk cId="2542508907" sldId="292"/>
            <ac:spMk id="12" creationId="{D7EE7E5A-DA9B-4E05-BF95-50B7385CC3BD}"/>
          </ac:spMkLst>
        </pc:spChg>
        <pc:picChg chg="add del mod">
          <ac:chgData name="Iqbal Hafidz" userId="1365f50eb2220e93" providerId="LiveId" clId="{5A30A36B-AF65-4256-A5C3-B8683A040C43}" dt="2020-11-27T15:00:18.325" v="5401" actId="21"/>
          <ac:picMkLst>
            <pc:docMk/>
            <pc:sldMk cId="2542508907" sldId="292"/>
            <ac:picMk id="4" creationId="{F22172B1-3B8D-46B3-8455-700B90122AB4}"/>
          </ac:picMkLst>
        </pc:picChg>
        <pc:picChg chg="del">
          <ac:chgData name="Iqbal Hafidz" userId="1365f50eb2220e93" providerId="LiveId" clId="{5A30A36B-AF65-4256-A5C3-B8683A040C43}" dt="2020-11-27T15:04:23.894" v="5408" actId="21"/>
          <ac:picMkLst>
            <pc:docMk/>
            <pc:sldMk cId="2542508907" sldId="292"/>
            <ac:picMk id="5" creationId="{53E0B0C6-ABE8-4E58-87B9-3F4E8BB6DF7A}"/>
          </ac:picMkLst>
        </pc:picChg>
        <pc:picChg chg="add mod">
          <ac:chgData name="Iqbal Hafidz" userId="1365f50eb2220e93" providerId="LiveId" clId="{5A30A36B-AF65-4256-A5C3-B8683A040C43}" dt="2020-11-26T12:22:19.934" v="1420"/>
          <ac:picMkLst>
            <pc:docMk/>
            <pc:sldMk cId="2542508907" sldId="292"/>
            <ac:picMk id="8" creationId="{250B650D-464C-4C99-AFC8-2E9F7FA2F0D6}"/>
          </ac:picMkLst>
        </pc:picChg>
        <pc:picChg chg="add mod">
          <ac:chgData name="Iqbal Hafidz" userId="1365f50eb2220e93" providerId="LiveId" clId="{5A30A36B-AF65-4256-A5C3-B8683A040C43}" dt="2020-11-27T15:04:24.393" v="5409"/>
          <ac:picMkLst>
            <pc:docMk/>
            <pc:sldMk cId="2542508907" sldId="292"/>
            <ac:picMk id="9" creationId="{D37DE54E-A979-43CB-B5AC-D9CF962A46EF}"/>
          </ac:picMkLst>
        </pc:picChg>
        <pc:picChg chg="add del mod">
          <ac:chgData name="Iqbal Hafidz" userId="1365f50eb2220e93" providerId="LiveId" clId="{5A30A36B-AF65-4256-A5C3-B8683A040C43}" dt="2020-11-27T15:05:52.837" v="5432"/>
          <ac:picMkLst>
            <pc:docMk/>
            <pc:sldMk cId="2542508907" sldId="292"/>
            <ac:picMk id="11" creationId="{1A56F13C-0E26-4F88-8575-F09EDA9AA9B3}"/>
          </ac:picMkLst>
        </pc:picChg>
        <pc:picChg chg="del">
          <ac:chgData name="Iqbal Hafidz" userId="1365f50eb2220e93" providerId="LiveId" clId="{5A30A36B-AF65-4256-A5C3-B8683A040C43}" dt="2020-11-22T07:49:45.236" v="1182" actId="478"/>
          <ac:picMkLst>
            <pc:docMk/>
            <pc:sldMk cId="2542508907" sldId="292"/>
            <ac:picMk id="5122" creationId="{A6FB1D84-5B2C-46D2-A517-6008401A77CC}"/>
          </ac:picMkLst>
        </pc:picChg>
        <pc:picChg chg="add mod">
          <ac:chgData name="Iqbal Hafidz" userId="1365f50eb2220e93" providerId="LiveId" clId="{5A30A36B-AF65-4256-A5C3-B8683A040C43}" dt="2020-11-27T15:06:02.719" v="5435" actId="1076"/>
          <ac:picMkLst>
            <pc:docMk/>
            <pc:sldMk cId="2542508907" sldId="292"/>
            <ac:picMk id="6146" creationId="{F7AE058D-7965-4846-9226-8AE008FF26BB}"/>
          </ac:picMkLst>
        </pc:picChg>
        <pc:picChg chg="add mod">
          <ac:chgData name="Iqbal Hafidz" userId="1365f50eb2220e93" providerId="LiveId" clId="{5A30A36B-AF65-4256-A5C3-B8683A040C43}" dt="2020-11-27T15:04:20.821" v="5407" actId="1076"/>
          <ac:picMkLst>
            <pc:docMk/>
            <pc:sldMk cId="2542508907" sldId="292"/>
            <ac:picMk id="6148" creationId="{A40DBB7E-7132-4921-8D4A-A2A05464A16F}"/>
          </ac:picMkLst>
        </pc:picChg>
      </pc:sldChg>
      <pc:sldChg chg="addSp delSp modSp add mod modTransition">
        <pc:chgData name="Iqbal Hafidz" userId="1365f50eb2220e93" providerId="LiveId" clId="{5A30A36B-AF65-4256-A5C3-B8683A040C43}" dt="2020-11-27T13:05:39.604" v="3361"/>
        <pc:sldMkLst>
          <pc:docMk/>
          <pc:sldMk cId="409986513" sldId="293"/>
        </pc:sldMkLst>
        <pc:spChg chg="del mod">
          <ac:chgData name="Iqbal Hafidz" userId="1365f50eb2220e93" providerId="LiveId" clId="{5A30A36B-AF65-4256-A5C3-B8683A040C43}" dt="2020-11-22T08:08:12.582" v="1197"/>
          <ac:spMkLst>
            <pc:docMk/>
            <pc:sldMk cId="409986513" sldId="293"/>
            <ac:spMk id="3" creationId="{6FC9590F-1705-4A75-AEC0-CB33E3340397}"/>
          </ac:spMkLst>
        </pc:spChg>
        <pc:picChg chg="add mod">
          <ac:chgData name="Iqbal Hafidz" userId="1365f50eb2220e93" providerId="LiveId" clId="{5A30A36B-AF65-4256-A5C3-B8683A040C43}" dt="2020-11-26T12:22:23.126" v="1422"/>
          <ac:picMkLst>
            <pc:docMk/>
            <pc:sldMk cId="409986513" sldId="293"/>
            <ac:picMk id="6" creationId="{3FBE4B3B-E402-4574-A6AE-8EC93FD4B3C0}"/>
          </ac:picMkLst>
        </pc:picChg>
        <pc:picChg chg="add mod">
          <ac:chgData name="Iqbal Hafidz" userId="1365f50eb2220e93" providerId="LiveId" clId="{5A30A36B-AF65-4256-A5C3-B8683A040C43}" dt="2020-11-22T08:08:14.244" v="1198" actId="1076"/>
          <ac:picMkLst>
            <pc:docMk/>
            <pc:sldMk cId="409986513" sldId="293"/>
            <ac:picMk id="8194" creationId="{57EBD72D-6EE5-48D7-AA6D-2B9402ABFD75}"/>
          </ac:picMkLst>
        </pc:picChg>
        <pc:cxnChg chg="del">
          <ac:chgData name="Iqbal Hafidz" userId="1365f50eb2220e93" providerId="LiveId" clId="{5A30A36B-AF65-4256-A5C3-B8683A040C43}" dt="2020-11-22T08:08:08.570" v="1195" actId="478"/>
          <ac:cxnSpMkLst>
            <pc:docMk/>
            <pc:sldMk cId="409986513" sldId="293"/>
            <ac:cxnSpMk id="9" creationId="{25831605-928F-4CE4-87A7-6949D2D08F83}"/>
          </ac:cxnSpMkLst>
        </pc:cxnChg>
      </pc:sldChg>
      <pc:sldChg chg="add del">
        <pc:chgData name="Iqbal Hafidz" userId="1365f50eb2220e93" providerId="LiveId" clId="{5A30A36B-AF65-4256-A5C3-B8683A040C43}" dt="2020-11-22T08:04:31.945" v="1188"/>
        <pc:sldMkLst>
          <pc:docMk/>
          <pc:sldMk cId="2416645966" sldId="293"/>
        </pc:sldMkLst>
      </pc:sldChg>
      <pc:sldChg chg="addSp delSp modSp add mod ord modTransition modAnim">
        <pc:chgData name="Iqbal Hafidz" userId="1365f50eb2220e93" providerId="LiveId" clId="{5A30A36B-AF65-4256-A5C3-B8683A040C43}" dt="2020-11-28T01:02:37.283" v="7085"/>
        <pc:sldMkLst>
          <pc:docMk/>
          <pc:sldMk cId="3926881070" sldId="294"/>
        </pc:sldMkLst>
        <pc:spChg chg="mod">
          <ac:chgData name="Iqbal Hafidz" userId="1365f50eb2220e93" providerId="LiveId" clId="{5A30A36B-AF65-4256-A5C3-B8683A040C43}" dt="2020-11-24T13:02:19.490" v="1280" actId="20577"/>
          <ac:spMkLst>
            <pc:docMk/>
            <pc:sldMk cId="3926881070" sldId="294"/>
            <ac:spMk id="2" creationId="{C2B5BA6C-07A1-4A6C-BADD-ED1C57FB5A60}"/>
          </ac:spMkLst>
        </pc:spChg>
        <pc:spChg chg="mod">
          <ac:chgData name="Iqbal Hafidz" userId="1365f50eb2220e93" providerId="LiveId" clId="{5A30A36B-AF65-4256-A5C3-B8683A040C43}" dt="2020-11-27T16:08:14.101" v="5864" actId="255"/>
          <ac:spMkLst>
            <pc:docMk/>
            <pc:sldMk cId="3926881070" sldId="294"/>
            <ac:spMk id="3" creationId="{6FC9590F-1705-4A75-AEC0-CB33E3340397}"/>
          </ac:spMkLst>
        </pc:spChg>
        <pc:spChg chg="add mod">
          <ac:chgData name="Iqbal Hafidz" userId="1365f50eb2220e93" providerId="LiveId" clId="{5A30A36B-AF65-4256-A5C3-B8683A040C43}" dt="2020-11-28T00:57:12.879" v="7033" actId="1076"/>
          <ac:spMkLst>
            <pc:docMk/>
            <pc:sldMk cId="3926881070" sldId="294"/>
            <ac:spMk id="4" creationId="{99582B35-E5BF-4A94-95A9-0F95976686AE}"/>
          </ac:spMkLst>
        </pc:spChg>
        <pc:spChg chg="add mod">
          <ac:chgData name="Iqbal Hafidz" userId="1365f50eb2220e93" providerId="LiveId" clId="{5A30A36B-AF65-4256-A5C3-B8683A040C43}" dt="2020-11-28T00:57:03.351" v="7031" actId="1076"/>
          <ac:spMkLst>
            <pc:docMk/>
            <pc:sldMk cId="3926881070" sldId="294"/>
            <ac:spMk id="9" creationId="{BF78F8C3-0D85-4DA6-A654-5B02788000CA}"/>
          </ac:spMkLst>
        </pc:spChg>
        <pc:spChg chg="add mod">
          <ac:chgData name="Iqbal Hafidz" userId="1365f50eb2220e93" providerId="LiveId" clId="{5A30A36B-AF65-4256-A5C3-B8683A040C43}" dt="2020-11-28T00:59:43.671" v="7050" actId="1076"/>
          <ac:spMkLst>
            <pc:docMk/>
            <pc:sldMk cId="3926881070" sldId="294"/>
            <ac:spMk id="10" creationId="{3746126F-475D-402D-A126-4C5CD2C87665}"/>
          </ac:spMkLst>
        </pc:spChg>
        <pc:spChg chg="add mod">
          <ac:chgData name="Iqbal Hafidz" userId="1365f50eb2220e93" providerId="LiveId" clId="{5A30A36B-AF65-4256-A5C3-B8683A040C43}" dt="2020-11-28T00:59:32.495" v="7046" actId="1076"/>
          <ac:spMkLst>
            <pc:docMk/>
            <pc:sldMk cId="3926881070" sldId="294"/>
            <ac:spMk id="11" creationId="{F8290AEA-F345-4B61-8ACF-1B362926C51A}"/>
          </ac:spMkLst>
        </pc:spChg>
        <pc:spChg chg="add mod">
          <ac:chgData name="Iqbal Hafidz" userId="1365f50eb2220e93" providerId="LiveId" clId="{5A30A36B-AF65-4256-A5C3-B8683A040C43}" dt="2020-11-28T00:59:35.046" v="7047" actId="1076"/>
          <ac:spMkLst>
            <pc:docMk/>
            <pc:sldMk cId="3926881070" sldId="294"/>
            <ac:spMk id="12" creationId="{10E9C513-3476-4191-B190-8D7BC85D1226}"/>
          </ac:spMkLst>
        </pc:spChg>
        <pc:spChg chg="add mod">
          <ac:chgData name="Iqbal Hafidz" userId="1365f50eb2220e93" providerId="LiveId" clId="{5A30A36B-AF65-4256-A5C3-B8683A040C43}" dt="2020-11-28T00:59:40.720" v="7049" actId="1076"/>
          <ac:spMkLst>
            <pc:docMk/>
            <pc:sldMk cId="3926881070" sldId="294"/>
            <ac:spMk id="13" creationId="{63F7DCC7-BA9E-4ED1-87CD-80DF550B959D}"/>
          </ac:spMkLst>
        </pc:spChg>
        <pc:picChg chg="add mod">
          <ac:chgData name="Iqbal Hafidz" userId="1365f50eb2220e93" providerId="LiveId" clId="{5A30A36B-AF65-4256-A5C3-B8683A040C43}" dt="2020-11-28T00:56:34.671" v="7025" actId="1076"/>
          <ac:picMkLst>
            <pc:docMk/>
            <pc:sldMk cId="3926881070" sldId="294"/>
            <ac:picMk id="6" creationId="{D9AD2D57-672E-4AB8-99D2-B52886AC1698}"/>
          </ac:picMkLst>
        </pc:picChg>
        <pc:picChg chg="add mod">
          <ac:chgData name="Iqbal Hafidz" userId="1365f50eb2220e93" providerId="LiveId" clId="{5A30A36B-AF65-4256-A5C3-B8683A040C43}" dt="2020-11-26T12:22:24.976" v="1423"/>
          <ac:picMkLst>
            <pc:docMk/>
            <pc:sldMk cId="3926881070" sldId="294"/>
            <ac:picMk id="8" creationId="{1687D4E0-F208-4BA8-A147-99845FF751AB}"/>
          </ac:picMkLst>
        </pc:picChg>
        <pc:cxnChg chg="del">
          <ac:chgData name="Iqbal Hafidz" userId="1365f50eb2220e93" providerId="LiveId" clId="{5A30A36B-AF65-4256-A5C3-B8683A040C43}" dt="2020-11-24T14:41:18.989" v="1351" actId="478"/>
          <ac:cxnSpMkLst>
            <pc:docMk/>
            <pc:sldMk cId="3926881070" sldId="294"/>
            <ac:cxnSpMk id="9" creationId="{25831605-928F-4CE4-87A7-6949D2D08F83}"/>
          </ac:cxnSpMkLst>
        </pc:cxnChg>
      </pc:sldChg>
      <pc:sldChg chg="addSp delSp modSp new modTransition">
        <pc:chgData name="Iqbal Hafidz" userId="1365f50eb2220e93" providerId="LiveId" clId="{5A30A36B-AF65-4256-A5C3-B8683A040C43}" dt="2020-11-27T13:05:39.604" v="3361"/>
        <pc:sldMkLst>
          <pc:docMk/>
          <pc:sldMk cId="1646345985" sldId="295"/>
        </pc:sldMkLst>
        <pc:spChg chg="del">
          <ac:chgData name="Iqbal Hafidz" userId="1365f50eb2220e93" providerId="LiveId" clId="{5A30A36B-AF65-4256-A5C3-B8683A040C43}" dt="2020-11-24T13:12:06.624" v="1300"/>
          <ac:spMkLst>
            <pc:docMk/>
            <pc:sldMk cId="1646345985" sldId="295"/>
            <ac:spMk id="3" creationId="{52A4A0E3-F529-415D-8B98-BE2011093DF0}"/>
          </ac:spMkLst>
        </pc:spChg>
        <pc:picChg chg="add mod">
          <ac:chgData name="Iqbal Hafidz" userId="1365f50eb2220e93" providerId="LiveId" clId="{5A30A36B-AF65-4256-A5C3-B8683A040C43}" dt="2020-11-26T12:22:33.681" v="1428"/>
          <ac:picMkLst>
            <pc:docMk/>
            <pc:sldMk cId="1646345985" sldId="295"/>
            <ac:picMk id="4" creationId="{F3EE1D34-6DD9-4680-BAC8-FE4929A471CE}"/>
          </ac:picMkLst>
        </pc:picChg>
        <pc:picChg chg="add mod">
          <ac:chgData name="Iqbal Hafidz" userId="1365f50eb2220e93" providerId="LiveId" clId="{5A30A36B-AF65-4256-A5C3-B8683A040C43}" dt="2020-11-24T13:12:29.268" v="1304" actId="14100"/>
          <ac:picMkLst>
            <pc:docMk/>
            <pc:sldMk cId="1646345985" sldId="295"/>
            <ac:picMk id="2050" creationId="{7FAFEFF6-C45E-4CA8-950C-8D605571B914}"/>
          </ac:picMkLst>
        </pc:picChg>
      </pc:sldChg>
      <pc:sldChg chg="addSp delSp modSp new modTransition">
        <pc:chgData name="Iqbal Hafidz" userId="1365f50eb2220e93" providerId="LiveId" clId="{5A30A36B-AF65-4256-A5C3-B8683A040C43}" dt="2020-11-27T13:05:39.604" v="3361"/>
        <pc:sldMkLst>
          <pc:docMk/>
          <pc:sldMk cId="2483471925" sldId="296"/>
        </pc:sldMkLst>
        <pc:spChg chg="del">
          <ac:chgData name="Iqbal Hafidz" userId="1365f50eb2220e93" providerId="LiveId" clId="{5A30A36B-AF65-4256-A5C3-B8683A040C43}" dt="2020-11-24T13:14:32.930" v="1306"/>
          <ac:spMkLst>
            <pc:docMk/>
            <pc:sldMk cId="2483471925" sldId="296"/>
            <ac:spMk id="3" creationId="{43F2F725-5335-4967-B22E-4644A73D762B}"/>
          </ac:spMkLst>
        </pc:spChg>
        <pc:picChg chg="add mod">
          <ac:chgData name="Iqbal Hafidz" userId="1365f50eb2220e93" providerId="LiveId" clId="{5A30A36B-AF65-4256-A5C3-B8683A040C43}" dt="2020-11-26T12:22:35.694" v="1429"/>
          <ac:picMkLst>
            <pc:docMk/>
            <pc:sldMk cId="2483471925" sldId="296"/>
            <ac:picMk id="4" creationId="{06C28699-AC6B-48D1-A138-F56250E7A94A}"/>
          </ac:picMkLst>
        </pc:picChg>
        <pc:picChg chg="add mod">
          <ac:chgData name="Iqbal Hafidz" userId="1365f50eb2220e93" providerId="LiveId" clId="{5A30A36B-AF65-4256-A5C3-B8683A040C43}" dt="2020-11-24T13:14:48.342" v="1309" actId="14100"/>
          <ac:picMkLst>
            <pc:docMk/>
            <pc:sldMk cId="2483471925" sldId="296"/>
            <ac:picMk id="3074" creationId="{C31B29FB-EB37-4F1B-842F-93809426C2F8}"/>
          </ac:picMkLst>
        </pc:picChg>
      </pc:sldChg>
      <pc:sldChg chg="addSp delSp modSp new modTransition">
        <pc:chgData name="Iqbal Hafidz" userId="1365f50eb2220e93" providerId="LiveId" clId="{5A30A36B-AF65-4256-A5C3-B8683A040C43}" dt="2020-11-27T13:05:39.604" v="3361"/>
        <pc:sldMkLst>
          <pc:docMk/>
          <pc:sldMk cId="2885654828" sldId="297"/>
        </pc:sldMkLst>
        <pc:spChg chg="del">
          <ac:chgData name="Iqbal Hafidz" userId="1365f50eb2220e93" providerId="LiveId" clId="{5A30A36B-AF65-4256-A5C3-B8683A040C43}" dt="2020-11-24T13:19:45.290" v="1311"/>
          <ac:spMkLst>
            <pc:docMk/>
            <pc:sldMk cId="2885654828" sldId="297"/>
            <ac:spMk id="3" creationId="{1A64B98F-DBDB-4396-BFFC-12F63339FCDA}"/>
          </ac:spMkLst>
        </pc:spChg>
        <pc:picChg chg="add mod">
          <ac:chgData name="Iqbal Hafidz" userId="1365f50eb2220e93" providerId="LiveId" clId="{5A30A36B-AF65-4256-A5C3-B8683A040C43}" dt="2020-11-26T12:22:37.902" v="1430"/>
          <ac:picMkLst>
            <pc:docMk/>
            <pc:sldMk cId="2885654828" sldId="297"/>
            <ac:picMk id="5" creationId="{A1A14217-0C1D-4EDD-A145-54117C1E0B4F}"/>
          </ac:picMkLst>
        </pc:picChg>
        <pc:picChg chg="add mod">
          <ac:chgData name="Iqbal Hafidz" userId="1365f50eb2220e93" providerId="LiveId" clId="{5A30A36B-AF65-4256-A5C3-B8683A040C43}" dt="2020-11-24T13:20:49.563" v="1321" actId="1076"/>
          <ac:picMkLst>
            <pc:docMk/>
            <pc:sldMk cId="2885654828" sldId="297"/>
            <ac:picMk id="4098" creationId="{69D7BF93-6CB1-4A3D-9645-46C0B03B914D}"/>
          </ac:picMkLst>
        </pc:picChg>
        <pc:picChg chg="add mod">
          <ac:chgData name="Iqbal Hafidz" userId="1365f50eb2220e93" providerId="LiveId" clId="{5A30A36B-AF65-4256-A5C3-B8683A040C43}" dt="2020-11-24T13:20:53.359" v="1323" actId="1076"/>
          <ac:picMkLst>
            <pc:docMk/>
            <pc:sldMk cId="2885654828" sldId="297"/>
            <ac:picMk id="4100" creationId="{8BC09289-64EF-460D-9E05-7289DD637951}"/>
          </ac:picMkLst>
        </pc:picChg>
      </pc:sldChg>
      <pc:sldChg chg="addSp delSp modSp new modTransition modNotesTx">
        <pc:chgData name="Iqbal Hafidz" userId="1365f50eb2220e93" providerId="LiveId" clId="{5A30A36B-AF65-4256-A5C3-B8683A040C43}" dt="2020-11-27T13:05:39.604" v="3361"/>
        <pc:sldMkLst>
          <pc:docMk/>
          <pc:sldMk cId="3982186940" sldId="298"/>
        </pc:sldMkLst>
        <pc:spChg chg="del">
          <ac:chgData name="Iqbal Hafidz" userId="1365f50eb2220e93" providerId="LiveId" clId="{5A30A36B-AF65-4256-A5C3-B8683A040C43}" dt="2020-11-24T13:26:14.370" v="1326"/>
          <ac:spMkLst>
            <pc:docMk/>
            <pc:sldMk cId="3982186940" sldId="298"/>
            <ac:spMk id="3" creationId="{0555C2BE-77E6-46B4-A298-1DFDA90CE0E4}"/>
          </ac:spMkLst>
        </pc:spChg>
        <pc:picChg chg="add mod">
          <ac:chgData name="Iqbal Hafidz" userId="1365f50eb2220e93" providerId="LiveId" clId="{5A30A36B-AF65-4256-A5C3-B8683A040C43}" dt="2020-11-26T12:22:39.663" v="1431"/>
          <ac:picMkLst>
            <pc:docMk/>
            <pc:sldMk cId="3982186940" sldId="298"/>
            <ac:picMk id="4" creationId="{9E38AA85-8ECE-4995-AD13-A10A497E58B4}"/>
          </ac:picMkLst>
        </pc:picChg>
        <pc:picChg chg="add mod">
          <ac:chgData name="Iqbal Hafidz" userId="1365f50eb2220e93" providerId="LiveId" clId="{5A30A36B-AF65-4256-A5C3-B8683A040C43}" dt="2020-11-24T13:26:25.985" v="1330" actId="14100"/>
          <ac:picMkLst>
            <pc:docMk/>
            <pc:sldMk cId="3982186940" sldId="298"/>
            <ac:picMk id="5122" creationId="{39B122C7-819A-4F22-AEFB-2B01DA6340ED}"/>
          </ac:picMkLst>
        </pc:picChg>
      </pc:sldChg>
      <pc:sldChg chg="addSp delSp modSp new del mod modTransition">
        <pc:chgData name="Iqbal Hafidz" userId="1365f50eb2220e93" providerId="LiveId" clId="{5A30A36B-AF65-4256-A5C3-B8683A040C43}" dt="2020-11-28T00:54:55.630" v="7011" actId="47"/>
        <pc:sldMkLst>
          <pc:docMk/>
          <pc:sldMk cId="568047446" sldId="299"/>
        </pc:sldMkLst>
        <pc:spChg chg="del">
          <ac:chgData name="Iqbal Hafidz" userId="1365f50eb2220e93" providerId="LiveId" clId="{5A30A36B-AF65-4256-A5C3-B8683A040C43}" dt="2020-11-25T14:00:11.606" v="1358" actId="22"/>
          <ac:spMkLst>
            <pc:docMk/>
            <pc:sldMk cId="568047446" sldId="299"/>
            <ac:spMk id="3" creationId="{ED29B8D3-2347-4B84-97F2-1781869E7601}"/>
          </ac:spMkLst>
        </pc:spChg>
        <pc:spChg chg="add mod">
          <ac:chgData name="Iqbal Hafidz" userId="1365f50eb2220e93" providerId="LiveId" clId="{5A30A36B-AF65-4256-A5C3-B8683A040C43}" dt="2020-11-27T16:00:45.710" v="5808" actId="21"/>
          <ac:spMkLst>
            <pc:docMk/>
            <pc:sldMk cId="568047446" sldId="299"/>
            <ac:spMk id="6" creationId="{FB553F57-15C1-4625-8178-35E0EB3A950F}"/>
          </ac:spMkLst>
        </pc:spChg>
        <pc:picChg chg="add mod">
          <ac:chgData name="Iqbal Hafidz" userId="1365f50eb2220e93" providerId="LiveId" clId="{5A30A36B-AF65-4256-A5C3-B8683A040C43}" dt="2020-11-26T12:21:46.981" v="1413"/>
          <ac:picMkLst>
            <pc:docMk/>
            <pc:sldMk cId="568047446" sldId="299"/>
            <ac:picMk id="4" creationId="{BB4B0CA7-6840-46B2-AEA7-31467364D918}"/>
          </ac:picMkLst>
        </pc:picChg>
        <pc:picChg chg="add del mod ord">
          <ac:chgData name="Iqbal Hafidz" userId="1365f50eb2220e93" providerId="LiveId" clId="{5A30A36B-AF65-4256-A5C3-B8683A040C43}" dt="2020-11-27T16:00:45.710" v="5808" actId="21"/>
          <ac:picMkLst>
            <pc:docMk/>
            <pc:sldMk cId="568047446" sldId="299"/>
            <ac:picMk id="5" creationId="{8A857543-F96B-4259-803E-2141048B3E79}"/>
          </ac:picMkLst>
        </pc:picChg>
      </pc:sldChg>
      <pc:sldChg chg="addSp delSp modSp new del mod ord modTransition">
        <pc:chgData name="Iqbal Hafidz" userId="1365f50eb2220e93" providerId="LiveId" clId="{5A30A36B-AF65-4256-A5C3-B8683A040C43}" dt="2020-11-27T15:12:31.299" v="5577" actId="47"/>
        <pc:sldMkLst>
          <pc:docMk/>
          <pc:sldMk cId="890704419" sldId="300"/>
        </pc:sldMkLst>
        <pc:spChg chg="del">
          <ac:chgData name="Iqbal Hafidz" userId="1365f50eb2220e93" providerId="LiveId" clId="{5A30A36B-AF65-4256-A5C3-B8683A040C43}" dt="2020-11-25T14:02:09.251" v="1364" actId="22"/>
          <ac:spMkLst>
            <pc:docMk/>
            <pc:sldMk cId="890704419" sldId="300"/>
            <ac:spMk id="3" creationId="{2BFCDAD9-570C-44B3-9DFD-9855500452A4}"/>
          </ac:spMkLst>
        </pc:spChg>
        <pc:spChg chg="add mod">
          <ac:chgData name="Iqbal Hafidz" userId="1365f50eb2220e93" providerId="LiveId" clId="{5A30A36B-AF65-4256-A5C3-B8683A040C43}" dt="2020-11-27T15:11:41.006" v="5503" actId="21"/>
          <ac:spMkLst>
            <pc:docMk/>
            <pc:sldMk cId="890704419" sldId="300"/>
            <ac:spMk id="6" creationId="{381D84D6-61EC-41AC-95B5-70BA6E1F1C3C}"/>
          </ac:spMkLst>
        </pc:spChg>
        <pc:picChg chg="add mod">
          <ac:chgData name="Iqbal Hafidz" userId="1365f50eb2220e93" providerId="LiveId" clId="{5A30A36B-AF65-4256-A5C3-B8683A040C43}" dt="2020-11-26T12:21:55.911" v="1415"/>
          <ac:picMkLst>
            <pc:docMk/>
            <pc:sldMk cId="890704419" sldId="300"/>
            <ac:picMk id="4" creationId="{9C60B15C-43CD-48D7-997F-A34F103578D6}"/>
          </ac:picMkLst>
        </pc:picChg>
        <pc:picChg chg="add del mod ord">
          <ac:chgData name="Iqbal Hafidz" userId="1365f50eb2220e93" providerId="LiveId" clId="{5A30A36B-AF65-4256-A5C3-B8683A040C43}" dt="2020-11-27T15:11:41.006" v="5503" actId="21"/>
          <ac:picMkLst>
            <pc:docMk/>
            <pc:sldMk cId="890704419" sldId="300"/>
            <ac:picMk id="5" creationId="{EE1F9291-77C4-4BE7-AF3D-9F7378E3740C}"/>
          </ac:picMkLst>
        </pc:picChg>
      </pc:sldChg>
      <pc:sldChg chg="delSp modSp add del mod modTransition delAnim">
        <pc:chgData name="Iqbal Hafidz" userId="1365f50eb2220e93" providerId="LiveId" clId="{5A30A36B-AF65-4256-A5C3-B8683A040C43}" dt="2020-11-28T01:56:12.319" v="8313" actId="47"/>
        <pc:sldMkLst>
          <pc:docMk/>
          <pc:sldMk cId="1657435256" sldId="300"/>
        </pc:sldMkLst>
        <pc:picChg chg="del mod">
          <ac:chgData name="Iqbal Hafidz" userId="1365f50eb2220e93" providerId="LiveId" clId="{5A30A36B-AF65-4256-A5C3-B8683A040C43}" dt="2020-11-28T01:51:37.165" v="8127" actId="21"/>
          <ac:picMkLst>
            <pc:docMk/>
            <pc:sldMk cId="1657435256" sldId="300"/>
            <ac:picMk id="6" creationId="{00000000-0000-0000-0000-000000000000}"/>
          </ac:picMkLst>
        </pc:picChg>
        <pc:picChg chg="del">
          <ac:chgData name="Iqbal Hafidz" userId="1365f50eb2220e93" providerId="LiveId" clId="{5A30A36B-AF65-4256-A5C3-B8683A040C43}" dt="2020-11-28T01:51:43.185" v="8129" actId="21"/>
          <ac:picMkLst>
            <pc:docMk/>
            <pc:sldMk cId="1657435256" sldId="300"/>
            <ac:picMk id="7" creationId="{00000000-0000-0000-0000-000000000000}"/>
          </ac:picMkLst>
        </pc:picChg>
        <pc:cxnChg chg="del">
          <ac:chgData name="Iqbal Hafidz" userId="1365f50eb2220e93" providerId="LiveId" clId="{5A30A36B-AF65-4256-A5C3-B8683A040C43}" dt="2020-11-28T01:51:50.546" v="8131" actId="21"/>
          <ac:cxnSpMkLst>
            <pc:docMk/>
            <pc:sldMk cId="1657435256" sldId="300"/>
            <ac:cxnSpMk id="8" creationId="{00000000-0000-0000-0000-000000000000}"/>
          </ac:cxnSpMkLst>
        </pc:cxnChg>
        <pc:cxnChg chg="del">
          <ac:chgData name="Iqbal Hafidz" userId="1365f50eb2220e93" providerId="LiveId" clId="{5A30A36B-AF65-4256-A5C3-B8683A040C43}" dt="2020-11-28T01:51:58.401" v="8133" actId="21"/>
          <ac:cxnSpMkLst>
            <pc:docMk/>
            <pc:sldMk cId="1657435256" sldId="300"/>
            <ac:cxnSpMk id="9" creationId="{00000000-0000-0000-0000-000000000000}"/>
          </ac:cxnSpMkLst>
        </pc:cxnChg>
      </pc:sldChg>
      <pc:sldChg chg="addSp delSp modSp new mod modTransition">
        <pc:chgData name="Iqbal Hafidz" userId="1365f50eb2220e93" providerId="LiveId" clId="{5A30A36B-AF65-4256-A5C3-B8683A040C43}" dt="2020-11-28T02:00:18.307" v="8519" actId="113"/>
        <pc:sldMkLst>
          <pc:docMk/>
          <pc:sldMk cId="1202309982" sldId="301"/>
        </pc:sldMkLst>
        <pc:spChg chg="mod">
          <ac:chgData name="Iqbal Hafidz" userId="1365f50eb2220e93" providerId="LiveId" clId="{5A30A36B-AF65-4256-A5C3-B8683A040C43}" dt="2020-11-28T02:00:18.307" v="8519" actId="113"/>
          <ac:spMkLst>
            <pc:docMk/>
            <pc:sldMk cId="1202309982" sldId="301"/>
            <ac:spMk id="2" creationId="{E49BC025-87F0-4592-9286-2933CD29A07A}"/>
          </ac:spMkLst>
        </pc:spChg>
        <pc:spChg chg="del">
          <ac:chgData name="Iqbal Hafidz" userId="1365f50eb2220e93" providerId="LiveId" clId="{5A30A36B-AF65-4256-A5C3-B8683A040C43}" dt="2020-11-25T14:10:26.996" v="1373" actId="22"/>
          <ac:spMkLst>
            <pc:docMk/>
            <pc:sldMk cId="1202309982" sldId="301"/>
            <ac:spMk id="3" creationId="{F27B0786-49A3-4715-B2D8-EFDDFBA62521}"/>
          </ac:spMkLst>
        </pc:spChg>
        <pc:spChg chg="add del mod">
          <ac:chgData name="Iqbal Hafidz" userId="1365f50eb2220e93" providerId="LiveId" clId="{5A30A36B-AF65-4256-A5C3-B8683A040C43}" dt="2020-11-28T01:58:44.845" v="8502" actId="478"/>
          <ac:spMkLst>
            <pc:docMk/>
            <pc:sldMk cId="1202309982" sldId="301"/>
            <ac:spMk id="6" creationId="{18EFFB03-6BC2-4A2E-A48F-F7C717184175}"/>
          </ac:spMkLst>
        </pc:spChg>
        <pc:spChg chg="add mod">
          <ac:chgData name="Iqbal Hafidz" userId="1365f50eb2220e93" providerId="LiveId" clId="{5A30A36B-AF65-4256-A5C3-B8683A040C43}" dt="2020-11-28T01:59:46.535" v="8515" actId="207"/>
          <ac:spMkLst>
            <pc:docMk/>
            <pc:sldMk cId="1202309982" sldId="301"/>
            <ac:spMk id="10" creationId="{346D1DAF-B39A-494E-B02A-68CE9B571F2B}"/>
          </ac:spMkLst>
        </pc:spChg>
        <pc:picChg chg="add mod">
          <ac:chgData name="Iqbal Hafidz" userId="1365f50eb2220e93" providerId="LiveId" clId="{5A30A36B-AF65-4256-A5C3-B8683A040C43}" dt="2020-11-26T12:22:10.704" v="1418"/>
          <ac:picMkLst>
            <pc:docMk/>
            <pc:sldMk cId="1202309982" sldId="301"/>
            <ac:picMk id="4" creationId="{BA7FC614-A451-4EF0-9AE6-5A9414AD3EA9}"/>
          </ac:picMkLst>
        </pc:picChg>
        <pc:picChg chg="add del mod ord">
          <ac:chgData name="Iqbal Hafidz" userId="1365f50eb2220e93" providerId="LiveId" clId="{5A30A36B-AF65-4256-A5C3-B8683A040C43}" dt="2020-11-27T14:26:07.888" v="5277" actId="21"/>
          <ac:picMkLst>
            <pc:docMk/>
            <pc:sldMk cId="1202309982" sldId="301"/>
            <ac:picMk id="5" creationId="{8DA7C7DD-27FA-4536-950F-08458ED52525}"/>
          </ac:picMkLst>
        </pc:picChg>
        <pc:picChg chg="add del mod">
          <ac:chgData name="Iqbal Hafidz" userId="1365f50eb2220e93" providerId="LiveId" clId="{5A30A36B-AF65-4256-A5C3-B8683A040C43}" dt="2020-11-28T01:07:54.708" v="7217" actId="21"/>
          <ac:picMkLst>
            <pc:docMk/>
            <pc:sldMk cId="1202309982" sldId="301"/>
            <ac:picMk id="7" creationId="{71AEBFBA-BC3B-47E5-969C-6A801A0D4FA3}"/>
          </ac:picMkLst>
        </pc:picChg>
        <pc:picChg chg="add del mod">
          <ac:chgData name="Iqbal Hafidz" userId="1365f50eb2220e93" providerId="LiveId" clId="{5A30A36B-AF65-4256-A5C3-B8683A040C43}" dt="2020-11-28T01:54:27.081" v="8200" actId="21"/>
          <ac:picMkLst>
            <pc:docMk/>
            <pc:sldMk cId="1202309982" sldId="301"/>
            <ac:picMk id="8" creationId="{4F2BA848-A765-45AC-A77C-ACC9F5F019B3}"/>
          </ac:picMkLst>
        </pc:picChg>
        <pc:picChg chg="add mod">
          <ac:chgData name="Iqbal Hafidz" userId="1365f50eb2220e93" providerId="LiveId" clId="{5A30A36B-AF65-4256-A5C3-B8683A040C43}" dt="2020-11-28T01:59:04.475" v="8508" actId="1076"/>
          <ac:picMkLst>
            <pc:docMk/>
            <pc:sldMk cId="1202309982" sldId="301"/>
            <ac:picMk id="9" creationId="{27FE46C9-BD53-49D5-A6D2-EF67DC2C09A0}"/>
          </ac:picMkLst>
        </pc:picChg>
        <pc:picChg chg="add mod">
          <ac:chgData name="Iqbal Hafidz" userId="1365f50eb2220e93" providerId="LiveId" clId="{5A30A36B-AF65-4256-A5C3-B8683A040C43}" dt="2020-11-28T02:00:00.435" v="8517"/>
          <ac:picMkLst>
            <pc:docMk/>
            <pc:sldMk cId="1202309982" sldId="301"/>
            <ac:picMk id="11" creationId="{A102DA44-C653-4DAD-8D4E-C6F36815EB0A}"/>
          </ac:picMkLst>
        </pc:picChg>
      </pc:sldChg>
      <pc:sldChg chg="new del">
        <pc:chgData name="Iqbal Hafidz" userId="1365f50eb2220e93" providerId="LiveId" clId="{5A30A36B-AF65-4256-A5C3-B8683A040C43}" dt="2020-11-26T12:39:40.353" v="2085" actId="47"/>
        <pc:sldMkLst>
          <pc:docMk/>
          <pc:sldMk cId="290559389" sldId="302"/>
        </pc:sldMkLst>
      </pc:sldChg>
      <pc:sldChg chg="new del">
        <pc:chgData name="Iqbal Hafidz" userId="1365f50eb2220e93" providerId="LiveId" clId="{5A30A36B-AF65-4256-A5C3-B8683A040C43}" dt="2020-11-26T12:47:14.491" v="2106" actId="47"/>
        <pc:sldMkLst>
          <pc:docMk/>
          <pc:sldMk cId="2030336116" sldId="302"/>
        </pc:sldMkLst>
      </pc:sldChg>
      <pc:sldChg chg="addSp delSp modSp add mod modTransition modAnim chgLayout">
        <pc:chgData name="Iqbal Hafidz" userId="1365f50eb2220e93" providerId="LiveId" clId="{5A30A36B-AF65-4256-A5C3-B8683A040C43}" dt="2020-11-27T23:02:11.794" v="6347" actId="207"/>
        <pc:sldMkLst>
          <pc:docMk/>
          <pc:sldMk cId="1725378207" sldId="303"/>
        </pc:sldMkLst>
        <pc:spChg chg="mod ord">
          <ac:chgData name="Iqbal Hafidz" userId="1365f50eb2220e93" providerId="LiveId" clId="{5A30A36B-AF65-4256-A5C3-B8683A040C43}" dt="2020-11-26T12:54:32.948" v="2216" actId="700"/>
          <ac:spMkLst>
            <pc:docMk/>
            <pc:sldMk cId="1725378207" sldId="303"/>
            <ac:spMk id="2" creationId="{C2B5BA6C-07A1-4A6C-BADD-ED1C57FB5A60}"/>
          </ac:spMkLst>
        </pc:spChg>
        <pc:spChg chg="add mod">
          <ac:chgData name="Iqbal Hafidz" userId="1365f50eb2220e93" providerId="LiveId" clId="{5A30A36B-AF65-4256-A5C3-B8683A040C43}" dt="2020-11-27T23:01:25.189" v="6345" actId="208"/>
          <ac:spMkLst>
            <pc:docMk/>
            <pc:sldMk cId="1725378207" sldId="303"/>
            <ac:spMk id="3" creationId="{2D682E36-687D-4A60-A281-ADBB014B6FDF}"/>
          </ac:spMkLst>
        </pc:spChg>
        <pc:spChg chg="add del mod">
          <ac:chgData name="Iqbal Hafidz" userId="1365f50eb2220e93" providerId="LiveId" clId="{5A30A36B-AF65-4256-A5C3-B8683A040C43}" dt="2020-11-26T12:54:21.599" v="2213" actId="478"/>
          <ac:spMkLst>
            <pc:docMk/>
            <pc:sldMk cId="1725378207" sldId="303"/>
            <ac:spMk id="3" creationId="{31F544F3-61A3-4927-902B-A4AA1A46BA11}"/>
          </ac:spMkLst>
        </pc:spChg>
        <pc:spChg chg="add mod">
          <ac:chgData name="Iqbal Hafidz" userId="1365f50eb2220e93" providerId="LiveId" clId="{5A30A36B-AF65-4256-A5C3-B8683A040C43}" dt="2020-11-27T23:02:11.794" v="6347" actId="207"/>
          <ac:spMkLst>
            <pc:docMk/>
            <pc:sldMk cId="1725378207" sldId="303"/>
            <ac:spMk id="4" creationId="{BA24F635-EDDE-4373-B856-2D531BD449AF}"/>
          </ac:spMkLst>
        </pc:spChg>
        <pc:picChg chg="del">
          <ac:chgData name="Iqbal Hafidz" userId="1365f50eb2220e93" providerId="LiveId" clId="{5A30A36B-AF65-4256-A5C3-B8683A040C43}" dt="2020-11-26T12:55:54.099" v="2327" actId="21"/>
          <ac:picMkLst>
            <pc:docMk/>
            <pc:sldMk cId="1725378207" sldId="303"/>
            <ac:picMk id="5" creationId="{53E0B0C6-ABE8-4E58-87B9-3F4E8BB6DF7A}"/>
          </ac:picMkLst>
        </pc:picChg>
        <pc:picChg chg="add del mod">
          <ac:chgData name="Iqbal Hafidz" userId="1365f50eb2220e93" providerId="LiveId" clId="{5A30A36B-AF65-4256-A5C3-B8683A040C43}" dt="2020-11-26T12:54:16.462" v="2205"/>
          <ac:picMkLst>
            <pc:docMk/>
            <pc:sldMk cId="1725378207" sldId="303"/>
            <ac:picMk id="9" creationId="{0062514C-E1DF-4774-9A42-B8F8F9C72B7F}"/>
          </ac:picMkLst>
        </pc:picChg>
        <pc:picChg chg="add mod">
          <ac:chgData name="Iqbal Hafidz" userId="1365f50eb2220e93" providerId="LiveId" clId="{5A30A36B-AF65-4256-A5C3-B8683A040C43}" dt="2020-11-26T12:56:01.403" v="2330" actId="14100"/>
          <ac:picMkLst>
            <pc:docMk/>
            <pc:sldMk cId="1725378207" sldId="303"/>
            <ac:picMk id="11" creationId="{3469381B-CD71-458A-A957-C386CD3FE2DE}"/>
          </ac:picMkLst>
        </pc:picChg>
        <pc:picChg chg="add mod">
          <ac:chgData name="Iqbal Hafidz" userId="1365f50eb2220e93" providerId="LiveId" clId="{5A30A36B-AF65-4256-A5C3-B8683A040C43}" dt="2020-11-26T12:55:54.574" v="2328"/>
          <ac:picMkLst>
            <pc:docMk/>
            <pc:sldMk cId="1725378207" sldId="303"/>
            <ac:picMk id="12" creationId="{3C4ED744-07C8-4776-AB8B-C17BD6CF0629}"/>
          </ac:picMkLst>
        </pc:picChg>
        <pc:picChg chg="add del mod ord">
          <ac:chgData name="Iqbal Hafidz" userId="1365f50eb2220e93" providerId="LiveId" clId="{5A30A36B-AF65-4256-A5C3-B8683A040C43}" dt="2020-11-26T12:54:34.840" v="2217" actId="478"/>
          <ac:picMkLst>
            <pc:docMk/>
            <pc:sldMk cId="1725378207" sldId="303"/>
            <ac:picMk id="3076" creationId="{C7BD2B9F-A8C1-4C10-800E-8CADE4F591B2}"/>
          </ac:picMkLst>
        </pc:picChg>
        <pc:picChg chg="mod">
          <ac:chgData name="Iqbal Hafidz" userId="1365f50eb2220e93" providerId="LiveId" clId="{5A30A36B-AF65-4256-A5C3-B8683A040C43}" dt="2020-11-26T12:55:41.595" v="2325" actId="1076"/>
          <ac:picMkLst>
            <pc:docMk/>
            <pc:sldMk cId="1725378207" sldId="303"/>
            <ac:picMk id="3080" creationId="{54DBE0EF-C049-431F-B57C-89024982E080}"/>
          </ac:picMkLst>
        </pc:picChg>
      </pc:sldChg>
      <pc:sldChg chg="addSp delSp modSp add del">
        <pc:chgData name="Iqbal Hafidz" userId="1365f50eb2220e93" providerId="LiveId" clId="{5A30A36B-AF65-4256-A5C3-B8683A040C43}" dt="2020-11-26T12:39:38.237" v="2084" actId="47"/>
        <pc:sldMkLst>
          <pc:docMk/>
          <pc:sldMk cId="3129039332" sldId="303"/>
        </pc:sldMkLst>
        <pc:spChg chg="add mod">
          <ac:chgData name="Iqbal Hafidz" userId="1365f50eb2220e93" providerId="LiveId" clId="{5A30A36B-AF65-4256-A5C3-B8683A040C43}" dt="2020-11-26T12:38:52.041" v="2070" actId="21"/>
          <ac:spMkLst>
            <pc:docMk/>
            <pc:sldMk cId="3129039332" sldId="303"/>
            <ac:spMk id="3" creationId="{D13D1DBB-D564-4103-8957-EF74F39982D5}"/>
          </ac:spMkLst>
        </pc:spChg>
        <pc:picChg chg="del">
          <ac:chgData name="Iqbal Hafidz" userId="1365f50eb2220e93" providerId="LiveId" clId="{5A30A36B-AF65-4256-A5C3-B8683A040C43}" dt="2020-11-26T12:38:52.041" v="2070" actId="21"/>
          <ac:picMkLst>
            <pc:docMk/>
            <pc:sldMk cId="3129039332" sldId="303"/>
            <ac:picMk id="2050" creationId="{06EBCDEE-F91A-4DB3-B9CE-1DAE5B98F8AD}"/>
          </ac:picMkLst>
        </pc:picChg>
      </pc:sldChg>
      <pc:sldChg chg="addSp delSp modSp add del">
        <pc:chgData name="Iqbal Hafidz" userId="1365f50eb2220e93" providerId="LiveId" clId="{5A30A36B-AF65-4256-A5C3-B8683A040C43}" dt="2020-11-26T12:56:13.131" v="2331" actId="47"/>
        <pc:sldMkLst>
          <pc:docMk/>
          <pc:sldMk cId="2721363258" sldId="304"/>
        </pc:sldMkLst>
        <pc:spChg chg="add mod">
          <ac:chgData name="Iqbal Hafidz" userId="1365f50eb2220e93" providerId="LiveId" clId="{5A30A36B-AF65-4256-A5C3-B8683A040C43}" dt="2020-11-26T12:55:20.586" v="2319" actId="21"/>
          <ac:spMkLst>
            <pc:docMk/>
            <pc:sldMk cId="2721363258" sldId="304"/>
            <ac:spMk id="3" creationId="{6F48D0E7-F058-41B1-9CDF-968779E0693D}"/>
          </ac:spMkLst>
        </pc:spChg>
        <pc:picChg chg="del">
          <ac:chgData name="Iqbal Hafidz" userId="1365f50eb2220e93" providerId="LiveId" clId="{5A30A36B-AF65-4256-A5C3-B8683A040C43}" dt="2020-11-26T12:55:20.586" v="2319" actId="21"/>
          <ac:picMkLst>
            <pc:docMk/>
            <pc:sldMk cId="2721363258" sldId="304"/>
            <ac:picMk id="3076" creationId="{C7BD2B9F-A8C1-4C10-800E-8CADE4F591B2}"/>
          </ac:picMkLst>
        </pc:picChg>
      </pc:sldChg>
      <pc:sldChg chg="delSp modSp add del mod addAnim delAnim modAnim">
        <pc:chgData name="Iqbal Hafidz" userId="1365f50eb2220e93" providerId="LiveId" clId="{5A30A36B-AF65-4256-A5C3-B8683A040C43}" dt="2020-11-26T12:49:16.399" v="2135" actId="47"/>
        <pc:sldMkLst>
          <pc:docMk/>
          <pc:sldMk cId="3204187992" sldId="304"/>
        </pc:sldMkLst>
        <pc:spChg chg="del mod">
          <ac:chgData name="Iqbal Hafidz" userId="1365f50eb2220e93" providerId="LiveId" clId="{5A30A36B-AF65-4256-A5C3-B8683A040C43}" dt="2020-11-26T12:48:38.785" v="2124" actId="21"/>
          <ac:spMkLst>
            <pc:docMk/>
            <pc:sldMk cId="3204187992" sldId="304"/>
            <ac:spMk id="5" creationId="{5745059B-46AF-4BF6-B18A-0B9A5B78AFD9}"/>
          </ac:spMkLst>
        </pc:spChg>
        <pc:picChg chg="del">
          <ac:chgData name="Iqbal Hafidz" userId="1365f50eb2220e93" providerId="LiveId" clId="{5A30A36B-AF65-4256-A5C3-B8683A040C43}" dt="2020-11-26T12:48:03.498" v="2116" actId="21"/>
          <ac:picMkLst>
            <pc:docMk/>
            <pc:sldMk cId="3204187992" sldId="304"/>
            <ac:picMk id="4" creationId="{56285190-F4F0-4766-B8D6-396A82EDD96C}"/>
          </ac:picMkLst>
        </pc:picChg>
        <pc:picChg chg="del">
          <ac:chgData name="Iqbal Hafidz" userId="1365f50eb2220e93" providerId="LiveId" clId="{5A30A36B-AF65-4256-A5C3-B8683A040C43}" dt="2020-11-26T12:48:10.716" v="2118" actId="21"/>
          <ac:picMkLst>
            <pc:docMk/>
            <pc:sldMk cId="3204187992" sldId="304"/>
            <ac:picMk id="1026" creationId="{00000000-0000-0000-0000-000000000000}"/>
          </ac:picMkLst>
        </pc:picChg>
        <pc:picChg chg="del">
          <ac:chgData name="Iqbal Hafidz" userId="1365f50eb2220e93" providerId="LiveId" clId="{5A30A36B-AF65-4256-A5C3-B8683A040C43}" dt="2020-11-26T12:47:56.504" v="2114" actId="21"/>
          <ac:picMkLst>
            <pc:docMk/>
            <pc:sldMk cId="3204187992" sldId="304"/>
            <ac:picMk id="1028" creationId="{819D7546-5F65-4E1C-B07F-6C659E55193A}"/>
          </ac:picMkLst>
        </pc:picChg>
      </pc:sldChg>
      <pc:sldChg chg="modSp new del mod modTransition">
        <pc:chgData name="Iqbal Hafidz" userId="1365f50eb2220e93" providerId="LiveId" clId="{5A30A36B-AF65-4256-A5C3-B8683A040C43}" dt="2020-11-28T01:01:57.705" v="7069" actId="47"/>
        <pc:sldMkLst>
          <pc:docMk/>
          <pc:sldMk cId="4199628510" sldId="304"/>
        </pc:sldMkLst>
        <pc:spChg chg="mod">
          <ac:chgData name="Iqbal Hafidz" userId="1365f50eb2220e93" providerId="LiveId" clId="{5A30A36B-AF65-4256-A5C3-B8683A040C43}" dt="2020-11-26T14:53:41.185" v="3035" actId="207"/>
          <ac:spMkLst>
            <pc:docMk/>
            <pc:sldMk cId="4199628510" sldId="304"/>
            <ac:spMk id="3" creationId="{508F88BE-A84B-45B6-A6BD-AC220D9FDB15}"/>
          </ac:spMkLst>
        </pc:spChg>
      </pc:sldChg>
      <pc:sldChg chg="addSp delSp modSp add mod modTransition">
        <pc:chgData name="Iqbal Hafidz" userId="1365f50eb2220e93" providerId="LiveId" clId="{5A30A36B-AF65-4256-A5C3-B8683A040C43}" dt="2020-11-27T23:30:33.854" v="6674" actId="1076"/>
        <pc:sldMkLst>
          <pc:docMk/>
          <pc:sldMk cId="3178861467" sldId="305"/>
        </pc:sldMkLst>
        <pc:spChg chg="mod">
          <ac:chgData name="Iqbal Hafidz" userId="1365f50eb2220e93" providerId="LiveId" clId="{5A30A36B-AF65-4256-A5C3-B8683A040C43}" dt="2020-11-27T13:32:11.481" v="3759" actId="20577"/>
          <ac:spMkLst>
            <pc:docMk/>
            <pc:sldMk cId="3178861467" sldId="305"/>
            <ac:spMk id="2" creationId="{C2B5BA6C-07A1-4A6C-BADD-ED1C57FB5A60}"/>
          </ac:spMkLst>
        </pc:spChg>
        <pc:spChg chg="mod">
          <ac:chgData name="Iqbal Hafidz" userId="1365f50eb2220e93" providerId="LiveId" clId="{5A30A36B-AF65-4256-A5C3-B8683A040C43}" dt="2020-11-27T13:32:22.336" v="3777" actId="20577"/>
          <ac:spMkLst>
            <pc:docMk/>
            <pc:sldMk cId="3178861467" sldId="305"/>
            <ac:spMk id="3" creationId="{F3F7255B-5277-4BC5-8648-2B587F262FFE}"/>
          </ac:spMkLst>
        </pc:spChg>
        <pc:picChg chg="del">
          <ac:chgData name="Iqbal Hafidz" userId="1365f50eb2220e93" providerId="LiveId" clId="{5A30A36B-AF65-4256-A5C3-B8683A040C43}" dt="2020-11-26T15:00:56.503" v="3231" actId="21"/>
          <ac:picMkLst>
            <pc:docMk/>
            <pc:sldMk cId="3178861467" sldId="305"/>
            <ac:picMk id="5" creationId="{53E0B0C6-ABE8-4E58-87B9-3F4E8BB6DF7A}"/>
          </ac:picMkLst>
        </pc:picChg>
        <pc:picChg chg="del">
          <ac:chgData name="Iqbal Hafidz" userId="1365f50eb2220e93" providerId="LiveId" clId="{5A30A36B-AF65-4256-A5C3-B8683A040C43}" dt="2020-11-26T14:57:42.776" v="3217" actId="478"/>
          <ac:picMkLst>
            <pc:docMk/>
            <pc:sldMk cId="3178861467" sldId="305"/>
            <ac:picMk id="9" creationId="{84C4703E-4DAA-49A0-87AF-DC65850AB490}"/>
          </ac:picMkLst>
        </pc:picChg>
        <pc:picChg chg="add mod">
          <ac:chgData name="Iqbal Hafidz" userId="1365f50eb2220e93" providerId="LiveId" clId="{5A30A36B-AF65-4256-A5C3-B8683A040C43}" dt="2020-11-26T15:00:56.917" v="3232"/>
          <ac:picMkLst>
            <pc:docMk/>
            <pc:sldMk cId="3178861467" sldId="305"/>
            <ac:picMk id="11" creationId="{23202882-05BD-46C4-804B-8023F968EC43}"/>
          </ac:picMkLst>
        </pc:picChg>
        <pc:picChg chg="del">
          <ac:chgData name="Iqbal Hafidz" userId="1365f50eb2220e93" providerId="LiveId" clId="{5A30A36B-AF65-4256-A5C3-B8683A040C43}" dt="2020-11-26T14:57:42.073" v="3216" actId="478"/>
          <ac:picMkLst>
            <pc:docMk/>
            <pc:sldMk cId="3178861467" sldId="305"/>
            <ac:picMk id="6148" creationId="{B35DA5FF-78D3-427D-89A1-415A2A2ABB08}"/>
          </ac:picMkLst>
        </pc:picChg>
        <pc:picChg chg="add mod">
          <ac:chgData name="Iqbal Hafidz" userId="1365f50eb2220e93" providerId="LiveId" clId="{5A30A36B-AF65-4256-A5C3-B8683A040C43}" dt="2020-11-27T23:30:33.854" v="6674" actId="1076"/>
          <ac:picMkLst>
            <pc:docMk/>
            <pc:sldMk cId="3178861467" sldId="305"/>
            <ac:picMk id="48130" creationId="{00C0D5D7-9F6F-47C8-88C0-B8FAD8431886}"/>
          </ac:picMkLst>
        </pc:picChg>
        <pc:picChg chg="add mod">
          <ac:chgData name="Iqbal Hafidz" userId="1365f50eb2220e93" providerId="LiveId" clId="{5A30A36B-AF65-4256-A5C3-B8683A040C43}" dt="2020-11-27T23:30:31.974" v="6673" actId="1076"/>
          <ac:picMkLst>
            <pc:docMk/>
            <pc:sldMk cId="3178861467" sldId="305"/>
            <ac:picMk id="48132" creationId="{49AACA22-C5B2-4773-AD1F-4436FD34967C}"/>
          </ac:picMkLst>
        </pc:picChg>
      </pc:sldChg>
      <pc:sldChg chg="addSp delSp modSp add mod">
        <pc:chgData name="Iqbal Hafidz" userId="1365f50eb2220e93" providerId="LiveId" clId="{5A30A36B-AF65-4256-A5C3-B8683A040C43}" dt="2020-11-28T02:25:32.153" v="8853" actId="14100"/>
        <pc:sldMkLst>
          <pc:docMk/>
          <pc:sldMk cId="1816393757" sldId="306"/>
        </pc:sldMkLst>
        <pc:spChg chg="mod">
          <ac:chgData name="Iqbal Hafidz" userId="1365f50eb2220e93" providerId="LiveId" clId="{5A30A36B-AF65-4256-A5C3-B8683A040C43}" dt="2020-11-27T13:08:21.455" v="3379" actId="20577"/>
          <ac:spMkLst>
            <pc:docMk/>
            <pc:sldMk cId="1816393757" sldId="306"/>
            <ac:spMk id="2" creationId="{C2B5BA6C-07A1-4A6C-BADD-ED1C57FB5A60}"/>
          </ac:spMkLst>
        </pc:spChg>
        <pc:spChg chg="del mod">
          <ac:chgData name="Iqbal Hafidz" userId="1365f50eb2220e93" providerId="LiveId" clId="{5A30A36B-AF65-4256-A5C3-B8683A040C43}" dt="2020-11-27T13:08:27.848" v="3381"/>
          <ac:spMkLst>
            <pc:docMk/>
            <pc:sldMk cId="1816393757" sldId="306"/>
            <ac:spMk id="3" creationId="{6FC9590F-1705-4A75-AEC0-CB33E3340397}"/>
          </ac:spMkLst>
        </pc:spChg>
        <pc:picChg chg="add mod">
          <ac:chgData name="Iqbal Hafidz" userId="1365f50eb2220e93" providerId="LiveId" clId="{5A30A36B-AF65-4256-A5C3-B8683A040C43}" dt="2020-11-28T02:25:32.153" v="8853" actId="14100"/>
          <ac:picMkLst>
            <pc:docMk/>
            <pc:sldMk cId="1816393757" sldId="306"/>
            <ac:picMk id="4" creationId="{1283C77F-A671-4EF9-8179-594A86301C49}"/>
          </ac:picMkLst>
        </pc:picChg>
        <pc:picChg chg="del">
          <ac:chgData name="Iqbal Hafidz" userId="1365f50eb2220e93" providerId="LiveId" clId="{5A30A36B-AF65-4256-A5C3-B8683A040C43}" dt="2020-11-27T13:09:04.993" v="3394" actId="21"/>
          <ac:picMkLst>
            <pc:docMk/>
            <pc:sldMk cId="1816393757" sldId="306"/>
            <ac:picMk id="5" creationId="{53E0B0C6-ABE8-4E58-87B9-3F4E8BB6DF7A}"/>
          </ac:picMkLst>
        </pc:picChg>
        <pc:picChg chg="del">
          <ac:chgData name="Iqbal Hafidz" userId="1365f50eb2220e93" providerId="LiveId" clId="{5A30A36B-AF65-4256-A5C3-B8683A040C43}" dt="2020-11-27T13:09:00.613" v="3392" actId="21"/>
          <ac:picMkLst>
            <pc:docMk/>
            <pc:sldMk cId="1816393757" sldId="306"/>
            <ac:picMk id="8" creationId="{FF59D550-8A02-4A3F-9F87-C38ED3AF4629}"/>
          </ac:picMkLst>
        </pc:picChg>
        <pc:picChg chg="add mod">
          <ac:chgData name="Iqbal Hafidz" userId="1365f50eb2220e93" providerId="LiveId" clId="{5A30A36B-AF65-4256-A5C3-B8683A040C43}" dt="2020-11-27T13:09:01.274" v="3393"/>
          <ac:picMkLst>
            <pc:docMk/>
            <pc:sldMk cId="1816393757" sldId="306"/>
            <ac:picMk id="10" creationId="{C917925A-066E-4B2C-A777-ADC1F9B9FB0D}"/>
          </ac:picMkLst>
        </pc:picChg>
        <pc:picChg chg="add mod">
          <ac:chgData name="Iqbal Hafidz" userId="1365f50eb2220e93" providerId="LiveId" clId="{5A30A36B-AF65-4256-A5C3-B8683A040C43}" dt="2020-11-27T13:09:05.384" v="3395"/>
          <ac:picMkLst>
            <pc:docMk/>
            <pc:sldMk cId="1816393757" sldId="306"/>
            <ac:picMk id="11" creationId="{8198B51D-880D-4F34-ABF4-97B7F956EBD2}"/>
          </ac:picMkLst>
        </pc:picChg>
        <pc:picChg chg="del">
          <ac:chgData name="Iqbal Hafidz" userId="1365f50eb2220e93" providerId="LiveId" clId="{5A30A36B-AF65-4256-A5C3-B8683A040C43}" dt="2020-11-27T13:08:13.674" v="3363" actId="478"/>
          <ac:picMkLst>
            <pc:docMk/>
            <pc:sldMk cId="1816393757" sldId="306"/>
            <ac:picMk id="1026" creationId="{0E7E83DC-BD33-4F7F-99FF-ECADF5D2163D}"/>
          </ac:picMkLst>
        </pc:picChg>
        <pc:picChg chg="add mod">
          <ac:chgData name="Iqbal Hafidz" userId="1365f50eb2220e93" providerId="LiveId" clId="{5A30A36B-AF65-4256-A5C3-B8683A040C43}" dt="2020-11-27T13:08:58.599" v="3391" actId="1076"/>
          <ac:picMkLst>
            <pc:docMk/>
            <pc:sldMk cId="1816393757" sldId="306"/>
            <ac:picMk id="1028" creationId="{A1A3DADB-885C-4BA6-B8A4-C6D3B48B9C73}"/>
          </ac:picMkLst>
        </pc:picChg>
      </pc:sldChg>
      <pc:sldChg chg="addSp delSp modSp add mod ord modNotesTx">
        <pc:chgData name="Iqbal Hafidz" userId="1365f50eb2220e93" providerId="LiveId" clId="{5A30A36B-AF65-4256-A5C3-B8683A040C43}" dt="2020-11-28T05:38:27.770" v="9791"/>
        <pc:sldMkLst>
          <pc:docMk/>
          <pc:sldMk cId="2657282855" sldId="307"/>
        </pc:sldMkLst>
        <pc:spChg chg="mod">
          <ac:chgData name="Iqbal Hafidz" userId="1365f50eb2220e93" providerId="LiveId" clId="{5A30A36B-AF65-4256-A5C3-B8683A040C43}" dt="2020-11-27T13:31:27.564" v="3755" actId="20577"/>
          <ac:spMkLst>
            <pc:docMk/>
            <pc:sldMk cId="2657282855" sldId="307"/>
            <ac:spMk id="2" creationId="{C2B5BA6C-07A1-4A6C-BADD-ED1C57FB5A60}"/>
          </ac:spMkLst>
        </pc:spChg>
        <pc:spChg chg="del mod">
          <ac:chgData name="Iqbal Hafidz" userId="1365f50eb2220e93" providerId="LiveId" clId="{5A30A36B-AF65-4256-A5C3-B8683A040C43}" dt="2020-11-27T13:31:39.155" v="3758" actId="478"/>
          <ac:spMkLst>
            <pc:docMk/>
            <pc:sldMk cId="2657282855" sldId="307"/>
            <ac:spMk id="3" creationId="{6FC9590F-1705-4A75-AEC0-CB33E3340397}"/>
          </ac:spMkLst>
        </pc:spChg>
        <pc:picChg chg="del">
          <ac:chgData name="Iqbal Hafidz" userId="1365f50eb2220e93" providerId="LiveId" clId="{5A30A36B-AF65-4256-A5C3-B8683A040C43}" dt="2020-11-28T05:38:27.257" v="9790" actId="21"/>
          <ac:picMkLst>
            <pc:docMk/>
            <pc:sldMk cId="2657282855" sldId="307"/>
            <ac:picMk id="8" creationId="{CD1CBBC2-5368-47C9-B80F-A390D2017F35}"/>
          </ac:picMkLst>
        </pc:picChg>
        <pc:picChg chg="add mod">
          <ac:chgData name="Iqbal Hafidz" userId="1365f50eb2220e93" providerId="LiveId" clId="{5A30A36B-AF65-4256-A5C3-B8683A040C43}" dt="2020-11-28T05:38:27.770" v="9791"/>
          <ac:picMkLst>
            <pc:docMk/>
            <pc:sldMk cId="2657282855" sldId="307"/>
            <ac:picMk id="9" creationId="{51F419E2-4ED7-4006-9A5F-0354B484F61C}"/>
          </ac:picMkLst>
        </pc:picChg>
        <pc:picChg chg="del">
          <ac:chgData name="Iqbal Hafidz" userId="1365f50eb2220e93" providerId="LiveId" clId="{5A30A36B-AF65-4256-A5C3-B8683A040C43}" dt="2020-11-27T13:21:23.058" v="3683" actId="478"/>
          <ac:picMkLst>
            <pc:docMk/>
            <pc:sldMk cId="2657282855" sldId="307"/>
            <ac:picMk id="1028" creationId="{7308F49F-3A18-4300-A940-808D57783CC9}"/>
          </ac:picMkLst>
        </pc:picChg>
        <pc:picChg chg="add del mod">
          <ac:chgData name="Iqbal Hafidz" userId="1365f50eb2220e93" providerId="LiveId" clId="{5A30A36B-AF65-4256-A5C3-B8683A040C43}" dt="2020-11-27T13:30:55.027" v="3721" actId="478"/>
          <ac:picMkLst>
            <pc:docMk/>
            <pc:sldMk cId="2657282855" sldId="307"/>
            <ac:picMk id="2050" creationId="{2390DBD0-DD51-44DE-A0EB-CC7C45792A07}"/>
          </ac:picMkLst>
        </pc:picChg>
        <pc:picChg chg="add del mod">
          <ac:chgData name="Iqbal Hafidz" userId="1365f50eb2220e93" providerId="LiveId" clId="{5A30A36B-AF65-4256-A5C3-B8683A040C43}" dt="2020-11-27T13:30:57.059" v="3722" actId="478"/>
          <ac:picMkLst>
            <pc:docMk/>
            <pc:sldMk cId="2657282855" sldId="307"/>
            <ac:picMk id="2052" creationId="{C883FB10-95FF-453F-9B47-37DCA809677A}"/>
          </ac:picMkLst>
        </pc:picChg>
        <pc:picChg chg="add mod">
          <ac:chgData name="Iqbal Hafidz" userId="1365f50eb2220e93" providerId="LiveId" clId="{5A30A36B-AF65-4256-A5C3-B8683A040C43}" dt="2020-11-27T13:31:15.997" v="3726" actId="1076"/>
          <ac:picMkLst>
            <pc:docMk/>
            <pc:sldMk cId="2657282855" sldId="307"/>
            <ac:picMk id="2054" creationId="{CE858392-3E7A-4CB2-9105-11EE5EFEEE22}"/>
          </ac:picMkLst>
        </pc:picChg>
        <pc:picChg chg="del">
          <ac:chgData name="Iqbal Hafidz" userId="1365f50eb2220e93" providerId="LiveId" clId="{5A30A36B-AF65-4256-A5C3-B8683A040C43}" dt="2020-11-27T13:21:22.455" v="3682" actId="478"/>
          <ac:picMkLst>
            <pc:docMk/>
            <pc:sldMk cId="2657282855" sldId="307"/>
            <ac:picMk id="7170" creationId="{A3D112C4-9963-4826-AA41-5CAF5F57A938}"/>
          </ac:picMkLst>
        </pc:picChg>
      </pc:sldChg>
      <pc:sldChg chg="new del">
        <pc:chgData name="Iqbal Hafidz" userId="1365f50eb2220e93" providerId="LiveId" clId="{5A30A36B-AF65-4256-A5C3-B8683A040C43}" dt="2020-11-27T14:28:38.111" v="5303" actId="47"/>
        <pc:sldMkLst>
          <pc:docMk/>
          <pc:sldMk cId="2368224451" sldId="308"/>
        </pc:sldMkLst>
      </pc:sldChg>
      <pc:sldChg chg="add">
        <pc:chgData name="Iqbal Hafidz" userId="1365f50eb2220e93" providerId="LiveId" clId="{5A30A36B-AF65-4256-A5C3-B8683A040C43}" dt="2020-11-27T13:30:51.908" v="3720"/>
        <pc:sldMkLst>
          <pc:docMk/>
          <pc:sldMk cId="2429065457" sldId="309"/>
        </pc:sldMkLst>
      </pc:sldChg>
      <pc:sldChg chg="addSp delSp modSp add mod ord">
        <pc:chgData name="Iqbal Hafidz" userId="1365f50eb2220e93" providerId="LiveId" clId="{5A30A36B-AF65-4256-A5C3-B8683A040C43}" dt="2020-11-27T15:27:12.310" v="5583"/>
        <pc:sldMkLst>
          <pc:docMk/>
          <pc:sldMk cId="4131745776" sldId="310"/>
        </pc:sldMkLst>
        <pc:spChg chg="mod">
          <ac:chgData name="Iqbal Hafidz" userId="1365f50eb2220e93" providerId="LiveId" clId="{5A30A36B-AF65-4256-A5C3-B8683A040C43}" dt="2020-11-27T13:55:08.775" v="4075" actId="20577"/>
          <ac:spMkLst>
            <pc:docMk/>
            <pc:sldMk cId="4131745776" sldId="310"/>
            <ac:spMk id="2" creationId="{C2B5BA6C-07A1-4A6C-BADD-ED1C57FB5A60}"/>
          </ac:spMkLst>
        </pc:spChg>
        <pc:spChg chg="mod">
          <ac:chgData name="Iqbal Hafidz" userId="1365f50eb2220e93" providerId="LiveId" clId="{5A30A36B-AF65-4256-A5C3-B8683A040C43}" dt="2020-11-27T13:54:30.551" v="4063" actId="20577"/>
          <ac:spMkLst>
            <pc:docMk/>
            <pc:sldMk cId="4131745776" sldId="310"/>
            <ac:spMk id="3" creationId="{6FC9590F-1705-4A75-AEC0-CB33E3340397}"/>
          </ac:spMkLst>
        </pc:spChg>
        <pc:picChg chg="del">
          <ac:chgData name="Iqbal Hafidz" userId="1365f50eb2220e93" providerId="LiveId" clId="{5A30A36B-AF65-4256-A5C3-B8683A040C43}" dt="2020-11-27T13:54:44.988" v="4066" actId="21"/>
          <ac:picMkLst>
            <pc:docMk/>
            <pc:sldMk cId="4131745776" sldId="310"/>
            <ac:picMk id="5" creationId="{53E0B0C6-ABE8-4E58-87B9-3F4E8BB6DF7A}"/>
          </ac:picMkLst>
        </pc:picChg>
        <pc:picChg chg="add del mod">
          <ac:chgData name="Iqbal Hafidz" userId="1365f50eb2220e93" providerId="LiveId" clId="{5A30A36B-AF65-4256-A5C3-B8683A040C43}" dt="2020-11-27T13:52:06.224" v="3908" actId="478"/>
          <ac:picMkLst>
            <pc:docMk/>
            <pc:sldMk cId="4131745776" sldId="310"/>
            <ac:picMk id="8" creationId="{4D21C3F1-9C2D-4AF1-848A-95A23D50846A}"/>
          </ac:picMkLst>
        </pc:picChg>
        <pc:picChg chg="add mod">
          <ac:chgData name="Iqbal Hafidz" userId="1365f50eb2220e93" providerId="LiveId" clId="{5A30A36B-AF65-4256-A5C3-B8683A040C43}" dt="2020-11-27T13:54:51.663" v="4068" actId="1076"/>
          <ac:picMkLst>
            <pc:docMk/>
            <pc:sldMk cId="4131745776" sldId="310"/>
            <ac:picMk id="10" creationId="{3202095A-55E6-4E87-9437-A626D4A4E193}"/>
          </ac:picMkLst>
        </pc:picChg>
        <pc:picChg chg="add mod">
          <ac:chgData name="Iqbal Hafidz" userId="1365f50eb2220e93" providerId="LiveId" clId="{5A30A36B-AF65-4256-A5C3-B8683A040C43}" dt="2020-11-27T13:54:45.289" v="4067"/>
          <ac:picMkLst>
            <pc:docMk/>
            <pc:sldMk cId="4131745776" sldId="310"/>
            <ac:picMk id="12" creationId="{0090CAFE-D85C-4EF5-85A8-AA770C68C995}"/>
          </ac:picMkLst>
        </pc:picChg>
        <pc:picChg chg="del mod">
          <ac:chgData name="Iqbal Hafidz" userId="1365f50eb2220e93" providerId="LiveId" clId="{5A30A36B-AF65-4256-A5C3-B8683A040C43}" dt="2020-11-27T13:52:08.710" v="3909" actId="478"/>
          <ac:picMkLst>
            <pc:docMk/>
            <pc:sldMk cId="4131745776" sldId="310"/>
            <ac:picMk id="26626" creationId="{77F3FE89-09EA-489A-850D-B5FB3E2D8EF3}"/>
          </ac:picMkLst>
        </pc:picChg>
      </pc:sldChg>
      <pc:sldChg chg="addSp delSp modSp add del mod">
        <pc:chgData name="Iqbal Hafidz" userId="1365f50eb2220e93" providerId="LiveId" clId="{5A30A36B-AF65-4256-A5C3-B8683A040C43}" dt="2020-11-27T14:23:31.275" v="5250" actId="47"/>
        <pc:sldMkLst>
          <pc:docMk/>
          <pc:sldMk cId="2318200844" sldId="311"/>
        </pc:sldMkLst>
        <pc:spChg chg="mod">
          <ac:chgData name="Iqbal Hafidz" userId="1365f50eb2220e93" providerId="LiveId" clId="{5A30A36B-AF65-4256-A5C3-B8683A040C43}" dt="2020-11-27T13:55:16.666" v="4086" actId="20577"/>
          <ac:spMkLst>
            <pc:docMk/>
            <pc:sldMk cId="2318200844" sldId="311"/>
            <ac:spMk id="2" creationId="{C2B5BA6C-07A1-4A6C-BADD-ED1C57FB5A60}"/>
          </ac:spMkLst>
        </pc:spChg>
        <pc:spChg chg="mod">
          <ac:chgData name="Iqbal Hafidz" userId="1365f50eb2220e93" providerId="LiveId" clId="{5A30A36B-AF65-4256-A5C3-B8683A040C43}" dt="2020-11-27T14:21:39.157" v="5237" actId="20577"/>
          <ac:spMkLst>
            <pc:docMk/>
            <pc:sldMk cId="2318200844" sldId="311"/>
            <ac:spMk id="3" creationId="{6FC9590F-1705-4A75-AEC0-CB33E3340397}"/>
          </ac:spMkLst>
        </pc:spChg>
        <pc:picChg chg="mod">
          <ac:chgData name="Iqbal Hafidz" userId="1365f50eb2220e93" providerId="LiveId" clId="{5A30A36B-AF65-4256-A5C3-B8683A040C43}" dt="2020-11-27T14:16:14.719" v="5224" actId="1076"/>
          <ac:picMkLst>
            <pc:docMk/>
            <pc:sldMk cId="2318200844" sldId="311"/>
            <ac:picMk id="8" creationId="{4D21C3F1-9C2D-4AF1-848A-95A23D50846A}"/>
          </ac:picMkLst>
        </pc:picChg>
        <pc:picChg chg="add mod">
          <ac:chgData name="Iqbal Hafidz" userId="1365f50eb2220e93" providerId="LiveId" clId="{5A30A36B-AF65-4256-A5C3-B8683A040C43}" dt="2020-11-27T14:21:30.829" v="5235" actId="1076"/>
          <ac:picMkLst>
            <pc:docMk/>
            <pc:sldMk cId="2318200844" sldId="311"/>
            <ac:picMk id="5122" creationId="{3B30B6FB-6923-438B-9513-FECA4F2CC5E4}"/>
          </ac:picMkLst>
        </pc:picChg>
        <pc:picChg chg="del mod">
          <ac:chgData name="Iqbal Hafidz" userId="1365f50eb2220e93" providerId="LiveId" clId="{5A30A36B-AF65-4256-A5C3-B8683A040C43}" dt="2020-11-27T14:21:25.528" v="5233" actId="478"/>
          <ac:picMkLst>
            <pc:docMk/>
            <pc:sldMk cId="2318200844" sldId="311"/>
            <ac:picMk id="26626" creationId="{77F3FE89-09EA-489A-850D-B5FB3E2D8EF3}"/>
          </ac:picMkLst>
        </pc:picChg>
      </pc:sldChg>
      <pc:sldChg chg="addSp delSp modSp new del mod ord">
        <pc:chgData name="Iqbal Hafidz" userId="1365f50eb2220e93" providerId="LiveId" clId="{5A30A36B-AF65-4256-A5C3-B8683A040C43}" dt="2020-11-28T00:43:33.963" v="6679" actId="47"/>
        <pc:sldMkLst>
          <pc:docMk/>
          <pc:sldMk cId="809081906" sldId="312"/>
        </pc:sldMkLst>
        <pc:spChg chg="del">
          <ac:chgData name="Iqbal Hafidz" userId="1365f50eb2220e93" providerId="LiveId" clId="{5A30A36B-AF65-4256-A5C3-B8683A040C43}" dt="2020-11-27T13:56:05.163" v="4088" actId="22"/>
          <ac:spMkLst>
            <pc:docMk/>
            <pc:sldMk cId="809081906" sldId="312"/>
            <ac:spMk id="3" creationId="{67119C5C-026B-4C3E-8FEE-464BAEE4340B}"/>
          </ac:spMkLst>
        </pc:spChg>
        <pc:spChg chg="add mod">
          <ac:chgData name="Iqbal Hafidz" userId="1365f50eb2220e93" providerId="LiveId" clId="{5A30A36B-AF65-4256-A5C3-B8683A040C43}" dt="2020-11-27T15:37:37.080" v="5637" actId="20577"/>
          <ac:spMkLst>
            <pc:docMk/>
            <pc:sldMk cId="809081906" sldId="312"/>
            <ac:spMk id="7" creationId="{0D12819E-5E18-4254-8E62-1F114A47FEF4}"/>
          </ac:spMkLst>
        </pc:spChg>
        <pc:picChg chg="add del mod ord modCrop">
          <ac:chgData name="Iqbal Hafidz" userId="1365f50eb2220e93" providerId="LiveId" clId="{5A30A36B-AF65-4256-A5C3-B8683A040C43}" dt="2020-11-27T13:56:29.279" v="4095" actId="21"/>
          <ac:picMkLst>
            <pc:docMk/>
            <pc:sldMk cId="809081906" sldId="312"/>
            <ac:picMk id="5" creationId="{3A2D8361-7D11-44B8-A759-08EDB005C056}"/>
          </ac:picMkLst>
        </pc:picChg>
        <pc:picChg chg="add del mod">
          <ac:chgData name="Iqbal Hafidz" userId="1365f50eb2220e93" providerId="LiveId" clId="{5A30A36B-AF65-4256-A5C3-B8683A040C43}" dt="2020-11-27T14:05:11.109" v="4577" actId="21"/>
          <ac:picMkLst>
            <pc:docMk/>
            <pc:sldMk cId="809081906" sldId="312"/>
            <ac:picMk id="8" creationId="{B2526E13-F79D-4775-8EA2-C8F636DB04E8}"/>
          </ac:picMkLst>
        </pc:picChg>
      </pc:sldChg>
      <pc:sldChg chg="addSp delSp modSp new del mod">
        <pc:chgData name="Iqbal Hafidz" userId="1365f50eb2220e93" providerId="LiveId" clId="{5A30A36B-AF65-4256-A5C3-B8683A040C43}" dt="2020-11-28T00:43:51.178" v="6680" actId="47"/>
        <pc:sldMkLst>
          <pc:docMk/>
          <pc:sldMk cId="3711730596" sldId="313"/>
        </pc:sldMkLst>
        <pc:spChg chg="mod">
          <ac:chgData name="Iqbal Hafidz" userId="1365f50eb2220e93" providerId="LiveId" clId="{5A30A36B-AF65-4256-A5C3-B8683A040C43}" dt="2020-11-27T14:30:19.760" v="5331" actId="21"/>
          <ac:spMkLst>
            <pc:docMk/>
            <pc:sldMk cId="3711730596" sldId="313"/>
            <ac:spMk id="3" creationId="{C9D50884-4F3F-4528-BE5E-C2263A60E929}"/>
          </ac:spMkLst>
        </pc:spChg>
        <pc:picChg chg="add del mod">
          <ac:chgData name="Iqbal Hafidz" userId="1365f50eb2220e93" providerId="LiveId" clId="{5A30A36B-AF65-4256-A5C3-B8683A040C43}" dt="2020-11-27T14:08:06.589" v="4866" actId="21"/>
          <ac:picMkLst>
            <pc:docMk/>
            <pc:sldMk cId="3711730596" sldId="313"/>
            <ac:picMk id="4" creationId="{2D01F4C9-9C80-40DA-BE0E-6C787ECBB851}"/>
          </ac:picMkLst>
        </pc:picChg>
      </pc:sldChg>
      <pc:sldChg chg="addSp modSp add del mod">
        <pc:chgData name="Iqbal Hafidz" userId="1365f50eb2220e93" providerId="LiveId" clId="{5A30A36B-AF65-4256-A5C3-B8683A040C43}" dt="2020-11-28T00:43:57.375" v="6681" actId="47"/>
        <pc:sldMkLst>
          <pc:docMk/>
          <pc:sldMk cId="1200153172" sldId="314"/>
        </pc:sldMkLst>
        <pc:spChg chg="mod">
          <ac:chgData name="Iqbal Hafidz" userId="1365f50eb2220e93" providerId="LiveId" clId="{5A30A36B-AF65-4256-A5C3-B8683A040C43}" dt="2020-11-27T14:12:38.046" v="5196" actId="20577"/>
          <ac:spMkLst>
            <pc:docMk/>
            <pc:sldMk cId="1200153172" sldId="314"/>
            <ac:spMk id="3" creationId="{C9D50884-4F3F-4528-BE5E-C2263A60E929}"/>
          </ac:spMkLst>
        </pc:spChg>
        <pc:picChg chg="add mod">
          <ac:chgData name="Iqbal Hafidz" userId="1365f50eb2220e93" providerId="LiveId" clId="{5A30A36B-AF65-4256-A5C3-B8683A040C43}" dt="2020-11-27T14:29:24.360" v="5305" actId="1076"/>
          <ac:picMkLst>
            <pc:docMk/>
            <pc:sldMk cId="1200153172" sldId="314"/>
            <ac:picMk id="4" creationId="{7B17F969-EF1F-4D08-8A70-5546D513FA7D}"/>
          </ac:picMkLst>
        </pc:picChg>
      </pc:sldChg>
      <pc:sldChg chg="addSp delSp modSp add mod">
        <pc:chgData name="Iqbal Hafidz" userId="1365f50eb2220e93" providerId="LiveId" clId="{5A30A36B-AF65-4256-A5C3-B8683A040C43}" dt="2020-11-28T00:42:02.579" v="6678" actId="207"/>
        <pc:sldMkLst>
          <pc:docMk/>
          <pc:sldMk cId="1638060160" sldId="315"/>
        </pc:sldMkLst>
        <pc:spChg chg="mod">
          <ac:chgData name="Iqbal Hafidz" userId="1365f50eb2220e93" providerId="LiveId" clId="{5A30A36B-AF65-4256-A5C3-B8683A040C43}" dt="2020-11-27T14:13:14.302" v="5206" actId="20577"/>
          <ac:spMkLst>
            <pc:docMk/>
            <pc:sldMk cId="1638060160" sldId="315"/>
            <ac:spMk id="2" creationId="{C2B5BA6C-07A1-4A6C-BADD-ED1C57FB5A60}"/>
          </ac:spMkLst>
        </pc:spChg>
        <pc:spChg chg="mod">
          <ac:chgData name="Iqbal Hafidz" userId="1365f50eb2220e93" providerId="LiveId" clId="{5A30A36B-AF65-4256-A5C3-B8683A040C43}" dt="2020-11-28T00:42:02.579" v="6678" actId="207"/>
          <ac:spMkLst>
            <pc:docMk/>
            <pc:sldMk cId="1638060160" sldId="315"/>
            <ac:spMk id="3" creationId="{6FC9590F-1705-4A75-AEC0-CB33E3340397}"/>
          </ac:spMkLst>
        </pc:spChg>
        <pc:picChg chg="add mod">
          <ac:chgData name="Iqbal Hafidz" userId="1365f50eb2220e93" providerId="LiveId" clId="{5A30A36B-AF65-4256-A5C3-B8683A040C43}" dt="2020-11-27T14:15:21.854" v="5216" actId="14100"/>
          <ac:picMkLst>
            <pc:docMk/>
            <pc:sldMk cId="1638060160" sldId="315"/>
            <ac:picMk id="4098" creationId="{A58ADC65-4B22-4641-88DC-B6D10AAA0602}"/>
          </ac:picMkLst>
        </pc:picChg>
        <pc:picChg chg="del">
          <ac:chgData name="Iqbal Hafidz" userId="1365f50eb2220e93" providerId="LiveId" clId="{5A30A36B-AF65-4256-A5C3-B8683A040C43}" dt="2020-11-27T14:13:04.867" v="5198" actId="478"/>
          <ac:picMkLst>
            <pc:docMk/>
            <pc:sldMk cId="1638060160" sldId="315"/>
            <ac:picMk id="6146" creationId="{644DFB2C-09D1-4BD1-9B42-B1A81896D5B5}"/>
          </ac:picMkLst>
        </pc:picChg>
      </pc:sldChg>
      <pc:sldChg chg="modSp add mod ord">
        <pc:chgData name="Iqbal Hafidz" userId="1365f50eb2220e93" providerId="LiveId" clId="{5A30A36B-AF65-4256-A5C3-B8683A040C43}" dt="2020-11-27T15:37:54.766" v="5638" actId="20577"/>
        <pc:sldMkLst>
          <pc:docMk/>
          <pc:sldMk cId="4183020677" sldId="316"/>
        </pc:sldMkLst>
        <pc:spChg chg="mod">
          <ac:chgData name="Iqbal Hafidz" userId="1365f50eb2220e93" providerId="LiveId" clId="{5A30A36B-AF65-4256-A5C3-B8683A040C43}" dt="2020-11-27T15:37:54.766" v="5638" actId="20577"/>
          <ac:spMkLst>
            <pc:docMk/>
            <pc:sldMk cId="4183020677" sldId="316"/>
            <ac:spMk id="3" creationId="{6FC9590F-1705-4A75-AEC0-CB33E3340397}"/>
          </ac:spMkLst>
        </pc:spChg>
        <pc:picChg chg="mod">
          <ac:chgData name="Iqbal Hafidz" userId="1365f50eb2220e93" providerId="LiveId" clId="{5A30A36B-AF65-4256-A5C3-B8683A040C43}" dt="2020-11-27T14:22:53.023" v="5246" actId="1076"/>
          <ac:picMkLst>
            <pc:docMk/>
            <pc:sldMk cId="4183020677" sldId="316"/>
            <ac:picMk id="8" creationId="{4D21C3F1-9C2D-4AF1-848A-95A23D50846A}"/>
          </ac:picMkLst>
        </pc:picChg>
        <pc:picChg chg="mod">
          <ac:chgData name="Iqbal Hafidz" userId="1365f50eb2220e93" providerId="LiveId" clId="{5A30A36B-AF65-4256-A5C3-B8683A040C43}" dt="2020-11-27T14:22:50.070" v="5244" actId="14100"/>
          <ac:picMkLst>
            <pc:docMk/>
            <pc:sldMk cId="4183020677" sldId="316"/>
            <ac:picMk id="5122" creationId="{3B30B6FB-6923-438B-9513-FECA4F2CC5E4}"/>
          </ac:picMkLst>
        </pc:picChg>
      </pc:sldChg>
      <pc:sldChg chg="addSp modSp add mod ord">
        <pc:chgData name="Iqbal Hafidz" userId="1365f50eb2220e93" providerId="LiveId" clId="{5A30A36B-AF65-4256-A5C3-B8683A040C43}" dt="2020-11-28T05:51:33.205" v="9799" actId="1076"/>
        <pc:sldMkLst>
          <pc:docMk/>
          <pc:sldMk cId="4199334262" sldId="317"/>
        </pc:sldMkLst>
        <pc:spChg chg="mod">
          <ac:chgData name="Iqbal Hafidz" userId="1365f50eb2220e93" providerId="LiveId" clId="{5A30A36B-AF65-4256-A5C3-B8683A040C43}" dt="2020-11-27T14:30:05.213" v="5318" actId="20577"/>
          <ac:spMkLst>
            <pc:docMk/>
            <pc:sldMk cId="4199334262" sldId="317"/>
            <ac:spMk id="2" creationId="{C2B5BA6C-07A1-4A6C-BADD-ED1C57FB5A60}"/>
          </ac:spMkLst>
        </pc:spChg>
        <pc:spChg chg="add mod">
          <ac:chgData name="Iqbal Hafidz" userId="1365f50eb2220e93" providerId="LiveId" clId="{5A30A36B-AF65-4256-A5C3-B8683A040C43}" dt="2020-11-28T05:51:33.205" v="9799" actId="1076"/>
          <ac:spMkLst>
            <pc:docMk/>
            <pc:sldMk cId="4199334262" sldId="317"/>
            <ac:spMk id="3" creationId="{3540A25D-FD85-420C-AA5D-D50EE40F5174}"/>
          </ac:spMkLst>
        </pc:spChg>
        <pc:picChg chg="add mod">
          <ac:chgData name="Iqbal Hafidz" userId="1365f50eb2220e93" providerId="LiveId" clId="{5A30A36B-AF65-4256-A5C3-B8683A040C43}" dt="2020-11-27T14:25:33.366" v="5273" actId="1076"/>
          <ac:picMkLst>
            <pc:docMk/>
            <pc:sldMk cId="4199334262" sldId="317"/>
            <ac:picMk id="8" creationId="{B599274A-7CFF-4E79-8846-0C1ABEB29665}"/>
          </ac:picMkLst>
        </pc:picChg>
        <pc:picChg chg="mod">
          <ac:chgData name="Iqbal Hafidz" userId="1365f50eb2220e93" providerId="LiveId" clId="{5A30A36B-AF65-4256-A5C3-B8683A040C43}" dt="2020-11-28T00:44:16.126" v="6684" actId="1076"/>
          <ac:picMkLst>
            <pc:docMk/>
            <pc:sldMk cId="4199334262" sldId="317"/>
            <ac:picMk id="5122" creationId="{A6FB1D84-5B2C-46D2-A517-6008401A77CC}"/>
          </ac:picMkLst>
        </pc:picChg>
      </pc:sldChg>
      <pc:sldChg chg="addSp delSp modSp add mod ord modAnim">
        <pc:chgData name="Iqbal Hafidz" userId="1365f50eb2220e93" providerId="LiveId" clId="{5A30A36B-AF65-4256-A5C3-B8683A040C43}" dt="2020-11-27T15:50:24.154" v="5783" actId="20577"/>
        <pc:sldMkLst>
          <pc:docMk/>
          <pc:sldMk cId="1434720942" sldId="318"/>
        </pc:sldMkLst>
        <pc:spChg chg="mod">
          <ac:chgData name="Iqbal Hafidz" userId="1365f50eb2220e93" providerId="LiveId" clId="{5A30A36B-AF65-4256-A5C3-B8683A040C43}" dt="2020-11-27T15:50:24.154" v="5783" actId="20577"/>
          <ac:spMkLst>
            <pc:docMk/>
            <pc:sldMk cId="1434720942" sldId="318"/>
            <ac:spMk id="2" creationId="{C2B5BA6C-07A1-4A6C-BADD-ED1C57FB5A60}"/>
          </ac:spMkLst>
        </pc:spChg>
        <pc:spChg chg="del mod">
          <ac:chgData name="Iqbal Hafidz" userId="1365f50eb2220e93" providerId="LiveId" clId="{5A30A36B-AF65-4256-A5C3-B8683A040C43}" dt="2020-11-27T14:26:28.706" v="5282"/>
          <ac:spMkLst>
            <pc:docMk/>
            <pc:sldMk cId="1434720942" sldId="318"/>
            <ac:spMk id="3" creationId="{6FC9590F-1705-4A75-AEC0-CB33E3340397}"/>
          </ac:spMkLst>
        </pc:spChg>
        <pc:picChg chg="add mod">
          <ac:chgData name="Iqbal Hafidz" userId="1365f50eb2220e93" providerId="LiveId" clId="{5A30A36B-AF65-4256-A5C3-B8683A040C43}" dt="2020-11-27T15:50:10.663" v="5740" actId="1076"/>
          <ac:picMkLst>
            <pc:docMk/>
            <pc:sldMk cId="1434720942" sldId="318"/>
            <ac:picMk id="9" creationId="{FD0ACEE9-41A2-471A-8F89-66270DC080CF}"/>
          </ac:picMkLst>
        </pc:picChg>
        <pc:picChg chg="add del mod">
          <ac:chgData name="Iqbal Hafidz" userId="1365f50eb2220e93" providerId="LiveId" clId="{5A30A36B-AF65-4256-A5C3-B8683A040C43}" dt="2020-11-27T15:50:04.260" v="5738" actId="478"/>
          <ac:picMkLst>
            <pc:docMk/>
            <pc:sldMk cId="1434720942" sldId="318"/>
            <ac:picMk id="10" creationId="{05A4AA6B-01B5-42E3-9444-7F441E9BCB4A}"/>
          </ac:picMkLst>
        </pc:picChg>
        <pc:picChg chg="del">
          <ac:chgData name="Iqbal Hafidz" userId="1365f50eb2220e93" providerId="LiveId" clId="{5A30A36B-AF65-4256-A5C3-B8683A040C43}" dt="2020-11-27T14:26:20.452" v="5279" actId="478"/>
          <ac:picMkLst>
            <pc:docMk/>
            <pc:sldMk cId="1434720942" sldId="318"/>
            <ac:picMk id="1026" creationId="{B5C667CD-3689-49BE-AAF6-13130925AED1}"/>
          </ac:picMkLst>
        </pc:picChg>
        <pc:picChg chg="del">
          <ac:chgData name="Iqbal Hafidz" userId="1365f50eb2220e93" providerId="LiveId" clId="{5A30A36B-AF65-4256-A5C3-B8683A040C43}" dt="2020-11-27T14:26:21.127" v="5280" actId="478"/>
          <ac:picMkLst>
            <pc:docMk/>
            <pc:sldMk cId="1434720942" sldId="318"/>
            <ac:picMk id="1028" creationId="{ECDF02BE-35A9-42B8-ABDB-1BFEC51DE3B7}"/>
          </ac:picMkLst>
        </pc:picChg>
      </pc:sldChg>
      <pc:sldChg chg="addSp delSp modSp add mod">
        <pc:chgData name="Iqbal Hafidz" userId="1365f50eb2220e93" providerId="LiveId" clId="{5A30A36B-AF65-4256-A5C3-B8683A040C43}" dt="2020-11-27T23:04:00.864" v="6363" actId="14100"/>
        <pc:sldMkLst>
          <pc:docMk/>
          <pc:sldMk cId="3127171952" sldId="319"/>
        </pc:sldMkLst>
        <pc:spChg chg="mod">
          <ac:chgData name="Iqbal Hafidz" userId="1365f50eb2220e93" providerId="LiveId" clId="{5A30A36B-AF65-4256-A5C3-B8683A040C43}" dt="2020-11-27T15:12:21.313" v="5576" actId="20577"/>
          <ac:spMkLst>
            <pc:docMk/>
            <pc:sldMk cId="3127171952" sldId="319"/>
            <ac:spMk id="2" creationId="{C2B5BA6C-07A1-4A6C-BADD-ED1C57FB5A60}"/>
          </ac:spMkLst>
        </pc:spChg>
        <pc:spChg chg="mod">
          <ac:chgData name="Iqbal Hafidz" userId="1365f50eb2220e93" providerId="LiveId" clId="{5A30A36B-AF65-4256-A5C3-B8683A040C43}" dt="2020-11-27T15:12:08.150" v="5570" actId="20577"/>
          <ac:spMkLst>
            <pc:docMk/>
            <pc:sldMk cId="3127171952" sldId="319"/>
            <ac:spMk id="3" creationId="{6FC9590F-1705-4A75-AEC0-CB33E3340397}"/>
          </ac:spMkLst>
        </pc:spChg>
        <pc:picChg chg="del">
          <ac:chgData name="Iqbal Hafidz" userId="1365f50eb2220e93" providerId="LiveId" clId="{5A30A36B-AF65-4256-A5C3-B8683A040C43}" dt="2020-11-27T15:11:16.697" v="5502" actId="478"/>
          <ac:picMkLst>
            <pc:docMk/>
            <pc:sldMk cId="3127171952" sldId="319"/>
            <ac:picMk id="6" creationId="{1C21C588-55DB-4CAC-8E70-7F2423607567}"/>
          </ac:picMkLst>
        </pc:picChg>
        <pc:picChg chg="add mod">
          <ac:chgData name="Iqbal Hafidz" userId="1365f50eb2220e93" providerId="LiveId" clId="{5A30A36B-AF65-4256-A5C3-B8683A040C43}" dt="2020-11-27T23:04:00.864" v="6363" actId="14100"/>
          <ac:picMkLst>
            <pc:docMk/>
            <pc:sldMk cId="3127171952" sldId="319"/>
            <ac:picMk id="10" creationId="{A5927A07-86E3-4613-919C-ED488231DF8E}"/>
          </ac:picMkLst>
        </pc:picChg>
      </pc:sldChg>
      <pc:sldChg chg="addSp delSp modSp add mod ord modNotesTx">
        <pc:chgData name="Iqbal Hafidz" userId="1365f50eb2220e93" providerId="LiveId" clId="{5A30A36B-AF65-4256-A5C3-B8683A040C43}" dt="2020-11-28T01:55:18.696" v="8310" actId="21"/>
        <pc:sldMkLst>
          <pc:docMk/>
          <pc:sldMk cId="4112017770" sldId="320"/>
        </pc:sldMkLst>
        <pc:spChg chg="mod">
          <ac:chgData name="Iqbal Hafidz" userId="1365f50eb2220e93" providerId="LiveId" clId="{5A30A36B-AF65-4256-A5C3-B8683A040C43}" dt="2020-11-28T01:47:24.683" v="8028" actId="20577"/>
          <ac:spMkLst>
            <pc:docMk/>
            <pc:sldMk cId="4112017770" sldId="320"/>
            <ac:spMk id="2" creationId="{C2B5BA6C-07A1-4A6C-BADD-ED1C57FB5A60}"/>
          </ac:spMkLst>
        </pc:spChg>
        <pc:spChg chg="mod">
          <ac:chgData name="Iqbal Hafidz" userId="1365f50eb2220e93" providerId="LiveId" clId="{5A30A36B-AF65-4256-A5C3-B8683A040C43}" dt="2020-11-28T01:53:49.702" v="8198" actId="20577"/>
          <ac:spMkLst>
            <pc:docMk/>
            <pc:sldMk cId="4112017770" sldId="320"/>
            <ac:spMk id="3" creationId="{6FC9590F-1705-4A75-AEC0-CB33E3340397}"/>
          </ac:spMkLst>
        </pc:spChg>
        <pc:spChg chg="add mod">
          <ac:chgData name="Iqbal Hafidz" userId="1365f50eb2220e93" providerId="LiveId" clId="{5A30A36B-AF65-4256-A5C3-B8683A040C43}" dt="2020-11-28T01:06:34.671" v="7204" actId="1076"/>
          <ac:spMkLst>
            <pc:docMk/>
            <pc:sldMk cId="4112017770" sldId="320"/>
            <ac:spMk id="4" creationId="{EDBC9DE2-6953-403A-A36E-B7CAD778E6A0}"/>
          </ac:spMkLst>
        </pc:spChg>
        <pc:spChg chg="add mod">
          <ac:chgData name="Iqbal Hafidz" userId="1365f50eb2220e93" providerId="LiveId" clId="{5A30A36B-AF65-4256-A5C3-B8683A040C43}" dt="2020-11-28T01:06:54.607" v="7207" actId="1076"/>
          <ac:spMkLst>
            <pc:docMk/>
            <pc:sldMk cId="4112017770" sldId="320"/>
            <ac:spMk id="11" creationId="{D4263ABD-A016-4A28-95FF-F261212732B2}"/>
          </ac:spMkLst>
        </pc:spChg>
        <pc:spChg chg="add mod">
          <ac:chgData name="Iqbal Hafidz" userId="1365f50eb2220e93" providerId="LiveId" clId="{5A30A36B-AF65-4256-A5C3-B8683A040C43}" dt="2020-11-28T01:22:11.783" v="7672" actId="1076"/>
          <ac:spMkLst>
            <pc:docMk/>
            <pc:sldMk cId="4112017770" sldId="320"/>
            <ac:spMk id="13" creationId="{223E5E03-810E-4ED2-A523-B7CE59B39CA1}"/>
          </ac:spMkLst>
        </pc:spChg>
        <pc:picChg chg="del">
          <ac:chgData name="Iqbal Hafidz" userId="1365f50eb2220e93" providerId="LiveId" clId="{5A30A36B-AF65-4256-A5C3-B8683A040C43}" dt="2020-11-28T01:05:30.452" v="7193" actId="21"/>
          <ac:picMkLst>
            <pc:docMk/>
            <pc:sldMk cId="4112017770" sldId="320"/>
            <ac:picMk id="5" creationId="{53E0B0C6-ABE8-4E58-87B9-3F4E8BB6DF7A}"/>
          </ac:picMkLst>
        </pc:picChg>
        <pc:picChg chg="del">
          <ac:chgData name="Iqbal Hafidz" userId="1365f50eb2220e93" providerId="LiveId" clId="{5A30A36B-AF65-4256-A5C3-B8683A040C43}" dt="2020-11-28T01:05:34.756" v="7195" actId="21"/>
          <ac:picMkLst>
            <pc:docMk/>
            <pc:sldMk cId="4112017770" sldId="320"/>
            <ac:picMk id="6" creationId="{BE01ACCB-56D5-4F62-8E47-B37206E6D53B}"/>
          </ac:picMkLst>
        </pc:picChg>
        <pc:picChg chg="add mod">
          <ac:chgData name="Iqbal Hafidz" userId="1365f50eb2220e93" providerId="LiveId" clId="{5A30A36B-AF65-4256-A5C3-B8683A040C43}" dt="2020-11-28T01:05:30.935" v="7194"/>
          <ac:picMkLst>
            <pc:docMk/>
            <pc:sldMk cId="4112017770" sldId="320"/>
            <ac:picMk id="8" creationId="{BD35B194-E937-4F12-8585-38DF4B4CC56E}"/>
          </ac:picMkLst>
        </pc:picChg>
        <pc:picChg chg="add mod">
          <ac:chgData name="Iqbal Hafidz" userId="1365f50eb2220e93" providerId="LiveId" clId="{5A30A36B-AF65-4256-A5C3-B8683A040C43}" dt="2020-11-28T01:05:35.367" v="7196"/>
          <ac:picMkLst>
            <pc:docMk/>
            <pc:sldMk cId="4112017770" sldId="320"/>
            <ac:picMk id="9" creationId="{53310D3A-2C9E-47B4-A40F-89CB54E0828B}"/>
          </ac:picMkLst>
        </pc:picChg>
        <pc:picChg chg="add del mod">
          <ac:chgData name="Iqbal Hafidz" userId="1365f50eb2220e93" providerId="LiveId" clId="{5A30A36B-AF65-4256-A5C3-B8683A040C43}" dt="2020-11-28T01:21:58.545" v="7670"/>
          <ac:picMkLst>
            <pc:docMk/>
            <pc:sldMk cId="4112017770" sldId="320"/>
            <ac:picMk id="12" creationId="{45856BFC-EF7F-4250-96A2-FE7BF653B8DC}"/>
          </ac:picMkLst>
        </pc:picChg>
        <pc:picChg chg="add del mod">
          <ac:chgData name="Iqbal Hafidz" userId="1365f50eb2220e93" providerId="LiveId" clId="{5A30A36B-AF65-4256-A5C3-B8683A040C43}" dt="2020-11-28T01:55:18.696" v="8310" actId="21"/>
          <ac:picMkLst>
            <pc:docMk/>
            <pc:sldMk cId="4112017770" sldId="320"/>
            <ac:picMk id="14" creationId="{E2A85614-480B-458E-B665-69D1B173D321}"/>
          </ac:picMkLst>
        </pc:picChg>
        <pc:picChg chg="add mod">
          <ac:chgData name="Iqbal Hafidz" userId="1365f50eb2220e93" providerId="LiveId" clId="{5A30A36B-AF65-4256-A5C3-B8683A040C43}" dt="2020-11-28T01:53:57.147" v="8199" actId="14100"/>
          <ac:picMkLst>
            <pc:docMk/>
            <pc:sldMk cId="4112017770" sldId="320"/>
            <ac:picMk id="6146" creationId="{8B0B349A-5AD8-44E9-B518-99D6379F9CBA}"/>
          </ac:picMkLst>
        </pc:picChg>
      </pc:sldChg>
      <pc:sldChg chg="addSp delSp modSp add mod modNotesTx">
        <pc:chgData name="Iqbal Hafidz" userId="1365f50eb2220e93" providerId="LiveId" clId="{5A30A36B-AF65-4256-A5C3-B8683A040C43}" dt="2020-11-28T02:35:01.402" v="9080" actId="20577"/>
        <pc:sldMkLst>
          <pc:docMk/>
          <pc:sldMk cId="3598866848" sldId="321"/>
        </pc:sldMkLst>
        <pc:spChg chg="mod">
          <ac:chgData name="Iqbal Hafidz" userId="1365f50eb2220e93" providerId="LiveId" clId="{5A30A36B-AF65-4256-A5C3-B8683A040C43}" dt="2020-11-27T15:48:12.784" v="5689" actId="20577"/>
          <ac:spMkLst>
            <pc:docMk/>
            <pc:sldMk cId="3598866848" sldId="321"/>
            <ac:spMk id="2" creationId="{C2B5BA6C-07A1-4A6C-BADD-ED1C57FB5A60}"/>
          </ac:spMkLst>
        </pc:spChg>
        <pc:spChg chg="mod">
          <ac:chgData name="Iqbal Hafidz" userId="1365f50eb2220e93" providerId="LiveId" clId="{5A30A36B-AF65-4256-A5C3-B8683A040C43}" dt="2020-11-28T02:35:01.402" v="9080" actId="20577"/>
          <ac:spMkLst>
            <pc:docMk/>
            <pc:sldMk cId="3598866848" sldId="321"/>
            <ac:spMk id="3" creationId="{42163D8F-76D8-42E5-9A88-D7E685A02D25}"/>
          </ac:spMkLst>
        </pc:spChg>
        <pc:picChg chg="del">
          <ac:chgData name="Iqbal Hafidz" userId="1365f50eb2220e93" providerId="LiveId" clId="{5A30A36B-AF65-4256-A5C3-B8683A040C43}" dt="2020-11-27T15:46:56.623" v="5670" actId="478"/>
          <ac:picMkLst>
            <pc:docMk/>
            <pc:sldMk cId="3598866848" sldId="321"/>
            <ac:picMk id="9" creationId="{FEB9319A-D5DE-4E50-8C41-A1D8AF811129}"/>
          </ac:picMkLst>
        </pc:picChg>
        <pc:picChg chg="add mod">
          <ac:chgData name="Iqbal Hafidz" userId="1365f50eb2220e93" providerId="LiveId" clId="{5A30A36B-AF65-4256-A5C3-B8683A040C43}" dt="2020-11-27T15:49:55.098" v="5737" actId="1076"/>
          <ac:picMkLst>
            <pc:docMk/>
            <pc:sldMk cId="3598866848" sldId="321"/>
            <ac:picMk id="8194" creationId="{A004FE71-4C40-4FCC-A783-648470B1E846}"/>
          </ac:picMkLst>
        </pc:picChg>
      </pc:sldChg>
      <pc:sldChg chg="addSp modSp add mod modAnim">
        <pc:chgData name="Iqbal Hafidz" userId="1365f50eb2220e93" providerId="LiveId" clId="{5A30A36B-AF65-4256-A5C3-B8683A040C43}" dt="2020-11-28T01:19:58.213" v="7627" actId="5793"/>
        <pc:sldMkLst>
          <pc:docMk/>
          <pc:sldMk cId="3856427755" sldId="322"/>
        </pc:sldMkLst>
        <pc:spChg chg="mod">
          <ac:chgData name="Iqbal Hafidz" userId="1365f50eb2220e93" providerId="LiveId" clId="{5A30A36B-AF65-4256-A5C3-B8683A040C43}" dt="2020-11-28T01:19:05.146" v="7618" actId="20577"/>
          <ac:spMkLst>
            <pc:docMk/>
            <pc:sldMk cId="3856427755" sldId="322"/>
            <ac:spMk id="2" creationId="{C2B5BA6C-07A1-4A6C-BADD-ED1C57FB5A60}"/>
          </ac:spMkLst>
        </pc:spChg>
        <pc:spChg chg="mod">
          <ac:chgData name="Iqbal Hafidz" userId="1365f50eb2220e93" providerId="LiveId" clId="{5A30A36B-AF65-4256-A5C3-B8683A040C43}" dt="2020-11-28T01:19:58.213" v="7627" actId="5793"/>
          <ac:spMkLst>
            <pc:docMk/>
            <pc:sldMk cId="3856427755" sldId="322"/>
            <ac:spMk id="3" creationId="{4172A12F-2566-4377-95F6-861F98B0764C}"/>
          </ac:spMkLst>
        </pc:spChg>
        <pc:spChg chg="add mod">
          <ac:chgData name="Iqbal Hafidz" userId="1365f50eb2220e93" providerId="LiveId" clId="{5A30A36B-AF65-4256-A5C3-B8683A040C43}" dt="2020-11-28T01:19:55.655" v="7625" actId="14100"/>
          <ac:spMkLst>
            <pc:docMk/>
            <pc:sldMk cId="3856427755" sldId="322"/>
            <ac:spMk id="4" creationId="{C43D4C80-84C1-4EC3-BF8C-2AF0B6CF06E9}"/>
          </ac:spMkLst>
        </pc:spChg>
        <pc:picChg chg="add mod">
          <ac:chgData name="Iqbal Hafidz" userId="1365f50eb2220e93" providerId="LiveId" clId="{5A30A36B-AF65-4256-A5C3-B8683A040C43}" dt="2020-11-28T01:19:48.497" v="7624" actId="14100"/>
          <ac:picMkLst>
            <pc:docMk/>
            <pc:sldMk cId="3856427755" sldId="322"/>
            <ac:picMk id="8" creationId="{A83D210C-BB77-4FA7-98D4-1131C655217B}"/>
          </ac:picMkLst>
        </pc:picChg>
      </pc:sldChg>
      <pc:sldChg chg="addSp delSp modSp add mod modAnim">
        <pc:chgData name="Iqbal Hafidz" userId="1365f50eb2220e93" providerId="LiveId" clId="{5A30A36B-AF65-4256-A5C3-B8683A040C43}" dt="2020-11-28T05:36:06.164" v="9784"/>
        <pc:sldMkLst>
          <pc:docMk/>
          <pc:sldMk cId="3979621362" sldId="323"/>
        </pc:sldMkLst>
        <pc:spChg chg="mod">
          <ac:chgData name="Iqbal Hafidz" userId="1365f50eb2220e93" providerId="LiveId" clId="{5A30A36B-AF65-4256-A5C3-B8683A040C43}" dt="2020-11-27T22:51:27.275" v="6181" actId="20577"/>
          <ac:spMkLst>
            <pc:docMk/>
            <pc:sldMk cId="3979621362" sldId="323"/>
            <ac:spMk id="2" creationId="{C2B5BA6C-07A1-4A6C-BADD-ED1C57FB5A60}"/>
          </ac:spMkLst>
        </pc:spChg>
        <pc:spChg chg="mod">
          <ac:chgData name="Iqbal Hafidz" userId="1365f50eb2220e93" providerId="LiveId" clId="{5A30A36B-AF65-4256-A5C3-B8683A040C43}" dt="2020-11-27T22:57:42.608" v="6334" actId="20577"/>
          <ac:spMkLst>
            <pc:docMk/>
            <pc:sldMk cId="3979621362" sldId="323"/>
            <ac:spMk id="3" creationId="{6FC9590F-1705-4A75-AEC0-CB33E3340397}"/>
          </ac:spMkLst>
        </pc:spChg>
        <pc:spChg chg="add mod">
          <ac:chgData name="Iqbal Hafidz" userId="1365f50eb2220e93" providerId="LiveId" clId="{5A30A36B-AF65-4256-A5C3-B8683A040C43}" dt="2020-11-27T22:58:33.538" v="6340" actId="208"/>
          <ac:spMkLst>
            <pc:docMk/>
            <pc:sldMk cId="3979621362" sldId="323"/>
            <ac:spMk id="4" creationId="{D7EAFC1E-14D8-4233-915C-B6C465D97B25}"/>
          </ac:spMkLst>
        </pc:spChg>
        <pc:picChg chg="del">
          <ac:chgData name="Iqbal Hafidz" userId="1365f50eb2220e93" providerId="LiveId" clId="{5A30A36B-AF65-4256-A5C3-B8683A040C43}" dt="2020-11-27T22:40:43.775" v="5951" actId="478"/>
          <ac:picMkLst>
            <pc:docMk/>
            <pc:sldMk cId="3979621362" sldId="323"/>
            <ac:picMk id="8" creationId="{E28EF940-4E7E-4A9A-A74B-B6D8B5FA65AA}"/>
          </ac:picMkLst>
        </pc:picChg>
        <pc:picChg chg="del">
          <ac:chgData name="Iqbal Hafidz" userId="1365f50eb2220e93" providerId="LiveId" clId="{5A30A36B-AF65-4256-A5C3-B8683A040C43}" dt="2020-11-28T05:36:05.608" v="9783" actId="21"/>
          <ac:picMkLst>
            <pc:docMk/>
            <pc:sldMk cId="3979621362" sldId="323"/>
            <ac:picMk id="9" creationId="{261FE612-A32A-4EFD-9A60-EEDAF48526C5}"/>
          </ac:picMkLst>
        </pc:picChg>
        <pc:picChg chg="add mod">
          <ac:chgData name="Iqbal Hafidz" userId="1365f50eb2220e93" providerId="LiveId" clId="{5A30A36B-AF65-4256-A5C3-B8683A040C43}" dt="2020-11-28T05:36:06.164" v="9784"/>
          <ac:picMkLst>
            <pc:docMk/>
            <pc:sldMk cId="3979621362" sldId="323"/>
            <ac:picMk id="10" creationId="{924C28DE-8D47-4236-A712-E2103416C8B7}"/>
          </ac:picMkLst>
        </pc:picChg>
        <pc:picChg chg="add del mod">
          <ac:chgData name="Iqbal Hafidz" userId="1365f50eb2220e93" providerId="LiveId" clId="{5A30A36B-AF65-4256-A5C3-B8683A040C43}" dt="2020-11-27T22:52:32.724" v="6309" actId="478"/>
          <ac:picMkLst>
            <pc:docMk/>
            <pc:sldMk cId="3979621362" sldId="323"/>
            <ac:picMk id="1026" creationId="{E399DF68-6C2D-4ADC-A4C0-356908F429A5}"/>
          </ac:picMkLst>
        </pc:picChg>
        <pc:picChg chg="add mod">
          <ac:chgData name="Iqbal Hafidz" userId="1365f50eb2220e93" providerId="LiveId" clId="{5A30A36B-AF65-4256-A5C3-B8683A040C43}" dt="2020-11-27T22:57:28.359" v="6329" actId="1076"/>
          <ac:picMkLst>
            <pc:docMk/>
            <pc:sldMk cId="3979621362" sldId="323"/>
            <ac:picMk id="1028" creationId="{6958DF12-37A5-4956-85A7-16DD4B488567}"/>
          </ac:picMkLst>
        </pc:picChg>
        <pc:picChg chg="add mod">
          <ac:chgData name="Iqbal Hafidz" userId="1365f50eb2220e93" providerId="LiveId" clId="{5A30A36B-AF65-4256-A5C3-B8683A040C43}" dt="2020-11-27T22:57:05.589" v="6325" actId="1076"/>
          <ac:picMkLst>
            <pc:docMk/>
            <pc:sldMk cId="3979621362" sldId="323"/>
            <ac:picMk id="1030" creationId="{E962D616-8FA3-4D29-ADEA-53A41F660473}"/>
          </ac:picMkLst>
        </pc:picChg>
        <pc:picChg chg="del">
          <ac:chgData name="Iqbal Hafidz" userId="1365f50eb2220e93" providerId="LiveId" clId="{5A30A36B-AF65-4256-A5C3-B8683A040C43}" dt="2020-11-27T22:40:44.450" v="5952" actId="478"/>
          <ac:picMkLst>
            <pc:docMk/>
            <pc:sldMk cId="3979621362" sldId="323"/>
            <ac:picMk id="2050" creationId="{4238CED8-35F2-4738-8E6B-B29D25A0FABC}"/>
          </ac:picMkLst>
        </pc:picChg>
      </pc:sldChg>
      <pc:sldChg chg="modSp add mod">
        <pc:chgData name="Iqbal Hafidz" userId="1365f50eb2220e93" providerId="LiveId" clId="{5A30A36B-AF65-4256-A5C3-B8683A040C43}" dt="2020-11-28T02:42:18.176" v="9289" actId="20577"/>
        <pc:sldMkLst>
          <pc:docMk/>
          <pc:sldMk cId="3651571965" sldId="324"/>
        </pc:sldMkLst>
        <pc:spChg chg="mod">
          <ac:chgData name="Iqbal Hafidz" userId="1365f50eb2220e93" providerId="LiveId" clId="{5A30A36B-AF65-4256-A5C3-B8683A040C43}" dt="2020-11-28T02:42:18.176" v="9289" actId="20577"/>
          <ac:spMkLst>
            <pc:docMk/>
            <pc:sldMk cId="3651571965" sldId="324"/>
            <ac:spMk id="3" creationId="{6FC9590F-1705-4A75-AEC0-CB33E3340397}"/>
          </ac:spMkLst>
        </pc:spChg>
      </pc:sldChg>
      <pc:sldChg chg="addSp delSp modSp add mod">
        <pc:chgData name="Iqbal Hafidz" userId="1365f50eb2220e93" providerId="LiveId" clId="{5A30A36B-AF65-4256-A5C3-B8683A040C43}" dt="2020-11-28T02:08:42.005" v="8674" actId="20577"/>
        <pc:sldMkLst>
          <pc:docMk/>
          <pc:sldMk cId="464999805" sldId="325"/>
        </pc:sldMkLst>
        <pc:spChg chg="mod">
          <ac:chgData name="Iqbal Hafidz" userId="1365f50eb2220e93" providerId="LiveId" clId="{5A30A36B-AF65-4256-A5C3-B8683A040C43}" dt="2020-11-27T23:08:51.039" v="6376" actId="20577"/>
          <ac:spMkLst>
            <pc:docMk/>
            <pc:sldMk cId="464999805" sldId="325"/>
            <ac:spMk id="2" creationId="{C2B5BA6C-07A1-4A6C-BADD-ED1C57FB5A60}"/>
          </ac:spMkLst>
        </pc:spChg>
        <pc:spChg chg="mod">
          <ac:chgData name="Iqbal Hafidz" userId="1365f50eb2220e93" providerId="LiveId" clId="{5A30A36B-AF65-4256-A5C3-B8683A040C43}" dt="2020-11-28T02:08:42.005" v="8674" actId="20577"/>
          <ac:spMkLst>
            <pc:docMk/>
            <pc:sldMk cId="464999805" sldId="325"/>
            <ac:spMk id="3" creationId="{6FC9590F-1705-4A75-AEC0-CB33E3340397}"/>
          </ac:spMkLst>
        </pc:spChg>
        <pc:picChg chg="del">
          <ac:chgData name="Iqbal Hafidz" userId="1365f50eb2220e93" providerId="LiveId" clId="{5A30A36B-AF65-4256-A5C3-B8683A040C43}" dt="2020-11-27T23:08:44.811" v="6365" actId="478"/>
          <ac:picMkLst>
            <pc:docMk/>
            <pc:sldMk cId="464999805" sldId="325"/>
            <ac:picMk id="6" creationId="{1C21C588-55DB-4CAC-8E70-7F2423607567}"/>
          </ac:picMkLst>
        </pc:picChg>
        <pc:picChg chg="add mod">
          <ac:chgData name="Iqbal Hafidz" userId="1365f50eb2220e93" providerId="LiveId" clId="{5A30A36B-AF65-4256-A5C3-B8683A040C43}" dt="2020-11-27T23:09:47.327" v="6495" actId="1076"/>
          <ac:picMkLst>
            <pc:docMk/>
            <pc:sldMk cId="464999805" sldId="325"/>
            <ac:picMk id="2050" creationId="{79E2F381-1DF7-4E52-B74E-81313550DEA4}"/>
          </ac:picMkLst>
        </pc:picChg>
      </pc:sldChg>
      <pc:sldChg chg="addSp delSp modSp add mod modNotesTx">
        <pc:chgData name="Iqbal Hafidz" userId="1365f50eb2220e93" providerId="LiveId" clId="{5A30A36B-AF65-4256-A5C3-B8683A040C43}" dt="2020-11-27T23:30:19.282" v="6672"/>
        <pc:sldMkLst>
          <pc:docMk/>
          <pc:sldMk cId="888567258" sldId="326"/>
        </pc:sldMkLst>
        <pc:spChg chg="mod">
          <ac:chgData name="Iqbal Hafidz" userId="1365f50eb2220e93" providerId="LiveId" clId="{5A30A36B-AF65-4256-A5C3-B8683A040C43}" dt="2020-11-27T23:24:43.992" v="6664" actId="20577"/>
          <ac:spMkLst>
            <pc:docMk/>
            <pc:sldMk cId="888567258" sldId="326"/>
            <ac:spMk id="2" creationId="{C2B5BA6C-07A1-4A6C-BADD-ED1C57FB5A60}"/>
          </ac:spMkLst>
        </pc:spChg>
        <pc:spChg chg="mod">
          <ac:chgData name="Iqbal Hafidz" userId="1365f50eb2220e93" providerId="LiveId" clId="{5A30A36B-AF65-4256-A5C3-B8683A040C43}" dt="2020-11-27T23:24:30.865" v="6655" actId="20577"/>
          <ac:spMkLst>
            <pc:docMk/>
            <pc:sldMk cId="888567258" sldId="326"/>
            <ac:spMk id="3" creationId="{6FC9590F-1705-4A75-AEC0-CB33E3340397}"/>
          </ac:spMkLst>
        </pc:spChg>
        <pc:picChg chg="add mod">
          <ac:chgData name="Iqbal Hafidz" userId="1365f50eb2220e93" providerId="LiveId" clId="{5A30A36B-AF65-4256-A5C3-B8683A040C43}" dt="2020-11-27T23:27:35.134" v="6666" actId="1076"/>
          <ac:picMkLst>
            <pc:docMk/>
            <pc:sldMk cId="888567258" sldId="326"/>
            <ac:picMk id="4" creationId="{59C7FF8D-A34B-4704-B814-1552A442894A}"/>
          </ac:picMkLst>
        </pc:picChg>
        <pc:picChg chg="del">
          <ac:chgData name="Iqbal Hafidz" userId="1365f50eb2220e93" providerId="LiveId" clId="{5A30A36B-AF65-4256-A5C3-B8683A040C43}" dt="2020-11-27T23:23:19.285" v="6553" actId="478"/>
          <ac:picMkLst>
            <pc:docMk/>
            <pc:sldMk cId="888567258" sldId="326"/>
            <ac:picMk id="3074" creationId="{C306A265-F55F-4C5F-90BD-71A67D021BD9}"/>
          </ac:picMkLst>
        </pc:picChg>
        <pc:picChg chg="add mod">
          <ac:chgData name="Iqbal Hafidz" userId="1365f50eb2220e93" providerId="LiveId" clId="{5A30A36B-AF65-4256-A5C3-B8683A040C43}" dt="2020-11-27T23:27:47.590" v="6671" actId="1076"/>
          <ac:picMkLst>
            <pc:docMk/>
            <pc:sldMk cId="888567258" sldId="326"/>
            <ac:picMk id="3076" creationId="{8E20FBFC-791E-495A-87CE-FAEF378C809B}"/>
          </ac:picMkLst>
        </pc:picChg>
      </pc:sldChg>
      <pc:sldChg chg="new del">
        <pc:chgData name="Iqbal Hafidz" userId="1365f50eb2220e93" providerId="LiveId" clId="{5A30A36B-AF65-4256-A5C3-B8683A040C43}" dt="2020-11-27T23:23:14.124" v="6551" actId="680"/>
        <pc:sldMkLst>
          <pc:docMk/>
          <pc:sldMk cId="1718127448" sldId="326"/>
        </pc:sldMkLst>
      </pc:sldChg>
      <pc:sldChg chg="addSp delSp modSp add mod">
        <pc:chgData name="Iqbal Hafidz" userId="1365f50eb2220e93" providerId="LiveId" clId="{5A30A36B-AF65-4256-A5C3-B8683A040C43}" dt="2020-11-28T00:50:07.145" v="6900" actId="20577"/>
        <pc:sldMkLst>
          <pc:docMk/>
          <pc:sldMk cId="989690597" sldId="327"/>
        </pc:sldMkLst>
        <pc:spChg chg="mod">
          <ac:chgData name="Iqbal Hafidz" userId="1365f50eb2220e93" providerId="LiveId" clId="{5A30A36B-AF65-4256-A5C3-B8683A040C43}" dt="2020-11-28T00:50:07.145" v="6900" actId="20577"/>
          <ac:spMkLst>
            <pc:docMk/>
            <pc:sldMk cId="989690597" sldId="327"/>
            <ac:spMk id="2" creationId="{C2B5BA6C-07A1-4A6C-BADD-ED1C57FB5A60}"/>
          </ac:spMkLst>
        </pc:spChg>
        <pc:spChg chg="mod">
          <ac:chgData name="Iqbal Hafidz" userId="1365f50eb2220e93" providerId="LiveId" clId="{5A30A36B-AF65-4256-A5C3-B8683A040C43}" dt="2020-11-28T00:49:42.305" v="6886" actId="20577"/>
          <ac:spMkLst>
            <pc:docMk/>
            <pc:sldMk cId="989690597" sldId="327"/>
            <ac:spMk id="3" creationId="{4172A12F-2566-4377-95F6-861F98B0764C}"/>
          </ac:spMkLst>
        </pc:spChg>
        <pc:picChg chg="del">
          <ac:chgData name="Iqbal Hafidz" userId="1365f50eb2220e93" providerId="LiveId" clId="{5A30A36B-AF65-4256-A5C3-B8683A040C43}" dt="2020-11-28T00:49:57.167" v="6890" actId="21"/>
          <ac:picMkLst>
            <pc:docMk/>
            <pc:sldMk cId="989690597" sldId="327"/>
            <ac:picMk id="5" creationId="{53E0B0C6-ABE8-4E58-87B9-3F4E8BB6DF7A}"/>
          </ac:picMkLst>
        </pc:picChg>
        <pc:picChg chg="del">
          <ac:chgData name="Iqbal Hafidz" userId="1365f50eb2220e93" providerId="LiveId" clId="{5A30A36B-AF65-4256-A5C3-B8683A040C43}" dt="2020-11-28T00:49:51.842" v="6888" actId="21"/>
          <ac:picMkLst>
            <pc:docMk/>
            <pc:sldMk cId="989690597" sldId="327"/>
            <ac:picMk id="6" creationId="{8257FF4C-563C-4642-9A86-494769966AEC}"/>
          </ac:picMkLst>
        </pc:picChg>
        <pc:picChg chg="del mod">
          <ac:chgData name="Iqbal Hafidz" userId="1365f50eb2220e93" providerId="LiveId" clId="{5A30A36B-AF65-4256-A5C3-B8683A040C43}" dt="2020-11-28T00:49:05.143" v="6880" actId="478"/>
          <ac:picMkLst>
            <pc:docMk/>
            <pc:sldMk cId="989690597" sldId="327"/>
            <ac:picMk id="8" creationId="{A83D210C-BB77-4FA7-98D4-1131C655217B}"/>
          </ac:picMkLst>
        </pc:picChg>
        <pc:picChg chg="add mod">
          <ac:chgData name="Iqbal Hafidz" userId="1365f50eb2220e93" providerId="LiveId" clId="{5A30A36B-AF65-4256-A5C3-B8683A040C43}" dt="2020-11-28T00:49:48.055" v="6887" actId="1076"/>
          <ac:picMkLst>
            <pc:docMk/>
            <pc:sldMk cId="989690597" sldId="327"/>
            <ac:picMk id="9" creationId="{3CA29F70-CE90-44F7-921A-1EC98EA4351E}"/>
          </ac:picMkLst>
        </pc:picChg>
        <pc:picChg chg="add mod">
          <ac:chgData name="Iqbal Hafidz" userId="1365f50eb2220e93" providerId="LiveId" clId="{5A30A36B-AF65-4256-A5C3-B8683A040C43}" dt="2020-11-28T00:49:52.164" v="6889"/>
          <ac:picMkLst>
            <pc:docMk/>
            <pc:sldMk cId="989690597" sldId="327"/>
            <ac:picMk id="10" creationId="{7DBA9BED-E76A-4C79-95F3-9F1E56003C94}"/>
          </ac:picMkLst>
        </pc:picChg>
        <pc:picChg chg="add mod">
          <ac:chgData name="Iqbal Hafidz" userId="1365f50eb2220e93" providerId="LiveId" clId="{5A30A36B-AF65-4256-A5C3-B8683A040C43}" dt="2020-11-28T00:49:57.617" v="6891"/>
          <ac:picMkLst>
            <pc:docMk/>
            <pc:sldMk cId="989690597" sldId="327"/>
            <ac:picMk id="11" creationId="{20B7708D-A487-4A46-97F0-DD52D856F837}"/>
          </ac:picMkLst>
        </pc:picChg>
      </pc:sldChg>
      <pc:sldChg chg="addSp delSp modSp add mod">
        <pc:chgData name="Iqbal Hafidz" userId="1365f50eb2220e93" providerId="LiveId" clId="{5A30A36B-AF65-4256-A5C3-B8683A040C43}" dt="2020-11-28T00:54:28.703" v="7010" actId="1076"/>
        <pc:sldMkLst>
          <pc:docMk/>
          <pc:sldMk cId="962690994" sldId="328"/>
        </pc:sldMkLst>
        <pc:spChg chg="mod">
          <ac:chgData name="Iqbal Hafidz" userId="1365f50eb2220e93" providerId="LiveId" clId="{5A30A36B-AF65-4256-A5C3-B8683A040C43}" dt="2020-11-28T00:50:48.915" v="6906" actId="20577"/>
          <ac:spMkLst>
            <pc:docMk/>
            <pc:sldMk cId="962690994" sldId="328"/>
            <ac:spMk id="3" creationId="{4172A12F-2566-4377-95F6-861F98B0764C}"/>
          </ac:spMkLst>
        </pc:spChg>
        <pc:picChg chg="add mod">
          <ac:chgData name="Iqbal Hafidz" userId="1365f50eb2220e93" providerId="LiveId" clId="{5A30A36B-AF65-4256-A5C3-B8683A040C43}" dt="2020-11-28T00:50:45.671" v="6904" actId="1076"/>
          <ac:picMkLst>
            <pc:docMk/>
            <pc:sldMk cId="962690994" sldId="328"/>
            <ac:picMk id="8" creationId="{4E367C78-471E-44F3-83EE-7B7398C0E21B}"/>
          </ac:picMkLst>
        </pc:picChg>
        <pc:picChg chg="del">
          <ac:chgData name="Iqbal Hafidz" userId="1365f50eb2220e93" providerId="LiveId" clId="{5A30A36B-AF65-4256-A5C3-B8683A040C43}" dt="2020-11-28T00:50:37.361" v="6902" actId="478"/>
          <ac:picMkLst>
            <pc:docMk/>
            <pc:sldMk cId="962690994" sldId="328"/>
            <ac:picMk id="9" creationId="{3CA29F70-CE90-44F7-921A-1EC98EA4351E}"/>
          </ac:picMkLst>
        </pc:picChg>
        <pc:picChg chg="del">
          <ac:chgData name="Iqbal Hafidz" userId="1365f50eb2220e93" providerId="LiveId" clId="{5A30A36B-AF65-4256-A5C3-B8683A040C43}" dt="2020-11-28T00:50:58.020" v="6909" actId="21"/>
          <ac:picMkLst>
            <pc:docMk/>
            <pc:sldMk cId="962690994" sldId="328"/>
            <ac:picMk id="10" creationId="{7DBA9BED-E76A-4C79-95F3-9F1E56003C94}"/>
          </ac:picMkLst>
        </pc:picChg>
        <pc:picChg chg="del">
          <ac:chgData name="Iqbal Hafidz" userId="1365f50eb2220e93" providerId="LiveId" clId="{5A30A36B-AF65-4256-A5C3-B8683A040C43}" dt="2020-11-28T00:51:01.661" v="6911" actId="21"/>
          <ac:picMkLst>
            <pc:docMk/>
            <pc:sldMk cId="962690994" sldId="328"/>
            <ac:picMk id="11" creationId="{20B7708D-A487-4A46-97F0-DD52D856F837}"/>
          </ac:picMkLst>
        </pc:picChg>
        <pc:picChg chg="add del mod">
          <ac:chgData name="Iqbal Hafidz" userId="1365f50eb2220e93" providerId="LiveId" clId="{5A30A36B-AF65-4256-A5C3-B8683A040C43}" dt="2020-11-28T00:50:54.847" v="6908"/>
          <ac:picMkLst>
            <pc:docMk/>
            <pc:sldMk cId="962690994" sldId="328"/>
            <ac:picMk id="12" creationId="{64C90D9F-3548-4576-B694-3F87A7B6567B}"/>
          </ac:picMkLst>
        </pc:picChg>
        <pc:picChg chg="add mod">
          <ac:chgData name="Iqbal Hafidz" userId="1365f50eb2220e93" providerId="LiveId" clId="{5A30A36B-AF65-4256-A5C3-B8683A040C43}" dt="2020-11-28T00:50:58.600" v="6910"/>
          <ac:picMkLst>
            <pc:docMk/>
            <pc:sldMk cId="962690994" sldId="328"/>
            <ac:picMk id="13" creationId="{2C8CF1C5-4E2E-4218-8A8B-E4AE1D1E320E}"/>
          </ac:picMkLst>
        </pc:picChg>
        <pc:picChg chg="add mod">
          <ac:chgData name="Iqbal Hafidz" userId="1365f50eb2220e93" providerId="LiveId" clId="{5A30A36B-AF65-4256-A5C3-B8683A040C43}" dt="2020-11-28T00:51:02.114" v="6912"/>
          <ac:picMkLst>
            <pc:docMk/>
            <pc:sldMk cId="962690994" sldId="328"/>
            <ac:picMk id="14" creationId="{277CCE10-68D0-4AE5-BF15-675FBE5127AC}"/>
          </ac:picMkLst>
        </pc:picChg>
        <pc:picChg chg="add mod">
          <ac:chgData name="Iqbal Hafidz" userId="1365f50eb2220e93" providerId="LiveId" clId="{5A30A36B-AF65-4256-A5C3-B8683A040C43}" dt="2020-11-28T00:54:28.703" v="7010" actId="1076"/>
          <ac:picMkLst>
            <pc:docMk/>
            <pc:sldMk cId="962690994" sldId="328"/>
            <ac:picMk id="5122" creationId="{146BF979-C8F1-497B-BBC1-3BD785996ECF}"/>
          </ac:picMkLst>
        </pc:picChg>
      </pc:sldChg>
      <pc:sldChg chg="addSp delSp modSp add mod ord">
        <pc:chgData name="Iqbal Hafidz" userId="1365f50eb2220e93" providerId="LiveId" clId="{5A30A36B-AF65-4256-A5C3-B8683A040C43}" dt="2020-11-28T00:54:07.047" v="7007" actId="14100"/>
        <pc:sldMkLst>
          <pc:docMk/>
          <pc:sldMk cId="762755594" sldId="329"/>
        </pc:sldMkLst>
        <pc:spChg chg="mod">
          <ac:chgData name="Iqbal Hafidz" userId="1365f50eb2220e93" providerId="LiveId" clId="{5A30A36B-AF65-4256-A5C3-B8683A040C43}" dt="2020-11-28T00:53:03.607" v="7001" actId="20577"/>
          <ac:spMkLst>
            <pc:docMk/>
            <pc:sldMk cId="762755594" sldId="329"/>
            <ac:spMk id="3" creationId="{4172A12F-2566-4377-95F6-861F98B0764C}"/>
          </ac:spMkLst>
        </pc:spChg>
        <pc:picChg chg="del">
          <ac:chgData name="Iqbal Hafidz" userId="1365f50eb2220e93" providerId="LiveId" clId="{5A30A36B-AF65-4256-A5C3-B8683A040C43}" dt="2020-11-28T00:52:31.209" v="6918" actId="478"/>
          <ac:picMkLst>
            <pc:docMk/>
            <pc:sldMk cId="762755594" sldId="329"/>
            <ac:picMk id="9" creationId="{3CA29F70-CE90-44F7-921A-1EC98EA4351E}"/>
          </ac:picMkLst>
        </pc:picChg>
        <pc:picChg chg="add mod">
          <ac:chgData name="Iqbal Hafidz" userId="1365f50eb2220e93" providerId="LiveId" clId="{5A30A36B-AF65-4256-A5C3-B8683A040C43}" dt="2020-11-28T00:53:12.375" v="7004" actId="1076"/>
          <ac:picMkLst>
            <pc:docMk/>
            <pc:sldMk cId="762755594" sldId="329"/>
            <ac:picMk id="4098" creationId="{BC17FFD5-263B-46F6-90CA-A4B8AECFA538}"/>
          </ac:picMkLst>
        </pc:picChg>
        <pc:picChg chg="add mod">
          <ac:chgData name="Iqbal Hafidz" userId="1365f50eb2220e93" providerId="LiveId" clId="{5A30A36B-AF65-4256-A5C3-B8683A040C43}" dt="2020-11-28T00:54:07.047" v="7007" actId="14100"/>
          <ac:picMkLst>
            <pc:docMk/>
            <pc:sldMk cId="762755594" sldId="329"/>
            <ac:picMk id="4100" creationId="{8308EFC5-62F7-4D5A-A067-9A86D5136BAF}"/>
          </ac:picMkLst>
        </pc:picChg>
      </pc:sldChg>
      <pc:sldChg chg="add del">
        <pc:chgData name="Iqbal Hafidz" userId="1365f50eb2220e93" providerId="LiveId" clId="{5A30A36B-AF65-4256-A5C3-B8683A040C43}" dt="2020-11-28T00:52:24.276" v="6914" actId="47"/>
        <pc:sldMkLst>
          <pc:docMk/>
          <pc:sldMk cId="3728501497" sldId="329"/>
        </pc:sldMkLst>
      </pc:sldChg>
      <pc:sldChg chg="addSp delSp modSp add mod ord modAnim">
        <pc:chgData name="Iqbal Hafidz" userId="1365f50eb2220e93" providerId="LiveId" clId="{5A30A36B-AF65-4256-A5C3-B8683A040C43}" dt="2020-11-28T05:53:25.105" v="9806" actId="207"/>
        <pc:sldMkLst>
          <pc:docMk/>
          <pc:sldMk cId="471729279" sldId="330"/>
        </pc:sldMkLst>
        <pc:spChg chg="mod">
          <ac:chgData name="Iqbal Hafidz" userId="1365f50eb2220e93" providerId="LiveId" clId="{5A30A36B-AF65-4256-A5C3-B8683A040C43}" dt="2020-11-28T01:22:37.139" v="7691" actId="20577"/>
          <ac:spMkLst>
            <pc:docMk/>
            <pc:sldMk cId="471729279" sldId="330"/>
            <ac:spMk id="2" creationId="{C2B5BA6C-07A1-4A6C-BADD-ED1C57FB5A60}"/>
          </ac:spMkLst>
        </pc:spChg>
        <pc:spChg chg="mod">
          <ac:chgData name="Iqbal Hafidz" userId="1365f50eb2220e93" providerId="LiveId" clId="{5A30A36B-AF65-4256-A5C3-B8683A040C43}" dt="2020-11-28T05:53:25.105" v="9806" actId="207"/>
          <ac:spMkLst>
            <pc:docMk/>
            <pc:sldMk cId="471729279" sldId="330"/>
            <ac:spMk id="3" creationId="{6FC9590F-1705-4A75-AEC0-CB33E3340397}"/>
          </ac:spMkLst>
        </pc:spChg>
        <pc:spChg chg="add mod">
          <ac:chgData name="Iqbal Hafidz" userId="1365f50eb2220e93" providerId="LiveId" clId="{5A30A36B-AF65-4256-A5C3-B8683A040C43}" dt="2020-11-28T01:46:15.612" v="8007" actId="1076"/>
          <ac:spMkLst>
            <pc:docMk/>
            <pc:sldMk cId="471729279" sldId="330"/>
            <ac:spMk id="4" creationId="{D870B5B3-613F-4EB1-805C-2452D2728560}"/>
          </ac:spMkLst>
        </pc:spChg>
        <pc:spChg chg="add mod">
          <ac:chgData name="Iqbal Hafidz" userId="1365f50eb2220e93" providerId="LiveId" clId="{5A30A36B-AF65-4256-A5C3-B8683A040C43}" dt="2020-11-28T01:46:10.755" v="8006" actId="1076"/>
          <ac:spMkLst>
            <pc:docMk/>
            <pc:sldMk cId="471729279" sldId="330"/>
            <ac:spMk id="10" creationId="{28613A18-0777-4FBC-85F9-8B35383A18C3}"/>
          </ac:spMkLst>
        </pc:spChg>
        <pc:picChg chg="del">
          <ac:chgData name="Iqbal Hafidz" userId="1365f50eb2220e93" providerId="LiveId" clId="{5A30A36B-AF65-4256-A5C3-B8683A040C43}" dt="2020-11-28T01:43:06.204" v="7883" actId="478"/>
          <ac:picMkLst>
            <pc:docMk/>
            <pc:sldMk cId="471729279" sldId="330"/>
            <ac:picMk id="9" creationId="{DF8A02FE-4B9C-47BD-BB0D-868F88703060}"/>
          </ac:picMkLst>
        </pc:picChg>
        <pc:picChg chg="add mod">
          <ac:chgData name="Iqbal Hafidz" userId="1365f50eb2220e93" providerId="LiveId" clId="{5A30A36B-AF65-4256-A5C3-B8683A040C43}" dt="2020-11-28T01:46:01.371" v="8003" actId="1076"/>
          <ac:picMkLst>
            <pc:docMk/>
            <pc:sldMk cId="471729279" sldId="330"/>
            <ac:picMk id="7170" creationId="{7C47181E-25B1-43EF-984D-865A32773BC8}"/>
          </ac:picMkLst>
        </pc:picChg>
      </pc:sldChg>
      <pc:sldChg chg="addSp delSp modSp add mod">
        <pc:chgData name="Iqbal Hafidz" userId="1365f50eb2220e93" providerId="LiveId" clId="{5A30A36B-AF65-4256-A5C3-B8683A040C43}" dt="2020-11-28T07:39:53.334" v="9896" actId="20577"/>
        <pc:sldMkLst>
          <pc:docMk/>
          <pc:sldMk cId="179951955" sldId="331"/>
        </pc:sldMkLst>
        <pc:spChg chg="mod">
          <ac:chgData name="Iqbal Hafidz" userId="1365f50eb2220e93" providerId="LiveId" clId="{5A30A36B-AF65-4256-A5C3-B8683A040C43}" dt="2020-11-28T01:26:59.264" v="7710" actId="20577"/>
          <ac:spMkLst>
            <pc:docMk/>
            <pc:sldMk cId="179951955" sldId="331"/>
            <ac:spMk id="2" creationId="{C2B5BA6C-07A1-4A6C-BADD-ED1C57FB5A60}"/>
          </ac:spMkLst>
        </pc:spChg>
        <pc:spChg chg="mod">
          <ac:chgData name="Iqbal Hafidz" userId="1365f50eb2220e93" providerId="LiveId" clId="{5A30A36B-AF65-4256-A5C3-B8683A040C43}" dt="2020-11-28T07:39:53.334" v="9896" actId="20577"/>
          <ac:spMkLst>
            <pc:docMk/>
            <pc:sldMk cId="179951955" sldId="331"/>
            <ac:spMk id="3" creationId="{6FC9590F-1705-4A75-AEC0-CB33E3340397}"/>
          </ac:spMkLst>
        </pc:spChg>
        <pc:picChg chg="del mod">
          <ac:chgData name="Iqbal Hafidz" userId="1365f50eb2220e93" providerId="LiveId" clId="{5A30A36B-AF65-4256-A5C3-B8683A040C43}" dt="2020-11-28T01:27:03.535" v="7712" actId="478"/>
          <ac:picMkLst>
            <pc:docMk/>
            <pc:sldMk cId="179951955" sldId="331"/>
            <ac:picMk id="9" creationId="{DF8A02FE-4B9C-47BD-BB0D-868F88703060}"/>
          </ac:picMkLst>
        </pc:picChg>
        <pc:picChg chg="add mod">
          <ac:chgData name="Iqbal Hafidz" userId="1365f50eb2220e93" providerId="LiveId" clId="{5A30A36B-AF65-4256-A5C3-B8683A040C43}" dt="2020-11-28T01:30:48.854" v="7874" actId="1076"/>
          <ac:picMkLst>
            <pc:docMk/>
            <pc:sldMk cId="179951955" sldId="331"/>
            <ac:picMk id="6146" creationId="{005274A6-D9BF-4C2A-AC64-371B63400F3F}"/>
          </ac:picMkLst>
        </pc:picChg>
      </pc:sldChg>
      <pc:sldChg chg="addSp delSp modSp add mod modAnim">
        <pc:chgData name="Iqbal Hafidz" userId="1365f50eb2220e93" providerId="LiveId" clId="{5A30A36B-AF65-4256-A5C3-B8683A040C43}" dt="2020-11-28T01:59:56.148" v="8516" actId="1076"/>
        <pc:sldMkLst>
          <pc:docMk/>
          <pc:sldMk cId="3203171476" sldId="332"/>
        </pc:sldMkLst>
        <pc:spChg chg="mod">
          <ac:chgData name="Iqbal Hafidz" userId="1365f50eb2220e93" providerId="LiveId" clId="{5A30A36B-AF65-4256-A5C3-B8683A040C43}" dt="2020-11-28T01:53:06.851" v="8167" actId="255"/>
          <ac:spMkLst>
            <pc:docMk/>
            <pc:sldMk cId="3203171476" sldId="332"/>
            <ac:spMk id="3" creationId="{6FC9590F-1705-4A75-AEC0-CB33E3340397}"/>
          </ac:spMkLst>
        </pc:spChg>
        <pc:picChg chg="mod">
          <ac:chgData name="Iqbal Hafidz" userId="1365f50eb2220e93" providerId="LiveId" clId="{5A30A36B-AF65-4256-A5C3-B8683A040C43}" dt="2020-11-28T01:59:56.148" v="8516" actId="1076"/>
          <ac:picMkLst>
            <pc:docMk/>
            <pc:sldMk cId="3203171476" sldId="332"/>
            <ac:picMk id="5" creationId="{53E0B0C6-ABE8-4E58-87B9-3F4E8BB6DF7A}"/>
          </ac:picMkLst>
        </pc:picChg>
        <pc:picChg chg="add mod">
          <ac:chgData name="Iqbal Hafidz" userId="1365f50eb2220e93" providerId="LiveId" clId="{5A30A36B-AF65-4256-A5C3-B8683A040C43}" dt="2020-11-28T01:51:38.903" v="8128"/>
          <ac:picMkLst>
            <pc:docMk/>
            <pc:sldMk cId="3203171476" sldId="332"/>
            <ac:picMk id="9" creationId="{64C8036F-C752-444C-99E3-21DC433F31C5}"/>
          </ac:picMkLst>
        </pc:picChg>
        <pc:picChg chg="add mod">
          <ac:chgData name="Iqbal Hafidz" userId="1365f50eb2220e93" providerId="LiveId" clId="{5A30A36B-AF65-4256-A5C3-B8683A040C43}" dt="2020-11-28T01:51:44.830" v="8130"/>
          <ac:picMkLst>
            <pc:docMk/>
            <pc:sldMk cId="3203171476" sldId="332"/>
            <ac:picMk id="10" creationId="{1D1BD0DC-CE8C-4566-81E3-38D67E79E4DC}"/>
          </ac:picMkLst>
        </pc:picChg>
        <pc:picChg chg="del">
          <ac:chgData name="Iqbal Hafidz" userId="1365f50eb2220e93" providerId="LiveId" clId="{5A30A36B-AF65-4256-A5C3-B8683A040C43}" dt="2020-11-28T01:51:23.992" v="8115" actId="478"/>
          <ac:picMkLst>
            <pc:docMk/>
            <pc:sldMk cId="3203171476" sldId="332"/>
            <ac:picMk id="1026" creationId="{9D4AB5A7-CBA7-43FA-B593-B92A99BC2D21}"/>
          </ac:picMkLst>
        </pc:picChg>
        <pc:cxnChg chg="add mod">
          <ac:chgData name="Iqbal Hafidz" userId="1365f50eb2220e93" providerId="LiveId" clId="{5A30A36B-AF65-4256-A5C3-B8683A040C43}" dt="2020-11-28T01:51:53.017" v="8132"/>
          <ac:cxnSpMkLst>
            <pc:docMk/>
            <pc:sldMk cId="3203171476" sldId="332"/>
            <ac:cxnSpMk id="11" creationId="{103FE55E-90BC-4D45-8C7E-E7D6DCE8D034}"/>
          </ac:cxnSpMkLst>
        </pc:cxnChg>
        <pc:cxnChg chg="add mod">
          <ac:chgData name="Iqbal Hafidz" userId="1365f50eb2220e93" providerId="LiveId" clId="{5A30A36B-AF65-4256-A5C3-B8683A040C43}" dt="2020-11-28T01:52:02.758" v="8134"/>
          <ac:cxnSpMkLst>
            <pc:docMk/>
            <pc:sldMk cId="3203171476" sldId="332"/>
            <ac:cxnSpMk id="12" creationId="{4343BD8B-5D37-4AF5-AEFF-3FE794B9CA6E}"/>
          </ac:cxnSpMkLst>
        </pc:cxnChg>
      </pc:sldChg>
      <pc:sldChg chg="addSp delSp modSp new">
        <pc:chgData name="Iqbal Hafidz" userId="1365f50eb2220e93" providerId="LiveId" clId="{5A30A36B-AF65-4256-A5C3-B8683A040C43}" dt="2020-11-28T01:55:24.681" v="8312"/>
        <pc:sldMkLst>
          <pc:docMk/>
          <pc:sldMk cId="4061564454" sldId="333"/>
        </pc:sldMkLst>
        <pc:spChg chg="del">
          <ac:chgData name="Iqbal Hafidz" userId="1365f50eb2220e93" providerId="LiveId" clId="{5A30A36B-AF65-4256-A5C3-B8683A040C43}" dt="2020-11-28T01:55:24.681" v="8312"/>
          <ac:spMkLst>
            <pc:docMk/>
            <pc:sldMk cId="4061564454" sldId="333"/>
            <ac:spMk id="3" creationId="{1CD54581-00A2-476E-A62B-C91911FC9CE6}"/>
          </ac:spMkLst>
        </pc:spChg>
        <pc:picChg chg="add mod">
          <ac:chgData name="Iqbal Hafidz" userId="1365f50eb2220e93" providerId="LiveId" clId="{5A30A36B-AF65-4256-A5C3-B8683A040C43}" dt="2020-11-28T01:55:24.681" v="8312"/>
          <ac:picMkLst>
            <pc:docMk/>
            <pc:sldMk cId="4061564454" sldId="333"/>
            <ac:picMk id="4" creationId="{C3998480-1565-4F09-BA37-498C53BC0856}"/>
          </ac:picMkLst>
        </pc:picChg>
      </pc:sldChg>
      <pc:sldChg chg="addSp delSp modSp add mod modAnim">
        <pc:chgData name="Iqbal Hafidz" userId="1365f50eb2220e93" providerId="LiveId" clId="{5A30A36B-AF65-4256-A5C3-B8683A040C43}" dt="2020-11-28T04:49:31.097" v="9729" actId="20577"/>
        <pc:sldMkLst>
          <pc:docMk/>
          <pc:sldMk cId="3669068692" sldId="334"/>
        </pc:sldMkLst>
        <pc:spChg chg="mod">
          <ac:chgData name="Iqbal Hafidz" userId="1365f50eb2220e93" providerId="LiveId" clId="{5A30A36B-AF65-4256-A5C3-B8683A040C43}" dt="2020-11-28T04:49:31.097" v="9729" actId="20577"/>
          <ac:spMkLst>
            <pc:docMk/>
            <pc:sldMk cId="3669068692" sldId="334"/>
            <ac:spMk id="2" creationId="{C2B5BA6C-07A1-4A6C-BADD-ED1C57FB5A60}"/>
          </ac:spMkLst>
        </pc:spChg>
        <pc:spChg chg="mod">
          <ac:chgData name="Iqbal Hafidz" userId="1365f50eb2220e93" providerId="LiveId" clId="{5A30A36B-AF65-4256-A5C3-B8683A040C43}" dt="2020-11-28T02:30:47.948" v="9002" actId="20577"/>
          <ac:spMkLst>
            <pc:docMk/>
            <pc:sldMk cId="3669068692" sldId="334"/>
            <ac:spMk id="3" creationId="{42163D8F-76D8-42E5-9A88-D7E685A02D25}"/>
          </ac:spMkLst>
        </pc:spChg>
        <pc:spChg chg="add mod">
          <ac:chgData name="Iqbal Hafidz" userId="1365f50eb2220e93" providerId="LiveId" clId="{5A30A36B-AF65-4256-A5C3-B8683A040C43}" dt="2020-11-28T02:30:02.964" v="8994" actId="1582"/>
          <ac:spMkLst>
            <pc:docMk/>
            <pc:sldMk cId="3669068692" sldId="334"/>
            <ac:spMk id="4" creationId="{47E56FD5-63F8-4095-A263-FC3765C1BC8A}"/>
          </ac:spMkLst>
        </pc:spChg>
        <pc:spChg chg="add mod">
          <ac:chgData name="Iqbal Hafidz" userId="1365f50eb2220e93" providerId="LiveId" clId="{5A30A36B-AF65-4256-A5C3-B8683A040C43}" dt="2020-11-28T02:30:15.609" v="8996" actId="1076"/>
          <ac:spMkLst>
            <pc:docMk/>
            <pc:sldMk cId="3669068692" sldId="334"/>
            <ac:spMk id="11" creationId="{7FAE2071-BB48-4C6F-B00E-3B5708421C7A}"/>
          </ac:spMkLst>
        </pc:spChg>
        <pc:picChg chg="del">
          <ac:chgData name="Iqbal Hafidz" userId="1365f50eb2220e93" providerId="LiveId" clId="{5A30A36B-AF65-4256-A5C3-B8683A040C43}" dt="2020-11-28T02:07:10.347" v="8669" actId="478"/>
          <ac:picMkLst>
            <pc:docMk/>
            <pc:sldMk cId="3669068692" sldId="334"/>
            <ac:picMk id="9" creationId="{FEB9319A-D5DE-4E50-8C41-A1D8AF811129}"/>
          </ac:picMkLst>
        </pc:picChg>
        <pc:picChg chg="add mod">
          <ac:chgData name="Iqbal Hafidz" userId="1365f50eb2220e93" providerId="LiveId" clId="{5A30A36B-AF65-4256-A5C3-B8683A040C43}" dt="2020-11-28T02:08:09.899" v="8673" actId="14100"/>
          <ac:picMkLst>
            <pc:docMk/>
            <pc:sldMk cId="3669068692" sldId="334"/>
            <ac:picMk id="9218" creationId="{E008413F-C99C-48A4-AFE6-30ABC854269D}"/>
          </ac:picMkLst>
        </pc:picChg>
      </pc:sldChg>
      <pc:sldChg chg="addSp delSp modSp add mod">
        <pc:chgData name="Iqbal Hafidz" userId="1365f50eb2220e93" providerId="LiveId" clId="{5A30A36B-AF65-4256-A5C3-B8683A040C43}" dt="2020-11-28T05:56:15.171" v="9892" actId="478"/>
        <pc:sldMkLst>
          <pc:docMk/>
          <pc:sldMk cId="3605130482" sldId="335"/>
        </pc:sldMkLst>
        <pc:spChg chg="del">
          <ac:chgData name="Iqbal Hafidz" userId="1365f50eb2220e93" providerId="LiveId" clId="{5A30A36B-AF65-4256-A5C3-B8683A040C43}" dt="2020-11-28T05:56:08.180" v="9889" actId="478"/>
          <ac:spMkLst>
            <pc:docMk/>
            <pc:sldMk cId="3605130482" sldId="335"/>
            <ac:spMk id="2" creationId="{E49BC025-87F0-4592-9286-2933CD29A07A}"/>
          </ac:spMkLst>
        </pc:spChg>
        <pc:spChg chg="add del mod">
          <ac:chgData name="Iqbal Hafidz" userId="1365f50eb2220e93" providerId="LiveId" clId="{5A30A36B-AF65-4256-A5C3-B8683A040C43}" dt="2020-11-28T05:56:10.424" v="9890" actId="478"/>
          <ac:spMkLst>
            <pc:docMk/>
            <pc:sldMk cId="3605130482" sldId="335"/>
            <ac:spMk id="5" creationId="{05D59A68-E3AF-4065-B1EC-8E7D5502D17F}"/>
          </ac:spMkLst>
        </pc:spChg>
        <pc:spChg chg="del">
          <ac:chgData name="Iqbal Hafidz" userId="1365f50eb2220e93" providerId="LiveId" clId="{5A30A36B-AF65-4256-A5C3-B8683A040C43}" dt="2020-11-28T05:56:04.456" v="9888" actId="478"/>
          <ac:spMkLst>
            <pc:docMk/>
            <pc:sldMk cId="3605130482" sldId="335"/>
            <ac:spMk id="10" creationId="{346D1DAF-B39A-494E-B02A-68CE9B571F2B}"/>
          </ac:spMkLst>
        </pc:spChg>
        <pc:picChg chg="del">
          <ac:chgData name="Iqbal Hafidz" userId="1365f50eb2220e93" providerId="LiveId" clId="{5A30A36B-AF65-4256-A5C3-B8683A040C43}" dt="2020-11-28T05:56:13.327" v="9891" actId="478"/>
          <ac:picMkLst>
            <pc:docMk/>
            <pc:sldMk cId="3605130482" sldId="335"/>
            <ac:picMk id="4" creationId="{BA7FC614-A451-4EF0-9AE6-5A9414AD3EA9}"/>
          </ac:picMkLst>
        </pc:picChg>
        <pc:picChg chg="del">
          <ac:chgData name="Iqbal Hafidz" userId="1365f50eb2220e93" providerId="LiveId" clId="{5A30A36B-AF65-4256-A5C3-B8683A040C43}" dt="2020-11-28T05:56:02.407" v="9887" actId="478"/>
          <ac:picMkLst>
            <pc:docMk/>
            <pc:sldMk cId="3605130482" sldId="335"/>
            <ac:picMk id="9" creationId="{27FE46C9-BD53-49D5-A6D2-EF67DC2C09A0}"/>
          </ac:picMkLst>
        </pc:picChg>
        <pc:picChg chg="del">
          <ac:chgData name="Iqbal Hafidz" userId="1365f50eb2220e93" providerId="LiveId" clId="{5A30A36B-AF65-4256-A5C3-B8683A040C43}" dt="2020-11-28T05:56:15.171" v="9892" actId="478"/>
          <ac:picMkLst>
            <pc:docMk/>
            <pc:sldMk cId="3605130482" sldId="335"/>
            <ac:picMk id="11" creationId="{A102DA44-C653-4DAD-8D4E-C6F36815EB0A}"/>
          </ac:picMkLst>
        </pc:picChg>
      </pc:sldChg>
      <pc:sldChg chg="add">
        <pc:chgData name="Iqbal Hafidz" userId="1365f50eb2220e93" providerId="LiveId" clId="{5A30A36B-AF65-4256-A5C3-B8683A040C43}" dt="2020-11-28T05:56:17.970" v="9893"/>
        <pc:sldMkLst>
          <pc:docMk/>
          <pc:sldMk cId="3026869759" sldId="336"/>
        </pc:sldMkLst>
      </pc:sldChg>
      <pc:sldMasterChg chg="modTransition modSldLayout">
        <pc:chgData name="Iqbal Hafidz" userId="1365f50eb2220e93" providerId="LiveId" clId="{5A30A36B-AF65-4256-A5C3-B8683A040C43}" dt="2020-11-27T13:05:39.604" v="3361"/>
        <pc:sldMasterMkLst>
          <pc:docMk/>
          <pc:sldMasterMk cId="3146274748" sldId="2147483648"/>
        </pc:sldMasterMkLst>
        <pc:sldLayoutChg chg="modTransition">
          <pc:chgData name="Iqbal Hafidz" userId="1365f50eb2220e93" providerId="LiveId" clId="{5A30A36B-AF65-4256-A5C3-B8683A040C43}" dt="2020-11-27T13:05:39.604" v="3361"/>
          <pc:sldLayoutMkLst>
            <pc:docMk/>
            <pc:sldMasterMk cId="3146274748" sldId="2147483648"/>
            <pc:sldLayoutMk cId="1216936972" sldId="2147483649"/>
          </pc:sldLayoutMkLst>
        </pc:sldLayoutChg>
        <pc:sldLayoutChg chg="modTransition">
          <pc:chgData name="Iqbal Hafidz" userId="1365f50eb2220e93" providerId="LiveId" clId="{5A30A36B-AF65-4256-A5C3-B8683A040C43}" dt="2020-11-27T13:05:39.604" v="3361"/>
          <pc:sldLayoutMkLst>
            <pc:docMk/>
            <pc:sldMasterMk cId="3146274748" sldId="2147483648"/>
            <pc:sldLayoutMk cId="2428640994" sldId="2147483650"/>
          </pc:sldLayoutMkLst>
        </pc:sldLayoutChg>
        <pc:sldLayoutChg chg="modTransition">
          <pc:chgData name="Iqbal Hafidz" userId="1365f50eb2220e93" providerId="LiveId" clId="{5A30A36B-AF65-4256-A5C3-B8683A040C43}" dt="2020-11-27T13:05:39.604" v="3361"/>
          <pc:sldLayoutMkLst>
            <pc:docMk/>
            <pc:sldMasterMk cId="3146274748" sldId="2147483648"/>
            <pc:sldLayoutMk cId="434289170" sldId="2147483651"/>
          </pc:sldLayoutMkLst>
        </pc:sldLayoutChg>
        <pc:sldLayoutChg chg="modTransition">
          <pc:chgData name="Iqbal Hafidz" userId="1365f50eb2220e93" providerId="LiveId" clId="{5A30A36B-AF65-4256-A5C3-B8683A040C43}" dt="2020-11-27T13:05:39.604" v="3361"/>
          <pc:sldLayoutMkLst>
            <pc:docMk/>
            <pc:sldMasterMk cId="3146274748" sldId="2147483648"/>
            <pc:sldLayoutMk cId="1531935147" sldId="2147483652"/>
          </pc:sldLayoutMkLst>
        </pc:sldLayoutChg>
        <pc:sldLayoutChg chg="modTransition">
          <pc:chgData name="Iqbal Hafidz" userId="1365f50eb2220e93" providerId="LiveId" clId="{5A30A36B-AF65-4256-A5C3-B8683A040C43}" dt="2020-11-27T13:05:39.604" v="3361"/>
          <pc:sldLayoutMkLst>
            <pc:docMk/>
            <pc:sldMasterMk cId="3146274748" sldId="2147483648"/>
            <pc:sldLayoutMk cId="786340957" sldId="2147483653"/>
          </pc:sldLayoutMkLst>
        </pc:sldLayoutChg>
        <pc:sldLayoutChg chg="modTransition">
          <pc:chgData name="Iqbal Hafidz" userId="1365f50eb2220e93" providerId="LiveId" clId="{5A30A36B-AF65-4256-A5C3-B8683A040C43}" dt="2020-11-27T13:05:39.604" v="3361"/>
          <pc:sldLayoutMkLst>
            <pc:docMk/>
            <pc:sldMasterMk cId="3146274748" sldId="2147483648"/>
            <pc:sldLayoutMk cId="3179805343" sldId="2147483654"/>
          </pc:sldLayoutMkLst>
        </pc:sldLayoutChg>
        <pc:sldLayoutChg chg="modTransition">
          <pc:chgData name="Iqbal Hafidz" userId="1365f50eb2220e93" providerId="LiveId" clId="{5A30A36B-AF65-4256-A5C3-B8683A040C43}" dt="2020-11-27T13:05:39.604" v="3361"/>
          <pc:sldLayoutMkLst>
            <pc:docMk/>
            <pc:sldMasterMk cId="3146274748" sldId="2147483648"/>
            <pc:sldLayoutMk cId="4160059934" sldId="2147483655"/>
          </pc:sldLayoutMkLst>
        </pc:sldLayoutChg>
        <pc:sldLayoutChg chg="modTransition">
          <pc:chgData name="Iqbal Hafidz" userId="1365f50eb2220e93" providerId="LiveId" clId="{5A30A36B-AF65-4256-A5C3-B8683A040C43}" dt="2020-11-27T13:05:39.604" v="3361"/>
          <pc:sldLayoutMkLst>
            <pc:docMk/>
            <pc:sldMasterMk cId="3146274748" sldId="2147483648"/>
            <pc:sldLayoutMk cId="2226782449" sldId="2147483656"/>
          </pc:sldLayoutMkLst>
        </pc:sldLayoutChg>
        <pc:sldLayoutChg chg="modTransition">
          <pc:chgData name="Iqbal Hafidz" userId="1365f50eb2220e93" providerId="LiveId" clId="{5A30A36B-AF65-4256-A5C3-B8683A040C43}" dt="2020-11-27T13:05:39.604" v="3361"/>
          <pc:sldLayoutMkLst>
            <pc:docMk/>
            <pc:sldMasterMk cId="3146274748" sldId="2147483648"/>
            <pc:sldLayoutMk cId="949740304" sldId="2147483657"/>
          </pc:sldLayoutMkLst>
        </pc:sldLayoutChg>
        <pc:sldLayoutChg chg="modTransition">
          <pc:chgData name="Iqbal Hafidz" userId="1365f50eb2220e93" providerId="LiveId" clId="{5A30A36B-AF65-4256-A5C3-B8683A040C43}" dt="2020-11-27T13:05:39.604" v="3361"/>
          <pc:sldLayoutMkLst>
            <pc:docMk/>
            <pc:sldMasterMk cId="3146274748" sldId="2147483648"/>
            <pc:sldLayoutMk cId="3908695082" sldId="2147483658"/>
          </pc:sldLayoutMkLst>
        </pc:sldLayoutChg>
        <pc:sldLayoutChg chg="modTransition">
          <pc:chgData name="Iqbal Hafidz" userId="1365f50eb2220e93" providerId="LiveId" clId="{5A30A36B-AF65-4256-A5C3-B8683A040C43}" dt="2020-11-27T13:05:39.604" v="3361"/>
          <pc:sldLayoutMkLst>
            <pc:docMk/>
            <pc:sldMasterMk cId="3146274748" sldId="2147483648"/>
            <pc:sldLayoutMk cId="1711373486"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06D1B5-A0DE-4335-B20B-D8AD564D34A5}" type="datetimeFigureOut">
              <a:rPr lang="en-MY" smtClean="0"/>
              <a:t>28/11/2020</a:t>
            </a:fld>
            <a:endParaRPr lang="en-MY"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691990-B191-44A2-BA0E-9668FA63B68E}" type="slidenum">
              <a:rPr lang="en-MY" smtClean="0"/>
              <a:t>‹#›</a:t>
            </a:fld>
            <a:endParaRPr lang="en-MY" dirty="0"/>
          </a:p>
        </p:txBody>
      </p:sp>
    </p:spTree>
    <p:extLst>
      <p:ext uri="{BB962C8B-B14F-4D97-AF65-F5344CB8AC3E}">
        <p14:creationId xmlns:p14="http://schemas.microsoft.com/office/powerpoint/2010/main" val="1598333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DC691990-B191-44A2-BA0E-9668FA63B68E}" type="slidenum">
              <a:rPr lang="en-MY" smtClean="0"/>
              <a:t>4</a:t>
            </a:fld>
            <a:endParaRPr lang="en-MY" dirty="0"/>
          </a:p>
        </p:txBody>
      </p:sp>
    </p:spTree>
    <p:extLst>
      <p:ext uri="{BB962C8B-B14F-4D97-AF65-F5344CB8AC3E}">
        <p14:creationId xmlns:p14="http://schemas.microsoft.com/office/powerpoint/2010/main" val="1664813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Cake compaction, </a:t>
            </a:r>
            <a:r>
              <a:rPr lang="en-US" dirty="0" err="1"/>
              <a:t>bacwash</a:t>
            </a:r>
            <a:r>
              <a:rPr lang="en-US" dirty="0"/>
              <a:t> dislodges the deposits, rinse</a:t>
            </a:r>
            <a:endParaRPr lang="en-MY" dirty="0"/>
          </a:p>
        </p:txBody>
      </p:sp>
      <p:sp>
        <p:nvSpPr>
          <p:cNvPr id="4" name="Slide Number Placeholder 3"/>
          <p:cNvSpPr>
            <a:spLocks noGrp="1"/>
          </p:cNvSpPr>
          <p:nvPr>
            <p:ph type="sldNum" sz="quarter" idx="5"/>
          </p:nvPr>
        </p:nvSpPr>
        <p:spPr/>
        <p:txBody>
          <a:bodyPr/>
          <a:lstStyle/>
          <a:p>
            <a:fld id="{DC691990-B191-44A2-BA0E-9668FA63B68E}" type="slidenum">
              <a:rPr lang="en-MY" smtClean="0"/>
              <a:t>27</a:t>
            </a:fld>
            <a:endParaRPr lang="en-MY" dirty="0"/>
          </a:p>
        </p:txBody>
      </p:sp>
    </p:spTree>
    <p:extLst>
      <p:ext uri="{BB962C8B-B14F-4D97-AF65-F5344CB8AC3E}">
        <p14:creationId xmlns:p14="http://schemas.microsoft.com/office/powerpoint/2010/main" val="2901496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B3B3B"/>
                </a:solidFill>
                <a:effectLst/>
                <a:latin typeface="Verdana" panose="020B0604030504040204" pitchFamily="34" charset="0"/>
              </a:rPr>
              <a:t>Falling rainwater passing through the air contacts carbon dioxide and sulfur dioxide, forming carbonic and sulfuric acid in weak solution. Upon hitting the ground, this water encounters limestone and other minerals to form calcium bicarbonate and sulfate, magnesium carbonate, and other salts. Calcium carbonate is the most prevalent impurity in tap water and accounts for most of its hardness.</a:t>
            </a:r>
            <a:endParaRPr lang="en-MY" dirty="0"/>
          </a:p>
        </p:txBody>
      </p:sp>
      <p:sp>
        <p:nvSpPr>
          <p:cNvPr id="4" name="Slide Number Placeholder 3"/>
          <p:cNvSpPr>
            <a:spLocks noGrp="1"/>
          </p:cNvSpPr>
          <p:nvPr>
            <p:ph type="sldNum" sz="quarter" idx="5"/>
          </p:nvPr>
        </p:nvSpPr>
        <p:spPr/>
        <p:txBody>
          <a:bodyPr/>
          <a:lstStyle/>
          <a:p>
            <a:fld id="{DC691990-B191-44A2-BA0E-9668FA63B68E}" type="slidenum">
              <a:rPr lang="en-MY" smtClean="0"/>
              <a:t>28</a:t>
            </a:fld>
            <a:endParaRPr lang="en-MY"/>
          </a:p>
        </p:txBody>
      </p:sp>
    </p:spTree>
    <p:extLst>
      <p:ext uri="{BB962C8B-B14F-4D97-AF65-F5344CB8AC3E}">
        <p14:creationId xmlns:p14="http://schemas.microsoft.com/office/powerpoint/2010/main" val="1331578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Helvetica" panose="020B0604020202020204" pitchFamily="34" charset="0"/>
              </a:rPr>
              <a:t>When water is combined with carbon dioxide to form very weak carbonic acid, an even better solvent results. As water moves through soil and rock, it dissolves very small amounts of minerals and holds them in solution. Calcium and magnesium dissolved in water are the two most common minerals that make water "hard."  The degree of hardness becomes greater as the calcium and magnesium content increases and is related to the concentration of multivalent cations dissolved in the water.</a:t>
            </a:r>
            <a:endParaRPr lang="en-MY" dirty="0"/>
          </a:p>
        </p:txBody>
      </p:sp>
      <p:sp>
        <p:nvSpPr>
          <p:cNvPr id="4" name="Slide Number Placeholder 3"/>
          <p:cNvSpPr>
            <a:spLocks noGrp="1"/>
          </p:cNvSpPr>
          <p:nvPr>
            <p:ph type="sldNum" sz="quarter" idx="5"/>
          </p:nvPr>
        </p:nvSpPr>
        <p:spPr/>
        <p:txBody>
          <a:bodyPr/>
          <a:lstStyle/>
          <a:p>
            <a:fld id="{DC691990-B191-44A2-BA0E-9668FA63B68E}" type="slidenum">
              <a:rPr lang="en-MY" smtClean="0"/>
              <a:t>29</a:t>
            </a:fld>
            <a:endParaRPr lang="en-MY"/>
          </a:p>
        </p:txBody>
      </p:sp>
    </p:spTree>
    <p:extLst>
      <p:ext uri="{BB962C8B-B14F-4D97-AF65-F5344CB8AC3E}">
        <p14:creationId xmlns:p14="http://schemas.microsoft.com/office/powerpoint/2010/main" val="115752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333333"/>
                </a:solidFill>
                <a:effectLst/>
                <a:latin typeface="Helvetica Neue"/>
              </a:rPr>
              <a:t>The backwash phase removes dirt from the mineral tank.</a:t>
            </a:r>
          </a:p>
          <a:p>
            <a:pPr algn="l">
              <a:buFont typeface="+mj-lt"/>
              <a:buAutoNum type="arabicPeriod"/>
            </a:pPr>
            <a:r>
              <a:rPr lang="en-US" b="0" i="0" dirty="0">
                <a:solidFill>
                  <a:srgbClr val="333333"/>
                </a:solidFill>
                <a:effectLst/>
                <a:latin typeface="Helvetica Neue"/>
              </a:rPr>
              <a:t>Recharging the mineral tank with sodium from the brine solution displaces calcium and magnesium, which is then washed down the drain.</a:t>
            </a:r>
          </a:p>
          <a:p>
            <a:pPr algn="l">
              <a:buFont typeface="+mj-lt"/>
              <a:buAutoNum type="arabicPeriod"/>
            </a:pPr>
            <a:r>
              <a:rPr lang="en-US" b="0" i="0" dirty="0">
                <a:solidFill>
                  <a:srgbClr val="333333"/>
                </a:solidFill>
                <a:effectLst/>
                <a:latin typeface="Helvetica Neue"/>
              </a:rPr>
              <a:t>The final phase rinses the mineral tank with fresh water and loads the brine tank so it's ready for the next cycle.</a:t>
            </a:r>
          </a:p>
          <a:p>
            <a:br>
              <a:rPr lang="en-US" dirty="0"/>
            </a:br>
            <a:endParaRPr lang="en-MY" dirty="0"/>
          </a:p>
        </p:txBody>
      </p:sp>
      <p:sp>
        <p:nvSpPr>
          <p:cNvPr id="4" name="Slide Number Placeholder 3"/>
          <p:cNvSpPr>
            <a:spLocks noGrp="1"/>
          </p:cNvSpPr>
          <p:nvPr>
            <p:ph type="sldNum" sz="quarter" idx="5"/>
          </p:nvPr>
        </p:nvSpPr>
        <p:spPr/>
        <p:txBody>
          <a:bodyPr/>
          <a:lstStyle/>
          <a:p>
            <a:fld id="{DC691990-B191-44A2-BA0E-9668FA63B68E}" type="slidenum">
              <a:rPr lang="en-MY" smtClean="0"/>
              <a:t>32</a:t>
            </a:fld>
            <a:endParaRPr lang="en-MY" dirty="0"/>
          </a:p>
        </p:txBody>
      </p:sp>
    </p:spTree>
    <p:extLst>
      <p:ext uri="{BB962C8B-B14F-4D97-AF65-F5344CB8AC3E}">
        <p14:creationId xmlns:p14="http://schemas.microsoft.com/office/powerpoint/2010/main" val="626897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thin film membranes are made from polyamide and </a:t>
            </a:r>
            <a:r>
              <a:rPr lang="en-US" dirty="0" err="1"/>
              <a:t>polysulfone</a:t>
            </a:r>
            <a:r>
              <a:rPr lang="en-US" dirty="0"/>
              <a:t> which retains Endotoxin &gt; 2000 Daltons</a:t>
            </a:r>
            <a:endParaRPr lang="en-MY" dirty="0"/>
          </a:p>
        </p:txBody>
      </p:sp>
      <p:sp>
        <p:nvSpPr>
          <p:cNvPr id="4" name="Slide Number Placeholder 3"/>
          <p:cNvSpPr>
            <a:spLocks noGrp="1"/>
          </p:cNvSpPr>
          <p:nvPr>
            <p:ph type="sldNum" sz="quarter" idx="5"/>
          </p:nvPr>
        </p:nvSpPr>
        <p:spPr/>
        <p:txBody>
          <a:bodyPr/>
          <a:lstStyle/>
          <a:p>
            <a:fld id="{DC691990-B191-44A2-BA0E-9668FA63B68E}" type="slidenum">
              <a:rPr lang="en-MY" smtClean="0"/>
              <a:t>48</a:t>
            </a:fld>
            <a:endParaRPr lang="en-MY" dirty="0"/>
          </a:p>
        </p:txBody>
      </p:sp>
    </p:spTree>
    <p:extLst>
      <p:ext uri="{BB962C8B-B14F-4D97-AF65-F5344CB8AC3E}">
        <p14:creationId xmlns:p14="http://schemas.microsoft.com/office/powerpoint/2010/main" val="3433766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64653"/>
                </a:solidFill>
                <a:effectLst/>
                <a:latin typeface="Roboto" panose="02000000000000000000" pitchFamily="2" charset="0"/>
              </a:rPr>
              <a:t>Fig. 1. Theoretical sieving curves for 3 different classes of membranes: (1) high flux (HF), (2) high retention onset (HRO), and (3) high cutoff (HCO). The point in the curve where sieving coefficient is 0.1 determines the molecular weight cutoff (CO) value. The point in the curve where the sieving coefficient is 0.9 determines the molecular weight retention onset (RO) value. It appears evident that HRO membrane, although presenting a similar cutoff value of the HF membrane, displays a completely different behavior. While the RO for the HF membrane is in the range of 1,200 Da (Vit B12), the RO for the HRO membrane is in the range of 12,000 Da (-2 </a:t>
            </a:r>
            <a:r>
              <a:rPr lang="en-US" b="0" i="0" dirty="0" err="1">
                <a:solidFill>
                  <a:srgbClr val="264653"/>
                </a:solidFill>
                <a:effectLst/>
                <a:latin typeface="Roboto" panose="02000000000000000000" pitchFamily="2" charset="0"/>
              </a:rPr>
              <a:t>microglobulin</a:t>
            </a:r>
            <a:r>
              <a:rPr lang="en-US" b="0" i="0" dirty="0">
                <a:solidFill>
                  <a:srgbClr val="264653"/>
                </a:solidFill>
                <a:effectLst/>
                <a:latin typeface="Roboto" panose="02000000000000000000" pitchFamily="2" charset="0"/>
              </a:rPr>
              <a:t>). MWCO value can be different in the 2 membranes with small leakage of albumin in the HRO class, but this effect is rapidly neutralized after a few minutes from the beginning of the treatment due to protein deposition at the blood membrane interface. HCO membrane has a CO value beyond the molecular weight of albumin and determines some albumin loss. Modified from </a:t>
            </a:r>
            <a:r>
              <a:rPr lang="en-US" b="0" i="0" dirty="0" err="1">
                <a:solidFill>
                  <a:srgbClr val="264653"/>
                </a:solidFill>
                <a:effectLst/>
                <a:latin typeface="Roboto" panose="02000000000000000000" pitchFamily="2" charset="0"/>
              </a:rPr>
              <a:t>Ronco</a:t>
            </a:r>
            <a:r>
              <a:rPr lang="en-US" b="0" i="0" dirty="0">
                <a:solidFill>
                  <a:srgbClr val="264653"/>
                </a:solidFill>
                <a:effectLst/>
                <a:latin typeface="Roboto" panose="02000000000000000000" pitchFamily="2" charset="0"/>
              </a:rPr>
              <a:t> and La Manna [33]</a:t>
            </a:r>
            <a:endParaRPr lang="en-MY" dirty="0"/>
          </a:p>
        </p:txBody>
      </p:sp>
      <p:sp>
        <p:nvSpPr>
          <p:cNvPr id="4" name="Slide Number Placeholder 3"/>
          <p:cNvSpPr>
            <a:spLocks noGrp="1"/>
          </p:cNvSpPr>
          <p:nvPr>
            <p:ph type="sldNum" sz="quarter" idx="5"/>
          </p:nvPr>
        </p:nvSpPr>
        <p:spPr/>
        <p:txBody>
          <a:bodyPr/>
          <a:lstStyle/>
          <a:p>
            <a:fld id="{DC691990-B191-44A2-BA0E-9668FA63B68E}" type="slidenum">
              <a:rPr lang="en-MY" smtClean="0"/>
              <a:t>63</a:t>
            </a:fld>
            <a:endParaRPr lang="en-MY"/>
          </a:p>
        </p:txBody>
      </p:sp>
    </p:spTree>
    <p:extLst>
      <p:ext uri="{BB962C8B-B14F-4D97-AF65-F5344CB8AC3E}">
        <p14:creationId xmlns:p14="http://schemas.microsoft.com/office/powerpoint/2010/main" val="384232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DC691990-B191-44A2-BA0E-9668FA63B68E}" type="slidenum">
              <a:rPr lang="en-MY" smtClean="0"/>
              <a:t>65</a:t>
            </a:fld>
            <a:endParaRPr lang="en-MY" dirty="0"/>
          </a:p>
        </p:txBody>
      </p:sp>
    </p:spTree>
    <p:extLst>
      <p:ext uri="{BB962C8B-B14F-4D97-AF65-F5344CB8AC3E}">
        <p14:creationId xmlns:p14="http://schemas.microsoft.com/office/powerpoint/2010/main" val="3820777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recent events – water cuts because rivers are polluted and as a result the water is not fit to be used for human consumption</a:t>
            </a:r>
            <a:endParaRPr lang="en-MY" dirty="0"/>
          </a:p>
        </p:txBody>
      </p:sp>
      <p:sp>
        <p:nvSpPr>
          <p:cNvPr id="4" name="Slide Number Placeholder 3"/>
          <p:cNvSpPr>
            <a:spLocks noGrp="1"/>
          </p:cNvSpPr>
          <p:nvPr>
            <p:ph type="sldNum" sz="quarter" idx="5"/>
          </p:nvPr>
        </p:nvSpPr>
        <p:spPr/>
        <p:txBody>
          <a:bodyPr/>
          <a:lstStyle/>
          <a:p>
            <a:fld id="{DC691990-B191-44A2-BA0E-9668FA63B68E}" type="slidenum">
              <a:rPr lang="en-MY" smtClean="0"/>
              <a:t>5</a:t>
            </a:fld>
            <a:endParaRPr lang="en-MY" dirty="0"/>
          </a:p>
        </p:txBody>
      </p:sp>
    </p:spTree>
    <p:extLst>
      <p:ext uri="{BB962C8B-B14F-4D97-AF65-F5344CB8AC3E}">
        <p14:creationId xmlns:p14="http://schemas.microsoft.com/office/powerpoint/2010/main" val="3695634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Waste water treatment  and drinking water for consumption</a:t>
            </a:r>
            <a:endParaRPr lang="en-MY" dirty="0"/>
          </a:p>
        </p:txBody>
      </p:sp>
      <p:sp>
        <p:nvSpPr>
          <p:cNvPr id="4" name="Slide Number Placeholder 3"/>
          <p:cNvSpPr>
            <a:spLocks noGrp="1"/>
          </p:cNvSpPr>
          <p:nvPr>
            <p:ph type="sldNum" sz="quarter" idx="5"/>
          </p:nvPr>
        </p:nvSpPr>
        <p:spPr/>
        <p:txBody>
          <a:bodyPr/>
          <a:lstStyle/>
          <a:p>
            <a:fld id="{DC691990-B191-44A2-BA0E-9668FA63B68E}" type="slidenum">
              <a:rPr lang="en-MY" smtClean="0"/>
              <a:t>7</a:t>
            </a:fld>
            <a:endParaRPr lang="en-MY" dirty="0"/>
          </a:p>
        </p:txBody>
      </p:sp>
    </p:spTree>
    <p:extLst>
      <p:ext uri="{BB962C8B-B14F-4D97-AF65-F5344CB8AC3E}">
        <p14:creationId xmlns:p14="http://schemas.microsoft.com/office/powerpoint/2010/main" val="1333444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chemeClr val="bg1"/>
                </a:solidFill>
                <a:effectLst/>
                <a:latin typeface="Verdana" panose="020B0604030504040204" pitchFamily="34" charset="0"/>
              </a:rPr>
              <a:t>Of these, the chemical and bacterial contaminants may be directly harmful to patients receiving dialysis</a:t>
            </a:r>
            <a:endParaRPr lang="en-MY" dirty="0"/>
          </a:p>
        </p:txBody>
      </p:sp>
      <p:sp>
        <p:nvSpPr>
          <p:cNvPr id="4" name="Slide Number Placeholder 3"/>
          <p:cNvSpPr>
            <a:spLocks noGrp="1"/>
          </p:cNvSpPr>
          <p:nvPr>
            <p:ph type="sldNum" sz="quarter" idx="5"/>
          </p:nvPr>
        </p:nvSpPr>
        <p:spPr/>
        <p:txBody>
          <a:bodyPr/>
          <a:lstStyle/>
          <a:p>
            <a:fld id="{DC691990-B191-44A2-BA0E-9668FA63B68E}" type="slidenum">
              <a:rPr lang="en-MY" smtClean="0"/>
              <a:t>9</a:t>
            </a:fld>
            <a:endParaRPr lang="en-MY" dirty="0"/>
          </a:p>
        </p:txBody>
      </p:sp>
    </p:spTree>
    <p:extLst>
      <p:ext uri="{BB962C8B-B14F-4D97-AF65-F5344CB8AC3E}">
        <p14:creationId xmlns:p14="http://schemas.microsoft.com/office/powerpoint/2010/main" val="2557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 is directed into the dialysis machine where the process of dialysis and ultrafiltration occurs</a:t>
            </a:r>
          </a:p>
          <a:p>
            <a:r>
              <a:rPr lang="en-US" dirty="0"/>
              <a:t>And clean blood is returned into the body</a:t>
            </a:r>
            <a:endParaRPr lang="en-MY" dirty="0"/>
          </a:p>
        </p:txBody>
      </p:sp>
      <p:sp>
        <p:nvSpPr>
          <p:cNvPr id="4" name="Slide Number Placeholder 3"/>
          <p:cNvSpPr>
            <a:spLocks noGrp="1"/>
          </p:cNvSpPr>
          <p:nvPr>
            <p:ph type="sldNum" sz="quarter" idx="5"/>
          </p:nvPr>
        </p:nvSpPr>
        <p:spPr/>
        <p:txBody>
          <a:bodyPr/>
          <a:lstStyle/>
          <a:p>
            <a:fld id="{DC691990-B191-44A2-BA0E-9668FA63B68E}" type="slidenum">
              <a:rPr lang="en-MY" smtClean="0"/>
              <a:t>12</a:t>
            </a:fld>
            <a:endParaRPr lang="en-MY" dirty="0"/>
          </a:p>
        </p:txBody>
      </p:sp>
    </p:spTree>
    <p:extLst>
      <p:ext uri="{BB962C8B-B14F-4D97-AF65-F5344CB8AC3E}">
        <p14:creationId xmlns:p14="http://schemas.microsoft.com/office/powerpoint/2010/main" val="2220312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tube with lots of straws in it (20 thousand hollow </a:t>
            </a:r>
            <a:r>
              <a:rPr lang="en-US" dirty="0" err="1"/>
              <a:t>fibres</a:t>
            </a:r>
            <a:r>
              <a:rPr lang="en-US" dirty="0"/>
              <a:t>/straw)</a:t>
            </a:r>
            <a:endParaRPr lang="en-MY" dirty="0"/>
          </a:p>
        </p:txBody>
      </p:sp>
      <p:sp>
        <p:nvSpPr>
          <p:cNvPr id="4" name="Slide Number Placeholder 3"/>
          <p:cNvSpPr>
            <a:spLocks noGrp="1"/>
          </p:cNvSpPr>
          <p:nvPr>
            <p:ph type="sldNum" sz="quarter" idx="5"/>
          </p:nvPr>
        </p:nvSpPr>
        <p:spPr/>
        <p:txBody>
          <a:bodyPr/>
          <a:lstStyle/>
          <a:p>
            <a:fld id="{DC691990-B191-44A2-BA0E-9668FA63B68E}" type="slidenum">
              <a:rPr lang="en-MY" smtClean="0"/>
              <a:t>15</a:t>
            </a:fld>
            <a:endParaRPr lang="en-MY" dirty="0"/>
          </a:p>
        </p:txBody>
      </p:sp>
    </p:spTree>
    <p:extLst>
      <p:ext uri="{BB962C8B-B14F-4D97-AF65-F5344CB8AC3E}">
        <p14:creationId xmlns:p14="http://schemas.microsoft.com/office/powerpoint/2010/main" val="1245452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flux</a:t>
            </a:r>
          </a:p>
          <a:p>
            <a:r>
              <a:rPr lang="en-US" dirty="0"/>
              <a:t>More water can pass through</a:t>
            </a:r>
          </a:p>
          <a:p>
            <a:r>
              <a:rPr lang="en-US" dirty="0"/>
              <a:t>Bigger molecules can pass through (B2 macroglobulin)</a:t>
            </a:r>
            <a:endParaRPr lang="en-MY" dirty="0"/>
          </a:p>
        </p:txBody>
      </p:sp>
      <p:sp>
        <p:nvSpPr>
          <p:cNvPr id="4" name="Slide Number Placeholder 3"/>
          <p:cNvSpPr>
            <a:spLocks noGrp="1"/>
          </p:cNvSpPr>
          <p:nvPr>
            <p:ph type="sldNum" sz="quarter" idx="5"/>
          </p:nvPr>
        </p:nvSpPr>
        <p:spPr/>
        <p:txBody>
          <a:bodyPr/>
          <a:lstStyle/>
          <a:p>
            <a:fld id="{DC691990-B191-44A2-BA0E-9668FA63B68E}" type="slidenum">
              <a:rPr lang="en-MY" smtClean="0"/>
              <a:t>18</a:t>
            </a:fld>
            <a:endParaRPr lang="en-MY" dirty="0"/>
          </a:p>
        </p:txBody>
      </p:sp>
    </p:spTree>
    <p:extLst>
      <p:ext uri="{BB962C8B-B14F-4D97-AF65-F5344CB8AC3E}">
        <p14:creationId xmlns:p14="http://schemas.microsoft.com/office/powerpoint/2010/main" val="3109304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5156"/>
                </a:solidFill>
                <a:effectLst/>
                <a:latin typeface="arial" panose="020B0604020202020204" pitchFamily="34" charset="0"/>
              </a:rPr>
              <a:t>Distillation is the process of separating the components or substances from a liquid mixture by using selective boiling and condensation</a:t>
            </a:r>
            <a:endParaRPr lang="en-US" b="1" i="0" dirty="0">
              <a:solidFill>
                <a:srgbClr val="5F6368"/>
              </a:solidFill>
              <a:effectLst/>
              <a:latin typeface="arial" panose="020B0604020202020204" pitchFamily="34" charset="0"/>
            </a:endParaRPr>
          </a:p>
          <a:p>
            <a:r>
              <a:rPr lang="en-US" b="1" i="0" dirty="0">
                <a:solidFill>
                  <a:srgbClr val="5F6368"/>
                </a:solidFill>
                <a:effectLst/>
                <a:latin typeface="arial" panose="020B0604020202020204" pitchFamily="34" charset="0"/>
              </a:rPr>
              <a:t>Deionization</a:t>
            </a:r>
            <a:r>
              <a:rPr lang="en-US" b="0" i="0" dirty="0">
                <a:solidFill>
                  <a:srgbClr val="4D5156"/>
                </a:solidFill>
                <a:effectLst/>
                <a:latin typeface="arial" panose="020B0604020202020204" pitchFamily="34" charset="0"/>
              </a:rPr>
              <a:t> is a physical process that uses specially manufactured ion exchange resins to remove mineral ions. Because the majority of water impurities are dissolved salts, </a:t>
            </a:r>
            <a:r>
              <a:rPr lang="en-US" b="1" i="0" dirty="0">
                <a:solidFill>
                  <a:srgbClr val="5F6368"/>
                </a:solidFill>
                <a:effectLst/>
                <a:latin typeface="arial" panose="020B0604020202020204" pitchFamily="34" charset="0"/>
              </a:rPr>
              <a:t>deionization</a:t>
            </a:r>
            <a:r>
              <a:rPr lang="en-US" b="0" i="0" dirty="0">
                <a:solidFill>
                  <a:srgbClr val="4D5156"/>
                </a:solidFill>
                <a:effectLst/>
                <a:latin typeface="arial" panose="020B0604020202020204" pitchFamily="34" charset="0"/>
              </a:rPr>
              <a:t> results in high purity water that is generally similar to distilled water.</a:t>
            </a:r>
            <a:endParaRPr lang="en-MY" dirty="0"/>
          </a:p>
        </p:txBody>
      </p:sp>
      <p:sp>
        <p:nvSpPr>
          <p:cNvPr id="4" name="Slide Number Placeholder 3"/>
          <p:cNvSpPr>
            <a:spLocks noGrp="1"/>
          </p:cNvSpPr>
          <p:nvPr>
            <p:ph type="sldNum" sz="quarter" idx="5"/>
          </p:nvPr>
        </p:nvSpPr>
        <p:spPr/>
        <p:txBody>
          <a:bodyPr/>
          <a:lstStyle/>
          <a:p>
            <a:fld id="{DC691990-B191-44A2-BA0E-9668FA63B68E}" type="slidenum">
              <a:rPr lang="en-MY" smtClean="0"/>
              <a:t>22</a:t>
            </a:fld>
            <a:endParaRPr lang="en-MY" dirty="0"/>
          </a:p>
        </p:txBody>
      </p:sp>
    </p:spTree>
    <p:extLst>
      <p:ext uri="{BB962C8B-B14F-4D97-AF65-F5344CB8AC3E}">
        <p14:creationId xmlns:p14="http://schemas.microsoft.com/office/powerpoint/2010/main" val="2240999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B3B3B"/>
                </a:solidFill>
                <a:effectLst/>
                <a:latin typeface="Verdana" panose="020B0604030504040204" pitchFamily="34" charset="0"/>
              </a:rPr>
              <a:t>The carbon tank contains granular activated carbon, which removes chlorine and chloramines from the water by adsorption. Chlorine and chloramines are toxic to the blood and patient exposure to these organics can be extremely harmful. Carbon filters or tanks also remove organic matter and odor-producing materials by the same method. Adsorption is a physical process that does not require a chemical reaction and is simply the process in which liquids, gases, or suspended materials cling to a surface, such as the activated carbon. The carbon tank will not remove electrolytes, such as calcium or sodium.</a:t>
            </a:r>
            <a:endParaRPr lang="en-MY" dirty="0"/>
          </a:p>
        </p:txBody>
      </p:sp>
      <p:sp>
        <p:nvSpPr>
          <p:cNvPr id="4" name="Slide Number Placeholder 3"/>
          <p:cNvSpPr>
            <a:spLocks noGrp="1"/>
          </p:cNvSpPr>
          <p:nvPr>
            <p:ph type="sldNum" sz="quarter" idx="5"/>
          </p:nvPr>
        </p:nvSpPr>
        <p:spPr/>
        <p:txBody>
          <a:bodyPr/>
          <a:lstStyle/>
          <a:p>
            <a:fld id="{DC691990-B191-44A2-BA0E-9668FA63B68E}" type="slidenum">
              <a:rPr lang="en-MY" smtClean="0"/>
              <a:t>26</a:t>
            </a:fld>
            <a:endParaRPr lang="en-MY" dirty="0"/>
          </a:p>
        </p:txBody>
      </p:sp>
    </p:spTree>
    <p:extLst>
      <p:ext uri="{BB962C8B-B14F-4D97-AF65-F5344CB8AC3E}">
        <p14:creationId xmlns:p14="http://schemas.microsoft.com/office/powerpoint/2010/main" val="2954012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95ED-CC3B-4478-8220-4DEBDCAEB0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7C4AE05A-128B-4FC1-AC4B-CE4CB4A156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4F7CF194-F228-41B7-87FF-C4BD168AF01D}"/>
              </a:ext>
            </a:extLst>
          </p:cNvPr>
          <p:cNvSpPr>
            <a:spLocks noGrp="1"/>
          </p:cNvSpPr>
          <p:nvPr>
            <p:ph type="dt" sz="half" idx="10"/>
          </p:nvPr>
        </p:nvSpPr>
        <p:spPr/>
        <p:txBody>
          <a:bodyPr/>
          <a:lstStyle/>
          <a:p>
            <a:fld id="{155EFE70-35DA-44BC-B8FE-856BB790C3EA}" type="datetimeFigureOut">
              <a:rPr lang="en-MY" smtClean="0"/>
              <a:t>28/11/2020</a:t>
            </a:fld>
            <a:endParaRPr lang="en-MY" dirty="0"/>
          </a:p>
        </p:txBody>
      </p:sp>
      <p:sp>
        <p:nvSpPr>
          <p:cNvPr id="5" name="Footer Placeholder 4">
            <a:extLst>
              <a:ext uri="{FF2B5EF4-FFF2-40B4-BE49-F238E27FC236}">
                <a16:creationId xmlns:a16="http://schemas.microsoft.com/office/drawing/2014/main" id="{063BD546-2678-4504-AC5C-1F1C403361DF}"/>
              </a:ext>
            </a:extLst>
          </p:cNvPr>
          <p:cNvSpPr>
            <a:spLocks noGrp="1"/>
          </p:cNvSpPr>
          <p:nvPr>
            <p:ph type="ftr" sz="quarter" idx="11"/>
          </p:nvPr>
        </p:nvSpPr>
        <p:spPr/>
        <p:txBody>
          <a:bodyPr/>
          <a:lstStyle/>
          <a:p>
            <a:endParaRPr lang="en-MY" dirty="0"/>
          </a:p>
        </p:txBody>
      </p:sp>
      <p:sp>
        <p:nvSpPr>
          <p:cNvPr id="6" name="Slide Number Placeholder 5">
            <a:extLst>
              <a:ext uri="{FF2B5EF4-FFF2-40B4-BE49-F238E27FC236}">
                <a16:creationId xmlns:a16="http://schemas.microsoft.com/office/drawing/2014/main" id="{CACCD00D-60F2-41BC-A91B-73C0F34F40D0}"/>
              </a:ext>
            </a:extLst>
          </p:cNvPr>
          <p:cNvSpPr>
            <a:spLocks noGrp="1"/>
          </p:cNvSpPr>
          <p:nvPr>
            <p:ph type="sldNum" sz="quarter" idx="12"/>
          </p:nvPr>
        </p:nvSpPr>
        <p:spPr/>
        <p:txBody>
          <a:bodyPr/>
          <a:lstStyle/>
          <a:p>
            <a:fld id="{0EA07CAD-85CC-4722-90A0-6C13E9A166EC}" type="slidenum">
              <a:rPr lang="en-MY" smtClean="0"/>
              <a:t>‹#›</a:t>
            </a:fld>
            <a:endParaRPr lang="en-MY" dirty="0"/>
          </a:p>
        </p:txBody>
      </p:sp>
    </p:spTree>
    <p:extLst>
      <p:ext uri="{BB962C8B-B14F-4D97-AF65-F5344CB8AC3E}">
        <p14:creationId xmlns:p14="http://schemas.microsoft.com/office/powerpoint/2010/main" val="12169369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BE8A-A119-4476-AA78-408C32757039}"/>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DACE963A-FFA3-47F4-9BC6-E06002D05D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148025EC-5835-4611-BF7B-9E6215C847E0}"/>
              </a:ext>
            </a:extLst>
          </p:cNvPr>
          <p:cNvSpPr>
            <a:spLocks noGrp="1"/>
          </p:cNvSpPr>
          <p:nvPr>
            <p:ph type="dt" sz="half" idx="10"/>
          </p:nvPr>
        </p:nvSpPr>
        <p:spPr/>
        <p:txBody>
          <a:bodyPr/>
          <a:lstStyle/>
          <a:p>
            <a:fld id="{155EFE70-35DA-44BC-B8FE-856BB790C3EA}" type="datetimeFigureOut">
              <a:rPr lang="en-MY" smtClean="0"/>
              <a:t>28/11/2020</a:t>
            </a:fld>
            <a:endParaRPr lang="en-MY" dirty="0"/>
          </a:p>
        </p:txBody>
      </p:sp>
      <p:sp>
        <p:nvSpPr>
          <p:cNvPr id="5" name="Footer Placeholder 4">
            <a:extLst>
              <a:ext uri="{FF2B5EF4-FFF2-40B4-BE49-F238E27FC236}">
                <a16:creationId xmlns:a16="http://schemas.microsoft.com/office/drawing/2014/main" id="{B2C462F5-671F-4065-9DC2-99B34D5331F7}"/>
              </a:ext>
            </a:extLst>
          </p:cNvPr>
          <p:cNvSpPr>
            <a:spLocks noGrp="1"/>
          </p:cNvSpPr>
          <p:nvPr>
            <p:ph type="ftr" sz="quarter" idx="11"/>
          </p:nvPr>
        </p:nvSpPr>
        <p:spPr/>
        <p:txBody>
          <a:bodyPr/>
          <a:lstStyle/>
          <a:p>
            <a:endParaRPr lang="en-MY" dirty="0"/>
          </a:p>
        </p:txBody>
      </p:sp>
      <p:sp>
        <p:nvSpPr>
          <p:cNvPr id="6" name="Slide Number Placeholder 5">
            <a:extLst>
              <a:ext uri="{FF2B5EF4-FFF2-40B4-BE49-F238E27FC236}">
                <a16:creationId xmlns:a16="http://schemas.microsoft.com/office/drawing/2014/main" id="{637FEF53-69F0-4DE2-86C2-375F75678777}"/>
              </a:ext>
            </a:extLst>
          </p:cNvPr>
          <p:cNvSpPr>
            <a:spLocks noGrp="1"/>
          </p:cNvSpPr>
          <p:nvPr>
            <p:ph type="sldNum" sz="quarter" idx="12"/>
          </p:nvPr>
        </p:nvSpPr>
        <p:spPr/>
        <p:txBody>
          <a:bodyPr/>
          <a:lstStyle/>
          <a:p>
            <a:fld id="{0EA07CAD-85CC-4722-90A0-6C13E9A166EC}" type="slidenum">
              <a:rPr lang="en-MY" smtClean="0"/>
              <a:t>‹#›</a:t>
            </a:fld>
            <a:endParaRPr lang="en-MY" dirty="0"/>
          </a:p>
        </p:txBody>
      </p:sp>
    </p:spTree>
    <p:extLst>
      <p:ext uri="{BB962C8B-B14F-4D97-AF65-F5344CB8AC3E}">
        <p14:creationId xmlns:p14="http://schemas.microsoft.com/office/powerpoint/2010/main" val="3908695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78EEEC-EFE0-49FB-90E7-AB0DC52FEF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AE26FAAF-58A1-4D88-8990-A676EEFB3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6B58D19A-9AAF-4F25-BCFC-135DAB895DC4}"/>
              </a:ext>
            </a:extLst>
          </p:cNvPr>
          <p:cNvSpPr>
            <a:spLocks noGrp="1"/>
          </p:cNvSpPr>
          <p:nvPr>
            <p:ph type="dt" sz="half" idx="10"/>
          </p:nvPr>
        </p:nvSpPr>
        <p:spPr/>
        <p:txBody>
          <a:bodyPr/>
          <a:lstStyle/>
          <a:p>
            <a:fld id="{155EFE70-35DA-44BC-B8FE-856BB790C3EA}" type="datetimeFigureOut">
              <a:rPr lang="en-MY" smtClean="0"/>
              <a:t>28/11/2020</a:t>
            </a:fld>
            <a:endParaRPr lang="en-MY" dirty="0"/>
          </a:p>
        </p:txBody>
      </p:sp>
      <p:sp>
        <p:nvSpPr>
          <p:cNvPr id="5" name="Footer Placeholder 4">
            <a:extLst>
              <a:ext uri="{FF2B5EF4-FFF2-40B4-BE49-F238E27FC236}">
                <a16:creationId xmlns:a16="http://schemas.microsoft.com/office/drawing/2014/main" id="{EAC94B3A-F0E4-419A-8DBB-0D6AEA117267}"/>
              </a:ext>
            </a:extLst>
          </p:cNvPr>
          <p:cNvSpPr>
            <a:spLocks noGrp="1"/>
          </p:cNvSpPr>
          <p:nvPr>
            <p:ph type="ftr" sz="quarter" idx="11"/>
          </p:nvPr>
        </p:nvSpPr>
        <p:spPr/>
        <p:txBody>
          <a:bodyPr/>
          <a:lstStyle/>
          <a:p>
            <a:endParaRPr lang="en-MY" dirty="0"/>
          </a:p>
        </p:txBody>
      </p:sp>
      <p:sp>
        <p:nvSpPr>
          <p:cNvPr id="6" name="Slide Number Placeholder 5">
            <a:extLst>
              <a:ext uri="{FF2B5EF4-FFF2-40B4-BE49-F238E27FC236}">
                <a16:creationId xmlns:a16="http://schemas.microsoft.com/office/drawing/2014/main" id="{7C1D60DE-B3EB-4924-B84A-23E6B54DEA15}"/>
              </a:ext>
            </a:extLst>
          </p:cNvPr>
          <p:cNvSpPr>
            <a:spLocks noGrp="1"/>
          </p:cNvSpPr>
          <p:nvPr>
            <p:ph type="sldNum" sz="quarter" idx="12"/>
          </p:nvPr>
        </p:nvSpPr>
        <p:spPr/>
        <p:txBody>
          <a:bodyPr/>
          <a:lstStyle/>
          <a:p>
            <a:fld id="{0EA07CAD-85CC-4722-90A0-6C13E9A166EC}" type="slidenum">
              <a:rPr lang="en-MY" smtClean="0"/>
              <a:t>‹#›</a:t>
            </a:fld>
            <a:endParaRPr lang="en-MY" dirty="0"/>
          </a:p>
        </p:txBody>
      </p:sp>
    </p:spTree>
    <p:extLst>
      <p:ext uri="{BB962C8B-B14F-4D97-AF65-F5344CB8AC3E}">
        <p14:creationId xmlns:p14="http://schemas.microsoft.com/office/powerpoint/2010/main" val="17113734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259C-697D-4A37-BF35-A0FCFF8C6EBE}"/>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E7DC12FD-ECA5-4FF9-AB88-2793D2E02E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C3FF65AF-5388-4278-9184-9AD4D59FAF19}"/>
              </a:ext>
            </a:extLst>
          </p:cNvPr>
          <p:cNvSpPr>
            <a:spLocks noGrp="1"/>
          </p:cNvSpPr>
          <p:nvPr>
            <p:ph type="dt" sz="half" idx="10"/>
          </p:nvPr>
        </p:nvSpPr>
        <p:spPr/>
        <p:txBody>
          <a:bodyPr/>
          <a:lstStyle/>
          <a:p>
            <a:fld id="{155EFE70-35DA-44BC-B8FE-856BB790C3EA}" type="datetimeFigureOut">
              <a:rPr lang="en-MY" smtClean="0"/>
              <a:t>28/11/2020</a:t>
            </a:fld>
            <a:endParaRPr lang="en-MY" dirty="0"/>
          </a:p>
        </p:txBody>
      </p:sp>
      <p:sp>
        <p:nvSpPr>
          <p:cNvPr id="5" name="Footer Placeholder 4">
            <a:extLst>
              <a:ext uri="{FF2B5EF4-FFF2-40B4-BE49-F238E27FC236}">
                <a16:creationId xmlns:a16="http://schemas.microsoft.com/office/drawing/2014/main" id="{2DE83276-103C-4019-BFCD-9F6F597259CA}"/>
              </a:ext>
            </a:extLst>
          </p:cNvPr>
          <p:cNvSpPr>
            <a:spLocks noGrp="1"/>
          </p:cNvSpPr>
          <p:nvPr>
            <p:ph type="ftr" sz="quarter" idx="11"/>
          </p:nvPr>
        </p:nvSpPr>
        <p:spPr/>
        <p:txBody>
          <a:bodyPr/>
          <a:lstStyle/>
          <a:p>
            <a:endParaRPr lang="en-MY" dirty="0"/>
          </a:p>
        </p:txBody>
      </p:sp>
      <p:sp>
        <p:nvSpPr>
          <p:cNvPr id="6" name="Slide Number Placeholder 5">
            <a:extLst>
              <a:ext uri="{FF2B5EF4-FFF2-40B4-BE49-F238E27FC236}">
                <a16:creationId xmlns:a16="http://schemas.microsoft.com/office/drawing/2014/main" id="{990A550E-4D92-472B-9DE1-30AAFF05DB00}"/>
              </a:ext>
            </a:extLst>
          </p:cNvPr>
          <p:cNvSpPr>
            <a:spLocks noGrp="1"/>
          </p:cNvSpPr>
          <p:nvPr>
            <p:ph type="sldNum" sz="quarter" idx="12"/>
          </p:nvPr>
        </p:nvSpPr>
        <p:spPr/>
        <p:txBody>
          <a:bodyPr/>
          <a:lstStyle/>
          <a:p>
            <a:fld id="{0EA07CAD-85CC-4722-90A0-6C13E9A166EC}" type="slidenum">
              <a:rPr lang="en-MY" smtClean="0"/>
              <a:t>‹#›</a:t>
            </a:fld>
            <a:endParaRPr lang="en-MY" dirty="0"/>
          </a:p>
        </p:txBody>
      </p:sp>
    </p:spTree>
    <p:extLst>
      <p:ext uri="{BB962C8B-B14F-4D97-AF65-F5344CB8AC3E}">
        <p14:creationId xmlns:p14="http://schemas.microsoft.com/office/powerpoint/2010/main" val="24286409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5F3C9-4432-486C-961E-9F6CA4E4A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00FE0F3F-0E89-49E2-A621-2BA49AF111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D345BD-0BE6-472E-9372-02D8682A201A}"/>
              </a:ext>
            </a:extLst>
          </p:cNvPr>
          <p:cNvSpPr>
            <a:spLocks noGrp="1"/>
          </p:cNvSpPr>
          <p:nvPr>
            <p:ph type="dt" sz="half" idx="10"/>
          </p:nvPr>
        </p:nvSpPr>
        <p:spPr/>
        <p:txBody>
          <a:bodyPr/>
          <a:lstStyle/>
          <a:p>
            <a:fld id="{155EFE70-35DA-44BC-B8FE-856BB790C3EA}" type="datetimeFigureOut">
              <a:rPr lang="en-MY" smtClean="0"/>
              <a:t>28/11/2020</a:t>
            </a:fld>
            <a:endParaRPr lang="en-MY" dirty="0"/>
          </a:p>
        </p:txBody>
      </p:sp>
      <p:sp>
        <p:nvSpPr>
          <p:cNvPr id="5" name="Footer Placeholder 4">
            <a:extLst>
              <a:ext uri="{FF2B5EF4-FFF2-40B4-BE49-F238E27FC236}">
                <a16:creationId xmlns:a16="http://schemas.microsoft.com/office/drawing/2014/main" id="{26A00399-7920-41A1-BDF7-FC801707B0E3}"/>
              </a:ext>
            </a:extLst>
          </p:cNvPr>
          <p:cNvSpPr>
            <a:spLocks noGrp="1"/>
          </p:cNvSpPr>
          <p:nvPr>
            <p:ph type="ftr" sz="quarter" idx="11"/>
          </p:nvPr>
        </p:nvSpPr>
        <p:spPr/>
        <p:txBody>
          <a:bodyPr/>
          <a:lstStyle/>
          <a:p>
            <a:endParaRPr lang="en-MY" dirty="0"/>
          </a:p>
        </p:txBody>
      </p:sp>
      <p:sp>
        <p:nvSpPr>
          <p:cNvPr id="6" name="Slide Number Placeholder 5">
            <a:extLst>
              <a:ext uri="{FF2B5EF4-FFF2-40B4-BE49-F238E27FC236}">
                <a16:creationId xmlns:a16="http://schemas.microsoft.com/office/drawing/2014/main" id="{C04CE8B0-6214-40AE-8AF8-6FFF36FE14B2}"/>
              </a:ext>
            </a:extLst>
          </p:cNvPr>
          <p:cNvSpPr>
            <a:spLocks noGrp="1"/>
          </p:cNvSpPr>
          <p:nvPr>
            <p:ph type="sldNum" sz="quarter" idx="12"/>
          </p:nvPr>
        </p:nvSpPr>
        <p:spPr/>
        <p:txBody>
          <a:bodyPr/>
          <a:lstStyle/>
          <a:p>
            <a:fld id="{0EA07CAD-85CC-4722-90A0-6C13E9A166EC}" type="slidenum">
              <a:rPr lang="en-MY" smtClean="0"/>
              <a:t>‹#›</a:t>
            </a:fld>
            <a:endParaRPr lang="en-MY" dirty="0"/>
          </a:p>
        </p:txBody>
      </p:sp>
    </p:spTree>
    <p:extLst>
      <p:ext uri="{BB962C8B-B14F-4D97-AF65-F5344CB8AC3E}">
        <p14:creationId xmlns:p14="http://schemas.microsoft.com/office/powerpoint/2010/main" val="434289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71D59-76AC-4565-84A0-C1C9DB18CA5D}"/>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D44A1D0B-E8A8-4C58-A9F2-BB83646CBB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C9A490CF-AD64-40F8-9FF7-826D1346FB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37D65C82-48D6-460F-9923-C4C2A1E7A9AE}"/>
              </a:ext>
            </a:extLst>
          </p:cNvPr>
          <p:cNvSpPr>
            <a:spLocks noGrp="1"/>
          </p:cNvSpPr>
          <p:nvPr>
            <p:ph type="dt" sz="half" idx="10"/>
          </p:nvPr>
        </p:nvSpPr>
        <p:spPr/>
        <p:txBody>
          <a:bodyPr/>
          <a:lstStyle/>
          <a:p>
            <a:fld id="{155EFE70-35DA-44BC-B8FE-856BB790C3EA}" type="datetimeFigureOut">
              <a:rPr lang="en-MY" smtClean="0"/>
              <a:t>28/11/2020</a:t>
            </a:fld>
            <a:endParaRPr lang="en-MY" dirty="0"/>
          </a:p>
        </p:txBody>
      </p:sp>
      <p:sp>
        <p:nvSpPr>
          <p:cNvPr id="6" name="Footer Placeholder 5">
            <a:extLst>
              <a:ext uri="{FF2B5EF4-FFF2-40B4-BE49-F238E27FC236}">
                <a16:creationId xmlns:a16="http://schemas.microsoft.com/office/drawing/2014/main" id="{6C302EB1-63B9-4F57-AAEB-A395823AEC72}"/>
              </a:ext>
            </a:extLst>
          </p:cNvPr>
          <p:cNvSpPr>
            <a:spLocks noGrp="1"/>
          </p:cNvSpPr>
          <p:nvPr>
            <p:ph type="ftr" sz="quarter" idx="11"/>
          </p:nvPr>
        </p:nvSpPr>
        <p:spPr/>
        <p:txBody>
          <a:bodyPr/>
          <a:lstStyle/>
          <a:p>
            <a:endParaRPr lang="en-MY" dirty="0"/>
          </a:p>
        </p:txBody>
      </p:sp>
      <p:sp>
        <p:nvSpPr>
          <p:cNvPr id="7" name="Slide Number Placeholder 6">
            <a:extLst>
              <a:ext uri="{FF2B5EF4-FFF2-40B4-BE49-F238E27FC236}">
                <a16:creationId xmlns:a16="http://schemas.microsoft.com/office/drawing/2014/main" id="{7F401E33-D71D-4ABD-8E4E-15A1EA4633DA}"/>
              </a:ext>
            </a:extLst>
          </p:cNvPr>
          <p:cNvSpPr>
            <a:spLocks noGrp="1"/>
          </p:cNvSpPr>
          <p:nvPr>
            <p:ph type="sldNum" sz="quarter" idx="12"/>
          </p:nvPr>
        </p:nvSpPr>
        <p:spPr/>
        <p:txBody>
          <a:bodyPr/>
          <a:lstStyle/>
          <a:p>
            <a:fld id="{0EA07CAD-85CC-4722-90A0-6C13E9A166EC}" type="slidenum">
              <a:rPr lang="en-MY" smtClean="0"/>
              <a:t>‹#›</a:t>
            </a:fld>
            <a:endParaRPr lang="en-MY" dirty="0"/>
          </a:p>
        </p:txBody>
      </p:sp>
    </p:spTree>
    <p:extLst>
      <p:ext uri="{BB962C8B-B14F-4D97-AF65-F5344CB8AC3E}">
        <p14:creationId xmlns:p14="http://schemas.microsoft.com/office/powerpoint/2010/main" val="15319351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E64A6-9B2A-46BD-99C7-4AC49E59455D}"/>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7C4C6F17-35F8-41A0-BA4A-0111F9BF60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FB37E0-5E39-41F0-84A3-CECF4F05AB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69F82E8F-866B-4FD4-B10D-7631E3943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E4BB4B-F33D-487C-B87A-965E75C9ED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5E874BE2-B028-4A4F-8722-273F8466743D}"/>
              </a:ext>
            </a:extLst>
          </p:cNvPr>
          <p:cNvSpPr>
            <a:spLocks noGrp="1"/>
          </p:cNvSpPr>
          <p:nvPr>
            <p:ph type="dt" sz="half" idx="10"/>
          </p:nvPr>
        </p:nvSpPr>
        <p:spPr/>
        <p:txBody>
          <a:bodyPr/>
          <a:lstStyle/>
          <a:p>
            <a:fld id="{155EFE70-35DA-44BC-B8FE-856BB790C3EA}" type="datetimeFigureOut">
              <a:rPr lang="en-MY" smtClean="0"/>
              <a:t>28/11/2020</a:t>
            </a:fld>
            <a:endParaRPr lang="en-MY" dirty="0"/>
          </a:p>
        </p:txBody>
      </p:sp>
      <p:sp>
        <p:nvSpPr>
          <p:cNvPr id="8" name="Footer Placeholder 7">
            <a:extLst>
              <a:ext uri="{FF2B5EF4-FFF2-40B4-BE49-F238E27FC236}">
                <a16:creationId xmlns:a16="http://schemas.microsoft.com/office/drawing/2014/main" id="{460B4E6F-674D-48F5-A033-13AC5CF4D6DC}"/>
              </a:ext>
            </a:extLst>
          </p:cNvPr>
          <p:cNvSpPr>
            <a:spLocks noGrp="1"/>
          </p:cNvSpPr>
          <p:nvPr>
            <p:ph type="ftr" sz="quarter" idx="11"/>
          </p:nvPr>
        </p:nvSpPr>
        <p:spPr/>
        <p:txBody>
          <a:bodyPr/>
          <a:lstStyle/>
          <a:p>
            <a:endParaRPr lang="en-MY" dirty="0"/>
          </a:p>
        </p:txBody>
      </p:sp>
      <p:sp>
        <p:nvSpPr>
          <p:cNvPr id="9" name="Slide Number Placeholder 8">
            <a:extLst>
              <a:ext uri="{FF2B5EF4-FFF2-40B4-BE49-F238E27FC236}">
                <a16:creationId xmlns:a16="http://schemas.microsoft.com/office/drawing/2014/main" id="{91FA6653-60EC-40FA-A11D-9E59C6AF4251}"/>
              </a:ext>
            </a:extLst>
          </p:cNvPr>
          <p:cNvSpPr>
            <a:spLocks noGrp="1"/>
          </p:cNvSpPr>
          <p:nvPr>
            <p:ph type="sldNum" sz="quarter" idx="12"/>
          </p:nvPr>
        </p:nvSpPr>
        <p:spPr/>
        <p:txBody>
          <a:bodyPr/>
          <a:lstStyle/>
          <a:p>
            <a:fld id="{0EA07CAD-85CC-4722-90A0-6C13E9A166EC}" type="slidenum">
              <a:rPr lang="en-MY" smtClean="0"/>
              <a:t>‹#›</a:t>
            </a:fld>
            <a:endParaRPr lang="en-MY" dirty="0"/>
          </a:p>
        </p:txBody>
      </p:sp>
    </p:spTree>
    <p:extLst>
      <p:ext uri="{BB962C8B-B14F-4D97-AF65-F5344CB8AC3E}">
        <p14:creationId xmlns:p14="http://schemas.microsoft.com/office/powerpoint/2010/main" val="7863409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ED2C6-FD75-482B-B555-37BC2EFABEBF}"/>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1EAED7E1-5088-4A08-A46A-E9F359C95283}"/>
              </a:ext>
            </a:extLst>
          </p:cNvPr>
          <p:cNvSpPr>
            <a:spLocks noGrp="1"/>
          </p:cNvSpPr>
          <p:nvPr>
            <p:ph type="dt" sz="half" idx="10"/>
          </p:nvPr>
        </p:nvSpPr>
        <p:spPr/>
        <p:txBody>
          <a:bodyPr/>
          <a:lstStyle/>
          <a:p>
            <a:fld id="{155EFE70-35DA-44BC-B8FE-856BB790C3EA}" type="datetimeFigureOut">
              <a:rPr lang="en-MY" smtClean="0"/>
              <a:t>28/11/2020</a:t>
            </a:fld>
            <a:endParaRPr lang="en-MY" dirty="0"/>
          </a:p>
        </p:txBody>
      </p:sp>
      <p:sp>
        <p:nvSpPr>
          <p:cNvPr id="4" name="Footer Placeholder 3">
            <a:extLst>
              <a:ext uri="{FF2B5EF4-FFF2-40B4-BE49-F238E27FC236}">
                <a16:creationId xmlns:a16="http://schemas.microsoft.com/office/drawing/2014/main" id="{AEFED3EA-8CE1-4971-B7FD-99DBC84437A9}"/>
              </a:ext>
            </a:extLst>
          </p:cNvPr>
          <p:cNvSpPr>
            <a:spLocks noGrp="1"/>
          </p:cNvSpPr>
          <p:nvPr>
            <p:ph type="ftr" sz="quarter" idx="11"/>
          </p:nvPr>
        </p:nvSpPr>
        <p:spPr/>
        <p:txBody>
          <a:bodyPr/>
          <a:lstStyle/>
          <a:p>
            <a:endParaRPr lang="en-MY" dirty="0"/>
          </a:p>
        </p:txBody>
      </p:sp>
      <p:sp>
        <p:nvSpPr>
          <p:cNvPr id="5" name="Slide Number Placeholder 4">
            <a:extLst>
              <a:ext uri="{FF2B5EF4-FFF2-40B4-BE49-F238E27FC236}">
                <a16:creationId xmlns:a16="http://schemas.microsoft.com/office/drawing/2014/main" id="{10CBBC50-EF54-4A35-B7CB-684A42B5E5E5}"/>
              </a:ext>
            </a:extLst>
          </p:cNvPr>
          <p:cNvSpPr>
            <a:spLocks noGrp="1"/>
          </p:cNvSpPr>
          <p:nvPr>
            <p:ph type="sldNum" sz="quarter" idx="12"/>
          </p:nvPr>
        </p:nvSpPr>
        <p:spPr/>
        <p:txBody>
          <a:bodyPr/>
          <a:lstStyle/>
          <a:p>
            <a:fld id="{0EA07CAD-85CC-4722-90A0-6C13E9A166EC}" type="slidenum">
              <a:rPr lang="en-MY" smtClean="0"/>
              <a:t>‹#›</a:t>
            </a:fld>
            <a:endParaRPr lang="en-MY" dirty="0"/>
          </a:p>
        </p:txBody>
      </p:sp>
    </p:spTree>
    <p:extLst>
      <p:ext uri="{BB962C8B-B14F-4D97-AF65-F5344CB8AC3E}">
        <p14:creationId xmlns:p14="http://schemas.microsoft.com/office/powerpoint/2010/main" val="3179805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69E04B-1140-42C3-92B9-2FB08A05043E}"/>
              </a:ext>
            </a:extLst>
          </p:cNvPr>
          <p:cNvSpPr>
            <a:spLocks noGrp="1"/>
          </p:cNvSpPr>
          <p:nvPr>
            <p:ph type="dt" sz="half" idx="10"/>
          </p:nvPr>
        </p:nvSpPr>
        <p:spPr/>
        <p:txBody>
          <a:bodyPr/>
          <a:lstStyle/>
          <a:p>
            <a:fld id="{155EFE70-35DA-44BC-B8FE-856BB790C3EA}" type="datetimeFigureOut">
              <a:rPr lang="en-MY" smtClean="0"/>
              <a:t>28/11/2020</a:t>
            </a:fld>
            <a:endParaRPr lang="en-MY" dirty="0"/>
          </a:p>
        </p:txBody>
      </p:sp>
      <p:sp>
        <p:nvSpPr>
          <p:cNvPr id="3" name="Footer Placeholder 2">
            <a:extLst>
              <a:ext uri="{FF2B5EF4-FFF2-40B4-BE49-F238E27FC236}">
                <a16:creationId xmlns:a16="http://schemas.microsoft.com/office/drawing/2014/main" id="{D06781F2-4620-480C-99B9-6F8EB7BB6383}"/>
              </a:ext>
            </a:extLst>
          </p:cNvPr>
          <p:cNvSpPr>
            <a:spLocks noGrp="1"/>
          </p:cNvSpPr>
          <p:nvPr>
            <p:ph type="ftr" sz="quarter" idx="11"/>
          </p:nvPr>
        </p:nvSpPr>
        <p:spPr/>
        <p:txBody>
          <a:bodyPr/>
          <a:lstStyle/>
          <a:p>
            <a:endParaRPr lang="en-MY" dirty="0"/>
          </a:p>
        </p:txBody>
      </p:sp>
      <p:sp>
        <p:nvSpPr>
          <p:cNvPr id="4" name="Slide Number Placeholder 3">
            <a:extLst>
              <a:ext uri="{FF2B5EF4-FFF2-40B4-BE49-F238E27FC236}">
                <a16:creationId xmlns:a16="http://schemas.microsoft.com/office/drawing/2014/main" id="{3F07C71C-5DEB-491B-85FD-F9AA0FE8A326}"/>
              </a:ext>
            </a:extLst>
          </p:cNvPr>
          <p:cNvSpPr>
            <a:spLocks noGrp="1"/>
          </p:cNvSpPr>
          <p:nvPr>
            <p:ph type="sldNum" sz="quarter" idx="12"/>
          </p:nvPr>
        </p:nvSpPr>
        <p:spPr/>
        <p:txBody>
          <a:bodyPr/>
          <a:lstStyle/>
          <a:p>
            <a:fld id="{0EA07CAD-85CC-4722-90A0-6C13E9A166EC}" type="slidenum">
              <a:rPr lang="en-MY" smtClean="0"/>
              <a:t>‹#›</a:t>
            </a:fld>
            <a:endParaRPr lang="en-MY" dirty="0"/>
          </a:p>
        </p:txBody>
      </p:sp>
    </p:spTree>
    <p:extLst>
      <p:ext uri="{BB962C8B-B14F-4D97-AF65-F5344CB8AC3E}">
        <p14:creationId xmlns:p14="http://schemas.microsoft.com/office/powerpoint/2010/main" val="4160059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69960-4AE8-48E1-B327-55488B5E0D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2B36054B-2536-4B3C-8EC2-C7AA3DFEC9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BBC86F4A-35B4-4784-B62A-58AEFF9380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E9D5C-144E-40CD-ABAF-25BD01CED369}"/>
              </a:ext>
            </a:extLst>
          </p:cNvPr>
          <p:cNvSpPr>
            <a:spLocks noGrp="1"/>
          </p:cNvSpPr>
          <p:nvPr>
            <p:ph type="dt" sz="half" idx="10"/>
          </p:nvPr>
        </p:nvSpPr>
        <p:spPr/>
        <p:txBody>
          <a:bodyPr/>
          <a:lstStyle/>
          <a:p>
            <a:fld id="{155EFE70-35DA-44BC-B8FE-856BB790C3EA}" type="datetimeFigureOut">
              <a:rPr lang="en-MY" smtClean="0"/>
              <a:t>28/11/2020</a:t>
            </a:fld>
            <a:endParaRPr lang="en-MY" dirty="0"/>
          </a:p>
        </p:txBody>
      </p:sp>
      <p:sp>
        <p:nvSpPr>
          <p:cNvPr id="6" name="Footer Placeholder 5">
            <a:extLst>
              <a:ext uri="{FF2B5EF4-FFF2-40B4-BE49-F238E27FC236}">
                <a16:creationId xmlns:a16="http://schemas.microsoft.com/office/drawing/2014/main" id="{3536D8D7-8874-436F-94BD-8CD8E7CB793B}"/>
              </a:ext>
            </a:extLst>
          </p:cNvPr>
          <p:cNvSpPr>
            <a:spLocks noGrp="1"/>
          </p:cNvSpPr>
          <p:nvPr>
            <p:ph type="ftr" sz="quarter" idx="11"/>
          </p:nvPr>
        </p:nvSpPr>
        <p:spPr/>
        <p:txBody>
          <a:bodyPr/>
          <a:lstStyle/>
          <a:p>
            <a:endParaRPr lang="en-MY" dirty="0"/>
          </a:p>
        </p:txBody>
      </p:sp>
      <p:sp>
        <p:nvSpPr>
          <p:cNvPr id="7" name="Slide Number Placeholder 6">
            <a:extLst>
              <a:ext uri="{FF2B5EF4-FFF2-40B4-BE49-F238E27FC236}">
                <a16:creationId xmlns:a16="http://schemas.microsoft.com/office/drawing/2014/main" id="{D0CA4274-7C31-442A-AC12-982B0816830F}"/>
              </a:ext>
            </a:extLst>
          </p:cNvPr>
          <p:cNvSpPr>
            <a:spLocks noGrp="1"/>
          </p:cNvSpPr>
          <p:nvPr>
            <p:ph type="sldNum" sz="quarter" idx="12"/>
          </p:nvPr>
        </p:nvSpPr>
        <p:spPr/>
        <p:txBody>
          <a:bodyPr/>
          <a:lstStyle/>
          <a:p>
            <a:fld id="{0EA07CAD-85CC-4722-90A0-6C13E9A166EC}" type="slidenum">
              <a:rPr lang="en-MY" smtClean="0"/>
              <a:t>‹#›</a:t>
            </a:fld>
            <a:endParaRPr lang="en-MY" dirty="0"/>
          </a:p>
        </p:txBody>
      </p:sp>
    </p:spTree>
    <p:extLst>
      <p:ext uri="{BB962C8B-B14F-4D97-AF65-F5344CB8AC3E}">
        <p14:creationId xmlns:p14="http://schemas.microsoft.com/office/powerpoint/2010/main" val="22267824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0602-9D4B-4599-9F75-6EA407DB4C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1064625B-B9EC-4312-9253-4D2931506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dirty="0"/>
          </a:p>
        </p:txBody>
      </p:sp>
      <p:sp>
        <p:nvSpPr>
          <p:cNvPr id="4" name="Text Placeholder 3">
            <a:extLst>
              <a:ext uri="{FF2B5EF4-FFF2-40B4-BE49-F238E27FC236}">
                <a16:creationId xmlns:a16="http://schemas.microsoft.com/office/drawing/2014/main" id="{53F55589-BDB5-4F46-BF87-97559AFFC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1C6B0A-3CA6-400E-8216-14A561574901}"/>
              </a:ext>
            </a:extLst>
          </p:cNvPr>
          <p:cNvSpPr>
            <a:spLocks noGrp="1"/>
          </p:cNvSpPr>
          <p:nvPr>
            <p:ph type="dt" sz="half" idx="10"/>
          </p:nvPr>
        </p:nvSpPr>
        <p:spPr/>
        <p:txBody>
          <a:bodyPr/>
          <a:lstStyle/>
          <a:p>
            <a:fld id="{155EFE70-35DA-44BC-B8FE-856BB790C3EA}" type="datetimeFigureOut">
              <a:rPr lang="en-MY" smtClean="0"/>
              <a:t>28/11/2020</a:t>
            </a:fld>
            <a:endParaRPr lang="en-MY" dirty="0"/>
          </a:p>
        </p:txBody>
      </p:sp>
      <p:sp>
        <p:nvSpPr>
          <p:cNvPr id="6" name="Footer Placeholder 5">
            <a:extLst>
              <a:ext uri="{FF2B5EF4-FFF2-40B4-BE49-F238E27FC236}">
                <a16:creationId xmlns:a16="http://schemas.microsoft.com/office/drawing/2014/main" id="{47B6491A-91BD-46AD-AB8D-1897D2BCA5BF}"/>
              </a:ext>
            </a:extLst>
          </p:cNvPr>
          <p:cNvSpPr>
            <a:spLocks noGrp="1"/>
          </p:cNvSpPr>
          <p:nvPr>
            <p:ph type="ftr" sz="quarter" idx="11"/>
          </p:nvPr>
        </p:nvSpPr>
        <p:spPr/>
        <p:txBody>
          <a:bodyPr/>
          <a:lstStyle/>
          <a:p>
            <a:endParaRPr lang="en-MY" dirty="0"/>
          </a:p>
        </p:txBody>
      </p:sp>
      <p:sp>
        <p:nvSpPr>
          <p:cNvPr id="7" name="Slide Number Placeholder 6">
            <a:extLst>
              <a:ext uri="{FF2B5EF4-FFF2-40B4-BE49-F238E27FC236}">
                <a16:creationId xmlns:a16="http://schemas.microsoft.com/office/drawing/2014/main" id="{1DDFB319-2B63-46A2-B139-FF4D278970A6}"/>
              </a:ext>
            </a:extLst>
          </p:cNvPr>
          <p:cNvSpPr>
            <a:spLocks noGrp="1"/>
          </p:cNvSpPr>
          <p:nvPr>
            <p:ph type="sldNum" sz="quarter" idx="12"/>
          </p:nvPr>
        </p:nvSpPr>
        <p:spPr/>
        <p:txBody>
          <a:bodyPr/>
          <a:lstStyle/>
          <a:p>
            <a:fld id="{0EA07CAD-85CC-4722-90A0-6C13E9A166EC}" type="slidenum">
              <a:rPr lang="en-MY" smtClean="0"/>
              <a:t>‹#›</a:t>
            </a:fld>
            <a:endParaRPr lang="en-MY" dirty="0"/>
          </a:p>
        </p:txBody>
      </p:sp>
    </p:spTree>
    <p:extLst>
      <p:ext uri="{BB962C8B-B14F-4D97-AF65-F5344CB8AC3E}">
        <p14:creationId xmlns:p14="http://schemas.microsoft.com/office/powerpoint/2010/main" val="9497403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EC55F2-9094-414C-9E27-1A41AB8E88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1F3F98FF-4C90-4FEB-A242-90FE4C35DF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F940DD80-7A56-4959-9391-69B6F3F169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EFE70-35DA-44BC-B8FE-856BB790C3EA}" type="datetimeFigureOut">
              <a:rPr lang="en-MY" smtClean="0"/>
              <a:t>28/11/2020</a:t>
            </a:fld>
            <a:endParaRPr lang="en-MY" dirty="0"/>
          </a:p>
        </p:txBody>
      </p:sp>
      <p:sp>
        <p:nvSpPr>
          <p:cNvPr id="5" name="Footer Placeholder 4">
            <a:extLst>
              <a:ext uri="{FF2B5EF4-FFF2-40B4-BE49-F238E27FC236}">
                <a16:creationId xmlns:a16="http://schemas.microsoft.com/office/drawing/2014/main" id="{30675E99-7B87-4A24-9DB0-6A1296DAE1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dirty="0"/>
          </a:p>
        </p:txBody>
      </p:sp>
      <p:sp>
        <p:nvSpPr>
          <p:cNvPr id="6" name="Slide Number Placeholder 5">
            <a:extLst>
              <a:ext uri="{FF2B5EF4-FFF2-40B4-BE49-F238E27FC236}">
                <a16:creationId xmlns:a16="http://schemas.microsoft.com/office/drawing/2014/main" id="{2DA84DC5-9AEC-4C6E-B72B-DC809EE4EE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07CAD-85CC-4722-90A0-6C13E9A166EC}" type="slidenum">
              <a:rPr lang="en-MY" smtClean="0"/>
              <a:t>‹#›</a:t>
            </a:fld>
            <a:endParaRPr lang="en-MY" dirty="0"/>
          </a:p>
        </p:txBody>
      </p:sp>
    </p:spTree>
    <p:extLst>
      <p:ext uri="{BB962C8B-B14F-4D97-AF65-F5344CB8AC3E}">
        <p14:creationId xmlns:p14="http://schemas.microsoft.com/office/powerpoint/2010/main" val="3146274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2.pn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2.pn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em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331F-5970-4ECA-979E-643F09E5B132}"/>
              </a:ext>
            </a:extLst>
          </p:cNvPr>
          <p:cNvSpPr>
            <a:spLocks noGrp="1"/>
          </p:cNvSpPr>
          <p:nvPr>
            <p:ph type="ctrTitle"/>
          </p:nvPr>
        </p:nvSpPr>
        <p:spPr>
          <a:xfrm>
            <a:off x="1523999" y="1122363"/>
            <a:ext cx="9222769" cy="2387600"/>
          </a:xfrm>
        </p:spPr>
        <p:txBody>
          <a:bodyPr/>
          <a:lstStyle/>
          <a:p>
            <a:r>
              <a:rPr lang="en-US" b="1" dirty="0">
                <a:solidFill>
                  <a:srgbClr val="FFC000"/>
                </a:solidFill>
                <a:latin typeface="Verdana" panose="020B0604030504040204" pitchFamily="34" charset="0"/>
                <a:ea typeface="Verdana" panose="020B0604030504040204" pitchFamily="34" charset="0"/>
              </a:rPr>
              <a:t>Understanding the RO Water System</a:t>
            </a:r>
            <a:endParaRPr lang="en-MY" b="1" dirty="0">
              <a:solidFill>
                <a:srgbClr val="FFC000"/>
              </a:solidFill>
              <a:latin typeface="Verdana" panose="020B0604030504040204" pitchFamily="34" charset="0"/>
              <a:ea typeface="Verdana" panose="020B0604030504040204" pitchFamily="34" charset="0"/>
            </a:endParaRPr>
          </a:p>
        </p:txBody>
      </p:sp>
      <p:sp>
        <p:nvSpPr>
          <p:cNvPr id="3" name="Subtitle 2">
            <a:extLst>
              <a:ext uri="{FF2B5EF4-FFF2-40B4-BE49-F238E27FC236}">
                <a16:creationId xmlns:a16="http://schemas.microsoft.com/office/drawing/2014/main" id="{AECD3D80-1DCA-4C5A-8268-7699269CF245}"/>
              </a:ext>
            </a:extLst>
          </p:cNvPr>
          <p:cNvSpPr>
            <a:spLocks noGrp="1"/>
          </p:cNvSpPr>
          <p:nvPr>
            <p:ph type="subTitle" idx="1"/>
          </p:nvPr>
        </p:nvSpPr>
        <p:spPr>
          <a:xfrm>
            <a:off x="1171826" y="5202238"/>
            <a:ext cx="9144000" cy="1655762"/>
          </a:xfrm>
        </p:spPr>
        <p:txBody>
          <a:bodyPr/>
          <a:lstStyle/>
          <a:p>
            <a:r>
              <a:rPr lang="en-US" dirty="0">
                <a:solidFill>
                  <a:schemeClr val="bg1"/>
                </a:solidFill>
                <a:latin typeface="Verdana" panose="020B0604030504040204" pitchFamily="34" charset="0"/>
                <a:ea typeface="Verdana" panose="020B0604030504040204" pitchFamily="34" charset="0"/>
              </a:rPr>
              <a:t>Dr Muhammad Iqbal Abdul Hafidz</a:t>
            </a:r>
          </a:p>
          <a:p>
            <a:r>
              <a:rPr lang="en-US" dirty="0">
                <a:solidFill>
                  <a:schemeClr val="bg1">
                    <a:lumMod val="75000"/>
                  </a:schemeClr>
                </a:solidFill>
                <a:latin typeface="Verdana" panose="020B0604030504040204" pitchFamily="34" charset="0"/>
                <a:ea typeface="Verdana" panose="020B0604030504040204" pitchFamily="34" charset="0"/>
              </a:rPr>
              <a:t>Consultant Nephrologist, UiTM</a:t>
            </a:r>
          </a:p>
          <a:p>
            <a:endParaRPr lang="en-MY" dirty="0"/>
          </a:p>
        </p:txBody>
      </p:sp>
      <p:pic>
        <p:nvPicPr>
          <p:cNvPr id="6" name="Picture 5" descr="Logo&#10;&#10;Description automatically generated">
            <a:extLst>
              <a:ext uri="{FF2B5EF4-FFF2-40B4-BE49-F238E27FC236}">
                <a16:creationId xmlns:a16="http://schemas.microsoft.com/office/drawing/2014/main" id="{5DFA38C7-0B03-47E5-BB15-A5E05C731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10" name="Straight Connector 9">
            <a:extLst>
              <a:ext uri="{FF2B5EF4-FFF2-40B4-BE49-F238E27FC236}">
                <a16:creationId xmlns:a16="http://schemas.microsoft.com/office/drawing/2014/main" id="{158D6ECE-13C4-42A1-A8E9-4B112713619A}"/>
              </a:ext>
            </a:extLst>
          </p:cNvPr>
          <p:cNvCxnSpPr/>
          <p:nvPr/>
        </p:nvCxnSpPr>
        <p:spPr>
          <a:xfrm>
            <a:off x="419100" y="372776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26" name="Picture 2" descr="Malaysian Society Nephrology">
            <a:extLst>
              <a:ext uri="{FF2B5EF4-FFF2-40B4-BE49-F238E27FC236}">
                <a16:creationId xmlns:a16="http://schemas.microsoft.com/office/drawing/2014/main" id="{81D761AA-839F-4A57-BA9C-D08C65B98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F03E14-66A8-41B8-8508-E015933ADDC3}"/>
              </a:ext>
            </a:extLst>
          </p:cNvPr>
          <p:cNvSpPr txBox="1"/>
          <p:nvPr/>
        </p:nvSpPr>
        <p:spPr>
          <a:xfrm>
            <a:off x="3556005" y="3945574"/>
            <a:ext cx="4683870" cy="800219"/>
          </a:xfrm>
          <a:prstGeom prst="rect">
            <a:avLst/>
          </a:prstGeom>
          <a:noFill/>
        </p:spPr>
        <p:txBody>
          <a:bodyPr wrap="square" rtlCol="0">
            <a:spAutoFit/>
          </a:bodyPr>
          <a:lstStyle/>
          <a:p>
            <a:r>
              <a:rPr lang="en-US" sz="2800" dirty="0">
                <a:solidFill>
                  <a:srgbClr val="FFC000"/>
                </a:solidFill>
                <a:latin typeface="Verdana" panose="020B0604030504040204" pitchFamily="34" charset="0"/>
                <a:ea typeface="Verdana" panose="020B0604030504040204" pitchFamily="34" charset="0"/>
              </a:rPr>
              <a:t>MSN Mini Webinar Series</a:t>
            </a:r>
          </a:p>
          <a:p>
            <a:endParaRPr lang="en-MY" dirty="0"/>
          </a:p>
        </p:txBody>
      </p:sp>
    </p:spTree>
    <p:extLst>
      <p:ext uri="{BB962C8B-B14F-4D97-AF65-F5344CB8AC3E}">
        <p14:creationId xmlns:p14="http://schemas.microsoft.com/office/powerpoint/2010/main" val="2531694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Effects of water contaminants</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2" descr="Malaysian Society Nephrology">
            <a:extLst>
              <a:ext uri="{FF2B5EF4-FFF2-40B4-BE49-F238E27FC236}">
                <a16:creationId xmlns:a16="http://schemas.microsoft.com/office/drawing/2014/main" id="{F220A988-4404-4C1A-8516-C0685264B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a:extLst>
              <a:ext uri="{FF2B5EF4-FFF2-40B4-BE49-F238E27FC236}">
                <a16:creationId xmlns:a16="http://schemas.microsoft.com/office/drawing/2014/main" id="{FD0ACEE9-41A2-471A-8F89-66270DC080CF}"/>
              </a:ext>
            </a:extLst>
          </p:cNvPr>
          <p:cNvPicPr>
            <a:picLocks noGrp="1" noChangeAspect="1"/>
          </p:cNvPicPr>
          <p:nvPr>
            <p:ph idx="1"/>
          </p:nvPr>
        </p:nvPicPr>
        <p:blipFill>
          <a:blip r:embed="rId4"/>
          <a:stretch>
            <a:fillRect/>
          </a:stretch>
        </p:blipFill>
        <p:spPr>
          <a:xfrm>
            <a:off x="838200" y="2010265"/>
            <a:ext cx="10309974" cy="4023811"/>
          </a:xfrm>
        </p:spPr>
      </p:pic>
    </p:spTree>
    <p:extLst>
      <p:ext uri="{BB962C8B-B14F-4D97-AF65-F5344CB8AC3E}">
        <p14:creationId xmlns:p14="http://schemas.microsoft.com/office/powerpoint/2010/main" val="14347209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Drinking water </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p:txBody>
          <a:bodyPr>
            <a:normAutofit/>
          </a:bodyPr>
          <a:lstStyle/>
          <a:p>
            <a:r>
              <a:rPr lang="en-US" sz="2400" dirty="0">
                <a:solidFill>
                  <a:schemeClr val="bg1"/>
                </a:solidFill>
                <a:latin typeface="Verdana" panose="020B0604030504040204" pitchFamily="34" charset="0"/>
                <a:ea typeface="Verdana" panose="020B0604030504040204" pitchFamily="34" charset="0"/>
              </a:rPr>
              <a:t>We drink only 2-2.5L day of clean water</a:t>
            </a:r>
          </a:p>
          <a:p>
            <a:r>
              <a:rPr lang="en-US" sz="2400" dirty="0">
                <a:solidFill>
                  <a:srgbClr val="FFFF00"/>
                </a:solidFill>
                <a:latin typeface="Verdana" panose="020B0604030504040204" pitchFamily="34" charset="0"/>
                <a:ea typeface="Verdana" panose="020B0604030504040204" pitchFamily="34" charset="0"/>
              </a:rPr>
              <a:t>Barrier is our gut </a:t>
            </a:r>
            <a:r>
              <a:rPr lang="en-US" sz="2400" dirty="0">
                <a:solidFill>
                  <a:schemeClr val="bg1"/>
                </a:solidFill>
                <a:latin typeface="Verdana" panose="020B0604030504040204" pitchFamily="34" charset="0"/>
                <a:ea typeface="Verdana" panose="020B0604030504040204" pitchFamily="34" charset="0"/>
              </a:rPr>
              <a:t>which is sufficient to protect us from bacteria and small amount impurities.</a:t>
            </a:r>
            <a:endParaRPr lang="en-MY" sz="2400"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26" name="Picture 2" descr="The importance of drinking water before, during and after exercise – Life  Leisure Blog">
            <a:extLst>
              <a:ext uri="{FF2B5EF4-FFF2-40B4-BE49-F238E27FC236}">
                <a16:creationId xmlns:a16="http://schemas.microsoft.com/office/drawing/2014/main" id="{B5C667CD-3689-49BE-AAF6-13130925A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551" y="3231987"/>
            <a:ext cx="6615114" cy="3500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gestive System 101: Secrets to a Happy Digestive System - Yoffie Life">
            <a:extLst>
              <a:ext uri="{FF2B5EF4-FFF2-40B4-BE49-F238E27FC236}">
                <a16:creationId xmlns:a16="http://schemas.microsoft.com/office/drawing/2014/main" id="{ECDF02BE-35A9-42B8-ABDB-1BFEC51DE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866496"/>
            <a:ext cx="4876800" cy="31644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laysian Society Nephrology">
            <a:extLst>
              <a:ext uri="{FF2B5EF4-FFF2-40B4-BE49-F238E27FC236}">
                <a16:creationId xmlns:a16="http://schemas.microsoft.com/office/drawing/2014/main" id="{F220A988-4404-4C1A-8516-C0685264B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833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In Dialysis</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p:txBody>
          <a:bodyPr/>
          <a:lstStyle/>
          <a:p>
            <a:r>
              <a:rPr lang="en-US" dirty="0">
                <a:solidFill>
                  <a:schemeClr val="bg1"/>
                </a:solidFill>
                <a:latin typeface="Verdana" panose="020B0604030504040204" pitchFamily="34" charset="0"/>
                <a:ea typeface="Verdana" panose="020B0604030504040204" pitchFamily="34" charset="0"/>
              </a:rPr>
              <a:t>Water </a:t>
            </a:r>
            <a:r>
              <a:rPr lang="en-US" dirty="0">
                <a:solidFill>
                  <a:srgbClr val="FFFF00"/>
                </a:solidFill>
                <a:latin typeface="Verdana" panose="020B0604030504040204" pitchFamily="34" charset="0"/>
                <a:ea typeface="Verdana" panose="020B0604030504040204" pitchFamily="34" charset="0"/>
              </a:rPr>
              <a:t>(Dialysate) </a:t>
            </a:r>
            <a:r>
              <a:rPr lang="en-US" dirty="0">
                <a:solidFill>
                  <a:schemeClr val="bg1"/>
                </a:solidFill>
                <a:latin typeface="Verdana" panose="020B0604030504040204" pitchFamily="34" charset="0"/>
                <a:ea typeface="Verdana" panose="020B0604030504040204" pitchFamily="34" charset="0"/>
              </a:rPr>
              <a:t>is in contact with the patient’s blood </a:t>
            </a:r>
          </a:p>
          <a:p>
            <a:endParaRPr lang="en-MY"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50" name="Picture 2" descr="Fistula yields lowest infection rates, but most patients still initiate  hemodialysis with catheter">
            <a:extLst>
              <a:ext uri="{FF2B5EF4-FFF2-40B4-BE49-F238E27FC236}">
                <a16:creationId xmlns:a16="http://schemas.microsoft.com/office/drawing/2014/main" id="{4238CED8-35F2-4738-8E6B-B29D25A0FA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475" y="2506622"/>
            <a:ext cx="6734175" cy="35354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481 Kidney Dialysis Machine Photos - Free &amp; Royalty-Free Stock Photos from  Dreamstime">
            <a:extLst>
              <a:ext uri="{FF2B5EF4-FFF2-40B4-BE49-F238E27FC236}">
                <a16:creationId xmlns:a16="http://schemas.microsoft.com/office/drawing/2014/main" id="{E28EF940-4E7E-4A9A-A74B-B6D8B5FA6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4775" y="2253881"/>
            <a:ext cx="4467225" cy="40114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laysian Society Nephrology">
            <a:extLst>
              <a:ext uri="{FF2B5EF4-FFF2-40B4-BE49-F238E27FC236}">
                <a16:creationId xmlns:a16="http://schemas.microsoft.com/office/drawing/2014/main" id="{261FE612-A32A-4EFD-9A60-EEDAF48526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66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How is Dialysate made?</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p:txBody>
          <a:bodyPr/>
          <a:lstStyle/>
          <a:p>
            <a:r>
              <a:rPr lang="en-US" dirty="0">
                <a:solidFill>
                  <a:schemeClr val="bg1"/>
                </a:solidFill>
                <a:latin typeface="Verdana" panose="020B0604030504040204" pitchFamily="34" charset="0"/>
                <a:ea typeface="Verdana" panose="020B0604030504040204" pitchFamily="34" charset="0"/>
              </a:rPr>
              <a:t>Dialysate is made from a mixture of </a:t>
            </a:r>
            <a:r>
              <a:rPr lang="en-US" dirty="0">
                <a:solidFill>
                  <a:srgbClr val="FFFF00"/>
                </a:solidFill>
                <a:latin typeface="Verdana" panose="020B0604030504040204" pitchFamily="34" charset="0"/>
                <a:ea typeface="Verdana" panose="020B0604030504040204" pitchFamily="34" charset="0"/>
              </a:rPr>
              <a:t>treated water </a:t>
            </a:r>
            <a:r>
              <a:rPr lang="en-US" dirty="0">
                <a:solidFill>
                  <a:schemeClr val="bg1"/>
                </a:solidFill>
                <a:latin typeface="Verdana" panose="020B0604030504040204" pitchFamily="34" charset="0"/>
                <a:ea typeface="Verdana" panose="020B0604030504040204" pitchFamily="34" charset="0"/>
              </a:rPr>
              <a:t>at a ratio of 34:1 for </a:t>
            </a:r>
            <a:r>
              <a:rPr lang="en-US" dirty="0">
                <a:solidFill>
                  <a:srgbClr val="FFFF00"/>
                </a:solidFill>
                <a:latin typeface="Verdana" panose="020B0604030504040204" pitchFamily="34" charset="0"/>
                <a:ea typeface="Verdana" panose="020B0604030504040204" pitchFamily="34" charset="0"/>
              </a:rPr>
              <a:t>acid concentrate </a:t>
            </a:r>
            <a:r>
              <a:rPr lang="en-US" dirty="0">
                <a:solidFill>
                  <a:schemeClr val="bg1"/>
                </a:solidFill>
                <a:latin typeface="Verdana" panose="020B0604030504040204" pitchFamily="34" charset="0"/>
                <a:ea typeface="Verdana" panose="020B0604030504040204" pitchFamily="34" charset="0"/>
              </a:rPr>
              <a:t>and 20:1 for </a:t>
            </a:r>
            <a:r>
              <a:rPr lang="en-US" dirty="0">
                <a:solidFill>
                  <a:srgbClr val="FFFF00"/>
                </a:solidFill>
                <a:latin typeface="Verdana" panose="020B0604030504040204" pitchFamily="34" charset="0"/>
                <a:ea typeface="Verdana" panose="020B0604030504040204" pitchFamily="34" charset="0"/>
              </a:rPr>
              <a:t>bicarbonate concentrate</a:t>
            </a:r>
            <a:endParaRPr lang="en-MY" dirty="0">
              <a:solidFill>
                <a:srgbClr val="FFFF00"/>
              </a:solidFill>
              <a:latin typeface="Verdana" panose="020B0604030504040204" pitchFamily="34" charset="0"/>
              <a:ea typeface="Verdana" panose="020B0604030504040204" pitchFamily="34" charset="0"/>
            </a:endParaRPr>
          </a:p>
          <a:p>
            <a:endParaRPr lang="en-MY" dirty="0">
              <a:solidFill>
                <a:schemeClr val="bg1"/>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28" name="Picture 4" descr="IRRIGATION SOLUTION - AIN MEDICARE">
            <a:extLst>
              <a:ext uri="{FF2B5EF4-FFF2-40B4-BE49-F238E27FC236}">
                <a16:creationId xmlns:a16="http://schemas.microsoft.com/office/drawing/2014/main" id="{6958DF12-37A5-4956-85A7-16DD4B488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340" y="3224398"/>
            <a:ext cx="5577423" cy="34126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alysate Composition in Hemodialysis and Peritoneal Dialysis | Abdominal  Key">
            <a:extLst>
              <a:ext uri="{FF2B5EF4-FFF2-40B4-BE49-F238E27FC236}">
                <a16:creationId xmlns:a16="http://schemas.microsoft.com/office/drawing/2014/main" id="{E962D616-8FA3-4D29-ADEA-53A41F660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8628" y="2764341"/>
            <a:ext cx="3820099" cy="34126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7EAFC1E-14D8-4233-915C-B6C465D97B25}"/>
              </a:ext>
            </a:extLst>
          </p:cNvPr>
          <p:cNvSpPr/>
          <p:nvPr/>
        </p:nvSpPr>
        <p:spPr>
          <a:xfrm>
            <a:off x="10520737" y="2764341"/>
            <a:ext cx="914400" cy="10781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0" name="Picture 2" descr="Malaysian Society Nephrology">
            <a:extLst>
              <a:ext uri="{FF2B5EF4-FFF2-40B4-BE49-F238E27FC236}">
                <a16:creationId xmlns:a16="http://schemas.microsoft.com/office/drawing/2014/main" id="{924C28DE-8D47-4236-A712-E2103416C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6213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In Dialysis</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p:txBody>
          <a:bodyPr/>
          <a:lstStyle/>
          <a:p>
            <a:r>
              <a:rPr lang="en-US" dirty="0">
                <a:solidFill>
                  <a:schemeClr val="bg1"/>
                </a:solidFill>
                <a:latin typeface="Verdana" panose="020B0604030504040204" pitchFamily="34" charset="0"/>
                <a:ea typeface="Verdana" panose="020B0604030504040204" pitchFamily="34" charset="0"/>
              </a:rPr>
              <a:t>Dialysis patients are exposed to dialysate flow (</a:t>
            </a:r>
            <a:r>
              <a:rPr lang="en-US" dirty="0" err="1">
                <a:solidFill>
                  <a:schemeClr val="bg1"/>
                </a:solidFill>
                <a:latin typeface="Verdana" panose="020B0604030504040204" pitchFamily="34" charset="0"/>
                <a:ea typeface="Verdana" panose="020B0604030504040204" pitchFamily="34" charset="0"/>
              </a:rPr>
              <a:t>Qd</a:t>
            </a:r>
            <a:r>
              <a:rPr lang="en-US" dirty="0">
                <a:solidFill>
                  <a:schemeClr val="bg1"/>
                </a:solidFill>
                <a:latin typeface="Verdana" panose="020B0604030504040204" pitchFamily="34" charset="0"/>
                <a:ea typeface="Verdana" panose="020B0604030504040204" pitchFamily="34" charset="0"/>
              </a:rPr>
              <a:t>) 500ml/min </a:t>
            </a:r>
          </a:p>
          <a:p>
            <a:r>
              <a:rPr lang="en-MY" dirty="0">
                <a:solidFill>
                  <a:schemeClr val="bg1"/>
                </a:solidFill>
                <a:latin typeface="Verdana" panose="020B0604030504040204" pitchFamily="34" charset="0"/>
                <a:ea typeface="Verdana" panose="020B0604030504040204" pitchFamily="34" charset="0"/>
              </a:rPr>
              <a:t>Calculation</a:t>
            </a:r>
          </a:p>
          <a:p>
            <a:r>
              <a:rPr lang="en-MY" dirty="0" err="1">
                <a:solidFill>
                  <a:srgbClr val="FFFF00"/>
                </a:solidFill>
                <a:latin typeface="Verdana" panose="020B0604030504040204" pitchFamily="34" charset="0"/>
                <a:ea typeface="Verdana" panose="020B0604030504040204" pitchFamily="34" charset="0"/>
              </a:rPr>
              <a:t>Qd</a:t>
            </a:r>
            <a:r>
              <a:rPr lang="en-MY" dirty="0">
                <a:solidFill>
                  <a:srgbClr val="FFFF00"/>
                </a:solidFill>
                <a:latin typeface="Verdana" panose="020B0604030504040204" pitchFamily="34" charset="0"/>
                <a:ea typeface="Verdana" panose="020B0604030504040204" pitchFamily="34" charset="0"/>
              </a:rPr>
              <a:t> 500 ml/min </a:t>
            </a:r>
          </a:p>
          <a:p>
            <a:r>
              <a:rPr lang="en-MY" dirty="0">
                <a:solidFill>
                  <a:schemeClr val="bg1"/>
                </a:solidFill>
                <a:latin typeface="Verdana" panose="020B0604030504040204" pitchFamily="34" charset="0"/>
                <a:ea typeface="Verdana" panose="020B0604030504040204" pitchFamily="34" charset="0"/>
              </a:rPr>
              <a:t>1 hour = 30,000 ml (30L)</a:t>
            </a:r>
          </a:p>
          <a:p>
            <a:r>
              <a:rPr lang="en-MY" dirty="0">
                <a:solidFill>
                  <a:schemeClr val="bg1"/>
                </a:solidFill>
                <a:latin typeface="Verdana" panose="020B0604030504040204" pitchFamily="34" charset="0"/>
                <a:ea typeface="Verdana" panose="020B0604030504040204" pitchFamily="34" charset="0"/>
              </a:rPr>
              <a:t>4 hours = 120 L </a:t>
            </a:r>
          </a:p>
          <a:p>
            <a:r>
              <a:rPr lang="en-MY" dirty="0">
                <a:solidFill>
                  <a:schemeClr val="bg1"/>
                </a:solidFill>
                <a:latin typeface="Verdana" panose="020B0604030504040204" pitchFamily="34" charset="0"/>
                <a:ea typeface="Verdana" panose="020B0604030504040204" pitchFamily="34" charset="0"/>
              </a:rPr>
              <a:t>Per week = 120L x 3 = 480 L water in contact with patient!!</a:t>
            </a:r>
          </a:p>
          <a:p>
            <a:r>
              <a:rPr lang="en-MY" dirty="0">
                <a:solidFill>
                  <a:srgbClr val="FFFF00"/>
                </a:solidFill>
                <a:latin typeface="Verdana" panose="020B0604030504040204" pitchFamily="34" charset="0"/>
                <a:ea typeface="Verdana" panose="020B0604030504040204" pitchFamily="34" charset="0"/>
              </a:rPr>
              <a:t>Only barrier is dialyzer membrane</a:t>
            </a:r>
            <a:endParaRPr lang="en-MY" dirty="0">
              <a:solidFill>
                <a:schemeClr val="bg1"/>
              </a:solidFill>
              <a:latin typeface="Verdana" panose="020B0604030504040204" pitchFamily="34" charset="0"/>
              <a:ea typeface="Verdana" panose="020B0604030504040204" pitchFamily="34" charset="0"/>
            </a:endParaRPr>
          </a:p>
          <a:p>
            <a:endParaRPr lang="en-MY" dirty="0">
              <a:solidFill>
                <a:schemeClr val="bg1"/>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Picture 2" descr="Malaysian Society Nephrology">
            <a:extLst>
              <a:ext uri="{FF2B5EF4-FFF2-40B4-BE49-F238E27FC236}">
                <a16:creationId xmlns:a16="http://schemas.microsoft.com/office/drawing/2014/main" id="{261FE612-A32A-4EFD-9A60-EEDAF4852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5719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In Dialysis (Dialyzer)</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2" descr="Malaysian Society Nephrology">
            <a:extLst>
              <a:ext uri="{FF2B5EF4-FFF2-40B4-BE49-F238E27FC236}">
                <a16:creationId xmlns:a16="http://schemas.microsoft.com/office/drawing/2014/main" id="{7AB7BE1C-85F0-4A3B-B497-6AD1D3358F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B15CC5F-48F0-403E-B39B-45201EC5BC1C}"/>
              </a:ext>
            </a:extLst>
          </p:cNvPr>
          <p:cNvSpPr>
            <a:spLocks noGrp="1"/>
          </p:cNvSpPr>
          <p:nvPr>
            <p:ph idx="1"/>
          </p:nvPr>
        </p:nvSpPr>
        <p:spPr/>
        <p:txBody>
          <a:bodyPr/>
          <a:lstStyle/>
          <a:p>
            <a:r>
              <a:rPr lang="en-GB" dirty="0">
                <a:solidFill>
                  <a:schemeClr val="bg1"/>
                </a:solidFill>
                <a:latin typeface="Verdana" panose="020B0604030504040204" pitchFamily="34" charset="0"/>
                <a:ea typeface="Verdana" panose="020B0604030504040204" pitchFamily="34" charset="0"/>
              </a:rPr>
              <a:t>Occurs in dialyzer</a:t>
            </a:r>
          </a:p>
          <a:p>
            <a:pPr lvl="1"/>
            <a:r>
              <a:rPr lang="en-GB" sz="2800" dirty="0">
                <a:solidFill>
                  <a:srgbClr val="FFFF00"/>
                </a:solidFill>
                <a:latin typeface="Verdana" panose="020B0604030504040204" pitchFamily="34" charset="0"/>
                <a:ea typeface="Verdana" panose="020B0604030504040204" pitchFamily="34" charset="0"/>
              </a:rPr>
              <a:t>Clearance</a:t>
            </a:r>
          </a:p>
          <a:p>
            <a:pPr lvl="1"/>
            <a:r>
              <a:rPr lang="en-GB" sz="2800" dirty="0">
                <a:solidFill>
                  <a:srgbClr val="FFFF00"/>
                </a:solidFill>
                <a:latin typeface="Verdana" panose="020B0604030504040204" pitchFamily="34" charset="0"/>
                <a:ea typeface="Verdana" panose="020B0604030504040204" pitchFamily="34" charset="0"/>
              </a:rPr>
              <a:t>Ultrafiltration</a:t>
            </a:r>
          </a:p>
          <a:p>
            <a:endParaRPr lang="en-MY" dirty="0"/>
          </a:p>
        </p:txBody>
      </p:sp>
      <p:pic>
        <p:nvPicPr>
          <p:cNvPr id="11" name="Picture 2" descr="Related image">
            <a:extLst>
              <a:ext uri="{FF2B5EF4-FFF2-40B4-BE49-F238E27FC236}">
                <a16:creationId xmlns:a16="http://schemas.microsoft.com/office/drawing/2014/main" id="{D8DEA0DC-FDC7-44E4-86D1-21F9A156B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728" y="1825623"/>
            <a:ext cx="5948271" cy="43868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637F5C8-84A0-4226-A367-00AAF036F9AB}"/>
              </a:ext>
            </a:extLst>
          </p:cNvPr>
          <p:cNvSpPr txBox="1"/>
          <p:nvPr/>
        </p:nvSpPr>
        <p:spPr>
          <a:xfrm>
            <a:off x="28539" y="3074255"/>
            <a:ext cx="2009775"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rPr>
              <a:t>Diameter – 2-3 x size of a hair  </a:t>
            </a:r>
            <a:endParaRPr lang="en-MY" dirty="0">
              <a:solidFill>
                <a:schemeClr val="bg1"/>
              </a:solidFill>
              <a:latin typeface="Verdana" panose="020B0604030504040204" pitchFamily="34" charset="0"/>
              <a:ea typeface="Verdana" panose="020B0604030504040204" pitchFamily="34" charset="0"/>
            </a:endParaRPr>
          </a:p>
        </p:txBody>
      </p:sp>
      <p:pic>
        <p:nvPicPr>
          <p:cNvPr id="13" name="Picture 2" descr="Hollow Fiber by AS Textile Links">
            <a:extLst>
              <a:ext uri="{FF2B5EF4-FFF2-40B4-BE49-F238E27FC236}">
                <a16:creationId xmlns:a16="http://schemas.microsoft.com/office/drawing/2014/main" id="{CFCC84A2-2929-41CA-9188-9ED1A9E370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3465" y="3429000"/>
            <a:ext cx="3387933" cy="21339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Next Generation of Bio-based Polymeric Hollow Fiber Membrane for  Hemodialysis - Ningbo Institute of Materials Technology &amp; Engineering,  Chiense Academy of Sciences">
            <a:extLst>
              <a:ext uri="{FF2B5EF4-FFF2-40B4-BE49-F238E27FC236}">
                <a16:creationId xmlns:a16="http://schemas.microsoft.com/office/drawing/2014/main" id="{DFC033B1-E0A7-481A-9A41-F1A14962DA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157" t="3027" r="6250" b="8891"/>
          <a:stretch/>
        </p:blipFill>
        <p:spPr bwMode="auto">
          <a:xfrm>
            <a:off x="593061" y="3756097"/>
            <a:ext cx="2369876" cy="2093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6916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In Dialysis (Dialyzer)</a:t>
            </a:r>
            <a:endParaRPr lang="en-MY" dirty="0">
              <a:solidFill>
                <a:srgbClr val="FFC000"/>
              </a:solidFill>
              <a:latin typeface="Verdana" panose="020B0604030504040204" pitchFamily="34" charset="0"/>
              <a:ea typeface="Verdana" panose="020B0604030504040204" pitchFamily="34" charset="0"/>
            </a:endParaRPr>
          </a:p>
        </p:txBody>
      </p:sp>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3080" name="Picture 8" descr="Màng bán thấm – Wikipedia tiếng Việt">
            <a:extLst>
              <a:ext uri="{FF2B5EF4-FFF2-40B4-BE49-F238E27FC236}">
                <a16:creationId xmlns:a16="http://schemas.microsoft.com/office/drawing/2014/main" id="{54DBE0EF-C049-431F-B57C-89024982E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781" y="2927439"/>
            <a:ext cx="4767083" cy="36229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laysian Society Nephrology">
            <a:extLst>
              <a:ext uri="{FF2B5EF4-FFF2-40B4-BE49-F238E27FC236}">
                <a16:creationId xmlns:a16="http://schemas.microsoft.com/office/drawing/2014/main" id="{7AB7BE1C-85F0-4A3B-B497-6AD1D3358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A24F635-EDDE-4373-B856-2D531BD449AF}"/>
              </a:ext>
            </a:extLst>
          </p:cNvPr>
          <p:cNvSpPr>
            <a:spLocks noGrp="1"/>
          </p:cNvSpPr>
          <p:nvPr>
            <p:ph idx="1"/>
          </p:nvPr>
        </p:nvSpPr>
        <p:spPr>
          <a:xfrm>
            <a:off x="585967" y="1868407"/>
            <a:ext cx="10515600" cy="4351338"/>
          </a:xfrm>
        </p:spPr>
        <p:txBody>
          <a:bodyPr>
            <a:normAutofit/>
          </a:bodyPr>
          <a:lstStyle/>
          <a:p>
            <a:r>
              <a:rPr lang="en-US" sz="2400" dirty="0">
                <a:solidFill>
                  <a:schemeClr val="bg1"/>
                </a:solidFill>
                <a:latin typeface="Verdana" panose="020B0604030504040204" pitchFamily="34" charset="0"/>
                <a:ea typeface="Verdana" panose="020B0604030504040204" pitchFamily="34" charset="0"/>
              </a:rPr>
              <a:t>In the dialyzer – blood is contact with the dialysate  </a:t>
            </a:r>
          </a:p>
          <a:p>
            <a:r>
              <a:rPr lang="en-US" sz="2400" dirty="0">
                <a:solidFill>
                  <a:schemeClr val="bg1"/>
                </a:solidFill>
                <a:latin typeface="Verdana" panose="020B0604030504040204" pitchFamily="34" charset="0"/>
                <a:ea typeface="Verdana" panose="020B0604030504040204" pitchFamily="34" charset="0"/>
              </a:rPr>
              <a:t>Separated by a </a:t>
            </a:r>
            <a:r>
              <a:rPr lang="en-US" sz="2400" dirty="0">
                <a:solidFill>
                  <a:srgbClr val="FFFF00"/>
                </a:solidFill>
                <a:latin typeface="Verdana" panose="020B0604030504040204" pitchFamily="34" charset="0"/>
                <a:ea typeface="Verdana" panose="020B0604030504040204" pitchFamily="34" charset="0"/>
              </a:rPr>
              <a:t>semi-permeable membrane</a:t>
            </a:r>
            <a:endParaRPr lang="en-MY" sz="2400" dirty="0">
              <a:solidFill>
                <a:srgbClr val="FFFF00"/>
              </a:solidFill>
              <a:latin typeface="Verdana" panose="020B0604030504040204" pitchFamily="34" charset="0"/>
              <a:ea typeface="Verdana" panose="020B0604030504040204" pitchFamily="34" charset="0"/>
            </a:endParaRPr>
          </a:p>
        </p:txBody>
      </p:sp>
      <p:pic>
        <p:nvPicPr>
          <p:cNvPr id="11" name="Picture 4" descr="Ultrafiltration and Dialysis | Thoracic Key">
            <a:extLst>
              <a:ext uri="{FF2B5EF4-FFF2-40B4-BE49-F238E27FC236}">
                <a16:creationId xmlns:a16="http://schemas.microsoft.com/office/drawing/2014/main" id="{3469381B-CD71-458A-A957-C386CD3FE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1723" y="2266086"/>
            <a:ext cx="3534310" cy="44663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a16="http://schemas.microsoft.com/office/drawing/2014/main" id="{3C4ED744-07C8-4776-AB8B-C17BD6CF0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sp>
        <p:nvSpPr>
          <p:cNvPr id="3" name="Rectangle 2">
            <a:extLst>
              <a:ext uri="{FF2B5EF4-FFF2-40B4-BE49-F238E27FC236}">
                <a16:creationId xmlns:a16="http://schemas.microsoft.com/office/drawing/2014/main" id="{2D682E36-687D-4A60-A281-ADBB014B6FDF}"/>
              </a:ext>
            </a:extLst>
          </p:cNvPr>
          <p:cNvSpPr/>
          <p:nvPr/>
        </p:nvSpPr>
        <p:spPr>
          <a:xfrm>
            <a:off x="3988106" y="2710149"/>
            <a:ext cx="1762699" cy="414785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17253782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In Dialyzer (Diffusion)</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4098" name="Picture 2" descr="Diffusion process in dialysis">
            <a:extLst>
              <a:ext uri="{FF2B5EF4-FFF2-40B4-BE49-F238E27FC236}">
                <a16:creationId xmlns:a16="http://schemas.microsoft.com/office/drawing/2014/main" id="{138D3528-7D4D-4052-9DA1-B787B950881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2248694"/>
            <a:ext cx="10515600" cy="350520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id="{5A9997A3-F8EB-4D65-93B2-97A7412A8404}"/>
              </a:ext>
            </a:extLst>
          </p:cNvPr>
          <p:cNvSpPr/>
          <p:nvPr/>
        </p:nvSpPr>
        <p:spPr>
          <a:xfrm>
            <a:off x="4143375" y="5167312"/>
            <a:ext cx="1247775" cy="1300163"/>
          </a:xfrm>
          <a:prstGeom prst="down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Arrow: Down 9">
            <a:extLst>
              <a:ext uri="{FF2B5EF4-FFF2-40B4-BE49-F238E27FC236}">
                <a16:creationId xmlns:a16="http://schemas.microsoft.com/office/drawing/2014/main" id="{94D37040-6171-41AF-99B2-46CCBD012F22}"/>
              </a:ext>
            </a:extLst>
          </p:cNvPr>
          <p:cNvSpPr/>
          <p:nvPr/>
        </p:nvSpPr>
        <p:spPr>
          <a:xfrm rot="10800000">
            <a:off x="9373552" y="1397397"/>
            <a:ext cx="1247775" cy="1300163"/>
          </a:xfrm>
          <a:prstGeom prst="down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 name="Oval 2">
            <a:extLst>
              <a:ext uri="{FF2B5EF4-FFF2-40B4-BE49-F238E27FC236}">
                <a16:creationId xmlns:a16="http://schemas.microsoft.com/office/drawing/2014/main" id="{B00601D6-8AD0-426A-B36F-755E1C54151E}"/>
              </a:ext>
            </a:extLst>
          </p:cNvPr>
          <p:cNvSpPr/>
          <p:nvPr/>
        </p:nvSpPr>
        <p:spPr>
          <a:xfrm>
            <a:off x="6276975" y="4781946"/>
            <a:ext cx="142875" cy="361554"/>
          </a:xfrm>
          <a:prstGeom prst="ellipse">
            <a:avLst/>
          </a:prstGeom>
          <a:solidFill>
            <a:srgbClr val="C00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3" name="Oval 12">
            <a:extLst>
              <a:ext uri="{FF2B5EF4-FFF2-40B4-BE49-F238E27FC236}">
                <a16:creationId xmlns:a16="http://schemas.microsoft.com/office/drawing/2014/main" id="{85694E39-AC3D-4052-9D64-0AC7D1E599CC}"/>
              </a:ext>
            </a:extLst>
          </p:cNvPr>
          <p:cNvSpPr/>
          <p:nvPr/>
        </p:nvSpPr>
        <p:spPr>
          <a:xfrm>
            <a:off x="6419850" y="4001294"/>
            <a:ext cx="142875" cy="361554"/>
          </a:xfrm>
          <a:prstGeom prst="ellipse">
            <a:avLst/>
          </a:prstGeom>
          <a:solidFill>
            <a:srgbClr val="C00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4" name="Oval 13">
            <a:extLst>
              <a:ext uri="{FF2B5EF4-FFF2-40B4-BE49-F238E27FC236}">
                <a16:creationId xmlns:a16="http://schemas.microsoft.com/office/drawing/2014/main" id="{14CE4F07-89D5-42A1-B21E-5228A0AA2986}"/>
              </a:ext>
            </a:extLst>
          </p:cNvPr>
          <p:cNvSpPr/>
          <p:nvPr/>
        </p:nvSpPr>
        <p:spPr>
          <a:xfrm>
            <a:off x="6710363" y="4558110"/>
            <a:ext cx="142875" cy="361554"/>
          </a:xfrm>
          <a:prstGeom prst="ellipse">
            <a:avLst/>
          </a:prstGeom>
          <a:solidFill>
            <a:srgbClr val="C00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5" name="Oval 14">
            <a:extLst>
              <a:ext uri="{FF2B5EF4-FFF2-40B4-BE49-F238E27FC236}">
                <a16:creationId xmlns:a16="http://schemas.microsoft.com/office/drawing/2014/main" id="{2E96A7AD-CBA9-451B-AE85-AA93DA28D757}"/>
              </a:ext>
            </a:extLst>
          </p:cNvPr>
          <p:cNvSpPr/>
          <p:nvPr/>
        </p:nvSpPr>
        <p:spPr>
          <a:xfrm>
            <a:off x="6567488" y="3249015"/>
            <a:ext cx="142875" cy="361554"/>
          </a:xfrm>
          <a:prstGeom prst="ellipse">
            <a:avLst/>
          </a:prstGeom>
          <a:solidFill>
            <a:srgbClr val="C00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6" name="Oval 15">
            <a:extLst>
              <a:ext uri="{FF2B5EF4-FFF2-40B4-BE49-F238E27FC236}">
                <a16:creationId xmlns:a16="http://schemas.microsoft.com/office/drawing/2014/main" id="{C26C0874-76C4-47AA-AECD-42BAA1BB6694}"/>
              </a:ext>
            </a:extLst>
          </p:cNvPr>
          <p:cNvSpPr/>
          <p:nvPr/>
        </p:nvSpPr>
        <p:spPr>
          <a:xfrm>
            <a:off x="6705600" y="3543894"/>
            <a:ext cx="142875" cy="361554"/>
          </a:xfrm>
          <a:prstGeom prst="ellipse">
            <a:avLst/>
          </a:prstGeom>
          <a:solidFill>
            <a:srgbClr val="C00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7" name="Oval 16">
            <a:extLst>
              <a:ext uri="{FF2B5EF4-FFF2-40B4-BE49-F238E27FC236}">
                <a16:creationId xmlns:a16="http://schemas.microsoft.com/office/drawing/2014/main" id="{D09D9D66-9B19-4235-9FFB-5715CFE3FE62}"/>
              </a:ext>
            </a:extLst>
          </p:cNvPr>
          <p:cNvSpPr/>
          <p:nvPr/>
        </p:nvSpPr>
        <p:spPr>
          <a:xfrm>
            <a:off x="6705600" y="2914055"/>
            <a:ext cx="142875" cy="361554"/>
          </a:xfrm>
          <a:prstGeom prst="ellipse">
            <a:avLst/>
          </a:prstGeom>
          <a:solidFill>
            <a:srgbClr val="C00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8" name="Arrow: Right 17">
            <a:extLst>
              <a:ext uri="{FF2B5EF4-FFF2-40B4-BE49-F238E27FC236}">
                <a16:creationId xmlns:a16="http://schemas.microsoft.com/office/drawing/2014/main" id="{404CE9A8-5070-4CC9-80CB-116D2F70C977}"/>
              </a:ext>
            </a:extLst>
          </p:cNvPr>
          <p:cNvSpPr/>
          <p:nvPr/>
        </p:nvSpPr>
        <p:spPr>
          <a:xfrm>
            <a:off x="5853112" y="4910535"/>
            <a:ext cx="1571625" cy="952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9" name="Arrow: Right 18">
            <a:extLst>
              <a:ext uri="{FF2B5EF4-FFF2-40B4-BE49-F238E27FC236}">
                <a16:creationId xmlns:a16="http://schemas.microsoft.com/office/drawing/2014/main" id="{E8030041-184A-46A4-AF2C-18687E3972EC}"/>
              </a:ext>
            </a:extLst>
          </p:cNvPr>
          <p:cNvSpPr/>
          <p:nvPr/>
        </p:nvSpPr>
        <p:spPr>
          <a:xfrm>
            <a:off x="5624513" y="3395068"/>
            <a:ext cx="1571625" cy="952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rgbClr val="00B050"/>
              </a:solidFill>
            </a:endParaRPr>
          </a:p>
        </p:txBody>
      </p:sp>
      <p:sp>
        <p:nvSpPr>
          <p:cNvPr id="20" name="Arrow: Right 19">
            <a:extLst>
              <a:ext uri="{FF2B5EF4-FFF2-40B4-BE49-F238E27FC236}">
                <a16:creationId xmlns:a16="http://schemas.microsoft.com/office/drawing/2014/main" id="{36B12317-1C33-42A5-985F-ABF234CF09C0}"/>
              </a:ext>
            </a:extLst>
          </p:cNvPr>
          <p:cNvSpPr/>
          <p:nvPr/>
        </p:nvSpPr>
        <p:spPr>
          <a:xfrm>
            <a:off x="5776912" y="4138219"/>
            <a:ext cx="1571625" cy="952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21" name="Picture 2" descr="Malaysian Society Nephrology">
            <a:extLst>
              <a:ext uri="{FF2B5EF4-FFF2-40B4-BE49-F238E27FC236}">
                <a16:creationId xmlns:a16="http://schemas.microsoft.com/office/drawing/2014/main" id="{DEB7D28D-00F0-443F-A9C6-5819333E7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9B42D239-E949-49B9-80B2-C58625141211}"/>
              </a:ext>
            </a:extLst>
          </p:cNvPr>
          <p:cNvCxnSpPr/>
          <p:nvPr/>
        </p:nvCxnSpPr>
        <p:spPr>
          <a:xfrm flipH="1">
            <a:off x="5584486" y="3133618"/>
            <a:ext cx="134302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3179958-E5A4-478B-BE3F-DD2F9C382009}"/>
              </a:ext>
            </a:extLst>
          </p:cNvPr>
          <p:cNvCxnSpPr/>
          <p:nvPr/>
        </p:nvCxnSpPr>
        <p:spPr>
          <a:xfrm flipH="1">
            <a:off x="6296026" y="3758630"/>
            <a:ext cx="134302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F3A3CBC-C0E5-4703-9798-3A86ED79DC58}"/>
              </a:ext>
            </a:extLst>
          </p:cNvPr>
          <p:cNvCxnSpPr/>
          <p:nvPr/>
        </p:nvCxnSpPr>
        <p:spPr>
          <a:xfrm flipH="1">
            <a:off x="5624513" y="4737425"/>
            <a:ext cx="134302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473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2"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1+#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High flux vs Low flux</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a:xfrm>
            <a:off x="838200" y="1990730"/>
            <a:ext cx="8406702" cy="4186233"/>
          </a:xfrm>
        </p:spPr>
        <p:txBody>
          <a:bodyPr/>
          <a:lstStyle/>
          <a:p>
            <a:endParaRPr lang="en-MY" dirty="0"/>
          </a:p>
        </p:txBody>
      </p:sp>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3078" name="Picture 6" descr="Sieving curves for low-flux and high-flux dialysis membranes and human... |  Download Scientific Diagram">
            <a:extLst>
              <a:ext uri="{FF2B5EF4-FFF2-40B4-BE49-F238E27FC236}">
                <a16:creationId xmlns:a16="http://schemas.microsoft.com/office/drawing/2014/main" id="{45F79B67-FC42-4636-8AEE-2C67C1C4C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056" y="3150659"/>
            <a:ext cx="3932258" cy="35916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E8FF07B-2625-4D71-B09B-FF942713D4B2}"/>
              </a:ext>
            </a:extLst>
          </p:cNvPr>
          <p:cNvSpPr/>
          <p:nvPr/>
        </p:nvSpPr>
        <p:spPr>
          <a:xfrm>
            <a:off x="297686" y="1953940"/>
            <a:ext cx="7437120" cy="42598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1" name="Picture 2" descr="High Efficiency vs High Flux | Hemodialysis Kinetics 101">
            <a:extLst>
              <a:ext uri="{FF2B5EF4-FFF2-40B4-BE49-F238E27FC236}">
                <a16:creationId xmlns:a16="http://schemas.microsoft.com/office/drawing/2014/main" id="{B66D84E3-221A-436B-BDF4-D60C5435D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900" y="2553342"/>
            <a:ext cx="2073897" cy="36236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igh Efficiency vs High Flux | Hemodialysis Kinetics 101">
            <a:extLst>
              <a:ext uri="{FF2B5EF4-FFF2-40B4-BE49-F238E27FC236}">
                <a16:creationId xmlns:a16="http://schemas.microsoft.com/office/drawing/2014/main" id="{B4939B85-DC30-4EE0-A62B-9552F1FAFB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690" y="2440259"/>
            <a:ext cx="2290028" cy="3684706"/>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1E343FF4-2EB9-424D-AE8B-9D3E70821843}"/>
              </a:ext>
            </a:extLst>
          </p:cNvPr>
          <p:cNvSpPr/>
          <p:nvPr/>
        </p:nvSpPr>
        <p:spPr>
          <a:xfrm>
            <a:off x="3696314" y="3572958"/>
            <a:ext cx="2814995" cy="13850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3" name="Arrow: Right 12">
            <a:extLst>
              <a:ext uri="{FF2B5EF4-FFF2-40B4-BE49-F238E27FC236}">
                <a16:creationId xmlns:a16="http://schemas.microsoft.com/office/drawing/2014/main" id="{F1ADD652-F040-4DA6-8693-9CB90ED2CE24}"/>
              </a:ext>
            </a:extLst>
          </p:cNvPr>
          <p:cNvSpPr/>
          <p:nvPr/>
        </p:nvSpPr>
        <p:spPr>
          <a:xfrm>
            <a:off x="4726811" y="4631396"/>
            <a:ext cx="2814995" cy="13850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4" name="Picture 2" descr="Malaysian Society Nephrology">
            <a:extLst>
              <a:ext uri="{FF2B5EF4-FFF2-40B4-BE49-F238E27FC236}">
                <a16:creationId xmlns:a16="http://schemas.microsoft.com/office/drawing/2014/main" id="{BD1EBBFE-CC82-44FA-8471-D41C572804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F372B90-4618-4995-BFA6-04069901984B}"/>
              </a:ext>
            </a:extLst>
          </p:cNvPr>
          <p:cNvSpPr txBox="1"/>
          <p:nvPr/>
        </p:nvSpPr>
        <p:spPr>
          <a:xfrm>
            <a:off x="953234" y="2070927"/>
            <a:ext cx="3076575" cy="369332"/>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Low-flux membrane</a:t>
            </a:r>
            <a:endParaRPr lang="en-MY" b="1" dirty="0">
              <a:latin typeface="Verdana" panose="020B0604030504040204" pitchFamily="34" charset="0"/>
              <a:ea typeface="Verdana" panose="020B0604030504040204" pitchFamily="34" charset="0"/>
            </a:endParaRPr>
          </a:p>
        </p:txBody>
      </p:sp>
      <p:sp>
        <p:nvSpPr>
          <p:cNvPr id="15" name="TextBox 14">
            <a:extLst>
              <a:ext uri="{FF2B5EF4-FFF2-40B4-BE49-F238E27FC236}">
                <a16:creationId xmlns:a16="http://schemas.microsoft.com/office/drawing/2014/main" id="{04305566-EF69-49BC-A482-050530E9EEE4}"/>
              </a:ext>
            </a:extLst>
          </p:cNvPr>
          <p:cNvSpPr txBox="1"/>
          <p:nvPr/>
        </p:nvSpPr>
        <p:spPr>
          <a:xfrm>
            <a:off x="4628297" y="2052385"/>
            <a:ext cx="3333759" cy="646331"/>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rPr>
              <a:t>High-flux membrane</a:t>
            </a:r>
          </a:p>
          <a:p>
            <a:pPr algn="ctr"/>
            <a:r>
              <a:rPr lang="en-US" b="1" dirty="0">
                <a:latin typeface="Verdana" panose="020B0604030504040204" pitchFamily="34" charset="0"/>
                <a:ea typeface="Verdana" panose="020B0604030504040204" pitchFamily="34" charset="0"/>
              </a:rPr>
              <a:t>(Pores bigger)</a:t>
            </a:r>
            <a:endParaRPr lang="en-MY" b="1" dirty="0">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A1351BB4-1CCF-482A-9924-DCDF38BAA384}"/>
              </a:ext>
            </a:extLst>
          </p:cNvPr>
          <p:cNvSpPr txBox="1"/>
          <p:nvPr/>
        </p:nvSpPr>
        <p:spPr>
          <a:xfrm>
            <a:off x="7795490" y="1901650"/>
            <a:ext cx="4256726" cy="1077218"/>
          </a:xfrm>
          <a:prstGeom prst="rect">
            <a:avLst/>
          </a:prstGeom>
          <a:solidFill>
            <a:srgbClr val="002060"/>
          </a:solidFill>
        </p:spPr>
        <p:txBody>
          <a:bodyPr wrap="square" rtlCol="0">
            <a:spAutoFit/>
          </a:bodyPr>
          <a:lstStyle/>
          <a:p>
            <a:r>
              <a:rPr lang="en-US" sz="1600" dirty="0">
                <a:solidFill>
                  <a:srgbClr val="FFFF00"/>
                </a:solidFill>
                <a:latin typeface="Verdana" panose="020B0604030504040204" pitchFamily="34" charset="0"/>
                <a:ea typeface="Verdana" panose="020B0604030504040204" pitchFamily="34" charset="0"/>
              </a:rPr>
              <a:t>High flux membranes</a:t>
            </a:r>
          </a:p>
          <a:p>
            <a:r>
              <a:rPr lang="en-US" sz="1600" dirty="0">
                <a:solidFill>
                  <a:srgbClr val="FFFF00"/>
                </a:solidFill>
                <a:latin typeface="Verdana" panose="020B0604030504040204" pitchFamily="34" charset="0"/>
                <a:ea typeface="Verdana" panose="020B0604030504040204" pitchFamily="34" charset="0"/>
              </a:rPr>
              <a:t>More water can pass through</a:t>
            </a:r>
          </a:p>
          <a:p>
            <a:r>
              <a:rPr lang="en-US" sz="1600" dirty="0">
                <a:solidFill>
                  <a:srgbClr val="FFFF00"/>
                </a:solidFill>
                <a:latin typeface="Verdana" panose="020B0604030504040204" pitchFamily="34" charset="0"/>
                <a:ea typeface="Verdana" panose="020B0604030504040204" pitchFamily="34" charset="0"/>
              </a:rPr>
              <a:t>Bigger molecules can pass through (</a:t>
            </a:r>
            <a:r>
              <a:rPr lang="el-GR" sz="1600" dirty="0">
                <a:solidFill>
                  <a:srgbClr val="FFFF00"/>
                </a:solidFill>
                <a:latin typeface="Verdana" panose="020B0604030504040204" pitchFamily="34" charset="0"/>
                <a:ea typeface="Verdana" panose="020B0604030504040204" pitchFamily="34" charset="0"/>
              </a:rPr>
              <a:t>β</a:t>
            </a:r>
            <a:r>
              <a:rPr lang="en-US" sz="1600" dirty="0">
                <a:solidFill>
                  <a:srgbClr val="FFFF00"/>
                </a:solidFill>
                <a:latin typeface="Verdana" panose="020B0604030504040204" pitchFamily="34" charset="0"/>
                <a:ea typeface="Verdana" panose="020B0604030504040204" pitchFamily="34" charset="0"/>
              </a:rPr>
              <a:t>2 macroglobulin</a:t>
            </a:r>
            <a:r>
              <a:rPr lang="en-US" sz="1600" dirty="0">
                <a:solidFill>
                  <a:srgbClr val="FFFF00"/>
                </a:solidFill>
              </a:rPr>
              <a:t>)</a:t>
            </a:r>
            <a:endParaRPr lang="en-MY" sz="1600" dirty="0">
              <a:solidFill>
                <a:srgbClr val="FFFF00"/>
              </a:solidFill>
            </a:endParaRPr>
          </a:p>
        </p:txBody>
      </p:sp>
      <p:pic>
        <p:nvPicPr>
          <p:cNvPr id="16" name="Picture 15" descr="Logo&#10;&#10;Description automatically generated">
            <a:extLst>
              <a:ext uri="{FF2B5EF4-FFF2-40B4-BE49-F238E27FC236}">
                <a16:creationId xmlns:a16="http://schemas.microsoft.com/office/drawing/2014/main" id="{791CD8E5-A066-401D-8209-BA99EC61ED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spTree>
    <p:extLst>
      <p:ext uri="{BB962C8B-B14F-4D97-AF65-F5344CB8AC3E}">
        <p14:creationId xmlns:p14="http://schemas.microsoft.com/office/powerpoint/2010/main" val="14723371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Endotoxin can pass through membrane!</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a:xfrm>
            <a:off x="838200" y="1825625"/>
            <a:ext cx="10721254" cy="3385934"/>
          </a:xfrm>
        </p:spPr>
        <p:txBody>
          <a:bodyPr/>
          <a:lstStyle/>
          <a:p>
            <a:r>
              <a:rPr lang="en-US" dirty="0">
                <a:solidFill>
                  <a:schemeClr val="bg1"/>
                </a:solidFill>
                <a:latin typeface="Verdana" panose="020B0604030504040204" pitchFamily="34" charset="0"/>
                <a:ea typeface="Verdana" panose="020B0604030504040204" pitchFamily="34" charset="0"/>
              </a:rPr>
              <a:t>Bacteria and </a:t>
            </a:r>
            <a:r>
              <a:rPr lang="en-US" dirty="0">
                <a:solidFill>
                  <a:srgbClr val="FFFF00"/>
                </a:solidFill>
                <a:latin typeface="Verdana" panose="020B0604030504040204" pitchFamily="34" charset="0"/>
                <a:ea typeface="Verdana" panose="020B0604030504040204" pitchFamily="34" charset="0"/>
              </a:rPr>
              <a:t>endotoxin</a:t>
            </a:r>
            <a:r>
              <a:rPr lang="en-US" dirty="0">
                <a:solidFill>
                  <a:schemeClr val="bg1"/>
                </a:solidFill>
                <a:latin typeface="Verdana" panose="020B0604030504040204" pitchFamily="34" charset="0"/>
                <a:ea typeface="Verdana" panose="020B0604030504040204" pitchFamily="34" charset="0"/>
              </a:rPr>
              <a:t> can pass through membrane</a:t>
            </a:r>
          </a:p>
          <a:p>
            <a:endParaRPr lang="en-MY" dirty="0"/>
          </a:p>
        </p:txBody>
      </p:sp>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C21C588-55DB-4CAC-8E70-7F2423607567}"/>
              </a:ext>
            </a:extLst>
          </p:cNvPr>
          <p:cNvPicPr>
            <a:picLocks noChangeAspect="1"/>
          </p:cNvPicPr>
          <p:nvPr/>
        </p:nvPicPr>
        <p:blipFill rotWithShape="1">
          <a:blip r:embed="rId2"/>
          <a:srcRect l="18834" t="21347" r="20667" b="8970"/>
          <a:stretch/>
        </p:blipFill>
        <p:spPr>
          <a:xfrm>
            <a:off x="1027415" y="2291138"/>
            <a:ext cx="10161141" cy="4366516"/>
          </a:xfrm>
          <a:prstGeom prst="rect">
            <a:avLst/>
          </a:prstGeom>
        </p:spPr>
      </p:pic>
      <p:pic>
        <p:nvPicPr>
          <p:cNvPr id="8" name="Picture 2" descr="Malaysian Society Nephrology">
            <a:extLst>
              <a:ext uri="{FF2B5EF4-FFF2-40B4-BE49-F238E27FC236}">
                <a16:creationId xmlns:a16="http://schemas.microsoft.com/office/drawing/2014/main" id="{233FE2AD-18E7-4571-8E85-DAF9B5255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B717CA4D-903C-4492-99EE-DB8AA62A2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sp>
        <p:nvSpPr>
          <p:cNvPr id="4" name="Arrow: Right 3">
            <a:extLst>
              <a:ext uri="{FF2B5EF4-FFF2-40B4-BE49-F238E27FC236}">
                <a16:creationId xmlns:a16="http://schemas.microsoft.com/office/drawing/2014/main" id="{E9BEFB21-8657-47DB-A5F1-82150E53FEA8}"/>
              </a:ext>
            </a:extLst>
          </p:cNvPr>
          <p:cNvSpPr/>
          <p:nvPr/>
        </p:nvSpPr>
        <p:spPr>
          <a:xfrm>
            <a:off x="5137532" y="5211559"/>
            <a:ext cx="1916935" cy="46270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1843721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Outline of Talk</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p:txBody>
          <a:bodyPr/>
          <a:lstStyle/>
          <a:p>
            <a:r>
              <a:rPr lang="en-US" dirty="0">
                <a:solidFill>
                  <a:schemeClr val="bg1"/>
                </a:solidFill>
                <a:latin typeface="Verdana" panose="020B0604030504040204" pitchFamily="34" charset="0"/>
                <a:ea typeface="Verdana" panose="020B0604030504040204" pitchFamily="34" charset="0"/>
              </a:rPr>
              <a:t>Why do we need to use Reverse Osmosis (RO)</a:t>
            </a:r>
          </a:p>
          <a:p>
            <a:r>
              <a:rPr lang="en-US" dirty="0">
                <a:solidFill>
                  <a:schemeClr val="bg1"/>
                </a:solidFill>
                <a:latin typeface="Verdana" panose="020B0604030504040204" pitchFamily="34" charset="0"/>
                <a:ea typeface="Verdana" panose="020B0604030504040204" pitchFamily="34" charset="0"/>
              </a:rPr>
              <a:t>What is the RO Water System</a:t>
            </a:r>
          </a:p>
          <a:p>
            <a:r>
              <a:rPr lang="en-US" dirty="0">
                <a:solidFill>
                  <a:schemeClr val="bg1"/>
                </a:solidFill>
                <a:latin typeface="Verdana" panose="020B0604030504040204" pitchFamily="34" charset="0"/>
                <a:ea typeface="Verdana" panose="020B0604030504040204" pitchFamily="34" charset="0"/>
              </a:rPr>
              <a:t>How does RO occur</a:t>
            </a:r>
          </a:p>
          <a:p>
            <a:r>
              <a:rPr lang="en-US" dirty="0">
                <a:solidFill>
                  <a:schemeClr val="bg1"/>
                </a:solidFill>
                <a:latin typeface="Verdana" panose="020B0604030504040204" pitchFamily="34" charset="0"/>
                <a:ea typeface="Verdana" panose="020B0604030504040204" pitchFamily="34" charset="0"/>
              </a:rPr>
              <a:t>Different standards of water for dialysis</a:t>
            </a:r>
          </a:p>
          <a:p>
            <a:pPr marL="0" indent="0">
              <a:buNone/>
            </a:pPr>
            <a:endParaRPr lang="en-MY"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2" descr="Malaysian Society Nephrology">
            <a:extLst>
              <a:ext uri="{FF2B5EF4-FFF2-40B4-BE49-F238E27FC236}">
                <a16:creationId xmlns:a16="http://schemas.microsoft.com/office/drawing/2014/main" id="{E673EDB9-3536-4737-9815-26E04A060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782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Pyrogens </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a:xfrm>
            <a:off x="838200" y="1825625"/>
            <a:ext cx="10721254" cy="3385934"/>
          </a:xfrm>
        </p:spPr>
        <p:txBody>
          <a:bodyPr>
            <a:normAutofit/>
          </a:bodyPr>
          <a:lstStyle/>
          <a:p>
            <a:r>
              <a:rPr lang="en-US" dirty="0">
                <a:solidFill>
                  <a:schemeClr val="bg1"/>
                </a:solidFill>
                <a:latin typeface="Verdana" panose="020B0604030504040204" pitchFamily="34" charset="0"/>
                <a:ea typeface="Verdana" panose="020B0604030504040204" pitchFamily="34" charset="0"/>
              </a:rPr>
              <a:t>Endotoxins can cause pyrogenic reactions in dialysis patients</a:t>
            </a:r>
          </a:p>
          <a:p>
            <a:pPr lvl="1"/>
            <a:r>
              <a:rPr lang="en-US" dirty="0">
                <a:solidFill>
                  <a:schemeClr val="bg1"/>
                </a:solidFill>
                <a:latin typeface="Verdana" panose="020B0604030504040204" pitchFamily="34" charset="0"/>
                <a:ea typeface="Verdana" panose="020B0604030504040204" pitchFamily="34" charset="0"/>
              </a:rPr>
              <a:t>Unwell </a:t>
            </a:r>
          </a:p>
          <a:p>
            <a:pPr lvl="1"/>
            <a:r>
              <a:rPr lang="en-US" dirty="0">
                <a:solidFill>
                  <a:schemeClr val="bg1"/>
                </a:solidFill>
                <a:latin typeface="Verdana" panose="020B0604030504040204" pitchFamily="34" charset="0"/>
                <a:ea typeface="Verdana" panose="020B0604030504040204" pitchFamily="34" charset="0"/>
              </a:rPr>
              <a:t>Fever</a:t>
            </a:r>
          </a:p>
          <a:p>
            <a:pPr lvl="1"/>
            <a:r>
              <a:rPr lang="en-US" dirty="0">
                <a:solidFill>
                  <a:schemeClr val="bg1"/>
                </a:solidFill>
                <a:latin typeface="Verdana" panose="020B0604030504040204" pitchFamily="34" charset="0"/>
                <a:ea typeface="Verdana" panose="020B0604030504040204" pitchFamily="34" charset="0"/>
              </a:rPr>
              <a:t>Chills</a:t>
            </a:r>
          </a:p>
          <a:p>
            <a:pPr lvl="1"/>
            <a:r>
              <a:rPr lang="en-US" dirty="0">
                <a:solidFill>
                  <a:schemeClr val="bg1"/>
                </a:solidFill>
                <a:latin typeface="Verdana" panose="020B0604030504040204" pitchFamily="34" charset="0"/>
                <a:ea typeface="Verdana" panose="020B0604030504040204" pitchFamily="34" charset="0"/>
              </a:rPr>
              <a:t>Rigors</a:t>
            </a:r>
          </a:p>
          <a:p>
            <a:endParaRPr lang="en-US" dirty="0">
              <a:solidFill>
                <a:schemeClr val="bg1"/>
              </a:solidFill>
              <a:latin typeface="Verdana" panose="020B0604030504040204" pitchFamily="34" charset="0"/>
              <a:ea typeface="Verdana" panose="020B0604030504040204" pitchFamily="34" charset="0"/>
            </a:endParaRPr>
          </a:p>
          <a:p>
            <a:endParaRPr lang="en-US" dirty="0">
              <a:solidFill>
                <a:schemeClr val="bg1"/>
              </a:solidFill>
              <a:latin typeface="Verdana" panose="020B0604030504040204" pitchFamily="34" charset="0"/>
              <a:ea typeface="Verdana" panose="020B0604030504040204" pitchFamily="34" charset="0"/>
            </a:endParaRPr>
          </a:p>
          <a:p>
            <a:endParaRPr lang="en-MY" dirty="0"/>
          </a:p>
        </p:txBody>
      </p:sp>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2" descr="Malaysian Society Nephrology">
            <a:extLst>
              <a:ext uri="{FF2B5EF4-FFF2-40B4-BE49-F238E27FC236}">
                <a16:creationId xmlns:a16="http://schemas.microsoft.com/office/drawing/2014/main" id="{233FE2AD-18E7-4571-8E85-DAF9B5255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B717CA4D-903C-4492-99EE-DB8AA62A2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pic>
        <p:nvPicPr>
          <p:cNvPr id="2050" name="Picture 2">
            <a:extLst>
              <a:ext uri="{FF2B5EF4-FFF2-40B4-BE49-F238E27FC236}">
                <a16:creationId xmlns:a16="http://schemas.microsoft.com/office/drawing/2014/main" id="{79E2F381-1DF7-4E52-B74E-81313550D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775" y="2636644"/>
            <a:ext cx="3076575" cy="4095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9998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 Bacterial and Endotoxin monitoring is the most important!</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a:xfrm>
            <a:off x="838200" y="1825625"/>
            <a:ext cx="10721254" cy="3385934"/>
          </a:xfrm>
        </p:spPr>
        <p:txBody>
          <a:bodyPr/>
          <a:lstStyle/>
          <a:p>
            <a:r>
              <a:rPr lang="en-US" dirty="0">
                <a:solidFill>
                  <a:schemeClr val="bg1"/>
                </a:solidFill>
                <a:latin typeface="Verdana" panose="020B0604030504040204" pitchFamily="34" charset="0"/>
                <a:ea typeface="Verdana" panose="020B0604030504040204" pitchFamily="34" charset="0"/>
              </a:rPr>
              <a:t>Only thing to be monitored monthly.</a:t>
            </a:r>
          </a:p>
          <a:p>
            <a:endParaRPr lang="en-MY" dirty="0"/>
          </a:p>
        </p:txBody>
      </p:sp>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2" descr="Malaysian Society Nephrology">
            <a:extLst>
              <a:ext uri="{FF2B5EF4-FFF2-40B4-BE49-F238E27FC236}">
                <a16:creationId xmlns:a16="http://schemas.microsoft.com/office/drawing/2014/main" id="{233FE2AD-18E7-4571-8E85-DAF9B5255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B717CA4D-903C-4492-99EE-DB8AA62A2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pic>
        <p:nvPicPr>
          <p:cNvPr id="10" name="Content Placeholder 4">
            <a:extLst>
              <a:ext uri="{FF2B5EF4-FFF2-40B4-BE49-F238E27FC236}">
                <a16:creationId xmlns:a16="http://schemas.microsoft.com/office/drawing/2014/main" id="{A5927A07-86E3-4613-919C-ED488231DF8E}"/>
              </a:ext>
            </a:extLst>
          </p:cNvPr>
          <p:cNvPicPr>
            <a:picLocks noChangeAspect="1"/>
          </p:cNvPicPr>
          <p:nvPr/>
        </p:nvPicPr>
        <p:blipFill>
          <a:blip r:embed="rId4"/>
          <a:stretch>
            <a:fillRect/>
          </a:stretch>
        </p:blipFill>
        <p:spPr>
          <a:xfrm>
            <a:off x="1930266" y="2516044"/>
            <a:ext cx="8579825" cy="3976831"/>
          </a:xfrm>
          <a:prstGeom prst="rect">
            <a:avLst/>
          </a:prstGeom>
        </p:spPr>
      </p:pic>
    </p:spTree>
    <p:extLst>
      <p:ext uri="{BB962C8B-B14F-4D97-AF65-F5344CB8AC3E}">
        <p14:creationId xmlns:p14="http://schemas.microsoft.com/office/powerpoint/2010/main" val="3127171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Ways to purify water</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p:txBody>
          <a:bodyPr/>
          <a:lstStyle/>
          <a:p>
            <a:r>
              <a:rPr lang="en-US" sz="2400" dirty="0">
                <a:solidFill>
                  <a:schemeClr val="bg1"/>
                </a:solidFill>
                <a:latin typeface="Verdana" panose="020B0604030504040204" pitchFamily="34" charset="0"/>
                <a:ea typeface="Verdana" panose="020B0604030504040204" pitchFamily="34" charset="0"/>
              </a:rPr>
              <a:t>Distill</a:t>
            </a:r>
          </a:p>
          <a:p>
            <a:r>
              <a:rPr lang="en-US" sz="2400" dirty="0">
                <a:solidFill>
                  <a:schemeClr val="bg1"/>
                </a:solidFill>
                <a:latin typeface="Verdana" panose="020B0604030504040204" pitchFamily="34" charset="0"/>
                <a:ea typeface="Verdana" panose="020B0604030504040204" pitchFamily="34" charset="0"/>
              </a:rPr>
              <a:t>Reverse Osmosis</a:t>
            </a:r>
          </a:p>
          <a:p>
            <a:r>
              <a:rPr lang="en-US" sz="2400" dirty="0">
                <a:solidFill>
                  <a:schemeClr val="bg1"/>
                </a:solidFill>
                <a:latin typeface="Verdana" panose="020B0604030504040204" pitchFamily="34" charset="0"/>
                <a:ea typeface="Verdana" panose="020B0604030504040204" pitchFamily="34" charset="0"/>
              </a:rPr>
              <a:t>Deionization</a:t>
            </a:r>
          </a:p>
          <a:p>
            <a:endParaRPr lang="en-MY"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3074" name="Picture 2" descr="Spritzer RO Water (9.5L x 2)">
            <a:extLst>
              <a:ext uri="{FF2B5EF4-FFF2-40B4-BE49-F238E27FC236}">
                <a16:creationId xmlns:a16="http://schemas.microsoft.com/office/drawing/2014/main" id="{7D8CA1BE-59B1-4015-823D-981468D29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6041" y="2366963"/>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ritzer Distilled Water (9.5L x 2)">
            <a:extLst>
              <a:ext uri="{FF2B5EF4-FFF2-40B4-BE49-F238E27FC236}">
                <a16:creationId xmlns:a16="http://schemas.microsoft.com/office/drawing/2014/main" id="{A00AA135-3C5C-41C6-B307-948F6E459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2134" y="2338227"/>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A7B98D73-1898-4E70-8B72-5012DFA85082}"/>
              </a:ext>
            </a:extLst>
          </p:cNvPr>
          <p:cNvSpPr/>
          <p:nvPr/>
        </p:nvSpPr>
        <p:spPr>
          <a:xfrm>
            <a:off x="6091041" y="3811713"/>
            <a:ext cx="1537271" cy="6369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Oval 9">
            <a:extLst>
              <a:ext uri="{FF2B5EF4-FFF2-40B4-BE49-F238E27FC236}">
                <a16:creationId xmlns:a16="http://schemas.microsoft.com/office/drawing/2014/main" id="{CC19E4F8-00B8-4208-B7EF-18DDFCAA8351}"/>
              </a:ext>
            </a:extLst>
          </p:cNvPr>
          <p:cNvSpPr/>
          <p:nvPr/>
        </p:nvSpPr>
        <p:spPr>
          <a:xfrm>
            <a:off x="10181257" y="3924728"/>
            <a:ext cx="1549621" cy="6369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31746" name="Picture 2" descr="Spritzer Natural Mineral Drinking Bottled Water - 9.5l X 2 - Buy Bulk  Drinking Water,Natural Mineral Water,Bottled Water Product on Alibaba.com">
            <a:extLst>
              <a:ext uri="{FF2B5EF4-FFF2-40B4-BE49-F238E27FC236}">
                <a16:creationId xmlns:a16="http://schemas.microsoft.com/office/drawing/2014/main" id="{A2CB6CFB-EB0F-48EC-9C4B-DB8FC9D00B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921" y="2921624"/>
            <a:ext cx="4167544" cy="41675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laysian Society Nephrology">
            <a:extLst>
              <a:ext uri="{FF2B5EF4-FFF2-40B4-BE49-F238E27FC236}">
                <a16:creationId xmlns:a16="http://schemas.microsoft.com/office/drawing/2014/main" id="{6A89ED37-7FE6-4B13-9B0A-2D0B7C2710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07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normAutofit/>
          </a:bodyPr>
          <a:lstStyle/>
          <a:p>
            <a:pPr algn="ctr"/>
            <a:r>
              <a:rPr lang="en-US" sz="3600" dirty="0">
                <a:solidFill>
                  <a:srgbClr val="FFC000"/>
                </a:solidFill>
                <a:latin typeface="Verdana" panose="020B0604030504040204" pitchFamily="34" charset="0"/>
                <a:ea typeface="Verdana" panose="020B0604030504040204" pitchFamily="34" charset="0"/>
              </a:rPr>
              <a:t>In dialysis RO system</a:t>
            </a:r>
            <a:endParaRPr lang="en-MY" sz="3600"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p:txBody>
          <a:bodyPr/>
          <a:lstStyle/>
          <a:p>
            <a:r>
              <a:rPr lang="en-US" sz="2400" dirty="0">
                <a:solidFill>
                  <a:srgbClr val="FFFF00"/>
                </a:solidFill>
                <a:latin typeface="Verdana" panose="020B0604030504040204" pitchFamily="34" charset="0"/>
                <a:ea typeface="Verdana" panose="020B0604030504040204" pitchFamily="34" charset="0"/>
              </a:rPr>
              <a:t>RO water system </a:t>
            </a:r>
            <a:r>
              <a:rPr lang="en-US" sz="2400" dirty="0">
                <a:solidFill>
                  <a:schemeClr val="bg1"/>
                </a:solidFill>
                <a:latin typeface="Verdana" panose="020B0604030504040204" pitchFamily="34" charset="0"/>
                <a:ea typeface="Verdana" panose="020B0604030504040204" pitchFamily="34" charset="0"/>
              </a:rPr>
              <a:t>only method accepted in haemodialysis</a:t>
            </a:r>
          </a:p>
          <a:p>
            <a:endParaRPr lang="en-MY"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2" descr="Malaysian Society Nephrology">
            <a:extLst>
              <a:ext uri="{FF2B5EF4-FFF2-40B4-BE49-F238E27FC236}">
                <a16:creationId xmlns:a16="http://schemas.microsoft.com/office/drawing/2014/main" id="{D3754B5F-6875-4F08-A97E-F12C4A4DB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BA9403D-8EBA-4434-AB87-22D119D55E2E}"/>
              </a:ext>
            </a:extLst>
          </p:cNvPr>
          <p:cNvSpPr txBox="1"/>
          <p:nvPr/>
        </p:nvSpPr>
        <p:spPr>
          <a:xfrm>
            <a:off x="5876818" y="1967628"/>
            <a:ext cx="5701593" cy="923330"/>
          </a:xfrm>
          <a:prstGeom prst="rect">
            <a:avLst/>
          </a:prstGeom>
          <a:noFill/>
        </p:spPr>
        <p:txBody>
          <a:bodyPr wrap="square" rtlCol="0">
            <a:spAutoFit/>
          </a:bodyPr>
          <a:lstStyle/>
          <a:p>
            <a:pPr algn="ctr"/>
            <a:endParaRPr lang="en-US" b="1" dirty="0">
              <a:solidFill>
                <a:schemeClr val="bg1"/>
              </a:solidFill>
              <a:latin typeface="Verdana" panose="020B0604030504040204" pitchFamily="34" charset="0"/>
              <a:ea typeface="Verdana" panose="020B0604030504040204" pitchFamily="34" charset="0"/>
            </a:endParaRPr>
          </a:p>
          <a:p>
            <a:pPr algn="ctr"/>
            <a:r>
              <a:rPr lang="en-US" b="1" dirty="0">
                <a:solidFill>
                  <a:schemeClr val="bg1"/>
                </a:solidFill>
                <a:latin typeface="Verdana" panose="020B0604030504040204" pitchFamily="34" charset="0"/>
                <a:ea typeface="Verdana" panose="020B0604030504040204" pitchFamily="34" charset="0"/>
              </a:rPr>
              <a:t>Components of an RO water system</a:t>
            </a:r>
          </a:p>
          <a:p>
            <a:pPr algn="ctr"/>
            <a:endParaRPr lang="en-US" b="1" dirty="0">
              <a:solidFill>
                <a:schemeClr val="bg1"/>
              </a:solidFill>
              <a:latin typeface="Verdana" panose="020B0604030504040204" pitchFamily="34" charset="0"/>
              <a:ea typeface="Verdana" panose="020B0604030504040204" pitchFamily="34" charset="0"/>
            </a:endParaRPr>
          </a:p>
        </p:txBody>
      </p:sp>
      <p:pic>
        <p:nvPicPr>
          <p:cNvPr id="34818" name="Picture 2" descr="Dialysis Water Treatment Equipment Monitoring">
            <a:extLst>
              <a:ext uri="{FF2B5EF4-FFF2-40B4-BE49-F238E27FC236}">
                <a16:creationId xmlns:a16="http://schemas.microsoft.com/office/drawing/2014/main" id="{FCF36831-9665-4425-88D4-05964064D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888" y="3016251"/>
            <a:ext cx="3220091" cy="2254721"/>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Nelson Water Systems by Nelson Environmental Technologies, Inc.">
            <a:extLst>
              <a:ext uri="{FF2B5EF4-FFF2-40B4-BE49-F238E27FC236}">
                <a16:creationId xmlns:a16="http://schemas.microsoft.com/office/drawing/2014/main" id="{5ED708D7-EA35-4580-8EC9-4FE5D1985E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72" y="2724601"/>
            <a:ext cx="5701593" cy="3587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689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Components of an RO System</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4100" name="Picture 4" descr="What Medical Directors Need to Know about Dialysis Facility Water  Management | American Society of Nephrology">
            <a:extLst>
              <a:ext uri="{FF2B5EF4-FFF2-40B4-BE49-F238E27FC236}">
                <a16:creationId xmlns:a16="http://schemas.microsoft.com/office/drawing/2014/main" id="{8B15ED25-51D3-4881-8021-9796F5CA2B2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1724" y="2317044"/>
            <a:ext cx="10485080" cy="39155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laysian Society Nephrology">
            <a:extLst>
              <a:ext uri="{FF2B5EF4-FFF2-40B4-BE49-F238E27FC236}">
                <a16:creationId xmlns:a16="http://schemas.microsoft.com/office/drawing/2014/main" id="{DDE279C9-2BEC-4622-9C55-7D5AD4788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E275A6-CC9C-4FEF-B423-E903EE5E21C5}"/>
              </a:ext>
            </a:extLst>
          </p:cNvPr>
          <p:cNvSpPr txBox="1"/>
          <p:nvPr/>
        </p:nvSpPr>
        <p:spPr>
          <a:xfrm>
            <a:off x="4117675" y="1883952"/>
            <a:ext cx="1728321" cy="369270"/>
          </a:xfrm>
          <a:prstGeom prst="rect">
            <a:avLst/>
          </a:prstGeom>
          <a:noFill/>
        </p:spPr>
        <p:txBody>
          <a:bodyPr wrap="square" rtlCol="0">
            <a:spAutoFit/>
          </a:bodyPr>
          <a:lstStyle/>
          <a:p>
            <a:r>
              <a:rPr lang="en-US" b="1" dirty="0">
                <a:solidFill>
                  <a:srgbClr val="FFFF00"/>
                </a:solidFill>
                <a:latin typeface="Verdana" panose="020B0604030504040204" pitchFamily="34" charset="0"/>
                <a:ea typeface="Verdana" panose="020B0604030504040204" pitchFamily="34" charset="0"/>
              </a:rPr>
              <a:t>Pre-filter</a:t>
            </a:r>
            <a:endParaRPr lang="en-MY" b="1" dirty="0">
              <a:solidFill>
                <a:srgbClr val="FFFF00"/>
              </a:solidFill>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665407F5-449D-4E34-9544-52BE4BBB7D7A}"/>
              </a:ext>
            </a:extLst>
          </p:cNvPr>
          <p:cNvSpPr txBox="1"/>
          <p:nvPr/>
        </p:nvSpPr>
        <p:spPr>
          <a:xfrm>
            <a:off x="6200356" y="1883890"/>
            <a:ext cx="2387579" cy="369332"/>
          </a:xfrm>
          <a:prstGeom prst="rect">
            <a:avLst/>
          </a:prstGeom>
          <a:noFill/>
        </p:spPr>
        <p:txBody>
          <a:bodyPr wrap="square" rtlCol="0">
            <a:spAutoFit/>
          </a:bodyPr>
          <a:lstStyle/>
          <a:p>
            <a:r>
              <a:rPr lang="en-US" b="1" dirty="0">
                <a:solidFill>
                  <a:srgbClr val="FFFF00"/>
                </a:solidFill>
                <a:latin typeface="Verdana" panose="020B0604030504040204" pitchFamily="34" charset="0"/>
                <a:ea typeface="Verdana" panose="020B0604030504040204" pitchFamily="34" charset="0"/>
              </a:rPr>
              <a:t>Reverse Osmosis</a:t>
            </a:r>
            <a:endParaRPr lang="en-MY" b="1" dirty="0">
              <a:solidFill>
                <a:srgbClr val="FFFF00"/>
              </a:solidFill>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3C94CD28-F271-4D37-9082-AAFDF1E3172E}"/>
              </a:ext>
            </a:extLst>
          </p:cNvPr>
          <p:cNvSpPr txBox="1"/>
          <p:nvPr/>
        </p:nvSpPr>
        <p:spPr>
          <a:xfrm>
            <a:off x="9366399" y="1883952"/>
            <a:ext cx="1728321" cy="369270"/>
          </a:xfrm>
          <a:prstGeom prst="rect">
            <a:avLst/>
          </a:prstGeom>
          <a:noFill/>
        </p:spPr>
        <p:txBody>
          <a:bodyPr wrap="square" rtlCol="0">
            <a:spAutoFit/>
          </a:bodyPr>
          <a:lstStyle/>
          <a:p>
            <a:r>
              <a:rPr lang="en-US" b="1" dirty="0">
                <a:solidFill>
                  <a:srgbClr val="FFFF00"/>
                </a:solidFill>
                <a:latin typeface="Verdana" panose="020B0604030504040204" pitchFamily="34" charset="0"/>
                <a:ea typeface="Verdana" panose="020B0604030504040204" pitchFamily="34" charset="0"/>
              </a:rPr>
              <a:t>Distribution</a:t>
            </a:r>
            <a:endParaRPr lang="en-MY" b="1" dirty="0">
              <a:solidFill>
                <a:srgbClr val="FFFF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57816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Multimedia</a:t>
            </a:r>
            <a:endParaRPr lang="en-MY" dirty="0">
              <a:solidFill>
                <a:srgbClr val="FFC000"/>
              </a:solidFill>
              <a:latin typeface="Verdana" panose="020B0604030504040204" pitchFamily="34" charset="0"/>
              <a:ea typeface="Verdana" panose="020B0604030504040204" pitchFamily="34" charset="0"/>
            </a:endParaRPr>
          </a:p>
        </p:txBody>
      </p:sp>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20A71EC-451B-4AD9-816A-CF2DF4C4F7B4}"/>
              </a:ext>
            </a:extLst>
          </p:cNvPr>
          <p:cNvSpPr/>
          <p:nvPr/>
        </p:nvSpPr>
        <p:spPr>
          <a:xfrm>
            <a:off x="6462445" y="2682563"/>
            <a:ext cx="5624245" cy="3603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Content Placeholder 5">
            <a:extLst>
              <a:ext uri="{FF2B5EF4-FFF2-40B4-BE49-F238E27FC236}">
                <a16:creationId xmlns:a16="http://schemas.microsoft.com/office/drawing/2014/main" id="{2F8C295A-C961-4BC3-819F-925C41708C2B}"/>
              </a:ext>
            </a:extLst>
          </p:cNvPr>
          <p:cNvSpPr>
            <a:spLocks noGrp="1"/>
          </p:cNvSpPr>
          <p:nvPr>
            <p:ph idx="1"/>
          </p:nvPr>
        </p:nvSpPr>
        <p:spPr>
          <a:xfrm>
            <a:off x="838200" y="1825625"/>
            <a:ext cx="5624245" cy="4794250"/>
          </a:xfrm>
        </p:spPr>
        <p:txBody>
          <a:bodyPr>
            <a:normAutofit/>
          </a:bodyPr>
          <a:lstStyle/>
          <a:p>
            <a:r>
              <a:rPr lang="en-US" sz="2400" dirty="0">
                <a:solidFill>
                  <a:schemeClr val="bg1"/>
                </a:solidFill>
                <a:latin typeface="Verdana" panose="020B0604030504040204" pitchFamily="34" charset="0"/>
                <a:ea typeface="Verdana" panose="020B0604030504040204" pitchFamily="34" charset="0"/>
              </a:rPr>
              <a:t>1</a:t>
            </a:r>
            <a:r>
              <a:rPr lang="en-US" sz="2400" baseline="30000" dirty="0">
                <a:solidFill>
                  <a:schemeClr val="bg1"/>
                </a:solidFill>
                <a:latin typeface="Verdana" panose="020B0604030504040204" pitchFamily="34" charset="0"/>
                <a:ea typeface="Verdana" panose="020B0604030504040204" pitchFamily="34" charset="0"/>
              </a:rPr>
              <a:t>st</a:t>
            </a:r>
            <a:r>
              <a:rPr lang="en-US" sz="2400" dirty="0">
                <a:solidFill>
                  <a:schemeClr val="bg1"/>
                </a:solidFill>
                <a:latin typeface="Verdana" panose="020B0604030504040204" pitchFamily="34" charset="0"/>
                <a:ea typeface="Verdana" panose="020B0604030504040204" pitchFamily="34" charset="0"/>
              </a:rPr>
              <a:t> component</a:t>
            </a:r>
          </a:p>
          <a:p>
            <a:r>
              <a:rPr lang="en-US" sz="2400" dirty="0">
                <a:solidFill>
                  <a:schemeClr val="bg1"/>
                </a:solidFill>
                <a:latin typeface="Verdana" panose="020B0604030504040204" pitchFamily="34" charset="0"/>
                <a:ea typeface="Verdana" panose="020B0604030504040204" pitchFamily="34" charset="0"/>
              </a:rPr>
              <a:t>Filters particles more than 20 microns – dirt, silt, colloidal matter</a:t>
            </a:r>
          </a:p>
          <a:p>
            <a:r>
              <a:rPr lang="en-US" sz="2400" dirty="0">
                <a:solidFill>
                  <a:schemeClr val="bg1"/>
                </a:solidFill>
                <a:latin typeface="Verdana" panose="020B0604030504040204" pitchFamily="34" charset="0"/>
                <a:ea typeface="Verdana" panose="020B0604030504040204" pitchFamily="34" charset="0"/>
              </a:rPr>
              <a:t>Prevents clogging of carbon and softener tanks, RO pump and foul the RO membrane</a:t>
            </a:r>
            <a:endParaRPr lang="en-MY" sz="2400" dirty="0">
              <a:solidFill>
                <a:schemeClr val="bg1"/>
              </a:solidFill>
              <a:latin typeface="Verdana" panose="020B0604030504040204" pitchFamily="34" charset="0"/>
              <a:ea typeface="Verdana" panose="020B0604030504040204" pitchFamily="34" charset="0"/>
            </a:endParaRPr>
          </a:p>
        </p:txBody>
      </p:sp>
      <p:pic>
        <p:nvPicPr>
          <p:cNvPr id="10" name="Picture 2" descr="Starke Filter Media | Filter sand media supplier">
            <a:extLst>
              <a:ext uri="{FF2B5EF4-FFF2-40B4-BE49-F238E27FC236}">
                <a16:creationId xmlns:a16="http://schemas.microsoft.com/office/drawing/2014/main" id="{D514EA00-5268-4AA9-B104-516882781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2579" y="1825624"/>
            <a:ext cx="5506273" cy="46368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laysian Society Nephrology">
            <a:extLst>
              <a:ext uri="{FF2B5EF4-FFF2-40B4-BE49-F238E27FC236}">
                <a16:creationId xmlns:a16="http://schemas.microsoft.com/office/drawing/2014/main" id="{70FBA6B9-A841-417B-A774-E0C56A9E6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261E80BB-136F-4A1A-90EC-62A2D0C4A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spTree>
    <p:extLst>
      <p:ext uri="{BB962C8B-B14F-4D97-AF65-F5344CB8AC3E}">
        <p14:creationId xmlns:p14="http://schemas.microsoft.com/office/powerpoint/2010/main" val="11536078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Activated Carbon</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148" name="Picture 4" descr="Granules Granular Activated Carbon, Packaging Type: Drum, Packaging Size:  25-125 Kg, Rs 28 /kilogram | ID: 10803079330">
            <a:extLst>
              <a:ext uri="{FF2B5EF4-FFF2-40B4-BE49-F238E27FC236}">
                <a16:creationId xmlns:a16="http://schemas.microsoft.com/office/drawing/2014/main" id="{B35DA5FF-78D3-427D-89A1-415A2A2AB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499" y="3701667"/>
            <a:ext cx="3482547" cy="24752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laysian Society Nephrology">
            <a:extLst>
              <a:ext uri="{FF2B5EF4-FFF2-40B4-BE49-F238E27FC236}">
                <a16:creationId xmlns:a16="http://schemas.microsoft.com/office/drawing/2014/main" id="{56C718AD-0964-4A8E-90C6-D91B48791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3F7255B-5277-4BC5-8648-2B587F262FFE}"/>
              </a:ext>
            </a:extLst>
          </p:cNvPr>
          <p:cNvSpPr>
            <a:spLocks noGrp="1"/>
          </p:cNvSpPr>
          <p:nvPr>
            <p:ph idx="1"/>
          </p:nvPr>
        </p:nvSpPr>
        <p:spPr>
          <a:xfrm>
            <a:off x="838200" y="1825625"/>
            <a:ext cx="4945655" cy="4351338"/>
          </a:xfrm>
        </p:spPr>
        <p:txBody>
          <a:bodyPr>
            <a:normAutofit/>
          </a:bodyPr>
          <a:lstStyle/>
          <a:p>
            <a:r>
              <a:rPr lang="en-US" sz="2400" dirty="0">
                <a:solidFill>
                  <a:schemeClr val="bg1"/>
                </a:solidFill>
                <a:latin typeface="Verdana" panose="020B0604030504040204" pitchFamily="34" charset="0"/>
                <a:ea typeface="Verdana" panose="020B0604030504040204" pitchFamily="34" charset="0"/>
              </a:rPr>
              <a:t>2</a:t>
            </a:r>
            <a:r>
              <a:rPr lang="en-US" sz="2400" baseline="30000" dirty="0">
                <a:solidFill>
                  <a:schemeClr val="bg1"/>
                </a:solidFill>
                <a:latin typeface="Verdana" panose="020B0604030504040204" pitchFamily="34" charset="0"/>
                <a:ea typeface="Verdana" panose="020B0604030504040204" pitchFamily="34" charset="0"/>
              </a:rPr>
              <a:t>nd</a:t>
            </a:r>
            <a:r>
              <a:rPr lang="en-US" sz="2400" dirty="0">
                <a:solidFill>
                  <a:schemeClr val="bg1"/>
                </a:solidFill>
                <a:latin typeface="Verdana" panose="020B0604030504040204" pitchFamily="34" charset="0"/>
                <a:ea typeface="Verdana" panose="020B0604030504040204" pitchFamily="34" charset="0"/>
              </a:rPr>
              <a:t> component – 2 columns</a:t>
            </a:r>
          </a:p>
          <a:p>
            <a:r>
              <a:rPr lang="en-US" sz="2400" dirty="0">
                <a:solidFill>
                  <a:schemeClr val="bg1"/>
                </a:solidFill>
                <a:latin typeface="Verdana" panose="020B0604030504040204" pitchFamily="34" charset="0"/>
                <a:ea typeface="Verdana" panose="020B0604030504040204" pitchFamily="34" charset="0"/>
              </a:rPr>
              <a:t>Removes chlorine additives from the feed water via adsorption</a:t>
            </a:r>
          </a:p>
          <a:p>
            <a:r>
              <a:rPr lang="en-US" sz="2400" dirty="0">
                <a:solidFill>
                  <a:schemeClr val="bg1"/>
                </a:solidFill>
                <a:latin typeface="Verdana" panose="020B0604030504040204" pitchFamily="34" charset="0"/>
                <a:ea typeface="Verdana" panose="020B0604030504040204" pitchFamily="34" charset="0"/>
              </a:rPr>
              <a:t>Chlorine and chloramines are added to drinking water for </a:t>
            </a:r>
            <a:r>
              <a:rPr lang="en-US" sz="2400" dirty="0" err="1">
                <a:solidFill>
                  <a:schemeClr val="bg1"/>
                </a:solidFill>
                <a:latin typeface="Verdana" panose="020B0604030504040204" pitchFamily="34" charset="0"/>
                <a:ea typeface="Verdana" panose="020B0604030504040204" pitchFamily="34" charset="0"/>
              </a:rPr>
              <a:t>disinfective</a:t>
            </a:r>
            <a:r>
              <a:rPr lang="en-US" sz="2400" dirty="0">
                <a:solidFill>
                  <a:schemeClr val="bg1"/>
                </a:solidFill>
                <a:latin typeface="Verdana" panose="020B0604030504040204" pitchFamily="34" charset="0"/>
                <a:ea typeface="Verdana" panose="020B0604030504040204" pitchFamily="34" charset="0"/>
              </a:rPr>
              <a:t> purposes</a:t>
            </a:r>
          </a:p>
          <a:p>
            <a:pPr marL="0" indent="0">
              <a:buNone/>
            </a:pPr>
            <a:endParaRPr lang="en-MY" sz="2400" dirty="0">
              <a:solidFill>
                <a:schemeClr val="bg1"/>
              </a:solidFill>
              <a:latin typeface="Verdana" panose="020B0604030504040204" pitchFamily="34" charset="0"/>
              <a:ea typeface="Verdana" panose="020B0604030504040204" pitchFamily="34" charset="0"/>
            </a:endParaRPr>
          </a:p>
        </p:txBody>
      </p:sp>
      <p:pic>
        <p:nvPicPr>
          <p:cNvPr id="9" name="Picture 2" descr="Carbon Filters - Filtec">
            <a:extLst>
              <a:ext uri="{FF2B5EF4-FFF2-40B4-BE49-F238E27FC236}">
                <a16:creationId xmlns:a16="http://schemas.microsoft.com/office/drawing/2014/main" id="{84C4703E-4DAA-49A0-87AF-DC65850AB49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286530" y="1867380"/>
            <a:ext cx="2665758" cy="435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2145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Backwash</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B43049-755F-4444-BB9A-6BDC0104C995}"/>
              </a:ext>
            </a:extLst>
          </p:cNvPr>
          <p:cNvSpPr>
            <a:spLocks noGrp="1"/>
          </p:cNvSpPr>
          <p:nvPr>
            <p:ph idx="1"/>
          </p:nvPr>
        </p:nvSpPr>
        <p:spPr>
          <a:xfrm>
            <a:off x="838200" y="1825625"/>
            <a:ext cx="4306677" cy="4351338"/>
          </a:xfrm>
        </p:spPr>
        <p:txBody>
          <a:bodyPr/>
          <a:lstStyle/>
          <a:p>
            <a:r>
              <a:rPr lang="en-US" b="0" i="0" dirty="0">
                <a:solidFill>
                  <a:schemeClr val="bg1"/>
                </a:solidFill>
                <a:effectLst/>
                <a:latin typeface="Verdana" panose="020B0604030504040204" pitchFamily="34" charset="0"/>
                <a:ea typeface="Verdana" panose="020B0604030504040204" pitchFamily="34" charset="0"/>
              </a:rPr>
              <a:t>Backwashing consists of reversing the flow of water so that it enters from the bottom of the filter bed, lifts and rinses the bed, then exits through the top of the filter tank</a:t>
            </a:r>
            <a:endParaRPr lang="en-US" dirty="0">
              <a:solidFill>
                <a:schemeClr val="bg1"/>
              </a:solidFill>
              <a:latin typeface="Verdana" panose="020B0604030504040204" pitchFamily="34" charset="0"/>
              <a:ea typeface="Verdana" panose="020B0604030504040204" pitchFamily="34" charset="0"/>
            </a:endParaRPr>
          </a:p>
          <a:p>
            <a:r>
              <a:rPr lang="en-US" dirty="0">
                <a:solidFill>
                  <a:schemeClr val="bg1"/>
                </a:solidFill>
                <a:latin typeface="Verdana" panose="020B0604030504040204" pitchFamily="34" charset="0"/>
                <a:ea typeface="Verdana" panose="020B0604030504040204" pitchFamily="34" charset="0"/>
              </a:rPr>
              <a:t>Done 3 x week</a:t>
            </a:r>
          </a:p>
          <a:p>
            <a:endParaRPr lang="en-MY" dirty="0">
              <a:solidFill>
                <a:schemeClr val="bg1"/>
              </a:solidFill>
              <a:latin typeface="Verdana" panose="020B0604030504040204" pitchFamily="34" charset="0"/>
              <a:ea typeface="Verdana" panose="020B0604030504040204" pitchFamily="34" charset="0"/>
            </a:endParaRPr>
          </a:p>
        </p:txBody>
      </p:sp>
      <p:pic>
        <p:nvPicPr>
          <p:cNvPr id="12" name="Picture 2" descr="Membranes | Free Full-Text | Efficiently Combining Water Reuse and  Desalination through Forward Osmosis—Reverse Osmosis (FO-RO) Hybrids: A  Critical Review | HTML">
            <a:extLst>
              <a:ext uri="{FF2B5EF4-FFF2-40B4-BE49-F238E27FC236}">
                <a16:creationId xmlns:a16="http://schemas.microsoft.com/office/drawing/2014/main" id="{A56F6F5B-002C-45C3-A9B0-7DF355902F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428"/>
          <a:stretch/>
        </p:blipFill>
        <p:spPr bwMode="auto">
          <a:xfrm>
            <a:off x="5773085" y="1825625"/>
            <a:ext cx="6091873" cy="38105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7A40D6A-A9BA-4A6D-92B3-9485175544F7}"/>
              </a:ext>
            </a:extLst>
          </p:cNvPr>
          <p:cNvSpPr txBox="1"/>
          <p:nvPr/>
        </p:nvSpPr>
        <p:spPr>
          <a:xfrm>
            <a:off x="6044054" y="5147191"/>
            <a:ext cx="1838325" cy="369332"/>
          </a:xfrm>
          <a:prstGeom prst="rect">
            <a:avLst/>
          </a:prstGeom>
          <a:noFill/>
        </p:spPr>
        <p:txBody>
          <a:bodyPr wrap="square" rtlCol="0">
            <a:spAutoFit/>
          </a:bodyPr>
          <a:lstStyle/>
          <a:p>
            <a:pPr algn="just"/>
            <a:r>
              <a:rPr lang="en-US" b="1" dirty="0">
                <a:latin typeface="Verdana" panose="020B0604030504040204" pitchFamily="34" charset="0"/>
                <a:ea typeface="Verdana" panose="020B0604030504040204" pitchFamily="34" charset="0"/>
              </a:rPr>
              <a:t>Service flow</a:t>
            </a:r>
            <a:endParaRPr lang="en-MY"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B6E95557-4450-41C1-9A4C-2B8DA9808F2C}"/>
              </a:ext>
            </a:extLst>
          </p:cNvPr>
          <p:cNvSpPr txBox="1"/>
          <p:nvPr/>
        </p:nvSpPr>
        <p:spPr>
          <a:xfrm>
            <a:off x="7950483" y="5147191"/>
            <a:ext cx="2333625" cy="369332"/>
          </a:xfrm>
          <a:prstGeom prst="rect">
            <a:avLst/>
          </a:prstGeom>
          <a:noFill/>
        </p:spPr>
        <p:txBody>
          <a:bodyPr wrap="square" rtlCol="0">
            <a:spAutoFit/>
          </a:bodyPr>
          <a:lstStyle/>
          <a:p>
            <a:pPr algn="just"/>
            <a:r>
              <a:rPr lang="en-US" b="1" dirty="0">
                <a:latin typeface="Verdana" panose="020B0604030504040204" pitchFamily="34" charset="0"/>
                <a:ea typeface="Verdana" panose="020B0604030504040204" pitchFamily="34" charset="0"/>
              </a:rPr>
              <a:t>Backwash flow</a:t>
            </a:r>
            <a:endParaRPr lang="en-MY" b="1" dirty="0">
              <a:latin typeface="Verdana" panose="020B0604030504040204" pitchFamily="34" charset="0"/>
              <a:ea typeface="Verdana" panose="020B0604030504040204" pitchFamily="34" charset="0"/>
            </a:endParaRPr>
          </a:p>
        </p:txBody>
      </p:sp>
      <p:sp>
        <p:nvSpPr>
          <p:cNvPr id="15" name="TextBox 14">
            <a:extLst>
              <a:ext uri="{FF2B5EF4-FFF2-40B4-BE49-F238E27FC236}">
                <a16:creationId xmlns:a16="http://schemas.microsoft.com/office/drawing/2014/main" id="{AF6A407F-C244-4C9D-9D0A-4E239223A07B}"/>
              </a:ext>
            </a:extLst>
          </p:cNvPr>
          <p:cNvSpPr txBox="1"/>
          <p:nvPr/>
        </p:nvSpPr>
        <p:spPr>
          <a:xfrm>
            <a:off x="10585132" y="5147191"/>
            <a:ext cx="1019175" cy="369332"/>
          </a:xfrm>
          <a:prstGeom prst="rect">
            <a:avLst/>
          </a:prstGeom>
          <a:noFill/>
        </p:spPr>
        <p:txBody>
          <a:bodyPr wrap="square" rtlCol="0">
            <a:spAutoFit/>
          </a:bodyPr>
          <a:lstStyle/>
          <a:p>
            <a:pPr algn="just"/>
            <a:r>
              <a:rPr lang="en-US" b="1" dirty="0">
                <a:latin typeface="Verdana" panose="020B0604030504040204" pitchFamily="34" charset="0"/>
                <a:ea typeface="Verdana" panose="020B0604030504040204" pitchFamily="34" charset="0"/>
              </a:rPr>
              <a:t>Rinse</a:t>
            </a:r>
            <a:endParaRPr lang="en-MY" b="1" dirty="0">
              <a:latin typeface="Verdana" panose="020B0604030504040204" pitchFamily="34" charset="0"/>
              <a:ea typeface="Verdana" panose="020B0604030504040204" pitchFamily="34" charset="0"/>
            </a:endParaRPr>
          </a:p>
        </p:txBody>
      </p:sp>
      <p:pic>
        <p:nvPicPr>
          <p:cNvPr id="16" name="Picture 2" descr="Malaysian Society Nephrology">
            <a:extLst>
              <a:ext uri="{FF2B5EF4-FFF2-40B4-BE49-F238E27FC236}">
                <a16:creationId xmlns:a16="http://schemas.microsoft.com/office/drawing/2014/main" id="{D8182BE3-4A11-49E9-A902-F95035CD70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3382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Do you see this in your home?</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54" name="Picture 6" descr="How Hard Water Can Destroy Your New Home's Value | Know your water Alabama.">
            <a:extLst>
              <a:ext uri="{FF2B5EF4-FFF2-40B4-BE49-F238E27FC236}">
                <a16:creationId xmlns:a16="http://schemas.microsoft.com/office/drawing/2014/main" id="{CE858392-3E7A-4CB2-9105-11EE5EFEE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080" y="1854479"/>
            <a:ext cx="713422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laysian Society Nephrology">
            <a:extLst>
              <a:ext uri="{FF2B5EF4-FFF2-40B4-BE49-F238E27FC236}">
                <a16:creationId xmlns:a16="http://schemas.microsoft.com/office/drawing/2014/main" id="{51F419E2-4ED7-4006-9A5F-0354B484F6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2828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Hard water</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a:xfrm>
            <a:off x="579120" y="1864755"/>
            <a:ext cx="10515600" cy="4351338"/>
          </a:xfrm>
        </p:spPr>
        <p:txBody>
          <a:bodyPr/>
          <a:lstStyle/>
          <a:p>
            <a:r>
              <a:rPr lang="en-US" sz="2400" b="0" i="0" dirty="0">
                <a:solidFill>
                  <a:schemeClr val="bg1"/>
                </a:solidFill>
                <a:effectLst/>
                <a:latin typeface="Verdana" panose="020B0604030504040204" pitchFamily="34" charset="0"/>
                <a:ea typeface="Verdana" panose="020B0604030504040204" pitchFamily="34" charset="0"/>
              </a:rPr>
              <a:t>Water described as "hard" is high in dissolved minerals, specifically calcium and magnesium.</a:t>
            </a:r>
            <a:endParaRPr lang="en-MY" dirty="0">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2" descr="Malaysian Society Nephrology">
            <a:extLst>
              <a:ext uri="{FF2B5EF4-FFF2-40B4-BE49-F238E27FC236}">
                <a16:creationId xmlns:a16="http://schemas.microsoft.com/office/drawing/2014/main" id="{CD1CBBC2-5368-47C9-B80F-A390D2017F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ardSoft-Pipes - Bryan Clarke &amp; Son">
            <a:extLst>
              <a:ext uri="{FF2B5EF4-FFF2-40B4-BE49-F238E27FC236}">
                <a16:creationId xmlns:a16="http://schemas.microsoft.com/office/drawing/2014/main" id="{2390DBD0-DD51-44DE-A0EB-CC7C45792A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50" t="6906" r="3680" b="2627"/>
          <a:stretch/>
        </p:blipFill>
        <p:spPr bwMode="auto">
          <a:xfrm>
            <a:off x="1920543" y="2878163"/>
            <a:ext cx="5801132" cy="30402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rd Water - Chemistry LibreTexts">
            <a:extLst>
              <a:ext uri="{FF2B5EF4-FFF2-40B4-BE49-F238E27FC236}">
                <a16:creationId xmlns:a16="http://schemas.microsoft.com/office/drawing/2014/main" id="{C883FB10-95FF-453F-9B47-37DCA80967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5539" y="2580497"/>
            <a:ext cx="3206393" cy="3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0654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Introduction</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p:txBody>
          <a:bodyPr/>
          <a:lstStyle/>
          <a:p>
            <a:r>
              <a:rPr lang="en-US" dirty="0">
                <a:solidFill>
                  <a:schemeClr val="bg1"/>
                </a:solidFill>
                <a:latin typeface="Verdana" panose="020B0604030504040204" pitchFamily="34" charset="0"/>
                <a:ea typeface="Verdana" panose="020B0604030504040204" pitchFamily="34" charset="0"/>
              </a:rPr>
              <a:t>Water very important aspect of haemodialysis</a:t>
            </a:r>
          </a:p>
          <a:p>
            <a:r>
              <a:rPr lang="en-US" dirty="0">
                <a:solidFill>
                  <a:schemeClr val="bg1"/>
                </a:solidFill>
                <a:latin typeface="Verdana" panose="020B0604030504040204" pitchFamily="34" charset="0"/>
                <a:ea typeface="Verdana" panose="020B0604030504040204" pitchFamily="34" charset="0"/>
              </a:rPr>
              <a:t>Haemodialysis patients are exposed to large amount of water </a:t>
            </a:r>
            <a:r>
              <a:rPr lang="en-US" dirty="0">
                <a:solidFill>
                  <a:srgbClr val="FFFF00"/>
                </a:solidFill>
                <a:latin typeface="Verdana" panose="020B0604030504040204" pitchFamily="34" charset="0"/>
                <a:ea typeface="Verdana" panose="020B0604030504040204" pitchFamily="34" charset="0"/>
              </a:rPr>
              <a:t>(dialysate)</a:t>
            </a:r>
          </a:p>
          <a:p>
            <a:r>
              <a:rPr lang="en-US" dirty="0">
                <a:solidFill>
                  <a:srgbClr val="FFFF00"/>
                </a:solidFill>
                <a:latin typeface="Verdana" panose="020B0604030504040204" pitchFamily="34" charset="0"/>
                <a:ea typeface="Verdana" panose="020B0604030504040204" pitchFamily="34" charset="0"/>
              </a:rPr>
              <a:t>We drink water 2-2.5L /day</a:t>
            </a:r>
          </a:p>
          <a:p>
            <a:r>
              <a:rPr lang="en-US" dirty="0">
                <a:solidFill>
                  <a:schemeClr val="bg1"/>
                </a:solidFill>
                <a:latin typeface="Verdana" panose="020B0604030504040204" pitchFamily="34" charset="0"/>
                <a:ea typeface="Verdana" panose="020B0604030504040204" pitchFamily="34" charset="0"/>
              </a:rPr>
              <a:t>Dialysis patients are exposed to 120L of water session (</a:t>
            </a:r>
            <a:r>
              <a:rPr lang="en-US" dirty="0" err="1">
                <a:solidFill>
                  <a:schemeClr val="bg1"/>
                </a:solidFill>
                <a:latin typeface="Verdana" panose="020B0604030504040204" pitchFamily="34" charset="0"/>
                <a:ea typeface="Verdana" panose="020B0604030504040204" pitchFamily="34" charset="0"/>
              </a:rPr>
              <a:t>Qd</a:t>
            </a:r>
            <a:r>
              <a:rPr lang="en-US" dirty="0">
                <a:solidFill>
                  <a:schemeClr val="bg1"/>
                </a:solidFill>
                <a:latin typeface="Verdana" panose="020B0604030504040204" pitchFamily="34" charset="0"/>
                <a:ea typeface="Verdana" panose="020B0604030504040204" pitchFamily="34" charset="0"/>
              </a:rPr>
              <a:t> 500ml/min) </a:t>
            </a:r>
          </a:p>
          <a:p>
            <a:endParaRPr lang="en-MY"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2" descr="Malaysian Society Nephrology">
            <a:extLst>
              <a:ext uri="{FF2B5EF4-FFF2-40B4-BE49-F238E27FC236}">
                <a16:creationId xmlns:a16="http://schemas.microsoft.com/office/drawing/2014/main" id="{36DDC208-AAC1-42C8-BA4B-5A4D6A5AB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2043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Water Softener</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a:xfrm>
            <a:off x="579120" y="1864755"/>
            <a:ext cx="10515600" cy="4351338"/>
          </a:xfrm>
        </p:spPr>
        <p:txBody>
          <a:bodyPr/>
          <a:lstStyle/>
          <a:p>
            <a:r>
              <a:rPr lang="en-US" sz="2400" dirty="0">
                <a:solidFill>
                  <a:schemeClr val="bg1"/>
                </a:solidFill>
                <a:latin typeface="Verdana" panose="020B0604030504040204" pitchFamily="34" charset="0"/>
                <a:ea typeface="Verdana" panose="020B0604030504040204" pitchFamily="34" charset="0"/>
              </a:rPr>
              <a:t>Used to </a:t>
            </a:r>
            <a:r>
              <a:rPr lang="en-US" sz="2400" dirty="0">
                <a:solidFill>
                  <a:srgbClr val="FFFF00"/>
                </a:solidFill>
                <a:latin typeface="Verdana" panose="020B0604030504040204" pitchFamily="34" charset="0"/>
                <a:ea typeface="Verdana" panose="020B0604030504040204" pitchFamily="34" charset="0"/>
              </a:rPr>
              <a:t>remove Calcium and Magnesium </a:t>
            </a:r>
            <a:r>
              <a:rPr lang="en-US" sz="2400" dirty="0">
                <a:solidFill>
                  <a:schemeClr val="bg1"/>
                </a:solidFill>
                <a:latin typeface="Verdana" panose="020B0604030504040204" pitchFamily="34" charset="0"/>
                <a:ea typeface="Verdana" panose="020B0604030504040204" pitchFamily="34" charset="0"/>
              </a:rPr>
              <a:t>from water (hard water) by ionic exchange wit Na</a:t>
            </a:r>
            <a:r>
              <a:rPr lang="en-US" sz="2400" baseline="30000" dirty="0">
                <a:solidFill>
                  <a:schemeClr val="bg1"/>
                </a:solidFill>
                <a:latin typeface="Verdana" panose="020B0604030504040204" pitchFamily="34" charset="0"/>
                <a:ea typeface="Verdana" panose="020B0604030504040204" pitchFamily="34" charset="0"/>
              </a:rPr>
              <a:t>+</a:t>
            </a:r>
            <a:r>
              <a:rPr lang="en-US" sz="2400" dirty="0">
                <a:solidFill>
                  <a:schemeClr val="bg1"/>
                </a:solidFill>
                <a:latin typeface="Verdana" panose="020B0604030504040204" pitchFamily="34" charset="0"/>
                <a:ea typeface="Verdana" panose="020B0604030504040204" pitchFamily="34" charset="0"/>
              </a:rPr>
              <a:t> that has been fixed to a </a:t>
            </a:r>
            <a:r>
              <a:rPr lang="en-US" sz="2400" dirty="0">
                <a:solidFill>
                  <a:srgbClr val="FFFF00"/>
                </a:solidFill>
                <a:latin typeface="Verdana" panose="020B0604030504040204" pitchFamily="34" charset="0"/>
                <a:ea typeface="Verdana" panose="020B0604030504040204" pitchFamily="34" charset="0"/>
              </a:rPr>
              <a:t>resin </a:t>
            </a:r>
            <a:r>
              <a:rPr lang="en-US" sz="2400" dirty="0">
                <a:solidFill>
                  <a:schemeClr val="bg1"/>
                </a:solidFill>
                <a:latin typeface="Verdana" panose="020B0604030504040204" pitchFamily="34" charset="0"/>
                <a:ea typeface="Verdana" panose="020B0604030504040204" pitchFamily="34" charset="0"/>
              </a:rPr>
              <a:t>bed. </a:t>
            </a:r>
          </a:p>
          <a:p>
            <a:endParaRPr lang="en-MY"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7170" name="Picture 2" descr="Water Softener | Bionizer Malaysia">
            <a:extLst>
              <a:ext uri="{FF2B5EF4-FFF2-40B4-BE49-F238E27FC236}">
                <a16:creationId xmlns:a16="http://schemas.microsoft.com/office/drawing/2014/main" id="{A3D112C4-9963-4826-AA41-5CAF5F57A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771" y="2889771"/>
            <a:ext cx="5404207" cy="38426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s Inside your Water Softener: A Closer Look at Resin | AquaAnalytics">
            <a:extLst>
              <a:ext uri="{FF2B5EF4-FFF2-40B4-BE49-F238E27FC236}">
                <a16:creationId xmlns:a16="http://schemas.microsoft.com/office/drawing/2014/main" id="{7308F49F-3A18-4300-A940-808D57783C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538" y="3016251"/>
            <a:ext cx="5238750" cy="3363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laysian Society Nephrology">
            <a:extLst>
              <a:ext uri="{FF2B5EF4-FFF2-40B4-BE49-F238E27FC236}">
                <a16:creationId xmlns:a16="http://schemas.microsoft.com/office/drawing/2014/main" id="{CD1CBBC2-5368-47C9-B80F-A390D2017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roduct water and hemodialysis dialysis solution">
            <a:extLst>
              <a:ext uri="{FF2B5EF4-FFF2-40B4-BE49-F238E27FC236}">
                <a16:creationId xmlns:a16="http://schemas.microsoft.com/office/drawing/2014/main" id="{6EB3BD61-6A53-401F-8B0A-3F71A98415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073" t="18415" r="10946" b="8522"/>
          <a:stretch/>
        </p:blipFill>
        <p:spPr bwMode="auto">
          <a:xfrm>
            <a:off x="1907165" y="2964201"/>
            <a:ext cx="3590252" cy="376822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FCCDEF97-3347-4E4C-B441-9A0F18B103C8}"/>
              </a:ext>
            </a:extLst>
          </p:cNvPr>
          <p:cNvCxnSpPr/>
          <p:nvPr/>
        </p:nvCxnSpPr>
        <p:spPr>
          <a:xfrm flipV="1">
            <a:off x="3316287" y="4161034"/>
            <a:ext cx="3649592" cy="127028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0797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Water Softener -resins</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a:xfrm>
            <a:off x="636048" y="2002316"/>
            <a:ext cx="10515600" cy="4351338"/>
          </a:xfrm>
        </p:spPr>
        <p:txBody>
          <a:bodyPr/>
          <a:lstStyle/>
          <a:p>
            <a:r>
              <a:rPr lang="en-US" dirty="0">
                <a:solidFill>
                  <a:schemeClr val="bg1"/>
                </a:solidFill>
                <a:latin typeface="Verdana" panose="020B0604030504040204" pitchFamily="34" charset="0"/>
                <a:ea typeface="Verdana" panose="020B0604030504040204" pitchFamily="34" charset="0"/>
              </a:rPr>
              <a:t>Resin exchanges 2 Na</a:t>
            </a:r>
            <a:r>
              <a:rPr lang="en-US" baseline="30000" dirty="0">
                <a:solidFill>
                  <a:schemeClr val="bg1"/>
                </a:solidFill>
                <a:latin typeface="Verdana" panose="020B0604030504040204" pitchFamily="34" charset="0"/>
                <a:ea typeface="Verdana" panose="020B0604030504040204" pitchFamily="34" charset="0"/>
              </a:rPr>
              <a:t>+</a:t>
            </a:r>
            <a:r>
              <a:rPr lang="en-US" dirty="0">
                <a:solidFill>
                  <a:schemeClr val="bg1"/>
                </a:solidFill>
                <a:latin typeface="Verdana" panose="020B0604030504040204" pitchFamily="34" charset="0"/>
                <a:ea typeface="Verdana" panose="020B0604030504040204" pitchFamily="34" charset="0"/>
              </a:rPr>
              <a:t> ions for Ca</a:t>
            </a:r>
            <a:r>
              <a:rPr lang="en-US" baseline="30000" dirty="0">
                <a:solidFill>
                  <a:schemeClr val="bg1"/>
                </a:solidFill>
                <a:latin typeface="Verdana" panose="020B0604030504040204" pitchFamily="34" charset="0"/>
                <a:ea typeface="Verdana" panose="020B0604030504040204" pitchFamily="34" charset="0"/>
              </a:rPr>
              <a:t>2+ </a:t>
            </a:r>
            <a:r>
              <a:rPr lang="en-US" dirty="0">
                <a:solidFill>
                  <a:schemeClr val="bg1"/>
                </a:solidFill>
                <a:latin typeface="Verdana" panose="020B0604030504040204" pitchFamily="34" charset="0"/>
                <a:ea typeface="Verdana" panose="020B0604030504040204" pitchFamily="34" charset="0"/>
              </a:rPr>
              <a:t>and Mg</a:t>
            </a:r>
            <a:r>
              <a:rPr lang="en-US" baseline="30000" dirty="0">
                <a:solidFill>
                  <a:schemeClr val="bg1"/>
                </a:solidFill>
                <a:latin typeface="Verdana" panose="020B0604030504040204" pitchFamily="34" charset="0"/>
                <a:ea typeface="Verdana" panose="020B0604030504040204" pitchFamily="34" charset="0"/>
              </a:rPr>
              <a:t>2+ </a:t>
            </a:r>
            <a:r>
              <a:rPr lang="en-US" dirty="0">
                <a:solidFill>
                  <a:schemeClr val="bg1"/>
                </a:solidFill>
                <a:latin typeface="Verdana" panose="020B0604030504040204" pitchFamily="34" charset="0"/>
                <a:ea typeface="Verdana" panose="020B0604030504040204" pitchFamily="34" charset="0"/>
              </a:rPr>
              <a:t>and also other cations such as iron and manganese</a:t>
            </a:r>
          </a:p>
          <a:p>
            <a:endParaRPr lang="en-MY"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3074" name="Picture 2" descr="MIXED BED ION EXCHANGE (IX) - لیان تدبیر">
            <a:extLst>
              <a:ext uri="{FF2B5EF4-FFF2-40B4-BE49-F238E27FC236}">
                <a16:creationId xmlns:a16="http://schemas.microsoft.com/office/drawing/2014/main" id="{C306A265-F55F-4C5F-90BD-71A67D021B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16"/>
          <a:stretch/>
        </p:blipFill>
        <p:spPr bwMode="auto">
          <a:xfrm>
            <a:off x="2578814" y="2907587"/>
            <a:ext cx="7162380" cy="37207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laysian Society Nephrology">
            <a:extLst>
              <a:ext uri="{FF2B5EF4-FFF2-40B4-BE49-F238E27FC236}">
                <a16:creationId xmlns:a16="http://schemas.microsoft.com/office/drawing/2014/main" id="{5F67D1FC-A076-4A27-B7F6-2CA812CE9D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998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Resin regenerated</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a:xfrm>
            <a:off x="636048" y="2002316"/>
            <a:ext cx="10515600" cy="4351338"/>
          </a:xfrm>
        </p:spPr>
        <p:txBody>
          <a:bodyPr/>
          <a:lstStyle/>
          <a:p>
            <a:r>
              <a:rPr lang="en-US" dirty="0">
                <a:solidFill>
                  <a:schemeClr val="bg1"/>
                </a:solidFill>
                <a:latin typeface="Verdana" panose="020B0604030504040204" pitchFamily="34" charset="0"/>
                <a:ea typeface="Verdana" panose="020B0604030504040204" pitchFamily="34" charset="0"/>
              </a:rPr>
              <a:t>Maintenance – ensure salt is present to regenerate resins</a:t>
            </a:r>
          </a:p>
          <a:p>
            <a:endParaRPr lang="en-MY"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2" descr="Malaysian Society Nephrology">
            <a:extLst>
              <a:ext uri="{FF2B5EF4-FFF2-40B4-BE49-F238E27FC236}">
                <a16:creationId xmlns:a16="http://schemas.microsoft.com/office/drawing/2014/main" id="{5F67D1FC-A076-4A27-B7F6-2CA812CE9D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w Water Softeners Work - a Guide to Water Softener operation,  maintenance, adjustment">
            <a:extLst>
              <a:ext uri="{FF2B5EF4-FFF2-40B4-BE49-F238E27FC236}">
                <a16:creationId xmlns:a16="http://schemas.microsoft.com/office/drawing/2014/main" id="{59C7FF8D-A34B-4704-B814-1552A44289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281"/>
          <a:stretch/>
        </p:blipFill>
        <p:spPr bwMode="auto">
          <a:xfrm>
            <a:off x="4312818" y="2629287"/>
            <a:ext cx="7040982" cy="37243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ailand salt tax: Industry expert casts doubt on technical feasibility of  proposed policy">
            <a:extLst>
              <a:ext uri="{FF2B5EF4-FFF2-40B4-BE49-F238E27FC236}">
                <a16:creationId xmlns:a16="http://schemas.microsoft.com/office/drawing/2014/main" id="{8E20FBFC-791E-495A-87CE-FAEF378C80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917" y="3173308"/>
            <a:ext cx="3938733" cy="263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5672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Guard (Pre-filter) Filter</a:t>
            </a:r>
            <a:endParaRPr lang="en-MY" dirty="0">
              <a:solidFill>
                <a:srgbClr val="FFC000"/>
              </a:solidFill>
              <a:latin typeface="Verdana" panose="020B0604030504040204" pitchFamily="34" charset="0"/>
              <a:ea typeface="Verdana" panose="020B0604030504040204" pitchFamily="34" charset="0"/>
            </a:endParaRPr>
          </a:p>
        </p:txBody>
      </p:sp>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2" descr="Malaysian Society Nephrology">
            <a:extLst>
              <a:ext uri="{FF2B5EF4-FFF2-40B4-BE49-F238E27FC236}">
                <a16:creationId xmlns:a16="http://schemas.microsoft.com/office/drawing/2014/main" id="{56C718AD-0964-4A8E-90C6-D91B48791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3F7255B-5277-4BC5-8648-2B587F262FFE}"/>
              </a:ext>
            </a:extLst>
          </p:cNvPr>
          <p:cNvSpPr>
            <a:spLocks noGrp="1"/>
          </p:cNvSpPr>
          <p:nvPr>
            <p:ph idx="1"/>
          </p:nvPr>
        </p:nvSpPr>
        <p:spPr/>
        <p:txBody>
          <a:bodyPr>
            <a:normAutofit/>
          </a:bodyPr>
          <a:lstStyle/>
          <a:p>
            <a:r>
              <a:rPr lang="en-US" sz="2400" dirty="0">
                <a:solidFill>
                  <a:schemeClr val="bg1"/>
                </a:solidFill>
                <a:latin typeface="Verdana" panose="020B0604030504040204" pitchFamily="34" charset="0"/>
                <a:ea typeface="Verdana" panose="020B0604030504040204" pitchFamily="34" charset="0"/>
              </a:rPr>
              <a:t>Positioned before RO membrane</a:t>
            </a:r>
          </a:p>
          <a:p>
            <a:r>
              <a:rPr lang="en-US" sz="2400" dirty="0">
                <a:solidFill>
                  <a:schemeClr val="bg1"/>
                </a:solidFill>
                <a:latin typeface="Verdana" panose="020B0604030504040204" pitchFamily="34" charset="0"/>
                <a:ea typeface="Verdana" panose="020B0604030504040204" pitchFamily="34" charset="0"/>
              </a:rPr>
              <a:t>Filters particles more than 5 microns</a:t>
            </a:r>
          </a:p>
          <a:p>
            <a:r>
              <a:rPr lang="en-US" sz="2400" dirty="0">
                <a:solidFill>
                  <a:schemeClr val="bg1"/>
                </a:solidFill>
                <a:latin typeface="Verdana" panose="020B0604030504040204" pitchFamily="34" charset="0"/>
                <a:ea typeface="Verdana" panose="020B0604030504040204" pitchFamily="34" charset="0"/>
              </a:rPr>
              <a:t>Change monthly</a:t>
            </a:r>
          </a:p>
          <a:p>
            <a:endParaRPr lang="en-US" sz="2400" dirty="0">
              <a:solidFill>
                <a:schemeClr val="bg1"/>
              </a:solidFill>
              <a:latin typeface="Verdana" panose="020B0604030504040204" pitchFamily="34" charset="0"/>
              <a:ea typeface="Verdana" panose="020B0604030504040204" pitchFamily="34" charset="0"/>
            </a:endParaRPr>
          </a:p>
          <a:p>
            <a:endParaRPr lang="en-MY" sz="2400" dirty="0">
              <a:solidFill>
                <a:schemeClr val="bg1"/>
              </a:solidFill>
              <a:latin typeface="Verdana" panose="020B0604030504040204" pitchFamily="34" charset="0"/>
              <a:ea typeface="Verdana" panose="020B0604030504040204" pitchFamily="34" charset="0"/>
            </a:endParaRPr>
          </a:p>
        </p:txBody>
      </p:sp>
      <p:pic>
        <p:nvPicPr>
          <p:cNvPr id="48130" name="Picture 2" descr="Ooze Pre Filter Bowl 20&quot; for Commercial RO Water Purifiers: Amazon.in: Home  &amp; Kitchen">
            <a:extLst>
              <a:ext uri="{FF2B5EF4-FFF2-40B4-BE49-F238E27FC236}">
                <a16:creationId xmlns:a16="http://schemas.microsoft.com/office/drawing/2014/main" id="{00C0D5D7-9F6F-47C8-88C0-B8FAD8431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900" y="1825624"/>
            <a:ext cx="2882964" cy="4879807"/>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The Importance of Routinely Changing RO/DI Filters | AquaNerd">
            <a:extLst>
              <a:ext uri="{FF2B5EF4-FFF2-40B4-BE49-F238E27FC236}">
                <a16:creationId xmlns:a16="http://schemas.microsoft.com/office/drawing/2014/main" id="{49AACA22-C5B2-4773-AD1F-4436FD349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296" y="3804537"/>
            <a:ext cx="3649208" cy="27255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23202882-05BD-46C4-804B-8023F968EC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spTree>
    <p:extLst>
      <p:ext uri="{BB962C8B-B14F-4D97-AF65-F5344CB8AC3E}">
        <p14:creationId xmlns:p14="http://schemas.microsoft.com/office/powerpoint/2010/main" val="3178861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Osmosis</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p:txBody>
          <a:bodyPr>
            <a:normAutofit/>
          </a:bodyPr>
          <a:lstStyle/>
          <a:p>
            <a:pPr algn="just"/>
            <a:r>
              <a:rPr lang="en-US" sz="2400" dirty="0">
                <a:solidFill>
                  <a:schemeClr val="bg1"/>
                </a:solidFill>
                <a:latin typeface="Verdana" panose="020B0604030504040204" pitchFamily="34" charset="0"/>
                <a:ea typeface="Verdana" panose="020B0604030504040204" pitchFamily="34" charset="0"/>
              </a:rPr>
              <a:t>Movement of a water through a </a:t>
            </a:r>
            <a:r>
              <a:rPr lang="en-US" sz="2400" dirty="0">
                <a:solidFill>
                  <a:srgbClr val="FFFF00"/>
                </a:solidFill>
                <a:latin typeface="Verdana" panose="020B0604030504040204" pitchFamily="34" charset="0"/>
                <a:ea typeface="Verdana" panose="020B0604030504040204" pitchFamily="34" charset="0"/>
              </a:rPr>
              <a:t>semipermeable</a:t>
            </a:r>
            <a:r>
              <a:rPr lang="en-US" sz="2400" dirty="0">
                <a:solidFill>
                  <a:schemeClr val="bg1"/>
                </a:solidFill>
                <a:latin typeface="Verdana" panose="020B0604030504040204" pitchFamily="34" charset="0"/>
                <a:ea typeface="Verdana" panose="020B0604030504040204" pitchFamily="34" charset="0"/>
              </a:rPr>
              <a:t> membrane into a solution of </a:t>
            </a:r>
            <a:r>
              <a:rPr lang="en-US" sz="2400" dirty="0">
                <a:solidFill>
                  <a:srgbClr val="FFFF00"/>
                </a:solidFill>
                <a:latin typeface="Verdana" panose="020B0604030504040204" pitchFamily="34" charset="0"/>
                <a:ea typeface="Verdana" panose="020B0604030504040204" pitchFamily="34" charset="0"/>
              </a:rPr>
              <a:t>higher solute </a:t>
            </a:r>
            <a:r>
              <a:rPr lang="en-US" sz="2400" dirty="0">
                <a:solidFill>
                  <a:schemeClr val="bg1"/>
                </a:solidFill>
                <a:latin typeface="Verdana" panose="020B0604030504040204" pitchFamily="34" charset="0"/>
                <a:ea typeface="Verdana" panose="020B0604030504040204" pitchFamily="34" charset="0"/>
              </a:rPr>
              <a:t>concentration that tends to equalize the concentrations of solute on the two sides of the membrane.</a:t>
            </a:r>
          </a:p>
          <a:p>
            <a:pPr algn="just"/>
            <a:r>
              <a:rPr lang="en-US" sz="2400" dirty="0">
                <a:solidFill>
                  <a:schemeClr val="bg1"/>
                </a:solidFill>
                <a:latin typeface="Verdana" panose="020B0604030504040204" pitchFamily="34" charset="0"/>
                <a:ea typeface="Verdana" panose="020B0604030504040204" pitchFamily="34" charset="0"/>
              </a:rPr>
              <a:t>Applied in peritoneal dialysis.</a:t>
            </a:r>
            <a:endParaRPr lang="en-MY" sz="2400" dirty="0">
              <a:solidFill>
                <a:schemeClr val="bg1"/>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146" name="Picture 2" descr="What is Reverse Osmosis and How Does it Work? | Quench Water">
            <a:extLst>
              <a:ext uri="{FF2B5EF4-FFF2-40B4-BE49-F238E27FC236}">
                <a16:creationId xmlns:a16="http://schemas.microsoft.com/office/drawing/2014/main" id="{644DFB2C-09D1-4BD1-9B42-B1A81896D5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56"/>
          <a:stretch/>
        </p:blipFill>
        <p:spPr bwMode="auto">
          <a:xfrm>
            <a:off x="2527443" y="3429000"/>
            <a:ext cx="7170753" cy="33034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laysian Society Nephrology">
            <a:extLst>
              <a:ext uri="{FF2B5EF4-FFF2-40B4-BE49-F238E27FC236}">
                <a16:creationId xmlns:a16="http://schemas.microsoft.com/office/drawing/2014/main" id="{6613430F-53FA-4204-8E47-8CC67CFF75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6906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Reverse Osmosis</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a:xfrm>
            <a:off x="838200" y="1825625"/>
            <a:ext cx="6692757" cy="4351338"/>
          </a:xfrm>
        </p:spPr>
        <p:txBody>
          <a:bodyPr>
            <a:normAutofit/>
          </a:bodyPr>
          <a:lstStyle/>
          <a:p>
            <a:r>
              <a:rPr lang="en-US" sz="2400" dirty="0">
                <a:solidFill>
                  <a:schemeClr val="bg1"/>
                </a:solidFill>
                <a:latin typeface="Verdana" panose="020B0604030504040204" pitchFamily="34" charset="0"/>
                <a:ea typeface="Verdana" panose="020B0604030504040204" pitchFamily="34" charset="0"/>
              </a:rPr>
              <a:t>In reverse osmosis, concentrated water is forced to flow in the </a:t>
            </a:r>
            <a:r>
              <a:rPr lang="en-US" sz="2400" dirty="0">
                <a:solidFill>
                  <a:srgbClr val="FFFF00"/>
                </a:solidFill>
                <a:latin typeface="Verdana" panose="020B0604030504040204" pitchFamily="34" charset="0"/>
                <a:ea typeface="Verdana" panose="020B0604030504040204" pitchFamily="34" charset="0"/>
              </a:rPr>
              <a:t>opposite or unnatural direction</a:t>
            </a:r>
            <a:r>
              <a:rPr lang="en-US" sz="2400" dirty="0">
                <a:solidFill>
                  <a:schemeClr val="bg1"/>
                </a:solidFill>
                <a:latin typeface="Verdana" panose="020B0604030504040204" pitchFamily="34" charset="0"/>
                <a:ea typeface="Verdana" panose="020B0604030504040204" pitchFamily="34" charset="0"/>
              </a:rPr>
              <a:t> across a semi-permeable membrane by means of </a:t>
            </a:r>
            <a:r>
              <a:rPr lang="en-US" sz="2400" dirty="0">
                <a:solidFill>
                  <a:srgbClr val="FFFF00"/>
                </a:solidFill>
                <a:latin typeface="Verdana" panose="020B0604030504040204" pitchFamily="34" charset="0"/>
                <a:ea typeface="Verdana" panose="020B0604030504040204" pitchFamily="34" charset="0"/>
              </a:rPr>
              <a:t>high pressure</a:t>
            </a:r>
          </a:p>
          <a:p>
            <a:r>
              <a:rPr lang="en-US" sz="2400" dirty="0">
                <a:solidFill>
                  <a:schemeClr val="bg1"/>
                </a:solidFill>
                <a:latin typeface="Verdana" panose="020B0604030504040204" pitchFamily="34" charset="0"/>
                <a:ea typeface="Verdana" panose="020B0604030504040204" pitchFamily="34" charset="0"/>
              </a:rPr>
              <a:t>Natural osmotic flow is overcome and pure water passes through the membrane leaving the dissolved solids and other constituents behind on the concentrated side</a:t>
            </a:r>
            <a:endParaRPr lang="en-MY" sz="2400" dirty="0">
              <a:solidFill>
                <a:schemeClr val="bg1"/>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2" descr="Malaysian Society Nephrology">
            <a:extLst>
              <a:ext uri="{FF2B5EF4-FFF2-40B4-BE49-F238E27FC236}">
                <a16:creationId xmlns:a16="http://schemas.microsoft.com/office/drawing/2014/main" id="{6613430F-53FA-4204-8E47-8CC67CFF7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uretec Industrial Water | What is Reverse Osmosis?">
            <a:extLst>
              <a:ext uri="{FF2B5EF4-FFF2-40B4-BE49-F238E27FC236}">
                <a16:creationId xmlns:a16="http://schemas.microsoft.com/office/drawing/2014/main" id="{A58ADC65-4B22-4641-88DC-B6D10AAA06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1114" y="1930888"/>
            <a:ext cx="3826265" cy="3953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0601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Reverse Osmosis</a:t>
            </a:r>
            <a:endParaRPr lang="en-MY" dirty="0">
              <a:solidFill>
                <a:srgbClr val="FFC000"/>
              </a:solidFill>
              <a:latin typeface="Verdana" panose="020B0604030504040204" pitchFamily="34" charset="0"/>
              <a:ea typeface="Verdana" panose="020B0604030504040204" pitchFamily="34" charset="0"/>
            </a:endParaRPr>
          </a:p>
        </p:txBody>
      </p:sp>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50" name="Picture 2" descr="Reverse Osmosis Systems In Industrial Processes | Membracon">
            <a:extLst>
              <a:ext uri="{FF2B5EF4-FFF2-40B4-BE49-F238E27FC236}">
                <a16:creationId xmlns:a16="http://schemas.microsoft.com/office/drawing/2014/main" id="{1390A9AC-9598-4E9F-9747-93B9288564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9" t="23929" r="2201" b="3000"/>
          <a:stretch/>
        </p:blipFill>
        <p:spPr bwMode="auto">
          <a:xfrm>
            <a:off x="1247774" y="1825625"/>
            <a:ext cx="9115425" cy="487203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8A4DD69C-6AC8-4D7C-B91B-FC9E48B046FE}"/>
              </a:ext>
            </a:extLst>
          </p:cNvPr>
          <p:cNvSpPr/>
          <p:nvPr/>
        </p:nvSpPr>
        <p:spPr>
          <a:xfrm>
            <a:off x="5781674" y="1520826"/>
            <a:ext cx="2295525" cy="275589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8" name="Picture 2" descr="Malaysian Society Nephrology">
            <a:extLst>
              <a:ext uri="{FF2B5EF4-FFF2-40B4-BE49-F238E27FC236}">
                <a16:creationId xmlns:a16="http://schemas.microsoft.com/office/drawing/2014/main" id="{DAA863C9-11AD-4FF0-A1EB-F3F4C4FD2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63DC592A-0974-4728-B7BF-F76683270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spTree>
    <p:extLst>
      <p:ext uri="{BB962C8B-B14F-4D97-AF65-F5344CB8AC3E}">
        <p14:creationId xmlns:p14="http://schemas.microsoft.com/office/powerpoint/2010/main" val="5607489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RO Pump</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a:xfrm>
            <a:off x="838200" y="1825625"/>
            <a:ext cx="7463319" cy="4297706"/>
          </a:xfrm>
        </p:spPr>
        <p:txBody>
          <a:bodyPr/>
          <a:lstStyle/>
          <a:p>
            <a:r>
              <a:rPr lang="en-US" dirty="0">
                <a:solidFill>
                  <a:schemeClr val="bg1"/>
                </a:solidFill>
                <a:latin typeface="Verdana" panose="020B0604030504040204" pitchFamily="34" charset="0"/>
                <a:ea typeface="Verdana" panose="020B0604030504040204" pitchFamily="34" charset="0"/>
              </a:rPr>
              <a:t>The RO pump increases water pressure across the membrane to increase both product water flow rejection characteristics of the RO membrane.</a:t>
            </a:r>
          </a:p>
          <a:p>
            <a:endParaRPr lang="en-US" dirty="0">
              <a:solidFill>
                <a:schemeClr val="bg1"/>
              </a:solidFill>
              <a:latin typeface="Verdana" panose="020B0604030504040204" pitchFamily="34" charset="0"/>
              <a:ea typeface="Verdana" panose="020B0604030504040204" pitchFamily="34" charset="0"/>
            </a:endParaRPr>
          </a:p>
          <a:p>
            <a:endParaRPr lang="en-MY" dirty="0"/>
          </a:p>
        </p:txBody>
      </p:sp>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2" descr="Malaysian Society Nephrology">
            <a:extLst>
              <a:ext uri="{FF2B5EF4-FFF2-40B4-BE49-F238E27FC236}">
                <a16:creationId xmlns:a16="http://schemas.microsoft.com/office/drawing/2014/main" id="{C821143A-25E4-4AD0-BD6A-89CC18159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indoor&#10;&#10;Description automatically generated">
            <a:extLst>
              <a:ext uri="{FF2B5EF4-FFF2-40B4-BE49-F238E27FC236}">
                <a16:creationId xmlns:a16="http://schemas.microsoft.com/office/drawing/2014/main" id="{3202095A-55E6-4E87-9437-A626D4A4E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779993" y="2574894"/>
            <a:ext cx="4919853" cy="3424737"/>
          </a:xfrm>
          <a:prstGeom prst="rect">
            <a:avLst/>
          </a:prstGeom>
        </p:spPr>
      </p:pic>
      <p:pic>
        <p:nvPicPr>
          <p:cNvPr id="12" name="Picture 11" descr="Logo&#10;&#10;Description automatically generated">
            <a:extLst>
              <a:ext uri="{FF2B5EF4-FFF2-40B4-BE49-F238E27FC236}">
                <a16:creationId xmlns:a16="http://schemas.microsoft.com/office/drawing/2014/main" id="{0090CAFE-D85C-4EF5-85A8-AA770C68C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spTree>
    <p:extLst>
      <p:ext uri="{BB962C8B-B14F-4D97-AF65-F5344CB8AC3E}">
        <p14:creationId xmlns:p14="http://schemas.microsoft.com/office/powerpoint/2010/main" val="4131745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RO Membrane</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a:xfrm>
            <a:off x="769688" y="1957223"/>
            <a:ext cx="4184873" cy="4351338"/>
          </a:xfrm>
        </p:spPr>
        <p:txBody>
          <a:bodyPr>
            <a:normAutofit fontScale="62500" lnSpcReduction="20000"/>
          </a:bodyPr>
          <a:lstStyle/>
          <a:p>
            <a:r>
              <a:rPr lang="en-US" dirty="0">
                <a:solidFill>
                  <a:schemeClr val="bg1"/>
                </a:solidFill>
                <a:latin typeface="Verdana" panose="020B0604030504040204" pitchFamily="34" charset="0"/>
                <a:ea typeface="Verdana" panose="020B0604030504040204" pitchFamily="34" charset="0"/>
              </a:rPr>
              <a:t>RO membrane made of thin polyamide</a:t>
            </a:r>
          </a:p>
          <a:p>
            <a:r>
              <a:rPr lang="en-US" dirty="0">
                <a:solidFill>
                  <a:schemeClr val="bg1"/>
                </a:solidFill>
                <a:latin typeface="Verdana" panose="020B0604030504040204" pitchFamily="34" charset="0"/>
                <a:ea typeface="Verdana" panose="020B0604030504040204" pitchFamily="34" charset="0"/>
              </a:rPr>
              <a:t>RO membrane rejects dissolved inorganic elements such as ions of metals, salts and chemicals and organics including bacteria, </a:t>
            </a:r>
            <a:r>
              <a:rPr lang="en-US" dirty="0" err="1">
                <a:solidFill>
                  <a:schemeClr val="bg1"/>
                </a:solidFill>
                <a:latin typeface="Verdana" panose="020B0604030504040204" pitchFamily="34" charset="0"/>
                <a:ea typeface="Verdana" panose="020B0604030504040204" pitchFamily="34" charset="0"/>
              </a:rPr>
              <a:t>virueses</a:t>
            </a:r>
            <a:r>
              <a:rPr lang="en-US" dirty="0">
                <a:solidFill>
                  <a:schemeClr val="bg1"/>
                </a:solidFill>
                <a:latin typeface="Verdana" panose="020B0604030504040204" pitchFamily="34" charset="0"/>
                <a:ea typeface="Verdana" panose="020B0604030504040204" pitchFamily="34" charset="0"/>
              </a:rPr>
              <a:t> and endotoxin.</a:t>
            </a:r>
          </a:p>
          <a:p>
            <a:r>
              <a:rPr lang="en-US" dirty="0">
                <a:solidFill>
                  <a:schemeClr val="bg1"/>
                </a:solidFill>
                <a:latin typeface="Verdana" panose="020B0604030504040204" pitchFamily="34" charset="0"/>
                <a:ea typeface="Verdana" panose="020B0604030504040204" pitchFamily="34" charset="0"/>
              </a:rPr>
              <a:t>Rejection of charged ionic particles ranges from 95-99% whereas </a:t>
            </a:r>
            <a:r>
              <a:rPr lang="en-US" dirty="0" err="1">
                <a:solidFill>
                  <a:schemeClr val="bg1"/>
                </a:solidFill>
                <a:latin typeface="Verdana" panose="020B0604030504040204" pitchFamily="34" charset="0"/>
                <a:ea typeface="Verdana" panose="020B0604030504040204" pitchFamily="34" charset="0"/>
              </a:rPr>
              <a:t>contaminatnt</a:t>
            </a:r>
            <a:r>
              <a:rPr lang="en-US" dirty="0">
                <a:solidFill>
                  <a:schemeClr val="bg1"/>
                </a:solidFill>
                <a:latin typeface="Verdana" panose="020B0604030504040204" pitchFamily="34" charset="0"/>
                <a:ea typeface="Verdana" panose="020B0604030504040204" pitchFamily="34" charset="0"/>
              </a:rPr>
              <a:t> such as </a:t>
            </a:r>
            <a:r>
              <a:rPr lang="en-US" dirty="0" err="1">
                <a:solidFill>
                  <a:schemeClr val="bg1"/>
                </a:solidFill>
                <a:latin typeface="Verdana" panose="020B0604030504040204" pitchFamily="34" charset="0"/>
                <a:ea typeface="Verdana" panose="020B0604030504040204" pitchFamily="34" charset="0"/>
              </a:rPr>
              <a:t>oganics</a:t>
            </a:r>
            <a:r>
              <a:rPr lang="en-US" dirty="0">
                <a:solidFill>
                  <a:schemeClr val="bg1"/>
                </a:solidFill>
                <a:latin typeface="Verdana" panose="020B0604030504040204" pitchFamily="34" charset="0"/>
                <a:ea typeface="Verdana" panose="020B0604030504040204" pitchFamily="34" charset="0"/>
              </a:rPr>
              <a:t> that have no charge are rejected at a greater than 200 </a:t>
            </a:r>
            <a:r>
              <a:rPr lang="en-US" dirty="0" err="1">
                <a:solidFill>
                  <a:schemeClr val="bg1"/>
                </a:solidFill>
                <a:latin typeface="Verdana" panose="020B0604030504040204" pitchFamily="34" charset="0"/>
                <a:ea typeface="Verdana" panose="020B0604030504040204" pitchFamily="34" charset="0"/>
              </a:rPr>
              <a:t>daltons</a:t>
            </a:r>
            <a:r>
              <a:rPr lang="en-US" dirty="0">
                <a:solidFill>
                  <a:schemeClr val="bg1"/>
                </a:solidFill>
                <a:latin typeface="Verdana" panose="020B0604030504040204" pitchFamily="34" charset="0"/>
                <a:ea typeface="Verdana" panose="020B0604030504040204" pitchFamily="34" charset="0"/>
              </a:rPr>
              <a:t>.</a:t>
            </a:r>
          </a:p>
          <a:p>
            <a:r>
              <a:rPr lang="en-US" dirty="0">
                <a:solidFill>
                  <a:schemeClr val="bg1"/>
                </a:solidFill>
                <a:latin typeface="Verdana" panose="020B0604030504040204" pitchFamily="34" charset="0"/>
                <a:ea typeface="Verdana" panose="020B0604030504040204" pitchFamily="34" charset="0"/>
              </a:rPr>
              <a:t>Ionic contaminants are highly rejected compared to neutrally-greater charged particles and polyvalent ions are more readily rejected than monovalent ions</a:t>
            </a:r>
            <a:endParaRPr lang="en-MY" dirty="0">
              <a:solidFill>
                <a:schemeClr val="bg1"/>
              </a:solidFill>
              <a:latin typeface="Verdana" panose="020B0604030504040204" pitchFamily="34" charset="0"/>
              <a:ea typeface="Verdana" panose="020B0604030504040204" pitchFamily="34" charset="0"/>
            </a:endParaRPr>
          </a:p>
          <a:p>
            <a:endParaRPr lang="en-MY"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2" descr="Malaysian Society Nephrology">
            <a:extLst>
              <a:ext uri="{FF2B5EF4-FFF2-40B4-BE49-F238E27FC236}">
                <a16:creationId xmlns:a16="http://schemas.microsoft.com/office/drawing/2014/main" id="{C821143A-25E4-4AD0-BD6A-89CC18159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indoor&#10;&#10;Description automatically generated">
            <a:extLst>
              <a:ext uri="{FF2B5EF4-FFF2-40B4-BE49-F238E27FC236}">
                <a16:creationId xmlns:a16="http://schemas.microsoft.com/office/drawing/2014/main" id="{4D21C3F1-9C2D-4AF1-848A-95A23D508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51746" y="2983443"/>
            <a:ext cx="4923175" cy="2693292"/>
          </a:xfrm>
          <a:prstGeom prst="rect">
            <a:avLst/>
          </a:prstGeom>
        </p:spPr>
      </p:pic>
      <p:pic>
        <p:nvPicPr>
          <p:cNvPr id="5122" name="Picture 2" descr="Sana Store | Reverse osmosis Marlus 650">
            <a:extLst>
              <a:ext uri="{FF2B5EF4-FFF2-40B4-BE49-F238E27FC236}">
                <a16:creationId xmlns:a16="http://schemas.microsoft.com/office/drawing/2014/main" id="{3B30B6FB-6923-438B-9513-FECA4F2CC5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376619" y="2023543"/>
            <a:ext cx="3275041" cy="331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0206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Permeate and Reject Water</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p:txBody>
          <a:bodyPr/>
          <a:lstStyle/>
          <a:p>
            <a:r>
              <a:rPr lang="en-US" sz="2400" dirty="0">
                <a:solidFill>
                  <a:schemeClr val="bg1"/>
                </a:solidFill>
                <a:latin typeface="Verdana" panose="020B0604030504040204" pitchFamily="34" charset="0"/>
                <a:ea typeface="Verdana" panose="020B0604030504040204" pitchFamily="34" charset="0"/>
              </a:rPr>
              <a:t>Treated water -Product water </a:t>
            </a:r>
          </a:p>
          <a:p>
            <a:r>
              <a:rPr lang="en-US" sz="2400">
                <a:solidFill>
                  <a:schemeClr val="bg1"/>
                </a:solidFill>
                <a:latin typeface="Verdana" panose="020B0604030504040204" pitchFamily="34" charset="0"/>
                <a:ea typeface="Verdana" panose="020B0604030504040204" pitchFamily="34" charset="0"/>
              </a:rPr>
              <a:t>Reject </a:t>
            </a:r>
            <a:r>
              <a:rPr lang="en-US" sz="2400" dirty="0">
                <a:solidFill>
                  <a:schemeClr val="bg1"/>
                </a:solidFill>
                <a:latin typeface="Verdana" panose="020B0604030504040204" pitchFamily="34" charset="0"/>
                <a:ea typeface="Verdana" panose="020B0604030504040204" pitchFamily="34" charset="0"/>
              </a:rPr>
              <a:t>water and concentrated solutes filtered is sent to the drain</a:t>
            </a:r>
          </a:p>
          <a:p>
            <a:endParaRPr lang="en-MY"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2" descr="Malaysian Society Nephrology">
            <a:extLst>
              <a:ext uri="{FF2B5EF4-FFF2-40B4-BE49-F238E27FC236}">
                <a16:creationId xmlns:a16="http://schemas.microsoft.com/office/drawing/2014/main" id="{C821143A-25E4-4AD0-BD6A-89CC18159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PPT - Water Treatment in Hemodialysis PowerPoint Presentation, free  download - ID:6595040">
            <a:extLst>
              <a:ext uri="{FF2B5EF4-FFF2-40B4-BE49-F238E27FC236}">
                <a16:creationId xmlns:a16="http://schemas.microsoft.com/office/drawing/2014/main" id="{77F3FE89-09EA-489A-850D-B5FB3E2D8E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88" t="52007" r="37491" b="9990"/>
          <a:stretch/>
        </p:blipFill>
        <p:spPr bwMode="auto">
          <a:xfrm>
            <a:off x="3042858" y="2653472"/>
            <a:ext cx="6784377" cy="389695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D0F79536-A59A-42A2-BC99-8D520153FF4B}"/>
              </a:ext>
            </a:extLst>
          </p:cNvPr>
          <p:cNvSpPr/>
          <p:nvPr/>
        </p:nvSpPr>
        <p:spPr>
          <a:xfrm>
            <a:off x="5342562" y="5884698"/>
            <a:ext cx="2820937" cy="97330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Oval 8">
            <a:extLst>
              <a:ext uri="{FF2B5EF4-FFF2-40B4-BE49-F238E27FC236}">
                <a16:creationId xmlns:a16="http://schemas.microsoft.com/office/drawing/2014/main" id="{0398D099-3C8E-4A86-B565-2F486801D1A6}"/>
              </a:ext>
            </a:extLst>
          </p:cNvPr>
          <p:cNvSpPr/>
          <p:nvPr/>
        </p:nvSpPr>
        <p:spPr>
          <a:xfrm>
            <a:off x="7378846" y="4163077"/>
            <a:ext cx="2820937" cy="11661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1462490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Why can’t we just use tap water?</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7569E11-6F9B-4155-A926-6562CEC47860}"/>
              </a:ext>
            </a:extLst>
          </p:cNvPr>
          <p:cNvSpPr>
            <a:spLocks noGrp="1"/>
          </p:cNvSpPr>
          <p:nvPr>
            <p:ph idx="1"/>
          </p:nvPr>
        </p:nvSpPr>
        <p:spPr/>
        <p:txBody>
          <a:bodyPr/>
          <a:lstStyle/>
          <a:p>
            <a:r>
              <a:rPr lang="en-US" dirty="0">
                <a:solidFill>
                  <a:srgbClr val="FFFF00"/>
                </a:solidFill>
                <a:latin typeface="Verdana" panose="020B0604030504040204" pitchFamily="34" charset="0"/>
                <a:ea typeface="Verdana" panose="020B0604030504040204" pitchFamily="34" charset="0"/>
              </a:rPr>
              <a:t>Municipal water </a:t>
            </a:r>
            <a:r>
              <a:rPr lang="en-US" dirty="0">
                <a:solidFill>
                  <a:schemeClr val="bg1"/>
                </a:solidFill>
                <a:latin typeface="Verdana" panose="020B0604030504040204" pitchFamily="34" charset="0"/>
                <a:ea typeface="Verdana" panose="020B0604030504040204" pitchFamily="34" charset="0"/>
              </a:rPr>
              <a:t>is not suitable for haemodialysis</a:t>
            </a:r>
            <a:endParaRPr lang="en-MY" dirty="0">
              <a:solidFill>
                <a:schemeClr val="bg1"/>
              </a:solidFill>
              <a:latin typeface="Verdana" panose="020B0604030504040204" pitchFamily="34" charset="0"/>
              <a:ea typeface="Verdana" panose="020B0604030504040204" pitchFamily="34" charset="0"/>
            </a:endParaRPr>
          </a:p>
        </p:txBody>
      </p:sp>
      <p:pic>
        <p:nvPicPr>
          <p:cNvPr id="1028" name="Picture 4" descr="How clean is your tap water? - Hampton Roads Messenger">
            <a:extLst>
              <a:ext uri="{FF2B5EF4-FFF2-40B4-BE49-F238E27FC236}">
                <a16:creationId xmlns:a16="http://schemas.microsoft.com/office/drawing/2014/main" id="{D4F2470D-E598-4F40-A086-8BDE1ED009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6287" y="2779159"/>
            <a:ext cx="6191250" cy="3486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laysian Society Nephrology">
            <a:extLst>
              <a:ext uri="{FF2B5EF4-FFF2-40B4-BE49-F238E27FC236}">
                <a16:creationId xmlns:a16="http://schemas.microsoft.com/office/drawing/2014/main" id="{3F51B329-0998-4A12-8526-825AF50F3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Syabas Kenakan Caj RM3 Untuk Pengeposan Bil Air Bermula 1 Januari 2018? |  SEBENARNYA.MY">
            <a:extLst>
              <a:ext uri="{FF2B5EF4-FFF2-40B4-BE49-F238E27FC236}">
                <a16:creationId xmlns:a16="http://schemas.microsoft.com/office/drawing/2014/main" id="{BB587E6B-9369-4147-A584-68C8F2EFA5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5823" y="2779159"/>
            <a:ext cx="3781425"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1144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RO membrane</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5122" name="Picture 2" descr="Reverse Osmosis stock vector. Illustration of core, clean - 83393785">
            <a:extLst>
              <a:ext uri="{FF2B5EF4-FFF2-40B4-BE49-F238E27FC236}">
                <a16:creationId xmlns:a16="http://schemas.microsoft.com/office/drawing/2014/main" id="{A6FB1D84-5B2C-46D2-A517-6008401A77C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7390" t="44542" r="19301" b="38779"/>
          <a:stretch/>
        </p:blipFill>
        <p:spPr bwMode="auto">
          <a:xfrm>
            <a:off x="3166695" y="4708192"/>
            <a:ext cx="6505428" cy="15840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laysian Society Nephrology">
            <a:extLst>
              <a:ext uri="{FF2B5EF4-FFF2-40B4-BE49-F238E27FC236}">
                <a16:creationId xmlns:a16="http://schemas.microsoft.com/office/drawing/2014/main" id="{8257FF4C-563C-4642-9A86-494769966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verse Osmosis stock vector. Illustration of core, clean - 83393785">
            <a:extLst>
              <a:ext uri="{FF2B5EF4-FFF2-40B4-BE49-F238E27FC236}">
                <a16:creationId xmlns:a16="http://schemas.microsoft.com/office/drawing/2014/main" id="{B599274A-7CFF-4E79-8846-0C1ABEB296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60" t="65010" r="26761" b="3100"/>
          <a:stretch/>
        </p:blipFill>
        <p:spPr bwMode="auto">
          <a:xfrm>
            <a:off x="722764" y="1916230"/>
            <a:ext cx="9908272" cy="251149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3540A25D-FD85-420C-AA5D-D50EE40F5174}"/>
              </a:ext>
            </a:extLst>
          </p:cNvPr>
          <p:cNvSpPr/>
          <p:nvPr/>
        </p:nvSpPr>
        <p:spPr>
          <a:xfrm>
            <a:off x="7806067" y="5683878"/>
            <a:ext cx="405212" cy="182542"/>
          </a:xfrm>
          <a:prstGeom prst="ellipse">
            <a:avLst/>
          </a:prstGeom>
          <a:solidFill>
            <a:schemeClr val="tx1">
              <a:lumMod val="85000"/>
              <a:lumOff val="1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41993342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RO membrane pore size chart</a:t>
            </a:r>
            <a:endParaRPr lang="en-MY" dirty="0">
              <a:solidFill>
                <a:srgbClr val="FFC000"/>
              </a:solidFill>
              <a:latin typeface="Verdana" panose="020B0604030504040204" pitchFamily="34" charset="0"/>
              <a:ea typeface="Verdana" panose="020B0604030504040204" pitchFamily="34" charset="0"/>
            </a:endParaRPr>
          </a:p>
        </p:txBody>
      </p:sp>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146" name="Picture 2" descr="What is the Reverse Osmosis Bottled Water Process? | PathWater">
            <a:extLst>
              <a:ext uri="{FF2B5EF4-FFF2-40B4-BE49-F238E27FC236}">
                <a16:creationId xmlns:a16="http://schemas.microsoft.com/office/drawing/2014/main" id="{F7AE058D-7965-4846-9226-8AE008FF26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485" y="2002317"/>
            <a:ext cx="6089491" cy="435133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extile Materials in Liquid Filtration Practices: Current Status and  Perspectives in Water and Wastewater Treatment | IntechOpen">
            <a:extLst>
              <a:ext uri="{FF2B5EF4-FFF2-40B4-BE49-F238E27FC236}">
                <a16:creationId xmlns:a16="http://schemas.microsoft.com/office/drawing/2014/main" id="{A40DBB7E-7132-4921-8D4A-A2A05464A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740" y="1831006"/>
            <a:ext cx="5311775" cy="49161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laysian Society Nephrology">
            <a:extLst>
              <a:ext uri="{FF2B5EF4-FFF2-40B4-BE49-F238E27FC236}">
                <a16:creationId xmlns:a16="http://schemas.microsoft.com/office/drawing/2014/main" id="{250B650D-464C-4C99-AFC8-2E9F7FA2F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D37DE54E-A979-43CB-B5AC-D9CF962A46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sp>
        <p:nvSpPr>
          <p:cNvPr id="3" name="Rectangle 2">
            <a:extLst>
              <a:ext uri="{FF2B5EF4-FFF2-40B4-BE49-F238E27FC236}">
                <a16:creationId xmlns:a16="http://schemas.microsoft.com/office/drawing/2014/main" id="{5E0E0291-99B3-4854-AC85-2B1A14BDDCD0}"/>
              </a:ext>
            </a:extLst>
          </p:cNvPr>
          <p:cNvSpPr/>
          <p:nvPr/>
        </p:nvSpPr>
        <p:spPr>
          <a:xfrm>
            <a:off x="2702103" y="4530903"/>
            <a:ext cx="3595955" cy="63640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2" name="Rectangle 11">
            <a:extLst>
              <a:ext uri="{FF2B5EF4-FFF2-40B4-BE49-F238E27FC236}">
                <a16:creationId xmlns:a16="http://schemas.microsoft.com/office/drawing/2014/main" id="{D7EE7E5A-DA9B-4E05-BF95-50B7385CC3BD}"/>
              </a:ext>
            </a:extLst>
          </p:cNvPr>
          <p:cNvSpPr/>
          <p:nvPr/>
        </p:nvSpPr>
        <p:spPr>
          <a:xfrm>
            <a:off x="6508749" y="5599420"/>
            <a:ext cx="5542838" cy="61391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25425089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RO membrane performance</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2" descr="Malaysian Society Nephrology">
            <a:extLst>
              <a:ext uri="{FF2B5EF4-FFF2-40B4-BE49-F238E27FC236}">
                <a16:creationId xmlns:a16="http://schemas.microsoft.com/office/drawing/2014/main" id="{8257FF4C-563C-4642-9A86-494769966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172A12F-2566-4377-95F6-861F98B0764C}"/>
              </a:ext>
            </a:extLst>
          </p:cNvPr>
          <p:cNvSpPr>
            <a:spLocks noGrp="1"/>
          </p:cNvSpPr>
          <p:nvPr>
            <p:ph idx="1"/>
          </p:nvPr>
        </p:nvSpPr>
        <p:spPr/>
        <p:txBody>
          <a:bodyPr/>
          <a:lstStyle/>
          <a:p>
            <a:r>
              <a:rPr lang="en-US" dirty="0">
                <a:solidFill>
                  <a:schemeClr val="bg1"/>
                </a:solidFill>
                <a:latin typeface="Verdana" panose="020B0604030504040204" pitchFamily="34" charset="0"/>
                <a:ea typeface="Verdana" panose="020B0604030504040204" pitchFamily="34" charset="0"/>
              </a:rPr>
              <a:t>RO membrane performance is measured by </a:t>
            </a:r>
            <a:r>
              <a:rPr lang="en-US" dirty="0">
                <a:solidFill>
                  <a:srgbClr val="FFFF00"/>
                </a:solidFill>
                <a:latin typeface="Verdana" panose="020B0604030504040204" pitchFamily="34" charset="0"/>
                <a:ea typeface="Verdana" panose="020B0604030504040204" pitchFamily="34" charset="0"/>
              </a:rPr>
              <a:t>percent rejection (concentrate)</a:t>
            </a:r>
            <a:r>
              <a:rPr lang="en-US" dirty="0">
                <a:solidFill>
                  <a:schemeClr val="bg1"/>
                </a:solidFill>
                <a:latin typeface="Verdana" panose="020B0604030504040204" pitchFamily="34" charset="0"/>
                <a:ea typeface="Verdana" panose="020B0604030504040204" pitchFamily="34" charset="0"/>
              </a:rPr>
              <a:t> and </a:t>
            </a:r>
            <a:r>
              <a:rPr lang="en-US" dirty="0">
                <a:solidFill>
                  <a:srgbClr val="FFFF00"/>
                </a:solidFill>
                <a:latin typeface="Verdana" panose="020B0604030504040204" pitchFamily="34" charset="0"/>
                <a:ea typeface="Verdana" panose="020B0604030504040204" pitchFamily="34" charset="0"/>
              </a:rPr>
              <a:t>final product (permeate</a:t>
            </a:r>
            <a:r>
              <a:rPr lang="en-US" dirty="0">
                <a:solidFill>
                  <a:schemeClr val="bg1"/>
                </a:solidFill>
                <a:latin typeface="Verdana" panose="020B0604030504040204" pitchFamily="34" charset="0"/>
                <a:ea typeface="Verdana" panose="020B0604030504040204" pitchFamily="34" charset="0"/>
              </a:rPr>
              <a:t>) quality can be measured by either </a:t>
            </a:r>
            <a:r>
              <a:rPr lang="en-US" dirty="0">
                <a:solidFill>
                  <a:srgbClr val="FFFF00"/>
                </a:solidFill>
                <a:latin typeface="Verdana" panose="020B0604030504040204" pitchFamily="34" charset="0"/>
                <a:ea typeface="Verdana" panose="020B0604030504040204" pitchFamily="34" charset="0"/>
              </a:rPr>
              <a:t>conductivity (S/m)</a:t>
            </a:r>
            <a:r>
              <a:rPr lang="en-US" dirty="0">
                <a:solidFill>
                  <a:schemeClr val="bg1"/>
                </a:solidFill>
                <a:latin typeface="Verdana" panose="020B0604030504040204" pitchFamily="34" charset="0"/>
                <a:ea typeface="Verdana" panose="020B0604030504040204" pitchFamily="34" charset="0"/>
              </a:rPr>
              <a:t> or total dissolved solids.</a:t>
            </a:r>
          </a:p>
          <a:p>
            <a:r>
              <a:rPr lang="en-US" dirty="0">
                <a:solidFill>
                  <a:schemeClr val="bg1"/>
                </a:solidFill>
                <a:latin typeface="Verdana" panose="020B0604030504040204" pitchFamily="34" charset="0"/>
                <a:ea typeface="Verdana" panose="020B0604030504040204" pitchFamily="34" charset="0"/>
              </a:rPr>
              <a:t>They should be continuously displayed with audible and visual alarms that can be heard in the patient care area.</a:t>
            </a:r>
            <a:endParaRPr lang="en-MY" dirty="0">
              <a:solidFill>
                <a:schemeClr val="bg1"/>
              </a:solidFill>
              <a:latin typeface="Verdana" panose="020B0604030504040204" pitchFamily="34" charset="0"/>
              <a:ea typeface="Verdana" panose="020B0604030504040204" pitchFamily="34" charset="0"/>
            </a:endParaRPr>
          </a:p>
          <a:p>
            <a:endParaRPr lang="en-MY" dirty="0"/>
          </a:p>
        </p:txBody>
      </p:sp>
    </p:spTree>
    <p:extLst>
      <p:ext uri="{BB962C8B-B14F-4D97-AF65-F5344CB8AC3E}">
        <p14:creationId xmlns:p14="http://schemas.microsoft.com/office/powerpoint/2010/main" val="32291848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Different water quality</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2" descr="Malaysian Society Nephrology">
            <a:extLst>
              <a:ext uri="{FF2B5EF4-FFF2-40B4-BE49-F238E27FC236}">
                <a16:creationId xmlns:a16="http://schemas.microsoft.com/office/drawing/2014/main" id="{8257FF4C-563C-4642-9A86-494769966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172A12F-2566-4377-95F6-861F98B0764C}"/>
              </a:ext>
            </a:extLst>
          </p:cNvPr>
          <p:cNvSpPr>
            <a:spLocks noGrp="1"/>
          </p:cNvSpPr>
          <p:nvPr>
            <p:ph idx="1"/>
          </p:nvPr>
        </p:nvSpPr>
        <p:spPr/>
        <p:txBody>
          <a:bodyPr/>
          <a:lstStyle/>
          <a:p>
            <a:pPr marL="0" indent="0">
              <a:buNone/>
            </a:pPr>
            <a:endParaRPr lang="en-MY" dirty="0">
              <a:solidFill>
                <a:schemeClr val="bg1"/>
              </a:solidFill>
              <a:latin typeface="Verdana" panose="020B0604030504040204" pitchFamily="34" charset="0"/>
              <a:ea typeface="Verdana" panose="020B0604030504040204" pitchFamily="34" charset="0"/>
            </a:endParaRPr>
          </a:p>
          <a:p>
            <a:endParaRPr lang="en-MY" dirty="0"/>
          </a:p>
        </p:txBody>
      </p:sp>
      <p:pic>
        <p:nvPicPr>
          <p:cNvPr id="8" name="Content Placeholder 4">
            <a:extLst>
              <a:ext uri="{FF2B5EF4-FFF2-40B4-BE49-F238E27FC236}">
                <a16:creationId xmlns:a16="http://schemas.microsoft.com/office/drawing/2014/main" id="{A83D210C-BB77-4FA7-98D4-1131C655217B}"/>
              </a:ext>
            </a:extLst>
          </p:cNvPr>
          <p:cNvPicPr>
            <a:picLocks noChangeAspect="1"/>
          </p:cNvPicPr>
          <p:nvPr/>
        </p:nvPicPr>
        <p:blipFill>
          <a:blip r:embed="rId4"/>
          <a:stretch>
            <a:fillRect/>
          </a:stretch>
        </p:blipFill>
        <p:spPr>
          <a:xfrm>
            <a:off x="2415113" y="2048896"/>
            <a:ext cx="7610236" cy="4259665"/>
          </a:xfrm>
          <a:prstGeom prst="rect">
            <a:avLst/>
          </a:prstGeom>
        </p:spPr>
      </p:pic>
      <p:sp>
        <p:nvSpPr>
          <p:cNvPr id="4" name="Rectangle 3">
            <a:extLst>
              <a:ext uri="{FF2B5EF4-FFF2-40B4-BE49-F238E27FC236}">
                <a16:creationId xmlns:a16="http://schemas.microsoft.com/office/drawing/2014/main" id="{C43D4C80-84C1-4EC3-BF8C-2AF0B6CF06E9}"/>
              </a:ext>
            </a:extLst>
          </p:cNvPr>
          <p:cNvSpPr/>
          <p:nvPr/>
        </p:nvSpPr>
        <p:spPr>
          <a:xfrm>
            <a:off x="6852492" y="1825626"/>
            <a:ext cx="3144948" cy="17548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3856427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Why different standards water?</a:t>
            </a:r>
            <a:endParaRPr lang="en-MY" dirty="0">
              <a:solidFill>
                <a:srgbClr val="FFC000"/>
              </a:solidFill>
              <a:latin typeface="Verdana" panose="020B0604030504040204" pitchFamily="34" charset="0"/>
              <a:ea typeface="Verdana" panose="020B0604030504040204" pitchFamily="34" charset="0"/>
            </a:endParaRPr>
          </a:p>
        </p:txBody>
      </p:sp>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172A12F-2566-4377-95F6-861F98B0764C}"/>
              </a:ext>
            </a:extLst>
          </p:cNvPr>
          <p:cNvSpPr>
            <a:spLocks noGrp="1"/>
          </p:cNvSpPr>
          <p:nvPr>
            <p:ph idx="1"/>
          </p:nvPr>
        </p:nvSpPr>
        <p:spPr/>
        <p:txBody>
          <a:bodyPr/>
          <a:lstStyle/>
          <a:p>
            <a:r>
              <a:rPr lang="en-US" dirty="0">
                <a:solidFill>
                  <a:schemeClr val="bg1"/>
                </a:solidFill>
                <a:latin typeface="Verdana" panose="020B0604030504040204" pitchFamily="34" charset="0"/>
                <a:ea typeface="Verdana" panose="020B0604030504040204" pitchFamily="34" charset="0"/>
              </a:rPr>
              <a:t>Dialyzer technology improving – more porous</a:t>
            </a:r>
          </a:p>
          <a:p>
            <a:r>
              <a:rPr lang="en-US" dirty="0">
                <a:solidFill>
                  <a:schemeClr val="bg1"/>
                </a:solidFill>
                <a:latin typeface="Verdana" panose="020B0604030504040204" pitchFamily="34" charset="0"/>
                <a:ea typeface="Verdana" panose="020B0604030504040204" pitchFamily="34" charset="0"/>
              </a:rPr>
              <a:t>High Flux, </a:t>
            </a:r>
            <a:r>
              <a:rPr lang="en-US" dirty="0" err="1">
                <a:solidFill>
                  <a:schemeClr val="bg1"/>
                </a:solidFill>
                <a:latin typeface="Verdana" panose="020B0604030504040204" pitchFamily="34" charset="0"/>
                <a:ea typeface="Verdana" panose="020B0604030504040204" pitchFamily="34" charset="0"/>
              </a:rPr>
              <a:t>Theranova</a:t>
            </a:r>
            <a:endParaRPr lang="en-US" dirty="0">
              <a:solidFill>
                <a:schemeClr val="bg1"/>
              </a:solidFill>
              <a:latin typeface="Verdana" panose="020B0604030504040204" pitchFamily="34" charset="0"/>
              <a:ea typeface="Verdana" panose="020B0604030504040204" pitchFamily="34" charset="0"/>
            </a:endParaRPr>
          </a:p>
          <a:p>
            <a:pPr marL="0" indent="0">
              <a:buNone/>
            </a:pPr>
            <a:endParaRPr lang="en-MY" dirty="0">
              <a:solidFill>
                <a:schemeClr val="bg1"/>
              </a:solidFill>
              <a:latin typeface="Verdana" panose="020B0604030504040204" pitchFamily="34" charset="0"/>
              <a:ea typeface="Verdana" panose="020B0604030504040204" pitchFamily="34" charset="0"/>
            </a:endParaRPr>
          </a:p>
          <a:p>
            <a:endParaRPr lang="en-MY" dirty="0"/>
          </a:p>
        </p:txBody>
      </p:sp>
      <p:pic>
        <p:nvPicPr>
          <p:cNvPr id="10" name="Picture 2" descr="Malaysian Society Nephrology">
            <a:extLst>
              <a:ext uri="{FF2B5EF4-FFF2-40B4-BE49-F238E27FC236}">
                <a16:creationId xmlns:a16="http://schemas.microsoft.com/office/drawing/2014/main" id="{7DBA9BED-E76A-4C79-95F3-9F1E56003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20B7708D-A487-4A46-97F0-DD52D856F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pic>
        <p:nvPicPr>
          <p:cNvPr id="4098" name="Picture 2" descr="Fresenius">
            <a:extLst>
              <a:ext uri="{FF2B5EF4-FFF2-40B4-BE49-F238E27FC236}">
                <a16:creationId xmlns:a16="http://schemas.microsoft.com/office/drawing/2014/main" id="{BC17FFD5-263B-46F6-90CA-A4B8AECFA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450" y="2804911"/>
            <a:ext cx="3876601" cy="39275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Dx Enabled by THERANOVA for Renal Care | Baxter">
            <a:extLst>
              <a:ext uri="{FF2B5EF4-FFF2-40B4-BE49-F238E27FC236}">
                <a16:creationId xmlns:a16="http://schemas.microsoft.com/office/drawing/2014/main" id="{8308EFC5-62F7-4D5A-A067-9A86D5136B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5083" y="1690688"/>
            <a:ext cx="4627444"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7555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Why different standards water?</a:t>
            </a:r>
            <a:endParaRPr lang="en-MY" dirty="0">
              <a:solidFill>
                <a:srgbClr val="FFC000"/>
              </a:solidFill>
              <a:latin typeface="Verdana" panose="020B0604030504040204" pitchFamily="34" charset="0"/>
              <a:ea typeface="Verdana" panose="020B0604030504040204" pitchFamily="34" charset="0"/>
            </a:endParaRPr>
          </a:p>
        </p:txBody>
      </p:sp>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172A12F-2566-4377-95F6-861F98B0764C}"/>
              </a:ext>
            </a:extLst>
          </p:cNvPr>
          <p:cNvSpPr>
            <a:spLocks noGrp="1"/>
          </p:cNvSpPr>
          <p:nvPr>
            <p:ph idx="1"/>
          </p:nvPr>
        </p:nvSpPr>
        <p:spPr/>
        <p:txBody>
          <a:bodyPr/>
          <a:lstStyle/>
          <a:p>
            <a:r>
              <a:rPr lang="en-US" dirty="0">
                <a:solidFill>
                  <a:schemeClr val="bg1"/>
                </a:solidFill>
                <a:latin typeface="Verdana" panose="020B0604030504040204" pitchFamily="34" charset="0"/>
                <a:ea typeface="Verdana" panose="020B0604030504040204" pitchFamily="34" charset="0"/>
              </a:rPr>
              <a:t>HDF</a:t>
            </a:r>
            <a:endParaRPr lang="en-MY" dirty="0">
              <a:solidFill>
                <a:schemeClr val="bg1"/>
              </a:solidFill>
              <a:latin typeface="Verdana" panose="020B0604030504040204" pitchFamily="34" charset="0"/>
              <a:ea typeface="Verdana" panose="020B0604030504040204" pitchFamily="34" charset="0"/>
            </a:endParaRPr>
          </a:p>
          <a:p>
            <a:endParaRPr lang="en-MY" dirty="0"/>
          </a:p>
        </p:txBody>
      </p:sp>
      <p:pic>
        <p:nvPicPr>
          <p:cNvPr id="9" name="Picture 4" descr="image203">
            <a:extLst>
              <a:ext uri="{FF2B5EF4-FFF2-40B4-BE49-F238E27FC236}">
                <a16:creationId xmlns:a16="http://schemas.microsoft.com/office/drawing/2014/main" id="{3CA29F70-CE90-44F7-921A-1EC98EA435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0160" y="2047790"/>
            <a:ext cx="8544560" cy="44450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laysian Society Nephrology">
            <a:extLst>
              <a:ext uri="{FF2B5EF4-FFF2-40B4-BE49-F238E27FC236}">
                <a16:creationId xmlns:a16="http://schemas.microsoft.com/office/drawing/2014/main" id="{7DBA9BED-E76A-4C79-95F3-9F1E56003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20B7708D-A487-4A46-97F0-DD52D856F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spTree>
    <p:extLst>
      <p:ext uri="{BB962C8B-B14F-4D97-AF65-F5344CB8AC3E}">
        <p14:creationId xmlns:p14="http://schemas.microsoft.com/office/powerpoint/2010/main" val="9896905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Why different standards water?</a:t>
            </a:r>
            <a:endParaRPr lang="en-MY" dirty="0">
              <a:solidFill>
                <a:srgbClr val="FFC000"/>
              </a:solidFill>
              <a:latin typeface="Verdana" panose="020B0604030504040204" pitchFamily="34" charset="0"/>
              <a:ea typeface="Verdana" panose="020B0604030504040204" pitchFamily="34" charset="0"/>
            </a:endParaRPr>
          </a:p>
        </p:txBody>
      </p:sp>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172A12F-2566-4377-95F6-861F98B0764C}"/>
              </a:ext>
            </a:extLst>
          </p:cNvPr>
          <p:cNvSpPr>
            <a:spLocks noGrp="1"/>
          </p:cNvSpPr>
          <p:nvPr>
            <p:ph idx="1"/>
          </p:nvPr>
        </p:nvSpPr>
        <p:spPr/>
        <p:txBody>
          <a:bodyPr/>
          <a:lstStyle/>
          <a:p>
            <a:r>
              <a:rPr lang="en-US" dirty="0" err="1">
                <a:solidFill>
                  <a:schemeClr val="bg1"/>
                </a:solidFill>
                <a:latin typeface="Verdana" panose="020B0604030504040204" pitchFamily="34" charset="0"/>
                <a:ea typeface="Verdana" panose="020B0604030504040204" pitchFamily="34" charset="0"/>
              </a:rPr>
              <a:t>HDx</a:t>
            </a:r>
            <a:endParaRPr lang="en-MY" dirty="0">
              <a:solidFill>
                <a:schemeClr val="bg1"/>
              </a:solidFill>
              <a:latin typeface="Verdana" panose="020B0604030504040204" pitchFamily="34" charset="0"/>
              <a:ea typeface="Verdana" panose="020B0604030504040204" pitchFamily="34" charset="0"/>
            </a:endParaRPr>
          </a:p>
          <a:p>
            <a:endParaRPr lang="en-MY" dirty="0"/>
          </a:p>
        </p:txBody>
      </p:sp>
      <p:pic>
        <p:nvPicPr>
          <p:cNvPr id="8" name="Picture 2">
            <a:extLst>
              <a:ext uri="{FF2B5EF4-FFF2-40B4-BE49-F238E27FC236}">
                <a16:creationId xmlns:a16="http://schemas.microsoft.com/office/drawing/2014/main" id="{4E367C78-471E-44F3-83EE-7B7398C0E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8440" y="1903185"/>
            <a:ext cx="8595360" cy="45631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alaysian Society Nephrology">
            <a:extLst>
              <a:ext uri="{FF2B5EF4-FFF2-40B4-BE49-F238E27FC236}">
                <a16:creationId xmlns:a16="http://schemas.microsoft.com/office/drawing/2014/main" id="{2C8CF1C5-4E2E-4218-8A8B-E4AE1D1E3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277CCE10-68D0-4AE5-BF15-675FBE5127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pic>
        <p:nvPicPr>
          <p:cNvPr id="5122" name="Picture 2" descr="Baxter Launches HDx Therapy Enabled by THERANOVA to Provide High  Performance Hemodialysis Treatments | Business Wire">
            <a:extLst>
              <a:ext uri="{FF2B5EF4-FFF2-40B4-BE49-F238E27FC236}">
                <a16:creationId xmlns:a16="http://schemas.microsoft.com/office/drawing/2014/main" id="{146BF979-C8F1-497B-BBC1-3BD785996E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386" y="2650826"/>
            <a:ext cx="2163380" cy="305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6909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Water Standard</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p:txBody>
          <a:bodyPr/>
          <a:lstStyle/>
          <a:p>
            <a:r>
              <a:rPr lang="en-US" dirty="0">
                <a:solidFill>
                  <a:schemeClr val="bg1"/>
                </a:solidFill>
                <a:latin typeface="Verdana" panose="020B0604030504040204" pitchFamily="34" charset="0"/>
                <a:ea typeface="Verdana" panose="020B0604030504040204" pitchFamily="34" charset="0"/>
              </a:rPr>
              <a:t>2 different water standard:</a:t>
            </a:r>
          </a:p>
          <a:p>
            <a:pPr lvl="1"/>
            <a:r>
              <a:rPr lang="en-US" sz="2800" dirty="0">
                <a:solidFill>
                  <a:schemeClr val="bg1"/>
                </a:solidFill>
                <a:latin typeface="Verdana" panose="020B0604030504040204" pitchFamily="34" charset="0"/>
                <a:ea typeface="Verdana" panose="020B0604030504040204" pitchFamily="34" charset="0"/>
              </a:rPr>
              <a:t>AAMI</a:t>
            </a:r>
          </a:p>
          <a:p>
            <a:pPr lvl="1"/>
            <a:r>
              <a:rPr lang="en-US" sz="2800" dirty="0">
                <a:solidFill>
                  <a:schemeClr val="bg1"/>
                </a:solidFill>
                <a:latin typeface="Verdana" panose="020B0604030504040204" pitchFamily="34" charset="0"/>
                <a:ea typeface="Verdana" panose="020B0604030504040204" pitchFamily="34" charset="0"/>
              </a:rPr>
              <a:t>ISO</a:t>
            </a:r>
          </a:p>
          <a:p>
            <a:endParaRPr lang="en-MY"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9AD2D57-672E-4AB8-99D2-B52886AC1698}"/>
              </a:ext>
            </a:extLst>
          </p:cNvPr>
          <p:cNvPicPr>
            <a:picLocks noChangeAspect="1"/>
          </p:cNvPicPr>
          <p:nvPr/>
        </p:nvPicPr>
        <p:blipFill>
          <a:blip r:embed="rId3"/>
          <a:stretch>
            <a:fillRect/>
          </a:stretch>
        </p:blipFill>
        <p:spPr>
          <a:xfrm>
            <a:off x="3106530" y="2435760"/>
            <a:ext cx="8154758" cy="3737865"/>
          </a:xfrm>
          <a:prstGeom prst="rect">
            <a:avLst/>
          </a:prstGeom>
        </p:spPr>
      </p:pic>
      <p:pic>
        <p:nvPicPr>
          <p:cNvPr id="8" name="Picture 2" descr="Malaysian Society Nephrology">
            <a:extLst>
              <a:ext uri="{FF2B5EF4-FFF2-40B4-BE49-F238E27FC236}">
                <a16:creationId xmlns:a16="http://schemas.microsoft.com/office/drawing/2014/main" id="{1687D4E0-F208-4BA8-A147-99845FF75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9582B35-E5BF-4A94-95A9-0F95976686AE}"/>
              </a:ext>
            </a:extLst>
          </p:cNvPr>
          <p:cNvSpPr/>
          <p:nvPr/>
        </p:nvSpPr>
        <p:spPr>
          <a:xfrm>
            <a:off x="5875987" y="2435759"/>
            <a:ext cx="1696597" cy="387280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Rectangle 8">
            <a:extLst>
              <a:ext uri="{FF2B5EF4-FFF2-40B4-BE49-F238E27FC236}">
                <a16:creationId xmlns:a16="http://schemas.microsoft.com/office/drawing/2014/main" id="{BF78F8C3-0D85-4DA6-A654-5B02788000CA}"/>
              </a:ext>
            </a:extLst>
          </p:cNvPr>
          <p:cNvSpPr/>
          <p:nvPr/>
        </p:nvSpPr>
        <p:spPr>
          <a:xfrm>
            <a:off x="7634689" y="2435759"/>
            <a:ext cx="1696597" cy="38728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Arrow: Notched Right 9">
            <a:extLst>
              <a:ext uri="{FF2B5EF4-FFF2-40B4-BE49-F238E27FC236}">
                <a16:creationId xmlns:a16="http://schemas.microsoft.com/office/drawing/2014/main" id="{3746126F-475D-402D-A126-4C5CD2C87665}"/>
              </a:ext>
            </a:extLst>
          </p:cNvPr>
          <p:cNvSpPr/>
          <p:nvPr/>
        </p:nvSpPr>
        <p:spPr>
          <a:xfrm>
            <a:off x="2403713" y="2988074"/>
            <a:ext cx="804441" cy="300210"/>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1" name="Arrow: Notched Right 10">
            <a:extLst>
              <a:ext uri="{FF2B5EF4-FFF2-40B4-BE49-F238E27FC236}">
                <a16:creationId xmlns:a16="http://schemas.microsoft.com/office/drawing/2014/main" id="{F8290AEA-F345-4B61-8ACF-1B362926C51A}"/>
              </a:ext>
            </a:extLst>
          </p:cNvPr>
          <p:cNvSpPr/>
          <p:nvPr/>
        </p:nvSpPr>
        <p:spPr>
          <a:xfrm>
            <a:off x="2409553" y="3743456"/>
            <a:ext cx="804441" cy="300210"/>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2" name="Arrow: Notched Right 11">
            <a:extLst>
              <a:ext uri="{FF2B5EF4-FFF2-40B4-BE49-F238E27FC236}">
                <a16:creationId xmlns:a16="http://schemas.microsoft.com/office/drawing/2014/main" id="{10E9C513-3476-4191-B190-8D7BC85D1226}"/>
              </a:ext>
            </a:extLst>
          </p:cNvPr>
          <p:cNvSpPr/>
          <p:nvPr/>
        </p:nvSpPr>
        <p:spPr>
          <a:xfrm>
            <a:off x="2380291" y="4431955"/>
            <a:ext cx="804441" cy="300210"/>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3" name="Arrow: Notched Right 12">
            <a:extLst>
              <a:ext uri="{FF2B5EF4-FFF2-40B4-BE49-F238E27FC236}">
                <a16:creationId xmlns:a16="http://schemas.microsoft.com/office/drawing/2014/main" id="{63F7DCC7-BA9E-4ED1-87CD-80DF550B959D}"/>
              </a:ext>
            </a:extLst>
          </p:cNvPr>
          <p:cNvSpPr/>
          <p:nvPr/>
        </p:nvSpPr>
        <p:spPr>
          <a:xfrm>
            <a:off x="2355821" y="5089356"/>
            <a:ext cx="804441" cy="300210"/>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3926881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75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Purification of water post RO treatment</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p:txBody>
          <a:bodyPr/>
          <a:lstStyle/>
          <a:p>
            <a:r>
              <a:rPr lang="en-US" dirty="0">
                <a:solidFill>
                  <a:schemeClr val="bg1"/>
                </a:solidFill>
                <a:latin typeface="Verdana" panose="020B0604030504040204" pitchFamily="34" charset="0"/>
                <a:ea typeface="Verdana" panose="020B0604030504040204" pitchFamily="34" charset="0"/>
              </a:rPr>
              <a:t>To ensure that fluid is free of bacteria or endotoxin  - ultrafilters and dialyzer</a:t>
            </a:r>
            <a:endParaRPr lang="en-MY" dirty="0">
              <a:solidFill>
                <a:schemeClr val="bg1"/>
              </a:solidFill>
              <a:latin typeface="Verdana" panose="020B0604030504040204" pitchFamily="34" charset="0"/>
              <a:ea typeface="Verdana" panose="020B0604030504040204" pitchFamily="34" charset="0"/>
            </a:endParaRPr>
          </a:p>
        </p:txBody>
      </p:sp>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146" name="Picture 2" descr="Figure 1.">
            <a:extLst>
              <a:ext uri="{FF2B5EF4-FFF2-40B4-BE49-F238E27FC236}">
                <a16:creationId xmlns:a16="http://schemas.microsoft.com/office/drawing/2014/main" id="{8B0B349A-5AD8-44E9-B518-99D6379F9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313" y="2930487"/>
            <a:ext cx="9485523" cy="36934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BD35B194-E937-4F12-8585-38DF4B4CC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pic>
        <p:nvPicPr>
          <p:cNvPr id="9" name="Picture 2" descr="Malaysian Society Nephrology">
            <a:extLst>
              <a:ext uri="{FF2B5EF4-FFF2-40B4-BE49-F238E27FC236}">
                <a16:creationId xmlns:a16="http://schemas.microsoft.com/office/drawing/2014/main" id="{53310D3A-2C9E-47B4-A40F-89CB54E08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DBC9DE2-6953-403A-A36E-B7CAD778E6A0}"/>
              </a:ext>
            </a:extLst>
          </p:cNvPr>
          <p:cNvSpPr/>
          <p:nvPr/>
        </p:nvSpPr>
        <p:spPr>
          <a:xfrm>
            <a:off x="7679106" y="5268350"/>
            <a:ext cx="955497" cy="11863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1" name="Rectangle 10">
            <a:extLst>
              <a:ext uri="{FF2B5EF4-FFF2-40B4-BE49-F238E27FC236}">
                <a16:creationId xmlns:a16="http://schemas.microsoft.com/office/drawing/2014/main" id="{D4263ABD-A016-4A28-95FF-F261212732B2}"/>
              </a:ext>
            </a:extLst>
          </p:cNvPr>
          <p:cNvSpPr/>
          <p:nvPr/>
        </p:nvSpPr>
        <p:spPr>
          <a:xfrm>
            <a:off x="6424365" y="5268350"/>
            <a:ext cx="955497" cy="11863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3" name="Rectangle 12">
            <a:extLst>
              <a:ext uri="{FF2B5EF4-FFF2-40B4-BE49-F238E27FC236}">
                <a16:creationId xmlns:a16="http://schemas.microsoft.com/office/drawing/2014/main" id="{223E5E03-810E-4ED2-A523-B7CE59B39CA1}"/>
              </a:ext>
            </a:extLst>
          </p:cNvPr>
          <p:cNvSpPr/>
          <p:nvPr/>
        </p:nvSpPr>
        <p:spPr>
          <a:xfrm>
            <a:off x="4208139" y="4574140"/>
            <a:ext cx="955497" cy="11863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41120177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Ultrapure water</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p:txBody>
          <a:bodyPr/>
          <a:lstStyle/>
          <a:p>
            <a:r>
              <a:rPr lang="en-US" sz="2400" dirty="0">
                <a:solidFill>
                  <a:schemeClr val="bg1"/>
                </a:solidFill>
                <a:latin typeface="Verdana" panose="020B0604030504040204" pitchFamily="34" charset="0"/>
                <a:ea typeface="Verdana" panose="020B0604030504040204" pitchFamily="34" charset="0"/>
              </a:rPr>
              <a:t>Ultra-pure RO water can be produced by </a:t>
            </a:r>
            <a:r>
              <a:rPr lang="en-US" sz="2400" dirty="0">
                <a:solidFill>
                  <a:srgbClr val="FFFF00"/>
                </a:solidFill>
                <a:latin typeface="Verdana" panose="020B0604030504040204" pitchFamily="34" charset="0"/>
                <a:ea typeface="Verdana" panose="020B0604030504040204" pitchFamily="34" charset="0"/>
              </a:rPr>
              <a:t>dual stage RO system</a:t>
            </a:r>
          </a:p>
          <a:p>
            <a:r>
              <a:rPr lang="en-US" sz="2400" dirty="0">
                <a:solidFill>
                  <a:schemeClr val="bg1"/>
                </a:solidFill>
                <a:latin typeface="Verdana" panose="020B0604030504040204" pitchFamily="34" charset="0"/>
                <a:ea typeface="Verdana" panose="020B0604030504040204" pitchFamily="34" charset="0"/>
              </a:rPr>
              <a:t>Can also be produced by the use of an </a:t>
            </a:r>
            <a:r>
              <a:rPr lang="en-US" sz="2400" dirty="0">
                <a:solidFill>
                  <a:srgbClr val="FFFF00"/>
                </a:solidFill>
                <a:latin typeface="Verdana" panose="020B0604030504040204" pitchFamily="34" charset="0"/>
                <a:ea typeface="Verdana" panose="020B0604030504040204" pitchFamily="34" charset="0"/>
              </a:rPr>
              <a:t>ultra-filter (pyrogen filters)</a:t>
            </a:r>
            <a:r>
              <a:rPr lang="en-US" sz="2400" dirty="0">
                <a:solidFill>
                  <a:schemeClr val="bg1"/>
                </a:solidFill>
                <a:latin typeface="Verdana" panose="020B0604030504040204" pitchFamily="34" charset="0"/>
                <a:ea typeface="Verdana" panose="020B0604030504040204" pitchFamily="34" charset="0"/>
              </a:rPr>
              <a:t> which have a pore size between 0.001 and 0.5µm and are able to filter endotoxin particles &gt; 1000 Daltons </a:t>
            </a:r>
          </a:p>
          <a:p>
            <a:r>
              <a:rPr lang="en-US" sz="2400" dirty="0">
                <a:solidFill>
                  <a:schemeClr val="bg1"/>
                </a:solidFill>
                <a:latin typeface="Verdana" panose="020B0604030504040204" pitchFamily="34" charset="0"/>
                <a:ea typeface="Verdana" panose="020B0604030504040204" pitchFamily="34" charset="0"/>
              </a:rPr>
              <a:t>Ultra-pure RO water must comply to </a:t>
            </a:r>
            <a:r>
              <a:rPr lang="en-US" sz="2400" dirty="0">
                <a:solidFill>
                  <a:srgbClr val="FFFF00"/>
                </a:solidFill>
                <a:latin typeface="Verdana" panose="020B0604030504040204" pitchFamily="34" charset="0"/>
                <a:ea typeface="Verdana" panose="020B0604030504040204" pitchFamily="34" charset="0"/>
              </a:rPr>
              <a:t>bacterial limits &lt;0.1 CFU/ml </a:t>
            </a:r>
            <a:r>
              <a:rPr lang="en-US" sz="2400" dirty="0">
                <a:solidFill>
                  <a:schemeClr val="bg1"/>
                </a:solidFill>
                <a:latin typeface="Verdana" panose="020B0604030504040204" pitchFamily="34" charset="0"/>
                <a:ea typeface="Verdana" panose="020B0604030504040204" pitchFamily="34" charset="0"/>
              </a:rPr>
              <a:t>and </a:t>
            </a:r>
            <a:r>
              <a:rPr lang="en-US" sz="2400" dirty="0">
                <a:solidFill>
                  <a:srgbClr val="FFFF00"/>
                </a:solidFill>
                <a:latin typeface="Verdana" panose="020B0604030504040204" pitchFamily="34" charset="0"/>
                <a:ea typeface="Verdana" panose="020B0604030504040204" pitchFamily="34" charset="0"/>
              </a:rPr>
              <a:t>endotoxin limits &lt;0.03 EU/ml</a:t>
            </a:r>
            <a:endParaRPr lang="en-MY" sz="2400" dirty="0">
              <a:solidFill>
                <a:srgbClr val="FFFF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2" descr="Malaysian Society Nephrology">
            <a:extLst>
              <a:ext uri="{FF2B5EF4-FFF2-40B4-BE49-F238E27FC236}">
                <a16:creationId xmlns:a16="http://schemas.microsoft.com/office/drawing/2014/main" id="{63C16DD3-B8B1-41FA-829C-184DC78BF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a:extLst>
              <a:ext uri="{FF2B5EF4-FFF2-40B4-BE49-F238E27FC236}">
                <a16:creationId xmlns:a16="http://schemas.microsoft.com/office/drawing/2014/main" id="{DF8A02FE-4B9C-47BD-BB0D-868F88703060}"/>
              </a:ext>
            </a:extLst>
          </p:cNvPr>
          <p:cNvPicPr>
            <a:picLocks noChangeAspect="1"/>
          </p:cNvPicPr>
          <p:nvPr/>
        </p:nvPicPr>
        <p:blipFill>
          <a:blip r:embed="rId4"/>
          <a:stretch>
            <a:fillRect/>
          </a:stretch>
        </p:blipFill>
        <p:spPr>
          <a:xfrm>
            <a:off x="4692777" y="4214392"/>
            <a:ext cx="4833344" cy="2240301"/>
          </a:xfrm>
          <a:prstGeom prst="rect">
            <a:avLst/>
          </a:prstGeom>
        </p:spPr>
      </p:pic>
    </p:spTree>
    <p:extLst>
      <p:ext uri="{BB962C8B-B14F-4D97-AF65-F5344CB8AC3E}">
        <p14:creationId xmlns:p14="http://schemas.microsoft.com/office/powerpoint/2010/main" val="42226352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One good reason!</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a:xfrm>
            <a:off x="838200" y="1873250"/>
            <a:ext cx="10721254" cy="3385934"/>
          </a:xfrm>
        </p:spPr>
        <p:txBody>
          <a:bodyPr/>
          <a:lstStyle/>
          <a:p>
            <a:r>
              <a:rPr lang="en-US" dirty="0">
                <a:solidFill>
                  <a:schemeClr val="bg1"/>
                </a:solidFill>
                <a:latin typeface="Verdana" panose="020B0604030504040204" pitchFamily="34" charset="0"/>
                <a:ea typeface="Verdana" panose="020B0604030504040204" pitchFamily="34" charset="0"/>
              </a:rPr>
              <a:t>One good reason!</a:t>
            </a:r>
          </a:p>
          <a:p>
            <a:endParaRPr lang="en-MY"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26" name="Picture 2" descr="mbselangor">
            <a:extLst>
              <a:ext uri="{FF2B5EF4-FFF2-40B4-BE49-F238E27FC236}">
                <a16:creationId xmlns:a16="http://schemas.microsoft.com/office/drawing/2014/main" id="{0E7E83DC-BD33-4F7F-99FF-ECADF5D21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073" y="2416136"/>
            <a:ext cx="7424054" cy="41342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laysian Society Nephrology">
            <a:extLst>
              <a:ext uri="{FF2B5EF4-FFF2-40B4-BE49-F238E27FC236}">
                <a16:creationId xmlns:a16="http://schemas.microsoft.com/office/drawing/2014/main" id="{FF59D550-8A02-4A3F-9F87-C38ED3AF46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4840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err="1">
                <a:solidFill>
                  <a:srgbClr val="FFC000"/>
                </a:solidFill>
                <a:latin typeface="Verdana" panose="020B0604030504040204" pitchFamily="34" charset="0"/>
                <a:ea typeface="Verdana" panose="020B0604030504040204" pitchFamily="34" charset="0"/>
              </a:rPr>
              <a:t>Haemodiafiltration</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a:xfrm>
            <a:off x="838200" y="1825625"/>
            <a:ext cx="5463448" cy="4351338"/>
          </a:xfrm>
        </p:spPr>
        <p:txBody>
          <a:bodyPr>
            <a:normAutofit/>
          </a:bodyPr>
          <a:lstStyle/>
          <a:p>
            <a:r>
              <a:rPr lang="en-US" sz="2400" b="0" i="0" dirty="0">
                <a:solidFill>
                  <a:schemeClr val="bg1"/>
                </a:solidFill>
                <a:effectLst/>
                <a:latin typeface="Verdana" panose="020B0604030504040204" pitchFamily="34" charset="0"/>
                <a:ea typeface="Verdana" panose="020B0604030504040204" pitchFamily="34" charset="0"/>
              </a:rPr>
              <a:t>HDF is a hybrid therapy combining within the same dialyzer module the two main solute transport mechanisms - diffusion and convection.</a:t>
            </a:r>
          </a:p>
          <a:p>
            <a:r>
              <a:rPr lang="en-US" sz="2400" dirty="0">
                <a:solidFill>
                  <a:schemeClr val="bg1"/>
                </a:solidFill>
                <a:latin typeface="Verdana" panose="020B0604030504040204" pitchFamily="34" charset="0"/>
                <a:ea typeface="Verdana" panose="020B0604030504040204" pitchFamily="34" charset="0"/>
              </a:rPr>
              <a:t>It requires large volume of substitution fluid which is </a:t>
            </a:r>
            <a:r>
              <a:rPr lang="en-US" sz="2400" dirty="0">
                <a:solidFill>
                  <a:srgbClr val="FFFF00"/>
                </a:solidFill>
                <a:latin typeface="Verdana" panose="020B0604030504040204" pitchFamily="34" charset="0"/>
                <a:ea typeface="Verdana" panose="020B0604030504040204" pitchFamily="34" charset="0"/>
              </a:rPr>
              <a:t>infused directly into the patient</a:t>
            </a:r>
          </a:p>
          <a:p>
            <a:r>
              <a:rPr lang="en-US" sz="2400" dirty="0">
                <a:solidFill>
                  <a:srgbClr val="FFFF00"/>
                </a:solidFill>
                <a:latin typeface="Verdana" panose="020B0604030504040204" pitchFamily="34" charset="0"/>
                <a:ea typeface="Verdana" panose="020B0604030504040204" pitchFamily="34" charset="0"/>
              </a:rPr>
              <a:t>Fluid needs to be sterile, non-pyrogenic</a:t>
            </a:r>
            <a:endParaRPr lang="en-MY" sz="2400" dirty="0">
              <a:solidFill>
                <a:srgbClr val="FFFF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2" descr="Malaysian Society Nephrology">
            <a:extLst>
              <a:ext uri="{FF2B5EF4-FFF2-40B4-BE49-F238E27FC236}">
                <a16:creationId xmlns:a16="http://schemas.microsoft.com/office/drawing/2014/main" id="{63C16DD3-B8B1-41FA-829C-184DC78BF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005274A6-D9BF-4C2A-AC64-371B63400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9044" y="2231317"/>
            <a:ext cx="5205954" cy="2935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519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Substitution Fluid</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p:txBody>
          <a:bodyPr/>
          <a:lstStyle/>
          <a:p>
            <a:r>
              <a:rPr lang="en-US" sz="2400" dirty="0">
                <a:solidFill>
                  <a:schemeClr val="bg1"/>
                </a:solidFill>
                <a:latin typeface="Verdana" panose="020B0604030504040204" pitchFamily="34" charset="0"/>
                <a:ea typeface="Verdana" panose="020B0604030504040204" pitchFamily="34" charset="0"/>
              </a:rPr>
              <a:t>produced by passing dialysis fluid through </a:t>
            </a:r>
            <a:r>
              <a:rPr lang="en-US" sz="2400" dirty="0">
                <a:solidFill>
                  <a:srgbClr val="FFFF00"/>
                </a:solidFill>
                <a:latin typeface="Verdana" panose="020B0604030504040204" pitchFamily="34" charset="0"/>
                <a:ea typeface="Verdana" panose="020B0604030504040204" pitchFamily="34" charset="0"/>
              </a:rPr>
              <a:t>2 ultra-filters (pyrogen filters)</a:t>
            </a:r>
            <a:endParaRPr lang="en-US" sz="2400" dirty="0">
              <a:solidFill>
                <a:schemeClr val="bg1"/>
              </a:solidFill>
              <a:latin typeface="Verdana" panose="020B0604030504040204" pitchFamily="34" charset="0"/>
              <a:ea typeface="Verdana" panose="020B0604030504040204" pitchFamily="34" charset="0"/>
            </a:endParaRPr>
          </a:p>
          <a:p>
            <a:r>
              <a:rPr lang="en-US" sz="2400" dirty="0">
                <a:solidFill>
                  <a:schemeClr val="bg1"/>
                </a:solidFill>
                <a:latin typeface="Verdana" panose="020B0604030504040204" pitchFamily="34" charset="0"/>
                <a:ea typeface="Verdana" panose="020B0604030504040204" pitchFamily="34" charset="0"/>
              </a:rPr>
              <a:t>Ultra-pure RO water must comply to bacterial limits </a:t>
            </a:r>
            <a:r>
              <a:rPr lang="en-US" sz="2400" dirty="0">
                <a:solidFill>
                  <a:srgbClr val="FFFF00"/>
                </a:solidFill>
                <a:latin typeface="Verdana" panose="020B0604030504040204" pitchFamily="34" charset="0"/>
                <a:ea typeface="Verdana" panose="020B0604030504040204" pitchFamily="34" charset="0"/>
              </a:rPr>
              <a:t>SAL &gt; 6</a:t>
            </a:r>
            <a:r>
              <a:rPr lang="en-US" sz="2400" dirty="0">
                <a:solidFill>
                  <a:schemeClr val="bg1"/>
                </a:solidFill>
                <a:latin typeface="Verdana" panose="020B0604030504040204" pitchFamily="34" charset="0"/>
                <a:ea typeface="Verdana" panose="020B0604030504040204" pitchFamily="34" charset="0"/>
              </a:rPr>
              <a:t> and </a:t>
            </a:r>
            <a:r>
              <a:rPr lang="en-US" sz="2400" dirty="0">
                <a:solidFill>
                  <a:srgbClr val="FFFF00"/>
                </a:solidFill>
                <a:latin typeface="Verdana" panose="020B0604030504040204" pitchFamily="34" charset="0"/>
                <a:ea typeface="Verdana" panose="020B0604030504040204" pitchFamily="34" charset="0"/>
              </a:rPr>
              <a:t>endotoxin limits &lt;0.03 EU/ml</a:t>
            </a:r>
          </a:p>
          <a:p>
            <a:r>
              <a:rPr lang="en-US" sz="2400" dirty="0">
                <a:solidFill>
                  <a:schemeClr val="bg1"/>
                </a:solidFill>
                <a:latin typeface="Verdana" panose="020B0604030504040204" pitchFamily="34" charset="0"/>
                <a:ea typeface="Verdana" panose="020B0604030504040204" pitchFamily="34" charset="0"/>
              </a:rPr>
              <a:t>* Sterility Assurance Level</a:t>
            </a:r>
            <a:endParaRPr lang="en-MY" sz="2400" dirty="0">
              <a:solidFill>
                <a:schemeClr val="bg1"/>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2" descr="Malaysian Society Nephrology">
            <a:extLst>
              <a:ext uri="{FF2B5EF4-FFF2-40B4-BE49-F238E27FC236}">
                <a16:creationId xmlns:a16="http://schemas.microsoft.com/office/drawing/2014/main" id="{63C16DD3-B8B1-41FA-829C-184DC78BF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C47181E-25B1-43EF-984D-865A32773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2196" y="4108764"/>
            <a:ext cx="6096000" cy="263842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D870B5B3-613F-4EB1-805C-2452D2728560}"/>
              </a:ext>
            </a:extLst>
          </p:cNvPr>
          <p:cNvSpPr/>
          <p:nvPr/>
        </p:nvSpPr>
        <p:spPr>
          <a:xfrm>
            <a:off x="6223764" y="4589138"/>
            <a:ext cx="1079653" cy="561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Oval 9">
            <a:extLst>
              <a:ext uri="{FF2B5EF4-FFF2-40B4-BE49-F238E27FC236}">
                <a16:creationId xmlns:a16="http://schemas.microsoft.com/office/drawing/2014/main" id="{28613A18-0777-4FBC-85F9-8B35383A18C3}"/>
              </a:ext>
            </a:extLst>
          </p:cNvPr>
          <p:cNvSpPr/>
          <p:nvPr/>
        </p:nvSpPr>
        <p:spPr>
          <a:xfrm>
            <a:off x="7602661" y="4555686"/>
            <a:ext cx="1079653" cy="561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4717292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Substitution Fluid for HDF</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a:xfrm>
            <a:off x="762000" y="1911350"/>
            <a:ext cx="10515600" cy="4351338"/>
          </a:xfrm>
        </p:spPr>
        <p:txBody>
          <a:bodyPr/>
          <a:lstStyle/>
          <a:p>
            <a:r>
              <a:rPr lang="en-US" dirty="0">
                <a:solidFill>
                  <a:schemeClr val="bg1"/>
                </a:solidFill>
                <a:latin typeface="Verdana" panose="020B0604030504040204" pitchFamily="34" charset="0"/>
                <a:ea typeface="Verdana" panose="020B0604030504040204" pitchFamily="34" charset="0"/>
              </a:rPr>
              <a:t>Dialysate water undergoes </a:t>
            </a:r>
            <a:r>
              <a:rPr lang="en-US" dirty="0">
                <a:solidFill>
                  <a:srgbClr val="FFFF00"/>
                </a:solidFill>
                <a:latin typeface="Verdana" panose="020B0604030504040204" pitchFamily="34" charset="0"/>
                <a:ea typeface="Verdana" panose="020B0604030504040204" pitchFamily="34" charset="0"/>
              </a:rPr>
              <a:t>2 ultrafilters</a:t>
            </a:r>
          </a:p>
          <a:p>
            <a:endParaRPr lang="en-MY"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26" name="Picture 2" descr="ONLINE hemodiafiltration with ONLINEplus system">
            <a:extLst>
              <a:ext uri="{FF2B5EF4-FFF2-40B4-BE49-F238E27FC236}">
                <a16:creationId xmlns:a16="http://schemas.microsoft.com/office/drawing/2014/main" id="{9D4AB5A7-CBA7-43FA-B593-B92A99BC2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7440" y="2381086"/>
            <a:ext cx="7620000" cy="43513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laysian Society Nephrology">
            <a:extLst>
              <a:ext uri="{FF2B5EF4-FFF2-40B4-BE49-F238E27FC236}">
                <a16:creationId xmlns:a16="http://schemas.microsoft.com/office/drawing/2014/main" id="{EBDEA9FA-CC08-40B4-B336-130D283D4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BB85DC0-71F2-4B4D-86B3-76878B48E7AE}"/>
              </a:ext>
            </a:extLst>
          </p:cNvPr>
          <p:cNvSpPr/>
          <p:nvPr/>
        </p:nvSpPr>
        <p:spPr>
          <a:xfrm>
            <a:off x="3448280" y="3429000"/>
            <a:ext cx="1465243" cy="22336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Rectangle 8">
            <a:extLst>
              <a:ext uri="{FF2B5EF4-FFF2-40B4-BE49-F238E27FC236}">
                <a16:creationId xmlns:a16="http://schemas.microsoft.com/office/drawing/2014/main" id="{4CBD7CF7-C2F4-4D46-9AB7-1748BBE6B95D}"/>
              </a:ext>
            </a:extLst>
          </p:cNvPr>
          <p:cNvSpPr/>
          <p:nvPr/>
        </p:nvSpPr>
        <p:spPr>
          <a:xfrm>
            <a:off x="4973382" y="2670858"/>
            <a:ext cx="1465243" cy="22336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779145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Substitution Fluid for HDF</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a:xfrm>
            <a:off x="762000" y="1911350"/>
            <a:ext cx="2955606" cy="4351338"/>
          </a:xfrm>
        </p:spPr>
        <p:txBody>
          <a:bodyPr/>
          <a:lstStyle/>
          <a:p>
            <a:r>
              <a:rPr lang="en-US" sz="2400" dirty="0">
                <a:solidFill>
                  <a:schemeClr val="bg1"/>
                </a:solidFill>
                <a:latin typeface="Verdana" panose="020B0604030504040204" pitchFamily="34" charset="0"/>
                <a:ea typeface="Verdana" panose="020B0604030504040204" pitchFamily="34" charset="0"/>
              </a:rPr>
              <a:t>2 pyrogen filters behind a HDF machine</a:t>
            </a:r>
          </a:p>
          <a:p>
            <a:endParaRPr lang="en-MY"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45464"/>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2" descr="Malaysian Society Nephrology">
            <a:extLst>
              <a:ext uri="{FF2B5EF4-FFF2-40B4-BE49-F238E27FC236}">
                <a16:creationId xmlns:a16="http://schemas.microsoft.com/office/drawing/2014/main" id="{EBDEA9FA-CC08-40B4-B336-130D283D4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3">
            <a:extLst>
              <a:ext uri="{FF2B5EF4-FFF2-40B4-BE49-F238E27FC236}">
                <a16:creationId xmlns:a16="http://schemas.microsoft.com/office/drawing/2014/main" id="{64C8036F-C752-444C-99E3-21DC433F3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3965" y="1812745"/>
            <a:ext cx="3545815" cy="3545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descr="Image result for substitution fluid hdf">
            <a:extLst>
              <a:ext uri="{FF2B5EF4-FFF2-40B4-BE49-F238E27FC236}">
                <a16:creationId xmlns:a16="http://schemas.microsoft.com/office/drawing/2014/main" id="{1D1BD0DC-CE8C-4566-81E3-38D67E79E4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4321"/>
          <a:stretch/>
        </p:blipFill>
        <p:spPr bwMode="auto">
          <a:xfrm>
            <a:off x="2199067" y="5480619"/>
            <a:ext cx="6858000" cy="106031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103FE55E-90BC-4D45-8C7E-E7D6DCE8D034}"/>
              </a:ext>
            </a:extLst>
          </p:cNvPr>
          <p:cNvCxnSpPr/>
          <p:nvPr/>
        </p:nvCxnSpPr>
        <p:spPr>
          <a:xfrm flipH="1" flipV="1">
            <a:off x="5375776" y="4025015"/>
            <a:ext cx="488917" cy="17514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343BD8B-5D37-4AF5-AEFF-3FE794B9CA6E}"/>
              </a:ext>
            </a:extLst>
          </p:cNvPr>
          <p:cNvCxnSpPr/>
          <p:nvPr/>
        </p:nvCxnSpPr>
        <p:spPr>
          <a:xfrm flipH="1" flipV="1">
            <a:off x="6266012" y="4025015"/>
            <a:ext cx="922449" cy="17070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1714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Summary</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p:txBody>
          <a:bodyPr/>
          <a:lstStyle/>
          <a:p>
            <a:r>
              <a:rPr lang="en-US" dirty="0">
                <a:solidFill>
                  <a:schemeClr val="bg1"/>
                </a:solidFill>
                <a:latin typeface="Verdana" panose="020B0604030504040204" pitchFamily="34" charset="0"/>
                <a:ea typeface="Verdana" panose="020B0604030504040204" pitchFamily="34" charset="0"/>
              </a:rPr>
              <a:t>Reverse Osmosis System for haemodialysis is important to ensure the patients receive safe water for dialysis.</a:t>
            </a:r>
          </a:p>
          <a:p>
            <a:r>
              <a:rPr lang="en-US" dirty="0">
                <a:solidFill>
                  <a:schemeClr val="bg1"/>
                </a:solidFill>
                <a:latin typeface="Verdana" panose="020B0604030504040204" pitchFamily="34" charset="0"/>
                <a:ea typeface="Verdana" panose="020B0604030504040204" pitchFamily="34" charset="0"/>
              </a:rPr>
              <a:t>Important to understand definitions of different types of water quality (ultrapure and substitution) as dialyzers and HD machines evolve.</a:t>
            </a:r>
          </a:p>
          <a:p>
            <a:endParaRPr lang="en-US" dirty="0">
              <a:solidFill>
                <a:schemeClr val="bg1"/>
              </a:solidFill>
              <a:latin typeface="Verdana" panose="020B0604030504040204" pitchFamily="34" charset="0"/>
              <a:ea typeface="Verdana" panose="020B0604030504040204" pitchFamily="34" charset="0"/>
            </a:endParaRPr>
          </a:p>
          <a:p>
            <a:endParaRPr lang="en-MY"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2" descr="Malaysian Society Nephrology">
            <a:extLst>
              <a:ext uri="{FF2B5EF4-FFF2-40B4-BE49-F238E27FC236}">
                <a16:creationId xmlns:a16="http://schemas.microsoft.com/office/drawing/2014/main" id="{35CD0B96-EBCB-41DC-8F39-A116EA354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762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r>
              <a:rPr lang="en-US" dirty="0">
                <a:solidFill>
                  <a:srgbClr val="FFC000"/>
                </a:solidFill>
                <a:latin typeface="Verdana" panose="020B0604030504040204" pitchFamily="34" charset="0"/>
                <a:ea typeface="Verdana" panose="020B0604030504040204" pitchFamily="34" charset="0"/>
              </a:rPr>
              <a:t>Come Join Renal UiTM!</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pic>
        <p:nvPicPr>
          <p:cNvPr id="8196" name="Picture 4">
            <a:extLst>
              <a:ext uri="{FF2B5EF4-FFF2-40B4-BE49-F238E27FC236}">
                <a16:creationId xmlns:a16="http://schemas.microsoft.com/office/drawing/2014/main" id="{055D0A54-1E7D-4976-8622-27E237405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8666" y="229895"/>
            <a:ext cx="4308743" cy="57449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32C417BD-0258-4387-9599-AE3E5B165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626" y="1825625"/>
            <a:ext cx="8028922" cy="4528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alaysian Society Nephrology">
            <a:extLst>
              <a:ext uri="{FF2B5EF4-FFF2-40B4-BE49-F238E27FC236}">
                <a16:creationId xmlns:a16="http://schemas.microsoft.com/office/drawing/2014/main" id="{1F3CA233-9DBE-465A-8D3D-443816A05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1470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BC025-87F0-4592-9286-2933CD29A07A}"/>
              </a:ext>
            </a:extLst>
          </p:cNvPr>
          <p:cNvSpPr>
            <a:spLocks noGrp="1"/>
          </p:cNvSpPr>
          <p:nvPr>
            <p:ph type="title"/>
          </p:nvPr>
        </p:nvSpPr>
        <p:spPr>
          <a:xfrm>
            <a:off x="838200" y="1059188"/>
            <a:ext cx="10515600" cy="1325563"/>
          </a:xfrm>
        </p:spPr>
        <p:txBody>
          <a:bodyPr>
            <a:normAutofit/>
          </a:bodyPr>
          <a:lstStyle/>
          <a:p>
            <a:pPr algn="ctr"/>
            <a:r>
              <a:rPr lang="en-US" sz="4800" b="1" dirty="0">
                <a:solidFill>
                  <a:srgbClr val="FFC000"/>
                </a:solidFill>
                <a:latin typeface="Verdana" panose="020B0604030504040204" pitchFamily="34" charset="0"/>
                <a:ea typeface="Verdana" panose="020B0604030504040204" pitchFamily="34" charset="0"/>
              </a:rPr>
              <a:t>THANK YOU!</a:t>
            </a:r>
            <a:endParaRPr lang="en-MY" sz="4800" b="1" dirty="0">
              <a:solidFill>
                <a:srgbClr val="FFC000"/>
              </a:solidFill>
              <a:latin typeface="Verdana" panose="020B0604030504040204" pitchFamily="34" charset="0"/>
              <a:ea typeface="Verdana" panose="020B0604030504040204" pitchFamily="34" charset="0"/>
            </a:endParaRPr>
          </a:p>
        </p:txBody>
      </p:sp>
      <p:pic>
        <p:nvPicPr>
          <p:cNvPr id="4" name="Picture 2" descr="Malaysian Society Nephrology">
            <a:extLst>
              <a:ext uri="{FF2B5EF4-FFF2-40B4-BE49-F238E27FC236}">
                <a16:creationId xmlns:a16="http://schemas.microsoft.com/office/drawing/2014/main" id="{BA7FC614-A451-4EF0-9AE6-5A9414AD3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fb twitter instagram logo png">
            <a:extLst>
              <a:ext uri="{FF2B5EF4-FFF2-40B4-BE49-F238E27FC236}">
                <a16:creationId xmlns:a16="http://schemas.microsoft.com/office/drawing/2014/main" id="{27FE46C9-BD53-49D5-A6D2-EF67DC2C09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8654" y="2780384"/>
            <a:ext cx="2545449" cy="25454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46D1DAF-B39A-494E-B02A-68CE9B571F2B}"/>
              </a:ext>
            </a:extLst>
          </p:cNvPr>
          <p:cNvSpPr txBox="1"/>
          <p:nvPr/>
        </p:nvSpPr>
        <p:spPr>
          <a:xfrm>
            <a:off x="3809082" y="2780384"/>
            <a:ext cx="6097836" cy="523220"/>
          </a:xfrm>
          <a:prstGeom prst="rect">
            <a:avLst/>
          </a:prstGeom>
          <a:noFill/>
        </p:spPr>
        <p:txBody>
          <a:bodyPr wrap="square">
            <a:spAutoFit/>
          </a:bodyPr>
          <a:lstStyle/>
          <a:p>
            <a:r>
              <a:rPr lang="en-GB" sz="2800" dirty="0">
                <a:solidFill>
                  <a:srgbClr val="FFFF00"/>
                </a:solidFill>
                <a:latin typeface="Verdana" panose="020B0604030504040204" pitchFamily="34" charset="0"/>
                <a:ea typeface="Verdana" panose="020B0604030504040204" pitchFamily="34" charset="0"/>
                <a:cs typeface="Arial Unicode MS" panose="020B0604020202020204" pitchFamily="34" charset="-128"/>
              </a:rPr>
              <a:t>follow us @ Renal Uitm  </a:t>
            </a:r>
          </a:p>
        </p:txBody>
      </p:sp>
      <p:pic>
        <p:nvPicPr>
          <p:cNvPr id="11" name="Picture 10" descr="Logo&#10;&#10;Description automatically generated">
            <a:extLst>
              <a:ext uri="{FF2B5EF4-FFF2-40B4-BE49-F238E27FC236}">
                <a16:creationId xmlns:a16="http://schemas.microsoft.com/office/drawing/2014/main" id="{A102DA44-C653-4DAD-8D4E-C6F36815E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7440" y="6345464"/>
            <a:ext cx="2194560" cy="393534"/>
          </a:xfrm>
          <a:prstGeom prst="rect">
            <a:avLst/>
          </a:prstGeom>
        </p:spPr>
      </p:pic>
    </p:spTree>
    <p:extLst>
      <p:ext uri="{BB962C8B-B14F-4D97-AF65-F5344CB8AC3E}">
        <p14:creationId xmlns:p14="http://schemas.microsoft.com/office/powerpoint/2010/main" val="12023099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1304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8697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Distribution</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8194" name="Picture 2" descr="Amazon.com: Cuisinart Set of 3 Fine Mesh Stainless Steel Strainers: Kitchen  &amp; Dining">
            <a:extLst>
              <a:ext uri="{FF2B5EF4-FFF2-40B4-BE49-F238E27FC236}">
                <a16:creationId xmlns:a16="http://schemas.microsoft.com/office/drawing/2014/main" id="{57EBD72D-6EE5-48D7-AA6D-2B9402ABFD7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48874" y="2132012"/>
            <a:ext cx="641790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laysian Society Nephrology">
            <a:extLst>
              <a:ext uri="{FF2B5EF4-FFF2-40B4-BE49-F238E27FC236}">
                <a16:creationId xmlns:a16="http://schemas.microsoft.com/office/drawing/2014/main" id="{3FBE4B3B-E402-4574-A6AE-8EC93FD4B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865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The Water Cycle</a:t>
            </a:r>
            <a:endParaRPr lang="en-MY" dirty="0">
              <a:solidFill>
                <a:srgbClr val="FFC000"/>
              </a:solidFill>
              <a:latin typeface="Verdana" panose="020B0604030504040204" pitchFamily="34" charset="0"/>
              <a:ea typeface="Verdana" panose="020B0604030504040204" pitchFamily="34" charset="0"/>
            </a:endParaRPr>
          </a:p>
        </p:txBody>
      </p:sp>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4" name="Picture 2" descr="Water Cycle - A Diagram Of Water Cycle with Detailed Explanations">
            <a:extLst>
              <a:ext uri="{FF2B5EF4-FFF2-40B4-BE49-F238E27FC236}">
                <a16:creationId xmlns:a16="http://schemas.microsoft.com/office/drawing/2014/main" id="{1283C77F-A671-4EF9-8179-594A86301C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0164" y="1896361"/>
            <a:ext cx="4931719" cy="46900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rban Water Cycle | National Geographic Society">
            <a:extLst>
              <a:ext uri="{FF2B5EF4-FFF2-40B4-BE49-F238E27FC236}">
                <a16:creationId xmlns:a16="http://schemas.microsoft.com/office/drawing/2014/main" id="{A1A3DADB-885C-4BA6-B8A4-C6D3B48B9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853" y="1860387"/>
            <a:ext cx="5242560" cy="46900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laysian Society Nephrology">
            <a:extLst>
              <a:ext uri="{FF2B5EF4-FFF2-40B4-BE49-F238E27FC236}">
                <a16:creationId xmlns:a16="http://schemas.microsoft.com/office/drawing/2014/main" id="{C917925A-066E-4B2C-A777-ADC1F9B9FB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8198B51D-880D-4F34-ABF4-97B7F956EB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spTree>
    <p:extLst>
      <p:ext uri="{BB962C8B-B14F-4D97-AF65-F5344CB8AC3E}">
        <p14:creationId xmlns:p14="http://schemas.microsoft.com/office/powerpoint/2010/main" val="1816393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E5463-13B7-4525-AC8D-631869A53899}"/>
              </a:ext>
            </a:extLst>
          </p:cNvPr>
          <p:cNvSpPr>
            <a:spLocks noGrp="1"/>
          </p:cNvSpPr>
          <p:nvPr>
            <p:ph type="title"/>
          </p:nvPr>
        </p:nvSpPr>
        <p:spPr/>
        <p:txBody>
          <a:bodyPr/>
          <a:lstStyle/>
          <a:p>
            <a:endParaRPr lang="en-MY"/>
          </a:p>
        </p:txBody>
      </p:sp>
      <p:pic>
        <p:nvPicPr>
          <p:cNvPr id="2050" name="Picture 2" descr="Membrane separation - Sepra">
            <a:extLst>
              <a:ext uri="{FF2B5EF4-FFF2-40B4-BE49-F238E27FC236}">
                <a16:creationId xmlns:a16="http://schemas.microsoft.com/office/drawing/2014/main" id="{7FAFEFF6-C45E-4CA8-950C-8D605571B9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4375" y="142875"/>
            <a:ext cx="10725150" cy="6553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alaysian Society Nephrology">
            <a:extLst>
              <a:ext uri="{FF2B5EF4-FFF2-40B4-BE49-F238E27FC236}">
                <a16:creationId xmlns:a16="http://schemas.microsoft.com/office/drawing/2014/main" id="{F3EE1D34-6DD9-4680-BAC8-FE4929A47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3459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7E584-3F26-4ACA-AE0D-F2C5028C4101}"/>
              </a:ext>
            </a:extLst>
          </p:cNvPr>
          <p:cNvSpPr>
            <a:spLocks noGrp="1"/>
          </p:cNvSpPr>
          <p:nvPr>
            <p:ph type="title"/>
          </p:nvPr>
        </p:nvSpPr>
        <p:spPr/>
        <p:txBody>
          <a:bodyPr/>
          <a:lstStyle/>
          <a:p>
            <a:endParaRPr lang="en-MY"/>
          </a:p>
        </p:txBody>
      </p:sp>
      <p:pic>
        <p:nvPicPr>
          <p:cNvPr id="3074" name="Picture 2" descr="filtration-spectrum - | IWE Ltd">
            <a:extLst>
              <a:ext uri="{FF2B5EF4-FFF2-40B4-BE49-F238E27FC236}">
                <a16:creationId xmlns:a16="http://schemas.microsoft.com/office/drawing/2014/main" id="{C31B29FB-EB37-4F1B-842F-93809426C2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8150" y="119796"/>
            <a:ext cx="11153775" cy="67382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alaysian Society Nephrology">
            <a:extLst>
              <a:ext uri="{FF2B5EF4-FFF2-40B4-BE49-F238E27FC236}">
                <a16:creationId xmlns:a16="http://schemas.microsoft.com/office/drawing/2014/main" id="{06C28699-AC6B-48D1-A138-F56250E7A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471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89DF-4C6D-41A9-87D1-5ABA1422233D}"/>
              </a:ext>
            </a:extLst>
          </p:cNvPr>
          <p:cNvSpPr>
            <a:spLocks noGrp="1"/>
          </p:cNvSpPr>
          <p:nvPr>
            <p:ph type="title"/>
          </p:nvPr>
        </p:nvSpPr>
        <p:spPr/>
        <p:txBody>
          <a:bodyPr/>
          <a:lstStyle/>
          <a:p>
            <a:endParaRPr lang="en-MY"/>
          </a:p>
        </p:txBody>
      </p:sp>
      <p:pic>
        <p:nvPicPr>
          <p:cNvPr id="4098" name="Picture 2" descr="Membrane technology - Wikipedia">
            <a:extLst>
              <a:ext uri="{FF2B5EF4-FFF2-40B4-BE49-F238E27FC236}">
                <a16:creationId xmlns:a16="http://schemas.microsoft.com/office/drawing/2014/main" id="{69D7BF93-6CB1-4A3D-9645-46C0B03B91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204200" cy="64928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eights: Molecular Weights">
            <a:extLst>
              <a:ext uri="{FF2B5EF4-FFF2-40B4-BE49-F238E27FC236}">
                <a16:creationId xmlns:a16="http://schemas.microsoft.com/office/drawing/2014/main" id="{8BC09289-64EF-460D-9E05-7289DD637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040" y="1027906"/>
            <a:ext cx="6118860" cy="5200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laysian Society Nephrology">
            <a:extLst>
              <a:ext uri="{FF2B5EF4-FFF2-40B4-BE49-F238E27FC236}">
                <a16:creationId xmlns:a16="http://schemas.microsoft.com/office/drawing/2014/main" id="{A1A14217-0C1D-4EDD-A145-54117C1E0B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654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C4F5E-3C2A-4505-9223-EF818CB45A5C}"/>
              </a:ext>
            </a:extLst>
          </p:cNvPr>
          <p:cNvSpPr>
            <a:spLocks noGrp="1"/>
          </p:cNvSpPr>
          <p:nvPr>
            <p:ph type="title"/>
          </p:nvPr>
        </p:nvSpPr>
        <p:spPr/>
        <p:txBody>
          <a:bodyPr/>
          <a:lstStyle/>
          <a:p>
            <a:endParaRPr lang="en-MY"/>
          </a:p>
        </p:txBody>
      </p:sp>
      <p:pic>
        <p:nvPicPr>
          <p:cNvPr id="5122" name="Picture 2" descr="Fig. 1. Theoretical sieving curves for 3 different classes of membranes: (1) high flux (HF), (2) high retention onset (HRO), and (3) high cutoff (HCO). The point in the curve where sieving coefficient is 0.1 determines the molecular weight cutoff (CO) value. The point in the curve where the sieving coefficient is 0.9 determines the molecular weight retention onset (RO) value. It appears evident that HRO membrane, although presenting a similar cutoff value of the HF membrane, displays a completely different behavior. While the RO for the HF membrane is in the range of 1,200 Da (Vit B12), the RO for the HRO membrane is in the range of 12,000 Da (-2 microglobulin). MWCO value can be different in the 2 membranes with small leakage of albumin in the HRO class, but this effect is rapidly neutralized after a few minutes from the beginning of the treatment due to protein deposition at the blood membrane interface. HCO membrane has a CO value beyond the molecular weight of albumin and determines some albumin loss. Modified from Ronco and La Manna [33] .">
            <a:extLst>
              <a:ext uri="{FF2B5EF4-FFF2-40B4-BE49-F238E27FC236}">
                <a16:creationId xmlns:a16="http://schemas.microsoft.com/office/drawing/2014/main" id="{39B122C7-819A-4F22-AEFB-2B01DA6340E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7994" y="462337"/>
            <a:ext cx="9781515" cy="62925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alaysian Society Nephrology">
            <a:extLst>
              <a:ext uri="{FF2B5EF4-FFF2-40B4-BE49-F238E27FC236}">
                <a16:creationId xmlns:a16="http://schemas.microsoft.com/office/drawing/2014/main" id="{9E38AA85-8ECE-4995-AD13-A10A497E5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1869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Distribution</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7170" name="Picture 2" descr="Filter membrane categories, membrane pore sizes, MWCOs and transmem-... |  Download Table">
            <a:extLst>
              <a:ext uri="{FF2B5EF4-FFF2-40B4-BE49-F238E27FC236}">
                <a16:creationId xmlns:a16="http://schemas.microsoft.com/office/drawing/2014/main" id="{2A3EA357-B92E-42AD-8A1C-2D3D0052D24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24025" y="2429669"/>
            <a:ext cx="80962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laysian Society Nephrology">
            <a:extLst>
              <a:ext uri="{FF2B5EF4-FFF2-40B4-BE49-F238E27FC236}">
                <a16:creationId xmlns:a16="http://schemas.microsoft.com/office/drawing/2014/main" id="{CD9A03C7-3F31-411F-8100-670AE8911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5623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F98E4-5275-404A-8BA1-C59A66AB8103}"/>
              </a:ext>
            </a:extLst>
          </p:cNvPr>
          <p:cNvSpPr>
            <a:spLocks noGrp="1"/>
          </p:cNvSpPr>
          <p:nvPr>
            <p:ph type="title"/>
          </p:nvPr>
        </p:nvSpPr>
        <p:spPr/>
        <p:txBody>
          <a:bodyPr/>
          <a:lstStyle/>
          <a:p>
            <a:endParaRPr lang="en-MY"/>
          </a:p>
        </p:txBody>
      </p:sp>
      <p:pic>
        <p:nvPicPr>
          <p:cNvPr id="4" name="Content Placeholder 3">
            <a:extLst>
              <a:ext uri="{FF2B5EF4-FFF2-40B4-BE49-F238E27FC236}">
                <a16:creationId xmlns:a16="http://schemas.microsoft.com/office/drawing/2014/main" id="{C3998480-1565-4F09-BA37-498C53BC0856}"/>
              </a:ext>
            </a:extLst>
          </p:cNvPr>
          <p:cNvPicPr>
            <a:picLocks noGrp="1" noChangeAspect="1"/>
          </p:cNvPicPr>
          <p:nvPr>
            <p:ph idx="1"/>
          </p:nvPr>
        </p:nvPicPr>
        <p:blipFill>
          <a:blip r:embed="rId3"/>
          <a:stretch>
            <a:fillRect/>
          </a:stretch>
        </p:blipFill>
        <p:spPr>
          <a:xfrm>
            <a:off x="3526420" y="2543430"/>
            <a:ext cx="5139159" cy="2915728"/>
          </a:xfrm>
          <a:prstGeom prst="rect">
            <a:avLst/>
          </a:prstGeom>
        </p:spPr>
      </p:pic>
    </p:spTree>
    <p:extLst>
      <p:ext uri="{BB962C8B-B14F-4D97-AF65-F5344CB8AC3E}">
        <p14:creationId xmlns:p14="http://schemas.microsoft.com/office/powerpoint/2010/main" val="4061564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Multimedia</a:t>
            </a:r>
            <a:endParaRPr lang="en-MY" dirty="0">
              <a:solidFill>
                <a:srgbClr val="FFC000"/>
              </a:solidFill>
              <a:latin typeface="Verdana" panose="020B0604030504040204" pitchFamily="34" charset="0"/>
              <a:ea typeface="Verdana" panose="020B0604030504040204" pitchFamily="34" charset="0"/>
            </a:endParaRPr>
          </a:p>
        </p:txBody>
      </p:sp>
      <p:pic>
        <p:nvPicPr>
          <p:cNvPr id="6" name="Content Placeholder 5">
            <a:extLst>
              <a:ext uri="{FF2B5EF4-FFF2-40B4-BE49-F238E27FC236}">
                <a16:creationId xmlns:a16="http://schemas.microsoft.com/office/drawing/2014/main" id="{88DC8A5E-0452-4EA1-ACA1-57CEE310B56A}"/>
              </a:ext>
            </a:extLst>
          </p:cNvPr>
          <p:cNvPicPr>
            <a:picLocks noGrp="1" noChangeAspect="1"/>
          </p:cNvPicPr>
          <p:nvPr>
            <p:ph idx="1"/>
          </p:nvPr>
        </p:nvPicPr>
        <p:blipFill>
          <a:blip r:embed="rId2"/>
          <a:stretch>
            <a:fillRect/>
          </a:stretch>
        </p:blipFill>
        <p:spPr>
          <a:xfrm>
            <a:off x="1009651" y="2019299"/>
            <a:ext cx="6934200" cy="4156078"/>
          </a:xfrm>
        </p:spPr>
      </p:pic>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2" descr="Malaysian Society Nephrology">
            <a:extLst>
              <a:ext uri="{FF2B5EF4-FFF2-40B4-BE49-F238E27FC236}">
                <a16:creationId xmlns:a16="http://schemas.microsoft.com/office/drawing/2014/main" id="{B40FFD1E-51BB-416E-A33E-835BADD3C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177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Introduction</a:t>
            </a:r>
            <a:endParaRPr lang="en-MY" dirty="0">
              <a:solidFill>
                <a:srgbClr val="FFC000"/>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FC9590F-1705-4A75-AEC0-CB33E3340397}"/>
              </a:ext>
            </a:extLst>
          </p:cNvPr>
          <p:cNvSpPr>
            <a:spLocks noGrp="1"/>
          </p:cNvSpPr>
          <p:nvPr>
            <p:ph idx="1"/>
          </p:nvPr>
        </p:nvSpPr>
        <p:spPr/>
        <p:txBody>
          <a:bodyPr/>
          <a:lstStyle/>
          <a:p>
            <a:r>
              <a:rPr lang="en-US" dirty="0">
                <a:solidFill>
                  <a:schemeClr val="bg1"/>
                </a:solidFill>
                <a:latin typeface="Verdana" panose="020B0604030504040204" pitchFamily="34" charset="0"/>
                <a:ea typeface="Verdana" panose="020B0604030504040204" pitchFamily="34" charset="0"/>
              </a:rPr>
              <a:t>https://doctorlib.info/urology/hemodialysis/6.html</a:t>
            </a:r>
            <a:endParaRPr lang="en-MY" dirty="0"/>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2" descr="Malaysian Society Nephrology">
            <a:extLst>
              <a:ext uri="{FF2B5EF4-FFF2-40B4-BE49-F238E27FC236}">
                <a16:creationId xmlns:a16="http://schemas.microsoft.com/office/drawing/2014/main" id="{CDB6AE09-BA10-4E7A-B0C6-7A5EF3A24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087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The drinking water cycle</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2163D8F-76D8-42E5-9A88-D7E685A02D25}"/>
              </a:ext>
            </a:extLst>
          </p:cNvPr>
          <p:cNvSpPr>
            <a:spLocks noGrp="1"/>
          </p:cNvSpPr>
          <p:nvPr>
            <p:ph idx="1"/>
          </p:nvPr>
        </p:nvSpPr>
        <p:spPr/>
        <p:txBody>
          <a:bodyPr>
            <a:normAutofit/>
          </a:bodyPr>
          <a:lstStyle/>
          <a:p>
            <a:r>
              <a:rPr lang="en-US" sz="2400" dirty="0">
                <a:solidFill>
                  <a:schemeClr val="bg1"/>
                </a:solidFill>
                <a:latin typeface="Verdana" panose="020B0604030504040204" pitchFamily="34" charset="0"/>
                <a:ea typeface="Verdana" panose="020B0604030504040204" pitchFamily="34" charset="0"/>
              </a:rPr>
              <a:t>Actually </a:t>
            </a:r>
            <a:r>
              <a:rPr lang="en-US" sz="2400" dirty="0" err="1">
                <a:solidFill>
                  <a:schemeClr val="bg1"/>
                </a:solidFill>
                <a:latin typeface="Verdana" panose="020B0604030504040204" pitchFamily="34" charset="0"/>
                <a:ea typeface="Verdana" panose="020B0604030504040204" pitchFamily="34" charset="0"/>
              </a:rPr>
              <a:t>Syabas</a:t>
            </a:r>
            <a:r>
              <a:rPr lang="en-US" sz="2400" dirty="0">
                <a:solidFill>
                  <a:schemeClr val="bg1"/>
                </a:solidFill>
                <a:latin typeface="Verdana" panose="020B0604030504040204" pitchFamily="34" charset="0"/>
                <a:ea typeface="Verdana" panose="020B0604030504040204" pitchFamily="34" charset="0"/>
              </a:rPr>
              <a:t> are doing a great job to provide us safe water</a:t>
            </a:r>
          </a:p>
          <a:p>
            <a:r>
              <a:rPr lang="en-US" sz="2400" dirty="0">
                <a:solidFill>
                  <a:schemeClr val="bg1"/>
                </a:solidFill>
                <a:latin typeface="Verdana" panose="020B0604030504040204" pitchFamily="34" charset="0"/>
                <a:ea typeface="Verdana" panose="020B0604030504040204" pitchFamily="34" charset="0"/>
              </a:rPr>
              <a:t>Process all the natural water as well as the waste water</a:t>
            </a:r>
          </a:p>
          <a:p>
            <a:r>
              <a:rPr lang="en-US" sz="2400" dirty="0">
                <a:solidFill>
                  <a:schemeClr val="bg1"/>
                </a:solidFill>
                <a:latin typeface="Verdana" panose="020B0604030504040204" pitchFamily="34" charset="0"/>
                <a:ea typeface="Verdana" panose="020B0604030504040204" pitchFamily="34" charset="0"/>
              </a:rPr>
              <a:t>However the water produced still has traces of elements and bacteria</a:t>
            </a:r>
          </a:p>
        </p:txBody>
      </p:sp>
      <p:pic>
        <p:nvPicPr>
          <p:cNvPr id="9" name="Picture 2" descr="drinking-water-cycle | Water Treatment | Waste Water Treatment | Water  Treatment Process &amp; Plant Design">
            <a:extLst>
              <a:ext uri="{FF2B5EF4-FFF2-40B4-BE49-F238E27FC236}">
                <a16:creationId xmlns:a16="http://schemas.microsoft.com/office/drawing/2014/main" id="{FEB9319A-D5DE-4E50-8C41-A1D8AF81112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80205" y="3246998"/>
            <a:ext cx="6725568" cy="33034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laysian Society Nephrology">
            <a:extLst>
              <a:ext uri="{FF2B5EF4-FFF2-40B4-BE49-F238E27FC236}">
                <a16:creationId xmlns:a16="http://schemas.microsoft.com/office/drawing/2014/main" id="{C20D0460-70EF-4ED1-8F3E-0872DF79E1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3922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Water treatment – consumption and daily use</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2163D8F-76D8-42E5-9A88-D7E685A02D25}"/>
              </a:ext>
            </a:extLst>
          </p:cNvPr>
          <p:cNvSpPr>
            <a:spLocks noGrp="1"/>
          </p:cNvSpPr>
          <p:nvPr>
            <p:ph idx="1"/>
          </p:nvPr>
        </p:nvSpPr>
        <p:spPr>
          <a:xfrm>
            <a:off x="961490" y="1825625"/>
            <a:ext cx="10515600" cy="4351338"/>
          </a:xfrm>
        </p:spPr>
        <p:txBody>
          <a:bodyPr>
            <a:normAutofit/>
          </a:bodyPr>
          <a:lstStyle/>
          <a:p>
            <a:r>
              <a:rPr lang="en-US" sz="2400" dirty="0">
                <a:solidFill>
                  <a:srgbClr val="FFFF00"/>
                </a:solidFill>
                <a:latin typeface="Verdana" panose="020B0604030504040204" pitchFamily="34" charset="0"/>
                <a:ea typeface="Verdana" panose="020B0604030504040204" pitchFamily="34" charset="0"/>
              </a:rPr>
              <a:t>Waste water treatment </a:t>
            </a:r>
            <a:r>
              <a:rPr lang="en-US" sz="2400" dirty="0">
                <a:solidFill>
                  <a:schemeClr val="bg1"/>
                </a:solidFill>
                <a:latin typeface="Verdana" panose="020B0604030504040204" pitchFamily="34" charset="0"/>
                <a:ea typeface="Verdana" panose="020B0604030504040204" pitchFamily="34" charset="0"/>
              </a:rPr>
              <a:t>and </a:t>
            </a:r>
            <a:r>
              <a:rPr lang="en-US" sz="2400" dirty="0">
                <a:solidFill>
                  <a:srgbClr val="FFFF00"/>
                </a:solidFill>
                <a:latin typeface="Verdana" panose="020B0604030504040204" pitchFamily="34" charset="0"/>
                <a:ea typeface="Verdana" panose="020B0604030504040204" pitchFamily="34" charset="0"/>
              </a:rPr>
              <a:t>drinking water treatment</a:t>
            </a:r>
          </a:p>
        </p:txBody>
      </p:sp>
      <p:pic>
        <p:nvPicPr>
          <p:cNvPr id="10" name="Picture 2" descr="Malaysian Society Nephrology">
            <a:extLst>
              <a:ext uri="{FF2B5EF4-FFF2-40B4-BE49-F238E27FC236}">
                <a16:creationId xmlns:a16="http://schemas.microsoft.com/office/drawing/2014/main" id="{C20D0460-70EF-4ED1-8F3E-0872DF79E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he human water cycle - Mitte">
            <a:extLst>
              <a:ext uri="{FF2B5EF4-FFF2-40B4-BE49-F238E27FC236}">
                <a16:creationId xmlns:a16="http://schemas.microsoft.com/office/drawing/2014/main" id="{E008413F-C99C-48A4-AFE6-30ABC85426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49" y="2245596"/>
            <a:ext cx="6921577" cy="451715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47E56FD5-63F8-4095-A263-FC3765C1BC8A}"/>
              </a:ext>
            </a:extLst>
          </p:cNvPr>
          <p:cNvSpPr/>
          <p:nvPr/>
        </p:nvSpPr>
        <p:spPr>
          <a:xfrm>
            <a:off x="3966072" y="4098275"/>
            <a:ext cx="1024569" cy="6059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1" name="Oval 10">
            <a:extLst>
              <a:ext uri="{FF2B5EF4-FFF2-40B4-BE49-F238E27FC236}">
                <a16:creationId xmlns:a16="http://schemas.microsoft.com/office/drawing/2014/main" id="{7FAE2071-BB48-4C6F-B00E-3B5708421C7A}"/>
              </a:ext>
            </a:extLst>
          </p:cNvPr>
          <p:cNvSpPr/>
          <p:nvPr/>
        </p:nvSpPr>
        <p:spPr>
          <a:xfrm>
            <a:off x="7513178" y="4098274"/>
            <a:ext cx="1024569" cy="6059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36690686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BA6C-07A1-4A6C-BADD-ED1C57FB5A60}"/>
              </a:ext>
            </a:extLst>
          </p:cNvPr>
          <p:cNvSpPr>
            <a:spLocks noGrp="1"/>
          </p:cNvSpPr>
          <p:nvPr>
            <p:ph type="title"/>
          </p:nvPr>
        </p:nvSpPr>
        <p:spPr/>
        <p:txBody>
          <a:bodyPr/>
          <a:lstStyle/>
          <a:p>
            <a:pPr algn="ctr"/>
            <a:r>
              <a:rPr lang="en-US" dirty="0">
                <a:solidFill>
                  <a:srgbClr val="FFC000"/>
                </a:solidFill>
                <a:latin typeface="Verdana" panose="020B0604030504040204" pitchFamily="34" charset="0"/>
                <a:ea typeface="Verdana" panose="020B0604030504040204" pitchFamily="34" charset="0"/>
              </a:rPr>
              <a:t>The drinking water</a:t>
            </a:r>
            <a:endParaRPr lang="en-MY" dirty="0">
              <a:solidFill>
                <a:srgbClr val="FFC000"/>
              </a:solidFill>
              <a:latin typeface="Verdana" panose="020B0604030504040204" pitchFamily="34" charset="0"/>
              <a:ea typeface="Verdana" panose="020B0604030504040204" pitchFamily="34" charset="0"/>
            </a:endParaRPr>
          </a:p>
        </p:txBody>
      </p:sp>
      <p:pic>
        <p:nvPicPr>
          <p:cNvPr id="5" name="Picture 4" descr="Logo&#10;&#10;Description automatically generated">
            <a:extLst>
              <a:ext uri="{FF2B5EF4-FFF2-40B4-BE49-F238E27FC236}">
                <a16:creationId xmlns:a16="http://schemas.microsoft.com/office/drawing/2014/main" id="{53E0B0C6-ABE8-4E58-87B9-3F4E8BB6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0" y="6353655"/>
            <a:ext cx="2194560" cy="393534"/>
          </a:xfrm>
          <a:prstGeom prst="rect">
            <a:avLst/>
          </a:prstGeom>
        </p:spPr>
      </p:pic>
      <p:cxnSp>
        <p:nvCxnSpPr>
          <p:cNvPr id="7" name="Straight Connector 6">
            <a:extLst>
              <a:ext uri="{FF2B5EF4-FFF2-40B4-BE49-F238E27FC236}">
                <a16:creationId xmlns:a16="http://schemas.microsoft.com/office/drawing/2014/main" id="{E4BE9868-48CC-423D-A904-5EAAFCA6DDE8}"/>
              </a:ext>
            </a:extLst>
          </p:cNvPr>
          <p:cNvCxnSpPr/>
          <p:nvPr/>
        </p:nvCxnSpPr>
        <p:spPr>
          <a:xfrm>
            <a:off x="0" y="1690688"/>
            <a:ext cx="11353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2163D8F-76D8-42E5-9A88-D7E685A02D25}"/>
              </a:ext>
            </a:extLst>
          </p:cNvPr>
          <p:cNvSpPr>
            <a:spLocks noGrp="1"/>
          </p:cNvSpPr>
          <p:nvPr>
            <p:ph idx="1"/>
          </p:nvPr>
        </p:nvSpPr>
        <p:spPr>
          <a:xfrm>
            <a:off x="838200" y="1825625"/>
            <a:ext cx="4946151" cy="4351338"/>
          </a:xfrm>
        </p:spPr>
        <p:txBody>
          <a:bodyPr>
            <a:normAutofit/>
          </a:bodyPr>
          <a:lstStyle/>
          <a:p>
            <a:r>
              <a:rPr lang="en-US" sz="2400" b="0" i="0" dirty="0">
                <a:solidFill>
                  <a:schemeClr val="bg1"/>
                </a:solidFill>
                <a:effectLst/>
                <a:latin typeface="Verdana" panose="020B0604030504040204" pitchFamily="34" charset="0"/>
              </a:rPr>
              <a:t>Three categories of contaminating substances in municipal water can cause patient injury or equipment malfunction: </a:t>
            </a:r>
          </a:p>
          <a:p>
            <a:pPr marL="457200" indent="-457200">
              <a:buFont typeface="+mj-lt"/>
              <a:buAutoNum type="arabicPeriod"/>
            </a:pPr>
            <a:r>
              <a:rPr lang="en-US" sz="2400" b="0" i="0" dirty="0">
                <a:solidFill>
                  <a:schemeClr val="bg1"/>
                </a:solidFill>
                <a:effectLst/>
                <a:latin typeface="Verdana" panose="020B0604030504040204" pitchFamily="34" charset="0"/>
              </a:rPr>
              <a:t>chemical solutes</a:t>
            </a:r>
          </a:p>
          <a:p>
            <a:pPr marL="457200" indent="-457200">
              <a:buFont typeface="+mj-lt"/>
              <a:buAutoNum type="arabicPeriod"/>
            </a:pPr>
            <a:r>
              <a:rPr lang="en-US" sz="2400" b="0" i="0" dirty="0">
                <a:solidFill>
                  <a:schemeClr val="bg1"/>
                </a:solidFill>
                <a:effectLst/>
                <a:latin typeface="Verdana" panose="020B0604030504040204" pitchFamily="34" charset="0"/>
              </a:rPr>
              <a:t>bacteria or bacterial products (endotoxins) </a:t>
            </a:r>
          </a:p>
          <a:p>
            <a:pPr marL="457200" indent="-457200">
              <a:buFont typeface="+mj-lt"/>
              <a:buAutoNum type="arabicPeriod"/>
            </a:pPr>
            <a:r>
              <a:rPr lang="en-US" sz="2400" b="0" i="0" dirty="0">
                <a:solidFill>
                  <a:schemeClr val="bg1"/>
                </a:solidFill>
                <a:effectLst/>
                <a:latin typeface="Verdana" panose="020B0604030504040204" pitchFamily="34" charset="0"/>
              </a:rPr>
              <a:t>particulate matter</a:t>
            </a:r>
            <a:endParaRPr lang="en-US" sz="2400" dirty="0">
              <a:solidFill>
                <a:schemeClr val="bg1"/>
              </a:solidFill>
              <a:latin typeface="Verdana" panose="020B0604030504040204" pitchFamily="34" charset="0"/>
              <a:ea typeface="Verdana" panose="020B0604030504040204" pitchFamily="34" charset="0"/>
            </a:endParaRPr>
          </a:p>
        </p:txBody>
      </p:sp>
      <p:pic>
        <p:nvPicPr>
          <p:cNvPr id="10" name="Picture 2" descr="Malaysian Society Nephrology">
            <a:extLst>
              <a:ext uri="{FF2B5EF4-FFF2-40B4-BE49-F238E27FC236}">
                <a16:creationId xmlns:a16="http://schemas.microsoft.com/office/drawing/2014/main" id="{C20D0460-70EF-4ED1-8F3E-0872DF79E1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 y="5884699"/>
            <a:ext cx="3076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rink More Water and Stay Hydrated During the Summer Months - Core Rehab  Tulsa Chiropractor">
            <a:extLst>
              <a:ext uri="{FF2B5EF4-FFF2-40B4-BE49-F238E27FC236}">
                <a16:creationId xmlns:a16="http://schemas.microsoft.com/office/drawing/2014/main" id="{A004FE71-4C40-4FCC-A783-648470B1E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942691"/>
            <a:ext cx="4851112" cy="399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8668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1513</TotalTime>
  <Words>1992</Words>
  <Application>Microsoft Office PowerPoint</Application>
  <PresentationFormat>Widescreen</PresentationFormat>
  <Paragraphs>212</Paragraphs>
  <Slides>67</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Arial</vt:lpstr>
      <vt:lpstr>Arial</vt:lpstr>
      <vt:lpstr>Calibri</vt:lpstr>
      <vt:lpstr>Calibri Light</vt:lpstr>
      <vt:lpstr>Helvetica</vt:lpstr>
      <vt:lpstr>Helvetica Neue</vt:lpstr>
      <vt:lpstr>Roboto</vt:lpstr>
      <vt:lpstr>Verdana</vt:lpstr>
      <vt:lpstr>Office Theme</vt:lpstr>
      <vt:lpstr>Understanding the RO Water System</vt:lpstr>
      <vt:lpstr>Outline of Talk</vt:lpstr>
      <vt:lpstr>Introduction</vt:lpstr>
      <vt:lpstr>Why can’t we just use tap water?</vt:lpstr>
      <vt:lpstr>One good reason!</vt:lpstr>
      <vt:lpstr>The Water Cycle</vt:lpstr>
      <vt:lpstr>The drinking water cycle</vt:lpstr>
      <vt:lpstr>Water treatment – consumption and daily use</vt:lpstr>
      <vt:lpstr>The drinking water</vt:lpstr>
      <vt:lpstr>Effects of water contaminants</vt:lpstr>
      <vt:lpstr>Drinking water </vt:lpstr>
      <vt:lpstr>In Dialysis</vt:lpstr>
      <vt:lpstr>How is Dialysate made?</vt:lpstr>
      <vt:lpstr>In Dialysis</vt:lpstr>
      <vt:lpstr>In Dialysis (Dialyzer)</vt:lpstr>
      <vt:lpstr>In Dialysis (Dialyzer)</vt:lpstr>
      <vt:lpstr>In Dialyzer (Diffusion)</vt:lpstr>
      <vt:lpstr>High flux vs Low flux</vt:lpstr>
      <vt:lpstr>Endotoxin can pass through membrane!</vt:lpstr>
      <vt:lpstr>Pyrogens </vt:lpstr>
      <vt:lpstr> Bacterial and Endotoxin monitoring is the most important!</vt:lpstr>
      <vt:lpstr>Ways to purify water</vt:lpstr>
      <vt:lpstr>In dialysis RO system</vt:lpstr>
      <vt:lpstr>Components of an RO System</vt:lpstr>
      <vt:lpstr>Multimedia</vt:lpstr>
      <vt:lpstr>Activated Carbon</vt:lpstr>
      <vt:lpstr>Backwash</vt:lpstr>
      <vt:lpstr>Do you see this in your home?</vt:lpstr>
      <vt:lpstr>Hard water</vt:lpstr>
      <vt:lpstr>Water Softener</vt:lpstr>
      <vt:lpstr>Water Softener -resins</vt:lpstr>
      <vt:lpstr>Resin regenerated</vt:lpstr>
      <vt:lpstr>Guard (Pre-filter) Filter</vt:lpstr>
      <vt:lpstr>Osmosis</vt:lpstr>
      <vt:lpstr>Reverse Osmosis</vt:lpstr>
      <vt:lpstr>Reverse Osmosis</vt:lpstr>
      <vt:lpstr>RO Pump</vt:lpstr>
      <vt:lpstr>RO Membrane</vt:lpstr>
      <vt:lpstr>Permeate and Reject Water</vt:lpstr>
      <vt:lpstr>RO membrane</vt:lpstr>
      <vt:lpstr>RO membrane pore size chart</vt:lpstr>
      <vt:lpstr>RO membrane performance</vt:lpstr>
      <vt:lpstr>Different water quality</vt:lpstr>
      <vt:lpstr>Why different standards water?</vt:lpstr>
      <vt:lpstr>Why different standards water?</vt:lpstr>
      <vt:lpstr>Why different standards water?</vt:lpstr>
      <vt:lpstr>Water Standard</vt:lpstr>
      <vt:lpstr>Purification of water post RO treatment</vt:lpstr>
      <vt:lpstr>Ultrapure water</vt:lpstr>
      <vt:lpstr>Haemodiafiltration</vt:lpstr>
      <vt:lpstr>Substitution Fluid</vt:lpstr>
      <vt:lpstr>Substitution Fluid for HDF</vt:lpstr>
      <vt:lpstr>Substitution Fluid for HDF</vt:lpstr>
      <vt:lpstr>Summary</vt:lpstr>
      <vt:lpstr>Come Join Renal UiTM!</vt:lpstr>
      <vt:lpstr>THANK YOU!</vt:lpstr>
      <vt:lpstr>PowerPoint Presentation</vt:lpstr>
      <vt:lpstr>PowerPoint Presentation</vt:lpstr>
      <vt:lpstr>Distribution</vt:lpstr>
      <vt:lpstr>PowerPoint Presentation</vt:lpstr>
      <vt:lpstr>PowerPoint Presentation</vt:lpstr>
      <vt:lpstr>PowerPoint Presentation</vt:lpstr>
      <vt:lpstr>PowerPoint Presentation</vt:lpstr>
      <vt:lpstr>Distribution</vt:lpstr>
      <vt:lpstr>PowerPoint Presentation</vt:lpstr>
      <vt:lpstr>Multimedia</vt:lpstr>
      <vt:lpstr>Introduction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 Water </dc:title>
  <dc:creator>Iqbal Hafidz</dc:creator>
  <cp:lastModifiedBy>Iqbal Hafidz</cp:lastModifiedBy>
  <cp:revision>5</cp:revision>
  <dcterms:created xsi:type="dcterms:W3CDTF">2020-11-14T07:55:10Z</dcterms:created>
  <dcterms:modified xsi:type="dcterms:W3CDTF">2020-11-28T07:40:46Z</dcterms:modified>
</cp:coreProperties>
</file>