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4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4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0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6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3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1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4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3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71493-EA34-4D32-B1E3-F69110BDFF63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7E76A-C46D-465B-A959-2A2CE7F6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0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1763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" y="5255119"/>
            <a:ext cx="8961120" cy="15416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176392"/>
            <a:ext cx="9052560" cy="96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5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FLVS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FLVS</dc:creator>
  <cp:lastModifiedBy>Gomez, Yamilca</cp:lastModifiedBy>
  <cp:revision>1</cp:revision>
  <cp:lastPrinted>2017-01-09T19:00:12Z</cp:lastPrinted>
  <dcterms:created xsi:type="dcterms:W3CDTF">2017-01-09T02:06:25Z</dcterms:created>
  <dcterms:modified xsi:type="dcterms:W3CDTF">2017-01-09T19:00:34Z</dcterms:modified>
</cp:coreProperties>
</file>