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cWMza8jVTdu1S4vNSHUFiAb9B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customschemas.google.com/relationships/presentationmetadata" Target="metadata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b47abfa83_3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7b47abfa83_3_7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g7b47abfa83_3_7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b47abfa83_3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7b47abfa83_3_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g7b47abfa83_3_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7b47abfa83_3_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7b47abfa83_3_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b47abfa83_3_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7b47abfa83_3_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9" name="Google Shape;99;g7b47abfa83_3_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7b47abfa83_3_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7b47abfa83_3_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b47abfa83_3_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7b47abfa83_3_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g7b47abfa83_3_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7b47abfa83_3_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g7b47abfa83_3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b47abfa83_3_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7b47abfa83_3_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B8B8B"/>
              </a:buClr>
              <a:buSzPts val="2400"/>
              <a:buNone/>
              <a:defRPr sz="2400">
                <a:solidFill>
                  <a:srgbClr val="8B8B8B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 sz="2000">
                <a:solidFill>
                  <a:srgbClr val="8B8B8B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 sz="1800">
                <a:solidFill>
                  <a:srgbClr val="8B8B8B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g7b47abfa83_3_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g7b47abfa83_3_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7b47abfa83_3_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7b47abfa83_3_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g7b47abfa83_3_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g7b47abfa83_3_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g7b47abfa83_3_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g7b47abfa83_3_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g7b47abfa83_3_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b47abfa83_3_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7b47abfa83_3_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g7b47abfa83_3_3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g7b47abfa83_3_3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6" name="Google Shape;126;g7b47abfa83_3_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g7b47abfa83_3_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7b47abfa83_3_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g7b47abfa83_3_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b47abfa83_3_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7b47abfa83_3_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g7b47abfa83_3_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7b47abfa83_3_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b47abfa83_3_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g7b47abfa83_3_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7b47abfa83_3_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b47abfa83_3_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7b47abfa83_3_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42" name="Google Shape;142;g7b47abfa83_3_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3" name="Google Shape;143;g7b47abfa83_3_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g7b47abfa83_3_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7b47abfa83_3_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b47abfa83_3_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7b47abfa83_3_6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g7b47abfa83_3_6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0" name="Google Shape;150;g7b47abfa83_3_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7b47abfa83_3_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7b47abfa83_3_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b47abfa83_3_6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7b47abfa83_3_6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7b47abfa83_3_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7b47abfa83_3_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7b47abfa83_3_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B8B8B"/>
              </a:buClr>
              <a:buSzPts val="2400"/>
              <a:buNone/>
              <a:defRPr sz="2400">
                <a:solidFill>
                  <a:srgbClr val="8B8B8B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2000"/>
              <a:buNone/>
              <a:defRPr sz="2000">
                <a:solidFill>
                  <a:srgbClr val="8B8B8B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800"/>
              <a:buNone/>
              <a:defRPr sz="1800">
                <a:solidFill>
                  <a:srgbClr val="8B8B8B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B8B8B"/>
              </a:buClr>
              <a:buSzPts val="1600"/>
              <a:buNone/>
              <a:defRPr sz="1600">
                <a:solidFill>
                  <a:srgbClr val="8B8B8B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b47abfa83_3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g7b47abfa83_3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g7b47abfa83_3_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g7b47abfa83_3_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7b47abfa83_3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b47abfa83_3_7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g7b47abfa83_3_75"/>
          <p:cNvSpPr/>
          <p:nvPr/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7b47abfa83_3_75"/>
          <p:cNvSpPr txBox="1">
            <a:spLocks noGrp="1"/>
          </p:cNvSpPr>
          <p:nvPr>
            <p:ph type="title"/>
          </p:nvPr>
        </p:nvSpPr>
        <p:spPr>
          <a:xfrm>
            <a:off x="419725" y="203026"/>
            <a:ext cx="6638700" cy="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1"/>
              <a:t>Project Grace’s Final Survey</a:t>
            </a:r>
            <a:endParaRPr/>
          </a:p>
        </p:txBody>
      </p:sp>
      <p:sp>
        <p:nvSpPr>
          <p:cNvPr id="167" name="Google Shape;167;g7b47abfa83_3_75"/>
          <p:cNvSpPr/>
          <p:nvPr/>
        </p:nvSpPr>
        <p:spPr>
          <a:xfrm>
            <a:off x="419725" y="752925"/>
            <a:ext cx="7280400" cy="6105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553A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Post survey can be completed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May 30</a:t>
            </a:r>
            <a:r>
              <a:rPr lang="en-US" sz="1900" b="1" i="0" u="none" strike="noStrike" cap="none" baseline="30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- June 19</a:t>
            </a:r>
            <a:r>
              <a:rPr lang="en-US" sz="1900" b="1" i="0" u="none" strike="noStrike" cap="none" baseline="30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endParaRPr sz="1900" b="1" i="0" u="none" strike="noStrike" cap="none" baseline="30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baseline="30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sng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 will complete your post survey the same way you completed the baseline survey. If you completed your first survey:</a:t>
            </a:r>
            <a:endParaRPr sz="1900" b="1" i="0" u="sng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Electronically (by an emailed link): An email with a link for you to complete the post survey on-line will be in your inbox by 5/30 to be completed </a:t>
            </a: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LATER THAN 6/19.</a:t>
            </a:r>
            <a:endParaRPr sz="20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Over the phone: A phone call will be made on 5/31 to schedule survey </a:t>
            </a: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LATER THAN 6/19.</a:t>
            </a:r>
            <a:endParaRPr sz="20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By mail: A survey will arrive the week of 5/31 and should be returned  </a:t>
            </a:r>
            <a:r>
              <a:rPr lang="en-US" sz="20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LATER THAN 6/19.</a:t>
            </a:r>
            <a:endParaRPr sz="20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your participation you will receive: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lang="en-US" sz="1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$30 electronic gift card to Amazon for completing the 2nd survey. (note gift card payment has been changed to Amazon.com)</a:t>
            </a: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1" u="none" strike="noStrike" cap="non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Completion of the first survey is required to participate</a:t>
            </a:r>
            <a:endParaRPr sz="1700" b="1" i="1" u="none" strike="noStrike" cap="non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1079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1" i="0" u="sng" strike="noStrike" cap="none">
              <a:solidFill>
                <a:schemeClr val="dk1"/>
              </a:solidFill>
              <a:highlight>
                <a:srgbClr val="FF00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g7b47abfa83_3_75"/>
          <p:cNvPicPr preferRelativeResize="0"/>
          <p:nvPr/>
        </p:nvPicPr>
        <p:blipFill rotWithShape="1">
          <a:blip r:embed="rId3">
            <a:alphaModFix/>
          </a:blip>
          <a:srcRect l="3789" r="3787" b="-1"/>
          <a:stretch/>
        </p:blipFill>
        <p:spPr>
          <a:xfrm>
            <a:off x="8057094" y="0"/>
            <a:ext cx="4119875" cy="3429000"/>
          </a:xfrm>
          <a:custGeom>
            <a:avLst/>
            <a:gdLst/>
            <a:ahLst/>
            <a:cxnLst/>
            <a:rect l="l" t="t" r="r" b="b"/>
            <a:pathLst>
              <a:path w="7243812" h="6857999" extrusionOk="0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69" name="Google Shape;169;g7b47abfa83_3_75"/>
          <p:cNvSpPr txBox="1"/>
          <p:nvPr/>
        </p:nvSpPr>
        <p:spPr>
          <a:xfrm>
            <a:off x="8706624" y="4740693"/>
            <a:ext cx="3470345" cy="15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questions? Please contact: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Jensen Davis or Tacia Burgin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ProjectGrace2021@gmail.com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(816) 775-1910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g7b47abfa83_3_75"/>
          <p:cNvPicPr preferRelativeResize="0"/>
          <p:nvPr/>
        </p:nvPicPr>
        <p:blipFill rotWithShape="1">
          <a:blip r:embed="rId4">
            <a:alphaModFix/>
          </a:blip>
          <a:srcRect r="102877" b="102557"/>
          <a:stretch/>
        </p:blipFill>
        <p:spPr>
          <a:xfrm rot="10800000">
            <a:off x="-350798" y="-175400"/>
            <a:ext cx="350798" cy="17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2A2A2A"/>
      </a:dk1>
      <a:lt1>
        <a:srgbClr val="FFFFFF"/>
      </a:lt1>
      <a:dk2>
        <a:srgbClr val="454551"/>
      </a:dk2>
      <a:lt2>
        <a:srgbClr val="D8D9DC"/>
      </a:lt2>
      <a:accent1>
        <a:srgbClr val="7550D7"/>
      </a:accent1>
      <a:accent2>
        <a:srgbClr val="6759CC"/>
      </a:accent2>
      <a:accent3>
        <a:srgbClr val="75D9C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">
      <a:dk1>
        <a:srgbClr val="2A2A2A"/>
      </a:dk1>
      <a:lt1>
        <a:srgbClr val="FFFFFF"/>
      </a:lt1>
      <a:dk2>
        <a:srgbClr val="454551"/>
      </a:dk2>
      <a:lt2>
        <a:srgbClr val="D8D9DC"/>
      </a:lt2>
      <a:accent1>
        <a:srgbClr val="7550D7"/>
      </a:accent1>
      <a:accent2>
        <a:srgbClr val="6759CC"/>
      </a:accent2>
      <a:accent3>
        <a:srgbClr val="75D9C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Office Theme</vt:lpstr>
      <vt:lpstr>Office Theme</vt:lpstr>
      <vt:lpstr>Project Grace’s Final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Grace’s Final Survey</dc:title>
  <dc:creator>Jensen Davis</dc:creator>
  <cp:lastModifiedBy>Kim Urenda</cp:lastModifiedBy>
  <cp:revision>1</cp:revision>
  <dcterms:created xsi:type="dcterms:W3CDTF">2021-01-14T18:54:33Z</dcterms:created>
  <dcterms:modified xsi:type="dcterms:W3CDTF">2021-05-27T03:14:03Z</dcterms:modified>
</cp:coreProperties>
</file>