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Ianq2KeNrYhj6laAXSZ/Juh1Y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:notes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2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4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3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4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5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6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ubTitle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3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E8E8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redcap.link/EnrollmentProjectGrace" TargetMode="External"/><Relationship Id="rId4" Type="http://schemas.openxmlformats.org/officeDocument/2006/relationships/hyperlink" Target="mailto:ProjectGrace2021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/>
          <p:nvPr/>
        </p:nvSpPr>
        <p:spPr>
          <a:xfrm>
            <a:off x="0" y="0"/>
            <a:ext cx="5614560" cy="6857640"/>
          </a:xfrm>
          <a:prstGeom prst="rect">
            <a:avLst/>
          </a:prstGeom>
          <a:gradFill>
            <a:gsLst>
              <a:gs pos="0">
                <a:srgbClr val="7550D7">
                  <a:alpha val="60000"/>
                </a:srgbClr>
              </a:gs>
              <a:gs pos="100000">
                <a:srgbClr val="9FA1A8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"/>
          <p:cNvSpPr txBox="1"/>
          <p:nvPr/>
        </p:nvSpPr>
        <p:spPr>
          <a:xfrm>
            <a:off x="3364920" y="-87480"/>
            <a:ext cx="9133920" cy="99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Are you interested in participating in Project Grace?</a:t>
            </a:r>
            <a:endParaRPr sz="3000" b="0" i="0" u="none" strike="noStrike" cap="none">
              <a:solidFill>
                <a:srgbClr val="2A2A2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0" y="738720"/>
            <a:ext cx="5000040" cy="5400720"/>
          </a:xfrm>
          <a:custGeom>
            <a:avLst/>
            <a:gdLst/>
            <a:ahLst/>
            <a:cxnLst/>
            <a:rect l="l" t="t" r="r" b="b"/>
            <a:pathLst>
              <a:path w="5000438" h="5400962" extrusionOk="0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5392450" y="738725"/>
            <a:ext cx="6429600" cy="5029500"/>
          </a:xfrm>
          <a:prstGeom prst="rect">
            <a:avLst/>
          </a:prstGeom>
          <a:solidFill>
            <a:srgbClr val="8E7CC3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Voicemail</a:t>
            </a:r>
            <a:r>
              <a:rPr lang="en-US" sz="24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: (816) 775-1910 </a:t>
            </a:r>
            <a:endParaRPr sz="2400" b="1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-US" sz="2400" b="1" i="0" u="none" strike="noStrike" cap="none" dirty="0">
                <a:solidFill>
                  <a:schemeClr val="tx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ProjectGrace2021@gmail.com</a:t>
            </a:r>
            <a:endParaRPr sz="24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follow this link </a:t>
            </a:r>
            <a:endParaRPr sz="24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https://redcap.link/EnrollmentProjectGrace</a:t>
            </a:r>
            <a:endParaRPr sz="24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 scan QR code here:</a:t>
            </a:r>
            <a:endParaRPr sz="24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9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Open Enrollment for the 1</a:t>
            </a:r>
            <a:r>
              <a:rPr lang="en-US" sz="1900" b="1" i="1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9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Survey of Project Grace will be open </a:t>
            </a:r>
            <a:r>
              <a:rPr lang="en-US" sz="1900" b="1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March </a:t>
            </a:r>
            <a:r>
              <a:rPr lang="en-US" sz="19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US" sz="1900" b="1" i="1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9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1900" b="1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March </a:t>
            </a:r>
            <a:r>
              <a:rPr lang="en-US" sz="19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900" b="1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US" sz="1900" b="1" i="1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9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9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900" b="0" i="0" u="sng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your participation you will receive:</a:t>
            </a:r>
            <a:endParaRPr sz="1900" b="0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840" marR="0" lvl="0" indent="-272780" algn="l" rtl="0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n-US" sz="1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$25 electronic gift card to Walmart for completing the 1st survey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840" marR="0" lvl="0" indent="-2727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n-US" sz="1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$30 electronic gift card to Walmart for completing the 2nd survey (at later date)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lang="en-US" sz="16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 order to take the 2</a:t>
            </a:r>
            <a:r>
              <a:rPr lang="en-US" sz="1600" b="1" i="1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6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survey, you must have completed the 1</a:t>
            </a:r>
            <a:r>
              <a:rPr lang="en-US" sz="1600" b="1" i="1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6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*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1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5259600" y="5677920"/>
            <a:ext cx="6271920" cy="1106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Questions? Please contact: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Jensen Davis or Tacia Burgin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ProjectGrace2021@gmail.com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(816) 775-1910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324700" y="1480325"/>
            <a:ext cx="4471200" cy="41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>
                <a:solidFill>
                  <a:schemeClr val="dk1"/>
                </a:solidFill>
              </a:rPr>
              <a:t>To participate you must be: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•African American and age 55 and older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•Live in the Kansas City, Missouri metropolitan area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•Willing to participate in 2 surveys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•Willing to provide contact information for yourself and for two additional</a:t>
            </a:r>
            <a:r>
              <a:rPr lang="en-US" sz="1300" b="1">
                <a:solidFill>
                  <a:schemeClr val="dk1"/>
                </a:solidFill>
              </a:rPr>
              <a:t> </a:t>
            </a:r>
            <a:r>
              <a:rPr lang="en-US" sz="1300">
                <a:solidFill>
                  <a:schemeClr val="dk1"/>
                </a:solidFill>
              </a:rPr>
              <a:t>persons with whom you have ongoing contact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•Have a cell phone number that can send and receive text messaging and/or a working email address that can be accessed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</a:rPr>
              <a:t>•Regularly attending this church (at least once a month) or using this church’s outreach ministries (3-4 times per year)</a:t>
            </a:r>
            <a:endParaRPr sz="13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Any Questions? Please contact:</a:t>
            </a:r>
            <a:endParaRPr sz="16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Jensen Davis or Tacia Burgin</a:t>
            </a:r>
            <a:endParaRPr sz="16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ProjectGrace2021@gmail.com</a:t>
            </a:r>
            <a:endParaRPr sz="16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(816) 775-1910 </a:t>
            </a:r>
            <a:endParaRPr sz="16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75" name="Google Shape;75;p1"/>
          <p:cNvPicPr preferRelativeResize="0"/>
          <p:nvPr/>
        </p:nvPicPr>
        <p:blipFill rotWithShape="1">
          <a:blip r:embed="rId6">
            <a:alphaModFix/>
          </a:blip>
          <a:srcRect b="5660"/>
          <a:stretch/>
        </p:blipFill>
        <p:spPr>
          <a:xfrm>
            <a:off x="0" y="0"/>
            <a:ext cx="1958024" cy="160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21450" y="2404275"/>
            <a:ext cx="895375" cy="714775"/>
          </a:xfrm>
          <a:prstGeom prst="rect">
            <a:avLst/>
          </a:prstGeom>
          <a:noFill/>
          <a:ln w="25400" cap="flat" cmpd="sng">
            <a:solidFill>
              <a:srgbClr val="553A9C"/>
            </a:solidFill>
            <a:prstDash val="solid"/>
            <a:miter lim="8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7550D7"/>
      </a:accent1>
      <a:accent2>
        <a:srgbClr val="6759CC"/>
      </a:accent2>
      <a:accent3>
        <a:srgbClr val="75D9C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7550D7"/>
      </a:accent1>
      <a:accent2>
        <a:srgbClr val="6759CC"/>
      </a:accent2>
      <a:accent3>
        <a:srgbClr val="75D9C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Jensen Davis</dc:creator>
  <cp:lastModifiedBy>Jensen</cp:lastModifiedBy>
  <cp:revision>1</cp:revision>
  <dcterms:created xsi:type="dcterms:W3CDTF">2021-01-12T21:33:41Z</dcterms:created>
  <dcterms:modified xsi:type="dcterms:W3CDTF">2021-03-04T22:20:30Z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