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7/9/22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3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7/9/22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7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7/9/22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89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7/9/22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6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7/9/22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8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7/9/22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8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7/9/22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0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7/9/22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00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7/9/22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5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7/9/22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9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7/9/22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1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7/9/22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7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3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35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0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95508"/>
            <a:ext cx="7582419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E8C79-72F9-8648-A707-3D16BE8B7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589" y="1709530"/>
            <a:ext cx="5837464" cy="3311479"/>
          </a:xfrm>
        </p:spPr>
        <p:txBody>
          <a:bodyPr anchor="b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3300">
                <a:solidFill>
                  <a:schemeClr val="tx2"/>
                </a:solidFill>
              </a:rPr>
              <a:t>Lincoln/Lancaster county joint budget committee and the salvation army Lincoln corps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ADBD3D-968E-CF43-B2A6-BFD735C80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021008"/>
            <a:ext cx="5834053" cy="958441"/>
          </a:xfrm>
        </p:spPr>
        <p:txBody>
          <a:bodyPr anchor="t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100">
                <a:solidFill>
                  <a:schemeClr val="tx2"/>
                </a:solidFill>
              </a:rPr>
              <a:t>“The nine most terrifying words in the English language are ‘I’m from the government and I’m here to help.’”                          -Reagan</a:t>
            </a:r>
          </a:p>
        </p:txBody>
      </p:sp>
      <p:pic>
        <p:nvPicPr>
          <p:cNvPr id="4" name="Picture 3" descr="A robot using a laptop sitting on a blue chair">
            <a:extLst>
              <a:ext uri="{FF2B5EF4-FFF2-40B4-BE49-F238E27FC236}">
                <a16:creationId xmlns:a16="http://schemas.microsoft.com/office/drawing/2014/main" id="{25D3928D-4759-C0BF-518C-328888692B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90" r="1" b="1"/>
          <a:stretch/>
        </p:blipFill>
        <p:spPr>
          <a:xfrm>
            <a:off x="7585467" y="1074544"/>
            <a:ext cx="4606533" cy="5069861"/>
          </a:xfrm>
          <a:prstGeom prst="rect">
            <a:avLst/>
          </a:prstGeom>
        </p:spPr>
      </p:pic>
      <p:sp>
        <p:nvSpPr>
          <p:cNvPr id="60" name="Rectangle 39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93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357E6AC-C42B-2F42-8650-9B898F0515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96E63-6962-7A40-9DF8-425ECC722DDA}"/>
              </a:ext>
            </a:extLst>
          </p:cNvPr>
          <p:cNvSpPr txBox="1"/>
          <p:nvPr/>
        </p:nvSpPr>
        <p:spPr>
          <a:xfrm>
            <a:off x="9688286" y="3864428"/>
            <a:ext cx="3570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Moses</a:t>
            </a:r>
          </a:p>
        </p:txBody>
      </p:sp>
    </p:spTree>
    <p:extLst>
      <p:ext uri="{BB962C8B-B14F-4D97-AF65-F5344CB8AC3E}">
        <p14:creationId xmlns:p14="http://schemas.microsoft.com/office/powerpoint/2010/main" val="2078783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167E33C-F4E2-9B46-BDFA-88A8C7B7EE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81A8CC-B125-1345-84E9-F69D75D5AAF7}"/>
              </a:ext>
            </a:extLst>
          </p:cNvPr>
          <p:cNvSpPr txBox="1"/>
          <p:nvPr/>
        </p:nvSpPr>
        <p:spPr>
          <a:xfrm>
            <a:off x="7717972" y="6096001"/>
            <a:ext cx="4582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96B06B-2E02-554E-9019-09BF618C039E}"/>
              </a:ext>
            </a:extLst>
          </p:cNvPr>
          <p:cNvSpPr txBox="1"/>
          <p:nvPr/>
        </p:nvSpPr>
        <p:spPr>
          <a:xfrm>
            <a:off x="0" y="3973285"/>
            <a:ext cx="193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@cn03v1l</a:t>
            </a:r>
          </a:p>
        </p:txBody>
      </p:sp>
    </p:spTree>
    <p:extLst>
      <p:ext uri="{BB962C8B-B14F-4D97-AF65-F5344CB8AC3E}">
        <p14:creationId xmlns:p14="http://schemas.microsoft.com/office/powerpoint/2010/main" val="22119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FDFE8A2-1F42-474E-9994-408950991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429F34-992B-1342-AF88-C5DE8259A816}"/>
              </a:ext>
            </a:extLst>
          </p:cNvPr>
          <p:cNvSpPr txBox="1"/>
          <p:nvPr/>
        </p:nvSpPr>
        <p:spPr>
          <a:xfrm>
            <a:off x="8515350" y="1157288"/>
            <a:ext cx="2100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96131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569B353-247D-3E43-97A0-92E5FD9DE8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00765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DarkSeedLeftStep">
      <a:dk1>
        <a:srgbClr val="000000"/>
      </a:dk1>
      <a:lt1>
        <a:srgbClr val="FFFFFF"/>
      </a:lt1>
      <a:dk2>
        <a:srgbClr val="1B2430"/>
      </a:dk2>
      <a:lt2>
        <a:srgbClr val="F2F3F0"/>
      </a:lt2>
      <a:accent1>
        <a:srgbClr val="814DC3"/>
      </a:accent1>
      <a:accent2>
        <a:srgbClr val="4643B5"/>
      </a:accent2>
      <a:accent3>
        <a:srgbClr val="4D7BC3"/>
      </a:accent3>
      <a:accent4>
        <a:srgbClr val="3B9AB1"/>
      </a:accent4>
      <a:accent5>
        <a:srgbClr val="4BC0A6"/>
      </a:accent5>
      <a:accent6>
        <a:srgbClr val="3BB166"/>
      </a:accent6>
      <a:hlink>
        <a:srgbClr val="339A95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Macintosh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Meiryo</vt:lpstr>
      <vt:lpstr>Corbel</vt:lpstr>
      <vt:lpstr>ShojiVTI</vt:lpstr>
      <vt:lpstr>Lincoln/Lancaster county joint budget committee and the salvation army Lincoln corps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Lincoln/Lancaster county joint budget committee and the salvation army Lincoln corps </dc:title>
  <dc:creator>Brian Williard</dc:creator>
  <cp:lastModifiedBy>Brian Williard</cp:lastModifiedBy>
  <cp:revision>1</cp:revision>
  <dcterms:created xsi:type="dcterms:W3CDTF">2022-07-10T04:42:49Z</dcterms:created>
  <dcterms:modified xsi:type="dcterms:W3CDTF">2022-07-10T04:43:00Z</dcterms:modified>
</cp:coreProperties>
</file>