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Gagalin" charset="1" panose="00000500000000000000"/>
      <p:regular r:id="rId16"/>
    </p:embeddedFont>
    <p:embeddedFont>
      <p:font typeface="Quicksand Medium" charset="1" panose="00000600000000000000"/>
      <p:regular r:id="rId17"/>
    </p:embeddedFont>
    <p:embeddedFont>
      <p:font typeface="Caveat Bold" charset="1" panose="000008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45.png" Type="http://schemas.openxmlformats.org/officeDocument/2006/relationships/image"/><Relationship Id="rId11" Target="../media/image46.svg" Type="http://schemas.openxmlformats.org/officeDocument/2006/relationships/image"/><Relationship Id="rId12" Target="../media/image49.png" Type="http://schemas.openxmlformats.org/officeDocument/2006/relationships/image"/><Relationship Id="rId13" Target="../media/image50.svg" Type="http://schemas.openxmlformats.org/officeDocument/2006/relationships/image"/><Relationship Id="rId14" Target="../media/image51.png" Type="http://schemas.openxmlformats.org/officeDocument/2006/relationships/image"/><Relationship Id="rId15" Target="../media/image52.svg" Type="http://schemas.openxmlformats.org/officeDocument/2006/relationships/image"/><Relationship Id="rId16" Target="../media/image29.png" Type="http://schemas.openxmlformats.org/officeDocument/2006/relationships/image"/><Relationship Id="rId17" Target="../media/image30.svg" Type="http://schemas.openxmlformats.org/officeDocument/2006/relationships/image"/><Relationship Id="rId18" Target="../media/image35.png" Type="http://schemas.openxmlformats.org/officeDocument/2006/relationships/image"/><Relationship Id="rId19" Target="../media/image36.svg" Type="http://schemas.openxmlformats.org/officeDocument/2006/relationships/image"/><Relationship Id="rId2" Target="../media/image31.png" Type="http://schemas.openxmlformats.org/officeDocument/2006/relationships/image"/><Relationship Id="rId20" Target="../media/image47.png" Type="http://schemas.openxmlformats.org/officeDocument/2006/relationships/image"/><Relationship Id="rId21" Target="../media/image48.svg" Type="http://schemas.openxmlformats.org/officeDocument/2006/relationships/image"/><Relationship Id="rId22" Target="../media/image1.png" Type="http://schemas.openxmlformats.org/officeDocument/2006/relationships/image"/><Relationship Id="rId23" Target="../media/image2.svg" Type="http://schemas.openxmlformats.org/officeDocument/2006/relationships/image"/><Relationship Id="rId24" Target="../media/image55.png" Type="http://schemas.openxmlformats.org/officeDocument/2006/relationships/image"/><Relationship Id="rId25" Target="../media/image56.svg" Type="http://schemas.openxmlformats.org/officeDocument/2006/relationships/image"/><Relationship Id="rId26" Target="../media/image5.png" Type="http://schemas.openxmlformats.org/officeDocument/2006/relationships/image"/><Relationship Id="rId27" Target="../media/image6.svg" Type="http://schemas.openxmlformats.org/officeDocument/2006/relationships/image"/><Relationship Id="rId28" Target="../media/image7.png" Type="http://schemas.openxmlformats.org/officeDocument/2006/relationships/image"/><Relationship Id="rId29" Target="../media/image8.svg" Type="http://schemas.openxmlformats.org/officeDocument/2006/relationships/image"/><Relationship Id="rId3" Target="../media/image32.svg" Type="http://schemas.openxmlformats.org/officeDocument/2006/relationships/image"/><Relationship Id="rId30" Target="../media/image9.png" Type="http://schemas.openxmlformats.org/officeDocument/2006/relationships/image"/><Relationship Id="rId31" Target="../media/image10.svg" Type="http://schemas.openxmlformats.org/officeDocument/2006/relationships/image"/><Relationship Id="rId32" Target="../media/image11.png" Type="http://schemas.openxmlformats.org/officeDocument/2006/relationships/image"/><Relationship Id="rId33" Target="../media/image12.svg" Type="http://schemas.openxmlformats.org/officeDocument/2006/relationships/image"/><Relationship Id="rId34" Target="../media/image57.png" Type="http://schemas.openxmlformats.org/officeDocument/2006/relationships/image"/><Relationship Id="rId35" Target="../media/image58.svg" Type="http://schemas.openxmlformats.org/officeDocument/2006/relationships/image"/><Relationship Id="rId36" Target="../media/image59.png" Type="http://schemas.openxmlformats.org/officeDocument/2006/relationships/image"/><Relationship Id="rId37" Target="../media/image60.svg" Type="http://schemas.openxmlformats.org/officeDocument/2006/relationships/image"/><Relationship Id="rId4" Target="../media/image33.png" Type="http://schemas.openxmlformats.org/officeDocument/2006/relationships/image"/><Relationship Id="rId5" Target="../media/image34.svg" Type="http://schemas.openxmlformats.org/officeDocument/2006/relationships/image"/><Relationship Id="rId6" Target="../media/image25.png" Type="http://schemas.openxmlformats.org/officeDocument/2006/relationships/image"/><Relationship Id="rId7" Target="../media/image26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Relationship Id="rId6" Target="../media/image21.png" Type="http://schemas.openxmlformats.org/officeDocument/2006/relationships/image"/><Relationship Id="rId7" Target="../media/image22.svg" Type="http://schemas.openxmlformats.org/officeDocument/2006/relationships/image"/><Relationship Id="rId8" Target="../media/image23.png" Type="http://schemas.openxmlformats.org/officeDocument/2006/relationships/image"/><Relationship Id="rId9" Target="../media/image2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3.png" Type="http://schemas.openxmlformats.org/officeDocument/2006/relationships/image"/><Relationship Id="rId13" Target="../media/image14.svg" Type="http://schemas.openxmlformats.org/officeDocument/2006/relationships/image"/><Relationship Id="rId2" Target="../media/image25.png" Type="http://schemas.openxmlformats.org/officeDocument/2006/relationships/image"/><Relationship Id="rId3" Target="../media/image26.svg" Type="http://schemas.openxmlformats.org/officeDocument/2006/relationships/image"/><Relationship Id="rId4" Target="../media/image27.png" Type="http://schemas.openxmlformats.org/officeDocument/2006/relationships/image"/><Relationship Id="rId5" Target="../media/image28.svg" Type="http://schemas.openxmlformats.org/officeDocument/2006/relationships/image"/><Relationship Id="rId6" Target="../media/image29.png" Type="http://schemas.openxmlformats.org/officeDocument/2006/relationships/image"/><Relationship Id="rId7" Target="../media/image30.svg" Type="http://schemas.openxmlformats.org/officeDocument/2006/relationships/image"/><Relationship Id="rId8" Target="../media/image3.png" Type="http://schemas.openxmlformats.org/officeDocument/2006/relationships/image"/><Relationship Id="rId9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3.png" Type="http://schemas.openxmlformats.org/officeDocument/2006/relationships/image"/><Relationship Id="rId11" Target="../media/image34.svg" Type="http://schemas.openxmlformats.org/officeDocument/2006/relationships/image"/><Relationship Id="rId12" Target="../media/image35.png" Type="http://schemas.openxmlformats.org/officeDocument/2006/relationships/image"/><Relationship Id="rId13" Target="../media/image36.svg" Type="http://schemas.openxmlformats.org/officeDocument/2006/relationships/image"/><Relationship Id="rId14" Target="../media/image37.png" Type="http://schemas.openxmlformats.org/officeDocument/2006/relationships/image"/><Relationship Id="rId15" Target="../media/image38.svg" Type="http://schemas.openxmlformats.org/officeDocument/2006/relationships/image"/><Relationship Id="rId16" Target="../media/image7.png" Type="http://schemas.openxmlformats.org/officeDocument/2006/relationships/image"/><Relationship Id="rId17" Target="../media/image8.svg" Type="http://schemas.openxmlformats.org/officeDocument/2006/relationships/image"/><Relationship Id="rId18" Target="../media/image3.png" Type="http://schemas.openxmlformats.org/officeDocument/2006/relationships/image"/><Relationship Id="rId19" Target="../media/image4.svg" Type="http://schemas.openxmlformats.org/officeDocument/2006/relationships/image"/><Relationship Id="rId2" Target="../media/image25.png" Type="http://schemas.openxmlformats.org/officeDocument/2006/relationships/image"/><Relationship Id="rId3" Target="../media/image26.svg" Type="http://schemas.openxmlformats.org/officeDocument/2006/relationships/image"/><Relationship Id="rId4" Target="../media/image27.png" Type="http://schemas.openxmlformats.org/officeDocument/2006/relationships/image"/><Relationship Id="rId5" Target="../media/image28.svg" Type="http://schemas.openxmlformats.org/officeDocument/2006/relationships/image"/><Relationship Id="rId6" Target="../media/image29.png" Type="http://schemas.openxmlformats.org/officeDocument/2006/relationships/image"/><Relationship Id="rId7" Target="../media/image30.svg" Type="http://schemas.openxmlformats.org/officeDocument/2006/relationships/image"/><Relationship Id="rId8" Target="../media/image31.png" Type="http://schemas.openxmlformats.org/officeDocument/2006/relationships/image"/><Relationship Id="rId9" Target="../media/image3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3.png" Type="http://schemas.openxmlformats.org/officeDocument/2006/relationships/image"/><Relationship Id="rId11" Target="../media/image34.svg" Type="http://schemas.openxmlformats.org/officeDocument/2006/relationships/image"/><Relationship Id="rId12" Target="../media/image35.png" Type="http://schemas.openxmlformats.org/officeDocument/2006/relationships/image"/><Relationship Id="rId13" Target="../media/image36.svg" Type="http://schemas.openxmlformats.org/officeDocument/2006/relationships/image"/><Relationship Id="rId14" Target="../media/image1.png" Type="http://schemas.openxmlformats.org/officeDocument/2006/relationships/image"/><Relationship Id="rId15" Target="../media/image2.svg" Type="http://schemas.openxmlformats.org/officeDocument/2006/relationships/image"/><Relationship Id="rId16" Target="../media/image11.png" Type="http://schemas.openxmlformats.org/officeDocument/2006/relationships/image"/><Relationship Id="rId17" Target="../media/image12.svg" Type="http://schemas.openxmlformats.org/officeDocument/2006/relationships/image"/><Relationship Id="rId18" Target="../media/image3.png" Type="http://schemas.openxmlformats.org/officeDocument/2006/relationships/image"/><Relationship Id="rId19" Target="../media/image4.svg" Type="http://schemas.openxmlformats.org/officeDocument/2006/relationships/image"/><Relationship Id="rId2" Target="../media/image25.png" Type="http://schemas.openxmlformats.org/officeDocument/2006/relationships/image"/><Relationship Id="rId3" Target="../media/image26.svg" Type="http://schemas.openxmlformats.org/officeDocument/2006/relationships/image"/><Relationship Id="rId4" Target="../media/image27.png" Type="http://schemas.openxmlformats.org/officeDocument/2006/relationships/image"/><Relationship Id="rId5" Target="../media/image28.svg" Type="http://schemas.openxmlformats.org/officeDocument/2006/relationships/image"/><Relationship Id="rId6" Target="../media/image29.png" Type="http://schemas.openxmlformats.org/officeDocument/2006/relationships/image"/><Relationship Id="rId7" Target="../media/image30.svg" Type="http://schemas.openxmlformats.org/officeDocument/2006/relationships/image"/><Relationship Id="rId8" Target="../media/image31.png" Type="http://schemas.openxmlformats.org/officeDocument/2006/relationships/image"/><Relationship Id="rId9" Target="../media/image32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3.png" Type="http://schemas.openxmlformats.org/officeDocument/2006/relationships/image"/><Relationship Id="rId11" Target="../media/image14.svg" Type="http://schemas.openxmlformats.org/officeDocument/2006/relationships/image"/><Relationship Id="rId2" Target="../media/image39.png" Type="http://schemas.openxmlformats.org/officeDocument/2006/relationships/image"/><Relationship Id="rId3" Target="../media/image40.svg" Type="http://schemas.openxmlformats.org/officeDocument/2006/relationships/image"/><Relationship Id="rId4" Target="../media/image41.png" Type="http://schemas.openxmlformats.org/officeDocument/2006/relationships/image"/><Relationship Id="rId5" Target="../media/image42.svg" Type="http://schemas.openxmlformats.org/officeDocument/2006/relationships/image"/><Relationship Id="rId6" Target="../media/image3.png" Type="http://schemas.openxmlformats.org/officeDocument/2006/relationships/image"/><Relationship Id="rId7" Target="../media/image4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43.png" Type="http://schemas.openxmlformats.org/officeDocument/2006/relationships/image"/><Relationship Id="rId7" Target="../media/image44.svg" Type="http://schemas.openxmlformats.org/officeDocument/2006/relationships/image"/><Relationship Id="rId8" Target="../media/image13.png" Type="http://schemas.openxmlformats.org/officeDocument/2006/relationships/image"/><Relationship Id="rId9" Target="../media/image14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7.png" Type="http://schemas.openxmlformats.org/officeDocument/2006/relationships/image"/><Relationship Id="rId11" Target="../media/image8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45.png" Type="http://schemas.openxmlformats.org/officeDocument/2006/relationships/image"/><Relationship Id="rId3" Target="../media/image46.svg" Type="http://schemas.openxmlformats.org/officeDocument/2006/relationships/image"/><Relationship Id="rId4" Target="../media/image33.png" Type="http://schemas.openxmlformats.org/officeDocument/2006/relationships/image"/><Relationship Id="rId5" Target="../media/image34.svg" Type="http://schemas.openxmlformats.org/officeDocument/2006/relationships/image"/><Relationship Id="rId6" Target="../media/image47.png" Type="http://schemas.openxmlformats.org/officeDocument/2006/relationships/image"/><Relationship Id="rId7" Target="../media/image48.svg" Type="http://schemas.openxmlformats.org/officeDocument/2006/relationships/image"/><Relationship Id="rId8" Target="../media/image3.png" Type="http://schemas.openxmlformats.org/officeDocument/2006/relationships/image"/><Relationship Id="rId9" Target="../media/image4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51.png" Type="http://schemas.openxmlformats.org/officeDocument/2006/relationships/image"/><Relationship Id="rId11" Target="../media/image52.svg" Type="http://schemas.openxmlformats.org/officeDocument/2006/relationships/image"/><Relationship Id="rId12" Target="../media/image1.png" Type="http://schemas.openxmlformats.org/officeDocument/2006/relationships/image"/><Relationship Id="rId13" Target="../media/image2.svg" Type="http://schemas.openxmlformats.org/officeDocument/2006/relationships/image"/><Relationship Id="rId14" Target="../media/image9.png" Type="http://schemas.openxmlformats.org/officeDocument/2006/relationships/image"/><Relationship Id="rId15" Target="../media/image10.svg" Type="http://schemas.openxmlformats.org/officeDocument/2006/relationships/image"/><Relationship Id="rId16" Target="../media/image53.png" Type="http://schemas.openxmlformats.org/officeDocument/2006/relationships/image"/><Relationship Id="rId17" Target="../media/image54.svg" Type="http://schemas.openxmlformats.org/officeDocument/2006/relationships/image"/><Relationship Id="rId2" Target="../media/image45.png" Type="http://schemas.openxmlformats.org/officeDocument/2006/relationships/image"/><Relationship Id="rId3" Target="../media/image46.svg" Type="http://schemas.openxmlformats.org/officeDocument/2006/relationships/image"/><Relationship Id="rId4" Target="../media/image33.png" Type="http://schemas.openxmlformats.org/officeDocument/2006/relationships/image"/><Relationship Id="rId5" Target="../media/image34.svg" Type="http://schemas.openxmlformats.org/officeDocument/2006/relationships/image"/><Relationship Id="rId6" Target="../media/image49.png" Type="http://schemas.openxmlformats.org/officeDocument/2006/relationships/image"/><Relationship Id="rId7" Target="../media/image50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EDE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82111" y="1501728"/>
            <a:ext cx="14723777" cy="7283544"/>
            <a:chOff x="0" y="0"/>
            <a:chExt cx="3877867" cy="19183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877867" cy="1918300"/>
            </a:xfrm>
            <a:custGeom>
              <a:avLst/>
              <a:gdLst/>
              <a:ahLst/>
              <a:cxnLst/>
              <a:rect r="r" b="b" t="t" l="l"/>
              <a:pathLst>
                <a:path h="1918300" w="3877867">
                  <a:moveTo>
                    <a:pt x="26816" y="0"/>
                  </a:moveTo>
                  <a:lnTo>
                    <a:pt x="3851051" y="0"/>
                  </a:lnTo>
                  <a:cubicBezTo>
                    <a:pt x="3858163" y="0"/>
                    <a:pt x="3864984" y="2825"/>
                    <a:pt x="3870013" y="7854"/>
                  </a:cubicBezTo>
                  <a:cubicBezTo>
                    <a:pt x="3875042" y="12883"/>
                    <a:pt x="3877867" y="19704"/>
                    <a:pt x="3877867" y="26816"/>
                  </a:cubicBezTo>
                  <a:lnTo>
                    <a:pt x="3877867" y="1891483"/>
                  </a:lnTo>
                  <a:cubicBezTo>
                    <a:pt x="3877867" y="1898596"/>
                    <a:pt x="3875042" y="1905416"/>
                    <a:pt x="3870013" y="1910445"/>
                  </a:cubicBezTo>
                  <a:cubicBezTo>
                    <a:pt x="3864984" y="1915475"/>
                    <a:pt x="3858163" y="1918300"/>
                    <a:pt x="3851051" y="1918300"/>
                  </a:cubicBezTo>
                  <a:lnTo>
                    <a:pt x="26816" y="1918300"/>
                  </a:lnTo>
                  <a:cubicBezTo>
                    <a:pt x="19704" y="1918300"/>
                    <a:pt x="12883" y="1915475"/>
                    <a:pt x="7854" y="1910445"/>
                  </a:cubicBezTo>
                  <a:cubicBezTo>
                    <a:pt x="2825" y="1905416"/>
                    <a:pt x="0" y="1898596"/>
                    <a:pt x="0" y="1891483"/>
                  </a:cubicBezTo>
                  <a:lnTo>
                    <a:pt x="0" y="26816"/>
                  </a:lnTo>
                  <a:cubicBezTo>
                    <a:pt x="0" y="19704"/>
                    <a:pt x="2825" y="12883"/>
                    <a:pt x="7854" y="7854"/>
                  </a:cubicBezTo>
                  <a:cubicBezTo>
                    <a:pt x="12883" y="2825"/>
                    <a:pt x="19704" y="0"/>
                    <a:pt x="26816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877867" cy="19564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3737468" y="2740072"/>
            <a:ext cx="10813064" cy="39654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039"/>
              </a:lnSpc>
            </a:pPr>
            <a:r>
              <a:rPr lang="en-US" sz="13599">
                <a:solidFill>
                  <a:srgbClr val="2B4743"/>
                </a:solidFill>
                <a:latin typeface="Gagalin"/>
              </a:rPr>
              <a:t>Subject-verb</a:t>
            </a:r>
          </a:p>
          <a:p>
            <a:pPr algn="ctr">
              <a:lnSpc>
                <a:spcPts val="6799"/>
              </a:lnSpc>
            </a:pPr>
            <a:r>
              <a:rPr lang="en-US" sz="13599">
                <a:solidFill>
                  <a:srgbClr val="2B4743"/>
                </a:solidFill>
                <a:latin typeface="Gagalin"/>
              </a:rPr>
              <a:t>Agreement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4550532" y="8677915"/>
            <a:ext cx="1101781" cy="580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spc="84">
                <a:solidFill>
                  <a:srgbClr val="CEDEEB"/>
                </a:solidFill>
                <a:latin typeface="Quicksand Medium"/>
              </a:rPr>
              <a:t>Body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-1679817">
            <a:off x="3069371" y="-237712"/>
            <a:ext cx="1426620" cy="1491891"/>
          </a:xfrm>
          <a:custGeom>
            <a:avLst/>
            <a:gdLst/>
            <a:ahLst/>
            <a:cxnLst/>
            <a:rect r="r" b="b" t="t" l="l"/>
            <a:pathLst>
              <a:path h="1491891" w="1426620">
                <a:moveTo>
                  <a:pt x="0" y="0"/>
                </a:moveTo>
                <a:lnTo>
                  <a:pt x="1426621" y="0"/>
                </a:lnTo>
                <a:lnTo>
                  <a:pt x="1426621" y="1491891"/>
                </a:lnTo>
                <a:lnTo>
                  <a:pt x="0" y="1491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283376" y="3287090"/>
            <a:ext cx="1889475" cy="1856410"/>
          </a:xfrm>
          <a:custGeom>
            <a:avLst/>
            <a:gdLst/>
            <a:ahLst/>
            <a:cxnLst/>
            <a:rect r="r" b="b" t="t" l="l"/>
            <a:pathLst>
              <a:path h="1856410" w="1889475">
                <a:moveTo>
                  <a:pt x="0" y="0"/>
                </a:moveTo>
                <a:lnTo>
                  <a:pt x="1889476" y="0"/>
                </a:lnTo>
                <a:lnTo>
                  <a:pt x="1889476" y="1856410"/>
                </a:lnTo>
                <a:lnTo>
                  <a:pt x="0" y="18564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101423" y="6331936"/>
            <a:ext cx="3787338" cy="1524404"/>
          </a:xfrm>
          <a:custGeom>
            <a:avLst/>
            <a:gdLst/>
            <a:ahLst/>
            <a:cxnLst/>
            <a:rect r="r" b="b" t="t" l="l"/>
            <a:pathLst>
              <a:path h="1524404" w="3787338">
                <a:moveTo>
                  <a:pt x="0" y="0"/>
                </a:moveTo>
                <a:lnTo>
                  <a:pt x="3787338" y="0"/>
                </a:lnTo>
                <a:lnTo>
                  <a:pt x="3787338" y="1524404"/>
                </a:lnTo>
                <a:lnTo>
                  <a:pt x="0" y="152440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1822887" y="8505187"/>
            <a:ext cx="3278535" cy="3563625"/>
          </a:xfrm>
          <a:custGeom>
            <a:avLst/>
            <a:gdLst/>
            <a:ahLst/>
            <a:cxnLst/>
            <a:rect r="r" b="b" t="t" l="l"/>
            <a:pathLst>
              <a:path h="3563625" w="3278535">
                <a:moveTo>
                  <a:pt x="0" y="0"/>
                </a:moveTo>
                <a:lnTo>
                  <a:pt x="3278536" y="0"/>
                </a:lnTo>
                <a:lnTo>
                  <a:pt x="3278536" y="3563626"/>
                </a:lnTo>
                <a:lnTo>
                  <a:pt x="0" y="356362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81592" y="336389"/>
            <a:ext cx="2991259" cy="1491891"/>
          </a:xfrm>
          <a:custGeom>
            <a:avLst/>
            <a:gdLst/>
            <a:ahLst/>
            <a:cxnLst/>
            <a:rect r="r" b="b" t="t" l="l"/>
            <a:pathLst>
              <a:path h="1491891" w="2991259">
                <a:moveTo>
                  <a:pt x="0" y="0"/>
                </a:moveTo>
                <a:lnTo>
                  <a:pt x="2991260" y="0"/>
                </a:lnTo>
                <a:lnTo>
                  <a:pt x="2991260" y="1491891"/>
                </a:lnTo>
                <a:lnTo>
                  <a:pt x="0" y="149189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433069" y="8289021"/>
            <a:ext cx="5089752" cy="992502"/>
          </a:xfrm>
          <a:custGeom>
            <a:avLst/>
            <a:gdLst/>
            <a:ahLst/>
            <a:cxnLst/>
            <a:rect r="r" b="b" t="t" l="l"/>
            <a:pathLst>
              <a:path h="992502" w="5089752">
                <a:moveTo>
                  <a:pt x="0" y="0"/>
                </a:moveTo>
                <a:lnTo>
                  <a:pt x="5089752" y="0"/>
                </a:lnTo>
                <a:lnTo>
                  <a:pt x="5089752" y="992502"/>
                </a:lnTo>
                <a:lnTo>
                  <a:pt x="0" y="99250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10800000">
            <a:off x="9144000" y="892603"/>
            <a:ext cx="7315200" cy="1152144"/>
          </a:xfrm>
          <a:custGeom>
            <a:avLst/>
            <a:gdLst/>
            <a:ahLst/>
            <a:cxnLst/>
            <a:rect r="r" b="b" t="t" l="l"/>
            <a:pathLst>
              <a:path h="1152144" w="7315200">
                <a:moveTo>
                  <a:pt x="0" y="0"/>
                </a:moveTo>
                <a:lnTo>
                  <a:pt x="7315200" y="0"/>
                </a:lnTo>
                <a:lnTo>
                  <a:pt x="7315200" y="1152144"/>
                </a:lnTo>
                <a:lnTo>
                  <a:pt x="0" y="1152144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5340132" y="9001445"/>
            <a:ext cx="776326" cy="719072"/>
          </a:xfrm>
          <a:custGeom>
            <a:avLst/>
            <a:gdLst/>
            <a:ahLst/>
            <a:cxnLst/>
            <a:rect r="r" b="b" t="t" l="l"/>
            <a:pathLst>
              <a:path h="719072" w="776326">
                <a:moveTo>
                  <a:pt x="0" y="0"/>
                </a:moveTo>
                <a:lnTo>
                  <a:pt x="776326" y="0"/>
                </a:lnTo>
                <a:lnTo>
                  <a:pt x="776326" y="719072"/>
                </a:lnTo>
                <a:lnTo>
                  <a:pt x="0" y="719072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5831733" y="6770187"/>
            <a:ext cx="6624535" cy="10119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67"/>
              </a:lnSpc>
            </a:pPr>
            <a:r>
              <a:rPr lang="en-US" sz="5905" spc="-118">
                <a:solidFill>
                  <a:srgbClr val="2B4743"/>
                </a:solidFill>
                <a:latin typeface="Caveat Bold"/>
              </a:rPr>
              <a:t>3rd grade Language Lesson</a:t>
            </a:r>
          </a:p>
        </p:txBody>
      </p:sp>
      <p:sp>
        <p:nvSpPr>
          <p:cNvPr name="Freeform 16" id="16"/>
          <p:cNvSpPr/>
          <p:nvPr/>
        </p:nvSpPr>
        <p:spPr>
          <a:xfrm flipH="true" flipV="false" rot="0">
            <a:off x="15171720" y="3287090"/>
            <a:ext cx="1889475" cy="1856410"/>
          </a:xfrm>
          <a:custGeom>
            <a:avLst/>
            <a:gdLst/>
            <a:ahLst/>
            <a:cxnLst/>
            <a:rect r="r" b="b" t="t" l="l"/>
            <a:pathLst>
              <a:path h="1856410" w="1889475">
                <a:moveTo>
                  <a:pt x="1889475" y="0"/>
                </a:moveTo>
                <a:lnTo>
                  <a:pt x="0" y="0"/>
                </a:lnTo>
                <a:lnTo>
                  <a:pt x="0" y="1856410"/>
                </a:lnTo>
                <a:lnTo>
                  <a:pt x="1889475" y="1856410"/>
                </a:lnTo>
                <a:lnTo>
                  <a:pt x="1889475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47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2970" y="789495"/>
            <a:ext cx="17094213" cy="8875753"/>
            <a:chOff x="0" y="0"/>
            <a:chExt cx="4502180" cy="233764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02179" cy="2337647"/>
            </a:xfrm>
            <a:custGeom>
              <a:avLst/>
              <a:gdLst/>
              <a:ahLst/>
              <a:cxnLst/>
              <a:rect r="r" b="b" t="t" l="l"/>
              <a:pathLst>
                <a:path h="2337647" w="4502179">
                  <a:moveTo>
                    <a:pt x="23098" y="0"/>
                  </a:moveTo>
                  <a:lnTo>
                    <a:pt x="4479082" y="0"/>
                  </a:lnTo>
                  <a:cubicBezTo>
                    <a:pt x="4485208" y="0"/>
                    <a:pt x="4491082" y="2434"/>
                    <a:pt x="4495414" y="6765"/>
                  </a:cubicBezTo>
                  <a:cubicBezTo>
                    <a:pt x="4499746" y="11097"/>
                    <a:pt x="4502179" y="16972"/>
                    <a:pt x="4502179" y="23098"/>
                  </a:cubicBezTo>
                  <a:lnTo>
                    <a:pt x="4502179" y="2314549"/>
                  </a:lnTo>
                  <a:cubicBezTo>
                    <a:pt x="4502179" y="2327306"/>
                    <a:pt x="4491838" y="2337647"/>
                    <a:pt x="4479082" y="2337647"/>
                  </a:cubicBezTo>
                  <a:lnTo>
                    <a:pt x="23098" y="2337647"/>
                  </a:lnTo>
                  <a:cubicBezTo>
                    <a:pt x="10341" y="2337647"/>
                    <a:pt x="0" y="2327306"/>
                    <a:pt x="0" y="2314549"/>
                  </a:cubicBezTo>
                  <a:lnTo>
                    <a:pt x="0" y="23098"/>
                  </a:lnTo>
                  <a:cubicBezTo>
                    <a:pt x="0" y="10341"/>
                    <a:pt x="10341" y="0"/>
                    <a:pt x="23098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502180" cy="23757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49406" y="1057275"/>
            <a:ext cx="6935155" cy="14778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535"/>
              </a:lnSpc>
            </a:pPr>
            <a:r>
              <a:rPr lang="en-US" sz="9944">
                <a:solidFill>
                  <a:srgbClr val="2B4743"/>
                </a:solidFill>
                <a:latin typeface="Gagalin"/>
              </a:rPr>
              <a:t>Resources: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4129690" y="2811170"/>
            <a:ext cx="3162169" cy="2863201"/>
          </a:xfrm>
          <a:custGeom>
            <a:avLst/>
            <a:gdLst/>
            <a:ahLst/>
            <a:cxnLst/>
            <a:rect r="r" b="b" t="t" l="l"/>
            <a:pathLst>
              <a:path h="2863201" w="3162169">
                <a:moveTo>
                  <a:pt x="0" y="0"/>
                </a:moveTo>
                <a:lnTo>
                  <a:pt x="3162169" y="0"/>
                </a:lnTo>
                <a:lnTo>
                  <a:pt x="3162169" y="2863201"/>
                </a:lnTo>
                <a:lnTo>
                  <a:pt x="0" y="2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5436991" y="3990857"/>
            <a:ext cx="1257233" cy="1104080"/>
          </a:xfrm>
          <a:custGeom>
            <a:avLst/>
            <a:gdLst/>
            <a:ahLst/>
            <a:cxnLst/>
            <a:rect r="r" b="b" t="t" l="l"/>
            <a:pathLst>
              <a:path h="1104080" w="1257233">
                <a:moveTo>
                  <a:pt x="0" y="0"/>
                </a:moveTo>
                <a:lnTo>
                  <a:pt x="1257233" y="0"/>
                </a:lnTo>
                <a:lnTo>
                  <a:pt x="1257233" y="1104079"/>
                </a:lnTo>
                <a:lnTo>
                  <a:pt x="0" y="110407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204845" y="2811170"/>
            <a:ext cx="2900038" cy="2964723"/>
          </a:xfrm>
          <a:custGeom>
            <a:avLst/>
            <a:gdLst/>
            <a:ahLst/>
            <a:cxnLst/>
            <a:rect r="r" b="b" t="t" l="l"/>
            <a:pathLst>
              <a:path h="2964723" w="2900038">
                <a:moveTo>
                  <a:pt x="0" y="0"/>
                </a:moveTo>
                <a:lnTo>
                  <a:pt x="2900038" y="0"/>
                </a:lnTo>
                <a:lnTo>
                  <a:pt x="2900038" y="2964723"/>
                </a:lnTo>
                <a:lnTo>
                  <a:pt x="0" y="296472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322447" y="4322194"/>
            <a:ext cx="1128543" cy="870004"/>
          </a:xfrm>
          <a:custGeom>
            <a:avLst/>
            <a:gdLst/>
            <a:ahLst/>
            <a:cxnLst/>
            <a:rect r="r" b="b" t="t" l="l"/>
            <a:pathLst>
              <a:path h="870004" w="1128543">
                <a:moveTo>
                  <a:pt x="0" y="0"/>
                </a:moveTo>
                <a:lnTo>
                  <a:pt x="1128543" y="0"/>
                </a:lnTo>
                <a:lnTo>
                  <a:pt x="1128543" y="870004"/>
                </a:lnTo>
                <a:lnTo>
                  <a:pt x="0" y="87000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948844" y="6156548"/>
            <a:ext cx="3003904" cy="2883748"/>
          </a:xfrm>
          <a:custGeom>
            <a:avLst/>
            <a:gdLst/>
            <a:ahLst/>
            <a:cxnLst/>
            <a:rect r="r" b="b" t="t" l="l"/>
            <a:pathLst>
              <a:path h="2883748" w="3003904">
                <a:moveTo>
                  <a:pt x="0" y="0"/>
                </a:moveTo>
                <a:lnTo>
                  <a:pt x="3003905" y="0"/>
                </a:lnTo>
                <a:lnTo>
                  <a:pt x="3003905" y="2883748"/>
                </a:lnTo>
                <a:lnTo>
                  <a:pt x="0" y="288374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2450796" y="7445792"/>
            <a:ext cx="1216199" cy="1068044"/>
          </a:xfrm>
          <a:custGeom>
            <a:avLst/>
            <a:gdLst/>
            <a:ahLst/>
            <a:cxnLst/>
            <a:rect r="r" b="b" t="t" l="l"/>
            <a:pathLst>
              <a:path h="1068044" w="1216199">
                <a:moveTo>
                  <a:pt x="0" y="0"/>
                </a:moveTo>
                <a:lnTo>
                  <a:pt x="1216200" y="0"/>
                </a:lnTo>
                <a:lnTo>
                  <a:pt x="1216200" y="1068044"/>
                </a:lnTo>
                <a:lnTo>
                  <a:pt x="0" y="10680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4248352" y="6247781"/>
            <a:ext cx="2751305" cy="2701282"/>
          </a:xfrm>
          <a:custGeom>
            <a:avLst/>
            <a:gdLst/>
            <a:ahLst/>
            <a:cxnLst/>
            <a:rect r="r" b="b" t="t" l="l"/>
            <a:pathLst>
              <a:path h="2701282" w="2751305">
                <a:moveTo>
                  <a:pt x="0" y="0"/>
                </a:moveTo>
                <a:lnTo>
                  <a:pt x="2751305" y="0"/>
                </a:lnTo>
                <a:lnTo>
                  <a:pt x="2751305" y="2701282"/>
                </a:lnTo>
                <a:lnTo>
                  <a:pt x="0" y="270128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5347332" y="7497027"/>
            <a:ext cx="1196679" cy="922531"/>
          </a:xfrm>
          <a:custGeom>
            <a:avLst/>
            <a:gdLst/>
            <a:ahLst/>
            <a:cxnLst/>
            <a:rect r="r" b="b" t="t" l="l"/>
            <a:pathLst>
              <a:path h="922531" w="1196679">
                <a:moveTo>
                  <a:pt x="0" y="0"/>
                </a:moveTo>
                <a:lnTo>
                  <a:pt x="1196679" y="0"/>
                </a:lnTo>
                <a:lnTo>
                  <a:pt x="1196679" y="922531"/>
                </a:lnTo>
                <a:lnTo>
                  <a:pt x="0" y="92253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4618601" y="6504886"/>
            <a:ext cx="2281316" cy="2339812"/>
          </a:xfrm>
          <a:custGeom>
            <a:avLst/>
            <a:gdLst/>
            <a:ahLst/>
            <a:cxnLst/>
            <a:rect r="r" b="b" t="t" l="l"/>
            <a:pathLst>
              <a:path h="2339812" w="2281316">
                <a:moveTo>
                  <a:pt x="0" y="0"/>
                </a:moveTo>
                <a:lnTo>
                  <a:pt x="2281317" y="0"/>
                </a:lnTo>
                <a:lnTo>
                  <a:pt x="2281317" y="2339811"/>
                </a:lnTo>
                <a:lnTo>
                  <a:pt x="0" y="233981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7531025" y="6102261"/>
            <a:ext cx="1915087" cy="2992323"/>
          </a:xfrm>
          <a:custGeom>
            <a:avLst/>
            <a:gdLst/>
            <a:ahLst/>
            <a:cxnLst/>
            <a:rect r="r" b="b" t="t" l="l"/>
            <a:pathLst>
              <a:path h="2992323" w="1915087">
                <a:moveTo>
                  <a:pt x="0" y="0"/>
                </a:moveTo>
                <a:lnTo>
                  <a:pt x="1915087" y="0"/>
                </a:lnTo>
                <a:lnTo>
                  <a:pt x="1915087" y="2992323"/>
                </a:lnTo>
                <a:lnTo>
                  <a:pt x="0" y="299232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9876917" y="6347294"/>
            <a:ext cx="1813211" cy="2747289"/>
          </a:xfrm>
          <a:custGeom>
            <a:avLst/>
            <a:gdLst/>
            <a:ahLst/>
            <a:cxnLst/>
            <a:rect r="r" b="b" t="t" l="l"/>
            <a:pathLst>
              <a:path h="2747289" w="1813211">
                <a:moveTo>
                  <a:pt x="0" y="0"/>
                </a:moveTo>
                <a:lnTo>
                  <a:pt x="1813212" y="0"/>
                </a:lnTo>
                <a:lnTo>
                  <a:pt x="1813212" y="2747290"/>
                </a:lnTo>
                <a:lnTo>
                  <a:pt x="0" y="2747290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1937779" y="6301147"/>
            <a:ext cx="2432830" cy="2793437"/>
          </a:xfrm>
          <a:custGeom>
            <a:avLst/>
            <a:gdLst/>
            <a:ahLst/>
            <a:cxnLst/>
            <a:rect r="r" b="b" t="t" l="l"/>
            <a:pathLst>
              <a:path h="2793437" w="2432830">
                <a:moveTo>
                  <a:pt x="0" y="0"/>
                </a:moveTo>
                <a:lnTo>
                  <a:pt x="2432829" y="0"/>
                </a:lnTo>
                <a:lnTo>
                  <a:pt x="2432829" y="2793437"/>
                </a:lnTo>
                <a:lnTo>
                  <a:pt x="0" y="2793437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3386980" y="3199244"/>
            <a:ext cx="1967256" cy="2057262"/>
          </a:xfrm>
          <a:custGeom>
            <a:avLst/>
            <a:gdLst/>
            <a:ahLst/>
            <a:cxnLst/>
            <a:rect r="r" b="b" t="t" l="l"/>
            <a:pathLst>
              <a:path h="2057262" w="1967256">
                <a:moveTo>
                  <a:pt x="0" y="0"/>
                </a:moveTo>
                <a:lnTo>
                  <a:pt x="1967256" y="0"/>
                </a:lnTo>
                <a:lnTo>
                  <a:pt x="1967256" y="2057261"/>
                </a:lnTo>
                <a:lnTo>
                  <a:pt x="0" y="2057261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936868" y="2075128"/>
            <a:ext cx="2093905" cy="2057262"/>
          </a:xfrm>
          <a:custGeom>
            <a:avLst/>
            <a:gdLst/>
            <a:ahLst/>
            <a:cxnLst/>
            <a:rect r="r" b="b" t="t" l="l"/>
            <a:pathLst>
              <a:path h="2057262" w="2093905">
                <a:moveTo>
                  <a:pt x="0" y="0"/>
                </a:moveTo>
                <a:lnTo>
                  <a:pt x="2093905" y="0"/>
                </a:lnTo>
                <a:lnTo>
                  <a:pt x="2093905" y="2057262"/>
                </a:lnTo>
                <a:lnTo>
                  <a:pt x="0" y="2057262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3310710" y="1339086"/>
            <a:ext cx="3657354" cy="1472085"/>
          </a:xfrm>
          <a:custGeom>
            <a:avLst/>
            <a:gdLst/>
            <a:ahLst/>
            <a:cxnLst/>
            <a:rect r="r" b="b" t="t" l="l"/>
            <a:pathLst>
              <a:path h="1472085" w="3657354">
                <a:moveTo>
                  <a:pt x="0" y="0"/>
                </a:moveTo>
                <a:lnTo>
                  <a:pt x="3657354" y="0"/>
                </a:lnTo>
                <a:lnTo>
                  <a:pt x="3657354" y="1472084"/>
                </a:lnTo>
                <a:lnTo>
                  <a:pt x="0" y="1472084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15354236" y="2987181"/>
            <a:ext cx="1892681" cy="2057262"/>
          </a:xfrm>
          <a:custGeom>
            <a:avLst/>
            <a:gdLst/>
            <a:ahLst/>
            <a:cxnLst/>
            <a:rect r="r" b="b" t="t" l="l"/>
            <a:pathLst>
              <a:path h="2057262" w="1892681">
                <a:moveTo>
                  <a:pt x="0" y="0"/>
                </a:moveTo>
                <a:lnTo>
                  <a:pt x="1892681" y="0"/>
                </a:lnTo>
                <a:lnTo>
                  <a:pt x="1892681" y="2057261"/>
                </a:lnTo>
                <a:lnTo>
                  <a:pt x="0" y="2057261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8660836" y="1163075"/>
            <a:ext cx="3657354" cy="1824105"/>
          </a:xfrm>
          <a:custGeom>
            <a:avLst/>
            <a:gdLst/>
            <a:ahLst/>
            <a:cxnLst/>
            <a:rect r="r" b="b" t="t" l="l"/>
            <a:pathLst>
              <a:path h="1824105" w="3657354">
                <a:moveTo>
                  <a:pt x="0" y="0"/>
                </a:moveTo>
                <a:lnTo>
                  <a:pt x="3657354" y="0"/>
                </a:lnTo>
                <a:lnTo>
                  <a:pt x="3657354" y="1824106"/>
                </a:lnTo>
                <a:lnTo>
                  <a:pt x="0" y="1824106"/>
                </a:lnTo>
                <a:lnTo>
                  <a:pt x="0" y="0"/>
                </a:lnTo>
                <a:close/>
              </a:path>
            </a:pathLst>
          </a:custGeom>
          <a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8660836" y="4543321"/>
            <a:ext cx="3657354" cy="713184"/>
          </a:xfrm>
          <a:custGeom>
            <a:avLst/>
            <a:gdLst/>
            <a:ahLst/>
            <a:cxnLst/>
            <a:rect r="r" b="b" t="t" l="l"/>
            <a:pathLst>
              <a:path h="713184" w="3657354">
                <a:moveTo>
                  <a:pt x="0" y="0"/>
                </a:moveTo>
                <a:lnTo>
                  <a:pt x="3657354" y="0"/>
                </a:lnTo>
                <a:lnTo>
                  <a:pt x="3657354" y="713184"/>
                </a:lnTo>
                <a:lnTo>
                  <a:pt x="0" y="713184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2789924" y="5256505"/>
            <a:ext cx="3657354" cy="576033"/>
          </a:xfrm>
          <a:custGeom>
            <a:avLst/>
            <a:gdLst/>
            <a:ahLst/>
            <a:cxnLst/>
            <a:rect r="r" b="b" t="t" l="l"/>
            <a:pathLst>
              <a:path h="576033" w="3657354">
                <a:moveTo>
                  <a:pt x="0" y="0"/>
                </a:moveTo>
                <a:lnTo>
                  <a:pt x="3657354" y="0"/>
                </a:lnTo>
                <a:lnTo>
                  <a:pt x="3657354" y="576033"/>
                </a:lnTo>
                <a:lnTo>
                  <a:pt x="0" y="576033"/>
                </a:lnTo>
                <a:lnTo>
                  <a:pt x="0" y="0"/>
                </a:lnTo>
                <a:close/>
              </a:path>
            </a:pathLst>
          </a:custGeom>
          <a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12117924" y="3103759"/>
            <a:ext cx="876321" cy="811693"/>
          </a:xfrm>
          <a:custGeom>
            <a:avLst/>
            <a:gdLst/>
            <a:ahLst/>
            <a:cxnLst/>
            <a:rect r="r" b="b" t="t" l="l"/>
            <a:pathLst>
              <a:path h="811693" w="876321">
                <a:moveTo>
                  <a:pt x="0" y="0"/>
                </a:moveTo>
                <a:lnTo>
                  <a:pt x="876321" y="0"/>
                </a:lnTo>
                <a:lnTo>
                  <a:pt x="876321" y="811693"/>
                </a:lnTo>
                <a:lnTo>
                  <a:pt x="0" y="811693"/>
                </a:lnTo>
                <a:lnTo>
                  <a:pt x="0" y="0"/>
                </a:lnTo>
                <a:close/>
              </a:path>
            </a:pathLst>
          </a:custGeom>
          <a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DA83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7859341" cy="8229600"/>
            <a:chOff x="0" y="0"/>
            <a:chExt cx="2069950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69950" cy="2167467"/>
            </a:xfrm>
            <a:custGeom>
              <a:avLst/>
              <a:gdLst/>
              <a:ahLst/>
              <a:cxnLst/>
              <a:rect r="r" b="b" t="t" l="l"/>
              <a:pathLst>
                <a:path h="2167467" w="2069950">
                  <a:moveTo>
                    <a:pt x="50238" y="0"/>
                  </a:moveTo>
                  <a:lnTo>
                    <a:pt x="2019712" y="0"/>
                  </a:lnTo>
                  <a:cubicBezTo>
                    <a:pt x="2033036" y="0"/>
                    <a:pt x="2045814" y="5293"/>
                    <a:pt x="2055236" y="14714"/>
                  </a:cubicBezTo>
                  <a:cubicBezTo>
                    <a:pt x="2064657" y="24136"/>
                    <a:pt x="2069950" y="36914"/>
                    <a:pt x="2069950" y="50238"/>
                  </a:cubicBezTo>
                  <a:lnTo>
                    <a:pt x="2069950" y="2117229"/>
                  </a:lnTo>
                  <a:cubicBezTo>
                    <a:pt x="2069950" y="2144974"/>
                    <a:pt x="2047458" y="2167467"/>
                    <a:pt x="2019712" y="2167467"/>
                  </a:cubicBezTo>
                  <a:lnTo>
                    <a:pt x="50238" y="2167467"/>
                  </a:lnTo>
                  <a:cubicBezTo>
                    <a:pt x="36914" y="2167467"/>
                    <a:pt x="24136" y="2162174"/>
                    <a:pt x="14714" y="2152752"/>
                  </a:cubicBezTo>
                  <a:cubicBezTo>
                    <a:pt x="5293" y="2143331"/>
                    <a:pt x="0" y="2130553"/>
                    <a:pt x="0" y="2117229"/>
                  </a:cubicBezTo>
                  <a:lnTo>
                    <a:pt x="0" y="50238"/>
                  </a:lnTo>
                  <a:cubicBezTo>
                    <a:pt x="0" y="22492"/>
                    <a:pt x="22492" y="0"/>
                    <a:pt x="50238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069950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465136" y="1346039"/>
            <a:ext cx="7101336" cy="35841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78"/>
              </a:lnSpc>
            </a:pPr>
            <a:r>
              <a:rPr lang="en-US" sz="8085">
                <a:solidFill>
                  <a:srgbClr val="2B4743"/>
                </a:solidFill>
                <a:latin typeface="Gagalin"/>
              </a:rPr>
              <a:t>What is</a:t>
            </a:r>
          </a:p>
          <a:p>
            <a:pPr algn="l">
              <a:lnSpc>
                <a:spcPts val="9378"/>
              </a:lnSpc>
            </a:pPr>
            <a:r>
              <a:rPr lang="en-US" sz="8085">
                <a:solidFill>
                  <a:srgbClr val="2B4743"/>
                </a:solidFill>
                <a:latin typeface="Gagalin"/>
              </a:rPr>
              <a:t>subject-verb Agreement?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465136" y="5283873"/>
            <a:ext cx="6622099" cy="35444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96"/>
              </a:lnSpc>
            </a:pPr>
            <a:r>
              <a:rPr lang="en-US" sz="4069" spc="101">
                <a:solidFill>
                  <a:srgbClr val="2B4743"/>
                </a:solidFill>
                <a:latin typeface="Quicksand Medium"/>
              </a:rPr>
              <a:t>Subject-Verb Agreement is when both the subject and the verb are both singular or plural in a correct sentence.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9675752" y="1724611"/>
            <a:ext cx="3949922" cy="4130637"/>
          </a:xfrm>
          <a:custGeom>
            <a:avLst/>
            <a:gdLst/>
            <a:ahLst/>
            <a:cxnLst/>
            <a:rect r="r" b="b" t="t" l="l"/>
            <a:pathLst>
              <a:path h="4130637" w="3949922">
                <a:moveTo>
                  <a:pt x="0" y="0"/>
                </a:moveTo>
                <a:lnTo>
                  <a:pt x="3949922" y="0"/>
                </a:lnTo>
                <a:lnTo>
                  <a:pt x="3949922" y="4130638"/>
                </a:lnTo>
                <a:lnTo>
                  <a:pt x="0" y="41306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true" flipV="false" rot="0">
            <a:off x="13974343" y="4788111"/>
            <a:ext cx="3949922" cy="3880798"/>
          </a:xfrm>
          <a:custGeom>
            <a:avLst/>
            <a:gdLst/>
            <a:ahLst/>
            <a:cxnLst/>
            <a:rect r="r" b="b" t="t" l="l"/>
            <a:pathLst>
              <a:path h="3880798" w="3949922">
                <a:moveTo>
                  <a:pt x="3949922" y="0"/>
                </a:moveTo>
                <a:lnTo>
                  <a:pt x="0" y="0"/>
                </a:lnTo>
                <a:lnTo>
                  <a:pt x="0" y="3880798"/>
                </a:lnTo>
                <a:lnTo>
                  <a:pt x="3949922" y="3880798"/>
                </a:lnTo>
                <a:lnTo>
                  <a:pt x="3949922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9675752" y="7288276"/>
            <a:ext cx="3949922" cy="1970024"/>
          </a:xfrm>
          <a:custGeom>
            <a:avLst/>
            <a:gdLst/>
            <a:ahLst/>
            <a:cxnLst/>
            <a:rect r="r" b="b" t="t" l="l"/>
            <a:pathLst>
              <a:path h="1970024" w="3949922">
                <a:moveTo>
                  <a:pt x="0" y="0"/>
                </a:moveTo>
                <a:lnTo>
                  <a:pt x="3949922" y="0"/>
                </a:lnTo>
                <a:lnTo>
                  <a:pt x="3949922" y="1970024"/>
                </a:lnTo>
                <a:lnTo>
                  <a:pt x="0" y="19700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3974343" y="1450230"/>
            <a:ext cx="3949922" cy="1589844"/>
          </a:xfrm>
          <a:custGeom>
            <a:avLst/>
            <a:gdLst/>
            <a:ahLst/>
            <a:cxnLst/>
            <a:rect r="r" b="b" t="t" l="l"/>
            <a:pathLst>
              <a:path h="1589844" w="3949922">
                <a:moveTo>
                  <a:pt x="0" y="0"/>
                </a:moveTo>
                <a:lnTo>
                  <a:pt x="3949922" y="0"/>
                </a:lnTo>
                <a:lnTo>
                  <a:pt x="3949922" y="1589844"/>
                </a:lnTo>
                <a:lnTo>
                  <a:pt x="0" y="158984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D3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2970" y="789495"/>
            <a:ext cx="8115300" cy="2581675"/>
            <a:chOff x="0" y="0"/>
            <a:chExt cx="2137363" cy="67994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612970" y="3730682"/>
            <a:ext cx="8115300" cy="5970812"/>
            <a:chOff x="0" y="0"/>
            <a:chExt cx="2137363" cy="1572559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1049406" y="4453229"/>
            <a:ext cx="4258133" cy="4353110"/>
          </a:xfrm>
          <a:custGeom>
            <a:avLst/>
            <a:gdLst/>
            <a:ahLst/>
            <a:cxnLst/>
            <a:rect r="r" b="b" t="t" l="l"/>
            <a:pathLst>
              <a:path h="4353110" w="4258133">
                <a:moveTo>
                  <a:pt x="0" y="0"/>
                </a:moveTo>
                <a:lnTo>
                  <a:pt x="4258134" y="0"/>
                </a:lnTo>
                <a:lnTo>
                  <a:pt x="4258134" y="4353110"/>
                </a:lnTo>
                <a:lnTo>
                  <a:pt x="0" y="435311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690384" y="6671868"/>
            <a:ext cx="1657043" cy="1277430"/>
          </a:xfrm>
          <a:custGeom>
            <a:avLst/>
            <a:gdLst/>
            <a:ahLst/>
            <a:cxnLst/>
            <a:rect r="r" b="b" t="t" l="l"/>
            <a:pathLst>
              <a:path h="1277430" w="1657043">
                <a:moveTo>
                  <a:pt x="0" y="0"/>
                </a:moveTo>
                <a:lnTo>
                  <a:pt x="1657043" y="0"/>
                </a:lnTo>
                <a:lnTo>
                  <a:pt x="1657043" y="1277430"/>
                </a:lnTo>
                <a:lnTo>
                  <a:pt x="0" y="12774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9470291" y="789495"/>
            <a:ext cx="8115300" cy="2581675"/>
            <a:chOff x="0" y="0"/>
            <a:chExt cx="2137363" cy="679947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49406" y="1047750"/>
            <a:ext cx="677072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Subject (Noun) :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662917" y="6128839"/>
            <a:ext cx="2593646" cy="9066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Amare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906727" y="1047750"/>
            <a:ext cx="8094594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847"/>
              </a:lnSpc>
              <a:spcBef>
                <a:spcPct val="0"/>
              </a:spcBef>
            </a:pPr>
            <a:r>
              <a:rPr lang="en-US" sz="6765" strike="noStrike" u="none">
                <a:solidFill>
                  <a:srgbClr val="2B4743"/>
                </a:solidFill>
                <a:latin typeface="Gagalin"/>
              </a:rPr>
              <a:t>Verb :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885650" y="1920236"/>
            <a:ext cx="3549117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Singular ( 1)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817827" y="1920236"/>
            <a:ext cx="2287285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Singular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12424842" y="2163593"/>
            <a:ext cx="4658910" cy="902140"/>
            <a:chOff x="0" y="0"/>
            <a:chExt cx="1227038" cy="237601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227038" cy="237601"/>
            </a:xfrm>
            <a:custGeom>
              <a:avLst/>
              <a:gdLst/>
              <a:ahLst/>
              <a:cxnLst/>
              <a:rect r="r" b="b" t="t" l="l"/>
              <a:pathLst>
                <a:path h="237601" w="1227038">
                  <a:moveTo>
                    <a:pt x="84749" y="0"/>
                  </a:moveTo>
                  <a:lnTo>
                    <a:pt x="1142289" y="0"/>
                  </a:lnTo>
                  <a:cubicBezTo>
                    <a:pt x="1189095" y="0"/>
                    <a:pt x="1227038" y="37943"/>
                    <a:pt x="1227038" y="84749"/>
                  </a:cubicBezTo>
                  <a:lnTo>
                    <a:pt x="1227038" y="152852"/>
                  </a:lnTo>
                  <a:cubicBezTo>
                    <a:pt x="1227038" y="175329"/>
                    <a:pt x="1218109" y="196885"/>
                    <a:pt x="1202216" y="212778"/>
                  </a:cubicBezTo>
                  <a:cubicBezTo>
                    <a:pt x="1186322" y="228672"/>
                    <a:pt x="1164766" y="237601"/>
                    <a:pt x="1142289" y="237601"/>
                  </a:cubicBezTo>
                  <a:lnTo>
                    <a:pt x="84749" y="237601"/>
                  </a:lnTo>
                  <a:cubicBezTo>
                    <a:pt x="37943" y="237601"/>
                    <a:pt x="0" y="199657"/>
                    <a:pt x="0" y="152852"/>
                  </a:cubicBezTo>
                  <a:lnTo>
                    <a:pt x="0" y="84749"/>
                  </a:lnTo>
                  <a:cubicBezTo>
                    <a:pt x="0" y="37943"/>
                    <a:pt x="37943" y="0"/>
                    <a:pt x="847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38100"/>
              <a:ext cx="1227038" cy="2757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1" id="21"/>
          <p:cNvSpPr txBox="true"/>
          <p:nvPr/>
        </p:nvSpPr>
        <p:spPr>
          <a:xfrm rot="0">
            <a:off x="12920995" y="2244823"/>
            <a:ext cx="3731359" cy="6634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423"/>
              </a:lnSpc>
            </a:pPr>
            <a:r>
              <a:rPr lang="en-US" sz="3874" spc="96">
                <a:solidFill>
                  <a:srgbClr val="2B4743"/>
                </a:solidFill>
                <a:latin typeface="Quicksand Medium"/>
              </a:rPr>
              <a:t>add an s or es</a:t>
            </a:r>
          </a:p>
        </p:txBody>
      </p:sp>
      <p:grpSp>
        <p:nvGrpSpPr>
          <p:cNvPr name="Group 22" id="22"/>
          <p:cNvGrpSpPr/>
          <p:nvPr/>
        </p:nvGrpSpPr>
        <p:grpSpPr>
          <a:xfrm rot="0">
            <a:off x="9470291" y="3686463"/>
            <a:ext cx="8115300" cy="5970812"/>
            <a:chOff x="0" y="0"/>
            <a:chExt cx="2137363" cy="1572559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5" id="25"/>
          <p:cNvSpPr/>
          <p:nvPr/>
        </p:nvSpPr>
        <p:spPr>
          <a:xfrm flipH="false" flipV="false" rot="0">
            <a:off x="10720539" y="4132491"/>
            <a:ext cx="2200457" cy="2249538"/>
          </a:xfrm>
          <a:custGeom>
            <a:avLst/>
            <a:gdLst/>
            <a:ahLst/>
            <a:cxnLst/>
            <a:rect r="r" b="b" t="t" l="l"/>
            <a:pathLst>
              <a:path h="2249538" w="2200457">
                <a:moveTo>
                  <a:pt x="0" y="0"/>
                </a:moveTo>
                <a:lnTo>
                  <a:pt x="2200456" y="0"/>
                </a:lnTo>
                <a:lnTo>
                  <a:pt x="2200456" y="2249538"/>
                </a:lnTo>
                <a:lnTo>
                  <a:pt x="0" y="22495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0720539" y="6218923"/>
            <a:ext cx="1915087" cy="2992323"/>
          </a:xfrm>
          <a:custGeom>
            <a:avLst/>
            <a:gdLst/>
            <a:ahLst/>
            <a:cxnLst/>
            <a:rect r="r" b="b" t="t" l="l"/>
            <a:pathLst>
              <a:path h="2992323" w="1915087">
                <a:moveTo>
                  <a:pt x="0" y="0"/>
                </a:moveTo>
                <a:lnTo>
                  <a:pt x="1915086" y="0"/>
                </a:lnTo>
                <a:lnTo>
                  <a:pt x="1915086" y="2992323"/>
                </a:lnTo>
                <a:lnTo>
                  <a:pt x="0" y="299232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1568539" y="5279008"/>
            <a:ext cx="856303" cy="660132"/>
          </a:xfrm>
          <a:custGeom>
            <a:avLst/>
            <a:gdLst/>
            <a:ahLst/>
            <a:cxnLst/>
            <a:rect r="r" b="b" t="t" l="l"/>
            <a:pathLst>
              <a:path h="660132" w="856303">
                <a:moveTo>
                  <a:pt x="0" y="0"/>
                </a:moveTo>
                <a:lnTo>
                  <a:pt x="856303" y="0"/>
                </a:lnTo>
                <a:lnTo>
                  <a:pt x="856303" y="660131"/>
                </a:lnTo>
                <a:lnTo>
                  <a:pt x="0" y="66013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8" id="28"/>
          <p:cNvSpPr txBox="true"/>
          <p:nvPr/>
        </p:nvSpPr>
        <p:spPr>
          <a:xfrm rot="0">
            <a:off x="13296027" y="5260820"/>
            <a:ext cx="3356327" cy="28152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Amare </a:t>
            </a:r>
            <a:r>
              <a:rPr lang="en-US" sz="5404" spc="135" u="sng">
                <a:solidFill>
                  <a:srgbClr val="2B4743"/>
                </a:solidFill>
                <a:latin typeface="Quicksand Medium"/>
              </a:rPr>
              <a:t>walks</a:t>
            </a:r>
            <a:r>
              <a:rPr lang="en-US" sz="5404" spc="135">
                <a:solidFill>
                  <a:srgbClr val="2B4743"/>
                </a:solidFill>
                <a:latin typeface="Quicksand Medium"/>
              </a:rPr>
              <a:t> to school.</a:t>
            </a:r>
          </a:p>
        </p:txBody>
      </p:sp>
      <p:sp>
        <p:nvSpPr>
          <p:cNvPr name="Freeform 29" id="29"/>
          <p:cNvSpPr/>
          <p:nvPr/>
        </p:nvSpPr>
        <p:spPr>
          <a:xfrm flipH="false" flipV="false" rot="0">
            <a:off x="16472830" y="307184"/>
            <a:ext cx="1528491" cy="1501743"/>
          </a:xfrm>
          <a:custGeom>
            <a:avLst/>
            <a:gdLst/>
            <a:ahLst/>
            <a:cxnLst/>
            <a:rect r="r" b="b" t="t" l="l"/>
            <a:pathLst>
              <a:path h="1501743" w="1528491">
                <a:moveTo>
                  <a:pt x="0" y="0"/>
                </a:moveTo>
                <a:lnTo>
                  <a:pt x="1528491" y="0"/>
                </a:lnTo>
                <a:lnTo>
                  <a:pt x="1528491" y="1501743"/>
                </a:lnTo>
                <a:lnTo>
                  <a:pt x="0" y="15017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10617588">
            <a:off x="1386374" y="-316063"/>
            <a:ext cx="2106158" cy="1050446"/>
          </a:xfrm>
          <a:custGeom>
            <a:avLst/>
            <a:gdLst/>
            <a:ahLst/>
            <a:cxnLst/>
            <a:rect r="r" b="b" t="t" l="l"/>
            <a:pathLst>
              <a:path h="1050446" w="2106158">
                <a:moveTo>
                  <a:pt x="0" y="0"/>
                </a:moveTo>
                <a:lnTo>
                  <a:pt x="2106158" y="0"/>
                </a:lnTo>
                <a:lnTo>
                  <a:pt x="2106158" y="1050446"/>
                </a:lnTo>
                <a:lnTo>
                  <a:pt x="0" y="105044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-10800000">
            <a:off x="-609283" y="9311153"/>
            <a:ext cx="4956710" cy="780682"/>
          </a:xfrm>
          <a:custGeom>
            <a:avLst/>
            <a:gdLst/>
            <a:ahLst/>
            <a:cxnLst/>
            <a:rect r="r" b="b" t="t" l="l"/>
            <a:pathLst>
              <a:path h="780682" w="4956710">
                <a:moveTo>
                  <a:pt x="0" y="0"/>
                </a:moveTo>
                <a:lnTo>
                  <a:pt x="4956710" y="0"/>
                </a:lnTo>
                <a:lnTo>
                  <a:pt x="4956710" y="780682"/>
                </a:lnTo>
                <a:lnTo>
                  <a:pt x="0" y="78068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A707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2970" y="789495"/>
            <a:ext cx="8115300" cy="2581675"/>
            <a:chOff x="0" y="0"/>
            <a:chExt cx="2137363" cy="67994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612970" y="3730682"/>
            <a:ext cx="8115300" cy="5970812"/>
            <a:chOff x="0" y="0"/>
            <a:chExt cx="2137363" cy="1572559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713253" y="3878638"/>
            <a:ext cx="3385360" cy="3460870"/>
          </a:xfrm>
          <a:custGeom>
            <a:avLst/>
            <a:gdLst/>
            <a:ahLst/>
            <a:cxnLst/>
            <a:rect r="r" b="b" t="t" l="l"/>
            <a:pathLst>
              <a:path h="3460870" w="3385360">
                <a:moveTo>
                  <a:pt x="0" y="0"/>
                </a:moveTo>
                <a:lnTo>
                  <a:pt x="3385361" y="0"/>
                </a:lnTo>
                <a:lnTo>
                  <a:pt x="3385361" y="3460870"/>
                </a:lnTo>
                <a:lnTo>
                  <a:pt x="0" y="34608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017886" y="5642532"/>
            <a:ext cx="1317405" cy="1015600"/>
          </a:xfrm>
          <a:custGeom>
            <a:avLst/>
            <a:gdLst/>
            <a:ahLst/>
            <a:cxnLst/>
            <a:rect r="r" b="b" t="t" l="l"/>
            <a:pathLst>
              <a:path h="1015600" w="1317405">
                <a:moveTo>
                  <a:pt x="0" y="0"/>
                </a:moveTo>
                <a:lnTo>
                  <a:pt x="1317406" y="0"/>
                </a:lnTo>
                <a:lnTo>
                  <a:pt x="1317406" y="1015600"/>
                </a:lnTo>
                <a:lnTo>
                  <a:pt x="0" y="10156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9470291" y="789495"/>
            <a:ext cx="8115300" cy="2581675"/>
            <a:chOff x="0" y="0"/>
            <a:chExt cx="2137363" cy="679947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9470291" y="3686463"/>
            <a:ext cx="8115300" cy="5970812"/>
            <a:chOff x="0" y="0"/>
            <a:chExt cx="2137363" cy="15725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false" flipV="false" rot="0">
            <a:off x="9817827" y="3878638"/>
            <a:ext cx="2200457" cy="2249538"/>
          </a:xfrm>
          <a:custGeom>
            <a:avLst/>
            <a:gdLst/>
            <a:ahLst/>
            <a:cxnLst/>
            <a:rect r="r" b="b" t="t" l="l"/>
            <a:pathLst>
              <a:path h="2249538" w="2200457">
                <a:moveTo>
                  <a:pt x="0" y="0"/>
                </a:moveTo>
                <a:lnTo>
                  <a:pt x="2200457" y="0"/>
                </a:lnTo>
                <a:lnTo>
                  <a:pt x="2200457" y="2249538"/>
                </a:lnTo>
                <a:lnTo>
                  <a:pt x="0" y="22495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9817827" y="5965070"/>
            <a:ext cx="1915087" cy="2992323"/>
          </a:xfrm>
          <a:custGeom>
            <a:avLst/>
            <a:gdLst/>
            <a:ahLst/>
            <a:cxnLst/>
            <a:rect r="r" b="b" t="t" l="l"/>
            <a:pathLst>
              <a:path h="2992323" w="1915087">
                <a:moveTo>
                  <a:pt x="0" y="0"/>
                </a:moveTo>
                <a:lnTo>
                  <a:pt x="1915087" y="0"/>
                </a:lnTo>
                <a:lnTo>
                  <a:pt x="1915087" y="2992323"/>
                </a:lnTo>
                <a:lnTo>
                  <a:pt x="0" y="299232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0665828" y="5025155"/>
            <a:ext cx="856303" cy="660132"/>
          </a:xfrm>
          <a:custGeom>
            <a:avLst/>
            <a:gdLst/>
            <a:ahLst/>
            <a:cxnLst/>
            <a:rect r="r" b="b" t="t" l="l"/>
            <a:pathLst>
              <a:path h="660132" w="856303">
                <a:moveTo>
                  <a:pt x="0" y="0"/>
                </a:moveTo>
                <a:lnTo>
                  <a:pt x="856303" y="0"/>
                </a:lnTo>
                <a:lnTo>
                  <a:pt x="856303" y="660132"/>
                </a:lnTo>
                <a:lnTo>
                  <a:pt x="0" y="6601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2492132" y="6511011"/>
            <a:ext cx="3474789" cy="3146264"/>
          </a:xfrm>
          <a:custGeom>
            <a:avLst/>
            <a:gdLst/>
            <a:ahLst/>
            <a:cxnLst/>
            <a:rect r="r" b="b" t="t" l="l"/>
            <a:pathLst>
              <a:path h="3146264" w="3474789">
                <a:moveTo>
                  <a:pt x="0" y="0"/>
                </a:moveTo>
                <a:lnTo>
                  <a:pt x="3474789" y="0"/>
                </a:lnTo>
                <a:lnTo>
                  <a:pt x="3474789" y="3146263"/>
                </a:lnTo>
                <a:lnTo>
                  <a:pt x="0" y="314626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3928676" y="7807323"/>
            <a:ext cx="1381527" cy="1213232"/>
          </a:xfrm>
          <a:custGeom>
            <a:avLst/>
            <a:gdLst/>
            <a:ahLst/>
            <a:cxnLst/>
            <a:rect r="r" b="b" t="t" l="l"/>
            <a:pathLst>
              <a:path h="1213232" w="1381527">
                <a:moveTo>
                  <a:pt x="0" y="0"/>
                </a:moveTo>
                <a:lnTo>
                  <a:pt x="1381526" y="0"/>
                </a:lnTo>
                <a:lnTo>
                  <a:pt x="1381526" y="1213232"/>
                </a:lnTo>
                <a:lnTo>
                  <a:pt x="0" y="1213232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1049406" y="1047750"/>
            <a:ext cx="677072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Subject (Noun) :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670620" y="5088302"/>
            <a:ext cx="3065353" cy="9066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The kids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9906727" y="1047750"/>
            <a:ext cx="8094594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847"/>
              </a:lnSpc>
              <a:spcBef>
                <a:spcPct val="0"/>
              </a:spcBef>
            </a:pPr>
            <a:r>
              <a:rPr lang="en-US" sz="6765" strike="noStrike" u="none">
                <a:solidFill>
                  <a:srgbClr val="2B4743"/>
                </a:solidFill>
                <a:latin typeface="Gagalin"/>
              </a:rPr>
              <a:t>Verb :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885650" y="1920236"/>
            <a:ext cx="3212964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Plural ( 2+)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817827" y="1920236"/>
            <a:ext cx="1591374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Plural</a:t>
            </a:r>
          </a:p>
        </p:txBody>
      </p:sp>
      <p:grpSp>
        <p:nvGrpSpPr>
          <p:cNvPr name="Group 26" id="26"/>
          <p:cNvGrpSpPr/>
          <p:nvPr/>
        </p:nvGrpSpPr>
        <p:grpSpPr>
          <a:xfrm rot="0">
            <a:off x="12424842" y="2163593"/>
            <a:ext cx="4658910" cy="902140"/>
            <a:chOff x="0" y="0"/>
            <a:chExt cx="1227038" cy="237601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227038" cy="237601"/>
            </a:xfrm>
            <a:custGeom>
              <a:avLst/>
              <a:gdLst/>
              <a:ahLst/>
              <a:cxnLst/>
              <a:rect r="r" b="b" t="t" l="l"/>
              <a:pathLst>
                <a:path h="237601" w="1227038">
                  <a:moveTo>
                    <a:pt x="84749" y="0"/>
                  </a:moveTo>
                  <a:lnTo>
                    <a:pt x="1142289" y="0"/>
                  </a:lnTo>
                  <a:cubicBezTo>
                    <a:pt x="1189095" y="0"/>
                    <a:pt x="1227038" y="37943"/>
                    <a:pt x="1227038" y="84749"/>
                  </a:cubicBezTo>
                  <a:lnTo>
                    <a:pt x="1227038" y="152852"/>
                  </a:lnTo>
                  <a:cubicBezTo>
                    <a:pt x="1227038" y="175329"/>
                    <a:pt x="1218109" y="196885"/>
                    <a:pt x="1202216" y="212778"/>
                  </a:cubicBezTo>
                  <a:cubicBezTo>
                    <a:pt x="1186322" y="228672"/>
                    <a:pt x="1164766" y="237601"/>
                    <a:pt x="1142289" y="237601"/>
                  </a:cubicBezTo>
                  <a:lnTo>
                    <a:pt x="84749" y="237601"/>
                  </a:lnTo>
                  <a:cubicBezTo>
                    <a:pt x="37943" y="237601"/>
                    <a:pt x="0" y="199657"/>
                    <a:pt x="0" y="152852"/>
                  </a:cubicBezTo>
                  <a:lnTo>
                    <a:pt x="0" y="84749"/>
                  </a:lnTo>
                  <a:cubicBezTo>
                    <a:pt x="0" y="37943"/>
                    <a:pt x="37943" y="0"/>
                    <a:pt x="847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1227038" cy="2757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9" id="29"/>
          <p:cNvSpPr txBox="true"/>
          <p:nvPr/>
        </p:nvSpPr>
        <p:spPr>
          <a:xfrm rot="0">
            <a:off x="12717875" y="2244823"/>
            <a:ext cx="4066580" cy="6634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423"/>
              </a:lnSpc>
            </a:pPr>
            <a:r>
              <a:rPr lang="en-US" sz="3874" spc="96">
                <a:solidFill>
                  <a:srgbClr val="2B4743"/>
                </a:solidFill>
                <a:latin typeface="Quicksand Medium"/>
              </a:rPr>
              <a:t>do not add an s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3902973" y="4695064"/>
            <a:ext cx="3356327" cy="28152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The kids </a:t>
            </a:r>
            <a:r>
              <a:rPr lang="en-US" sz="5404" spc="135" u="sng">
                <a:solidFill>
                  <a:srgbClr val="2B4743"/>
                </a:solidFill>
                <a:latin typeface="Quicksand Medium"/>
              </a:rPr>
              <a:t>walk</a:t>
            </a:r>
            <a:r>
              <a:rPr lang="en-US" sz="5404" spc="135">
                <a:solidFill>
                  <a:srgbClr val="2B4743"/>
                </a:solidFill>
                <a:latin typeface="Quicksand Medium"/>
              </a:rPr>
              <a:t> to school.</a:t>
            </a:r>
          </a:p>
        </p:txBody>
      </p:sp>
      <p:sp>
        <p:nvSpPr>
          <p:cNvPr name="Freeform 31" id="31"/>
          <p:cNvSpPr/>
          <p:nvPr/>
        </p:nvSpPr>
        <p:spPr>
          <a:xfrm flipH="false" flipV="false" rot="0">
            <a:off x="11732914" y="4807783"/>
            <a:ext cx="1976745" cy="1789853"/>
          </a:xfrm>
          <a:custGeom>
            <a:avLst/>
            <a:gdLst/>
            <a:ahLst/>
            <a:cxnLst/>
            <a:rect r="r" b="b" t="t" l="l"/>
            <a:pathLst>
              <a:path h="1789853" w="1976745">
                <a:moveTo>
                  <a:pt x="0" y="0"/>
                </a:moveTo>
                <a:lnTo>
                  <a:pt x="1976745" y="0"/>
                </a:lnTo>
                <a:lnTo>
                  <a:pt x="1976745" y="1789853"/>
                </a:lnTo>
                <a:lnTo>
                  <a:pt x="0" y="178985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1693785" y="6433679"/>
            <a:ext cx="1813211" cy="2747289"/>
          </a:xfrm>
          <a:custGeom>
            <a:avLst/>
            <a:gdLst/>
            <a:ahLst/>
            <a:cxnLst/>
            <a:rect r="r" b="b" t="t" l="l"/>
            <a:pathLst>
              <a:path h="2747289" w="1813211">
                <a:moveTo>
                  <a:pt x="0" y="0"/>
                </a:moveTo>
                <a:lnTo>
                  <a:pt x="1813211" y="0"/>
                </a:lnTo>
                <a:lnTo>
                  <a:pt x="1813211" y="2747289"/>
                </a:lnTo>
                <a:lnTo>
                  <a:pt x="0" y="274728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12550138" y="5545232"/>
            <a:ext cx="785926" cy="690186"/>
          </a:xfrm>
          <a:custGeom>
            <a:avLst/>
            <a:gdLst/>
            <a:ahLst/>
            <a:cxnLst/>
            <a:rect r="r" b="b" t="t" l="l"/>
            <a:pathLst>
              <a:path h="690186" w="785926">
                <a:moveTo>
                  <a:pt x="0" y="0"/>
                </a:moveTo>
                <a:lnTo>
                  <a:pt x="785925" y="0"/>
                </a:lnTo>
                <a:lnTo>
                  <a:pt x="785925" y="690186"/>
                </a:lnTo>
                <a:lnTo>
                  <a:pt x="0" y="69018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5190083" y="8729070"/>
            <a:ext cx="3787338" cy="1524404"/>
          </a:xfrm>
          <a:custGeom>
            <a:avLst/>
            <a:gdLst/>
            <a:ahLst/>
            <a:cxnLst/>
            <a:rect r="r" b="b" t="t" l="l"/>
            <a:pathLst>
              <a:path h="1524404" w="3787338">
                <a:moveTo>
                  <a:pt x="0" y="0"/>
                </a:moveTo>
                <a:lnTo>
                  <a:pt x="3787338" y="0"/>
                </a:lnTo>
                <a:lnTo>
                  <a:pt x="3787338" y="1524403"/>
                </a:lnTo>
                <a:lnTo>
                  <a:pt x="0" y="1524403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5009465" y="-2534925"/>
            <a:ext cx="3278535" cy="3563625"/>
          </a:xfrm>
          <a:custGeom>
            <a:avLst/>
            <a:gdLst/>
            <a:ahLst/>
            <a:cxnLst/>
            <a:rect r="r" b="b" t="t" l="l"/>
            <a:pathLst>
              <a:path h="3563625" w="3278535">
                <a:moveTo>
                  <a:pt x="0" y="0"/>
                </a:moveTo>
                <a:lnTo>
                  <a:pt x="3278535" y="0"/>
                </a:lnTo>
                <a:lnTo>
                  <a:pt x="3278535" y="3563625"/>
                </a:lnTo>
                <a:lnTo>
                  <a:pt x="0" y="3563625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true" flipV="false" rot="0">
            <a:off x="-59088" y="8729070"/>
            <a:ext cx="1889475" cy="1856410"/>
          </a:xfrm>
          <a:custGeom>
            <a:avLst/>
            <a:gdLst/>
            <a:ahLst/>
            <a:cxnLst/>
            <a:rect r="r" b="b" t="t" l="l"/>
            <a:pathLst>
              <a:path h="1856410" w="1889475">
                <a:moveTo>
                  <a:pt x="1889475" y="0"/>
                </a:moveTo>
                <a:lnTo>
                  <a:pt x="0" y="0"/>
                </a:lnTo>
                <a:lnTo>
                  <a:pt x="0" y="1856409"/>
                </a:lnTo>
                <a:lnTo>
                  <a:pt x="1889475" y="1856409"/>
                </a:lnTo>
                <a:lnTo>
                  <a:pt x="1889475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47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2970" y="789495"/>
            <a:ext cx="8115300" cy="2581675"/>
            <a:chOff x="0" y="0"/>
            <a:chExt cx="2137363" cy="67994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612970" y="3730682"/>
            <a:ext cx="8115300" cy="5970812"/>
            <a:chOff x="0" y="0"/>
            <a:chExt cx="2137363" cy="1572559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713253" y="3878638"/>
            <a:ext cx="3385360" cy="3460870"/>
          </a:xfrm>
          <a:custGeom>
            <a:avLst/>
            <a:gdLst/>
            <a:ahLst/>
            <a:cxnLst/>
            <a:rect r="r" b="b" t="t" l="l"/>
            <a:pathLst>
              <a:path h="3460870" w="3385360">
                <a:moveTo>
                  <a:pt x="0" y="0"/>
                </a:moveTo>
                <a:lnTo>
                  <a:pt x="3385361" y="0"/>
                </a:lnTo>
                <a:lnTo>
                  <a:pt x="3385361" y="3460870"/>
                </a:lnTo>
                <a:lnTo>
                  <a:pt x="0" y="34608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017886" y="5642532"/>
            <a:ext cx="1317405" cy="1015600"/>
          </a:xfrm>
          <a:custGeom>
            <a:avLst/>
            <a:gdLst/>
            <a:ahLst/>
            <a:cxnLst/>
            <a:rect r="r" b="b" t="t" l="l"/>
            <a:pathLst>
              <a:path h="1015600" w="1317405">
                <a:moveTo>
                  <a:pt x="0" y="0"/>
                </a:moveTo>
                <a:lnTo>
                  <a:pt x="1317406" y="0"/>
                </a:lnTo>
                <a:lnTo>
                  <a:pt x="1317406" y="1015600"/>
                </a:lnTo>
                <a:lnTo>
                  <a:pt x="0" y="10156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9470291" y="789495"/>
            <a:ext cx="8115300" cy="2581675"/>
            <a:chOff x="0" y="0"/>
            <a:chExt cx="2137363" cy="679947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137363" cy="679947"/>
            </a:xfrm>
            <a:custGeom>
              <a:avLst/>
              <a:gdLst/>
              <a:ahLst/>
              <a:cxnLst/>
              <a:rect r="r" b="b" t="t" l="l"/>
              <a:pathLst>
                <a:path h="679947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631294"/>
                  </a:lnTo>
                  <a:cubicBezTo>
                    <a:pt x="2137363" y="658164"/>
                    <a:pt x="2115580" y="679947"/>
                    <a:pt x="2088710" y="679947"/>
                  </a:cubicBezTo>
                  <a:lnTo>
                    <a:pt x="48654" y="679947"/>
                  </a:lnTo>
                  <a:cubicBezTo>
                    <a:pt x="21783" y="679947"/>
                    <a:pt x="0" y="658164"/>
                    <a:pt x="0" y="631294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2137363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9470291" y="3686463"/>
            <a:ext cx="8115300" cy="5970812"/>
            <a:chOff x="0" y="0"/>
            <a:chExt cx="2137363" cy="15725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137363" cy="1572560"/>
            </a:xfrm>
            <a:custGeom>
              <a:avLst/>
              <a:gdLst/>
              <a:ahLst/>
              <a:cxnLst/>
              <a:rect r="r" b="b" t="t" l="l"/>
              <a:pathLst>
                <a:path h="1572560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523906"/>
                  </a:lnTo>
                  <a:cubicBezTo>
                    <a:pt x="2137363" y="1550777"/>
                    <a:pt x="2115580" y="1572560"/>
                    <a:pt x="2088710" y="1572560"/>
                  </a:cubicBezTo>
                  <a:lnTo>
                    <a:pt x="48654" y="1572560"/>
                  </a:lnTo>
                  <a:cubicBezTo>
                    <a:pt x="21783" y="1572560"/>
                    <a:pt x="0" y="1550777"/>
                    <a:pt x="0" y="1523906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2137363" cy="16106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false" flipV="false" rot="0">
            <a:off x="9817827" y="3878638"/>
            <a:ext cx="2200457" cy="2249538"/>
          </a:xfrm>
          <a:custGeom>
            <a:avLst/>
            <a:gdLst/>
            <a:ahLst/>
            <a:cxnLst/>
            <a:rect r="r" b="b" t="t" l="l"/>
            <a:pathLst>
              <a:path h="2249538" w="2200457">
                <a:moveTo>
                  <a:pt x="0" y="0"/>
                </a:moveTo>
                <a:lnTo>
                  <a:pt x="2200457" y="0"/>
                </a:lnTo>
                <a:lnTo>
                  <a:pt x="2200457" y="2249538"/>
                </a:lnTo>
                <a:lnTo>
                  <a:pt x="0" y="22495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9817827" y="5965070"/>
            <a:ext cx="1915087" cy="2992323"/>
          </a:xfrm>
          <a:custGeom>
            <a:avLst/>
            <a:gdLst/>
            <a:ahLst/>
            <a:cxnLst/>
            <a:rect r="r" b="b" t="t" l="l"/>
            <a:pathLst>
              <a:path h="2992323" w="1915087">
                <a:moveTo>
                  <a:pt x="0" y="0"/>
                </a:moveTo>
                <a:lnTo>
                  <a:pt x="1915087" y="0"/>
                </a:lnTo>
                <a:lnTo>
                  <a:pt x="1915087" y="2992323"/>
                </a:lnTo>
                <a:lnTo>
                  <a:pt x="0" y="299232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0665828" y="5025155"/>
            <a:ext cx="856303" cy="660132"/>
          </a:xfrm>
          <a:custGeom>
            <a:avLst/>
            <a:gdLst/>
            <a:ahLst/>
            <a:cxnLst/>
            <a:rect r="r" b="b" t="t" l="l"/>
            <a:pathLst>
              <a:path h="660132" w="856303">
                <a:moveTo>
                  <a:pt x="0" y="0"/>
                </a:moveTo>
                <a:lnTo>
                  <a:pt x="856303" y="0"/>
                </a:lnTo>
                <a:lnTo>
                  <a:pt x="856303" y="660132"/>
                </a:lnTo>
                <a:lnTo>
                  <a:pt x="0" y="6601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2492132" y="6511011"/>
            <a:ext cx="3474789" cy="3146264"/>
          </a:xfrm>
          <a:custGeom>
            <a:avLst/>
            <a:gdLst/>
            <a:ahLst/>
            <a:cxnLst/>
            <a:rect r="r" b="b" t="t" l="l"/>
            <a:pathLst>
              <a:path h="3146264" w="3474789">
                <a:moveTo>
                  <a:pt x="0" y="0"/>
                </a:moveTo>
                <a:lnTo>
                  <a:pt x="3474789" y="0"/>
                </a:lnTo>
                <a:lnTo>
                  <a:pt x="3474789" y="3146263"/>
                </a:lnTo>
                <a:lnTo>
                  <a:pt x="0" y="314626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3928676" y="7807323"/>
            <a:ext cx="1381527" cy="1213232"/>
          </a:xfrm>
          <a:custGeom>
            <a:avLst/>
            <a:gdLst/>
            <a:ahLst/>
            <a:cxnLst/>
            <a:rect r="r" b="b" t="t" l="l"/>
            <a:pathLst>
              <a:path h="1213232" w="1381527">
                <a:moveTo>
                  <a:pt x="0" y="0"/>
                </a:moveTo>
                <a:lnTo>
                  <a:pt x="1381526" y="0"/>
                </a:lnTo>
                <a:lnTo>
                  <a:pt x="1381526" y="1213232"/>
                </a:lnTo>
                <a:lnTo>
                  <a:pt x="0" y="1213232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1049406" y="1047750"/>
            <a:ext cx="677072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Subject (Noun) :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434766" y="4578386"/>
            <a:ext cx="3679266" cy="1855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Amare and Lottie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9906727" y="1047750"/>
            <a:ext cx="8094594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847"/>
              </a:lnSpc>
              <a:spcBef>
                <a:spcPct val="0"/>
              </a:spcBef>
            </a:pPr>
            <a:r>
              <a:rPr lang="en-US" sz="6765" strike="noStrike" u="none">
                <a:solidFill>
                  <a:srgbClr val="2B4743"/>
                </a:solidFill>
                <a:latin typeface="Gagalin"/>
              </a:rPr>
              <a:t>Verb :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885650" y="1920236"/>
            <a:ext cx="7228382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Compound (2+, uses "and")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817827" y="1920236"/>
            <a:ext cx="1591374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Plural</a:t>
            </a:r>
          </a:p>
        </p:txBody>
      </p:sp>
      <p:grpSp>
        <p:nvGrpSpPr>
          <p:cNvPr name="Group 26" id="26"/>
          <p:cNvGrpSpPr/>
          <p:nvPr/>
        </p:nvGrpSpPr>
        <p:grpSpPr>
          <a:xfrm rot="0">
            <a:off x="12424842" y="2163593"/>
            <a:ext cx="4658910" cy="902140"/>
            <a:chOff x="0" y="0"/>
            <a:chExt cx="1227038" cy="237601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227038" cy="237601"/>
            </a:xfrm>
            <a:custGeom>
              <a:avLst/>
              <a:gdLst/>
              <a:ahLst/>
              <a:cxnLst/>
              <a:rect r="r" b="b" t="t" l="l"/>
              <a:pathLst>
                <a:path h="237601" w="1227038">
                  <a:moveTo>
                    <a:pt x="84749" y="0"/>
                  </a:moveTo>
                  <a:lnTo>
                    <a:pt x="1142289" y="0"/>
                  </a:lnTo>
                  <a:cubicBezTo>
                    <a:pt x="1189095" y="0"/>
                    <a:pt x="1227038" y="37943"/>
                    <a:pt x="1227038" y="84749"/>
                  </a:cubicBezTo>
                  <a:lnTo>
                    <a:pt x="1227038" y="152852"/>
                  </a:lnTo>
                  <a:cubicBezTo>
                    <a:pt x="1227038" y="175329"/>
                    <a:pt x="1218109" y="196885"/>
                    <a:pt x="1202216" y="212778"/>
                  </a:cubicBezTo>
                  <a:cubicBezTo>
                    <a:pt x="1186322" y="228672"/>
                    <a:pt x="1164766" y="237601"/>
                    <a:pt x="1142289" y="237601"/>
                  </a:cubicBezTo>
                  <a:lnTo>
                    <a:pt x="84749" y="237601"/>
                  </a:lnTo>
                  <a:cubicBezTo>
                    <a:pt x="37943" y="237601"/>
                    <a:pt x="0" y="199657"/>
                    <a:pt x="0" y="152852"/>
                  </a:cubicBezTo>
                  <a:lnTo>
                    <a:pt x="0" y="84749"/>
                  </a:lnTo>
                  <a:cubicBezTo>
                    <a:pt x="0" y="37943"/>
                    <a:pt x="37943" y="0"/>
                    <a:pt x="847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1227038" cy="2757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9" id="29"/>
          <p:cNvSpPr txBox="true"/>
          <p:nvPr/>
        </p:nvSpPr>
        <p:spPr>
          <a:xfrm rot="0">
            <a:off x="12717875" y="2244823"/>
            <a:ext cx="4066580" cy="6634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423"/>
              </a:lnSpc>
            </a:pPr>
            <a:r>
              <a:rPr lang="en-US" sz="3874" spc="96">
                <a:solidFill>
                  <a:srgbClr val="2B4743"/>
                </a:solidFill>
                <a:latin typeface="Quicksand Medium"/>
              </a:rPr>
              <a:t>do not add an s</a:t>
            </a:r>
          </a:p>
        </p:txBody>
      </p:sp>
      <p:sp>
        <p:nvSpPr>
          <p:cNvPr name="Freeform 30" id="30"/>
          <p:cNvSpPr/>
          <p:nvPr/>
        </p:nvSpPr>
        <p:spPr>
          <a:xfrm flipH="false" flipV="false" rot="0">
            <a:off x="11732914" y="4807783"/>
            <a:ext cx="1976745" cy="1789853"/>
          </a:xfrm>
          <a:custGeom>
            <a:avLst/>
            <a:gdLst/>
            <a:ahLst/>
            <a:cxnLst/>
            <a:rect r="r" b="b" t="t" l="l"/>
            <a:pathLst>
              <a:path h="1789853" w="1976745">
                <a:moveTo>
                  <a:pt x="0" y="0"/>
                </a:moveTo>
                <a:lnTo>
                  <a:pt x="1976745" y="0"/>
                </a:lnTo>
                <a:lnTo>
                  <a:pt x="1976745" y="1789853"/>
                </a:lnTo>
                <a:lnTo>
                  <a:pt x="0" y="178985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1693785" y="6433679"/>
            <a:ext cx="1813211" cy="2747289"/>
          </a:xfrm>
          <a:custGeom>
            <a:avLst/>
            <a:gdLst/>
            <a:ahLst/>
            <a:cxnLst/>
            <a:rect r="r" b="b" t="t" l="l"/>
            <a:pathLst>
              <a:path h="2747289" w="1813211">
                <a:moveTo>
                  <a:pt x="0" y="0"/>
                </a:moveTo>
                <a:lnTo>
                  <a:pt x="1813211" y="0"/>
                </a:lnTo>
                <a:lnTo>
                  <a:pt x="1813211" y="2747289"/>
                </a:lnTo>
                <a:lnTo>
                  <a:pt x="0" y="274728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2550138" y="5545232"/>
            <a:ext cx="785926" cy="690186"/>
          </a:xfrm>
          <a:custGeom>
            <a:avLst/>
            <a:gdLst/>
            <a:ahLst/>
            <a:cxnLst/>
            <a:rect r="r" b="b" t="t" l="l"/>
            <a:pathLst>
              <a:path h="690186" w="785926">
                <a:moveTo>
                  <a:pt x="0" y="0"/>
                </a:moveTo>
                <a:lnTo>
                  <a:pt x="785925" y="0"/>
                </a:lnTo>
                <a:lnTo>
                  <a:pt x="785925" y="690186"/>
                </a:lnTo>
                <a:lnTo>
                  <a:pt x="0" y="69018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3" id="33"/>
          <p:cNvSpPr txBox="true"/>
          <p:nvPr/>
        </p:nvSpPr>
        <p:spPr>
          <a:xfrm rot="0">
            <a:off x="13881109" y="4250432"/>
            <a:ext cx="3356327" cy="4720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Amare and Lottie </a:t>
            </a:r>
            <a:r>
              <a:rPr lang="en-US" sz="5404" spc="135" u="sng">
                <a:solidFill>
                  <a:srgbClr val="2B4743"/>
                </a:solidFill>
                <a:latin typeface="Quicksand Medium"/>
              </a:rPr>
              <a:t>walk</a:t>
            </a:r>
            <a:r>
              <a:rPr lang="en-US" sz="5404" spc="135">
                <a:solidFill>
                  <a:srgbClr val="2B4743"/>
                </a:solidFill>
                <a:latin typeface="Quicksand Medium"/>
              </a:rPr>
              <a:t> to school.</a:t>
            </a:r>
          </a:p>
        </p:txBody>
      </p:sp>
      <p:sp>
        <p:nvSpPr>
          <p:cNvPr name="Freeform 34" id="34"/>
          <p:cNvSpPr/>
          <p:nvPr/>
        </p:nvSpPr>
        <p:spPr>
          <a:xfrm flipH="false" flipV="false" rot="-277585">
            <a:off x="315390" y="8740005"/>
            <a:ext cx="1426620" cy="1491891"/>
          </a:xfrm>
          <a:custGeom>
            <a:avLst/>
            <a:gdLst/>
            <a:ahLst/>
            <a:cxnLst/>
            <a:rect r="r" b="b" t="t" l="l"/>
            <a:pathLst>
              <a:path h="1491891" w="1426620">
                <a:moveTo>
                  <a:pt x="0" y="0"/>
                </a:moveTo>
                <a:lnTo>
                  <a:pt x="1426620" y="0"/>
                </a:lnTo>
                <a:lnTo>
                  <a:pt x="1426620" y="1491891"/>
                </a:lnTo>
                <a:lnTo>
                  <a:pt x="0" y="149189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4239579" y="36198"/>
            <a:ext cx="5089752" cy="992502"/>
          </a:xfrm>
          <a:custGeom>
            <a:avLst/>
            <a:gdLst/>
            <a:ahLst/>
            <a:cxnLst/>
            <a:rect r="r" b="b" t="t" l="l"/>
            <a:pathLst>
              <a:path h="992502" w="5089752">
                <a:moveTo>
                  <a:pt x="0" y="0"/>
                </a:moveTo>
                <a:lnTo>
                  <a:pt x="5089752" y="0"/>
                </a:lnTo>
                <a:lnTo>
                  <a:pt x="5089752" y="992502"/>
                </a:lnTo>
                <a:lnTo>
                  <a:pt x="0" y="992502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true" flipV="false" rot="-4058501">
            <a:off x="-148565" y="-57242"/>
            <a:ext cx="1723637" cy="1693474"/>
          </a:xfrm>
          <a:custGeom>
            <a:avLst/>
            <a:gdLst/>
            <a:ahLst/>
            <a:cxnLst/>
            <a:rect r="r" b="b" t="t" l="l"/>
            <a:pathLst>
              <a:path h="1693474" w="1723637">
                <a:moveTo>
                  <a:pt x="1723637" y="0"/>
                </a:moveTo>
                <a:lnTo>
                  <a:pt x="0" y="0"/>
                </a:lnTo>
                <a:lnTo>
                  <a:pt x="0" y="1693474"/>
                </a:lnTo>
                <a:lnTo>
                  <a:pt x="1723637" y="1693474"/>
                </a:lnTo>
                <a:lnTo>
                  <a:pt x="1723637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EDE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2970" y="789495"/>
            <a:ext cx="17094213" cy="2581675"/>
            <a:chOff x="0" y="0"/>
            <a:chExt cx="4502180" cy="67994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02179" cy="679947"/>
            </a:xfrm>
            <a:custGeom>
              <a:avLst/>
              <a:gdLst/>
              <a:ahLst/>
              <a:cxnLst/>
              <a:rect r="r" b="b" t="t" l="l"/>
              <a:pathLst>
                <a:path h="679947" w="4502179">
                  <a:moveTo>
                    <a:pt x="23098" y="0"/>
                  </a:moveTo>
                  <a:lnTo>
                    <a:pt x="4479082" y="0"/>
                  </a:lnTo>
                  <a:cubicBezTo>
                    <a:pt x="4485208" y="0"/>
                    <a:pt x="4491082" y="2434"/>
                    <a:pt x="4495414" y="6765"/>
                  </a:cubicBezTo>
                  <a:cubicBezTo>
                    <a:pt x="4499746" y="11097"/>
                    <a:pt x="4502179" y="16972"/>
                    <a:pt x="4502179" y="23098"/>
                  </a:cubicBezTo>
                  <a:lnTo>
                    <a:pt x="4502179" y="656850"/>
                  </a:lnTo>
                  <a:cubicBezTo>
                    <a:pt x="4502179" y="669606"/>
                    <a:pt x="4491838" y="679947"/>
                    <a:pt x="4479082" y="679947"/>
                  </a:cubicBezTo>
                  <a:lnTo>
                    <a:pt x="23098" y="679947"/>
                  </a:lnTo>
                  <a:cubicBezTo>
                    <a:pt x="10341" y="679947"/>
                    <a:pt x="0" y="669606"/>
                    <a:pt x="0" y="656850"/>
                  </a:cubicBezTo>
                  <a:lnTo>
                    <a:pt x="0" y="23098"/>
                  </a:lnTo>
                  <a:cubicBezTo>
                    <a:pt x="0" y="10341"/>
                    <a:pt x="10341" y="0"/>
                    <a:pt x="23098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502180" cy="71804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7587704" y="2163593"/>
            <a:ext cx="4658910" cy="902140"/>
            <a:chOff x="0" y="0"/>
            <a:chExt cx="1227038" cy="237601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227038" cy="237601"/>
            </a:xfrm>
            <a:custGeom>
              <a:avLst/>
              <a:gdLst/>
              <a:ahLst/>
              <a:cxnLst/>
              <a:rect r="r" b="b" t="t" l="l"/>
              <a:pathLst>
                <a:path h="237601" w="1227038">
                  <a:moveTo>
                    <a:pt x="84749" y="0"/>
                  </a:moveTo>
                  <a:lnTo>
                    <a:pt x="1142289" y="0"/>
                  </a:lnTo>
                  <a:cubicBezTo>
                    <a:pt x="1189095" y="0"/>
                    <a:pt x="1227038" y="37943"/>
                    <a:pt x="1227038" y="84749"/>
                  </a:cubicBezTo>
                  <a:lnTo>
                    <a:pt x="1227038" y="152852"/>
                  </a:lnTo>
                  <a:cubicBezTo>
                    <a:pt x="1227038" y="175329"/>
                    <a:pt x="1218109" y="196885"/>
                    <a:pt x="1202216" y="212778"/>
                  </a:cubicBezTo>
                  <a:cubicBezTo>
                    <a:pt x="1186322" y="228672"/>
                    <a:pt x="1164766" y="237601"/>
                    <a:pt x="1142289" y="237601"/>
                  </a:cubicBezTo>
                  <a:lnTo>
                    <a:pt x="84749" y="237601"/>
                  </a:lnTo>
                  <a:cubicBezTo>
                    <a:pt x="37943" y="237601"/>
                    <a:pt x="0" y="199657"/>
                    <a:pt x="0" y="152852"/>
                  </a:cubicBezTo>
                  <a:lnTo>
                    <a:pt x="0" y="84749"/>
                  </a:lnTo>
                  <a:cubicBezTo>
                    <a:pt x="0" y="37943"/>
                    <a:pt x="37943" y="0"/>
                    <a:pt x="847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227038" cy="2757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596893" y="3852663"/>
            <a:ext cx="17094213" cy="5405637"/>
            <a:chOff x="0" y="0"/>
            <a:chExt cx="4502180" cy="1423707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4502179" cy="1423707"/>
            </a:xfrm>
            <a:custGeom>
              <a:avLst/>
              <a:gdLst/>
              <a:ahLst/>
              <a:cxnLst/>
              <a:rect r="r" b="b" t="t" l="l"/>
              <a:pathLst>
                <a:path h="1423707" w="4502179">
                  <a:moveTo>
                    <a:pt x="23098" y="0"/>
                  </a:moveTo>
                  <a:lnTo>
                    <a:pt x="4479082" y="0"/>
                  </a:lnTo>
                  <a:cubicBezTo>
                    <a:pt x="4485208" y="0"/>
                    <a:pt x="4491082" y="2434"/>
                    <a:pt x="4495414" y="6765"/>
                  </a:cubicBezTo>
                  <a:cubicBezTo>
                    <a:pt x="4499746" y="11097"/>
                    <a:pt x="4502179" y="16972"/>
                    <a:pt x="4502179" y="23098"/>
                  </a:cubicBezTo>
                  <a:lnTo>
                    <a:pt x="4502179" y="1400609"/>
                  </a:lnTo>
                  <a:cubicBezTo>
                    <a:pt x="4502179" y="1413366"/>
                    <a:pt x="4491838" y="1423707"/>
                    <a:pt x="4479082" y="1423707"/>
                  </a:cubicBezTo>
                  <a:lnTo>
                    <a:pt x="23098" y="1423707"/>
                  </a:lnTo>
                  <a:cubicBezTo>
                    <a:pt x="16972" y="1423707"/>
                    <a:pt x="11097" y="1421274"/>
                    <a:pt x="6765" y="1416942"/>
                  </a:cubicBezTo>
                  <a:cubicBezTo>
                    <a:pt x="2434" y="1412610"/>
                    <a:pt x="0" y="1406735"/>
                    <a:pt x="0" y="1400609"/>
                  </a:cubicBezTo>
                  <a:lnTo>
                    <a:pt x="0" y="23098"/>
                  </a:lnTo>
                  <a:cubicBezTo>
                    <a:pt x="0" y="10341"/>
                    <a:pt x="10341" y="0"/>
                    <a:pt x="23098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4502180" cy="146180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6608465" y="4334740"/>
            <a:ext cx="4679722" cy="4441482"/>
          </a:xfrm>
          <a:custGeom>
            <a:avLst/>
            <a:gdLst/>
            <a:ahLst/>
            <a:cxnLst/>
            <a:rect r="r" b="b" t="t" l="l"/>
            <a:pathLst>
              <a:path h="4441482" w="4679722">
                <a:moveTo>
                  <a:pt x="0" y="0"/>
                </a:moveTo>
                <a:lnTo>
                  <a:pt x="4679722" y="0"/>
                </a:lnTo>
                <a:lnTo>
                  <a:pt x="4679722" y="4441482"/>
                </a:lnTo>
                <a:lnTo>
                  <a:pt x="0" y="444148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8641631" y="6555481"/>
            <a:ext cx="1866077" cy="1177325"/>
          </a:xfrm>
          <a:custGeom>
            <a:avLst/>
            <a:gdLst/>
            <a:ahLst/>
            <a:cxnLst/>
            <a:rect r="r" b="b" t="t" l="l"/>
            <a:pathLst>
              <a:path h="1177325" w="1866077">
                <a:moveTo>
                  <a:pt x="0" y="0"/>
                </a:moveTo>
                <a:lnTo>
                  <a:pt x="1866077" y="0"/>
                </a:lnTo>
                <a:lnTo>
                  <a:pt x="1866077" y="1177325"/>
                </a:lnTo>
                <a:lnTo>
                  <a:pt x="0" y="117732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1049406" y="1047750"/>
            <a:ext cx="677072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Rule Breaker :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885650" y="1920236"/>
            <a:ext cx="5936020" cy="1145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12"/>
              </a:lnSpc>
            </a:pPr>
            <a:r>
              <a:rPr lang="en-US" sz="6651" spc="-133">
                <a:solidFill>
                  <a:srgbClr val="2B4743"/>
                </a:solidFill>
                <a:latin typeface="Caveat Bold"/>
              </a:rPr>
              <a:t>Singular ( I and You)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7880737" y="2244823"/>
            <a:ext cx="4066580" cy="6634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423"/>
              </a:lnSpc>
            </a:pPr>
            <a:r>
              <a:rPr lang="en-US" sz="3874" spc="96">
                <a:solidFill>
                  <a:srgbClr val="2B4743"/>
                </a:solidFill>
                <a:latin typeface="Quicksand Medium"/>
              </a:rPr>
              <a:t>do not add an s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2175496" y="5576430"/>
            <a:ext cx="3356327" cy="18628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I go to </a:t>
            </a:r>
            <a:r>
              <a:rPr lang="en-US" sz="5404" spc="135" u="sng">
                <a:solidFill>
                  <a:srgbClr val="2B4743"/>
                </a:solidFill>
                <a:latin typeface="Quicksand Medium"/>
              </a:rPr>
              <a:t>sleep</a:t>
            </a:r>
            <a:r>
              <a:rPr lang="en-US" sz="5404" spc="135">
                <a:solidFill>
                  <a:srgbClr val="2B4743"/>
                </a:solidFill>
                <a:latin typeface="Quicksand Medium"/>
              </a:rPr>
              <a:t>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2364829" y="5576430"/>
            <a:ext cx="3356327" cy="18628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You go to </a:t>
            </a:r>
            <a:r>
              <a:rPr lang="en-US" sz="5404" spc="135" u="sng">
                <a:solidFill>
                  <a:srgbClr val="2B4743"/>
                </a:solidFill>
                <a:latin typeface="Quicksand Medium"/>
              </a:rPr>
              <a:t>sleep</a:t>
            </a:r>
            <a:r>
              <a:rPr lang="en-US" sz="5404" spc="135">
                <a:solidFill>
                  <a:srgbClr val="2B4743"/>
                </a:solidFill>
                <a:latin typeface="Quicksand Medium"/>
              </a:rPr>
              <a:t>.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16116458" y="197176"/>
            <a:ext cx="1889475" cy="1856410"/>
          </a:xfrm>
          <a:custGeom>
            <a:avLst/>
            <a:gdLst/>
            <a:ahLst/>
            <a:cxnLst/>
            <a:rect r="r" b="b" t="t" l="l"/>
            <a:pathLst>
              <a:path h="1856410" w="1889475">
                <a:moveTo>
                  <a:pt x="0" y="0"/>
                </a:moveTo>
                <a:lnTo>
                  <a:pt x="1889475" y="0"/>
                </a:lnTo>
                <a:lnTo>
                  <a:pt x="1889475" y="1856410"/>
                </a:lnTo>
                <a:lnTo>
                  <a:pt x="0" y="18564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-1639268" y="-2438244"/>
            <a:ext cx="3278535" cy="3563625"/>
          </a:xfrm>
          <a:custGeom>
            <a:avLst/>
            <a:gdLst/>
            <a:ahLst/>
            <a:cxnLst/>
            <a:rect r="r" b="b" t="t" l="l"/>
            <a:pathLst>
              <a:path h="3563625" w="3278535">
                <a:moveTo>
                  <a:pt x="0" y="0"/>
                </a:moveTo>
                <a:lnTo>
                  <a:pt x="3278536" y="0"/>
                </a:lnTo>
                <a:lnTo>
                  <a:pt x="3278536" y="3563625"/>
                </a:lnTo>
                <a:lnTo>
                  <a:pt x="0" y="356362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-10800000">
            <a:off x="-484748" y="8887176"/>
            <a:ext cx="6016572" cy="947610"/>
          </a:xfrm>
          <a:custGeom>
            <a:avLst/>
            <a:gdLst/>
            <a:ahLst/>
            <a:cxnLst/>
            <a:rect r="r" b="b" t="t" l="l"/>
            <a:pathLst>
              <a:path h="947610" w="6016572">
                <a:moveTo>
                  <a:pt x="0" y="0"/>
                </a:moveTo>
                <a:lnTo>
                  <a:pt x="6016572" y="0"/>
                </a:lnTo>
                <a:lnTo>
                  <a:pt x="6016572" y="947610"/>
                </a:lnTo>
                <a:lnTo>
                  <a:pt x="0" y="94761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DA83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27935" y="1028700"/>
            <a:ext cx="2724797" cy="2849461"/>
          </a:xfrm>
          <a:custGeom>
            <a:avLst/>
            <a:gdLst/>
            <a:ahLst/>
            <a:cxnLst/>
            <a:rect r="r" b="b" t="t" l="l"/>
            <a:pathLst>
              <a:path h="2849461" w="2724797">
                <a:moveTo>
                  <a:pt x="0" y="0"/>
                </a:moveTo>
                <a:lnTo>
                  <a:pt x="2724798" y="0"/>
                </a:lnTo>
                <a:lnTo>
                  <a:pt x="2724798" y="2849461"/>
                </a:lnTo>
                <a:lnTo>
                  <a:pt x="0" y="28494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051117" y="8670449"/>
            <a:ext cx="2921000" cy="1175702"/>
          </a:xfrm>
          <a:custGeom>
            <a:avLst/>
            <a:gdLst/>
            <a:ahLst/>
            <a:cxnLst/>
            <a:rect r="r" b="b" t="t" l="l"/>
            <a:pathLst>
              <a:path h="1175702" w="2921000">
                <a:moveTo>
                  <a:pt x="0" y="0"/>
                </a:moveTo>
                <a:lnTo>
                  <a:pt x="2921000" y="0"/>
                </a:lnTo>
                <a:lnTo>
                  <a:pt x="2921000" y="1175702"/>
                </a:lnTo>
                <a:lnTo>
                  <a:pt x="0" y="11757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065217" y="6344473"/>
            <a:ext cx="3942648" cy="3873651"/>
          </a:xfrm>
          <a:custGeom>
            <a:avLst/>
            <a:gdLst/>
            <a:ahLst/>
            <a:cxnLst/>
            <a:rect r="r" b="b" t="t" l="l"/>
            <a:pathLst>
              <a:path h="3873651" w="3942648">
                <a:moveTo>
                  <a:pt x="0" y="0"/>
                </a:moveTo>
                <a:lnTo>
                  <a:pt x="3942648" y="0"/>
                </a:lnTo>
                <a:lnTo>
                  <a:pt x="3942648" y="3873652"/>
                </a:lnTo>
                <a:lnTo>
                  <a:pt x="0" y="387365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8200641" y="768936"/>
            <a:ext cx="7835900" cy="1234154"/>
          </a:xfrm>
          <a:custGeom>
            <a:avLst/>
            <a:gdLst/>
            <a:ahLst/>
            <a:cxnLst/>
            <a:rect r="r" b="b" t="t" l="l"/>
            <a:pathLst>
              <a:path h="1234154" w="7835900">
                <a:moveTo>
                  <a:pt x="0" y="0"/>
                </a:moveTo>
                <a:lnTo>
                  <a:pt x="7835900" y="0"/>
                </a:lnTo>
                <a:lnTo>
                  <a:pt x="7835900" y="1234154"/>
                </a:lnTo>
                <a:lnTo>
                  <a:pt x="0" y="123415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3152733" y="3155615"/>
            <a:ext cx="11982535" cy="3975769"/>
            <a:chOff x="0" y="0"/>
            <a:chExt cx="3155894" cy="104711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155894" cy="1047116"/>
            </a:xfrm>
            <a:custGeom>
              <a:avLst/>
              <a:gdLst/>
              <a:ahLst/>
              <a:cxnLst/>
              <a:rect r="r" b="b" t="t" l="l"/>
              <a:pathLst>
                <a:path h="1047116" w="3155894">
                  <a:moveTo>
                    <a:pt x="32951" y="0"/>
                  </a:moveTo>
                  <a:lnTo>
                    <a:pt x="3122943" y="0"/>
                  </a:lnTo>
                  <a:cubicBezTo>
                    <a:pt x="3141141" y="0"/>
                    <a:pt x="3155894" y="14753"/>
                    <a:pt x="3155894" y="32951"/>
                  </a:cubicBezTo>
                  <a:lnTo>
                    <a:pt x="3155894" y="1014165"/>
                  </a:lnTo>
                  <a:cubicBezTo>
                    <a:pt x="3155894" y="1032363"/>
                    <a:pt x="3141141" y="1047116"/>
                    <a:pt x="3122943" y="1047116"/>
                  </a:cubicBezTo>
                  <a:lnTo>
                    <a:pt x="32951" y="1047116"/>
                  </a:lnTo>
                  <a:cubicBezTo>
                    <a:pt x="14753" y="1047116"/>
                    <a:pt x="0" y="1032363"/>
                    <a:pt x="0" y="1014165"/>
                  </a:cubicBezTo>
                  <a:lnTo>
                    <a:pt x="0" y="32951"/>
                  </a:lnTo>
                  <a:cubicBezTo>
                    <a:pt x="0" y="14753"/>
                    <a:pt x="14753" y="0"/>
                    <a:pt x="3295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3155894" cy="10852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3789302" y="3790201"/>
            <a:ext cx="10709396" cy="1569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1640"/>
              </a:lnSpc>
              <a:spcBef>
                <a:spcPct val="0"/>
              </a:spcBef>
            </a:pPr>
            <a:r>
              <a:rPr lang="en-US" sz="12000" u="none">
                <a:solidFill>
                  <a:srgbClr val="2B4743"/>
                </a:solidFill>
                <a:latin typeface="Gagalin"/>
              </a:rPr>
              <a:t>Let's Practice!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891258" y="5425479"/>
            <a:ext cx="4505483" cy="1276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481"/>
              </a:lnSpc>
            </a:pPr>
            <a:r>
              <a:rPr lang="en-US" sz="7486" spc="-149">
                <a:solidFill>
                  <a:srgbClr val="2B4743"/>
                </a:solidFill>
                <a:latin typeface="Caveat Bold"/>
              </a:rPr>
              <a:t>Are you ready?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D3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23925" y="912545"/>
            <a:ext cx="8115300" cy="7122947"/>
            <a:chOff x="0" y="0"/>
            <a:chExt cx="2137363" cy="1876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37363" cy="1876003"/>
            </a:xfrm>
            <a:custGeom>
              <a:avLst/>
              <a:gdLst/>
              <a:ahLst/>
              <a:cxnLst/>
              <a:rect r="r" b="b" t="t" l="l"/>
              <a:pathLst>
                <a:path h="1876003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827349"/>
                  </a:lnTo>
                  <a:cubicBezTo>
                    <a:pt x="2137363" y="1854220"/>
                    <a:pt x="2115580" y="1876003"/>
                    <a:pt x="2088710" y="1876003"/>
                  </a:cubicBezTo>
                  <a:lnTo>
                    <a:pt x="48654" y="1876003"/>
                  </a:lnTo>
                  <a:cubicBezTo>
                    <a:pt x="21783" y="1876003"/>
                    <a:pt x="0" y="1854220"/>
                    <a:pt x="0" y="1827349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37363" cy="1914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77510" y="8265842"/>
            <a:ext cx="3851678" cy="992458"/>
            <a:chOff x="0" y="0"/>
            <a:chExt cx="1014434" cy="26138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5033963" y="8265842"/>
            <a:ext cx="3851678" cy="992458"/>
            <a:chOff x="0" y="0"/>
            <a:chExt cx="1014434" cy="26138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3042476" y="2332589"/>
            <a:ext cx="3878197" cy="3723069"/>
          </a:xfrm>
          <a:custGeom>
            <a:avLst/>
            <a:gdLst/>
            <a:ahLst/>
            <a:cxnLst/>
            <a:rect r="r" b="b" t="t" l="l"/>
            <a:pathLst>
              <a:path h="3723069" w="3878197">
                <a:moveTo>
                  <a:pt x="0" y="0"/>
                </a:moveTo>
                <a:lnTo>
                  <a:pt x="3878198" y="0"/>
                </a:lnTo>
                <a:lnTo>
                  <a:pt x="3878198" y="3723069"/>
                </a:lnTo>
                <a:lnTo>
                  <a:pt x="0" y="3723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4981575" y="3997070"/>
            <a:ext cx="1570177" cy="1378901"/>
          </a:xfrm>
          <a:custGeom>
            <a:avLst/>
            <a:gdLst/>
            <a:ahLst/>
            <a:cxnLst/>
            <a:rect r="r" b="b" t="t" l="l"/>
            <a:pathLst>
              <a:path h="1378901" w="1570177">
                <a:moveTo>
                  <a:pt x="0" y="0"/>
                </a:moveTo>
                <a:lnTo>
                  <a:pt x="1570177" y="0"/>
                </a:lnTo>
                <a:lnTo>
                  <a:pt x="1570177" y="1378901"/>
                </a:lnTo>
                <a:lnTo>
                  <a:pt x="0" y="13789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9248775" y="912545"/>
            <a:ext cx="8115300" cy="7034303"/>
            <a:chOff x="0" y="0"/>
            <a:chExt cx="2137363" cy="1852656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137363" cy="1852656"/>
            </a:xfrm>
            <a:custGeom>
              <a:avLst/>
              <a:gdLst/>
              <a:ahLst/>
              <a:cxnLst/>
              <a:rect r="r" b="b" t="t" l="l"/>
              <a:pathLst>
                <a:path h="1852656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804003"/>
                  </a:lnTo>
                  <a:cubicBezTo>
                    <a:pt x="2137363" y="1830873"/>
                    <a:pt x="2115580" y="1852656"/>
                    <a:pt x="2088710" y="1852656"/>
                  </a:cubicBezTo>
                  <a:lnTo>
                    <a:pt x="48654" y="1852656"/>
                  </a:lnTo>
                  <a:cubicBezTo>
                    <a:pt x="21783" y="1852656"/>
                    <a:pt x="0" y="1830873"/>
                    <a:pt x="0" y="1804003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2137363" cy="18907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true" flipV="false" rot="-493719">
            <a:off x="13766763" y="1642009"/>
            <a:ext cx="2360097" cy="2265693"/>
          </a:xfrm>
          <a:custGeom>
            <a:avLst/>
            <a:gdLst/>
            <a:ahLst/>
            <a:cxnLst/>
            <a:rect r="r" b="b" t="t" l="l"/>
            <a:pathLst>
              <a:path h="2265693" w="2360097">
                <a:moveTo>
                  <a:pt x="2360097" y="0"/>
                </a:moveTo>
                <a:lnTo>
                  <a:pt x="0" y="0"/>
                </a:lnTo>
                <a:lnTo>
                  <a:pt x="0" y="2265694"/>
                </a:lnTo>
                <a:lnTo>
                  <a:pt x="2360097" y="2265694"/>
                </a:lnTo>
                <a:lnTo>
                  <a:pt x="236009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true" flipV="false" rot="-493719">
            <a:off x="14035915" y="2698360"/>
            <a:ext cx="955539" cy="839137"/>
          </a:xfrm>
          <a:custGeom>
            <a:avLst/>
            <a:gdLst/>
            <a:ahLst/>
            <a:cxnLst/>
            <a:rect r="r" b="b" t="t" l="l"/>
            <a:pathLst>
              <a:path h="839137" w="955539">
                <a:moveTo>
                  <a:pt x="955540" y="0"/>
                </a:moveTo>
                <a:lnTo>
                  <a:pt x="0" y="0"/>
                </a:lnTo>
                <a:lnTo>
                  <a:pt x="0" y="839137"/>
                </a:lnTo>
                <a:lnTo>
                  <a:pt x="955540" y="839137"/>
                </a:lnTo>
                <a:lnTo>
                  <a:pt x="9555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9402360" y="8177199"/>
            <a:ext cx="3851678" cy="992458"/>
            <a:chOff x="0" y="0"/>
            <a:chExt cx="1014434" cy="261388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13358812" y="8177199"/>
            <a:ext cx="3851678" cy="992458"/>
            <a:chOff x="0" y="0"/>
            <a:chExt cx="1014434" cy="261388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4" id="24"/>
          <p:cNvSpPr/>
          <p:nvPr/>
        </p:nvSpPr>
        <p:spPr>
          <a:xfrm flipH="false" flipV="false" rot="0">
            <a:off x="13742535" y="3504188"/>
            <a:ext cx="2728080" cy="3132451"/>
          </a:xfrm>
          <a:custGeom>
            <a:avLst/>
            <a:gdLst/>
            <a:ahLst/>
            <a:cxnLst/>
            <a:rect r="r" b="b" t="t" l="l"/>
            <a:pathLst>
              <a:path h="3132451" w="2728080">
                <a:moveTo>
                  <a:pt x="0" y="0"/>
                </a:moveTo>
                <a:lnTo>
                  <a:pt x="2728080" y="0"/>
                </a:lnTo>
                <a:lnTo>
                  <a:pt x="2728080" y="3132450"/>
                </a:lnTo>
                <a:lnTo>
                  <a:pt x="0" y="31324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350758" y="6667357"/>
            <a:ext cx="715686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The girl              .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706525" y="8259236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laugh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662978" y="8259236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laughs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9817939" y="6655688"/>
            <a:ext cx="715686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She              .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0031375" y="8170592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jump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3987828" y="8170592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jumps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029454" y="967397"/>
            <a:ext cx="3217213" cy="1276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481"/>
              </a:lnSpc>
            </a:pPr>
            <a:r>
              <a:rPr lang="en-US" sz="7486" spc="-149">
                <a:solidFill>
                  <a:srgbClr val="2B4743"/>
                </a:solidFill>
                <a:latin typeface="Caveat Bold"/>
              </a:rPr>
              <a:t>Question 1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9407809" y="775068"/>
            <a:ext cx="3217213" cy="1276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481"/>
              </a:lnSpc>
            </a:pPr>
            <a:r>
              <a:rPr lang="en-US" sz="7486" spc="-149">
                <a:solidFill>
                  <a:srgbClr val="2B4743"/>
                </a:solidFill>
                <a:latin typeface="Caveat Bold"/>
              </a:rPr>
              <a:t>Question 2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0">
            <a:off x="16552716" y="223724"/>
            <a:ext cx="1413167" cy="1388437"/>
          </a:xfrm>
          <a:custGeom>
            <a:avLst/>
            <a:gdLst/>
            <a:ahLst/>
            <a:cxnLst/>
            <a:rect r="r" b="b" t="t" l="l"/>
            <a:pathLst>
              <a:path h="1388437" w="1413167">
                <a:moveTo>
                  <a:pt x="0" y="0"/>
                </a:moveTo>
                <a:lnTo>
                  <a:pt x="1413168" y="0"/>
                </a:lnTo>
                <a:lnTo>
                  <a:pt x="1413168" y="1388437"/>
                </a:lnTo>
                <a:lnTo>
                  <a:pt x="0" y="138843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6276849" y="8762071"/>
            <a:ext cx="3278535" cy="3563625"/>
          </a:xfrm>
          <a:custGeom>
            <a:avLst/>
            <a:gdLst/>
            <a:ahLst/>
            <a:cxnLst/>
            <a:rect r="r" b="b" t="t" l="l"/>
            <a:pathLst>
              <a:path h="3563625" w="3278535">
                <a:moveTo>
                  <a:pt x="0" y="0"/>
                </a:moveTo>
                <a:lnTo>
                  <a:pt x="3278535" y="0"/>
                </a:lnTo>
                <a:lnTo>
                  <a:pt x="3278535" y="3563625"/>
                </a:lnTo>
                <a:lnTo>
                  <a:pt x="0" y="356362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93184" y="32046"/>
            <a:ext cx="5089752" cy="992502"/>
          </a:xfrm>
          <a:custGeom>
            <a:avLst/>
            <a:gdLst/>
            <a:ahLst/>
            <a:cxnLst/>
            <a:rect r="r" b="b" t="t" l="l"/>
            <a:pathLst>
              <a:path h="992502" w="5089752">
                <a:moveTo>
                  <a:pt x="0" y="0"/>
                </a:moveTo>
                <a:lnTo>
                  <a:pt x="5089752" y="0"/>
                </a:lnTo>
                <a:lnTo>
                  <a:pt x="5089752" y="992501"/>
                </a:lnTo>
                <a:lnTo>
                  <a:pt x="0" y="99250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36" id="36"/>
          <p:cNvSpPr/>
          <p:nvPr/>
        </p:nvSpPr>
        <p:spPr>
          <a:xfrm>
            <a:off x="4707192" y="7744631"/>
            <a:ext cx="3246120" cy="0"/>
          </a:xfrm>
          <a:prstGeom prst="line">
            <a:avLst/>
          </a:prstGeom>
          <a:ln cap="flat" w="142875">
            <a:solidFill>
              <a:srgbClr val="2B4743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12357724" y="7732961"/>
            <a:ext cx="3246120" cy="0"/>
          </a:xfrm>
          <a:prstGeom prst="line">
            <a:avLst/>
          </a:prstGeom>
          <a:ln cap="flat" w="142875">
            <a:solidFill>
              <a:srgbClr val="2B4743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A707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23925" y="912545"/>
            <a:ext cx="8115300" cy="7122947"/>
            <a:chOff x="0" y="0"/>
            <a:chExt cx="2137363" cy="1876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37363" cy="1876003"/>
            </a:xfrm>
            <a:custGeom>
              <a:avLst/>
              <a:gdLst/>
              <a:ahLst/>
              <a:cxnLst/>
              <a:rect r="r" b="b" t="t" l="l"/>
              <a:pathLst>
                <a:path h="1876003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827349"/>
                  </a:lnTo>
                  <a:cubicBezTo>
                    <a:pt x="2137363" y="1854220"/>
                    <a:pt x="2115580" y="1876003"/>
                    <a:pt x="2088710" y="1876003"/>
                  </a:cubicBezTo>
                  <a:lnTo>
                    <a:pt x="48654" y="1876003"/>
                  </a:lnTo>
                  <a:cubicBezTo>
                    <a:pt x="21783" y="1876003"/>
                    <a:pt x="0" y="1854220"/>
                    <a:pt x="0" y="1827349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37363" cy="1914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77510" y="8265842"/>
            <a:ext cx="3851678" cy="992458"/>
            <a:chOff x="0" y="0"/>
            <a:chExt cx="1014434" cy="26138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5033963" y="8265842"/>
            <a:ext cx="3851678" cy="992458"/>
            <a:chOff x="0" y="0"/>
            <a:chExt cx="1014434" cy="26138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923925" y="2568162"/>
            <a:ext cx="3878197" cy="3723069"/>
          </a:xfrm>
          <a:custGeom>
            <a:avLst/>
            <a:gdLst/>
            <a:ahLst/>
            <a:cxnLst/>
            <a:rect r="r" b="b" t="t" l="l"/>
            <a:pathLst>
              <a:path h="3723069" w="3878197">
                <a:moveTo>
                  <a:pt x="0" y="0"/>
                </a:moveTo>
                <a:lnTo>
                  <a:pt x="3878197" y="0"/>
                </a:lnTo>
                <a:lnTo>
                  <a:pt x="3878197" y="3723070"/>
                </a:lnTo>
                <a:lnTo>
                  <a:pt x="0" y="3723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863024" y="4232644"/>
            <a:ext cx="1570177" cy="1378901"/>
          </a:xfrm>
          <a:custGeom>
            <a:avLst/>
            <a:gdLst/>
            <a:ahLst/>
            <a:cxnLst/>
            <a:rect r="r" b="b" t="t" l="l"/>
            <a:pathLst>
              <a:path h="1378901" w="1570177">
                <a:moveTo>
                  <a:pt x="0" y="0"/>
                </a:moveTo>
                <a:lnTo>
                  <a:pt x="1570177" y="0"/>
                </a:lnTo>
                <a:lnTo>
                  <a:pt x="1570177" y="1378901"/>
                </a:lnTo>
                <a:lnTo>
                  <a:pt x="0" y="13789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9248775" y="912545"/>
            <a:ext cx="8115300" cy="7034303"/>
            <a:chOff x="0" y="0"/>
            <a:chExt cx="2137363" cy="1852656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137363" cy="1852656"/>
            </a:xfrm>
            <a:custGeom>
              <a:avLst/>
              <a:gdLst/>
              <a:ahLst/>
              <a:cxnLst/>
              <a:rect r="r" b="b" t="t" l="l"/>
              <a:pathLst>
                <a:path h="1852656" w="2137363">
                  <a:moveTo>
                    <a:pt x="48654" y="0"/>
                  </a:moveTo>
                  <a:lnTo>
                    <a:pt x="2088710" y="0"/>
                  </a:lnTo>
                  <a:cubicBezTo>
                    <a:pt x="2115580" y="0"/>
                    <a:pt x="2137363" y="21783"/>
                    <a:pt x="2137363" y="48654"/>
                  </a:cubicBezTo>
                  <a:lnTo>
                    <a:pt x="2137363" y="1804003"/>
                  </a:lnTo>
                  <a:cubicBezTo>
                    <a:pt x="2137363" y="1830873"/>
                    <a:pt x="2115580" y="1852656"/>
                    <a:pt x="2088710" y="1852656"/>
                  </a:cubicBezTo>
                  <a:lnTo>
                    <a:pt x="48654" y="1852656"/>
                  </a:lnTo>
                  <a:cubicBezTo>
                    <a:pt x="21783" y="1852656"/>
                    <a:pt x="0" y="1830873"/>
                    <a:pt x="0" y="1804003"/>
                  </a:cubicBezTo>
                  <a:lnTo>
                    <a:pt x="0" y="48654"/>
                  </a:lnTo>
                  <a:cubicBezTo>
                    <a:pt x="0" y="21783"/>
                    <a:pt x="21783" y="0"/>
                    <a:pt x="48654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2137363" cy="18907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9402360" y="8177199"/>
            <a:ext cx="3851678" cy="992458"/>
            <a:chOff x="0" y="0"/>
            <a:chExt cx="1014434" cy="26138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13358812" y="8177199"/>
            <a:ext cx="3851678" cy="992458"/>
            <a:chOff x="0" y="0"/>
            <a:chExt cx="1014434" cy="261388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014434" cy="261388"/>
            </a:xfrm>
            <a:custGeom>
              <a:avLst/>
              <a:gdLst/>
              <a:ahLst/>
              <a:cxnLst/>
              <a:rect r="r" b="b" t="t" l="l"/>
              <a:pathLst>
                <a:path h="261388" w="1014434">
                  <a:moveTo>
                    <a:pt x="102511" y="0"/>
                  </a:moveTo>
                  <a:lnTo>
                    <a:pt x="911923" y="0"/>
                  </a:lnTo>
                  <a:cubicBezTo>
                    <a:pt x="968538" y="0"/>
                    <a:pt x="1014434" y="45896"/>
                    <a:pt x="1014434" y="102511"/>
                  </a:cubicBezTo>
                  <a:lnTo>
                    <a:pt x="1014434" y="158877"/>
                  </a:lnTo>
                  <a:cubicBezTo>
                    <a:pt x="1014434" y="215492"/>
                    <a:pt x="968538" y="261388"/>
                    <a:pt x="911923" y="261388"/>
                  </a:cubicBezTo>
                  <a:lnTo>
                    <a:pt x="102511" y="261388"/>
                  </a:lnTo>
                  <a:cubicBezTo>
                    <a:pt x="45896" y="261388"/>
                    <a:pt x="0" y="215492"/>
                    <a:pt x="0" y="158877"/>
                  </a:cubicBezTo>
                  <a:lnTo>
                    <a:pt x="0" y="102511"/>
                  </a:lnTo>
                  <a:cubicBezTo>
                    <a:pt x="0" y="45896"/>
                    <a:pt x="45896" y="0"/>
                    <a:pt x="102511" y="0"/>
                  </a:cubicBez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38100"/>
              <a:ext cx="1014434" cy="2994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5183762" y="2685949"/>
            <a:ext cx="3552079" cy="3487496"/>
          </a:xfrm>
          <a:custGeom>
            <a:avLst/>
            <a:gdLst/>
            <a:ahLst/>
            <a:cxnLst/>
            <a:rect r="r" b="b" t="t" l="l"/>
            <a:pathLst>
              <a:path h="3487496" w="3552079">
                <a:moveTo>
                  <a:pt x="0" y="0"/>
                </a:moveTo>
                <a:lnTo>
                  <a:pt x="3552079" y="0"/>
                </a:lnTo>
                <a:lnTo>
                  <a:pt x="3552079" y="3487496"/>
                </a:lnTo>
                <a:lnTo>
                  <a:pt x="0" y="348749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6602602" y="4298791"/>
            <a:ext cx="1544975" cy="1191036"/>
          </a:xfrm>
          <a:custGeom>
            <a:avLst/>
            <a:gdLst/>
            <a:ahLst/>
            <a:cxnLst/>
            <a:rect r="r" b="b" t="t" l="l"/>
            <a:pathLst>
              <a:path h="1191036" w="1544975">
                <a:moveTo>
                  <a:pt x="0" y="0"/>
                </a:moveTo>
                <a:lnTo>
                  <a:pt x="1544976" y="0"/>
                </a:lnTo>
                <a:lnTo>
                  <a:pt x="1544976" y="1191036"/>
                </a:lnTo>
                <a:lnTo>
                  <a:pt x="0" y="119103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1300460" y="2416619"/>
            <a:ext cx="4011930" cy="4114800"/>
          </a:xfrm>
          <a:custGeom>
            <a:avLst/>
            <a:gdLst/>
            <a:ahLst/>
            <a:cxnLst/>
            <a:rect r="r" b="b" t="t" l="l"/>
            <a:pathLst>
              <a:path h="4114800" w="4011930">
                <a:moveTo>
                  <a:pt x="0" y="0"/>
                </a:moveTo>
                <a:lnTo>
                  <a:pt x="4011930" y="0"/>
                </a:lnTo>
                <a:lnTo>
                  <a:pt x="401193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350758" y="6667357"/>
            <a:ext cx="715686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They              .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706525" y="8259236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smile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662978" y="8259236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smiles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9817939" y="6655688"/>
            <a:ext cx="7156860" cy="1005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7"/>
              </a:lnSpc>
            </a:pPr>
            <a:r>
              <a:rPr lang="en-US" sz="6765">
                <a:solidFill>
                  <a:srgbClr val="2B4743"/>
                </a:solidFill>
                <a:latin typeface="Gagalin"/>
              </a:rPr>
              <a:t>The Dog              .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0031375" y="8170592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sit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3987828" y="8170592"/>
            <a:ext cx="2593646" cy="9104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5"/>
              </a:lnSpc>
            </a:pPr>
            <a:r>
              <a:rPr lang="en-US" sz="5404" spc="135">
                <a:solidFill>
                  <a:srgbClr val="2B4743"/>
                </a:solidFill>
                <a:latin typeface="Quicksand Medium"/>
              </a:rPr>
              <a:t>sits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029454" y="967397"/>
            <a:ext cx="3217213" cy="1276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481"/>
              </a:lnSpc>
            </a:pPr>
            <a:r>
              <a:rPr lang="en-US" sz="7486" spc="-149">
                <a:solidFill>
                  <a:srgbClr val="2B4743"/>
                </a:solidFill>
                <a:latin typeface="Caveat Bold"/>
              </a:rPr>
              <a:t>Question 1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9407809" y="775068"/>
            <a:ext cx="3217213" cy="1276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481"/>
              </a:lnSpc>
            </a:pPr>
            <a:r>
              <a:rPr lang="en-US" sz="7486" spc="-149">
                <a:solidFill>
                  <a:srgbClr val="2B4743"/>
                </a:solidFill>
                <a:latin typeface="Caveat Bold"/>
              </a:rPr>
              <a:t>Question 2</a:t>
            </a:r>
          </a:p>
        </p:txBody>
      </p:sp>
      <p:sp>
        <p:nvSpPr>
          <p:cNvPr name="Freeform 33" id="33"/>
          <p:cNvSpPr/>
          <p:nvPr/>
        </p:nvSpPr>
        <p:spPr>
          <a:xfrm flipH="false" flipV="false" rot="-1679817">
            <a:off x="78112" y="-254661"/>
            <a:ext cx="1426620" cy="1491891"/>
          </a:xfrm>
          <a:custGeom>
            <a:avLst/>
            <a:gdLst/>
            <a:ahLst/>
            <a:cxnLst/>
            <a:rect r="r" b="b" t="t" l="l"/>
            <a:pathLst>
              <a:path h="1491891" w="1426620">
                <a:moveTo>
                  <a:pt x="0" y="0"/>
                </a:moveTo>
                <a:lnTo>
                  <a:pt x="1426620" y="0"/>
                </a:lnTo>
                <a:lnTo>
                  <a:pt x="1426620" y="1491891"/>
                </a:lnTo>
                <a:lnTo>
                  <a:pt x="0" y="149189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791422" y="9582150"/>
            <a:ext cx="2991259" cy="1491891"/>
          </a:xfrm>
          <a:custGeom>
            <a:avLst/>
            <a:gdLst/>
            <a:ahLst/>
            <a:cxnLst/>
            <a:rect r="r" b="b" t="t" l="l"/>
            <a:pathLst>
              <a:path h="1491891" w="2991259">
                <a:moveTo>
                  <a:pt x="0" y="0"/>
                </a:moveTo>
                <a:lnTo>
                  <a:pt x="2991260" y="0"/>
                </a:lnTo>
                <a:lnTo>
                  <a:pt x="2991260" y="1491891"/>
                </a:lnTo>
                <a:lnTo>
                  <a:pt x="0" y="149189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-10800000">
            <a:off x="10972800" y="-239683"/>
            <a:ext cx="7315200" cy="1152144"/>
          </a:xfrm>
          <a:custGeom>
            <a:avLst/>
            <a:gdLst/>
            <a:ahLst/>
            <a:cxnLst/>
            <a:rect r="r" b="b" t="t" l="l"/>
            <a:pathLst>
              <a:path h="1152144" w="7315200">
                <a:moveTo>
                  <a:pt x="0" y="0"/>
                </a:moveTo>
                <a:lnTo>
                  <a:pt x="7315200" y="0"/>
                </a:lnTo>
                <a:lnTo>
                  <a:pt x="7315200" y="1152144"/>
                </a:lnTo>
                <a:lnTo>
                  <a:pt x="0" y="115214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36" id="36"/>
          <p:cNvSpPr/>
          <p:nvPr/>
        </p:nvSpPr>
        <p:spPr>
          <a:xfrm>
            <a:off x="4039918" y="7661524"/>
            <a:ext cx="3246120" cy="0"/>
          </a:xfrm>
          <a:prstGeom prst="line">
            <a:avLst/>
          </a:prstGeom>
          <a:ln cap="flat" w="142875">
            <a:solidFill>
              <a:srgbClr val="2B4743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13007340" y="7673193"/>
            <a:ext cx="3246120" cy="0"/>
          </a:xfrm>
          <a:prstGeom prst="line">
            <a:avLst/>
          </a:prstGeom>
          <a:ln cap="flat" w="142875">
            <a:solidFill>
              <a:srgbClr val="2B4743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DAGIImp2ZYQ</dc:identifier>
  <dcterms:modified xsi:type="dcterms:W3CDTF">2011-08-01T06:04:30Z</dcterms:modified>
  <cp:revision>1</cp:revision>
  <dc:title>Subject-Verb Agreement </dc:title>
</cp:coreProperties>
</file>