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9" r:id="rId1"/>
  </p:sldMasterIdLst>
  <p:sldIdLst>
    <p:sldId id="256" r:id="rId2"/>
    <p:sldId id="257" r:id="rId3"/>
    <p:sldId id="260" r:id="rId4"/>
    <p:sldId id="263" r:id="rId5"/>
    <p:sldId id="259" r:id="rId6"/>
    <p:sldId id="261" r:id="rId7"/>
    <p:sldId id="270" r:id="rId8"/>
    <p:sldId id="271" r:id="rId9"/>
    <p:sldId id="276" r:id="rId10"/>
    <p:sldId id="277" r:id="rId11"/>
    <p:sldId id="278" r:id="rId12"/>
    <p:sldId id="279" r:id="rId13"/>
    <p:sldId id="265" r:id="rId14"/>
    <p:sldId id="266" r:id="rId15"/>
    <p:sldId id="269" r:id="rId16"/>
    <p:sldId id="267" r:id="rId17"/>
    <p:sldId id="280" r:id="rId18"/>
    <p:sldId id="281" r:id="rId19"/>
    <p:sldId id="284" r:id="rId20"/>
    <p:sldId id="282" r:id="rId21"/>
    <p:sldId id="283" r:id="rId22"/>
    <p:sldId id="2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6"/>
    <p:restoredTop sz="94660"/>
  </p:normalViewPr>
  <p:slideViewPr>
    <p:cSldViewPr snapToGrid="0" snapToObjects="1">
      <p:cViewPr varScale="1">
        <p:scale>
          <a:sx n="159" d="100"/>
          <a:sy n="159" d="100"/>
        </p:scale>
        <p:origin x="20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Adler" userId="4baa58bb-76b5-4aec-9c6e-38e1735c6395" providerId="ADAL" clId="{B8BA1CAF-7235-3D4C-B823-FDF76B0D163F}"/>
    <pc:docChg chg="undo redo custSel addSld delSld modSld sldOrd">
      <pc:chgData name="Jacob Adler" userId="4baa58bb-76b5-4aec-9c6e-38e1735c6395" providerId="ADAL" clId="{B8BA1CAF-7235-3D4C-B823-FDF76B0D163F}" dt="2025-04-22T18:00:54.143" v="4353" actId="478"/>
      <pc:docMkLst>
        <pc:docMk/>
      </pc:docMkLst>
      <pc:sldChg chg="addSp modSp mod">
        <pc:chgData name="Jacob Adler" userId="4baa58bb-76b5-4aec-9c6e-38e1735c6395" providerId="ADAL" clId="{B8BA1CAF-7235-3D4C-B823-FDF76B0D163F}" dt="2025-04-21T17:41:12.917" v="1151" actId="1076"/>
        <pc:sldMkLst>
          <pc:docMk/>
          <pc:sldMk cId="1360512516" sldId="256"/>
        </pc:sldMkLst>
        <pc:picChg chg="add mod modCrop">
          <ac:chgData name="Jacob Adler" userId="4baa58bb-76b5-4aec-9c6e-38e1735c6395" providerId="ADAL" clId="{B8BA1CAF-7235-3D4C-B823-FDF76B0D163F}" dt="2025-04-21T17:41:12.917" v="1151" actId="1076"/>
          <ac:picMkLst>
            <pc:docMk/>
            <pc:sldMk cId="1360512516" sldId="256"/>
            <ac:picMk id="5" creationId="{4A938D2B-F0A5-960D-3345-048B06FFF939}"/>
          </ac:picMkLst>
        </pc:picChg>
      </pc:sldChg>
      <pc:sldChg chg="addSp modSp mod">
        <pc:chgData name="Jacob Adler" userId="4baa58bb-76b5-4aec-9c6e-38e1735c6395" providerId="ADAL" clId="{B8BA1CAF-7235-3D4C-B823-FDF76B0D163F}" dt="2025-04-21T17:41:51.560" v="1155" actId="1076"/>
        <pc:sldMkLst>
          <pc:docMk/>
          <pc:sldMk cId="3882441715" sldId="257"/>
        </pc:sldMkLst>
        <pc:spChg chg="mod">
          <ac:chgData name="Jacob Adler" userId="4baa58bb-76b5-4aec-9c6e-38e1735c6395" providerId="ADAL" clId="{B8BA1CAF-7235-3D4C-B823-FDF76B0D163F}" dt="2025-04-21T16:31:46.993" v="872" actId="2711"/>
          <ac:spMkLst>
            <pc:docMk/>
            <pc:sldMk cId="3882441715" sldId="257"/>
            <ac:spMk id="2" creationId="{30529DEE-86C1-4848-8C29-3B0851C38D52}"/>
          </ac:spMkLst>
        </pc:spChg>
        <pc:spChg chg="mod">
          <ac:chgData name="Jacob Adler" userId="4baa58bb-76b5-4aec-9c6e-38e1735c6395" providerId="ADAL" clId="{B8BA1CAF-7235-3D4C-B823-FDF76B0D163F}" dt="2025-04-21T16:31:37.499" v="870" actId="2711"/>
          <ac:spMkLst>
            <pc:docMk/>
            <pc:sldMk cId="3882441715" sldId="257"/>
            <ac:spMk id="3" creationId="{733D2974-5DF2-E444-BBA8-14BDC38D1A0E}"/>
          </ac:spMkLst>
        </pc:spChg>
        <pc:picChg chg="add mod">
          <ac:chgData name="Jacob Adler" userId="4baa58bb-76b5-4aec-9c6e-38e1735c6395" providerId="ADAL" clId="{B8BA1CAF-7235-3D4C-B823-FDF76B0D163F}" dt="2025-04-21T17:41:51.560" v="1155" actId="1076"/>
          <ac:picMkLst>
            <pc:docMk/>
            <pc:sldMk cId="3882441715" sldId="257"/>
            <ac:picMk id="7" creationId="{047885FE-15D2-9E95-64C6-AB64784A43C4}"/>
          </ac:picMkLst>
        </pc:picChg>
      </pc:sldChg>
      <pc:sldChg chg="modSp mod">
        <pc:chgData name="Jacob Adler" userId="4baa58bb-76b5-4aec-9c6e-38e1735c6395" providerId="ADAL" clId="{B8BA1CAF-7235-3D4C-B823-FDF76B0D163F}" dt="2025-04-22T14:40:47.615" v="2410" actId="20577"/>
        <pc:sldMkLst>
          <pc:docMk/>
          <pc:sldMk cId="3921070828" sldId="259"/>
        </pc:sldMkLst>
        <pc:spChg chg="mod">
          <ac:chgData name="Jacob Adler" userId="4baa58bb-76b5-4aec-9c6e-38e1735c6395" providerId="ADAL" clId="{B8BA1CAF-7235-3D4C-B823-FDF76B0D163F}" dt="2025-04-18T15:26:52.431" v="41" actId="1076"/>
          <ac:spMkLst>
            <pc:docMk/>
            <pc:sldMk cId="3921070828" sldId="259"/>
            <ac:spMk id="2" creationId="{30529DEE-86C1-4848-8C29-3B0851C38D52}"/>
          </ac:spMkLst>
        </pc:spChg>
        <pc:spChg chg="mod">
          <ac:chgData name="Jacob Adler" userId="4baa58bb-76b5-4aec-9c6e-38e1735c6395" providerId="ADAL" clId="{B8BA1CAF-7235-3D4C-B823-FDF76B0D163F}" dt="2025-04-22T14:40:47.615" v="2410" actId="20577"/>
          <ac:spMkLst>
            <pc:docMk/>
            <pc:sldMk cId="3921070828" sldId="259"/>
            <ac:spMk id="3" creationId="{733D2974-5DF2-E444-BBA8-14BDC38D1A0E}"/>
          </ac:spMkLst>
        </pc:spChg>
      </pc:sldChg>
      <pc:sldChg chg="addSp modSp mod setBg">
        <pc:chgData name="Jacob Adler" userId="4baa58bb-76b5-4aec-9c6e-38e1735c6395" providerId="ADAL" clId="{B8BA1CAF-7235-3D4C-B823-FDF76B0D163F}" dt="2025-04-21T16:32:03.785" v="875" actId="14100"/>
        <pc:sldMkLst>
          <pc:docMk/>
          <pc:sldMk cId="862626794" sldId="260"/>
        </pc:sldMkLst>
        <pc:spChg chg="mod">
          <ac:chgData name="Jacob Adler" userId="4baa58bb-76b5-4aec-9c6e-38e1735c6395" providerId="ADAL" clId="{B8BA1CAF-7235-3D4C-B823-FDF76B0D163F}" dt="2025-04-21T16:31:54.609" v="873" actId="2711"/>
          <ac:spMkLst>
            <pc:docMk/>
            <pc:sldMk cId="862626794" sldId="260"/>
            <ac:spMk id="2" creationId="{30529DEE-86C1-4848-8C29-3B0851C38D52}"/>
          </ac:spMkLst>
        </pc:spChg>
        <pc:spChg chg="mod">
          <ac:chgData name="Jacob Adler" userId="4baa58bb-76b5-4aec-9c6e-38e1735c6395" providerId="ADAL" clId="{B8BA1CAF-7235-3D4C-B823-FDF76B0D163F}" dt="2025-04-21T16:32:03.785" v="875" actId="14100"/>
          <ac:spMkLst>
            <pc:docMk/>
            <pc:sldMk cId="862626794" sldId="260"/>
            <ac:spMk id="3" creationId="{733D2974-5DF2-E444-BBA8-14BDC38D1A0E}"/>
          </ac:spMkLst>
        </pc:spChg>
        <pc:spChg chg="add">
          <ac:chgData name="Jacob Adler" userId="4baa58bb-76b5-4aec-9c6e-38e1735c6395" providerId="ADAL" clId="{B8BA1CAF-7235-3D4C-B823-FDF76B0D163F}" dt="2025-04-18T15:24:35.341" v="0" actId="26606"/>
          <ac:spMkLst>
            <pc:docMk/>
            <pc:sldMk cId="862626794" sldId="260"/>
            <ac:spMk id="9" creationId="{460B0EFB-53ED-4F35-B05D-F658EA021C65}"/>
          </ac:spMkLst>
        </pc:spChg>
        <pc:spChg chg="add">
          <ac:chgData name="Jacob Adler" userId="4baa58bb-76b5-4aec-9c6e-38e1735c6395" providerId="ADAL" clId="{B8BA1CAF-7235-3D4C-B823-FDF76B0D163F}" dt="2025-04-18T15:24:35.341" v="0" actId="26606"/>
          <ac:spMkLst>
            <pc:docMk/>
            <pc:sldMk cId="862626794" sldId="260"/>
            <ac:spMk id="11" creationId="{835EF3DD-7D43-4A27-8967-A92FD8CC9365}"/>
          </ac:spMkLst>
        </pc:spChg>
        <pc:picChg chg="add">
          <ac:chgData name="Jacob Adler" userId="4baa58bb-76b5-4aec-9c6e-38e1735c6395" providerId="ADAL" clId="{B8BA1CAF-7235-3D4C-B823-FDF76B0D163F}" dt="2025-04-18T15:24:35.341" v="0" actId="26606"/>
          <ac:picMkLst>
            <pc:docMk/>
            <pc:sldMk cId="862626794" sldId="260"/>
            <ac:picMk id="5" creationId="{EA21DAA5-08A5-D6CE-CA57-A597EFF5A3A3}"/>
          </ac:picMkLst>
        </pc:picChg>
      </pc:sldChg>
      <pc:sldChg chg="addSp modSp mod">
        <pc:chgData name="Jacob Adler" userId="4baa58bb-76b5-4aec-9c6e-38e1735c6395" providerId="ADAL" clId="{B8BA1CAF-7235-3D4C-B823-FDF76B0D163F}" dt="2025-04-22T17:59:18.092" v="4347" actId="20577"/>
        <pc:sldMkLst>
          <pc:docMk/>
          <pc:sldMk cId="4027883206" sldId="261"/>
        </pc:sldMkLst>
        <pc:spChg chg="mod">
          <ac:chgData name="Jacob Adler" userId="4baa58bb-76b5-4aec-9c6e-38e1735c6395" providerId="ADAL" clId="{B8BA1CAF-7235-3D4C-B823-FDF76B0D163F}" dt="2025-04-18T15:28:00.784" v="63" actId="1076"/>
          <ac:spMkLst>
            <pc:docMk/>
            <pc:sldMk cId="4027883206" sldId="261"/>
            <ac:spMk id="2" creationId="{30529DEE-86C1-4848-8C29-3B0851C38D52}"/>
          </ac:spMkLst>
        </pc:spChg>
        <pc:spChg chg="mod">
          <ac:chgData name="Jacob Adler" userId="4baa58bb-76b5-4aec-9c6e-38e1735c6395" providerId="ADAL" clId="{B8BA1CAF-7235-3D4C-B823-FDF76B0D163F}" dt="2025-04-22T17:59:18.092" v="4347" actId="20577"/>
          <ac:spMkLst>
            <pc:docMk/>
            <pc:sldMk cId="4027883206" sldId="261"/>
            <ac:spMk id="3" creationId="{733D2974-5DF2-E444-BBA8-14BDC38D1A0E}"/>
          </ac:spMkLst>
        </pc:spChg>
        <pc:picChg chg="add mod">
          <ac:chgData name="Jacob Adler" userId="4baa58bb-76b5-4aec-9c6e-38e1735c6395" providerId="ADAL" clId="{B8BA1CAF-7235-3D4C-B823-FDF76B0D163F}" dt="2025-04-18T15:28:27.742" v="65" actId="1076"/>
          <ac:picMkLst>
            <pc:docMk/>
            <pc:sldMk cId="4027883206" sldId="261"/>
            <ac:picMk id="5" creationId="{64442B24-4AD7-9C5B-5105-AD8EB3CC8AEE}"/>
          </ac:picMkLst>
        </pc:picChg>
      </pc:sldChg>
      <pc:sldChg chg="addSp delSp modSp mod setBg">
        <pc:chgData name="Jacob Adler" userId="4baa58bb-76b5-4aec-9c6e-38e1735c6395" providerId="ADAL" clId="{B8BA1CAF-7235-3D4C-B823-FDF76B0D163F}" dt="2025-04-22T17:58:10.442" v="4305" actId="20577"/>
        <pc:sldMkLst>
          <pc:docMk/>
          <pc:sldMk cId="3383362836" sldId="262"/>
        </pc:sldMkLst>
        <pc:spChg chg="mod">
          <ac:chgData name="Jacob Adler" userId="4baa58bb-76b5-4aec-9c6e-38e1735c6395" providerId="ADAL" clId="{B8BA1CAF-7235-3D4C-B823-FDF76B0D163F}" dt="2025-04-22T17:57:31.130" v="4287" actId="26606"/>
          <ac:spMkLst>
            <pc:docMk/>
            <pc:sldMk cId="3383362836" sldId="262"/>
            <ac:spMk id="2" creationId="{30529DEE-86C1-4848-8C29-3B0851C38D52}"/>
          </ac:spMkLst>
        </pc:spChg>
        <pc:spChg chg="mod">
          <ac:chgData name="Jacob Adler" userId="4baa58bb-76b5-4aec-9c6e-38e1735c6395" providerId="ADAL" clId="{B8BA1CAF-7235-3D4C-B823-FDF76B0D163F}" dt="2025-04-22T17:58:10.442" v="4305" actId="20577"/>
          <ac:spMkLst>
            <pc:docMk/>
            <pc:sldMk cId="3383362836" sldId="262"/>
            <ac:spMk id="3" creationId="{733D2974-5DF2-E444-BBA8-14BDC38D1A0E}"/>
          </ac:spMkLst>
        </pc:spChg>
        <pc:spChg chg="add del">
          <ac:chgData name="Jacob Adler" userId="4baa58bb-76b5-4aec-9c6e-38e1735c6395" providerId="ADAL" clId="{B8BA1CAF-7235-3D4C-B823-FDF76B0D163F}" dt="2025-04-22T17:57:31.130" v="4287" actId="26606"/>
          <ac:spMkLst>
            <pc:docMk/>
            <pc:sldMk cId="3383362836" sldId="262"/>
            <ac:spMk id="8" creationId="{907EF6B7-1338-4443-8C46-6A318D952DFD}"/>
          </ac:spMkLst>
        </pc:spChg>
        <pc:spChg chg="add del">
          <ac:chgData name="Jacob Adler" userId="4baa58bb-76b5-4aec-9c6e-38e1735c6395" providerId="ADAL" clId="{B8BA1CAF-7235-3D4C-B823-FDF76B0D163F}" dt="2025-04-22T17:57:31.130" v="4287" actId="26606"/>
          <ac:spMkLst>
            <pc:docMk/>
            <pc:sldMk cId="3383362836" sldId="262"/>
            <ac:spMk id="10" creationId="{DAAE4CDD-124C-4DCF-9584-B6033B545DD5}"/>
          </ac:spMkLst>
        </pc:spChg>
        <pc:spChg chg="add del">
          <ac:chgData name="Jacob Adler" userId="4baa58bb-76b5-4aec-9c6e-38e1735c6395" providerId="ADAL" clId="{B8BA1CAF-7235-3D4C-B823-FDF76B0D163F}" dt="2025-04-22T17:57:31.130" v="4287" actId="26606"/>
          <ac:spMkLst>
            <pc:docMk/>
            <pc:sldMk cId="3383362836" sldId="262"/>
            <ac:spMk id="12" creationId="{081E4A58-353D-44AE-B2FC-2A74E2E400F7}"/>
          </ac:spMkLst>
        </pc:spChg>
      </pc:sldChg>
      <pc:sldChg chg="modSp mod">
        <pc:chgData name="Jacob Adler" userId="4baa58bb-76b5-4aec-9c6e-38e1735c6395" providerId="ADAL" clId="{B8BA1CAF-7235-3D4C-B823-FDF76B0D163F}" dt="2025-04-18T15:26:02.927" v="31" actId="1076"/>
        <pc:sldMkLst>
          <pc:docMk/>
          <pc:sldMk cId="2226487385" sldId="263"/>
        </pc:sldMkLst>
        <pc:spChg chg="mod">
          <ac:chgData name="Jacob Adler" userId="4baa58bb-76b5-4aec-9c6e-38e1735c6395" providerId="ADAL" clId="{B8BA1CAF-7235-3D4C-B823-FDF76B0D163F}" dt="2025-04-18T15:25:58.682" v="30" actId="1076"/>
          <ac:spMkLst>
            <pc:docMk/>
            <pc:sldMk cId="2226487385" sldId="263"/>
            <ac:spMk id="2" creationId="{30529DEE-86C1-4848-8C29-3B0851C38D52}"/>
          </ac:spMkLst>
        </pc:spChg>
        <pc:graphicFrameChg chg="mod modGraphic">
          <ac:chgData name="Jacob Adler" userId="4baa58bb-76b5-4aec-9c6e-38e1735c6395" providerId="ADAL" clId="{B8BA1CAF-7235-3D4C-B823-FDF76B0D163F}" dt="2025-04-18T15:26:02.927" v="31" actId="1076"/>
          <ac:graphicFrameMkLst>
            <pc:docMk/>
            <pc:sldMk cId="2226487385" sldId="263"/>
            <ac:graphicFrameMk id="4" creationId="{F0731406-3D1A-2D40-B0D7-A45BCFDF489B}"/>
          </ac:graphicFrameMkLst>
        </pc:graphicFrameChg>
      </pc:sldChg>
      <pc:sldChg chg="addSp delSp modSp mod setBg">
        <pc:chgData name="Jacob Adler" userId="4baa58bb-76b5-4aec-9c6e-38e1735c6395" providerId="ADAL" clId="{B8BA1CAF-7235-3D4C-B823-FDF76B0D163F}" dt="2025-04-22T18:00:33.537" v="4350" actId="27636"/>
        <pc:sldMkLst>
          <pc:docMk/>
          <pc:sldMk cId="2625108095" sldId="265"/>
        </pc:sldMkLst>
        <pc:spChg chg="mod">
          <ac:chgData name="Jacob Adler" userId="4baa58bb-76b5-4aec-9c6e-38e1735c6395" providerId="ADAL" clId="{B8BA1CAF-7235-3D4C-B823-FDF76B0D163F}" dt="2025-04-18T15:30:32.329" v="73" actId="1076"/>
          <ac:spMkLst>
            <pc:docMk/>
            <pc:sldMk cId="2625108095" sldId="265"/>
            <ac:spMk id="2" creationId="{F381C043-AC03-8C92-0EFD-AD994BB39C01}"/>
          </ac:spMkLst>
        </pc:spChg>
        <pc:spChg chg="mod">
          <ac:chgData name="Jacob Adler" userId="4baa58bb-76b5-4aec-9c6e-38e1735c6395" providerId="ADAL" clId="{B8BA1CAF-7235-3D4C-B823-FDF76B0D163F}" dt="2025-04-22T18:00:33.537" v="4350" actId="27636"/>
          <ac:spMkLst>
            <pc:docMk/>
            <pc:sldMk cId="2625108095" sldId="265"/>
            <ac:spMk id="3" creationId="{DDEE51AF-C459-1CE6-0212-6EC7CB3C3BA1}"/>
          </ac:spMkLst>
        </pc:spChg>
        <pc:spChg chg="add del mod">
          <ac:chgData name="Jacob Adler" userId="4baa58bb-76b5-4aec-9c6e-38e1735c6395" providerId="ADAL" clId="{B8BA1CAF-7235-3D4C-B823-FDF76B0D163F}" dt="2025-04-22T17:50:37.586" v="4203" actId="478"/>
          <ac:spMkLst>
            <pc:docMk/>
            <pc:sldMk cId="2625108095" sldId="265"/>
            <ac:spMk id="6" creationId="{396358F6-DE70-4F93-96CA-BBADFB5118E9}"/>
          </ac:spMkLst>
        </pc:spChg>
        <pc:spChg chg="add">
          <ac:chgData name="Jacob Adler" userId="4baa58bb-76b5-4aec-9c6e-38e1735c6395" providerId="ADAL" clId="{B8BA1CAF-7235-3D4C-B823-FDF76B0D163F}" dt="2025-04-18T15:30:14.426" v="68" actId="26606"/>
          <ac:spMkLst>
            <pc:docMk/>
            <pc:sldMk cId="2625108095" sldId="265"/>
            <ac:spMk id="10" creationId="{4AC6B390-BC59-4F1D-A0EE-D71A92F0A0B2}"/>
          </ac:spMkLst>
        </pc:spChg>
        <pc:spChg chg="add">
          <ac:chgData name="Jacob Adler" userId="4baa58bb-76b5-4aec-9c6e-38e1735c6395" providerId="ADAL" clId="{B8BA1CAF-7235-3D4C-B823-FDF76B0D163F}" dt="2025-04-18T15:30:14.426" v="68" actId="26606"/>
          <ac:spMkLst>
            <pc:docMk/>
            <pc:sldMk cId="2625108095" sldId="265"/>
            <ac:spMk id="12" creationId="{B6C60D79-16F1-4C4B-B7E3-7634E7069CDE}"/>
          </ac:spMkLst>
        </pc:spChg>
        <pc:spChg chg="add">
          <ac:chgData name="Jacob Adler" userId="4baa58bb-76b5-4aec-9c6e-38e1735c6395" providerId="ADAL" clId="{B8BA1CAF-7235-3D4C-B823-FDF76B0D163F}" dt="2025-04-18T15:30:14.426" v="68" actId="26606"/>
          <ac:spMkLst>
            <pc:docMk/>
            <pc:sldMk cId="2625108095" sldId="265"/>
            <ac:spMk id="14" creationId="{426B127E-6498-4C77-9C9D-4553A5113B80}"/>
          </ac:spMkLst>
        </pc:spChg>
        <pc:picChg chg="add mod ord">
          <ac:chgData name="Jacob Adler" userId="4baa58bb-76b5-4aec-9c6e-38e1735c6395" providerId="ADAL" clId="{B8BA1CAF-7235-3D4C-B823-FDF76B0D163F}" dt="2025-04-18T15:30:19.085" v="69" actId="1076"/>
          <ac:picMkLst>
            <pc:docMk/>
            <pc:sldMk cId="2625108095" sldId="265"/>
            <ac:picMk id="5" creationId="{5BAB315B-C4AA-B074-5167-8F50E73F924C}"/>
          </ac:picMkLst>
        </pc:picChg>
      </pc:sldChg>
      <pc:sldChg chg="addSp delSp modSp mod setBg">
        <pc:chgData name="Jacob Adler" userId="4baa58bb-76b5-4aec-9c6e-38e1735c6395" providerId="ADAL" clId="{B8BA1CAF-7235-3D4C-B823-FDF76B0D163F}" dt="2025-04-22T18:00:40.766" v="4351" actId="403"/>
        <pc:sldMkLst>
          <pc:docMk/>
          <pc:sldMk cId="1739210715" sldId="266"/>
        </pc:sldMkLst>
        <pc:spChg chg="mod">
          <ac:chgData name="Jacob Adler" userId="4baa58bb-76b5-4aec-9c6e-38e1735c6395" providerId="ADAL" clId="{B8BA1CAF-7235-3D4C-B823-FDF76B0D163F}" dt="2025-04-21T13:14:56.113" v="342" actId="1076"/>
          <ac:spMkLst>
            <pc:docMk/>
            <pc:sldMk cId="1739210715" sldId="266"/>
            <ac:spMk id="2" creationId="{F63960CA-B96A-795E-66AC-7E011E1FA018}"/>
          </ac:spMkLst>
        </pc:spChg>
        <pc:spChg chg="mod">
          <ac:chgData name="Jacob Adler" userId="4baa58bb-76b5-4aec-9c6e-38e1735c6395" providerId="ADAL" clId="{B8BA1CAF-7235-3D4C-B823-FDF76B0D163F}" dt="2025-04-22T18:00:40.766" v="4351" actId="403"/>
          <ac:spMkLst>
            <pc:docMk/>
            <pc:sldMk cId="1739210715" sldId="266"/>
            <ac:spMk id="3" creationId="{08F539C9-5D44-2B72-BDB0-ADE41B4F321B}"/>
          </ac:spMkLst>
        </pc:spChg>
        <pc:spChg chg="add del mod">
          <ac:chgData name="Jacob Adler" userId="4baa58bb-76b5-4aec-9c6e-38e1735c6395" providerId="ADAL" clId="{B8BA1CAF-7235-3D4C-B823-FDF76B0D163F}" dt="2025-04-22T17:50:35.399" v="4202" actId="478"/>
          <ac:spMkLst>
            <pc:docMk/>
            <pc:sldMk cId="1739210715" sldId="266"/>
            <ac:spMk id="6" creationId="{7D545CBC-3F93-4FA2-540B-44F6241DE2D3}"/>
          </ac:spMkLst>
        </pc:spChg>
        <pc:spChg chg="add">
          <ac:chgData name="Jacob Adler" userId="4baa58bb-76b5-4aec-9c6e-38e1735c6395" providerId="ADAL" clId="{B8BA1CAF-7235-3D4C-B823-FDF76B0D163F}" dt="2025-04-21T13:14:29.835" v="333" actId="26606"/>
          <ac:spMkLst>
            <pc:docMk/>
            <pc:sldMk cId="1739210715" sldId="266"/>
            <ac:spMk id="10" creationId="{4F7EBAE4-9945-4473-9E34-B2C66EA0F03D}"/>
          </ac:spMkLst>
        </pc:spChg>
        <pc:spChg chg="add">
          <ac:chgData name="Jacob Adler" userId="4baa58bb-76b5-4aec-9c6e-38e1735c6395" providerId="ADAL" clId="{B8BA1CAF-7235-3D4C-B823-FDF76B0D163F}" dt="2025-04-21T13:14:29.835" v="333" actId="26606"/>
          <ac:spMkLst>
            <pc:docMk/>
            <pc:sldMk cId="1739210715" sldId="266"/>
            <ac:spMk id="12" creationId="{70BEB1E7-2F88-40BC-B73D-42E5B6F80BFC}"/>
          </ac:spMkLst>
        </pc:spChg>
        <pc:spChg chg="add">
          <ac:chgData name="Jacob Adler" userId="4baa58bb-76b5-4aec-9c6e-38e1735c6395" providerId="ADAL" clId="{B8BA1CAF-7235-3D4C-B823-FDF76B0D163F}" dt="2025-04-21T13:14:29.835" v="333" actId="26606"/>
          <ac:spMkLst>
            <pc:docMk/>
            <pc:sldMk cId="1739210715" sldId="266"/>
            <ac:spMk id="14" creationId="{A7B99495-F43F-4D80-A44F-2CB4764EB90B}"/>
          </ac:spMkLst>
        </pc:spChg>
        <pc:picChg chg="add mod">
          <ac:chgData name="Jacob Adler" userId="4baa58bb-76b5-4aec-9c6e-38e1735c6395" providerId="ADAL" clId="{B8BA1CAF-7235-3D4C-B823-FDF76B0D163F}" dt="2025-04-21T13:14:29.835" v="333" actId="26606"/>
          <ac:picMkLst>
            <pc:docMk/>
            <pc:sldMk cId="1739210715" sldId="266"/>
            <ac:picMk id="5" creationId="{834F38C7-8FF6-D3B0-BA60-963DE46AB3D1}"/>
          </ac:picMkLst>
        </pc:picChg>
      </pc:sldChg>
      <pc:sldChg chg="addSp delSp modSp mod setBg">
        <pc:chgData name="Jacob Adler" userId="4baa58bb-76b5-4aec-9c6e-38e1735c6395" providerId="ADAL" clId="{B8BA1CAF-7235-3D4C-B823-FDF76B0D163F}" dt="2025-04-22T18:00:54.143" v="4353" actId="478"/>
        <pc:sldMkLst>
          <pc:docMk/>
          <pc:sldMk cId="3285123742" sldId="267"/>
        </pc:sldMkLst>
        <pc:spChg chg="mod">
          <ac:chgData name="Jacob Adler" userId="4baa58bb-76b5-4aec-9c6e-38e1735c6395" providerId="ADAL" clId="{B8BA1CAF-7235-3D4C-B823-FDF76B0D163F}" dt="2025-04-21T13:08:55.473" v="322" actId="1076"/>
          <ac:spMkLst>
            <pc:docMk/>
            <pc:sldMk cId="3285123742" sldId="267"/>
            <ac:spMk id="2" creationId="{632F3BE1-3BD7-7167-4DF8-43607206FE2B}"/>
          </ac:spMkLst>
        </pc:spChg>
        <pc:spChg chg="mod">
          <ac:chgData name="Jacob Adler" userId="4baa58bb-76b5-4aec-9c6e-38e1735c6395" providerId="ADAL" clId="{B8BA1CAF-7235-3D4C-B823-FDF76B0D163F}" dt="2025-04-22T18:00:52.397" v="4352" actId="1076"/>
          <ac:spMkLst>
            <pc:docMk/>
            <pc:sldMk cId="3285123742" sldId="267"/>
            <ac:spMk id="3" creationId="{D4CA130B-BDE8-B3F9-4714-D23282A534CD}"/>
          </ac:spMkLst>
        </pc:spChg>
        <pc:spChg chg="add del mod">
          <ac:chgData name="Jacob Adler" userId="4baa58bb-76b5-4aec-9c6e-38e1735c6395" providerId="ADAL" clId="{B8BA1CAF-7235-3D4C-B823-FDF76B0D163F}" dt="2025-04-22T18:00:54.143" v="4353" actId="478"/>
          <ac:spMkLst>
            <pc:docMk/>
            <pc:sldMk cId="3285123742" sldId="267"/>
            <ac:spMk id="6" creationId="{75A0029A-28F3-527E-B721-3FC1CC23D24B}"/>
          </ac:spMkLst>
        </pc:spChg>
        <pc:spChg chg="add">
          <ac:chgData name="Jacob Adler" userId="4baa58bb-76b5-4aec-9c6e-38e1735c6395" providerId="ADAL" clId="{B8BA1CAF-7235-3D4C-B823-FDF76B0D163F}" dt="2025-04-21T13:08:27.929" v="316" actId="26606"/>
          <ac:spMkLst>
            <pc:docMk/>
            <pc:sldMk cId="3285123742" sldId="267"/>
            <ac:spMk id="10" creationId="{DB304A14-32D0-4873-B914-423ED7B8DAFD}"/>
          </ac:spMkLst>
        </pc:spChg>
        <pc:spChg chg="add">
          <ac:chgData name="Jacob Adler" userId="4baa58bb-76b5-4aec-9c6e-38e1735c6395" providerId="ADAL" clId="{B8BA1CAF-7235-3D4C-B823-FDF76B0D163F}" dt="2025-04-21T13:08:27.929" v="316" actId="26606"/>
          <ac:spMkLst>
            <pc:docMk/>
            <pc:sldMk cId="3285123742" sldId="267"/>
            <ac:spMk id="12" creationId="{1D460C86-854F-4FB3-ABC2-E823D8FEB9DB}"/>
          </ac:spMkLst>
        </pc:spChg>
        <pc:spChg chg="add">
          <ac:chgData name="Jacob Adler" userId="4baa58bb-76b5-4aec-9c6e-38e1735c6395" providerId="ADAL" clId="{B8BA1CAF-7235-3D4C-B823-FDF76B0D163F}" dt="2025-04-21T13:08:27.929" v="316" actId="26606"/>
          <ac:spMkLst>
            <pc:docMk/>
            <pc:sldMk cId="3285123742" sldId="267"/>
            <ac:spMk id="14" creationId="{BB48116A-278A-4CC5-89D3-9DE8E8FF1245}"/>
          </ac:spMkLst>
        </pc:spChg>
        <pc:picChg chg="add mod">
          <ac:chgData name="Jacob Adler" userId="4baa58bb-76b5-4aec-9c6e-38e1735c6395" providerId="ADAL" clId="{B8BA1CAF-7235-3D4C-B823-FDF76B0D163F}" dt="2025-04-21T13:08:27.929" v="316" actId="26606"/>
          <ac:picMkLst>
            <pc:docMk/>
            <pc:sldMk cId="3285123742" sldId="267"/>
            <ac:picMk id="5" creationId="{397E4E4E-8E9E-69D5-889C-16D301A1BF5C}"/>
          </ac:picMkLst>
        </pc:picChg>
      </pc:sldChg>
      <pc:sldChg chg="addSp delSp modSp mod setBg">
        <pc:chgData name="Jacob Adler" userId="4baa58bb-76b5-4aec-9c6e-38e1735c6395" providerId="ADAL" clId="{B8BA1CAF-7235-3D4C-B823-FDF76B0D163F}" dt="2025-04-22T17:50:33.147" v="4201" actId="478"/>
        <pc:sldMkLst>
          <pc:docMk/>
          <pc:sldMk cId="1752627910" sldId="269"/>
        </pc:sldMkLst>
        <pc:spChg chg="mod">
          <ac:chgData name="Jacob Adler" userId="4baa58bb-76b5-4aec-9c6e-38e1735c6395" providerId="ADAL" clId="{B8BA1CAF-7235-3D4C-B823-FDF76B0D163F}" dt="2025-04-21T13:06:20.131" v="313" actId="1076"/>
          <ac:spMkLst>
            <pc:docMk/>
            <pc:sldMk cId="1752627910" sldId="269"/>
            <ac:spMk id="2" creationId="{75A03CE8-CA9E-EB16-86B5-130578C065DD}"/>
          </ac:spMkLst>
        </pc:spChg>
        <pc:spChg chg="mod">
          <ac:chgData name="Jacob Adler" userId="4baa58bb-76b5-4aec-9c6e-38e1735c6395" providerId="ADAL" clId="{B8BA1CAF-7235-3D4C-B823-FDF76B0D163F}" dt="2025-04-21T17:53:42.231" v="1467" actId="1076"/>
          <ac:spMkLst>
            <pc:docMk/>
            <pc:sldMk cId="1752627910" sldId="269"/>
            <ac:spMk id="3" creationId="{25DFE7DD-39DC-408B-8D30-82AD8EE394EC}"/>
          </ac:spMkLst>
        </pc:spChg>
        <pc:spChg chg="add del mod">
          <ac:chgData name="Jacob Adler" userId="4baa58bb-76b5-4aec-9c6e-38e1735c6395" providerId="ADAL" clId="{B8BA1CAF-7235-3D4C-B823-FDF76B0D163F}" dt="2025-04-22T17:50:33.147" v="4201" actId="478"/>
          <ac:spMkLst>
            <pc:docMk/>
            <pc:sldMk cId="1752627910" sldId="269"/>
            <ac:spMk id="6" creationId="{6BD71AED-605B-59C0-4252-7C264ACAE9A0}"/>
          </ac:spMkLst>
        </pc:spChg>
        <pc:spChg chg="add">
          <ac:chgData name="Jacob Adler" userId="4baa58bb-76b5-4aec-9c6e-38e1735c6395" providerId="ADAL" clId="{B8BA1CAF-7235-3D4C-B823-FDF76B0D163F}" dt="2025-04-21T13:06:06.810" v="312" actId="26606"/>
          <ac:spMkLst>
            <pc:docMk/>
            <pc:sldMk cId="1752627910" sldId="269"/>
            <ac:spMk id="10" creationId="{DB304A14-32D0-4873-B914-423ED7B8DAFD}"/>
          </ac:spMkLst>
        </pc:spChg>
        <pc:spChg chg="add">
          <ac:chgData name="Jacob Adler" userId="4baa58bb-76b5-4aec-9c6e-38e1735c6395" providerId="ADAL" clId="{B8BA1CAF-7235-3D4C-B823-FDF76B0D163F}" dt="2025-04-21T13:06:06.810" v="312" actId="26606"/>
          <ac:spMkLst>
            <pc:docMk/>
            <pc:sldMk cId="1752627910" sldId="269"/>
            <ac:spMk id="12" creationId="{1D460C86-854F-4FB3-ABC2-E823D8FEB9DB}"/>
          </ac:spMkLst>
        </pc:spChg>
        <pc:spChg chg="add">
          <ac:chgData name="Jacob Adler" userId="4baa58bb-76b5-4aec-9c6e-38e1735c6395" providerId="ADAL" clId="{B8BA1CAF-7235-3D4C-B823-FDF76B0D163F}" dt="2025-04-21T13:06:06.810" v="312" actId="26606"/>
          <ac:spMkLst>
            <pc:docMk/>
            <pc:sldMk cId="1752627910" sldId="269"/>
            <ac:spMk id="14" creationId="{BB48116A-278A-4CC5-89D3-9DE8E8FF1245}"/>
          </ac:spMkLst>
        </pc:spChg>
        <pc:picChg chg="add mod">
          <ac:chgData name="Jacob Adler" userId="4baa58bb-76b5-4aec-9c6e-38e1735c6395" providerId="ADAL" clId="{B8BA1CAF-7235-3D4C-B823-FDF76B0D163F}" dt="2025-04-21T13:06:06.810" v="312" actId="26606"/>
          <ac:picMkLst>
            <pc:docMk/>
            <pc:sldMk cId="1752627910" sldId="269"/>
            <ac:picMk id="5" creationId="{9829B97E-D993-D420-FC43-21D0E26C7C95}"/>
          </ac:picMkLst>
        </pc:picChg>
      </pc:sldChg>
      <pc:sldChg chg="addSp delSp modSp mod ord setBg">
        <pc:chgData name="Jacob Adler" userId="4baa58bb-76b5-4aec-9c6e-38e1735c6395" providerId="ADAL" clId="{B8BA1CAF-7235-3D4C-B823-FDF76B0D163F}" dt="2025-04-22T17:50:45.850" v="4204" actId="478"/>
        <pc:sldMkLst>
          <pc:docMk/>
          <pc:sldMk cId="347991494" sldId="270"/>
        </pc:sldMkLst>
        <pc:spChg chg="mod">
          <ac:chgData name="Jacob Adler" userId="4baa58bb-76b5-4aec-9c6e-38e1735c6395" providerId="ADAL" clId="{B8BA1CAF-7235-3D4C-B823-FDF76B0D163F}" dt="2025-04-21T16:09:42" v="441" actId="1076"/>
          <ac:spMkLst>
            <pc:docMk/>
            <pc:sldMk cId="347991494" sldId="270"/>
            <ac:spMk id="2" creationId="{0A192DA2-9276-96DB-142A-727B6FA97651}"/>
          </ac:spMkLst>
        </pc:spChg>
        <pc:spChg chg="mod">
          <ac:chgData name="Jacob Adler" userId="4baa58bb-76b5-4aec-9c6e-38e1735c6395" providerId="ADAL" clId="{B8BA1CAF-7235-3D4C-B823-FDF76B0D163F}" dt="2025-04-22T16:26:06.075" v="3266" actId="20577"/>
          <ac:spMkLst>
            <pc:docMk/>
            <pc:sldMk cId="347991494" sldId="270"/>
            <ac:spMk id="3" creationId="{0E3006A7-075F-6AC9-3074-62471B426E7A}"/>
          </ac:spMkLst>
        </pc:spChg>
        <pc:spChg chg="add del mod">
          <ac:chgData name="Jacob Adler" userId="4baa58bb-76b5-4aec-9c6e-38e1735c6395" providerId="ADAL" clId="{B8BA1CAF-7235-3D4C-B823-FDF76B0D163F}" dt="2025-04-22T17:50:45.850" v="4204" actId="478"/>
          <ac:spMkLst>
            <pc:docMk/>
            <pc:sldMk cId="347991494" sldId="270"/>
            <ac:spMk id="7" creationId="{57C11F83-B729-BA26-D7DF-059C048E89B0}"/>
          </ac:spMkLst>
        </pc:spChg>
        <pc:spChg chg="add">
          <ac:chgData name="Jacob Adler" userId="4baa58bb-76b5-4aec-9c6e-38e1735c6395" providerId="ADAL" clId="{B8BA1CAF-7235-3D4C-B823-FDF76B0D163F}" dt="2025-04-21T13:12:57.262" v="326" actId="26606"/>
          <ac:spMkLst>
            <pc:docMk/>
            <pc:sldMk cId="347991494" sldId="270"/>
            <ac:spMk id="10" creationId="{4F7EBAE4-9945-4473-9E34-B2C66EA0F03D}"/>
          </ac:spMkLst>
        </pc:spChg>
        <pc:spChg chg="add">
          <ac:chgData name="Jacob Adler" userId="4baa58bb-76b5-4aec-9c6e-38e1735c6395" providerId="ADAL" clId="{B8BA1CAF-7235-3D4C-B823-FDF76B0D163F}" dt="2025-04-21T13:12:57.262" v="326" actId="26606"/>
          <ac:spMkLst>
            <pc:docMk/>
            <pc:sldMk cId="347991494" sldId="270"/>
            <ac:spMk id="12" creationId="{70BEB1E7-2F88-40BC-B73D-42E5B6F80BFC}"/>
          </ac:spMkLst>
        </pc:spChg>
        <pc:spChg chg="add">
          <ac:chgData name="Jacob Adler" userId="4baa58bb-76b5-4aec-9c6e-38e1735c6395" providerId="ADAL" clId="{B8BA1CAF-7235-3D4C-B823-FDF76B0D163F}" dt="2025-04-21T13:12:57.262" v="326" actId="26606"/>
          <ac:spMkLst>
            <pc:docMk/>
            <pc:sldMk cId="347991494" sldId="270"/>
            <ac:spMk id="14" creationId="{A7B99495-F43F-4D80-A44F-2CB4764EB90B}"/>
          </ac:spMkLst>
        </pc:spChg>
        <pc:picChg chg="add mod">
          <ac:chgData name="Jacob Adler" userId="4baa58bb-76b5-4aec-9c6e-38e1735c6395" providerId="ADAL" clId="{B8BA1CAF-7235-3D4C-B823-FDF76B0D163F}" dt="2025-04-21T13:12:57.262" v="326" actId="26606"/>
          <ac:picMkLst>
            <pc:docMk/>
            <pc:sldMk cId="347991494" sldId="270"/>
            <ac:picMk id="5" creationId="{56EFB0FF-F120-4CBF-3A32-6CB746075C4A}"/>
          </ac:picMkLst>
        </pc:picChg>
      </pc:sldChg>
      <pc:sldChg chg="addSp delSp modSp mod ord">
        <pc:chgData name="Jacob Adler" userId="4baa58bb-76b5-4aec-9c6e-38e1735c6395" providerId="ADAL" clId="{B8BA1CAF-7235-3D4C-B823-FDF76B0D163F}" dt="2025-04-22T15:32:10.878" v="2952" actId="20577"/>
        <pc:sldMkLst>
          <pc:docMk/>
          <pc:sldMk cId="3240044252" sldId="271"/>
        </pc:sldMkLst>
        <pc:spChg chg="mod">
          <ac:chgData name="Jacob Adler" userId="4baa58bb-76b5-4aec-9c6e-38e1735c6395" providerId="ADAL" clId="{B8BA1CAF-7235-3D4C-B823-FDF76B0D163F}" dt="2025-04-22T15:32:10.878" v="2952" actId="20577"/>
          <ac:spMkLst>
            <pc:docMk/>
            <pc:sldMk cId="3240044252" sldId="271"/>
            <ac:spMk id="3" creationId="{7456AFBE-337D-7AEC-FE00-B282FB2268E5}"/>
          </ac:spMkLst>
        </pc:spChg>
        <pc:spChg chg="add del mod">
          <ac:chgData name="Jacob Adler" userId="4baa58bb-76b5-4aec-9c6e-38e1735c6395" providerId="ADAL" clId="{B8BA1CAF-7235-3D4C-B823-FDF76B0D163F}" dt="2025-04-21T16:28:40.385" v="818" actId="478"/>
          <ac:spMkLst>
            <pc:docMk/>
            <pc:sldMk cId="3240044252" sldId="271"/>
            <ac:spMk id="5" creationId="{89FD7EF6-5564-BF01-59E5-043AA68987FB}"/>
          </ac:spMkLst>
        </pc:spChg>
        <pc:spChg chg="add del mod">
          <ac:chgData name="Jacob Adler" userId="4baa58bb-76b5-4aec-9c6e-38e1735c6395" providerId="ADAL" clId="{B8BA1CAF-7235-3D4C-B823-FDF76B0D163F}" dt="2025-04-21T16:28:40.385" v="818" actId="478"/>
          <ac:spMkLst>
            <pc:docMk/>
            <pc:sldMk cId="3240044252" sldId="271"/>
            <ac:spMk id="13" creationId="{6F2ED616-70D4-43A9-6B39-D510A754BC19}"/>
          </ac:spMkLst>
        </pc:spChg>
        <pc:spChg chg="add del mod">
          <ac:chgData name="Jacob Adler" userId="4baa58bb-76b5-4aec-9c6e-38e1735c6395" providerId="ADAL" clId="{B8BA1CAF-7235-3D4C-B823-FDF76B0D163F}" dt="2025-04-21T16:28:40.385" v="818" actId="478"/>
          <ac:spMkLst>
            <pc:docMk/>
            <pc:sldMk cId="3240044252" sldId="271"/>
            <ac:spMk id="16" creationId="{D001F5A7-DABB-1987-7F54-B76C220CA482}"/>
          </ac:spMkLst>
        </pc:spChg>
        <pc:spChg chg="add del mod">
          <ac:chgData name="Jacob Adler" userId="4baa58bb-76b5-4aec-9c6e-38e1735c6395" providerId="ADAL" clId="{B8BA1CAF-7235-3D4C-B823-FDF76B0D163F}" dt="2025-04-21T16:28:40.385" v="818" actId="478"/>
          <ac:spMkLst>
            <pc:docMk/>
            <pc:sldMk cId="3240044252" sldId="271"/>
            <ac:spMk id="18" creationId="{5FAA7623-6441-66B0-713E-EE30170BDDC2}"/>
          </ac:spMkLst>
        </pc:spChg>
        <pc:picChg chg="add del mod">
          <ac:chgData name="Jacob Adler" userId="4baa58bb-76b5-4aec-9c6e-38e1735c6395" providerId="ADAL" clId="{B8BA1CAF-7235-3D4C-B823-FDF76B0D163F}" dt="2025-04-21T16:28:41.738" v="819" actId="478"/>
          <ac:picMkLst>
            <pc:docMk/>
            <pc:sldMk cId="3240044252" sldId="271"/>
            <ac:picMk id="4" creationId="{C2534574-544C-DC86-66C9-B11A5F40208D}"/>
          </ac:picMkLst>
        </pc:picChg>
        <pc:picChg chg="add del mod">
          <ac:chgData name="Jacob Adler" userId="4baa58bb-76b5-4aec-9c6e-38e1735c6395" providerId="ADAL" clId="{B8BA1CAF-7235-3D4C-B823-FDF76B0D163F}" dt="2025-04-21T16:13:43.406" v="529" actId="478"/>
          <ac:picMkLst>
            <pc:docMk/>
            <pc:sldMk cId="3240044252" sldId="271"/>
            <ac:picMk id="6" creationId="{E8D8DAAB-1FEE-DD5D-488F-008174FBD79A}"/>
          </ac:picMkLst>
        </pc:picChg>
        <pc:picChg chg="add del mod">
          <ac:chgData name="Jacob Adler" userId="4baa58bb-76b5-4aec-9c6e-38e1735c6395" providerId="ADAL" clId="{B8BA1CAF-7235-3D4C-B823-FDF76B0D163F}" dt="2025-04-21T16:13:55.957" v="530" actId="21"/>
          <ac:picMkLst>
            <pc:docMk/>
            <pc:sldMk cId="3240044252" sldId="271"/>
            <ac:picMk id="7" creationId="{43380ED9-3B8C-B86D-B401-620873F128EB}"/>
          </ac:picMkLst>
        </pc:picChg>
        <pc:picChg chg="add del mod">
          <ac:chgData name="Jacob Adler" userId="4baa58bb-76b5-4aec-9c6e-38e1735c6395" providerId="ADAL" clId="{B8BA1CAF-7235-3D4C-B823-FDF76B0D163F}" dt="2025-04-21T16:13:55.957" v="530" actId="21"/>
          <ac:picMkLst>
            <pc:docMk/>
            <pc:sldMk cId="3240044252" sldId="271"/>
            <ac:picMk id="8" creationId="{C150A834-38B7-4CB2-2984-8ED0CBF5CE2A}"/>
          </ac:picMkLst>
        </pc:picChg>
        <pc:picChg chg="add del mod">
          <ac:chgData name="Jacob Adler" userId="4baa58bb-76b5-4aec-9c6e-38e1735c6395" providerId="ADAL" clId="{B8BA1CAF-7235-3D4C-B823-FDF76B0D163F}" dt="2025-04-21T16:28:40.385" v="818" actId="478"/>
          <ac:picMkLst>
            <pc:docMk/>
            <pc:sldMk cId="3240044252" sldId="271"/>
            <ac:picMk id="9" creationId="{A7D60148-2A1C-2CD8-D098-6225CDCE3C3D}"/>
          </ac:picMkLst>
        </pc:picChg>
        <pc:picChg chg="add del mod">
          <ac:chgData name="Jacob Adler" userId="4baa58bb-76b5-4aec-9c6e-38e1735c6395" providerId="ADAL" clId="{B8BA1CAF-7235-3D4C-B823-FDF76B0D163F}" dt="2025-04-21T16:28:40.385" v="818" actId="478"/>
          <ac:picMkLst>
            <pc:docMk/>
            <pc:sldMk cId="3240044252" sldId="271"/>
            <ac:picMk id="10" creationId="{5D361213-8A5B-8403-1E86-4F5C06D0EBF5}"/>
          </ac:picMkLst>
        </pc:picChg>
        <pc:picChg chg="add del mod">
          <ac:chgData name="Jacob Adler" userId="4baa58bb-76b5-4aec-9c6e-38e1735c6395" providerId="ADAL" clId="{B8BA1CAF-7235-3D4C-B823-FDF76B0D163F}" dt="2025-04-21T16:13:42.862" v="528" actId="478"/>
          <ac:picMkLst>
            <pc:docMk/>
            <pc:sldMk cId="3240044252" sldId="271"/>
            <ac:picMk id="11" creationId="{D29DD413-D716-7A41-E0BA-4AB0B79BAD3D}"/>
          </ac:picMkLst>
        </pc:picChg>
        <pc:picChg chg="add del mod">
          <ac:chgData name="Jacob Adler" userId="4baa58bb-76b5-4aec-9c6e-38e1735c6395" providerId="ADAL" clId="{B8BA1CAF-7235-3D4C-B823-FDF76B0D163F}" dt="2025-04-21T16:28:42.772" v="820" actId="478"/>
          <ac:picMkLst>
            <pc:docMk/>
            <pc:sldMk cId="3240044252" sldId="271"/>
            <ac:picMk id="14" creationId="{37017F4C-FC72-39BB-31F4-811B00FC2BCD}"/>
          </ac:picMkLst>
        </pc:picChg>
      </pc:sldChg>
      <pc:sldChg chg="modSp del mod">
        <pc:chgData name="Jacob Adler" userId="4baa58bb-76b5-4aec-9c6e-38e1735c6395" providerId="ADAL" clId="{B8BA1CAF-7235-3D4C-B823-FDF76B0D163F}" dt="2025-04-22T17:32:18.112" v="3924" actId="2696"/>
        <pc:sldMkLst>
          <pc:docMk/>
          <pc:sldMk cId="173270981" sldId="273"/>
        </pc:sldMkLst>
        <pc:spChg chg="mod">
          <ac:chgData name="Jacob Adler" userId="4baa58bb-76b5-4aec-9c6e-38e1735c6395" providerId="ADAL" clId="{B8BA1CAF-7235-3D4C-B823-FDF76B0D163F}" dt="2025-04-22T14:51:22.532" v="2540" actId="20577"/>
          <ac:spMkLst>
            <pc:docMk/>
            <pc:sldMk cId="173270981" sldId="273"/>
            <ac:spMk id="3" creationId="{83825305-DC3A-FC34-CEA6-1DF94151A11A}"/>
          </ac:spMkLst>
        </pc:spChg>
      </pc:sldChg>
      <pc:sldChg chg="addSp delSp modSp add del mod">
        <pc:chgData name="Jacob Adler" userId="4baa58bb-76b5-4aec-9c6e-38e1735c6395" providerId="ADAL" clId="{B8BA1CAF-7235-3D4C-B823-FDF76B0D163F}" dt="2025-04-21T16:45:30.460" v="1145" actId="2696"/>
        <pc:sldMkLst>
          <pc:docMk/>
          <pc:sldMk cId="2866216150" sldId="274"/>
        </pc:sldMkLst>
        <pc:spChg chg="mod">
          <ac:chgData name="Jacob Adler" userId="4baa58bb-76b5-4aec-9c6e-38e1735c6395" providerId="ADAL" clId="{B8BA1CAF-7235-3D4C-B823-FDF76B0D163F}" dt="2025-04-21T16:19:55.472" v="669" actId="20577"/>
          <ac:spMkLst>
            <pc:docMk/>
            <pc:sldMk cId="2866216150" sldId="274"/>
            <ac:spMk id="3" creationId="{CA158AFE-D8E4-74D6-2839-B6FE485B5F12}"/>
          </ac:spMkLst>
        </pc:spChg>
        <pc:spChg chg="del">
          <ac:chgData name="Jacob Adler" userId="4baa58bb-76b5-4aec-9c6e-38e1735c6395" providerId="ADAL" clId="{B8BA1CAF-7235-3D4C-B823-FDF76B0D163F}" dt="2025-04-21T16:20:31.700" v="680" actId="478"/>
          <ac:spMkLst>
            <pc:docMk/>
            <pc:sldMk cId="2866216150" sldId="274"/>
            <ac:spMk id="5" creationId="{8B6E0C45-ED51-4DE8-91C0-3EBCD1FB8447}"/>
          </ac:spMkLst>
        </pc:spChg>
        <pc:spChg chg="del">
          <ac:chgData name="Jacob Adler" userId="4baa58bb-76b5-4aec-9c6e-38e1735c6395" providerId="ADAL" clId="{B8BA1CAF-7235-3D4C-B823-FDF76B0D163F}" dt="2025-04-21T16:20:28.656" v="679" actId="478"/>
          <ac:spMkLst>
            <pc:docMk/>
            <pc:sldMk cId="2866216150" sldId="274"/>
            <ac:spMk id="13" creationId="{D59721FD-34AC-A92D-8B2F-B0F026E5DA5A}"/>
          </ac:spMkLst>
        </pc:spChg>
        <pc:spChg chg="add mod">
          <ac:chgData name="Jacob Adler" userId="4baa58bb-76b5-4aec-9c6e-38e1735c6395" providerId="ADAL" clId="{B8BA1CAF-7235-3D4C-B823-FDF76B0D163F}" dt="2025-04-21T16:20:07.456" v="672" actId="1076"/>
          <ac:spMkLst>
            <pc:docMk/>
            <pc:sldMk cId="2866216150" sldId="274"/>
            <ac:spMk id="14" creationId="{0F230BC0-22FB-0ADC-D75B-222030BBB351}"/>
          </ac:spMkLst>
        </pc:spChg>
        <pc:spChg chg="add mod">
          <ac:chgData name="Jacob Adler" userId="4baa58bb-76b5-4aec-9c6e-38e1735c6395" providerId="ADAL" clId="{B8BA1CAF-7235-3D4C-B823-FDF76B0D163F}" dt="2025-04-21T16:27:51.219" v="813" actId="20577"/>
          <ac:spMkLst>
            <pc:docMk/>
            <pc:sldMk cId="2866216150" sldId="274"/>
            <ac:spMk id="17" creationId="{A86577B5-7FC3-09CA-F4FD-97DDC959C15D}"/>
          </ac:spMkLst>
        </pc:spChg>
        <pc:picChg chg="del">
          <ac:chgData name="Jacob Adler" userId="4baa58bb-76b5-4aec-9c6e-38e1735c6395" providerId="ADAL" clId="{B8BA1CAF-7235-3D4C-B823-FDF76B0D163F}" dt="2025-04-21T16:20:27.165" v="678" actId="478"/>
          <ac:picMkLst>
            <pc:docMk/>
            <pc:sldMk cId="2866216150" sldId="274"/>
            <ac:picMk id="4" creationId="{0072FE24-CE9B-FFD1-2148-FD7179AE70A7}"/>
          </ac:picMkLst>
        </pc:picChg>
        <pc:picChg chg="del">
          <ac:chgData name="Jacob Adler" userId="4baa58bb-76b5-4aec-9c6e-38e1735c6395" providerId="ADAL" clId="{B8BA1CAF-7235-3D4C-B823-FDF76B0D163F}" dt="2025-04-21T16:20:33.060" v="681" actId="478"/>
          <ac:picMkLst>
            <pc:docMk/>
            <pc:sldMk cId="2866216150" sldId="274"/>
            <ac:picMk id="6" creationId="{0FB210EF-6158-436F-F523-F7884F93FF4E}"/>
          </ac:picMkLst>
        </pc:picChg>
        <pc:picChg chg="mod">
          <ac:chgData name="Jacob Adler" userId="4baa58bb-76b5-4aec-9c6e-38e1735c6395" providerId="ADAL" clId="{B8BA1CAF-7235-3D4C-B823-FDF76B0D163F}" dt="2025-04-21T16:20:13.424" v="674" actId="1076"/>
          <ac:picMkLst>
            <pc:docMk/>
            <pc:sldMk cId="2866216150" sldId="274"/>
            <ac:picMk id="7" creationId="{A9E1AA81-08DD-0B84-4B3B-35970A3CC32E}"/>
          </ac:picMkLst>
        </pc:picChg>
        <pc:picChg chg="del">
          <ac:chgData name="Jacob Adler" userId="4baa58bb-76b5-4aec-9c6e-38e1735c6395" providerId="ADAL" clId="{B8BA1CAF-7235-3D4C-B823-FDF76B0D163F}" dt="2025-04-21T16:20:25.309" v="677" actId="478"/>
          <ac:picMkLst>
            <pc:docMk/>
            <pc:sldMk cId="2866216150" sldId="274"/>
            <ac:picMk id="8" creationId="{9658E822-2628-239B-146A-FE5EF0BAEDBA}"/>
          </ac:picMkLst>
        </pc:picChg>
        <pc:picChg chg="del">
          <ac:chgData name="Jacob Adler" userId="4baa58bb-76b5-4aec-9c6e-38e1735c6395" providerId="ADAL" clId="{B8BA1CAF-7235-3D4C-B823-FDF76B0D163F}" dt="2025-04-21T16:20:23.719" v="675" actId="478"/>
          <ac:picMkLst>
            <pc:docMk/>
            <pc:sldMk cId="2866216150" sldId="274"/>
            <ac:picMk id="9" creationId="{B29D3B1A-4A82-9F75-4520-5402A6197C96}"/>
          </ac:picMkLst>
        </pc:picChg>
        <pc:picChg chg="del">
          <ac:chgData name="Jacob Adler" userId="4baa58bb-76b5-4aec-9c6e-38e1735c6395" providerId="ADAL" clId="{B8BA1CAF-7235-3D4C-B823-FDF76B0D163F}" dt="2025-04-21T16:20:24.529" v="676" actId="478"/>
          <ac:picMkLst>
            <pc:docMk/>
            <pc:sldMk cId="2866216150" sldId="274"/>
            <ac:picMk id="10" creationId="{F1EACC8E-8E7F-7C03-E1F2-A1BCA3D215CC}"/>
          </ac:picMkLst>
        </pc:picChg>
        <pc:picChg chg="add mod">
          <ac:chgData name="Jacob Adler" userId="4baa58bb-76b5-4aec-9c6e-38e1735c6395" providerId="ADAL" clId="{B8BA1CAF-7235-3D4C-B823-FDF76B0D163F}" dt="2025-04-21T16:20:11.012" v="673" actId="14100"/>
          <ac:picMkLst>
            <pc:docMk/>
            <pc:sldMk cId="2866216150" sldId="274"/>
            <ac:picMk id="15" creationId="{44D3F0E3-ED75-7726-A5EB-BD4F06058A7D}"/>
          </ac:picMkLst>
        </pc:picChg>
      </pc:sldChg>
      <pc:sldChg chg="addSp delSp modSp add del mod">
        <pc:chgData name="Jacob Adler" userId="4baa58bb-76b5-4aec-9c6e-38e1735c6395" providerId="ADAL" clId="{B8BA1CAF-7235-3D4C-B823-FDF76B0D163F}" dt="2025-04-21T17:52:59.565" v="1454" actId="2696"/>
        <pc:sldMkLst>
          <pc:docMk/>
          <pc:sldMk cId="1607329625" sldId="275"/>
        </pc:sldMkLst>
        <pc:spChg chg="mod">
          <ac:chgData name="Jacob Adler" userId="4baa58bb-76b5-4aec-9c6e-38e1735c6395" providerId="ADAL" clId="{B8BA1CAF-7235-3D4C-B823-FDF76B0D163F}" dt="2025-04-21T17:44:45.278" v="1205" actId="6549"/>
          <ac:spMkLst>
            <pc:docMk/>
            <pc:sldMk cId="1607329625" sldId="275"/>
            <ac:spMk id="3" creationId="{33F33013-7905-B4FE-93A2-7E10B8FA25EC}"/>
          </ac:spMkLst>
        </pc:spChg>
        <pc:spChg chg="del">
          <ac:chgData name="Jacob Adler" userId="4baa58bb-76b5-4aec-9c6e-38e1735c6395" providerId="ADAL" clId="{B8BA1CAF-7235-3D4C-B823-FDF76B0D163F}" dt="2025-04-21T16:22:36.592" v="701" actId="478"/>
          <ac:spMkLst>
            <pc:docMk/>
            <pc:sldMk cId="1607329625" sldId="275"/>
            <ac:spMk id="5" creationId="{643DD651-A694-DB74-6E0B-F61B69AA431D}"/>
          </ac:spMkLst>
        </pc:spChg>
        <pc:spChg chg="add mod">
          <ac:chgData name="Jacob Adler" userId="4baa58bb-76b5-4aec-9c6e-38e1735c6395" providerId="ADAL" clId="{B8BA1CAF-7235-3D4C-B823-FDF76B0D163F}" dt="2025-04-21T16:24:28.172" v="751" actId="14100"/>
          <ac:spMkLst>
            <pc:docMk/>
            <pc:sldMk cId="1607329625" sldId="275"/>
            <ac:spMk id="14" creationId="{718464F9-EB79-0E73-3A49-195AD0C8410E}"/>
          </ac:spMkLst>
        </pc:spChg>
        <pc:spChg chg="add mod">
          <ac:chgData name="Jacob Adler" userId="4baa58bb-76b5-4aec-9c6e-38e1735c6395" providerId="ADAL" clId="{B8BA1CAF-7235-3D4C-B823-FDF76B0D163F}" dt="2025-04-21T16:25:50.858" v="772" actId="20577"/>
          <ac:spMkLst>
            <pc:docMk/>
            <pc:sldMk cId="1607329625" sldId="275"/>
            <ac:spMk id="16" creationId="{C4C4FF85-EBEA-A5A9-1A98-951B34B37652}"/>
          </ac:spMkLst>
        </pc:spChg>
        <pc:spChg chg="add mod">
          <ac:chgData name="Jacob Adler" userId="4baa58bb-76b5-4aec-9c6e-38e1735c6395" providerId="ADAL" clId="{B8BA1CAF-7235-3D4C-B823-FDF76B0D163F}" dt="2025-04-21T16:26:00.437" v="774" actId="14100"/>
          <ac:spMkLst>
            <pc:docMk/>
            <pc:sldMk cId="1607329625" sldId="275"/>
            <ac:spMk id="18" creationId="{4DDB7D43-CC75-79AD-2C66-E5DFB92D2BF1}"/>
          </ac:spMkLst>
        </pc:spChg>
        <pc:spChg chg="add mod">
          <ac:chgData name="Jacob Adler" userId="4baa58bb-76b5-4aec-9c6e-38e1735c6395" providerId="ADAL" clId="{B8BA1CAF-7235-3D4C-B823-FDF76B0D163F}" dt="2025-04-21T16:25:15.963" v="767" actId="14100"/>
          <ac:spMkLst>
            <pc:docMk/>
            <pc:sldMk cId="1607329625" sldId="275"/>
            <ac:spMk id="20" creationId="{FF6F0F8C-E2EE-1DF3-BA65-B2C22684C892}"/>
          </ac:spMkLst>
        </pc:spChg>
        <pc:spChg chg="add mod">
          <ac:chgData name="Jacob Adler" userId="4baa58bb-76b5-4aec-9c6e-38e1735c6395" providerId="ADAL" clId="{B8BA1CAF-7235-3D4C-B823-FDF76B0D163F}" dt="2025-04-21T16:28:12.589" v="816" actId="1076"/>
          <ac:spMkLst>
            <pc:docMk/>
            <pc:sldMk cId="1607329625" sldId="275"/>
            <ac:spMk id="22" creationId="{89799A4E-CBF1-6708-7158-BFFC0D80C21D}"/>
          </ac:spMkLst>
        </pc:spChg>
        <pc:picChg chg="mod">
          <ac:chgData name="Jacob Adler" userId="4baa58bb-76b5-4aec-9c6e-38e1735c6395" providerId="ADAL" clId="{B8BA1CAF-7235-3D4C-B823-FDF76B0D163F}" dt="2025-04-21T16:24:30.345" v="752" actId="14100"/>
          <ac:picMkLst>
            <pc:docMk/>
            <pc:sldMk cId="1607329625" sldId="275"/>
            <ac:picMk id="4" creationId="{11446525-AEB1-0999-6EEA-AF599F70103D}"/>
          </ac:picMkLst>
        </pc:picChg>
        <pc:picChg chg="mod">
          <ac:chgData name="Jacob Adler" userId="4baa58bb-76b5-4aec-9c6e-38e1735c6395" providerId="ADAL" clId="{B8BA1CAF-7235-3D4C-B823-FDF76B0D163F}" dt="2025-04-21T16:25:02.610" v="763" actId="14100"/>
          <ac:picMkLst>
            <pc:docMk/>
            <pc:sldMk cId="1607329625" sldId="275"/>
            <ac:picMk id="6" creationId="{8DD28500-8F8E-B931-A835-FB154BDB86AB}"/>
          </ac:picMkLst>
        </pc:picChg>
        <pc:picChg chg="del">
          <ac:chgData name="Jacob Adler" userId="4baa58bb-76b5-4aec-9c6e-38e1735c6395" providerId="ADAL" clId="{B8BA1CAF-7235-3D4C-B823-FDF76B0D163F}" dt="2025-04-21T16:24:35.358" v="753" actId="478"/>
          <ac:picMkLst>
            <pc:docMk/>
            <pc:sldMk cId="1607329625" sldId="275"/>
            <ac:picMk id="7" creationId="{F122C911-0605-34C4-5608-F9BE34B58E5C}"/>
          </ac:picMkLst>
        </pc:picChg>
        <pc:picChg chg="mod">
          <ac:chgData name="Jacob Adler" userId="4baa58bb-76b5-4aec-9c6e-38e1735c6395" providerId="ADAL" clId="{B8BA1CAF-7235-3D4C-B823-FDF76B0D163F}" dt="2025-04-21T16:25:18.272" v="768" actId="1076"/>
          <ac:picMkLst>
            <pc:docMk/>
            <pc:sldMk cId="1607329625" sldId="275"/>
            <ac:picMk id="8" creationId="{D98F7BA8-E607-6135-A395-9A7996AF566D}"/>
          </ac:picMkLst>
        </pc:picChg>
        <pc:picChg chg="mod">
          <ac:chgData name="Jacob Adler" userId="4baa58bb-76b5-4aec-9c6e-38e1735c6395" providerId="ADAL" clId="{B8BA1CAF-7235-3D4C-B823-FDF76B0D163F}" dt="2025-04-21T16:24:23.070" v="749" actId="14100"/>
          <ac:picMkLst>
            <pc:docMk/>
            <pc:sldMk cId="1607329625" sldId="275"/>
            <ac:picMk id="9" creationId="{F7715EB7-2727-0827-EB8B-E8E7B5939B61}"/>
          </ac:picMkLst>
        </pc:picChg>
        <pc:picChg chg="del">
          <ac:chgData name="Jacob Adler" userId="4baa58bb-76b5-4aec-9c6e-38e1735c6395" providerId="ADAL" clId="{B8BA1CAF-7235-3D4C-B823-FDF76B0D163F}" dt="2025-04-21T16:24:36.003" v="754" actId="478"/>
          <ac:picMkLst>
            <pc:docMk/>
            <pc:sldMk cId="1607329625" sldId="275"/>
            <ac:picMk id="10" creationId="{7AF5AFEF-AED2-6252-727B-F9396F1E81EA}"/>
          </ac:picMkLst>
        </pc:picChg>
      </pc:sldChg>
      <pc:sldChg chg="addSp delSp modSp add mod">
        <pc:chgData name="Jacob Adler" userId="4baa58bb-76b5-4aec-9c6e-38e1735c6395" providerId="ADAL" clId="{B8BA1CAF-7235-3D4C-B823-FDF76B0D163F}" dt="2025-04-22T17:03:30.849" v="3561" actId="20577"/>
        <pc:sldMkLst>
          <pc:docMk/>
          <pc:sldMk cId="488537302" sldId="276"/>
        </pc:sldMkLst>
        <pc:spChg chg="mod">
          <ac:chgData name="Jacob Adler" userId="4baa58bb-76b5-4aec-9c6e-38e1735c6395" providerId="ADAL" clId="{B8BA1CAF-7235-3D4C-B823-FDF76B0D163F}" dt="2025-04-22T17:03:30.849" v="3561" actId="20577"/>
          <ac:spMkLst>
            <pc:docMk/>
            <pc:sldMk cId="488537302" sldId="276"/>
            <ac:spMk id="2" creationId="{BBB84AFD-2D5C-F48B-2DEF-C5F091216198}"/>
          </ac:spMkLst>
        </pc:spChg>
        <pc:spChg chg="del mod">
          <ac:chgData name="Jacob Adler" userId="4baa58bb-76b5-4aec-9c6e-38e1735c6395" providerId="ADAL" clId="{B8BA1CAF-7235-3D4C-B823-FDF76B0D163F}" dt="2025-04-22T15:31:23.557" v="2878" actId="478"/>
          <ac:spMkLst>
            <pc:docMk/>
            <pc:sldMk cId="488537302" sldId="276"/>
            <ac:spMk id="3" creationId="{E6BFF051-54C9-EF12-EEE4-8DEDF9A657ED}"/>
          </ac:spMkLst>
        </pc:spChg>
        <pc:spChg chg="mod">
          <ac:chgData name="Jacob Adler" userId="4baa58bb-76b5-4aec-9c6e-38e1735c6395" providerId="ADAL" clId="{B8BA1CAF-7235-3D4C-B823-FDF76B0D163F}" dt="2025-04-22T16:00:22.306" v="3050" actId="1035"/>
          <ac:spMkLst>
            <pc:docMk/>
            <pc:sldMk cId="488537302" sldId="276"/>
            <ac:spMk id="5" creationId="{409A3C1A-F946-2426-5588-D5E1F4C557EF}"/>
          </ac:spMkLst>
        </pc:spChg>
        <pc:spChg chg="add mod">
          <ac:chgData name="Jacob Adler" userId="4baa58bb-76b5-4aec-9c6e-38e1735c6395" providerId="ADAL" clId="{B8BA1CAF-7235-3D4C-B823-FDF76B0D163F}" dt="2025-04-22T15:07:07.587" v="2843" actId="20577"/>
          <ac:spMkLst>
            <pc:docMk/>
            <pc:sldMk cId="488537302" sldId="276"/>
            <ac:spMk id="7" creationId="{C9A02351-6825-F2A9-589C-C8F0C1F0C136}"/>
          </ac:spMkLst>
        </pc:spChg>
        <pc:spChg chg="add mod">
          <ac:chgData name="Jacob Adler" userId="4baa58bb-76b5-4aec-9c6e-38e1735c6395" providerId="ADAL" clId="{B8BA1CAF-7235-3D4C-B823-FDF76B0D163F}" dt="2025-04-22T15:37:45.960" v="2985" actId="14100"/>
          <ac:spMkLst>
            <pc:docMk/>
            <pc:sldMk cId="488537302" sldId="276"/>
            <ac:spMk id="8" creationId="{695CB041-24E5-E3DA-25FC-349AC4E56FB3}"/>
          </ac:spMkLst>
        </pc:spChg>
        <pc:spChg chg="add del mod">
          <ac:chgData name="Jacob Adler" userId="4baa58bb-76b5-4aec-9c6e-38e1735c6395" providerId="ADAL" clId="{B8BA1CAF-7235-3D4C-B823-FDF76B0D163F}" dt="2025-04-22T15:31:25.969" v="2879" actId="478"/>
          <ac:spMkLst>
            <pc:docMk/>
            <pc:sldMk cId="488537302" sldId="276"/>
            <ac:spMk id="12" creationId="{EB34DF01-0E29-737B-6F6F-EDD2F321C2DC}"/>
          </ac:spMkLst>
        </pc:spChg>
        <pc:spChg chg="del mod">
          <ac:chgData name="Jacob Adler" userId="4baa58bb-76b5-4aec-9c6e-38e1735c6395" providerId="ADAL" clId="{B8BA1CAF-7235-3D4C-B823-FDF76B0D163F}" dt="2025-04-22T15:33:09.040" v="2955" actId="21"/>
          <ac:spMkLst>
            <pc:docMk/>
            <pc:sldMk cId="488537302" sldId="276"/>
            <ac:spMk id="13" creationId="{7552F609-BF49-8080-11E4-6BCEB2A3C958}"/>
          </ac:spMkLst>
        </pc:spChg>
        <pc:spChg chg="del mod">
          <ac:chgData name="Jacob Adler" userId="4baa58bb-76b5-4aec-9c6e-38e1735c6395" providerId="ADAL" clId="{B8BA1CAF-7235-3D4C-B823-FDF76B0D163F}" dt="2025-04-22T15:57:05.296" v="3002" actId="478"/>
          <ac:spMkLst>
            <pc:docMk/>
            <pc:sldMk cId="488537302" sldId="276"/>
            <ac:spMk id="16" creationId="{A48B0058-1DA5-52EC-061A-6A4FEFEB3446}"/>
          </ac:spMkLst>
        </pc:spChg>
        <pc:spChg chg="mod">
          <ac:chgData name="Jacob Adler" userId="4baa58bb-76b5-4aec-9c6e-38e1735c6395" providerId="ADAL" clId="{B8BA1CAF-7235-3D4C-B823-FDF76B0D163F}" dt="2025-04-22T16:07:10.491" v="3132" actId="20577"/>
          <ac:spMkLst>
            <pc:docMk/>
            <pc:sldMk cId="488537302" sldId="276"/>
            <ac:spMk id="18" creationId="{05941838-005E-4D0F-5651-4FBB54BC460B}"/>
          </ac:spMkLst>
        </pc:spChg>
        <pc:picChg chg="mod">
          <ac:chgData name="Jacob Adler" userId="4baa58bb-76b5-4aec-9c6e-38e1735c6395" providerId="ADAL" clId="{B8BA1CAF-7235-3D4C-B823-FDF76B0D163F}" dt="2025-04-22T15:59:51.828" v="3038" actId="1035"/>
          <ac:picMkLst>
            <pc:docMk/>
            <pc:sldMk cId="488537302" sldId="276"/>
            <ac:picMk id="4" creationId="{5C141BD3-0750-AEC9-ED32-DA5C04EBCD13}"/>
          </ac:picMkLst>
        </pc:picChg>
        <pc:picChg chg="mod">
          <ac:chgData name="Jacob Adler" userId="4baa58bb-76b5-4aec-9c6e-38e1735c6395" providerId="ADAL" clId="{B8BA1CAF-7235-3D4C-B823-FDF76B0D163F}" dt="2025-04-22T15:59:51.828" v="3038" actId="1035"/>
          <ac:picMkLst>
            <pc:docMk/>
            <pc:sldMk cId="488537302" sldId="276"/>
            <ac:picMk id="9" creationId="{6FCAA84E-5BDE-9ED7-587E-096EFE74AF42}"/>
          </ac:picMkLst>
        </pc:picChg>
        <pc:picChg chg="mod">
          <ac:chgData name="Jacob Adler" userId="4baa58bb-76b5-4aec-9c6e-38e1735c6395" providerId="ADAL" clId="{B8BA1CAF-7235-3D4C-B823-FDF76B0D163F}" dt="2025-04-21T16:39:47.465" v="1058" actId="1076"/>
          <ac:picMkLst>
            <pc:docMk/>
            <pc:sldMk cId="488537302" sldId="276"/>
            <ac:picMk id="10" creationId="{E2785A79-7CEE-C6ED-CA2F-3B5D87724AA0}"/>
          </ac:picMkLst>
        </pc:picChg>
        <pc:picChg chg="mod">
          <ac:chgData name="Jacob Adler" userId="4baa58bb-76b5-4aec-9c6e-38e1735c6395" providerId="ADAL" clId="{B8BA1CAF-7235-3D4C-B823-FDF76B0D163F}" dt="2025-04-22T15:37:41.310" v="2983" actId="14100"/>
          <ac:picMkLst>
            <pc:docMk/>
            <pc:sldMk cId="488537302" sldId="276"/>
            <ac:picMk id="14" creationId="{83ACB58F-5DF1-4981-42C3-23E29AF43F28}"/>
          </ac:picMkLst>
        </pc:picChg>
      </pc:sldChg>
      <pc:sldChg chg="addSp delSp modSp add mod">
        <pc:chgData name="Jacob Adler" userId="4baa58bb-76b5-4aec-9c6e-38e1735c6395" providerId="ADAL" clId="{B8BA1CAF-7235-3D4C-B823-FDF76B0D163F}" dt="2025-04-22T17:03:36.248" v="3571" actId="20577"/>
        <pc:sldMkLst>
          <pc:docMk/>
          <pc:sldMk cId="3202247458" sldId="277"/>
        </pc:sldMkLst>
        <pc:spChg chg="mod">
          <ac:chgData name="Jacob Adler" userId="4baa58bb-76b5-4aec-9c6e-38e1735c6395" providerId="ADAL" clId="{B8BA1CAF-7235-3D4C-B823-FDF76B0D163F}" dt="2025-04-22T17:03:36.248" v="3571" actId="20577"/>
          <ac:spMkLst>
            <pc:docMk/>
            <pc:sldMk cId="3202247458" sldId="277"/>
            <ac:spMk id="2" creationId="{90200E00-1101-FE6D-0C33-9B1FD6DBDD5F}"/>
          </ac:spMkLst>
        </pc:spChg>
        <pc:spChg chg="del mod">
          <ac:chgData name="Jacob Adler" userId="4baa58bb-76b5-4aec-9c6e-38e1735c6395" providerId="ADAL" clId="{B8BA1CAF-7235-3D4C-B823-FDF76B0D163F}" dt="2025-04-22T15:31:28.778" v="2880" actId="478"/>
          <ac:spMkLst>
            <pc:docMk/>
            <pc:sldMk cId="3202247458" sldId="277"/>
            <ac:spMk id="3" creationId="{F41574F4-EAA9-5F46-5761-1C7194C8465E}"/>
          </ac:spMkLst>
        </pc:spChg>
        <pc:spChg chg="del">
          <ac:chgData name="Jacob Adler" userId="4baa58bb-76b5-4aec-9c6e-38e1735c6395" providerId="ADAL" clId="{B8BA1CAF-7235-3D4C-B823-FDF76B0D163F}" dt="2025-04-21T16:44:13.696" v="1129" actId="478"/>
          <ac:spMkLst>
            <pc:docMk/>
            <pc:sldMk cId="3202247458" sldId="277"/>
            <ac:spMk id="5" creationId="{76709F8F-DB73-B663-751E-A7C87BEB94EF}"/>
          </ac:spMkLst>
        </pc:spChg>
        <pc:spChg chg="add del mod">
          <ac:chgData name="Jacob Adler" userId="4baa58bb-76b5-4aec-9c6e-38e1735c6395" providerId="ADAL" clId="{B8BA1CAF-7235-3D4C-B823-FDF76B0D163F}" dt="2025-04-22T15:32:43.114" v="2954" actId="478"/>
          <ac:spMkLst>
            <pc:docMk/>
            <pc:sldMk cId="3202247458" sldId="277"/>
            <ac:spMk id="5" creationId="{F1FE0B79-24DD-7B5A-8A65-DB736E00AFBA}"/>
          </ac:spMkLst>
        </pc:spChg>
        <pc:spChg chg="mod">
          <ac:chgData name="Jacob Adler" userId="4baa58bb-76b5-4aec-9c6e-38e1735c6395" providerId="ADAL" clId="{B8BA1CAF-7235-3D4C-B823-FDF76B0D163F}" dt="2025-04-22T16:01:04.745" v="3090" actId="20577"/>
          <ac:spMkLst>
            <pc:docMk/>
            <pc:sldMk cId="3202247458" sldId="277"/>
            <ac:spMk id="7" creationId="{DAE1F1CF-C548-4568-9900-8EC09874B4B6}"/>
          </ac:spMkLst>
        </pc:spChg>
        <pc:spChg chg="add mod">
          <ac:chgData name="Jacob Adler" userId="4baa58bb-76b5-4aec-9c6e-38e1735c6395" providerId="ADAL" clId="{B8BA1CAF-7235-3D4C-B823-FDF76B0D163F}" dt="2025-04-22T16:06:29.264" v="3105" actId="1076"/>
          <ac:spMkLst>
            <pc:docMk/>
            <pc:sldMk cId="3202247458" sldId="277"/>
            <ac:spMk id="9" creationId="{64C5B8A3-FE01-2516-4DF2-95B6FBBD946F}"/>
          </ac:spMkLst>
        </pc:spChg>
        <pc:spChg chg="add del mod">
          <ac:chgData name="Jacob Adler" userId="4baa58bb-76b5-4aec-9c6e-38e1735c6395" providerId="ADAL" clId="{B8BA1CAF-7235-3D4C-B823-FDF76B0D163F}" dt="2025-04-22T16:04:58.997" v="3100" actId="21"/>
          <ac:spMkLst>
            <pc:docMk/>
            <pc:sldMk cId="3202247458" sldId="277"/>
            <ac:spMk id="11" creationId="{62311585-18E3-A64B-DB3E-04BA16F5799C}"/>
          </ac:spMkLst>
        </pc:spChg>
        <pc:spChg chg="del">
          <ac:chgData name="Jacob Adler" userId="4baa58bb-76b5-4aec-9c6e-38e1735c6395" providerId="ADAL" clId="{B8BA1CAF-7235-3D4C-B823-FDF76B0D163F}" dt="2025-04-21T16:43:37.088" v="1119" actId="478"/>
          <ac:spMkLst>
            <pc:docMk/>
            <pc:sldMk cId="3202247458" sldId="277"/>
            <ac:spMk id="13" creationId="{AAD1C51F-5F0C-3888-FFD6-0D5DEC3AC8A5}"/>
          </ac:spMkLst>
        </pc:spChg>
        <pc:spChg chg="mod">
          <ac:chgData name="Jacob Adler" userId="4baa58bb-76b5-4aec-9c6e-38e1735c6395" providerId="ADAL" clId="{B8BA1CAF-7235-3D4C-B823-FDF76B0D163F}" dt="2025-04-22T16:07:20.842" v="3134" actId="20577"/>
          <ac:spMkLst>
            <pc:docMk/>
            <pc:sldMk cId="3202247458" sldId="277"/>
            <ac:spMk id="16" creationId="{BA85881F-E86F-AFCE-5D98-17ABED0BD740}"/>
          </ac:spMkLst>
        </pc:spChg>
        <pc:spChg chg="del">
          <ac:chgData name="Jacob Adler" userId="4baa58bb-76b5-4aec-9c6e-38e1735c6395" providerId="ADAL" clId="{B8BA1CAF-7235-3D4C-B823-FDF76B0D163F}" dt="2025-04-21T16:43:37.088" v="1119" actId="478"/>
          <ac:spMkLst>
            <pc:docMk/>
            <pc:sldMk cId="3202247458" sldId="277"/>
            <ac:spMk id="18" creationId="{401C54B9-2EB5-A90A-A9CC-B2D7620B56E1}"/>
          </ac:spMkLst>
        </pc:spChg>
        <pc:picChg chg="del">
          <ac:chgData name="Jacob Adler" userId="4baa58bb-76b5-4aec-9c6e-38e1735c6395" providerId="ADAL" clId="{B8BA1CAF-7235-3D4C-B823-FDF76B0D163F}" dt="2025-04-21T16:44:12.277" v="1128" actId="478"/>
          <ac:picMkLst>
            <pc:docMk/>
            <pc:sldMk cId="3202247458" sldId="277"/>
            <ac:picMk id="4" creationId="{6B817515-E4C1-B35D-7B18-8DDF08A47ADF}"/>
          </ac:picMkLst>
        </pc:picChg>
        <pc:picChg chg="add mod">
          <ac:chgData name="Jacob Adler" userId="4baa58bb-76b5-4aec-9c6e-38e1735c6395" providerId="ADAL" clId="{B8BA1CAF-7235-3D4C-B823-FDF76B0D163F}" dt="2025-04-22T16:06:37.893" v="3107" actId="1076"/>
          <ac:picMkLst>
            <pc:docMk/>
            <pc:sldMk cId="3202247458" sldId="277"/>
            <ac:picMk id="6" creationId="{B2C8BFF0-44D1-2876-6166-891D6FB89555}"/>
          </ac:picMkLst>
        </pc:picChg>
        <pc:picChg chg="add mod">
          <ac:chgData name="Jacob Adler" userId="4baa58bb-76b5-4aec-9c6e-38e1735c6395" providerId="ADAL" clId="{B8BA1CAF-7235-3D4C-B823-FDF76B0D163F}" dt="2025-04-22T16:06:34.111" v="3106" actId="14100"/>
          <ac:picMkLst>
            <pc:docMk/>
            <pc:sldMk cId="3202247458" sldId="277"/>
            <ac:picMk id="8" creationId="{DBA10D20-1054-4974-5882-C6D3708F9691}"/>
          </ac:picMkLst>
        </pc:picChg>
        <pc:picChg chg="del">
          <ac:chgData name="Jacob Adler" userId="4baa58bb-76b5-4aec-9c6e-38e1735c6395" providerId="ADAL" clId="{B8BA1CAF-7235-3D4C-B823-FDF76B0D163F}" dt="2025-04-21T16:43:49.512" v="1125" actId="478"/>
          <ac:picMkLst>
            <pc:docMk/>
            <pc:sldMk cId="3202247458" sldId="277"/>
            <ac:picMk id="9" creationId="{09819838-BE26-288B-832D-4405208B0A85}"/>
          </ac:picMkLst>
        </pc:picChg>
        <pc:picChg chg="del">
          <ac:chgData name="Jacob Adler" userId="4baa58bb-76b5-4aec-9c6e-38e1735c6395" providerId="ADAL" clId="{B8BA1CAF-7235-3D4C-B823-FDF76B0D163F}" dt="2025-04-21T16:43:37.088" v="1119" actId="478"/>
          <ac:picMkLst>
            <pc:docMk/>
            <pc:sldMk cId="3202247458" sldId="277"/>
            <ac:picMk id="10" creationId="{4D4B74BC-E257-71D9-6ADA-1C697A85A519}"/>
          </ac:picMkLst>
        </pc:picChg>
        <pc:picChg chg="del">
          <ac:chgData name="Jacob Adler" userId="4baa58bb-76b5-4aec-9c6e-38e1735c6395" providerId="ADAL" clId="{B8BA1CAF-7235-3D4C-B823-FDF76B0D163F}" dt="2025-04-21T16:43:37.088" v="1119" actId="478"/>
          <ac:picMkLst>
            <pc:docMk/>
            <pc:sldMk cId="3202247458" sldId="277"/>
            <ac:picMk id="14" creationId="{A046F92F-8CFA-9A42-55D6-E27430382713}"/>
          </ac:picMkLst>
        </pc:picChg>
      </pc:sldChg>
      <pc:sldChg chg="addSp delSp modSp add mod">
        <pc:chgData name="Jacob Adler" userId="4baa58bb-76b5-4aec-9c6e-38e1735c6395" providerId="ADAL" clId="{B8BA1CAF-7235-3D4C-B823-FDF76B0D163F}" dt="2025-04-22T17:03:41.469" v="3581" actId="20577"/>
        <pc:sldMkLst>
          <pc:docMk/>
          <pc:sldMk cId="2168184488" sldId="278"/>
        </pc:sldMkLst>
        <pc:spChg chg="mod">
          <ac:chgData name="Jacob Adler" userId="4baa58bb-76b5-4aec-9c6e-38e1735c6395" providerId="ADAL" clId="{B8BA1CAF-7235-3D4C-B823-FDF76B0D163F}" dt="2025-04-22T17:03:41.469" v="3581" actId="20577"/>
          <ac:spMkLst>
            <pc:docMk/>
            <pc:sldMk cId="2168184488" sldId="278"/>
            <ac:spMk id="2" creationId="{B3FA95B2-4DCD-E36B-B181-EA5078D9D02F}"/>
          </ac:spMkLst>
        </pc:spChg>
        <pc:spChg chg="del mod">
          <ac:chgData name="Jacob Adler" userId="4baa58bb-76b5-4aec-9c6e-38e1735c6395" providerId="ADAL" clId="{B8BA1CAF-7235-3D4C-B823-FDF76B0D163F}" dt="2025-04-22T16:23:50.100" v="3263" actId="478"/>
          <ac:spMkLst>
            <pc:docMk/>
            <pc:sldMk cId="2168184488" sldId="278"/>
            <ac:spMk id="3" creationId="{D8941286-E4E6-93A8-1A72-E9140C211268}"/>
          </ac:spMkLst>
        </pc:spChg>
        <pc:spChg chg="del">
          <ac:chgData name="Jacob Adler" userId="4baa58bb-76b5-4aec-9c6e-38e1735c6395" providerId="ADAL" clId="{B8BA1CAF-7235-3D4C-B823-FDF76B0D163F}" dt="2025-04-21T17:48:19.713" v="1321" actId="478"/>
          <ac:spMkLst>
            <pc:docMk/>
            <pc:sldMk cId="2168184488" sldId="278"/>
            <ac:spMk id="5" creationId="{0B748BC1-DD16-85F3-DCFF-D5F07518345B}"/>
          </ac:spMkLst>
        </pc:spChg>
        <pc:spChg chg="mod">
          <ac:chgData name="Jacob Adler" userId="4baa58bb-76b5-4aec-9c6e-38e1735c6395" providerId="ADAL" clId="{B8BA1CAF-7235-3D4C-B823-FDF76B0D163F}" dt="2025-04-22T15:05:42.979" v="2838" actId="1076"/>
          <ac:spMkLst>
            <pc:docMk/>
            <pc:sldMk cId="2168184488" sldId="278"/>
            <ac:spMk id="7" creationId="{06D4D64B-C363-11D4-3CFD-F0AFC0FC4D05}"/>
          </ac:spMkLst>
        </pc:spChg>
        <pc:spChg chg="add mod">
          <ac:chgData name="Jacob Adler" userId="4baa58bb-76b5-4aec-9c6e-38e1735c6395" providerId="ADAL" clId="{B8BA1CAF-7235-3D4C-B823-FDF76B0D163F}" dt="2025-04-22T16:23:34.332" v="3236" actId="1037"/>
          <ac:spMkLst>
            <pc:docMk/>
            <pc:sldMk cId="2168184488" sldId="278"/>
            <ac:spMk id="8" creationId="{DF0E58F7-22A0-E3CD-53F8-F16EACBA98F5}"/>
          </ac:spMkLst>
        </pc:spChg>
        <pc:spChg chg="add del mod">
          <ac:chgData name="Jacob Adler" userId="4baa58bb-76b5-4aec-9c6e-38e1735c6395" providerId="ADAL" clId="{B8BA1CAF-7235-3D4C-B823-FDF76B0D163F}" dt="2025-04-22T15:05:34.557" v="2835" actId="478"/>
          <ac:spMkLst>
            <pc:docMk/>
            <pc:sldMk cId="2168184488" sldId="278"/>
            <ac:spMk id="10" creationId="{E1BCDFD0-2391-9C3A-DCD7-35501B7BE153}"/>
          </ac:spMkLst>
        </pc:spChg>
        <pc:spChg chg="add del mod">
          <ac:chgData name="Jacob Adler" userId="4baa58bb-76b5-4aec-9c6e-38e1735c6395" providerId="ADAL" clId="{B8BA1CAF-7235-3D4C-B823-FDF76B0D163F}" dt="2025-04-22T16:23:44.468" v="3262" actId="478"/>
          <ac:spMkLst>
            <pc:docMk/>
            <pc:sldMk cId="2168184488" sldId="278"/>
            <ac:spMk id="11" creationId="{0E164725-2CD9-EBD0-B70E-7AE5F7A6FA79}"/>
          </ac:spMkLst>
        </pc:spChg>
        <pc:spChg chg="add mod">
          <ac:chgData name="Jacob Adler" userId="4baa58bb-76b5-4aec-9c6e-38e1735c6395" providerId="ADAL" clId="{B8BA1CAF-7235-3D4C-B823-FDF76B0D163F}" dt="2025-04-22T16:23:05.722" v="3169" actId="1076"/>
          <ac:spMkLst>
            <pc:docMk/>
            <pc:sldMk cId="2168184488" sldId="278"/>
            <ac:spMk id="12" creationId="{AFEDA8A0-F8A8-877F-DE32-627D053213D5}"/>
          </ac:spMkLst>
        </pc:spChg>
        <pc:spChg chg="del mod">
          <ac:chgData name="Jacob Adler" userId="4baa58bb-76b5-4aec-9c6e-38e1735c6395" providerId="ADAL" clId="{B8BA1CAF-7235-3D4C-B823-FDF76B0D163F}" dt="2025-04-22T16:22:38.999" v="3160" actId="478"/>
          <ac:spMkLst>
            <pc:docMk/>
            <pc:sldMk cId="2168184488" sldId="278"/>
            <ac:spMk id="13" creationId="{304C9558-F1C6-77A3-6AF3-EE552CC015D8}"/>
          </ac:spMkLst>
        </pc:spChg>
        <pc:spChg chg="mod">
          <ac:chgData name="Jacob Adler" userId="4baa58bb-76b5-4aec-9c6e-38e1735c6395" providerId="ADAL" clId="{B8BA1CAF-7235-3D4C-B823-FDF76B0D163F}" dt="2025-04-22T16:23:40.121" v="3261" actId="1036"/>
          <ac:spMkLst>
            <pc:docMk/>
            <pc:sldMk cId="2168184488" sldId="278"/>
            <ac:spMk id="16" creationId="{1A344FFB-B2C7-A427-AC9F-75B8CF5EC14B}"/>
          </ac:spMkLst>
        </pc:spChg>
        <pc:spChg chg="add del mod">
          <ac:chgData name="Jacob Adler" userId="4baa58bb-76b5-4aec-9c6e-38e1735c6395" providerId="ADAL" clId="{B8BA1CAF-7235-3D4C-B823-FDF76B0D163F}" dt="2025-04-22T16:23:52.873" v="3264" actId="478"/>
          <ac:spMkLst>
            <pc:docMk/>
            <pc:sldMk cId="2168184488" sldId="278"/>
            <ac:spMk id="17" creationId="{2D71B6F0-6D24-3FEA-CD3B-2DA17DEA7BC6}"/>
          </ac:spMkLst>
        </pc:spChg>
        <pc:spChg chg="mod">
          <ac:chgData name="Jacob Adler" userId="4baa58bb-76b5-4aec-9c6e-38e1735c6395" providerId="ADAL" clId="{B8BA1CAF-7235-3D4C-B823-FDF76B0D163F}" dt="2025-04-22T16:23:11.496" v="3171" actId="1076"/>
          <ac:spMkLst>
            <pc:docMk/>
            <pc:sldMk cId="2168184488" sldId="278"/>
            <ac:spMk id="18" creationId="{70B6BB2B-1A69-02E2-2A19-F18BBE5FA630}"/>
          </ac:spMkLst>
        </pc:spChg>
        <pc:picChg chg="mod">
          <ac:chgData name="Jacob Adler" userId="4baa58bb-76b5-4aec-9c6e-38e1735c6395" providerId="ADAL" clId="{B8BA1CAF-7235-3D4C-B823-FDF76B0D163F}" dt="2025-04-22T16:23:28.808" v="3211" actId="1036"/>
          <ac:picMkLst>
            <pc:docMk/>
            <pc:sldMk cId="2168184488" sldId="278"/>
            <ac:picMk id="4" creationId="{6E69CE4E-2973-A960-4551-4A5A41752ED8}"/>
          </ac:picMkLst>
        </pc:picChg>
        <pc:picChg chg="add mod">
          <ac:chgData name="Jacob Adler" userId="4baa58bb-76b5-4aec-9c6e-38e1735c6395" providerId="ADAL" clId="{B8BA1CAF-7235-3D4C-B823-FDF76B0D163F}" dt="2025-04-21T17:45:02.977" v="1210" actId="1076"/>
          <ac:picMkLst>
            <pc:docMk/>
            <pc:sldMk cId="2168184488" sldId="278"/>
            <ac:picMk id="6" creationId="{DF408531-E56B-4E20-1E3F-660B0BDB4056}"/>
          </ac:picMkLst>
        </pc:picChg>
        <pc:picChg chg="mod">
          <ac:chgData name="Jacob Adler" userId="4baa58bb-76b5-4aec-9c6e-38e1735c6395" providerId="ADAL" clId="{B8BA1CAF-7235-3D4C-B823-FDF76B0D163F}" dt="2025-04-22T16:23:28.808" v="3211" actId="1036"/>
          <ac:picMkLst>
            <pc:docMk/>
            <pc:sldMk cId="2168184488" sldId="278"/>
            <ac:picMk id="9" creationId="{E475BA68-39A9-1AB8-C5CF-D144F5883E82}"/>
          </ac:picMkLst>
        </pc:picChg>
        <pc:picChg chg="del">
          <ac:chgData name="Jacob Adler" userId="4baa58bb-76b5-4aec-9c6e-38e1735c6395" providerId="ADAL" clId="{B8BA1CAF-7235-3D4C-B823-FDF76B0D163F}" dt="2025-04-21T17:44:55.851" v="1206" actId="478"/>
          <ac:picMkLst>
            <pc:docMk/>
            <pc:sldMk cId="2168184488" sldId="278"/>
            <ac:picMk id="10" creationId="{4BEAA3B3-C8C1-0636-E25D-2ACE47CE34A8}"/>
          </ac:picMkLst>
        </pc:picChg>
        <pc:picChg chg="mod">
          <ac:chgData name="Jacob Adler" userId="4baa58bb-76b5-4aec-9c6e-38e1735c6395" providerId="ADAL" clId="{B8BA1CAF-7235-3D4C-B823-FDF76B0D163F}" dt="2025-04-22T16:23:08.270" v="3170" actId="14100"/>
          <ac:picMkLst>
            <pc:docMk/>
            <pc:sldMk cId="2168184488" sldId="278"/>
            <ac:picMk id="14" creationId="{5004FE48-BE14-7698-D5FD-44F6470B5295}"/>
          </ac:picMkLst>
        </pc:picChg>
      </pc:sldChg>
      <pc:sldChg chg="delSp modSp add mod setBg delDesignElem">
        <pc:chgData name="Jacob Adler" userId="4baa58bb-76b5-4aec-9c6e-38e1735c6395" providerId="ADAL" clId="{B8BA1CAF-7235-3D4C-B823-FDF76B0D163F}" dt="2025-04-22T17:32:36.074" v="3931" actId="14100"/>
        <pc:sldMkLst>
          <pc:docMk/>
          <pc:sldMk cId="3851089190" sldId="279"/>
        </pc:sldMkLst>
        <pc:spChg chg="mod">
          <ac:chgData name="Jacob Adler" userId="4baa58bb-76b5-4aec-9c6e-38e1735c6395" providerId="ADAL" clId="{B8BA1CAF-7235-3D4C-B823-FDF76B0D163F}" dt="2025-04-22T17:32:36.074" v="3931" actId="14100"/>
          <ac:spMkLst>
            <pc:docMk/>
            <pc:sldMk cId="3851089190" sldId="279"/>
            <ac:spMk id="3" creationId="{96C49DC2-7BA3-4471-85E1-D1A871F1A312}"/>
          </ac:spMkLst>
        </pc:spChg>
        <pc:spChg chg="del">
          <ac:chgData name="Jacob Adler" userId="4baa58bb-76b5-4aec-9c6e-38e1735c6395" providerId="ADAL" clId="{B8BA1CAF-7235-3D4C-B823-FDF76B0D163F}" dt="2025-04-21T17:53:34.525" v="1466" actId="478"/>
          <ac:spMkLst>
            <pc:docMk/>
            <pc:sldMk cId="3851089190" sldId="279"/>
            <ac:spMk id="6" creationId="{EFDA34D3-AAAF-E04A-A1D6-1CE2AD7C5E70}"/>
          </ac:spMkLst>
        </pc:spChg>
        <pc:spChg chg="del">
          <ac:chgData name="Jacob Adler" userId="4baa58bb-76b5-4aec-9c6e-38e1735c6395" providerId="ADAL" clId="{B8BA1CAF-7235-3D4C-B823-FDF76B0D163F}" dt="2025-04-21T17:53:17.116" v="1456"/>
          <ac:spMkLst>
            <pc:docMk/>
            <pc:sldMk cId="3851089190" sldId="279"/>
            <ac:spMk id="10" creationId="{51CFA8CB-7CD5-3D9F-1D17-D0906A2F756C}"/>
          </ac:spMkLst>
        </pc:spChg>
        <pc:spChg chg="del">
          <ac:chgData name="Jacob Adler" userId="4baa58bb-76b5-4aec-9c6e-38e1735c6395" providerId="ADAL" clId="{B8BA1CAF-7235-3D4C-B823-FDF76B0D163F}" dt="2025-04-21T17:53:17.116" v="1456"/>
          <ac:spMkLst>
            <pc:docMk/>
            <pc:sldMk cId="3851089190" sldId="279"/>
            <ac:spMk id="12" creationId="{D8F70747-E9A0-9B35-6221-A0EA98DB695E}"/>
          </ac:spMkLst>
        </pc:spChg>
        <pc:spChg chg="del">
          <ac:chgData name="Jacob Adler" userId="4baa58bb-76b5-4aec-9c6e-38e1735c6395" providerId="ADAL" clId="{B8BA1CAF-7235-3D4C-B823-FDF76B0D163F}" dt="2025-04-21T17:53:17.116" v="1456"/>
          <ac:spMkLst>
            <pc:docMk/>
            <pc:sldMk cId="3851089190" sldId="279"/>
            <ac:spMk id="14" creationId="{C5093580-30C6-DC21-18BA-955914462A82}"/>
          </ac:spMkLst>
        </pc:spChg>
        <pc:picChg chg="del">
          <ac:chgData name="Jacob Adler" userId="4baa58bb-76b5-4aec-9c6e-38e1735c6395" providerId="ADAL" clId="{B8BA1CAF-7235-3D4C-B823-FDF76B0D163F}" dt="2025-04-21T17:53:28.657" v="1464" actId="478"/>
          <ac:picMkLst>
            <pc:docMk/>
            <pc:sldMk cId="3851089190" sldId="279"/>
            <ac:picMk id="5" creationId="{F922E4C9-1639-ECF0-8C05-A52D28310B9D}"/>
          </ac:picMkLst>
        </pc:picChg>
      </pc:sldChg>
      <pc:sldChg chg="modSp add mod ord">
        <pc:chgData name="Jacob Adler" userId="4baa58bb-76b5-4aec-9c6e-38e1735c6395" providerId="ADAL" clId="{B8BA1CAF-7235-3D4C-B823-FDF76B0D163F}" dt="2025-04-22T17:32:02.897" v="3923" actId="20577"/>
        <pc:sldMkLst>
          <pc:docMk/>
          <pc:sldMk cId="3405078904" sldId="280"/>
        </pc:sldMkLst>
        <pc:spChg chg="mod">
          <ac:chgData name="Jacob Adler" userId="4baa58bb-76b5-4aec-9c6e-38e1735c6395" providerId="ADAL" clId="{B8BA1CAF-7235-3D4C-B823-FDF76B0D163F}" dt="2025-04-22T17:32:02.897" v="3923" actId="20577"/>
          <ac:spMkLst>
            <pc:docMk/>
            <pc:sldMk cId="3405078904" sldId="280"/>
            <ac:spMk id="3" creationId="{652C7AD4-0E82-6500-7E5E-CB793D178C31}"/>
          </ac:spMkLst>
        </pc:spChg>
      </pc:sldChg>
      <pc:sldChg chg="addSp delSp modSp add mod">
        <pc:chgData name="Jacob Adler" userId="4baa58bb-76b5-4aec-9c6e-38e1735c6395" providerId="ADAL" clId="{B8BA1CAF-7235-3D4C-B823-FDF76B0D163F}" dt="2025-04-22T17:49:16.910" v="4198" actId="14100"/>
        <pc:sldMkLst>
          <pc:docMk/>
          <pc:sldMk cId="465238001" sldId="281"/>
        </pc:sldMkLst>
        <pc:spChg chg="mod">
          <ac:chgData name="Jacob Adler" userId="4baa58bb-76b5-4aec-9c6e-38e1735c6395" providerId="ADAL" clId="{B8BA1CAF-7235-3D4C-B823-FDF76B0D163F}" dt="2025-04-22T17:02:12.536" v="3547" actId="20577"/>
          <ac:spMkLst>
            <pc:docMk/>
            <pc:sldMk cId="465238001" sldId="281"/>
            <ac:spMk id="2" creationId="{F07714DA-280A-72B4-6349-F05F364AEC72}"/>
          </ac:spMkLst>
        </pc:spChg>
        <pc:spChg chg="del">
          <ac:chgData name="Jacob Adler" userId="4baa58bb-76b5-4aec-9c6e-38e1735c6395" providerId="ADAL" clId="{B8BA1CAF-7235-3D4C-B823-FDF76B0D163F}" dt="2025-04-21T18:38:48.714" v="2023" actId="478"/>
          <ac:spMkLst>
            <pc:docMk/>
            <pc:sldMk cId="465238001" sldId="281"/>
            <ac:spMk id="3" creationId="{13A37857-E060-2416-EC30-B3DC35958B97}"/>
          </ac:spMkLst>
        </pc:spChg>
        <pc:spChg chg="del mod">
          <ac:chgData name="Jacob Adler" userId="4baa58bb-76b5-4aec-9c6e-38e1735c6395" providerId="ADAL" clId="{B8BA1CAF-7235-3D4C-B823-FDF76B0D163F}" dt="2025-04-22T17:39:09.636" v="4007" actId="478"/>
          <ac:spMkLst>
            <pc:docMk/>
            <pc:sldMk cId="465238001" sldId="281"/>
            <ac:spMk id="5" creationId="{54BCE5D4-E8BD-5ACF-09A3-59CE500F0856}"/>
          </ac:spMkLst>
        </pc:spChg>
        <pc:spChg chg="add del mod">
          <ac:chgData name="Jacob Adler" userId="4baa58bb-76b5-4aec-9c6e-38e1735c6395" providerId="ADAL" clId="{B8BA1CAF-7235-3D4C-B823-FDF76B0D163F}" dt="2025-04-22T16:53:58.247" v="3398" actId="478"/>
          <ac:spMkLst>
            <pc:docMk/>
            <pc:sldMk cId="465238001" sldId="281"/>
            <ac:spMk id="6" creationId="{64C43E30-5664-7E45-79EE-F4770FBB51E0}"/>
          </ac:spMkLst>
        </pc:spChg>
        <pc:spChg chg="mod">
          <ac:chgData name="Jacob Adler" userId="4baa58bb-76b5-4aec-9c6e-38e1735c6395" providerId="ADAL" clId="{B8BA1CAF-7235-3D4C-B823-FDF76B0D163F}" dt="2025-04-22T17:42:57.443" v="4027" actId="20577"/>
          <ac:spMkLst>
            <pc:docMk/>
            <pc:sldMk cId="465238001" sldId="281"/>
            <ac:spMk id="7" creationId="{D68B89A4-0470-ED07-A1F4-8922FB94AECF}"/>
          </ac:spMkLst>
        </pc:spChg>
        <pc:spChg chg="add del mod">
          <ac:chgData name="Jacob Adler" userId="4baa58bb-76b5-4aec-9c6e-38e1735c6395" providerId="ADAL" clId="{B8BA1CAF-7235-3D4C-B823-FDF76B0D163F}" dt="2025-04-21T18:38:51.405" v="2024" actId="478"/>
          <ac:spMkLst>
            <pc:docMk/>
            <pc:sldMk cId="465238001" sldId="281"/>
            <ac:spMk id="8" creationId="{5CD0C798-2C4E-468D-726D-DA337C00F28C}"/>
          </ac:spMkLst>
        </pc:spChg>
        <pc:spChg chg="add del mod">
          <ac:chgData name="Jacob Adler" userId="4baa58bb-76b5-4aec-9c6e-38e1735c6395" providerId="ADAL" clId="{B8BA1CAF-7235-3D4C-B823-FDF76B0D163F}" dt="2025-04-22T17:38:33.288" v="3993" actId="478"/>
          <ac:spMkLst>
            <pc:docMk/>
            <pc:sldMk cId="465238001" sldId="281"/>
            <ac:spMk id="10" creationId="{4980DAB8-29C9-164F-E7AC-2F6AD7648D80}"/>
          </ac:spMkLst>
        </pc:spChg>
        <pc:spChg chg="add del mod">
          <ac:chgData name="Jacob Adler" userId="4baa58bb-76b5-4aec-9c6e-38e1735c6395" providerId="ADAL" clId="{B8BA1CAF-7235-3D4C-B823-FDF76B0D163F}" dt="2025-04-22T17:38:29.897" v="3992" actId="478"/>
          <ac:spMkLst>
            <pc:docMk/>
            <pc:sldMk cId="465238001" sldId="281"/>
            <ac:spMk id="12" creationId="{8AA4AF7B-B3D5-B7CC-987E-01495490301C}"/>
          </ac:spMkLst>
        </pc:spChg>
        <pc:spChg chg="del">
          <ac:chgData name="Jacob Adler" userId="4baa58bb-76b5-4aec-9c6e-38e1735c6395" providerId="ADAL" clId="{B8BA1CAF-7235-3D4C-B823-FDF76B0D163F}" dt="2025-04-21T18:40:17.966" v="2081" actId="478"/>
          <ac:spMkLst>
            <pc:docMk/>
            <pc:sldMk cId="465238001" sldId="281"/>
            <ac:spMk id="13" creationId="{3EDB080A-4C18-B73E-A435-CED302F108E1}"/>
          </ac:spMkLst>
        </pc:spChg>
        <pc:spChg chg="add mod">
          <ac:chgData name="Jacob Adler" userId="4baa58bb-76b5-4aec-9c6e-38e1735c6395" providerId="ADAL" clId="{B8BA1CAF-7235-3D4C-B823-FDF76B0D163F}" dt="2025-04-22T17:43:25.084" v="4068" actId="1036"/>
          <ac:spMkLst>
            <pc:docMk/>
            <pc:sldMk cId="465238001" sldId="281"/>
            <ac:spMk id="13" creationId="{5C8BE167-D3EC-E282-25BD-4CB25BF3B6C2}"/>
          </ac:spMkLst>
        </pc:spChg>
        <pc:spChg chg="add mod">
          <ac:chgData name="Jacob Adler" userId="4baa58bb-76b5-4aec-9c6e-38e1735c6395" providerId="ADAL" clId="{B8BA1CAF-7235-3D4C-B823-FDF76B0D163F}" dt="2025-04-22T17:49:07.161" v="4196" actId="1037"/>
          <ac:spMkLst>
            <pc:docMk/>
            <pc:sldMk cId="465238001" sldId="281"/>
            <ac:spMk id="15" creationId="{F88ED9FC-EBE2-878B-EEBE-E800FDE17815}"/>
          </ac:spMkLst>
        </pc:spChg>
        <pc:spChg chg="del mod">
          <ac:chgData name="Jacob Adler" userId="4baa58bb-76b5-4aec-9c6e-38e1735c6395" providerId="ADAL" clId="{B8BA1CAF-7235-3D4C-B823-FDF76B0D163F}" dt="2025-04-22T17:39:15.144" v="4008" actId="478"/>
          <ac:spMkLst>
            <pc:docMk/>
            <pc:sldMk cId="465238001" sldId="281"/>
            <ac:spMk id="16" creationId="{88FE3A8F-4ABA-4443-4ED4-493BADA9EB41}"/>
          </ac:spMkLst>
        </pc:spChg>
        <pc:spChg chg="del">
          <ac:chgData name="Jacob Adler" userId="4baa58bb-76b5-4aec-9c6e-38e1735c6395" providerId="ADAL" clId="{B8BA1CAF-7235-3D4C-B823-FDF76B0D163F}" dt="2025-04-21T18:40:15.237" v="2079" actId="478"/>
          <ac:spMkLst>
            <pc:docMk/>
            <pc:sldMk cId="465238001" sldId="281"/>
            <ac:spMk id="18" creationId="{3CC33CAE-9C35-E11A-F82B-E7D8E90B8887}"/>
          </ac:spMkLst>
        </pc:spChg>
        <pc:spChg chg="add del mod">
          <ac:chgData name="Jacob Adler" userId="4baa58bb-76b5-4aec-9c6e-38e1735c6395" providerId="ADAL" clId="{B8BA1CAF-7235-3D4C-B823-FDF76B0D163F}" dt="2025-04-22T17:45:26.150" v="4103"/>
          <ac:spMkLst>
            <pc:docMk/>
            <pc:sldMk cId="465238001" sldId="281"/>
            <ac:spMk id="18" creationId="{C4751A73-FEBF-4252-2E57-1E3ECB9E9CF8}"/>
          </ac:spMkLst>
        </pc:spChg>
        <pc:spChg chg="add del mod">
          <ac:chgData name="Jacob Adler" userId="4baa58bb-76b5-4aec-9c6e-38e1735c6395" providerId="ADAL" clId="{B8BA1CAF-7235-3D4C-B823-FDF76B0D163F}" dt="2025-04-22T17:45:55.230" v="4125" actId="478"/>
          <ac:spMkLst>
            <pc:docMk/>
            <pc:sldMk cId="465238001" sldId="281"/>
            <ac:spMk id="20" creationId="{886D54C4-B5C3-6400-1C5E-41574881ACF3}"/>
          </ac:spMkLst>
        </pc:spChg>
        <pc:spChg chg="add mod">
          <ac:chgData name="Jacob Adler" userId="4baa58bb-76b5-4aec-9c6e-38e1735c6395" providerId="ADAL" clId="{B8BA1CAF-7235-3D4C-B823-FDF76B0D163F}" dt="2025-04-22T17:45:31.206" v="4104" actId="1076"/>
          <ac:spMkLst>
            <pc:docMk/>
            <pc:sldMk cId="465238001" sldId="281"/>
            <ac:spMk id="21" creationId="{006DA627-AD76-ACDC-2369-7D85D20951E5}"/>
          </ac:spMkLst>
        </pc:spChg>
        <pc:spChg chg="add mod">
          <ac:chgData name="Jacob Adler" userId="4baa58bb-76b5-4aec-9c6e-38e1735c6395" providerId="ADAL" clId="{B8BA1CAF-7235-3D4C-B823-FDF76B0D163F}" dt="2025-04-22T17:48:57.754" v="4164" actId="1076"/>
          <ac:spMkLst>
            <pc:docMk/>
            <pc:sldMk cId="465238001" sldId="281"/>
            <ac:spMk id="24" creationId="{0C8A8105-E843-CA22-1FDE-433941ED4BF2}"/>
          </ac:spMkLst>
        </pc:spChg>
        <pc:spChg chg="add mod">
          <ac:chgData name="Jacob Adler" userId="4baa58bb-76b5-4aec-9c6e-38e1735c6395" providerId="ADAL" clId="{B8BA1CAF-7235-3D4C-B823-FDF76B0D163F}" dt="2025-04-22T17:48:43.833" v="4161" actId="1076"/>
          <ac:spMkLst>
            <pc:docMk/>
            <pc:sldMk cId="465238001" sldId="281"/>
            <ac:spMk id="26" creationId="{0D718B28-1D93-145C-8FEA-5924F760D9F1}"/>
          </ac:spMkLst>
        </pc:spChg>
        <pc:picChg chg="mod">
          <ac:chgData name="Jacob Adler" userId="4baa58bb-76b5-4aec-9c6e-38e1735c6395" providerId="ADAL" clId="{B8BA1CAF-7235-3D4C-B823-FDF76B0D163F}" dt="2025-04-22T17:43:19.742" v="4060" actId="14100"/>
          <ac:picMkLst>
            <pc:docMk/>
            <pc:sldMk cId="465238001" sldId="281"/>
            <ac:picMk id="4" creationId="{1B2D3756-2AB4-F80C-A0E5-5C6A9E01D3C8}"/>
          </ac:picMkLst>
        </pc:picChg>
        <pc:picChg chg="mod">
          <ac:chgData name="Jacob Adler" userId="4baa58bb-76b5-4aec-9c6e-38e1735c6395" providerId="ADAL" clId="{B8BA1CAF-7235-3D4C-B823-FDF76B0D163F}" dt="2025-04-22T17:43:02.582" v="4028" actId="1076"/>
          <ac:picMkLst>
            <pc:docMk/>
            <pc:sldMk cId="465238001" sldId="281"/>
            <ac:picMk id="9" creationId="{F29A9A87-C20A-E570-FB3F-DABAA552AB7F}"/>
          </ac:picMkLst>
        </pc:picChg>
        <pc:picChg chg="del">
          <ac:chgData name="Jacob Adler" userId="4baa58bb-76b5-4aec-9c6e-38e1735c6395" providerId="ADAL" clId="{B8BA1CAF-7235-3D4C-B823-FDF76B0D163F}" dt="2025-04-21T18:40:18.759" v="2082" actId="478"/>
          <ac:picMkLst>
            <pc:docMk/>
            <pc:sldMk cId="465238001" sldId="281"/>
            <ac:picMk id="10" creationId="{75AC3172-4132-49E4-012F-D8E43552712B}"/>
          </ac:picMkLst>
        </pc:picChg>
        <pc:picChg chg="del">
          <ac:chgData name="Jacob Adler" userId="4baa58bb-76b5-4aec-9c6e-38e1735c6395" providerId="ADAL" clId="{B8BA1CAF-7235-3D4C-B823-FDF76B0D163F}" dt="2025-04-21T18:40:16.810" v="2080" actId="478"/>
          <ac:picMkLst>
            <pc:docMk/>
            <pc:sldMk cId="465238001" sldId="281"/>
            <ac:picMk id="14" creationId="{34E776B0-8D78-FEAB-373D-A6F54AF86409}"/>
          </ac:picMkLst>
        </pc:picChg>
        <pc:picChg chg="add mod">
          <ac:chgData name="Jacob Adler" userId="4baa58bb-76b5-4aec-9c6e-38e1735c6395" providerId="ADAL" clId="{B8BA1CAF-7235-3D4C-B823-FDF76B0D163F}" dt="2025-04-22T17:49:11.030" v="4197" actId="1076"/>
          <ac:picMkLst>
            <pc:docMk/>
            <pc:sldMk cId="465238001" sldId="281"/>
            <ac:picMk id="22" creationId="{0A5DEAFB-4CBA-7E25-3E71-85F63A392889}"/>
          </ac:picMkLst>
        </pc:picChg>
        <pc:picChg chg="add mod">
          <ac:chgData name="Jacob Adler" userId="4baa58bb-76b5-4aec-9c6e-38e1735c6395" providerId="ADAL" clId="{B8BA1CAF-7235-3D4C-B823-FDF76B0D163F}" dt="2025-04-22T17:49:07.161" v="4196" actId="1037"/>
          <ac:picMkLst>
            <pc:docMk/>
            <pc:sldMk cId="465238001" sldId="281"/>
            <ac:picMk id="23" creationId="{B6A62219-4CD2-16DC-EA53-770AD51FF6C1}"/>
          </ac:picMkLst>
        </pc:picChg>
        <pc:picChg chg="add mod">
          <ac:chgData name="Jacob Adler" userId="4baa58bb-76b5-4aec-9c6e-38e1735c6395" providerId="ADAL" clId="{B8BA1CAF-7235-3D4C-B823-FDF76B0D163F}" dt="2025-04-22T17:49:16.910" v="4198" actId="14100"/>
          <ac:picMkLst>
            <pc:docMk/>
            <pc:sldMk cId="465238001" sldId="281"/>
            <ac:picMk id="27" creationId="{DC42CD6F-3798-7ADA-53FD-162DD9237EDD}"/>
          </ac:picMkLst>
        </pc:picChg>
        <pc:picChg chg="add mod">
          <ac:chgData name="Jacob Adler" userId="4baa58bb-76b5-4aec-9c6e-38e1735c6395" providerId="ADAL" clId="{B8BA1CAF-7235-3D4C-B823-FDF76B0D163F}" dt="2025-04-22T17:48:40.504" v="4160" actId="14100"/>
          <ac:picMkLst>
            <pc:docMk/>
            <pc:sldMk cId="465238001" sldId="281"/>
            <ac:picMk id="28" creationId="{A6B9DEFC-E06E-C8AB-A7ED-000E1597A5A2}"/>
          </ac:picMkLst>
        </pc:picChg>
      </pc:sldChg>
      <pc:sldChg chg="addSp delSp modSp new mod">
        <pc:chgData name="Jacob Adler" userId="4baa58bb-76b5-4aec-9c6e-38e1735c6395" providerId="ADAL" clId="{B8BA1CAF-7235-3D4C-B823-FDF76B0D163F}" dt="2025-04-22T17:21:45.046" v="3856" actId="1036"/>
        <pc:sldMkLst>
          <pc:docMk/>
          <pc:sldMk cId="229916599" sldId="282"/>
        </pc:sldMkLst>
        <pc:spChg chg="mod">
          <ac:chgData name="Jacob Adler" userId="4baa58bb-76b5-4aec-9c6e-38e1735c6395" providerId="ADAL" clId="{B8BA1CAF-7235-3D4C-B823-FDF76B0D163F}" dt="2025-04-22T17:14:48.741" v="3629" actId="2711"/>
          <ac:spMkLst>
            <pc:docMk/>
            <pc:sldMk cId="229916599" sldId="282"/>
            <ac:spMk id="2" creationId="{FA47EDB9-5F10-DFFD-407D-B15C745C26CE}"/>
          </ac:spMkLst>
        </pc:spChg>
        <pc:spChg chg="mod">
          <ac:chgData name="Jacob Adler" userId="4baa58bb-76b5-4aec-9c6e-38e1735c6395" providerId="ADAL" clId="{B8BA1CAF-7235-3D4C-B823-FDF76B0D163F}" dt="2025-04-22T17:19:52.726" v="3797" actId="14100"/>
          <ac:spMkLst>
            <pc:docMk/>
            <pc:sldMk cId="229916599" sldId="282"/>
            <ac:spMk id="3" creationId="{7B03FE76-1622-8BAC-35F7-FC1DA6FB8894}"/>
          </ac:spMkLst>
        </pc:spChg>
        <pc:spChg chg="add mod">
          <ac:chgData name="Jacob Adler" userId="4baa58bb-76b5-4aec-9c6e-38e1735c6395" providerId="ADAL" clId="{B8BA1CAF-7235-3D4C-B823-FDF76B0D163F}" dt="2025-04-22T17:21:21.737" v="3837" actId="1076"/>
          <ac:spMkLst>
            <pc:docMk/>
            <pc:sldMk cId="229916599" sldId="282"/>
            <ac:spMk id="6" creationId="{C37E708B-B518-8FE4-4A1D-7915317988F9}"/>
          </ac:spMkLst>
        </pc:spChg>
        <pc:spChg chg="add mod">
          <ac:chgData name="Jacob Adler" userId="4baa58bb-76b5-4aec-9c6e-38e1735c6395" providerId="ADAL" clId="{B8BA1CAF-7235-3D4C-B823-FDF76B0D163F}" dt="2025-04-22T17:20:17.751" v="3824" actId="1038"/>
          <ac:spMkLst>
            <pc:docMk/>
            <pc:sldMk cId="229916599" sldId="282"/>
            <ac:spMk id="9" creationId="{153F9107-5561-7D97-A10A-BB70452946AC}"/>
          </ac:spMkLst>
        </pc:spChg>
        <pc:spChg chg="add del mod">
          <ac:chgData name="Jacob Adler" userId="4baa58bb-76b5-4aec-9c6e-38e1735c6395" providerId="ADAL" clId="{B8BA1CAF-7235-3D4C-B823-FDF76B0D163F}" dt="2025-04-22T17:19:50.794" v="3796"/>
          <ac:spMkLst>
            <pc:docMk/>
            <pc:sldMk cId="229916599" sldId="282"/>
            <ac:spMk id="11" creationId="{2F9098FE-7CBF-DBFC-9BCA-0B3DF989A135}"/>
          </ac:spMkLst>
        </pc:spChg>
        <pc:spChg chg="add del mod">
          <ac:chgData name="Jacob Adler" userId="4baa58bb-76b5-4aec-9c6e-38e1735c6395" providerId="ADAL" clId="{B8BA1CAF-7235-3D4C-B823-FDF76B0D163F}" dt="2025-04-22T17:18:59.777" v="3780" actId="478"/>
          <ac:spMkLst>
            <pc:docMk/>
            <pc:sldMk cId="229916599" sldId="282"/>
            <ac:spMk id="13" creationId="{3ED9C787-1691-32C0-2BA2-7CD14B5BBF6A}"/>
          </ac:spMkLst>
        </pc:spChg>
        <pc:spChg chg="add mod">
          <ac:chgData name="Jacob Adler" userId="4baa58bb-76b5-4aec-9c6e-38e1735c6395" providerId="ADAL" clId="{B8BA1CAF-7235-3D4C-B823-FDF76B0D163F}" dt="2025-04-22T17:21:45.046" v="3856" actId="1036"/>
          <ac:spMkLst>
            <pc:docMk/>
            <pc:sldMk cId="229916599" sldId="282"/>
            <ac:spMk id="15" creationId="{B0F422ED-59DB-3739-1806-592734E2C9C8}"/>
          </ac:spMkLst>
        </pc:spChg>
        <pc:picChg chg="add mod">
          <ac:chgData name="Jacob Adler" userId="4baa58bb-76b5-4aec-9c6e-38e1735c6395" providerId="ADAL" clId="{B8BA1CAF-7235-3D4C-B823-FDF76B0D163F}" dt="2025-04-22T17:20:40.140" v="3828" actId="1076"/>
          <ac:picMkLst>
            <pc:docMk/>
            <pc:sldMk cId="229916599" sldId="282"/>
            <ac:picMk id="4" creationId="{CEB46298-0843-3B14-5F03-875AD22A21E7}"/>
          </ac:picMkLst>
        </pc:picChg>
        <pc:picChg chg="add del mod">
          <ac:chgData name="Jacob Adler" userId="4baa58bb-76b5-4aec-9c6e-38e1735c6395" providerId="ADAL" clId="{B8BA1CAF-7235-3D4C-B823-FDF76B0D163F}" dt="2025-04-22T17:20:43.684" v="3829" actId="478"/>
          <ac:picMkLst>
            <pc:docMk/>
            <pc:sldMk cId="229916599" sldId="282"/>
            <ac:picMk id="5" creationId="{7022BB2B-CA6B-AB18-CBD3-C1E979729499}"/>
          </ac:picMkLst>
        </pc:picChg>
        <pc:picChg chg="add mod">
          <ac:chgData name="Jacob Adler" userId="4baa58bb-76b5-4aec-9c6e-38e1735c6395" providerId="ADAL" clId="{B8BA1CAF-7235-3D4C-B823-FDF76B0D163F}" dt="2025-04-22T17:15:32.848" v="3642"/>
          <ac:picMkLst>
            <pc:docMk/>
            <pc:sldMk cId="229916599" sldId="282"/>
            <ac:picMk id="7" creationId="{58F36778-879B-225C-BC47-39437F7793B5}"/>
          </ac:picMkLst>
        </pc:picChg>
        <pc:picChg chg="add mod">
          <ac:chgData name="Jacob Adler" userId="4baa58bb-76b5-4aec-9c6e-38e1735c6395" providerId="ADAL" clId="{B8BA1CAF-7235-3D4C-B823-FDF76B0D163F}" dt="2025-04-22T17:20:12.240" v="3802" actId="14100"/>
          <ac:picMkLst>
            <pc:docMk/>
            <pc:sldMk cId="229916599" sldId="282"/>
            <ac:picMk id="8" creationId="{527C1F51-9E13-B1B5-1131-1394F32A0DB1}"/>
          </ac:picMkLst>
        </pc:picChg>
        <pc:picChg chg="add mod">
          <ac:chgData name="Jacob Adler" userId="4baa58bb-76b5-4aec-9c6e-38e1735c6395" providerId="ADAL" clId="{B8BA1CAF-7235-3D4C-B823-FDF76B0D163F}" dt="2025-04-22T17:20:59.885" v="3831" actId="1076"/>
          <ac:picMkLst>
            <pc:docMk/>
            <pc:sldMk cId="229916599" sldId="282"/>
            <ac:picMk id="16" creationId="{8163024C-2AC6-5B45-EDC6-64DCB3CE586D}"/>
          </ac:picMkLst>
        </pc:picChg>
      </pc:sldChg>
      <pc:sldChg chg="addSp delSp modSp add mod">
        <pc:chgData name="Jacob Adler" userId="4baa58bb-76b5-4aec-9c6e-38e1735c6395" providerId="ADAL" clId="{B8BA1CAF-7235-3D4C-B823-FDF76B0D163F}" dt="2025-04-22T17:50:27.276" v="4200" actId="1076"/>
        <pc:sldMkLst>
          <pc:docMk/>
          <pc:sldMk cId="223516417" sldId="283"/>
        </pc:sldMkLst>
        <pc:spChg chg="mod">
          <ac:chgData name="Jacob Adler" userId="4baa58bb-76b5-4aec-9c6e-38e1735c6395" providerId="ADAL" clId="{B8BA1CAF-7235-3D4C-B823-FDF76B0D163F}" dt="2025-04-22T16:59:59.016" v="3489" actId="1076"/>
          <ac:spMkLst>
            <pc:docMk/>
            <pc:sldMk cId="223516417" sldId="283"/>
            <ac:spMk id="2" creationId="{174D55A1-9CF8-443A-7615-7FFF6ABFE7B5}"/>
          </ac:spMkLst>
        </pc:spChg>
        <pc:spChg chg="mod">
          <ac:chgData name="Jacob Adler" userId="4baa58bb-76b5-4aec-9c6e-38e1735c6395" providerId="ADAL" clId="{B8BA1CAF-7235-3D4C-B823-FDF76B0D163F}" dt="2025-04-22T17:07:38.448" v="3587" actId="1076"/>
          <ac:spMkLst>
            <pc:docMk/>
            <pc:sldMk cId="223516417" sldId="283"/>
            <ac:spMk id="3" creationId="{EBBB408C-96BE-090B-E999-E19BCA77B4F1}"/>
          </ac:spMkLst>
        </pc:spChg>
        <pc:spChg chg="del">
          <ac:chgData name="Jacob Adler" userId="4baa58bb-76b5-4aec-9c6e-38e1735c6395" providerId="ADAL" clId="{B8BA1CAF-7235-3D4C-B823-FDF76B0D163F}" dt="2025-04-22T16:56:49.019" v="3430" actId="478"/>
          <ac:spMkLst>
            <pc:docMk/>
            <pc:sldMk cId="223516417" sldId="283"/>
            <ac:spMk id="6" creationId="{9DE1A3EC-5D4B-E988-3B1A-A9C7B44DEF45}"/>
          </ac:spMkLst>
        </pc:spChg>
        <pc:spChg chg="add mod">
          <ac:chgData name="Jacob Adler" userId="4baa58bb-76b5-4aec-9c6e-38e1735c6395" providerId="ADAL" clId="{B8BA1CAF-7235-3D4C-B823-FDF76B0D163F}" dt="2025-04-22T17:01:32.573" v="3535" actId="207"/>
          <ac:spMkLst>
            <pc:docMk/>
            <pc:sldMk cId="223516417" sldId="283"/>
            <ac:spMk id="8" creationId="{EFDFEEFD-884B-0843-3AEF-4B185D89B3C8}"/>
          </ac:spMkLst>
        </pc:spChg>
        <pc:spChg chg="add del mod">
          <ac:chgData name="Jacob Adler" userId="4baa58bb-76b5-4aec-9c6e-38e1735c6395" providerId="ADAL" clId="{B8BA1CAF-7235-3D4C-B823-FDF76B0D163F}" dt="2025-04-22T17:00:48.136" v="3504"/>
          <ac:spMkLst>
            <pc:docMk/>
            <pc:sldMk cId="223516417" sldId="283"/>
            <ac:spMk id="10" creationId="{55926752-23F6-9586-B4B5-FF31D5477E23}"/>
          </ac:spMkLst>
        </pc:spChg>
        <pc:spChg chg="add mod">
          <ac:chgData name="Jacob Adler" userId="4baa58bb-76b5-4aec-9c6e-38e1735c6395" providerId="ADAL" clId="{B8BA1CAF-7235-3D4C-B823-FDF76B0D163F}" dt="2025-04-22T17:50:27.276" v="4200" actId="1076"/>
          <ac:spMkLst>
            <pc:docMk/>
            <pc:sldMk cId="223516417" sldId="283"/>
            <ac:spMk id="12" creationId="{F7034882-357F-550C-73E3-130331A78865}"/>
          </ac:spMkLst>
        </pc:spChg>
        <pc:picChg chg="mod">
          <ac:chgData name="Jacob Adler" userId="4baa58bb-76b5-4aec-9c6e-38e1735c6395" providerId="ADAL" clId="{B8BA1CAF-7235-3D4C-B823-FDF76B0D163F}" dt="2025-04-22T17:01:13.086" v="3528" actId="1076"/>
          <ac:picMkLst>
            <pc:docMk/>
            <pc:sldMk cId="223516417" sldId="283"/>
            <ac:picMk id="4" creationId="{A3A7AE52-5EC3-EDF1-F9E9-2636A65DB0F4}"/>
          </ac:picMkLst>
        </pc:picChg>
        <pc:picChg chg="mod">
          <ac:chgData name="Jacob Adler" userId="4baa58bb-76b5-4aec-9c6e-38e1735c6395" providerId="ADAL" clId="{B8BA1CAF-7235-3D4C-B823-FDF76B0D163F}" dt="2025-04-22T17:01:38.107" v="3536" actId="14100"/>
          <ac:picMkLst>
            <pc:docMk/>
            <pc:sldMk cId="223516417" sldId="283"/>
            <ac:picMk id="5" creationId="{5DDFAA53-AD99-BE59-E870-3247DE8F3766}"/>
          </ac:picMkLst>
        </pc:picChg>
      </pc:sldChg>
      <pc:sldChg chg="addSp delSp modSp add mod">
        <pc:chgData name="Jacob Adler" userId="4baa58bb-76b5-4aec-9c6e-38e1735c6395" providerId="ADAL" clId="{B8BA1CAF-7235-3D4C-B823-FDF76B0D163F}" dt="2025-04-22T17:37:58.801" v="3991" actId="14100"/>
        <pc:sldMkLst>
          <pc:docMk/>
          <pc:sldMk cId="486928627" sldId="284"/>
        </pc:sldMkLst>
        <pc:spChg chg="del">
          <ac:chgData name="Jacob Adler" userId="4baa58bb-76b5-4aec-9c6e-38e1735c6395" providerId="ADAL" clId="{B8BA1CAF-7235-3D4C-B823-FDF76B0D163F}" dt="2025-04-22T17:34:44.765" v="3957" actId="21"/>
          <ac:spMkLst>
            <pc:docMk/>
            <pc:sldMk cId="486928627" sldId="284"/>
            <ac:spMk id="5" creationId="{073DE370-EB2E-2B58-56F1-0DC0C5298329}"/>
          </ac:spMkLst>
        </pc:spChg>
        <pc:spChg chg="add mod">
          <ac:chgData name="Jacob Adler" userId="4baa58bb-76b5-4aec-9c6e-38e1735c6395" providerId="ADAL" clId="{B8BA1CAF-7235-3D4C-B823-FDF76B0D163F}" dt="2025-04-22T17:37:17.070" v="3978" actId="1076"/>
          <ac:spMkLst>
            <pc:docMk/>
            <pc:sldMk cId="486928627" sldId="284"/>
            <ac:spMk id="6" creationId="{B31E1273-EE12-4054-5352-2EB37BF82128}"/>
          </ac:spMkLst>
        </pc:spChg>
        <pc:spChg chg="del">
          <ac:chgData name="Jacob Adler" userId="4baa58bb-76b5-4aec-9c6e-38e1735c6395" providerId="ADAL" clId="{B8BA1CAF-7235-3D4C-B823-FDF76B0D163F}" dt="2025-04-22T17:33:17.584" v="3933" actId="478"/>
          <ac:spMkLst>
            <pc:docMk/>
            <pc:sldMk cId="486928627" sldId="284"/>
            <ac:spMk id="7" creationId="{A715902E-9C7F-C4D0-1292-E102F1340F03}"/>
          </ac:spMkLst>
        </pc:spChg>
        <pc:spChg chg="mod">
          <ac:chgData name="Jacob Adler" userId="4baa58bb-76b5-4aec-9c6e-38e1735c6395" providerId="ADAL" clId="{B8BA1CAF-7235-3D4C-B823-FDF76B0D163F}" dt="2025-04-22T17:37:27.780" v="3980" actId="1076"/>
          <ac:spMkLst>
            <pc:docMk/>
            <pc:sldMk cId="486928627" sldId="284"/>
            <ac:spMk id="10" creationId="{CBE13634-8E79-0E0E-FE9B-EE5182A49DBA}"/>
          </ac:spMkLst>
        </pc:spChg>
        <pc:spChg chg="mod">
          <ac:chgData name="Jacob Adler" userId="4baa58bb-76b5-4aec-9c6e-38e1735c6395" providerId="ADAL" clId="{B8BA1CAF-7235-3D4C-B823-FDF76B0D163F}" dt="2025-04-22T17:37:35.514" v="3982" actId="20577"/>
          <ac:spMkLst>
            <pc:docMk/>
            <pc:sldMk cId="486928627" sldId="284"/>
            <ac:spMk id="12" creationId="{AD42FFAB-88D2-961F-7B8F-8D2265D11D14}"/>
          </ac:spMkLst>
        </pc:spChg>
        <pc:spChg chg="add mod">
          <ac:chgData name="Jacob Adler" userId="4baa58bb-76b5-4aec-9c6e-38e1735c6395" providerId="ADAL" clId="{B8BA1CAF-7235-3D4C-B823-FDF76B0D163F}" dt="2025-04-22T17:37:58.801" v="3991" actId="14100"/>
          <ac:spMkLst>
            <pc:docMk/>
            <pc:sldMk cId="486928627" sldId="284"/>
            <ac:spMk id="14" creationId="{18AE7B40-6D9F-E824-FAE2-AA28A3042562}"/>
          </ac:spMkLst>
        </pc:spChg>
        <pc:spChg chg="del">
          <ac:chgData name="Jacob Adler" userId="4baa58bb-76b5-4aec-9c6e-38e1735c6395" providerId="ADAL" clId="{B8BA1CAF-7235-3D4C-B823-FDF76B0D163F}" dt="2025-04-22T17:34:44.765" v="3957" actId="21"/>
          <ac:spMkLst>
            <pc:docMk/>
            <pc:sldMk cId="486928627" sldId="284"/>
            <ac:spMk id="16" creationId="{DD446CCF-0308-B005-6D74-D3ECACC70337}"/>
          </ac:spMkLst>
        </pc:spChg>
        <pc:picChg chg="mod">
          <ac:chgData name="Jacob Adler" userId="4baa58bb-76b5-4aec-9c6e-38e1735c6395" providerId="ADAL" clId="{B8BA1CAF-7235-3D4C-B823-FDF76B0D163F}" dt="2025-04-22T17:37:27.780" v="3980" actId="1076"/>
          <ac:picMkLst>
            <pc:docMk/>
            <pc:sldMk cId="486928627" sldId="284"/>
            <ac:picMk id="4" creationId="{3F42988A-C331-7757-4E6D-17E11C0042ED}"/>
          </ac:picMkLst>
        </pc:picChg>
        <pc:picChg chg="add mod">
          <ac:chgData name="Jacob Adler" userId="4baa58bb-76b5-4aec-9c6e-38e1735c6395" providerId="ADAL" clId="{B8BA1CAF-7235-3D4C-B823-FDF76B0D163F}" dt="2025-04-22T17:37:17.070" v="3978" actId="1076"/>
          <ac:picMkLst>
            <pc:docMk/>
            <pc:sldMk cId="486928627" sldId="284"/>
            <ac:picMk id="8" creationId="{C4A5FCD8-E861-5FE6-FC71-B0A0FF87358C}"/>
          </ac:picMkLst>
        </pc:picChg>
        <pc:picChg chg="mod">
          <ac:chgData name="Jacob Adler" userId="4baa58bb-76b5-4aec-9c6e-38e1735c6395" providerId="ADAL" clId="{B8BA1CAF-7235-3D4C-B823-FDF76B0D163F}" dt="2025-04-22T17:37:20.864" v="3979" actId="1076"/>
          <ac:picMkLst>
            <pc:docMk/>
            <pc:sldMk cId="486928627" sldId="284"/>
            <ac:picMk id="9" creationId="{6DD50C70-82C8-83D0-EC5F-65E8E134465E}"/>
          </ac:picMkLst>
        </pc:picChg>
        <pc:picChg chg="add mod">
          <ac:chgData name="Jacob Adler" userId="4baa58bb-76b5-4aec-9c6e-38e1735c6395" providerId="ADAL" clId="{B8BA1CAF-7235-3D4C-B823-FDF76B0D163F}" dt="2025-04-22T17:36:44.610" v="3969" actId="1076"/>
          <ac:picMkLst>
            <pc:docMk/>
            <pc:sldMk cId="486928627" sldId="284"/>
            <ac:picMk id="11" creationId="{373B0E46-5AEA-CC74-3585-AF65E82C5EC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2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5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3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76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08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5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6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5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54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9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4/22/25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1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window&#10;&#10;Description automatically generated">
            <a:extLst>
              <a:ext uri="{FF2B5EF4-FFF2-40B4-BE49-F238E27FC236}">
                <a16:creationId xmlns:a16="http://schemas.microsoft.com/office/drawing/2014/main" id="{652269A4-6CEC-41D7-AEBC-2F7502FDD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b="15730"/>
          <a:stretch/>
        </p:blipFill>
        <p:spPr>
          <a:xfrm>
            <a:off x="0" y="8477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932FA-3C69-2241-B9BC-A7354582E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1032483"/>
            <a:ext cx="5037616" cy="2982360"/>
          </a:xfrm>
        </p:spPr>
        <p:txBody>
          <a:bodyPr>
            <a:normAutofit/>
          </a:bodyPr>
          <a:lstStyle/>
          <a:p>
            <a:r>
              <a:rPr lang="en-US" sz="4800" dirty="0"/>
              <a:t>CURE TAPESTRy Capstone Talk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A1F81-66EC-EC4A-990F-47F6AD27F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1655762"/>
          </a:xfrm>
        </p:spPr>
        <p:txBody>
          <a:bodyPr>
            <a:normAutofit/>
          </a:bodyPr>
          <a:lstStyle/>
          <a:p>
            <a:r>
              <a:rPr lang="en-US" dirty="0"/>
              <a:t>Jacob Adler</a:t>
            </a:r>
          </a:p>
        </p:txBody>
      </p:sp>
      <p:sp>
        <p:nvSpPr>
          <p:cNvPr id="18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logo for a university&#10;&#10;Description automatically generated">
            <a:extLst>
              <a:ext uri="{FF2B5EF4-FFF2-40B4-BE49-F238E27FC236}">
                <a16:creationId xmlns:a16="http://schemas.microsoft.com/office/drawing/2014/main" id="{4A938D2B-F0A5-960D-3345-048B06FFF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6"/>
          <a:stretch/>
        </p:blipFill>
        <p:spPr>
          <a:xfrm>
            <a:off x="9967556" y="5344296"/>
            <a:ext cx="2224444" cy="15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40479-BCA5-8285-2861-BD1DD935E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00E00-1101-FE6D-0C33-9B1FD6DBD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Enrichment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85881F-E86F-AFCE-5D98-17ABED0BD740}"/>
              </a:ext>
            </a:extLst>
          </p:cNvPr>
          <p:cNvSpPr txBox="1"/>
          <p:nvPr/>
        </p:nvSpPr>
        <p:spPr>
          <a:xfrm>
            <a:off x="4795289" y="1585602"/>
            <a:ext cx="74647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TAs mentioned how the CURE course allowed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students from all backgrounds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to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get firsthand research experience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that could become very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valuable for the students’ future careers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1F1CF-C548-4568-9900-8EC09874B4B6}"/>
              </a:ext>
            </a:extLst>
          </p:cNvPr>
          <p:cNvSpPr txBox="1"/>
          <p:nvPr/>
        </p:nvSpPr>
        <p:spPr>
          <a:xfrm>
            <a:off x="223702" y="843957"/>
            <a:ext cx="4347885" cy="353943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Forward-thinking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0" indent="0" algn="l" rtl="0" fontAlgn="base">
              <a:buNone/>
            </a:pP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TA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refers to providing students with beneficial opportunities so that students will be well prepared </a:t>
            </a: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for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their future science courses and careers. </a:t>
            </a:r>
          </a:p>
        </p:txBody>
      </p:sp>
      <p:pic>
        <p:nvPicPr>
          <p:cNvPr id="6" name="Picture 12" descr="Free success winning female vector">
            <a:extLst>
              <a:ext uri="{FF2B5EF4-FFF2-40B4-BE49-F238E27FC236}">
                <a16:creationId xmlns:a16="http://schemas.microsoft.com/office/drawing/2014/main" id="{B2C8BFF0-44D1-2876-6166-891D6FB89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8313" b="6763"/>
          <a:stretch/>
        </p:blipFill>
        <p:spPr bwMode="auto">
          <a:xfrm>
            <a:off x="4959239" y="3755256"/>
            <a:ext cx="1136761" cy="20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GD IA1 Rectangular Speech Bubble (Used in Layers) | Cojines">
            <a:extLst>
              <a:ext uri="{FF2B5EF4-FFF2-40B4-BE49-F238E27FC236}">
                <a16:creationId xmlns:a16="http://schemas.microsoft.com/office/drawing/2014/main" id="{DBA10D20-1054-4974-5882-C6D3708F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97965"/>
            <a:ext cx="5970522" cy="312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C5B8A3-FE01-2516-4DF2-95B6FBBD946F}"/>
              </a:ext>
            </a:extLst>
          </p:cNvPr>
          <p:cNvSpPr txBox="1"/>
          <p:nvPr/>
        </p:nvSpPr>
        <p:spPr>
          <a:xfrm>
            <a:off x="6986546" y="3755256"/>
            <a:ext cx="49817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“For example, students with part-time jobs or those unaware of research opportunities or cultural norms associated with research due to various backgrounds are provided an opportunity to 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engage with the scientific method firsthand. It may also provide a resume experience that students can leverage for more research opportunities later in their academic career.”. </a:t>
            </a:r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4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F0548-009D-6AD1-77FF-4F63EE073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A95B2-4DCD-E36B-B181-EA5078D9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Enrichment</a:t>
            </a:r>
          </a:p>
        </p:txBody>
      </p:sp>
      <p:pic>
        <p:nvPicPr>
          <p:cNvPr id="4" name="Picture 3" descr="EGD IA1 Rectangular Speech Bubble (Used in Layers) | Cojines">
            <a:extLst>
              <a:ext uri="{FF2B5EF4-FFF2-40B4-BE49-F238E27FC236}">
                <a16:creationId xmlns:a16="http://schemas.microsoft.com/office/drawing/2014/main" id="{6E69CE4E-2973-A960-4551-4A5A41752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95" y="1550125"/>
            <a:ext cx="6783105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ree silhouette business man looking vector">
            <a:extLst>
              <a:ext uri="{FF2B5EF4-FFF2-40B4-BE49-F238E27FC236}">
                <a16:creationId xmlns:a16="http://schemas.microsoft.com/office/drawing/2014/main" id="{E475BA68-39A9-1AB8-C5CF-D144F588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87" y="1420514"/>
            <a:ext cx="1045030" cy="20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04FE48-BE14-7698-D5FD-44F6470B5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87" y="4474683"/>
            <a:ext cx="6375216" cy="2173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344FFB-B2C7-A427-AC9F-75B8CF5EC14B}"/>
              </a:ext>
            </a:extLst>
          </p:cNvPr>
          <p:cNvSpPr txBox="1"/>
          <p:nvPr/>
        </p:nvSpPr>
        <p:spPr>
          <a:xfrm>
            <a:off x="4452767" y="978639"/>
            <a:ext cx="7807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TAs described working </a:t>
            </a:r>
            <a:r>
              <a:rPr lang="en-US" sz="2400" dirty="0">
                <a:solidFill>
                  <a:srgbClr val="000000"/>
                </a:solidFill>
                <a:latin typeface="Aptos" panose="020B0004020202020204" pitchFamily="34" charset="0"/>
              </a:rPr>
              <a:t>with each student individually.</a:t>
            </a:r>
            <a:endParaRPr lang="en-US" sz="24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B6BB2B-1A69-02E2-2A19-F18BBE5FA630}"/>
              </a:ext>
            </a:extLst>
          </p:cNvPr>
          <p:cNvSpPr txBox="1"/>
          <p:nvPr/>
        </p:nvSpPr>
        <p:spPr>
          <a:xfrm>
            <a:off x="4452766" y="3567500"/>
            <a:ext cx="78073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TAs acknowledged supporting the students by giving them opportunities for success.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4D64B-C363-11D4-3CFD-F0AFC0FC4D05}"/>
              </a:ext>
            </a:extLst>
          </p:cNvPr>
          <p:cNvSpPr txBox="1"/>
          <p:nvPr/>
        </p:nvSpPr>
        <p:spPr>
          <a:xfrm>
            <a:off x="223702" y="854390"/>
            <a:ext cx="4124183" cy="353943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28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Role: Student Supporter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 implied that their role, purpose, or personal goal was to provide support to their students. Including: empowerment, inclusion, mentorship, and acclimation. </a:t>
            </a:r>
          </a:p>
        </p:txBody>
      </p:sp>
      <p:pic>
        <p:nvPicPr>
          <p:cNvPr id="6" name="Picture 6" descr="Free dress female girl vector">
            <a:extLst>
              <a:ext uri="{FF2B5EF4-FFF2-40B4-BE49-F238E27FC236}">
                <a16:creationId xmlns:a16="http://schemas.microsoft.com/office/drawing/2014/main" id="{DF408531-E56B-4E20-1E3F-660B0BDB4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810" y="4559238"/>
            <a:ext cx="1086803" cy="217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0E58F7-22A0-E3CD-53F8-F16EACBA98F5}"/>
              </a:ext>
            </a:extLst>
          </p:cNvPr>
          <p:cNvSpPr txBox="1"/>
          <p:nvPr/>
        </p:nvSpPr>
        <p:spPr>
          <a:xfrm>
            <a:off x="6493792" y="1737350"/>
            <a:ext cx="55614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“We are meeting each student where they are…”.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DA8A0-F8A8-877F-DE32-627D053213D5}"/>
              </a:ext>
            </a:extLst>
          </p:cNvPr>
          <p:cNvSpPr txBox="1"/>
          <p:nvPr/>
        </p:nvSpPr>
        <p:spPr>
          <a:xfrm>
            <a:off x="4839443" y="4676544"/>
            <a:ext cx="54745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“[The course] provides research inclusivity to a very diverse group of students. Unlike the traditional research opportunities, in a CURE class all students have access to research because it has been incorporated into the course work.” </a:t>
            </a:r>
          </a:p>
        </p:txBody>
      </p:sp>
    </p:spTree>
    <p:extLst>
      <p:ext uri="{BB962C8B-B14F-4D97-AF65-F5344CB8AC3E}">
        <p14:creationId xmlns:p14="http://schemas.microsoft.com/office/powerpoint/2010/main" val="216818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F503B-569C-1F38-F35B-54542C004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87F63-5BE8-FC23-03ED-80352DE5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68" y="-181689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49DC2-7BA3-4471-85E1-D1A871F1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2470483"/>
            <a:ext cx="7203604" cy="3706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Other Major Themes from Qualitative Coding of Prompts: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5108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54748-A646-C053-FC9C-D88D1698F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Spinning Plates outline">
            <a:extLst>
              <a:ext uri="{FF2B5EF4-FFF2-40B4-BE49-F238E27FC236}">
                <a16:creationId xmlns:a16="http://schemas.microsoft.com/office/drawing/2014/main" id="{5BAB315B-C4AA-B074-5167-8F50E73F9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4619" y="731019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1C043-AC03-8C92-0EFD-AD994BB39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68" y="-181689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E51AF-C459-1CE6-0212-6EC7CB3C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041009"/>
            <a:ext cx="7203604" cy="51359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Major Themes from Coding: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Conflict of Responsibilities </a:t>
            </a:r>
          </a:p>
          <a:p>
            <a:r>
              <a:rPr lang="en-US" dirty="0"/>
              <a:t>TA describes multiple things that they are working on that interfere with TA responsibilities</a:t>
            </a:r>
          </a:p>
          <a:p>
            <a:r>
              <a:rPr lang="en-US" dirty="0"/>
              <a:t>TA recognizes when others are doing well in this area</a:t>
            </a:r>
          </a:p>
          <a:p>
            <a:r>
              <a:rPr lang="en-US" dirty="0"/>
              <a:t>TA recognizes when they themselves are doing well in this too. </a:t>
            </a:r>
          </a:p>
          <a:p>
            <a:r>
              <a:rPr lang="en-US" dirty="0"/>
              <a:t>TA had a plan to build a schedule to grade due to their fluctuating workload</a:t>
            </a:r>
          </a:p>
        </p:txBody>
      </p:sp>
    </p:spTree>
    <p:extLst>
      <p:ext uri="{BB962C8B-B14F-4D97-AF65-F5344CB8AC3E}">
        <p14:creationId xmlns:p14="http://schemas.microsoft.com/office/powerpoint/2010/main" val="262510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5FC20-F9C0-445C-3203-B0C3E47A7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960CA-B96A-795E-66AC-7E011E1F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1570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539C9-5D44-2B72-BDB0-ADE41B4F3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35" y="1043993"/>
            <a:ext cx="5991665" cy="5703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Major Themes from Coding: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Meeting Expectations </a:t>
            </a:r>
          </a:p>
          <a:p>
            <a:r>
              <a:rPr lang="en-US" dirty="0"/>
              <a:t>TA describes fulfilling a set of standards or responsibilities through competence, reflection and continuous growth.</a:t>
            </a:r>
          </a:p>
          <a:p>
            <a:r>
              <a:rPr lang="en-US" dirty="0"/>
              <a:t>Upholding the required standards for the course through the different descriptions given.</a:t>
            </a:r>
          </a:p>
        </p:txBody>
      </p:sp>
      <p:pic>
        <p:nvPicPr>
          <p:cNvPr id="5" name="Picture 4" descr="Birds flying in formation">
            <a:extLst>
              <a:ext uri="{FF2B5EF4-FFF2-40B4-BE49-F238E27FC236}">
                <a16:creationId xmlns:a16="http://schemas.microsoft.com/office/drawing/2014/main" id="{834F38C7-8FF6-D3B0-BA60-963DE46A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2" r="31569" b="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210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97651-4CD5-8AF1-AB58-2F910B7F8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03CE8-CA9E-EB16-86B5-130578C0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53"/>
            <a:ext cx="5387502" cy="1325563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FE7DD-39DC-408B-8D30-82AD8EE39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61" y="946398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Major Themes from Coding: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Workload</a:t>
            </a:r>
          </a:p>
          <a:p>
            <a:r>
              <a:rPr lang="en-US" dirty="0"/>
              <a:t>TA discusses the similarities or differences in their work compared to other </a:t>
            </a:r>
            <a:r>
              <a:rPr lang="en-US" dirty="0" err="1"/>
              <a:t>TAs.</a:t>
            </a:r>
            <a:r>
              <a:rPr lang="en-US" dirty="0"/>
              <a:t> </a:t>
            </a:r>
          </a:p>
          <a:p>
            <a:r>
              <a:rPr lang="en-US" dirty="0"/>
              <a:t>Can be a comparison of inequitable or equitable workload.</a:t>
            </a:r>
          </a:p>
        </p:txBody>
      </p:sp>
      <p:pic>
        <p:nvPicPr>
          <p:cNvPr id="5" name="Picture 4" descr="Closeup of hand pointing to line in book">
            <a:extLst>
              <a:ext uri="{FF2B5EF4-FFF2-40B4-BE49-F238E27FC236}">
                <a16:creationId xmlns:a16="http://schemas.microsoft.com/office/drawing/2014/main" id="{9829B97E-D993-D420-FC43-21D0E26C7C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2" r="30341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627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6A17D-4CFA-6FBA-DAD1-01BD4CA3D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F3BE1-3BD7-7167-4DF8-43607206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75044"/>
            <a:ext cx="5387502" cy="1325563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130B-BDE8-B3F9-4714-D23282A53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04" y="1392518"/>
            <a:ext cx="53875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Major Themes from Coding: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Professional Effectiveness </a:t>
            </a:r>
            <a:r>
              <a:rPr lang="en-US" dirty="0"/>
              <a:t> </a:t>
            </a:r>
          </a:p>
          <a:p>
            <a:r>
              <a:rPr lang="en-US" dirty="0"/>
              <a:t>TA outlines the development and improvement of teaching techniques along with the efficient and coherent conveying of information between themselves and others.</a:t>
            </a:r>
          </a:p>
        </p:txBody>
      </p:sp>
      <p:pic>
        <p:nvPicPr>
          <p:cNvPr id="5" name="Picture 4" descr="Shoes on stairs">
            <a:extLst>
              <a:ext uri="{FF2B5EF4-FFF2-40B4-BE49-F238E27FC236}">
                <a16:creationId xmlns:a16="http://schemas.microsoft.com/office/drawing/2014/main" id="{397E4E4E-8E9E-69D5-889C-16D301A1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43" r="17160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23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F92A7-6F26-1363-CB51-81C207AC8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CFA7-173D-EAB8-0F36-9ED5044C7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C7AD4-0E82-6500-7E5E-CB793D17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05" y="798914"/>
            <a:ext cx="11787189" cy="52601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dirty="0">
                <a:latin typeface="Aptos" panose="020B0004020202020204" pitchFamily="34" charset="0"/>
              </a:rPr>
              <a:t>Mentoring Focus Coding Analysis:</a:t>
            </a:r>
          </a:p>
          <a:p>
            <a:pPr marL="0" indent="0">
              <a:buNone/>
            </a:pPr>
            <a:endParaRPr lang="en-US" sz="4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Prompt: Which area of mentoring would you like to focus on and work more on this semester? </a:t>
            </a:r>
            <a:r>
              <a:rPr lang="en-US" sz="4000" dirty="0">
                <a:solidFill>
                  <a:srgbClr val="000000"/>
                </a:solidFill>
                <a:latin typeface="Aptos" panose="020B0004020202020204" pitchFamily="34" charset="0"/>
              </a:rPr>
              <a:t>What is a tangible thing that you are going to do to address that area of mentoring?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marL="0" indent="0">
              <a:buNone/>
            </a:pPr>
            <a:endParaRPr lang="en-US" sz="4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  <a:latin typeface="Aptos" panose="020B0004020202020204" pitchFamily="34" charset="0"/>
              </a:rPr>
              <a:t>Codes came from three themes: </a:t>
            </a:r>
            <a:r>
              <a:rPr lang="en-US" sz="4000" b="1" dirty="0">
                <a:solidFill>
                  <a:srgbClr val="000000"/>
                </a:solidFill>
                <a:latin typeface="Aptos" panose="020B0004020202020204" pitchFamily="34" charset="0"/>
              </a:rPr>
              <a:t>Enrichment, Conflict of Responsibilities, and Professional Effectiveness.</a:t>
            </a:r>
            <a:endParaRPr lang="en-US" sz="400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78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FBE1-6424-17C8-07C0-8EF925E0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14DA-280A-72B4-6349-F05F364A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Enrichment</a:t>
            </a:r>
          </a:p>
        </p:txBody>
      </p:sp>
      <p:pic>
        <p:nvPicPr>
          <p:cNvPr id="4" name="Picture 3" descr="EGD IA1 Rectangular Speech Bubble (Used in Layers) | Cojines">
            <a:extLst>
              <a:ext uri="{FF2B5EF4-FFF2-40B4-BE49-F238E27FC236}">
                <a16:creationId xmlns:a16="http://schemas.microsoft.com/office/drawing/2014/main" id="{1B2D3756-2AB4-F80C-A0E5-5C6A9E01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38" y="375270"/>
            <a:ext cx="6997668" cy="14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ree silhouette business man looking vector">
            <a:extLst>
              <a:ext uri="{FF2B5EF4-FFF2-40B4-BE49-F238E27FC236}">
                <a16:creationId xmlns:a16="http://schemas.microsoft.com/office/drawing/2014/main" id="{F29A9A87-C20A-E570-FB3F-DABAA552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78" y="134956"/>
            <a:ext cx="850652" cy="170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8B89A4-0470-ED07-A1F4-8922FB94AECF}"/>
              </a:ext>
            </a:extLst>
          </p:cNvPr>
          <p:cNvSpPr txBox="1"/>
          <p:nvPr/>
        </p:nvSpPr>
        <p:spPr>
          <a:xfrm>
            <a:off x="227168" y="598939"/>
            <a:ext cx="4124183" cy="52322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  <a:latin typeface="Aptos" panose="020B0004020202020204" pitchFamily="34" charset="0"/>
              </a:rPr>
              <a:t>Learning Focused</a:t>
            </a: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8BE167-D3EC-E282-25BD-4CB25BF3B6C2}"/>
              </a:ext>
            </a:extLst>
          </p:cNvPr>
          <p:cNvSpPr txBox="1"/>
          <p:nvPr/>
        </p:nvSpPr>
        <p:spPr>
          <a:xfrm>
            <a:off x="6168189" y="431417"/>
            <a:ext cx="59870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“Building confidence; I have noticed some students are scared of making mistakes in class and get really concerned when they realize it. I would like to encourage them to have a growth mindset.” 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6DA627-AD76-ACDC-2369-7D85D20951E5}"/>
              </a:ext>
            </a:extLst>
          </p:cNvPr>
          <p:cNvSpPr txBox="1"/>
          <p:nvPr/>
        </p:nvSpPr>
        <p:spPr>
          <a:xfrm>
            <a:off x="227168" y="2315701"/>
            <a:ext cx="4124183" cy="52322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  <a:latin typeface="Aptos" panose="020B0004020202020204" pitchFamily="34" charset="0"/>
              </a:rPr>
              <a:t>Role: Student Supporter 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0A5DEAFB-4CBA-7E25-3E71-85F63A392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51046" r="57815" b="-1"/>
          <a:stretch/>
        </p:blipFill>
        <p:spPr bwMode="auto">
          <a:xfrm>
            <a:off x="11341529" y="2300818"/>
            <a:ext cx="523493" cy="17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A62219-4CD2-16DC-EA53-770AD51FF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522" y="2394132"/>
            <a:ext cx="5680791" cy="889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8ED9FC-EBE2-878B-EEBE-E800FDE17815}"/>
              </a:ext>
            </a:extLst>
          </p:cNvPr>
          <p:cNvSpPr txBox="1"/>
          <p:nvPr/>
        </p:nvSpPr>
        <p:spPr>
          <a:xfrm>
            <a:off x="5634792" y="2485194"/>
            <a:ext cx="47985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“I want to help [students] realize scientific skills develop through effort and practice.</a:t>
            </a:r>
            <a:r>
              <a:rPr lang="en-US" sz="2000" dirty="0">
                <a:latin typeface="Aptos" panose="020B0004020202020204" pitchFamily="34" charset="0"/>
              </a:rPr>
              <a:t>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A8105-E843-CA22-1FDE-433941ED4BF2}"/>
              </a:ext>
            </a:extLst>
          </p:cNvPr>
          <p:cNvSpPr txBox="1"/>
          <p:nvPr/>
        </p:nvSpPr>
        <p:spPr>
          <a:xfrm>
            <a:off x="227168" y="4019080"/>
            <a:ext cx="4124183" cy="52322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rgbClr val="000000"/>
                </a:solidFill>
                <a:latin typeface="Aptos" panose="020B0004020202020204" pitchFamily="34" charset="0"/>
              </a:rPr>
              <a:t>Forward-thinking</a:t>
            </a:r>
          </a:p>
        </p:txBody>
      </p:sp>
      <p:pic>
        <p:nvPicPr>
          <p:cNvPr id="27" name="Picture 12" descr="Free success winning female vector">
            <a:extLst>
              <a:ext uri="{FF2B5EF4-FFF2-40B4-BE49-F238E27FC236}">
                <a16:creationId xmlns:a16="http://schemas.microsoft.com/office/drawing/2014/main" id="{DC42CD6F-3798-7ADA-53FD-162DD9237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8313" b="6763"/>
          <a:stretch/>
        </p:blipFill>
        <p:spPr bwMode="auto">
          <a:xfrm>
            <a:off x="4138753" y="4609580"/>
            <a:ext cx="1018786" cy="18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EGD IA1 Rectangular Speech Bubble (Used in Layers) | Cojines">
            <a:extLst>
              <a:ext uri="{FF2B5EF4-FFF2-40B4-BE49-F238E27FC236}">
                <a16:creationId xmlns:a16="http://schemas.microsoft.com/office/drawing/2014/main" id="{A6B9DEFC-E06E-C8AB-A7ED-000E1597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941" y="4327487"/>
            <a:ext cx="6997668" cy="23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18B28-1D93-145C-8FEA-5924F760D9F1}"/>
              </a:ext>
            </a:extLst>
          </p:cNvPr>
          <p:cNvSpPr txBox="1"/>
          <p:nvPr/>
        </p:nvSpPr>
        <p:spPr>
          <a:xfrm>
            <a:off x="6321301" y="4482502"/>
            <a:ext cx="56807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“I want to make sure that students are learning skills that will make them effective scientists and motivated learners in the future. I think having them self-reflect on their contributions to their research projects and imagine future directions for those projects can stimulate creativity and independence.</a:t>
            </a:r>
            <a:r>
              <a:rPr lang="en-US" sz="2000" dirty="0">
                <a:latin typeface="Aptos" panose="020B00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523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78D9A-2F17-4113-9CA3-EDAF0634D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FB716-A6DC-F321-1122-71F05377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Enrichment</a:t>
            </a:r>
          </a:p>
        </p:txBody>
      </p:sp>
      <p:pic>
        <p:nvPicPr>
          <p:cNvPr id="4" name="Picture 3" descr="EGD IA1 Rectangular Speech Bubble (Used in Layers) | Cojines">
            <a:extLst>
              <a:ext uri="{FF2B5EF4-FFF2-40B4-BE49-F238E27FC236}">
                <a16:creationId xmlns:a16="http://schemas.microsoft.com/office/drawing/2014/main" id="{3F42988A-C331-7757-4E6D-17E11C00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68" y="3418059"/>
            <a:ext cx="5237747" cy="14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ree silhouette business man looking vector">
            <a:extLst>
              <a:ext uri="{FF2B5EF4-FFF2-40B4-BE49-F238E27FC236}">
                <a16:creationId xmlns:a16="http://schemas.microsoft.com/office/drawing/2014/main" id="{6DD50C70-82C8-83D0-EC5F-65E8E134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08" y="3556798"/>
            <a:ext cx="850652" cy="170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42FFAB-88D2-961F-7B8F-8D2265D11D14}"/>
              </a:ext>
            </a:extLst>
          </p:cNvPr>
          <p:cNvSpPr txBox="1"/>
          <p:nvPr/>
        </p:nvSpPr>
        <p:spPr>
          <a:xfrm>
            <a:off x="250218" y="708326"/>
            <a:ext cx="5508108" cy="1815882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2800" b="1" dirty="0">
                <a:latin typeface="Aptos" panose="020B0004020202020204" pitchFamily="34" charset="0"/>
              </a:rPr>
              <a:t>Connection</a:t>
            </a:r>
            <a:r>
              <a:rPr lang="en-US" sz="2800" dirty="0">
                <a:latin typeface="Aptos" panose="020B0004020202020204" pitchFamily="34" charset="0"/>
              </a:rPr>
              <a:t> </a:t>
            </a:r>
          </a:p>
          <a:p>
            <a:pPr marL="0" indent="0" fontAlgn="base">
              <a:buNone/>
            </a:pPr>
            <a:r>
              <a:rPr lang="en-US" sz="2800" dirty="0">
                <a:latin typeface="Aptos" panose="020B0004020202020204" pitchFamily="34" charset="0"/>
              </a:rPr>
              <a:t>TA describes the level of interaction and closeness between the TA and the student.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13634-8E79-0E0E-FE9B-EE5182A49DBA}"/>
              </a:ext>
            </a:extLst>
          </p:cNvPr>
          <p:cNvSpPr txBox="1"/>
          <p:nvPr/>
        </p:nvSpPr>
        <p:spPr>
          <a:xfrm>
            <a:off x="7624103" y="3501235"/>
            <a:ext cx="45678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“Foster independence in research. One way I can do that is discuss how I can help them but let them work on their own as much as possible.”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5FCD8-E861-5FE6-FC71-B0A0FF873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294" y="725955"/>
            <a:ext cx="5061517" cy="1626194"/>
          </a:xfrm>
          <a:prstGeom prst="rect">
            <a:avLst/>
          </a:prstGeom>
        </p:spPr>
      </p:pic>
      <p:pic>
        <p:nvPicPr>
          <p:cNvPr id="11" name="Picture 6" descr="Free dress female girl vector">
            <a:extLst>
              <a:ext uri="{FF2B5EF4-FFF2-40B4-BE49-F238E27FC236}">
                <a16:creationId xmlns:a16="http://schemas.microsoft.com/office/drawing/2014/main" id="{373B0E46-5AEA-CC74-3585-AF65E82C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811" y="708326"/>
            <a:ext cx="870189" cy="174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E1273-EE12-4054-5352-2EB37BF82128}"/>
              </a:ext>
            </a:extLst>
          </p:cNvPr>
          <p:cNvSpPr txBox="1"/>
          <p:nvPr/>
        </p:nvSpPr>
        <p:spPr>
          <a:xfrm>
            <a:off x="6416893" y="944674"/>
            <a:ext cx="41076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“And I also want to use ice breakers during the class to help my students relax and bond with them as a communication strategy.”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E7B40-6D9F-E824-FAE2-AA28A3042562}"/>
              </a:ext>
            </a:extLst>
          </p:cNvPr>
          <p:cNvSpPr txBox="1"/>
          <p:nvPr/>
        </p:nvSpPr>
        <p:spPr>
          <a:xfrm>
            <a:off x="250218" y="2824126"/>
            <a:ext cx="6001405" cy="267765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2800" b="1" dirty="0">
                <a:latin typeface="Aptos" panose="020B0004020202020204" pitchFamily="34" charset="0"/>
              </a:rPr>
              <a:t>Role: Research Mentor</a:t>
            </a:r>
          </a:p>
          <a:p>
            <a:pPr marL="0" indent="0" fontAlgn="base">
              <a:buNone/>
            </a:pPr>
            <a:r>
              <a:rPr lang="en-US" sz="2800" dirty="0">
                <a:latin typeface="Aptos" panose="020B0004020202020204" pitchFamily="34" charset="0"/>
              </a:rPr>
              <a:t>TA describes offering guidance or support to students in a manner that would allow students to develop their autonomy and independence as a researcher</a:t>
            </a:r>
          </a:p>
        </p:txBody>
      </p:sp>
    </p:spTree>
    <p:extLst>
      <p:ext uri="{BB962C8B-B14F-4D97-AF65-F5344CB8AC3E}">
        <p14:creationId xmlns:p14="http://schemas.microsoft.com/office/powerpoint/2010/main" val="486928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Bird's eye view of a person's hand planting">
            <a:extLst>
              <a:ext uri="{FF2B5EF4-FFF2-40B4-BE49-F238E27FC236}">
                <a16:creationId xmlns:a16="http://schemas.microsoft.com/office/drawing/2014/main" id="{01611E2B-6729-9E11-3B49-B3E8DB856E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97" r="2642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489" y="0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Course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489" y="1936917"/>
            <a:ext cx="6692941" cy="47177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First-Year Biology Majors Biology Laboratory CURE</a:t>
            </a:r>
          </a:p>
          <a:p>
            <a:pPr marL="0" indent="0">
              <a:buNone/>
            </a:pPr>
            <a:endParaRPr lang="en-US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Semester-long community-based research project examining the soil microbiomes within the local community urban gardens</a:t>
            </a:r>
          </a:p>
          <a:p>
            <a:pPr marL="0" indent="0">
              <a:buNone/>
            </a:pPr>
            <a:endParaRPr lang="en-US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200 students Fall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100 students Spring</a:t>
            </a:r>
          </a:p>
          <a:p>
            <a:pPr marL="0" indent="0">
              <a:buNone/>
            </a:pPr>
            <a:endParaRPr lang="en-US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5 TAs Fall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3 TAs Spring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47885FE-15D2-9E95-64C6-AB64784A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2" y="3861735"/>
            <a:ext cx="2144762" cy="11635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441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7EDB9-5F10-DFFD-407D-B15C745C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2557"/>
            <a:ext cx="10515600" cy="1325563"/>
          </a:xfrm>
        </p:spPr>
        <p:txBody>
          <a:bodyPr/>
          <a:lstStyle/>
          <a:p>
            <a:r>
              <a:rPr lang="en-US" dirty="0"/>
              <a:t>Conflict of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3FE76-1622-8BAC-35F7-FC1DA6FB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78" y="1115119"/>
            <a:ext cx="4614964" cy="1389972"/>
          </a:xfrm>
          <a:ln w="76200">
            <a:solidFill>
              <a:schemeClr val="accent4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Aptos" panose="020B0004020202020204" pitchFamily="34" charset="0"/>
              </a:rPr>
              <a:t>Advanced Planning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 describes setting a plan to optimize student learning.</a:t>
            </a:r>
          </a:p>
        </p:txBody>
      </p:sp>
      <p:pic>
        <p:nvPicPr>
          <p:cNvPr id="4" name="Picture 12" descr="Free success winning female vector">
            <a:extLst>
              <a:ext uri="{FF2B5EF4-FFF2-40B4-BE49-F238E27FC236}">
                <a16:creationId xmlns:a16="http://schemas.microsoft.com/office/drawing/2014/main" id="{CEB46298-0843-3B14-5F03-875AD22A2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8313" b="6763"/>
          <a:stretch/>
        </p:blipFill>
        <p:spPr bwMode="auto">
          <a:xfrm>
            <a:off x="10971874" y="765075"/>
            <a:ext cx="1136761" cy="20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58F36778-879B-225C-BC47-39437F779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51046" r="57815" b="-1"/>
          <a:stretch/>
        </p:blipFill>
        <p:spPr bwMode="auto">
          <a:xfrm>
            <a:off x="11309462" y="4490880"/>
            <a:ext cx="709562" cy="232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7C1F51-9E13-B1B5-1131-1394F32A0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610" y="4863547"/>
            <a:ext cx="3215791" cy="19563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3F9107-5561-7D97-A10A-BB70452946AC}"/>
              </a:ext>
            </a:extLst>
          </p:cNvPr>
          <p:cNvSpPr txBox="1"/>
          <p:nvPr/>
        </p:nvSpPr>
        <p:spPr>
          <a:xfrm>
            <a:off x="8077200" y="4913448"/>
            <a:ext cx="2321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“I feel like I struggle with knowing when to step in and help. On the one hand, I don't want anyone to be confused.”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422ED-59DB-3739-1806-592734E2C9C8}"/>
              </a:ext>
            </a:extLst>
          </p:cNvPr>
          <p:cNvSpPr txBox="1"/>
          <p:nvPr/>
        </p:nvSpPr>
        <p:spPr>
          <a:xfrm>
            <a:off x="125479" y="2897255"/>
            <a:ext cx="7558690" cy="267765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i="0" dirty="0">
                <a:effectLst/>
                <a:latin typeface="Aptos" panose="020B0004020202020204" pitchFamily="34" charset="0"/>
              </a:rPr>
              <a:t>Struggle</a:t>
            </a:r>
          </a:p>
          <a:p>
            <a:r>
              <a:rPr lang="en-US" sz="2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 explains that how they are struggling with delegation of tasks, time management, grading, unpredictability of research and/or lack of expertise. More than a feeling of inadequacy</a:t>
            </a: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. TA describes exactly what they need to work on.</a:t>
            </a:r>
            <a:endParaRPr lang="en-US" sz="2800" dirty="0">
              <a:effectLst/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63024C-2AC6-5B45-EDC6-64DCB3CE5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961" y="715919"/>
            <a:ext cx="3215791" cy="1956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7E708B-B518-8FE4-4A1D-7915317988F9}"/>
              </a:ext>
            </a:extLst>
          </p:cNvPr>
          <p:cNvSpPr txBox="1"/>
          <p:nvPr/>
        </p:nvSpPr>
        <p:spPr>
          <a:xfrm>
            <a:off x="7830969" y="764243"/>
            <a:ext cx="28670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“I am planning to take some class time to show them how to effectively use Excel as many are still struggling with it.”</a:t>
            </a:r>
          </a:p>
          <a:p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8693E-ECA0-4B5B-C2B0-2BC2B7106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55A1-9CF8-443A-7615-7FFF6ABF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2274"/>
            <a:ext cx="10515600" cy="1325563"/>
          </a:xfrm>
        </p:spPr>
        <p:txBody>
          <a:bodyPr/>
          <a:lstStyle/>
          <a:p>
            <a:r>
              <a:rPr lang="en-US" dirty="0"/>
              <a:t>Professional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B408C-96BE-090B-E999-E19BCA77B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19" y="1083289"/>
            <a:ext cx="11114563" cy="1437661"/>
          </a:xfrm>
          <a:ln w="76200">
            <a:solidFill>
              <a:schemeClr val="accent4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tos" panose="020B0004020202020204" pitchFamily="34" charset="0"/>
              </a:rPr>
              <a:t>Communication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 explained their prompt correspondence with their students, teaching team members, instructor, and others.</a:t>
            </a:r>
            <a:endParaRPr lang="en-US" dirty="0"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12" descr="Free success winning female vector">
            <a:extLst>
              <a:ext uri="{FF2B5EF4-FFF2-40B4-BE49-F238E27FC236}">
                <a16:creationId xmlns:a16="http://schemas.microsoft.com/office/drawing/2014/main" id="{A3A7AE52-5EC3-EDF1-F9E9-2636A65DB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8313" b="6763"/>
          <a:stretch/>
        </p:blipFill>
        <p:spPr bwMode="auto">
          <a:xfrm>
            <a:off x="4455921" y="4500935"/>
            <a:ext cx="1136761" cy="20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GD IA1 Rectangular Speech Bubble (Used in Layers) | Cojines">
            <a:extLst>
              <a:ext uri="{FF2B5EF4-FFF2-40B4-BE49-F238E27FC236}">
                <a16:creationId xmlns:a16="http://schemas.microsoft.com/office/drawing/2014/main" id="{5DDFAA53-AD99-BE59-E870-3247DE8F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726956"/>
            <a:ext cx="5648473" cy="18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DFEEFD-884B-0843-3AEF-4B185D89B3C8}"/>
              </a:ext>
            </a:extLst>
          </p:cNvPr>
          <p:cNvSpPr txBox="1"/>
          <p:nvPr/>
        </p:nvSpPr>
        <p:spPr>
          <a:xfrm>
            <a:off x="6609522" y="4846766"/>
            <a:ext cx="47797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“I would like to focus on maintaining effective communication. In a mentor-mentee setup, I believe it is crucial to be accessible to students, especially in research. 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34882-357F-550C-73E3-130331A78865}"/>
              </a:ext>
            </a:extLst>
          </p:cNvPr>
          <p:cNvSpPr txBox="1"/>
          <p:nvPr/>
        </p:nvSpPr>
        <p:spPr>
          <a:xfrm>
            <a:off x="1121945" y="3187594"/>
            <a:ext cx="9948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 may have included how the CURE course helped them hone their skill in communication. TA may have mentioned the importance of clear communication.</a:t>
            </a:r>
            <a:endParaRPr lang="en-US" sz="2400" dirty="0"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6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Lessons Learned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What did </a:t>
            </a:r>
            <a:r>
              <a:rPr lang="en-US" i="1" dirty="0"/>
              <a:t>you </a:t>
            </a:r>
            <a:r>
              <a:rPr lang="en-US" dirty="0"/>
              <a:t>learn from implementing your activity, resource, or intervention?: </a:t>
            </a:r>
          </a:p>
          <a:p>
            <a:pPr marL="0" indent="0">
              <a:buNone/>
            </a:pPr>
            <a:r>
              <a:rPr lang="en-US" dirty="0"/>
              <a:t>	That TAs get it but can confuse 	CURE practices with other 	pedagogical practices.</a:t>
            </a:r>
          </a:p>
          <a:p>
            <a:endParaRPr lang="en-US" dirty="0"/>
          </a:p>
          <a:p>
            <a:r>
              <a:rPr lang="en-US" dirty="0"/>
              <a:t>What next?: </a:t>
            </a:r>
          </a:p>
          <a:p>
            <a:pPr marL="0" indent="0">
              <a:buNone/>
            </a:pPr>
            <a:r>
              <a:rPr lang="en-US" dirty="0"/>
              <a:t>	Plan to continue analysis of codes 	this fall. Continue to develop TA PD 	in CUREs and expand for those lab 	courses outside of CUREs in the 	</a:t>
            </a:r>
            <a:r>
              <a:rPr lang="en-US" b="1" dirty="0"/>
              <a:t>mentorship</a:t>
            </a:r>
            <a:r>
              <a:rPr lang="en-US" dirty="0"/>
              <a:t> area.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6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rawings on colorful paper">
            <a:extLst>
              <a:ext uri="{FF2B5EF4-FFF2-40B4-BE49-F238E27FC236}">
                <a16:creationId xmlns:a16="http://schemas.microsoft.com/office/drawing/2014/main" id="{EA21DAA5-08A5-D6CE-CA57-A597EFF5A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41" r="36498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731" y="271462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Resource Focus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731" y="1851903"/>
            <a:ext cx="6377994" cy="4846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Working with TAs on:</a:t>
            </a:r>
          </a:p>
          <a:p>
            <a:pPr marL="457200" indent="-457200">
              <a:buAutoNum type="arabicParenBoth"/>
            </a:pPr>
            <a:r>
              <a:rPr lang="en-US" sz="2400" dirty="0">
                <a:latin typeface="Aptos" panose="020B0004020202020204" pitchFamily="34" charset="0"/>
              </a:rPr>
              <a:t>understanding the benefits of CUREs, and </a:t>
            </a:r>
          </a:p>
          <a:p>
            <a:pPr marL="457200" indent="-457200">
              <a:buAutoNum type="arabicParenBoth"/>
            </a:pPr>
            <a:r>
              <a:rPr lang="en-US" sz="2400" dirty="0">
                <a:latin typeface="Aptos" panose="020B0004020202020204" pitchFamily="34" charset="0"/>
              </a:rPr>
              <a:t>growing their mentoring skills.</a:t>
            </a:r>
          </a:p>
          <a:p>
            <a:pPr marL="0" indent="0">
              <a:buNone/>
            </a:pPr>
            <a:endParaRPr lang="en-US" sz="2400" i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Aptos" panose="020B0004020202020204" pitchFamily="34" charset="0"/>
              </a:rPr>
              <a:t>Learning Outcomes/Objectives</a:t>
            </a:r>
          </a:p>
          <a:p>
            <a:pPr marL="457200" lvl="1" indent="0">
              <a:buNone/>
            </a:pPr>
            <a:r>
              <a:rPr lang="en-US" dirty="0">
                <a:latin typeface="Aptos" panose="020B0004020202020204" pitchFamily="34" charset="0"/>
              </a:rPr>
              <a:t>#1: Demonstrate understanding of the benefits of CUREs.</a:t>
            </a:r>
          </a:p>
          <a:p>
            <a:pPr marL="457200" lvl="1" indent="0">
              <a:buNone/>
            </a:pPr>
            <a:r>
              <a:rPr lang="en-US" dirty="0">
                <a:latin typeface="Aptos" panose="020B0004020202020204" pitchFamily="34" charset="0"/>
              </a:rPr>
              <a:t>#2: Demonstrate areas to grow their mentoring skills.</a:t>
            </a:r>
          </a:p>
        </p:txBody>
      </p:sp>
    </p:spTree>
    <p:extLst>
      <p:ext uri="{BB962C8B-B14F-4D97-AF65-F5344CB8AC3E}">
        <p14:creationId xmlns:p14="http://schemas.microsoft.com/office/powerpoint/2010/main" val="862626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7752"/>
            <a:ext cx="10515600" cy="1325563"/>
          </a:xfrm>
        </p:spPr>
        <p:txBody>
          <a:bodyPr/>
          <a:lstStyle/>
          <a:p>
            <a:r>
              <a:rPr lang="en-US" dirty="0"/>
              <a:t>Evaluation Strategies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731406-3D1A-2D40-B0D7-A45BCFDF4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0240760"/>
              </p:ext>
            </p:extLst>
          </p:nvPr>
        </p:nvGraphicFramePr>
        <p:xfrm>
          <a:off x="948369" y="845125"/>
          <a:ext cx="10515600" cy="4787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1026309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38913956"/>
                    </a:ext>
                  </a:extLst>
                </a:gridCol>
              </a:tblGrid>
              <a:tr h="1192997">
                <a:tc>
                  <a:txBody>
                    <a:bodyPr/>
                    <a:lstStyle/>
                    <a:p>
                      <a:r>
                        <a:rPr lang="en-US" sz="2800" dirty="0"/>
                        <a:t>Learning Outcome/Objective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Associated Evaluation Strategy/Strategies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08370"/>
                  </a:ext>
                </a:extLst>
              </a:tr>
              <a:tr h="1434266">
                <a:tc>
                  <a:txBody>
                    <a:bodyPr/>
                    <a:lstStyle/>
                    <a:p>
                      <a:pPr marL="9525" lvl="1" indent="0">
                        <a:tabLst/>
                      </a:pPr>
                      <a:r>
                        <a:rPr lang="en-US" sz="2800" dirty="0"/>
                        <a:t>Demonstrate understanding of the benefits of CUREs.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Mid semester survey prompt asking TA to provide what they see as a benefit of CUREs.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727176"/>
                  </a:ext>
                </a:extLst>
              </a:tr>
              <a:tr h="2160278">
                <a:tc>
                  <a:txBody>
                    <a:bodyPr/>
                    <a:lstStyle/>
                    <a:p>
                      <a:r>
                        <a:rPr lang="en-US" sz="2800" dirty="0"/>
                        <a:t>Demonstrate areas to grow their mentoring skills.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Mid semester survey prompt asking TA to provide an area they wish to grow in mentoring.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154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48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67" y="-64131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Activities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166E91D-658A-9D9E-E482-100E0979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46" y="1542362"/>
            <a:ext cx="5411485" cy="338217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925418"/>
            <a:ext cx="5458838" cy="5750804"/>
          </a:xfrm>
        </p:spPr>
        <p:txBody>
          <a:bodyPr>
            <a:normAutofit/>
          </a:bodyPr>
          <a:lstStyle/>
          <a:p>
            <a:r>
              <a:rPr lang="en-US" sz="2400" dirty="0"/>
              <a:t>Team Building (t-shirt design)</a:t>
            </a:r>
          </a:p>
          <a:p>
            <a:r>
              <a:rPr lang="en-US" sz="2400" dirty="0"/>
              <a:t>Intro to Features of CUREs (Auchincloss et al., 2014)</a:t>
            </a:r>
          </a:p>
          <a:p>
            <a:r>
              <a:rPr lang="en-US" sz="2400" dirty="0"/>
              <a:t>Benefits of CUREs Jigsaw Activity (Bangera and Brownell, 2014)</a:t>
            </a:r>
          </a:p>
          <a:p>
            <a:r>
              <a:rPr lang="en-US" sz="2400" dirty="0"/>
              <a:t>True-Good-Beautiful Activity</a:t>
            </a:r>
          </a:p>
          <a:p>
            <a:r>
              <a:rPr lang="en-US" sz="2400" dirty="0"/>
              <a:t>Weekly Check-ins</a:t>
            </a:r>
          </a:p>
          <a:p>
            <a:r>
              <a:rPr lang="en-US" sz="2400" dirty="0"/>
              <a:t>Week 7 Effective Mentoring Reflection on Table from (Fleming et al., 2013)</a:t>
            </a:r>
          </a:p>
          <a:p>
            <a:r>
              <a:rPr lang="en-US" sz="2400" dirty="0"/>
              <a:t>Week 9 Mid semester survey and then one-on-one meeting with TA to discuss mentorship plan d and teaching in CURE context</a:t>
            </a:r>
          </a:p>
        </p:txBody>
      </p:sp>
    </p:spTree>
    <p:extLst>
      <p:ext uri="{BB962C8B-B14F-4D97-AF65-F5344CB8AC3E}">
        <p14:creationId xmlns:p14="http://schemas.microsoft.com/office/powerpoint/2010/main" val="392107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48" y="-289370"/>
            <a:ext cx="10515600" cy="1325563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24" y="809812"/>
            <a:ext cx="6791558" cy="49937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IRB-2024-1543 study approved</a:t>
            </a:r>
          </a:p>
          <a:p>
            <a:r>
              <a:rPr lang="en-US" dirty="0"/>
              <a:t>Qualitative content analysis of survey responses. </a:t>
            </a:r>
          </a:p>
          <a:p>
            <a:r>
              <a:rPr lang="en-US" dirty="0"/>
              <a:t>Three trained undergraduate researchers performed inductive coding of the prompt responses.</a:t>
            </a:r>
          </a:p>
          <a:p>
            <a:r>
              <a:rPr lang="en-US" dirty="0"/>
              <a:t>Then some codes were developed based upon: Goodwin et al., 2021 and Kern, 2022. Overlapping codes were combined as needed.</a:t>
            </a:r>
          </a:p>
          <a:p>
            <a:r>
              <a:rPr lang="en-US" dirty="0"/>
              <a:t>Coders came to 100 % consensus on all coded responses over two rounds of coding through discussion.</a:t>
            </a:r>
          </a:p>
          <a:p>
            <a:endParaRPr lang="en-US" dirty="0"/>
          </a:p>
        </p:txBody>
      </p:sp>
      <p:pic>
        <p:nvPicPr>
          <p:cNvPr id="5" name="Picture 4" descr="A group of men standing together&#10;&#10;AI-generated content may be incorrect.">
            <a:extLst>
              <a:ext uri="{FF2B5EF4-FFF2-40B4-BE49-F238E27FC236}">
                <a16:creationId xmlns:a16="http://schemas.microsoft.com/office/drawing/2014/main" id="{64442B24-4AD7-9C5B-5105-AD8EB3CC8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982" y="1680820"/>
            <a:ext cx="4877594" cy="325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8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4BADD-B6CC-9750-5E56-9C50E0CF8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92DA2-9276-96DB-142A-727B6FA9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0" y="-281570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006A7-075F-6AC9-3074-62471B426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194" y="1325563"/>
            <a:ext cx="6084367" cy="485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Major Themes from Coding: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Enrichment</a:t>
            </a:r>
            <a:r>
              <a:rPr lang="en-US" dirty="0"/>
              <a:t> </a:t>
            </a:r>
          </a:p>
          <a:p>
            <a:r>
              <a:rPr lang="en-US" dirty="0"/>
              <a:t>TA describes engaging and creating an environment where the focus is the relationship with the student via helping students in their courses and building upon student experiences.</a:t>
            </a:r>
          </a:p>
        </p:txBody>
      </p:sp>
      <p:pic>
        <p:nvPicPr>
          <p:cNvPr id="5" name="Picture 4" descr="A group of people standing in a garden&#10;&#10;AI-generated content may be incorrect.">
            <a:extLst>
              <a:ext uri="{FF2B5EF4-FFF2-40B4-BE49-F238E27FC236}">
                <a16:creationId xmlns:a16="http://schemas.microsoft.com/office/drawing/2014/main" id="{56EFB0FF-F120-4CBF-3A32-6CB74607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03" b="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69925-70F0-CDEA-CF1D-F7E880FEF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AACD-19B9-7C6C-CE93-2F585DFF8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6AFBE-337D-7AEC-FE00-B282FB226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05" y="798914"/>
            <a:ext cx="11787189" cy="52601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dirty="0">
                <a:latin typeface="Aptos" panose="020B0004020202020204" pitchFamily="34" charset="0"/>
              </a:rPr>
              <a:t>Benefits of CUREs Coding Analysis:</a:t>
            </a:r>
          </a:p>
          <a:p>
            <a:pPr marL="0" indent="0">
              <a:buNone/>
            </a:pPr>
            <a:endParaRPr lang="en-US" sz="4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Prompt: What are the benefits of a CURE course? </a:t>
            </a:r>
          </a:p>
          <a:p>
            <a:pPr marL="0" indent="0">
              <a:buNone/>
            </a:pPr>
            <a:endParaRPr lang="en-US" sz="4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  <a:latin typeface="Aptos" panose="020B0004020202020204" pitchFamily="34" charset="0"/>
              </a:rPr>
              <a:t>100% of codes came from the </a:t>
            </a:r>
            <a:r>
              <a:rPr lang="en-US" sz="4000" b="1" dirty="0">
                <a:solidFill>
                  <a:srgbClr val="000000"/>
                </a:solidFill>
                <a:latin typeface="Aptos" panose="020B0004020202020204" pitchFamily="34" charset="0"/>
              </a:rPr>
              <a:t>Enrichment</a:t>
            </a:r>
            <a:r>
              <a:rPr lang="en-US" sz="4000" dirty="0">
                <a:solidFill>
                  <a:srgbClr val="000000"/>
                </a:solidFill>
                <a:latin typeface="Aptos" panose="020B0004020202020204" pitchFamily="34" charset="0"/>
              </a:rPr>
              <a:t> theme</a:t>
            </a:r>
          </a:p>
          <a:p>
            <a:pPr marL="0" indent="0">
              <a:buNone/>
            </a:pPr>
            <a:endParaRPr lang="en-US" sz="4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00000"/>
                </a:solidFill>
                <a:latin typeface="Aptos" panose="020B0004020202020204" pitchFamily="34" charset="0"/>
              </a:rPr>
              <a:t>Three top codes are presented on the next three slides.</a:t>
            </a:r>
          </a:p>
          <a:p>
            <a:pPr marL="0" indent="0" algn="l" rtl="0" fontAlgn="base">
              <a:lnSpc>
                <a:spcPts val="1538"/>
              </a:lnSpc>
              <a:buNone/>
            </a:pPr>
            <a:endParaRPr lang="en-US" sz="4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endParaRPr lang="en-US" sz="540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04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4CCF8-FDCF-B8F6-4335-3652768E4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4AFD-2D5C-F48B-2DEF-C5F09121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9955"/>
            <a:ext cx="10515600" cy="1325563"/>
          </a:xfrm>
        </p:spPr>
        <p:txBody>
          <a:bodyPr/>
          <a:lstStyle/>
          <a:p>
            <a:r>
              <a:rPr lang="en-US" dirty="0"/>
              <a:t>Enrichment</a:t>
            </a:r>
          </a:p>
        </p:txBody>
      </p:sp>
      <p:pic>
        <p:nvPicPr>
          <p:cNvPr id="4" name="Picture 3" descr="EGD IA1 Rectangular Speech Bubble (Used in Layers) | Cojines">
            <a:extLst>
              <a:ext uri="{FF2B5EF4-FFF2-40B4-BE49-F238E27FC236}">
                <a16:creationId xmlns:a16="http://schemas.microsoft.com/office/drawing/2014/main" id="{5C141BD3-0750-AEC9-ED32-DA5C04EB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670330"/>
            <a:ext cx="6783105" cy="15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9A3C1A-F946-2426-5588-D5E1F4C557EF}"/>
              </a:ext>
            </a:extLst>
          </p:cNvPr>
          <p:cNvSpPr txBox="1"/>
          <p:nvPr/>
        </p:nvSpPr>
        <p:spPr>
          <a:xfrm>
            <a:off x="6417130" y="2796928"/>
            <a:ext cx="56366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“A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llowing [the students] to be assessed on individual goals rather than a points system and punishing them for not mastering all things science on the first week of school.”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9" name="Picture 10" descr="Free silhouette business man looking vector">
            <a:extLst>
              <a:ext uri="{FF2B5EF4-FFF2-40B4-BE49-F238E27FC236}">
                <a16:creationId xmlns:a16="http://schemas.microsoft.com/office/drawing/2014/main" id="{6FCAA84E-5BDE-9ED7-587E-096EFE74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87" y="2683885"/>
            <a:ext cx="1045030" cy="20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E2785A79-7CEE-C6ED-CA2F-3B5D87724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51046" r="57815" b="-1"/>
          <a:stretch/>
        </p:blipFill>
        <p:spPr bwMode="auto">
          <a:xfrm>
            <a:off x="11309462" y="4490880"/>
            <a:ext cx="709562" cy="232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ACB58F-5DF1-4981-42C3-23E29AF4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652" y="4863548"/>
            <a:ext cx="5568750" cy="12103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941838-005E-4D0F-5651-4FBB54BC460B}"/>
              </a:ext>
            </a:extLst>
          </p:cNvPr>
          <p:cNvSpPr txBox="1"/>
          <p:nvPr/>
        </p:nvSpPr>
        <p:spPr>
          <a:xfrm>
            <a:off x="4160978" y="980851"/>
            <a:ext cx="78073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TAs mentioned how the CURE course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provided students with multiple opportunities to be assessed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this way the students can get a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feel of learning something that is measured through experience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and not points.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A02351-6825-F2A9-589C-C8F0C1F0C136}"/>
              </a:ext>
            </a:extLst>
          </p:cNvPr>
          <p:cNvSpPr txBox="1"/>
          <p:nvPr/>
        </p:nvSpPr>
        <p:spPr>
          <a:xfrm>
            <a:off x="223703" y="843957"/>
            <a:ext cx="3665252" cy="267765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0" indent="0" fontAlgn="base">
              <a:buNone/>
            </a:pPr>
            <a:r>
              <a:rPr lang="en-US" sz="2800" b="1" dirty="0">
                <a:solidFill>
                  <a:srgbClr val="000000"/>
                </a:solidFill>
                <a:latin typeface="Aptos" panose="020B0004020202020204" pitchFamily="34" charset="0"/>
              </a:rPr>
              <a:t>Learning Focused</a:t>
            </a: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</a:p>
          <a:p>
            <a:pPr marL="0" indent="0" fontAlgn="base">
              <a:buNone/>
            </a:pPr>
            <a:r>
              <a:rPr lang="en-US" sz="2800" dirty="0">
                <a:solidFill>
                  <a:srgbClr val="000000"/>
                </a:solidFill>
                <a:latin typeface="Aptos" panose="020B0004020202020204" pitchFamily="34" charset="0"/>
              </a:rPr>
              <a:t>TAs describes focusing on helping the students learn instead of focusing on the student’s grades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CB041-24E5-E3DA-25FC-349AC4E56FB3}"/>
              </a:ext>
            </a:extLst>
          </p:cNvPr>
          <p:cNvSpPr txBox="1"/>
          <p:nvPr/>
        </p:nvSpPr>
        <p:spPr>
          <a:xfrm>
            <a:off x="5616617" y="4993658"/>
            <a:ext cx="4614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effectLst/>
                <a:latin typeface="Aptos" panose="020B0004020202020204" pitchFamily="34" charset="0"/>
              </a:rPr>
              <a:t>“Learning goals allows the students to focus on learning rather than fretting about their grade.”</a:t>
            </a:r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37302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Ion Boardroom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1384</Words>
  <Application>Microsoft Macintosh PowerPoint</Application>
  <PresentationFormat>Widescreen</PresentationFormat>
  <Paragraphs>137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Aharoni</vt:lpstr>
      <vt:lpstr>Aptos</vt:lpstr>
      <vt:lpstr>Arial</vt:lpstr>
      <vt:lpstr>Avenir Next LT Pro</vt:lpstr>
      <vt:lpstr>Calibri</vt:lpstr>
      <vt:lpstr>ShapesVTI</vt:lpstr>
      <vt:lpstr>CURE TAPESTRy Capstone Talk</vt:lpstr>
      <vt:lpstr>Course Description</vt:lpstr>
      <vt:lpstr>Resource Focus and Objectives</vt:lpstr>
      <vt:lpstr>Evaluation Strategies</vt:lpstr>
      <vt:lpstr>Activities</vt:lpstr>
      <vt:lpstr>Outcomes</vt:lpstr>
      <vt:lpstr>Outcomes</vt:lpstr>
      <vt:lpstr>Outcomes</vt:lpstr>
      <vt:lpstr>Enrichment</vt:lpstr>
      <vt:lpstr>Enrichment</vt:lpstr>
      <vt:lpstr>Enrichment</vt:lpstr>
      <vt:lpstr>Outcomes</vt:lpstr>
      <vt:lpstr>Outcomes</vt:lpstr>
      <vt:lpstr>Outcomes</vt:lpstr>
      <vt:lpstr>Outcomes</vt:lpstr>
      <vt:lpstr>Outcomes</vt:lpstr>
      <vt:lpstr>Outcomes</vt:lpstr>
      <vt:lpstr>Enrichment</vt:lpstr>
      <vt:lpstr>Enrichment</vt:lpstr>
      <vt:lpstr>Conflict of Responsibilities</vt:lpstr>
      <vt:lpstr>Professional Effectiveness</vt:lpstr>
      <vt:lpstr>Lessons Learned and Future Directions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 E/RCR Resource</dc:title>
  <dc:creator>Olimpo, Jeffrey T</dc:creator>
  <cp:lastModifiedBy>Jacob Adler</cp:lastModifiedBy>
  <cp:revision>17</cp:revision>
  <dcterms:created xsi:type="dcterms:W3CDTF">2020-10-19T16:06:21Z</dcterms:created>
  <dcterms:modified xsi:type="dcterms:W3CDTF">2025-04-22T18:01:25Z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3649dc-6fee-4eb8-a128-734c3c842ea8_Enabled">
    <vt:lpwstr>true</vt:lpwstr>
  </property>
  <property fmtid="{D5CDD505-2E9C-101B-9397-08002B2CF9AE}" pid="3" name="MSIP_Label_b73649dc-6fee-4eb8-a128-734c3c842ea8_SetDate">
    <vt:lpwstr>2023-04-24T21:35:21Z</vt:lpwstr>
  </property>
  <property fmtid="{D5CDD505-2E9C-101B-9397-08002B2CF9AE}" pid="4" name="MSIP_Label_b73649dc-6fee-4eb8-a128-734c3c842ea8_Method">
    <vt:lpwstr>Standard</vt:lpwstr>
  </property>
  <property fmtid="{D5CDD505-2E9C-101B-9397-08002B2CF9AE}" pid="5" name="MSIP_Label_b73649dc-6fee-4eb8-a128-734c3c842ea8_Name">
    <vt:lpwstr>defa4170-0d19-0005-0004-bc88714345d2</vt:lpwstr>
  </property>
  <property fmtid="{D5CDD505-2E9C-101B-9397-08002B2CF9AE}" pid="6" name="MSIP_Label_b73649dc-6fee-4eb8-a128-734c3c842ea8_SiteId">
    <vt:lpwstr>857c21d2-1a16-43a4-90cf-d57f3fab9d2f</vt:lpwstr>
  </property>
  <property fmtid="{D5CDD505-2E9C-101B-9397-08002B2CF9AE}" pid="7" name="MSIP_Label_b73649dc-6fee-4eb8-a128-734c3c842ea8_ActionId">
    <vt:lpwstr>64a9ae12-cce2-4756-bee4-7d7054ced9b3</vt:lpwstr>
  </property>
  <property fmtid="{D5CDD505-2E9C-101B-9397-08002B2CF9AE}" pid="8" name="MSIP_Label_b73649dc-6fee-4eb8-a128-734c3c842ea8_ContentBits">
    <vt:lpwstr>0</vt:lpwstr>
  </property>
  <property fmtid="{D5CDD505-2E9C-101B-9397-08002B2CF9AE}" pid="9" name="MSIP_Label_f7606f69-b0ae-4874-be30-7d43a3c7be10_Enabled">
    <vt:lpwstr>true</vt:lpwstr>
  </property>
  <property fmtid="{D5CDD505-2E9C-101B-9397-08002B2CF9AE}" pid="10" name="MSIP_Label_f7606f69-b0ae-4874-be30-7d43a3c7be10_SetDate">
    <vt:lpwstr>2025-04-18T15:20:40Z</vt:lpwstr>
  </property>
  <property fmtid="{D5CDD505-2E9C-101B-9397-08002B2CF9AE}" pid="11" name="MSIP_Label_f7606f69-b0ae-4874-be30-7d43a3c7be10_Method">
    <vt:lpwstr>Privileged</vt:lpwstr>
  </property>
  <property fmtid="{D5CDD505-2E9C-101B-9397-08002B2CF9AE}" pid="12" name="MSIP_Label_f7606f69-b0ae-4874-be30-7d43a3c7be10_Name">
    <vt:lpwstr>defa4170-0d19-0005-0001-bc88714345d2</vt:lpwstr>
  </property>
  <property fmtid="{D5CDD505-2E9C-101B-9397-08002B2CF9AE}" pid="13" name="MSIP_Label_f7606f69-b0ae-4874-be30-7d43a3c7be10_SiteId">
    <vt:lpwstr>4130bd39-7c53-419c-b1e5-8758d6d63f21</vt:lpwstr>
  </property>
  <property fmtid="{D5CDD505-2E9C-101B-9397-08002B2CF9AE}" pid="14" name="MSIP_Label_f7606f69-b0ae-4874-be30-7d43a3c7be10_ActionId">
    <vt:lpwstr>a695a5e2-8d83-4698-8c41-ab94041f6b18</vt:lpwstr>
  </property>
  <property fmtid="{D5CDD505-2E9C-101B-9397-08002B2CF9AE}" pid="15" name="MSIP_Label_f7606f69-b0ae-4874-be30-7d43a3c7be10_ContentBits">
    <vt:lpwstr>0</vt:lpwstr>
  </property>
  <property fmtid="{D5CDD505-2E9C-101B-9397-08002B2CF9AE}" pid="16" name="MSIP_Label_f7606f69-b0ae-4874-be30-7d43a3c7be10_Tag">
    <vt:lpwstr>50, 0, 1, 1</vt:lpwstr>
  </property>
</Properties>
</file>