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9" r:id="rId1"/>
  </p:sldMasterIdLst>
  <p:notesMasterIdLst>
    <p:notesMasterId r:id="rId10"/>
  </p:notesMasterIdLst>
  <p:sldIdLst>
    <p:sldId id="256" r:id="rId2"/>
    <p:sldId id="257" r:id="rId3"/>
    <p:sldId id="260" r:id="rId4"/>
    <p:sldId id="263" r:id="rId5"/>
    <p:sldId id="259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BA5687-0105-44CD-8150-BAFD01922D0B}" v="21" dt="2025-04-23T13:42:17.6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6077" autoAdjust="0"/>
  </p:normalViewPr>
  <p:slideViewPr>
    <p:cSldViewPr snapToGrid="0" snapToObjects="1">
      <p:cViewPr varScale="1">
        <p:scale>
          <a:sx n="91" d="100"/>
          <a:sy n="91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cklin, Carrie J" userId="ee53b3c7-d9f9-4547-a2e0-97c190963890" providerId="ADAL" clId="{2CBA5687-0105-44CD-8150-BAFD01922D0B}"/>
    <pc:docChg chg="undo custSel addSld modSld">
      <pc:chgData name="Bucklin, Carrie J" userId="ee53b3c7-d9f9-4547-a2e0-97c190963890" providerId="ADAL" clId="{2CBA5687-0105-44CD-8150-BAFD01922D0B}" dt="2025-04-23T13:44:21.689" v="851" actId="14100"/>
      <pc:docMkLst>
        <pc:docMk/>
      </pc:docMkLst>
      <pc:sldChg chg="addSp delSp modSp mod">
        <pc:chgData name="Bucklin, Carrie J" userId="ee53b3c7-d9f9-4547-a2e0-97c190963890" providerId="ADAL" clId="{2CBA5687-0105-44CD-8150-BAFD01922D0B}" dt="2025-04-23T13:42:45.278" v="817" actId="1076"/>
        <pc:sldMkLst>
          <pc:docMk/>
          <pc:sldMk cId="1360512516" sldId="256"/>
        </pc:sldMkLst>
        <pc:spChg chg="mod">
          <ac:chgData name="Bucklin, Carrie J" userId="ee53b3c7-d9f9-4547-a2e0-97c190963890" providerId="ADAL" clId="{2CBA5687-0105-44CD-8150-BAFD01922D0B}" dt="2025-04-23T13:30:50.976" v="41" actId="1076"/>
          <ac:spMkLst>
            <pc:docMk/>
            <pc:sldMk cId="1360512516" sldId="256"/>
            <ac:spMk id="2" creationId="{257932FA-3C69-2241-B9BC-A7354582E379}"/>
          </ac:spMkLst>
        </pc:spChg>
        <pc:spChg chg="mod">
          <ac:chgData name="Bucklin, Carrie J" userId="ee53b3c7-d9f9-4547-a2e0-97c190963890" providerId="ADAL" clId="{2CBA5687-0105-44CD-8150-BAFD01922D0B}" dt="2025-04-23T13:32:55.587" v="98" actId="20577"/>
          <ac:spMkLst>
            <pc:docMk/>
            <pc:sldMk cId="1360512516" sldId="256"/>
            <ac:spMk id="3" creationId="{ED0A1F81-66EC-EC4A-990F-47F6AD27FF10}"/>
          </ac:spMkLst>
        </pc:spChg>
        <pc:picChg chg="add del mod">
          <ac:chgData name="Bucklin, Carrie J" userId="ee53b3c7-d9f9-4547-a2e0-97c190963890" providerId="ADAL" clId="{2CBA5687-0105-44CD-8150-BAFD01922D0B}" dt="2025-04-23T13:32:41.249" v="76" actId="1076"/>
          <ac:picMkLst>
            <pc:docMk/>
            <pc:sldMk cId="1360512516" sldId="256"/>
            <ac:picMk id="4" creationId="{652269A4-6CEC-41D7-AEBC-2F7502FDD5B0}"/>
          </ac:picMkLst>
        </pc:picChg>
        <pc:picChg chg="add mod">
          <ac:chgData name="Bucklin, Carrie J" userId="ee53b3c7-d9f9-4547-a2e0-97c190963890" providerId="ADAL" clId="{2CBA5687-0105-44CD-8150-BAFD01922D0B}" dt="2025-04-23T13:33:06.200" v="99" actId="1076"/>
          <ac:picMkLst>
            <pc:docMk/>
            <pc:sldMk cId="1360512516" sldId="256"/>
            <ac:picMk id="5" creationId="{B3AD58C2-32DC-6AF6-3D71-AE749C425EC8}"/>
          </ac:picMkLst>
        </pc:picChg>
        <pc:picChg chg="add mod modCrop">
          <ac:chgData name="Bucklin, Carrie J" userId="ee53b3c7-d9f9-4547-a2e0-97c190963890" providerId="ADAL" clId="{2CBA5687-0105-44CD-8150-BAFD01922D0B}" dt="2025-04-23T13:42:45.278" v="817" actId="1076"/>
          <ac:picMkLst>
            <pc:docMk/>
            <pc:sldMk cId="1360512516" sldId="256"/>
            <ac:picMk id="6" creationId="{8480E6EF-72B6-E3CE-E286-5B8A715072EB}"/>
          </ac:picMkLst>
        </pc:picChg>
        <pc:picChg chg="add mod">
          <ac:chgData name="Bucklin, Carrie J" userId="ee53b3c7-d9f9-4547-a2e0-97c190963890" providerId="ADAL" clId="{2CBA5687-0105-44CD-8150-BAFD01922D0B}" dt="2025-04-23T13:32:26.548" v="54" actId="1076"/>
          <ac:picMkLst>
            <pc:docMk/>
            <pc:sldMk cId="1360512516" sldId="256"/>
            <ac:picMk id="8" creationId="{8EC07C7B-98EE-E9A0-EED8-2C502134EE58}"/>
          </ac:picMkLst>
        </pc:picChg>
      </pc:sldChg>
      <pc:sldChg chg="addSp delSp modSp mod">
        <pc:chgData name="Bucklin, Carrie J" userId="ee53b3c7-d9f9-4547-a2e0-97c190963890" providerId="ADAL" clId="{2CBA5687-0105-44CD-8150-BAFD01922D0B}" dt="2025-04-23T13:33:28.078" v="107" actId="14100"/>
        <pc:sldMkLst>
          <pc:docMk/>
          <pc:sldMk cId="3882441715" sldId="257"/>
        </pc:sldMkLst>
        <pc:picChg chg="add del mod">
          <ac:chgData name="Bucklin, Carrie J" userId="ee53b3c7-d9f9-4547-a2e0-97c190963890" providerId="ADAL" clId="{2CBA5687-0105-44CD-8150-BAFD01922D0B}" dt="2025-04-23T13:33:24.084" v="105" actId="21"/>
          <ac:picMkLst>
            <pc:docMk/>
            <pc:sldMk cId="3882441715" sldId="257"/>
            <ac:picMk id="4" creationId="{6AD5F89D-2177-D06E-6332-E3ABE776EA75}"/>
          </ac:picMkLst>
        </pc:picChg>
        <pc:picChg chg="add mod">
          <ac:chgData name="Bucklin, Carrie J" userId="ee53b3c7-d9f9-4547-a2e0-97c190963890" providerId="ADAL" clId="{2CBA5687-0105-44CD-8150-BAFD01922D0B}" dt="2025-04-23T13:33:28.078" v="107" actId="14100"/>
          <ac:picMkLst>
            <pc:docMk/>
            <pc:sldMk cId="3882441715" sldId="257"/>
            <ac:picMk id="5" creationId="{E14B0222-7898-29F3-5B74-21392D97F477}"/>
          </ac:picMkLst>
        </pc:picChg>
        <pc:picChg chg="add mod">
          <ac:chgData name="Bucklin, Carrie J" userId="ee53b3c7-d9f9-4547-a2e0-97c190963890" providerId="ADAL" clId="{2CBA5687-0105-44CD-8150-BAFD01922D0B}" dt="2025-04-23T13:33:12.801" v="101" actId="14100"/>
          <ac:picMkLst>
            <pc:docMk/>
            <pc:sldMk cId="3882441715" sldId="257"/>
            <ac:picMk id="6" creationId="{3AD471AF-5DCE-60AC-A562-850C20911F58}"/>
          </ac:picMkLst>
        </pc:picChg>
        <pc:picChg chg="add del mod">
          <ac:chgData name="Bucklin, Carrie J" userId="ee53b3c7-d9f9-4547-a2e0-97c190963890" providerId="ADAL" clId="{2CBA5687-0105-44CD-8150-BAFD01922D0B}" dt="2025-04-23T13:33:24.084" v="105" actId="21"/>
          <ac:picMkLst>
            <pc:docMk/>
            <pc:sldMk cId="3882441715" sldId="257"/>
            <ac:picMk id="7" creationId="{E57208DB-6536-E2D8-8E57-A2CBDF6BB95F}"/>
          </ac:picMkLst>
        </pc:picChg>
        <pc:picChg chg="add del mod">
          <ac:chgData name="Bucklin, Carrie J" userId="ee53b3c7-d9f9-4547-a2e0-97c190963890" providerId="ADAL" clId="{2CBA5687-0105-44CD-8150-BAFD01922D0B}" dt="2025-04-23T13:32:12.124" v="50" actId="21"/>
          <ac:picMkLst>
            <pc:docMk/>
            <pc:sldMk cId="3882441715" sldId="257"/>
            <ac:picMk id="8" creationId="{8EC07C7B-98EE-E9A0-EED8-2C502134EE58}"/>
          </ac:picMkLst>
        </pc:picChg>
        <pc:picChg chg="add del mod">
          <ac:chgData name="Bucklin, Carrie J" userId="ee53b3c7-d9f9-4547-a2e0-97c190963890" providerId="ADAL" clId="{2CBA5687-0105-44CD-8150-BAFD01922D0B}" dt="2025-04-23T13:32:12.124" v="50" actId="21"/>
          <ac:picMkLst>
            <pc:docMk/>
            <pc:sldMk cId="3882441715" sldId="257"/>
            <ac:picMk id="9" creationId="{B3AD58C2-32DC-6AF6-3D71-AE749C425EC8}"/>
          </ac:picMkLst>
        </pc:picChg>
      </pc:sldChg>
      <pc:sldChg chg="addSp modSp mod modAnim">
        <pc:chgData name="Bucklin, Carrie J" userId="ee53b3c7-d9f9-4547-a2e0-97c190963890" providerId="ADAL" clId="{2CBA5687-0105-44CD-8150-BAFD01922D0B}" dt="2025-04-23T13:35:44.166" v="128"/>
        <pc:sldMkLst>
          <pc:docMk/>
          <pc:sldMk cId="3921070828" sldId="259"/>
        </pc:sldMkLst>
        <pc:spChg chg="mod">
          <ac:chgData name="Bucklin, Carrie J" userId="ee53b3c7-d9f9-4547-a2e0-97c190963890" providerId="ADAL" clId="{2CBA5687-0105-44CD-8150-BAFD01922D0B}" dt="2025-04-23T13:34:12.190" v="116" actId="14100"/>
          <ac:spMkLst>
            <pc:docMk/>
            <pc:sldMk cId="3921070828" sldId="259"/>
            <ac:spMk id="3" creationId="{733D2974-5DF2-E444-BBA8-14BDC38D1A0E}"/>
          </ac:spMkLst>
        </pc:spChg>
        <pc:picChg chg="add mod">
          <ac:chgData name="Bucklin, Carrie J" userId="ee53b3c7-d9f9-4547-a2e0-97c190963890" providerId="ADAL" clId="{2CBA5687-0105-44CD-8150-BAFD01922D0B}" dt="2025-04-23T13:34:21.919" v="117" actId="1076"/>
          <ac:picMkLst>
            <pc:docMk/>
            <pc:sldMk cId="3921070828" sldId="259"/>
            <ac:picMk id="4" creationId="{6AD5F89D-2177-D06E-6332-E3ABE776EA75}"/>
          </ac:picMkLst>
        </pc:picChg>
        <pc:picChg chg="ord">
          <ac:chgData name="Bucklin, Carrie J" userId="ee53b3c7-d9f9-4547-a2e0-97c190963890" providerId="ADAL" clId="{2CBA5687-0105-44CD-8150-BAFD01922D0B}" dt="2025-04-23T13:35:07.511" v="122" actId="166"/>
          <ac:picMkLst>
            <pc:docMk/>
            <pc:sldMk cId="3921070828" sldId="259"/>
            <ac:picMk id="7" creationId="{D470B94A-121F-95CA-DA5E-99021E4DD475}"/>
          </ac:picMkLst>
        </pc:picChg>
        <pc:picChg chg="ord">
          <ac:chgData name="Bucklin, Carrie J" userId="ee53b3c7-d9f9-4547-a2e0-97c190963890" providerId="ADAL" clId="{2CBA5687-0105-44CD-8150-BAFD01922D0B}" dt="2025-04-23T13:35:10.074" v="123" actId="166"/>
          <ac:picMkLst>
            <pc:docMk/>
            <pc:sldMk cId="3921070828" sldId="259"/>
            <ac:picMk id="10" creationId="{E86D514C-22F6-C0C7-BC5F-11BE8694F460}"/>
          </ac:picMkLst>
        </pc:picChg>
      </pc:sldChg>
      <pc:sldChg chg="addSp delSp modSp mod">
        <pc:chgData name="Bucklin, Carrie J" userId="ee53b3c7-d9f9-4547-a2e0-97c190963890" providerId="ADAL" clId="{2CBA5687-0105-44CD-8150-BAFD01922D0B}" dt="2025-04-23T13:33:48.046" v="112" actId="1076"/>
        <pc:sldMkLst>
          <pc:docMk/>
          <pc:sldMk cId="862626794" sldId="260"/>
        </pc:sldMkLst>
        <pc:picChg chg="add del mod">
          <ac:chgData name="Bucklin, Carrie J" userId="ee53b3c7-d9f9-4547-a2e0-97c190963890" providerId="ADAL" clId="{2CBA5687-0105-44CD-8150-BAFD01922D0B}" dt="2025-04-23T13:33:44.105" v="111" actId="21"/>
          <ac:picMkLst>
            <pc:docMk/>
            <pc:sldMk cId="862626794" sldId="260"/>
            <ac:picMk id="4" creationId="{6AD5F89D-2177-D06E-6332-E3ABE776EA75}"/>
          </ac:picMkLst>
        </pc:picChg>
        <pc:picChg chg="add mod">
          <ac:chgData name="Bucklin, Carrie J" userId="ee53b3c7-d9f9-4547-a2e0-97c190963890" providerId="ADAL" clId="{2CBA5687-0105-44CD-8150-BAFD01922D0B}" dt="2025-04-23T13:33:48.046" v="112" actId="1076"/>
          <ac:picMkLst>
            <pc:docMk/>
            <pc:sldMk cId="862626794" sldId="260"/>
            <ac:picMk id="7" creationId="{E57208DB-6536-E2D8-8E57-A2CBDF6BB95F}"/>
          </ac:picMkLst>
        </pc:picChg>
      </pc:sldChg>
      <pc:sldChg chg="addSp modSp mod modClrScheme chgLayout modNotesTx">
        <pc:chgData name="Bucklin, Carrie J" userId="ee53b3c7-d9f9-4547-a2e0-97c190963890" providerId="ADAL" clId="{2CBA5687-0105-44CD-8150-BAFD01922D0B}" dt="2025-04-23T13:36:43.202" v="171" actId="207"/>
        <pc:sldMkLst>
          <pc:docMk/>
          <pc:sldMk cId="4027883206" sldId="261"/>
        </pc:sldMkLst>
        <pc:spChg chg="mod ord">
          <ac:chgData name="Bucklin, Carrie J" userId="ee53b3c7-d9f9-4547-a2e0-97c190963890" providerId="ADAL" clId="{2CBA5687-0105-44CD-8150-BAFD01922D0B}" dt="2025-04-23T13:36:10.607" v="131" actId="700"/>
          <ac:spMkLst>
            <pc:docMk/>
            <pc:sldMk cId="4027883206" sldId="261"/>
            <ac:spMk id="2" creationId="{30529DEE-86C1-4848-8C29-3B0851C38D52}"/>
          </ac:spMkLst>
        </pc:spChg>
        <pc:spChg chg="mod ord">
          <ac:chgData name="Bucklin, Carrie J" userId="ee53b3c7-d9f9-4547-a2e0-97c190963890" providerId="ADAL" clId="{2CBA5687-0105-44CD-8150-BAFD01922D0B}" dt="2025-04-23T13:36:35.618" v="169" actId="5793"/>
          <ac:spMkLst>
            <pc:docMk/>
            <pc:sldMk cId="4027883206" sldId="261"/>
            <ac:spMk id="3" creationId="{733D2974-5DF2-E444-BBA8-14BDC38D1A0E}"/>
          </ac:spMkLst>
        </pc:spChg>
        <pc:spChg chg="add mod ord">
          <ac:chgData name="Bucklin, Carrie J" userId="ee53b3c7-d9f9-4547-a2e0-97c190963890" providerId="ADAL" clId="{2CBA5687-0105-44CD-8150-BAFD01922D0B}" dt="2025-04-23T13:36:43.202" v="171" actId="207"/>
          <ac:spMkLst>
            <pc:docMk/>
            <pc:sldMk cId="4027883206" sldId="261"/>
            <ac:spMk id="4" creationId="{BAA445F2-4BE8-A414-E833-258007A7C30C}"/>
          </ac:spMkLst>
        </pc:spChg>
        <pc:spChg chg="add mod ord">
          <ac:chgData name="Bucklin, Carrie J" userId="ee53b3c7-d9f9-4547-a2e0-97c190963890" providerId="ADAL" clId="{2CBA5687-0105-44CD-8150-BAFD01922D0B}" dt="2025-04-23T13:36:40.175" v="170" actId="207"/>
          <ac:spMkLst>
            <pc:docMk/>
            <pc:sldMk cId="4027883206" sldId="261"/>
            <ac:spMk id="5" creationId="{B19A5836-3B8A-DEFA-55DA-B54AF17D75B2}"/>
          </ac:spMkLst>
        </pc:spChg>
        <pc:spChg chg="add mod ord">
          <ac:chgData name="Bucklin, Carrie J" userId="ee53b3c7-d9f9-4547-a2e0-97c190963890" providerId="ADAL" clId="{2CBA5687-0105-44CD-8150-BAFD01922D0B}" dt="2025-04-23T13:36:33.487" v="167" actId="14"/>
          <ac:spMkLst>
            <pc:docMk/>
            <pc:sldMk cId="4027883206" sldId="261"/>
            <ac:spMk id="6" creationId="{496C6E06-7724-1588-73E8-4AEB0D032D46}"/>
          </ac:spMkLst>
        </pc:spChg>
      </pc:sldChg>
      <pc:sldChg chg="modSp mod modNotesTx">
        <pc:chgData name="Bucklin, Carrie J" userId="ee53b3c7-d9f9-4547-a2e0-97c190963890" providerId="ADAL" clId="{2CBA5687-0105-44CD-8150-BAFD01922D0B}" dt="2025-04-23T13:40:26.315" v="788" actId="27636"/>
        <pc:sldMkLst>
          <pc:docMk/>
          <pc:sldMk cId="3383362836" sldId="262"/>
        </pc:sldMkLst>
        <pc:spChg chg="mod">
          <ac:chgData name="Bucklin, Carrie J" userId="ee53b3c7-d9f9-4547-a2e0-97c190963890" providerId="ADAL" clId="{2CBA5687-0105-44CD-8150-BAFD01922D0B}" dt="2025-04-23T13:40:26.315" v="788" actId="27636"/>
          <ac:spMkLst>
            <pc:docMk/>
            <pc:sldMk cId="3383362836" sldId="262"/>
            <ac:spMk id="3" creationId="{733D2974-5DF2-E444-BBA8-14BDC38D1A0E}"/>
          </ac:spMkLst>
        </pc:spChg>
      </pc:sldChg>
      <pc:sldChg chg="addSp delSp modSp new mod modClrScheme chgLayout">
        <pc:chgData name="Bucklin, Carrie J" userId="ee53b3c7-d9f9-4547-a2e0-97c190963890" providerId="ADAL" clId="{2CBA5687-0105-44CD-8150-BAFD01922D0B}" dt="2025-04-23T13:44:21.689" v="851" actId="14100"/>
        <pc:sldMkLst>
          <pc:docMk/>
          <pc:sldMk cId="2582699120" sldId="264"/>
        </pc:sldMkLst>
        <pc:spChg chg="del">
          <ac:chgData name="Bucklin, Carrie J" userId="ee53b3c7-d9f9-4547-a2e0-97c190963890" providerId="ADAL" clId="{2CBA5687-0105-44CD-8150-BAFD01922D0B}" dt="2025-04-23T13:40:40.289" v="790" actId="700"/>
          <ac:spMkLst>
            <pc:docMk/>
            <pc:sldMk cId="2582699120" sldId="264"/>
            <ac:spMk id="2" creationId="{E900E390-FA05-A980-C815-0B8F3B637318}"/>
          </ac:spMkLst>
        </pc:spChg>
        <pc:spChg chg="del">
          <ac:chgData name="Bucklin, Carrie J" userId="ee53b3c7-d9f9-4547-a2e0-97c190963890" providerId="ADAL" clId="{2CBA5687-0105-44CD-8150-BAFD01922D0B}" dt="2025-04-23T13:40:40.289" v="790" actId="700"/>
          <ac:spMkLst>
            <pc:docMk/>
            <pc:sldMk cId="2582699120" sldId="264"/>
            <ac:spMk id="3" creationId="{80457BC3-5A24-ABC4-4D8F-00537593F734}"/>
          </ac:spMkLst>
        </pc:spChg>
        <pc:picChg chg="add mod ord modCrop">
          <ac:chgData name="Bucklin, Carrie J" userId="ee53b3c7-d9f9-4547-a2e0-97c190963890" providerId="ADAL" clId="{2CBA5687-0105-44CD-8150-BAFD01922D0B}" dt="2025-04-23T13:44:13.655" v="848" actId="166"/>
          <ac:picMkLst>
            <pc:docMk/>
            <pc:sldMk cId="2582699120" sldId="264"/>
            <ac:picMk id="5" creationId="{7F4A8D44-B8F9-538B-4181-46AEE212E24F}"/>
          </ac:picMkLst>
        </pc:picChg>
        <pc:picChg chg="add mod modCrop">
          <ac:chgData name="Bucklin, Carrie J" userId="ee53b3c7-d9f9-4547-a2e0-97c190963890" providerId="ADAL" clId="{2CBA5687-0105-44CD-8150-BAFD01922D0B}" dt="2025-04-23T13:44:04.680" v="845" actId="1076"/>
          <ac:picMkLst>
            <pc:docMk/>
            <pc:sldMk cId="2582699120" sldId="264"/>
            <ac:picMk id="7" creationId="{8AE59D29-ACF6-49F0-339D-00FBB4E8A428}"/>
          </ac:picMkLst>
        </pc:picChg>
        <pc:picChg chg="add mod ord modCrop">
          <ac:chgData name="Bucklin, Carrie J" userId="ee53b3c7-d9f9-4547-a2e0-97c190963890" providerId="ADAL" clId="{2CBA5687-0105-44CD-8150-BAFD01922D0B}" dt="2025-04-23T13:44:21.689" v="851" actId="14100"/>
          <ac:picMkLst>
            <pc:docMk/>
            <pc:sldMk cId="2582699120" sldId="264"/>
            <ac:picMk id="9" creationId="{7A87BB4A-5245-A854-36DC-C321DEE91036}"/>
          </ac:picMkLst>
        </pc:picChg>
        <pc:picChg chg="add del mod modCrop">
          <ac:chgData name="Bucklin, Carrie J" userId="ee53b3c7-d9f9-4547-a2e0-97c190963890" providerId="ADAL" clId="{2CBA5687-0105-44CD-8150-BAFD01922D0B}" dt="2025-04-23T13:42:15.504" v="810" actId="21"/>
          <ac:picMkLst>
            <pc:docMk/>
            <pc:sldMk cId="2582699120" sldId="264"/>
            <ac:picMk id="11" creationId="{8480E6EF-72B6-E3CE-E286-5B8A715072EB}"/>
          </ac:picMkLst>
        </pc:picChg>
        <pc:picChg chg="add mod modCrop">
          <ac:chgData name="Bucklin, Carrie J" userId="ee53b3c7-d9f9-4547-a2e0-97c190963890" providerId="ADAL" clId="{2CBA5687-0105-44CD-8150-BAFD01922D0B}" dt="2025-04-23T13:43:46.090" v="837" actId="14100"/>
          <ac:picMkLst>
            <pc:docMk/>
            <pc:sldMk cId="2582699120" sldId="264"/>
            <ac:picMk id="13" creationId="{1E6A9019-8F0F-F422-B3AA-65AD92BAF3B2}"/>
          </ac:picMkLst>
        </pc:picChg>
      </pc:sldChg>
    </pc:docChg>
  </pc:docChgLst>
  <pc:docChgLst>
    <pc:chgData name="Bucklin, Carrie J" userId="ee53b3c7-d9f9-4547-a2e0-97c190963890" providerId="ADAL" clId="{62BA47F5-5A29-4499-B88B-D851B261CE02}"/>
    <pc:docChg chg="undo custSel modSld">
      <pc:chgData name="Bucklin, Carrie J" userId="ee53b3c7-d9f9-4547-a2e0-97c190963890" providerId="ADAL" clId="{62BA47F5-5A29-4499-B88B-D851B261CE02}" dt="2025-04-15T14:12:42.250" v="3071" actId="207"/>
      <pc:docMkLst>
        <pc:docMk/>
      </pc:docMkLst>
      <pc:sldChg chg="modSp mod">
        <pc:chgData name="Bucklin, Carrie J" userId="ee53b3c7-d9f9-4547-a2e0-97c190963890" providerId="ADAL" clId="{62BA47F5-5A29-4499-B88B-D851B261CE02}" dt="2025-04-15T13:29:48.893" v="25" actId="20577"/>
        <pc:sldMkLst>
          <pc:docMk/>
          <pc:sldMk cId="1360512516" sldId="256"/>
        </pc:sldMkLst>
        <pc:spChg chg="mod">
          <ac:chgData name="Bucklin, Carrie J" userId="ee53b3c7-d9f9-4547-a2e0-97c190963890" providerId="ADAL" clId="{62BA47F5-5A29-4499-B88B-D851B261CE02}" dt="2025-04-15T13:29:48.893" v="25" actId="20577"/>
          <ac:spMkLst>
            <pc:docMk/>
            <pc:sldMk cId="1360512516" sldId="256"/>
            <ac:spMk id="3" creationId="{ED0A1F81-66EC-EC4A-990F-47F6AD27FF10}"/>
          </ac:spMkLst>
        </pc:spChg>
      </pc:sldChg>
      <pc:sldChg chg="modSp mod modAnim">
        <pc:chgData name="Bucklin, Carrie J" userId="ee53b3c7-d9f9-4547-a2e0-97c190963890" providerId="ADAL" clId="{62BA47F5-5A29-4499-B88B-D851B261CE02}" dt="2025-04-15T14:02:46.356" v="2182"/>
        <pc:sldMkLst>
          <pc:docMk/>
          <pc:sldMk cId="3882441715" sldId="257"/>
        </pc:sldMkLst>
        <pc:spChg chg="mod">
          <ac:chgData name="Bucklin, Carrie J" userId="ee53b3c7-d9f9-4547-a2e0-97c190963890" providerId="ADAL" clId="{62BA47F5-5A29-4499-B88B-D851B261CE02}" dt="2025-04-15T13:48:35.743" v="997" actId="20577"/>
          <ac:spMkLst>
            <pc:docMk/>
            <pc:sldMk cId="3882441715" sldId="257"/>
            <ac:spMk id="3" creationId="{733D2974-5DF2-E444-BBA8-14BDC38D1A0E}"/>
          </ac:spMkLst>
        </pc:spChg>
      </pc:sldChg>
      <pc:sldChg chg="addSp delSp modSp mod modAnim">
        <pc:chgData name="Bucklin, Carrie J" userId="ee53b3c7-d9f9-4547-a2e0-97c190963890" providerId="ADAL" clId="{62BA47F5-5A29-4499-B88B-D851B261CE02}" dt="2025-04-15T14:09:42.542" v="2906" actId="207"/>
        <pc:sldMkLst>
          <pc:docMk/>
          <pc:sldMk cId="3921070828" sldId="259"/>
        </pc:sldMkLst>
        <pc:spChg chg="mod">
          <ac:chgData name="Bucklin, Carrie J" userId="ee53b3c7-d9f9-4547-a2e0-97c190963890" providerId="ADAL" clId="{62BA47F5-5A29-4499-B88B-D851B261CE02}" dt="2025-04-15T14:09:42.542" v="2906" actId="207"/>
          <ac:spMkLst>
            <pc:docMk/>
            <pc:sldMk cId="3921070828" sldId="259"/>
            <ac:spMk id="3" creationId="{733D2974-5DF2-E444-BBA8-14BDC38D1A0E}"/>
          </ac:spMkLst>
        </pc:spChg>
        <pc:picChg chg="add mod topLvl modCrop">
          <ac:chgData name="Bucklin, Carrie J" userId="ee53b3c7-d9f9-4547-a2e0-97c190963890" providerId="ADAL" clId="{62BA47F5-5A29-4499-B88B-D851B261CE02}" dt="2025-04-15T14:06:04.741" v="2319" actId="1076"/>
          <ac:picMkLst>
            <pc:docMk/>
            <pc:sldMk cId="3921070828" sldId="259"/>
            <ac:picMk id="5" creationId="{2E6C90DE-F9AB-B736-316A-9B01A125EA29}"/>
          </ac:picMkLst>
        </pc:picChg>
        <pc:picChg chg="add mod topLvl modCrop">
          <ac:chgData name="Bucklin, Carrie J" userId="ee53b3c7-d9f9-4547-a2e0-97c190963890" providerId="ADAL" clId="{62BA47F5-5A29-4499-B88B-D851B261CE02}" dt="2025-04-15T14:06:00.664" v="2317" actId="1076"/>
          <ac:picMkLst>
            <pc:docMk/>
            <pc:sldMk cId="3921070828" sldId="259"/>
            <ac:picMk id="7" creationId="{D470B94A-121F-95CA-DA5E-99021E4DD475}"/>
          </ac:picMkLst>
        </pc:picChg>
        <pc:picChg chg="add mod">
          <ac:chgData name="Bucklin, Carrie J" userId="ee53b3c7-d9f9-4547-a2e0-97c190963890" providerId="ADAL" clId="{62BA47F5-5A29-4499-B88B-D851B261CE02}" dt="2025-04-15T14:06:09.508" v="2320" actId="1076"/>
          <ac:picMkLst>
            <pc:docMk/>
            <pc:sldMk cId="3921070828" sldId="259"/>
            <ac:picMk id="10" creationId="{E86D514C-22F6-C0C7-BC5F-11BE8694F460}"/>
          </ac:picMkLst>
        </pc:picChg>
      </pc:sldChg>
      <pc:sldChg chg="modSp mod modAnim">
        <pc:chgData name="Bucklin, Carrie J" userId="ee53b3c7-d9f9-4547-a2e0-97c190963890" providerId="ADAL" clId="{62BA47F5-5A29-4499-B88B-D851B261CE02}" dt="2025-04-15T14:03:25.763" v="2248"/>
        <pc:sldMkLst>
          <pc:docMk/>
          <pc:sldMk cId="862626794" sldId="260"/>
        </pc:sldMkLst>
        <pc:spChg chg="mod">
          <ac:chgData name="Bucklin, Carrie J" userId="ee53b3c7-d9f9-4547-a2e0-97c190963890" providerId="ADAL" clId="{62BA47F5-5A29-4499-B88B-D851B261CE02}" dt="2025-04-15T14:03:19.764" v="2247" actId="20577"/>
          <ac:spMkLst>
            <pc:docMk/>
            <pc:sldMk cId="862626794" sldId="260"/>
            <ac:spMk id="3" creationId="{733D2974-5DF2-E444-BBA8-14BDC38D1A0E}"/>
          </ac:spMkLst>
        </pc:spChg>
      </pc:sldChg>
      <pc:sldChg chg="modSp mod">
        <pc:chgData name="Bucklin, Carrie J" userId="ee53b3c7-d9f9-4547-a2e0-97c190963890" providerId="ADAL" clId="{62BA47F5-5A29-4499-B88B-D851B261CE02}" dt="2025-04-15T14:09:46.774" v="2907" actId="207"/>
        <pc:sldMkLst>
          <pc:docMk/>
          <pc:sldMk cId="4027883206" sldId="261"/>
        </pc:sldMkLst>
        <pc:spChg chg="mod">
          <ac:chgData name="Bucklin, Carrie J" userId="ee53b3c7-d9f9-4547-a2e0-97c190963890" providerId="ADAL" clId="{62BA47F5-5A29-4499-B88B-D851B261CE02}" dt="2025-04-15T14:06:27.147" v="2336" actId="20577"/>
          <ac:spMkLst>
            <pc:docMk/>
            <pc:sldMk cId="4027883206" sldId="261"/>
            <ac:spMk id="2" creationId="{30529DEE-86C1-4848-8C29-3B0851C38D52}"/>
          </ac:spMkLst>
        </pc:spChg>
        <pc:spChg chg="mod">
          <ac:chgData name="Bucklin, Carrie J" userId="ee53b3c7-d9f9-4547-a2e0-97c190963890" providerId="ADAL" clId="{62BA47F5-5A29-4499-B88B-D851B261CE02}" dt="2025-04-15T14:09:46.774" v="2907" actId="207"/>
          <ac:spMkLst>
            <pc:docMk/>
            <pc:sldMk cId="4027883206" sldId="261"/>
            <ac:spMk id="3" creationId="{733D2974-5DF2-E444-BBA8-14BDC38D1A0E}"/>
          </ac:spMkLst>
        </pc:spChg>
      </pc:sldChg>
      <pc:sldChg chg="modSp mod">
        <pc:chgData name="Bucklin, Carrie J" userId="ee53b3c7-d9f9-4547-a2e0-97c190963890" providerId="ADAL" clId="{62BA47F5-5A29-4499-B88B-D851B261CE02}" dt="2025-04-15T14:12:42.250" v="3071" actId="207"/>
        <pc:sldMkLst>
          <pc:docMk/>
          <pc:sldMk cId="3383362836" sldId="262"/>
        </pc:sldMkLst>
        <pc:spChg chg="mod">
          <ac:chgData name="Bucklin, Carrie J" userId="ee53b3c7-d9f9-4547-a2e0-97c190963890" providerId="ADAL" clId="{62BA47F5-5A29-4499-B88B-D851B261CE02}" dt="2025-04-15T14:12:42.250" v="3071" actId="207"/>
          <ac:spMkLst>
            <pc:docMk/>
            <pc:sldMk cId="3383362836" sldId="262"/>
            <ac:spMk id="3" creationId="{733D2974-5DF2-E444-BBA8-14BDC38D1A0E}"/>
          </ac:spMkLst>
        </pc:spChg>
      </pc:sldChg>
      <pc:sldChg chg="modSp mod">
        <pc:chgData name="Bucklin, Carrie J" userId="ee53b3c7-d9f9-4547-a2e0-97c190963890" providerId="ADAL" clId="{62BA47F5-5A29-4499-B88B-D851B261CE02}" dt="2025-04-15T14:09:49.943" v="2908" actId="207"/>
        <pc:sldMkLst>
          <pc:docMk/>
          <pc:sldMk cId="2226487385" sldId="263"/>
        </pc:sldMkLst>
        <pc:graphicFrameChg chg="mod modGraphic">
          <ac:chgData name="Bucklin, Carrie J" userId="ee53b3c7-d9f9-4547-a2e0-97c190963890" providerId="ADAL" clId="{62BA47F5-5A29-4499-B88B-D851B261CE02}" dt="2025-04-15T14:09:49.943" v="2908" actId="207"/>
          <ac:graphicFrameMkLst>
            <pc:docMk/>
            <pc:sldMk cId="2226487385" sldId="263"/>
            <ac:graphicFrameMk id="4" creationId="{F0731406-3D1A-2D40-B0D7-A45BCFDF489B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81B61-FFCA-4479-AB6E-EA11C8F59B60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17DCC-990E-4C3D-BF35-F86560FF0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TAs hesitant to formally share + Research student changes = Pivot!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17DCC-990E-4C3D-BF35-F86560FF08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6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did </a:t>
            </a:r>
            <a:r>
              <a:rPr lang="en-US" i="1" dirty="0">
                <a:solidFill>
                  <a:srgbClr val="FF0000"/>
                </a:solidFill>
              </a:rPr>
              <a:t>you </a:t>
            </a:r>
            <a:r>
              <a:rPr lang="en-US" dirty="0">
                <a:solidFill>
                  <a:srgbClr val="FF0000"/>
                </a:solidFill>
              </a:rPr>
              <a:t>learn from implementing your activity, resource, or intervention? This might include how the process impacted your own CURE TA PD knowledge and skills; how the activity might be modified for use in future semesters; etc.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What next? Are you interested in developing additional activities, resources, or interventions?  Has this inspired you to incorporate TA PD in other spaces? In short, what are your future directions?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17DCC-990E-4C3D-BF35-F86560FF08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94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17DCC-990E-4C3D-BF35-F86560FF08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7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628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450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936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76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08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75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26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759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54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347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9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4/23/2025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1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906370-1564-49FA-A802-58546B392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window&#10;&#10;Description automatically generated">
            <a:extLst>
              <a:ext uri="{FF2B5EF4-FFF2-40B4-BE49-F238E27FC236}">
                <a16:creationId xmlns:a16="http://schemas.microsoft.com/office/drawing/2014/main" id="{652269A4-6CEC-41D7-AEBC-2F7502FDD5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b="15730"/>
          <a:stretch/>
        </p:blipFill>
        <p:spPr>
          <a:xfrm>
            <a:off x="0" y="8477"/>
            <a:ext cx="12191980" cy="685799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F640709-BDFD-453B-B75D-6212E7A8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1500" y="370600"/>
            <a:ext cx="5923842" cy="5923842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7932FA-3C69-2241-B9BC-A7354582E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7192" y="2207769"/>
            <a:ext cx="5037616" cy="2098622"/>
          </a:xfrm>
        </p:spPr>
        <p:txBody>
          <a:bodyPr anchor="t">
            <a:normAutofit/>
          </a:bodyPr>
          <a:lstStyle/>
          <a:p>
            <a:r>
              <a:rPr lang="en-US" sz="4800" dirty="0"/>
              <a:t>CURE TAPESTRy: </a:t>
            </a:r>
            <a:br>
              <a:rPr lang="en-US" sz="4800" dirty="0"/>
            </a:br>
            <a:r>
              <a:rPr lang="en-US" sz="4800" dirty="0"/>
              <a:t>Gen. Sci. Water Quality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0A1F81-66EC-EC4A-990F-47F6AD27F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1190" y="4762500"/>
            <a:ext cx="2948480" cy="53791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Carrie Jo Bucklin, Ph.D.</a:t>
            </a:r>
          </a:p>
          <a:p>
            <a:r>
              <a:rPr lang="en-US" dirty="0"/>
              <a:t>Sunni Taylor, Ph.D.</a:t>
            </a:r>
          </a:p>
        </p:txBody>
      </p:sp>
      <p:sp>
        <p:nvSpPr>
          <p:cNvPr id="18" name="Arc 12">
            <a:extLst>
              <a:ext uri="{FF2B5EF4-FFF2-40B4-BE49-F238E27FC236}">
                <a16:creationId xmlns:a16="http://schemas.microsoft.com/office/drawing/2014/main" id="{B4019478-3FDC-438C-8848-1D7DA864A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FE406479-1D57-4209-B128-3C8174624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logo for a state biology&#10;&#10;Description automatically generated">
            <a:extLst>
              <a:ext uri="{FF2B5EF4-FFF2-40B4-BE49-F238E27FC236}">
                <a16:creationId xmlns:a16="http://schemas.microsoft.com/office/drawing/2014/main" id="{8EC07C7B-98EE-E9A0-EED8-2C502134E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8634" y="4958335"/>
            <a:ext cx="2562225" cy="1666875"/>
          </a:xfrm>
          <a:prstGeom prst="rect">
            <a:avLst/>
          </a:prstGeom>
        </p:spPr>
      </p:pic>
      <p:pic>
        <p:nvPicPr>
          <p:cNvPr id="5" name="Picture 4" descr="A bird with yellow eyes and red eyes&#10;&#10;Description automatically generated">
            <a:extLst>
              <a:ext uri="{FF2B5EF4-FFF2-40B4-BE49-F238E27FC236}">
                <a16:creationId xmlns:a16="http://schemas.microsoft.com/office/drawing/2014/main" id="{B3AD58C2-32DC-6AF6-3D71-AE749C425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8" y="170876"/>
            <a:ext cx="2127737" cy="2139509"/>
          </a:xfrm>
          <a:prstGeom prst="rect">
            <a:avLst/>
          </a:prstGeom>
        </p:spPr>
      </p:pic>
      <p:pic>
        <p:nvPicPr>
          <p:cNvPr id="6" name="Picture 5" descr="A person and person sitting on the floor&#10;&#10;AI-generated content may be incorrect.">
            <a:extLst>
              <a:ext uri="{FF2B5EF4-FFF2-40B4-BE49-F238E27FC236}">
                <a16:creationId xmlns:a16="http://schemas.microsoft.com/office/drawing/2014/main" id="{8480E6EF-72B6-E3CE-E286-5B8A715072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761" t="35585" r="33946" b="31519"/>
          <a:stretch/>
        </p:blipFill>
        <p:spPr>
          <a:xfrm rot="5400000">
            <a:off x="8444531" y="1520225"/>
            <a:ext cx="4610429" cy="17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12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29DEE-86C1-4848-8C29-3B0851C3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D2974-5DF2-E444-BBA8-14BDC38D1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General Life Science Course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Counts at GE credit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Water Quality/Monitoring 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~192 sophomores (about 10% other)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~90% pre-service elementary students (PSETs)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7 TAs (5 are senior PSETs)</a:t>
            </a:r>
          </a:p>
        </p:txBody>
      </p:sp>
      <p:pic>
        <p:nvPicPr>
          <p:cNvPr id="5" name="Picture 4" descr="A person pointing at a piece of paper in the water&#10;&#10;Description automatically generated">
            <a:extLst>
              <a:ext uri="{FF2B5EF4-FFF2-40B4-BE49-F238E27FC236}">
                <a16:creationId xmlns:a16="http://schemas.microsoft.com/office/drawing/2014/main" id="{E14B0222-7898-29F3-5B74-21392D97F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7" r="31603"/>
          <a:stretch/>
        </p:blipFill>
        <p:spPr>
          <a:xfrm>
            <a:off x="8833200" y="3286125"/>
            <a:ext cx="3358799" cy="3571875"/>
          </a:xfrm>
          <a:prstGeom prst="rect">
            <a:avLst/>
          </a:prstGeom>
        </p:spPr>
      </p:pic>
      <p:pic>
        <p:nvPicPr>
          <p:cNvPr id="6" name="Picture 5" descr="A close-up of a bug on a finger&#10;&#10;Description automatically generated">
            <a:extLst>
              <a:ext uri="{FF2B5EF4-FFF2-40B4-BE49-F238E27FC236}">
                <a16:creationId xmlns:a16="http://schemas.microsoft.com/office/drawing/2014/main" id="{3AD471AF-5DCE-60AC-A562-850C20911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r="19701"/>
          <a:stretch/>
        </p:blipFill>
        <p:spPr>
          <a:xfrm>
            <a:off x="9886950" y="-2209"/>
            <a:ext cx="2305050" cy="153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29DEE-86C1-4848-8C29-3B0851C3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Focus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D2974-5DF2-E444-BBA8-14BDC38D1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Reimagined TA handbook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Content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Science Skills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Teaching Guidance</a:t>
            </a:r>
          </a:p>
          <a:p>
            <a:pPr marL="0" indent="0">
              <a:buNone/>
            </a:pPr>
            <a:endParaRPr lang="en-US" sz="14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/>
              <a:t>Learning Outcomes/Objectives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Increase science teaching self-efficacy in TAs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Increase general teaching confidence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Decrease apprehension of TA-student interactions</a:t>
            </a:r>
          </a:p>
        </p:txBody>
      </p:sp>
      <p:pic>
        <p:nvPicPr>
          <p:cNvPr id="7" name="Picture 6" descr="A group of people outside&#10;&#10;Description automatically generated">
            <a:extLst>
              <a:ext uri="{FF2B5EF4-FFF2-40B4-BE49-F238E27FC236}">
                <a16:creationId xmlns:a16="http://schemas.microsoft.com/office/drawing/2014/main" id="{E57208DB-6536-E2D8-8E57-A2CBDF6BB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2" r="13553"/>
          <a:stretch/>
        </p:blipFill>
        <p:spPr>
          <a:xfrm rot="5400000">
            <a:off x="8812207" y="1682613"/>
            <a:ext cx="3591189" cy="316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2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29DEE-86C1-4848-8C29-3B0851C3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Strategies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0731406-3D1A-2D40-B0D7-A45BCFDF48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653624"/>
              </p:ext>
            </p:extLst>
          </p:nvPr>
        </p:nvGraphicFramePr>
        <p:xfrm>
          <a:off x="838200" y="1825625"/>
          <a:ext cx="105156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110263092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389139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Learning Outcome/Objective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Associated Evaluation Strategy/Strategies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08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Increase science teaching self-efficacy in TAs</a:t>
                      </a:r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Weekly Lab Reflections &amp; Prep Meetings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4727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Increase general teaching confidence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154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Decrease apprehension of TA-student interactions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579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487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29DEE-86C1-4848-8C29-3B0851C3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D2974-5DF2-E444-BBA8-14BDC38D1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650"/>
            <a:ext cx="10515600" cy="4476750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Pre-Semester Science Prep</a:t>
            </a:r>
          </a:p>
          <a:p>
            <a:pPr marL="742950" lvl="1" indent="-28575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Water Quality Training Sessions – 3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rd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Party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~6 hours </a:t>
            </a:r>
          </a:p>
          <a:p>
            <a:pPr marL="285750" indent="-28575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Pre-Semester Teaching Prep</a:t>
            </a:r>
          </a:p>
          <a:p>
            <a:pPr marL="742950" lvl="1" indent="-28575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Asking questions  </a:t>
            </a:r>
          </a:p>
          <a:p>
            <a:pPr marL="742950" lvl="1" indent="-28575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Active Learning Strategies</a:t>
            </a:r>
          </a:p>
          <a:p>
            <a:pPr marL="742950" lvl="1" indent="-28575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Accessory Teaching Components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~4 hours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Weekly Teaching Module </a:t>
            </a:r>
          </a:p>
          <a:p>
            <a:pPr marL="742950" lvl="1" indent="-28575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Course PPT (instructional fidelity) </a:t>
            </a:r>
          </a:p>
          <a:p>
            <a:pPr marL="742950" lvl="1" indent="-28575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Instructor Notes</a:t>
            </a:r>
          </a:p>
          <a:p>
            <a:pPr marL="742950" lvl="1" indent="-28575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Complete prior to Lab Prep Meetings</a:t>
            </a:r>
          </a:p>
          <a:p>
            <a:pPr marL="1200150" lvl="2" indent="-28575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15-45 min depending on the students </a:t>
            </a:r>
          </a:p>
          <a:p>
            <a:pPr marL="742950" lvl="1" indent="-285750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Weekly Lab Prep Meetings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6C90DE-F9AB-B736-316A-9B01A125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26" t="15628" r="10484" b="15556"/>
          <a:stretch/>
        </p:blipFill>
        <p:spPr>
          <a:xfrm>
            <a:off x="5840863" y="696538"/>
            <a:ext cx="6344299" cy="3444869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AD5F89D-2177-D06E-6332-E3ABE776EA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529" r="14413" b="43898"/>
          <a:stretch/>
        </p:blipFill>
        <p:spPr>
          <a:xfrm rot="5400000">
            <a:off x="9458538" y="4088514"/>
            <a:ext cx="3752699" cy="1700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0B94A-121F-95CA-DA5E-99021E4DD4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32" t="32975" r="10484" b="35627"/>
          <a:stretch/>
        </p:blipFill>
        <p:spPr>
          <a:xfrm>
            <a:off x="5907473" y="2581657"/>
            <a:ext cx="6224754" cy="1559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6D514C-22F6-C0C7-BC5F-11BE8694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148" y="3755496"/>
            <a:ext cx="6277689" cy="101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7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29DEE-86C1-4848-8C29-3B0851C3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 - Anecdotal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445F2-4BE8-A414-E833-258007A7C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Returning 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D2974-5DF2-E444-BBA8-14BDC38D1A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Felt better about science this time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Liked that we changed the office hours/student interactions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Liked the grading notes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A5836-3B8A-DEFA-55DA-B54AF17D7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New TAs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6C6E06-7724-1588-73E8-4AEB0D032D4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Liked that it was structured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Wanted more guidance on how to anticipate student actions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883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29DEE-86C1-4848-8C29-3B0851C3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 and 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D2974-5DF2-E444-BBA8-14BDC38D1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021"/>
            <a:ext cx="10515600" cy="4140346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Our TAs benefit from an “old school” approach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We treated Canvas like a file organization system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Scaffolding “how to work” very beneficial for quality of TA tasks 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Next up: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We’re going to modify the CURE weeks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Make TA field kits to use during CURE data collection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Implementing CURE into Bio 1 sections with Instructor then expanding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train IAs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3362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per with different colored notes&#10;&#10;AI-generated content may be incorrect.">
            <a:extLst>
              <a:ext uri="{FF2B5EF4-FFF2-40B4-BE49-F238E27FC236}">
                <a16:creationId xmlns:a16="http://schemas.microsoft.com/office/drawing/2014/main" id="{8AE59D29-ACF6-49F0-339D-00FBB4E8A4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25" t="1354" r="28534" b="2663"/>
          <a:stretch/>
        </p:blipFill>
        <p:spPr>
          <a:xfrm>
            <a:off x="5910965" y="0"/>
            <a:ext cx="3433337" cy="2914342"/>
          </a:xfrm>
          <a:prstGeom prst="rect">
            <a:avLst/>
          </a:prstGeom>
        </p:spPr>
      </p:pic>
      <p:pic>
        <p:nvPicPr>
          <p:cNvPr id="13" name="Picture 12" descr="A group of people in a hallway&#10;&#10;AI-generated content may be incorrect.">
            <a:extLst>
              <a:ext uri="{FF2B5EF4-FFF2-40B4-BE49-F238E27FC236}">
                <a16:creationId xmlns:a16="http://schemas.microsoft.com/office/drawing/2014/main" id="{1E6A9019-8F0F-F422-B3AA-65AD92BAF3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280" r="9118"/>
          <a:stretch/>
        </p:blipFill>
        <p:spPr>
          <a:xfrm rot="5400000">
            <a:off x="-473520" y="473517"/>
            <a:ext cx="6858003" cy="5910966"/>
          </a:xfrm>
          <a:prstGeom prst="rect">
            <a:avLst/>
          </a:prstGeom>
        </p:spPr>
      </p:pic>
      <p:pic>
        <p:nvPicPr>
          <p:cNvPr id="9" name="Picture 8" descr="A close-up of a board&#10;&#10;AI-generated content may be incorrect.">
            <a:extLst>
              <a:ext uri="{FF2B5EF4-FFF2-40B4-BE49-F238E27FC236}">
                <a16:creationId xmlns:a16="http://schemas.microsoft.com/office/drawing/2014/main" id="{7A87BB4A-5245-A854-36DC-C321DEE910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529" t="6528" r="29851"/>
          <a:stretch/>
        </p:blipFill>
        <p:spPr>
          <a:xfrm>
            <a:off x="8758662" y="2164069"/>
            <a:ext cx="3433337" cy="2765097"/>
          </a:xfrm>
          <a:prstGeom prst="rect">
            <a:avLst/>
          </a:prstGeom>
        </p:spPr>
      </p:pic>
      <p:pic>
        <p:nvPicPr>
          <p:cNvPr id="5" name="Picture 4" descr="A poster with text and pictures on it&#10;&#10;AI-generated content may be incorrect.">
            <a:extLst>
              <a:ext uri="{FF2B5EF4-FFF2-40B4-BE49-F238E27FC236}">
                <a16:creationId xmlns:a16="http://schemas.microsoft.com/office/drawing/2014/main" id="{7F4A8D44-B8F9-538B-4181-46AEE212E2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023" t="7002" r="31873"/>
          <a:stretch/>
        </p:blipFill>
        <p:spPr>
          <a:xfrm>
            <a:off x="5910965" y="3620947"/>
            <a:ext cx="3624187" cy="32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99120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Ion Boardroom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estival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394</Words>
  <Application>Microsoft Office PowerPoint</Application>
  <PresentationFormat>Widescreen</PresentationFormat>
  <Paragraphs>68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Aharoni</vt:lpstr>
      <vt:lpstr>Aptos</vt:lpstr>
      <vt:lpstr>Arial</vt:lpstr>
      <vt:lpstr>Avenir Next LT Pro</vt:lpstr>
      <vt:lpstr>Calibri</vt:lpstr>
      <vt:lpstr>Wingdings</vt:lpstr>
      <vt:lpstr>ShapesVTI</vt:lpstr>
      <vt:lpstr>CURE TAPESTRy:  Gen. Sci. Water Quality</vt:lpstr>
      <vt:lpstr>Course Description</vt:lpstr>
      <vt:lpstr>Resource Focus and Objectives</vt:lpstr>
      <vt:lpstr>Evaluation Strategies</vt:lpstr>
      <vt:lpstr>Activities</vt:lpstr>
      <vt:lpstr>Outcomes - Anecdotal</vt:lpstr>
      <vt:lpstr>Lessons Learned and Future Directions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ENCOUR E/RCR Resource</dc:title>
  <dc:creator>Olimpo, Jeffrey T</dc:creator>
  <cp:lastModifiedBy>Bucklin, Carrie J</cp:lastModifiedBy>
  <cp:revision>16</cp:revision>
  <dcterms:created xsi:type="dcterms:W3CDTF">2020-10-19T16:06:21Z</dcterms:created>
  <dcterms:modified xsi:type="dcterms:W3CDTF">2025-04-23T13:44:28Z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73649dc-6fee-4eb8-a128-734c3c842ea8_Enabled">
    <vt:lpwstr>true</vt:lpwstr>
  </property>
  <property fmtid="{D5CDD505-2E9C-101B-9397-08002B2CF9AE}" pid="3" name="MSIP_Label_b73649dc-6fee-4eb8-a128-734c3c842ea8_SetDate">
    <vt:lpwstr>2023-04-24T21:35:21Z</vt:lpwstr>
  </property>
  <property fmtid="{D5CDD505-2E9C-101B-9397-08002B2CF9AE}" pid="4" name="MSIP_Label_b73649dc-6fee-4eb8-a128-734c3c842ea8_Method">
    <vt:lpwstr>Standard</vt:lpwstr>
  </property>
  <property fmtid="{D5CDD505-2E9C-101B-9397-08002B2CF9AE}" pid="5" name="MSIP_Label_b73649dc-6fee-4eb8-a128-734c3c842ea8_Name">
    <vt:lpwstr>defa4170-0d19-0005-0004-bc88714345d2</vt:lpwstr>
  </property>
  <property fmtid="{D5CDD505-2E9C-101B-9397-08002B2CF9AE}" pid="6" name="MSIP_Label_b73649dc-6fee-4eb8-a128-734c3c842ea8_SiteId">
    <vt:lpwstr>857c21d2-1a16-43a4-90cf-d57f3fab9d2f</vt:lpwstr>
  </property>
  <property fmtid="{D5CDD505-2E9C-101B-9397-08002B2CF9AE}" pid="7" name="MSIP_Label_b73649dc-6fee-4eb8-a128-734c3c842ea8_ActionId">
    <vt:lpwstr>64a9ae12-cce2-4756-bee4-7d7054ced9b3</vt:lpwstr>
  </property>
  <property fmtid="{D5CDD505-2E9C-101B-9397-08002B2CF9AE}" pid="8" name="MSIP_Label_b73649dc-6fee-4eb8-a128-734c3c842ea8_ContentBits">
    <vt:lpwstr>0</vt:lpwstr>
  </property>
</Properties>
</file>