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07" r:id="rId2"/>
    <p:sldId id="408" r:id="rId3"/>
    <p:sldId id="40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4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2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7BD7-23B5-6B4F-9AFF-4165B2AF8265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B8CD-F9A7-DA46-9769-2A85484A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429B6-1427-E4B4-BFEF-2A8674085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20"/>
          <a:stretch/>
        </p:blipFill>
        <p:spPr>
          <a:xfrm>
            <a:off x="150634" y="-63394"/>
            <a:ext cx="12041366" cy="6858001"/>
          </a:xfrm>
          <a:prstGeom prst="rect">
            <a:avLst/>
          </a:prstGeom>
          <a:ln w="6350">
            <a:solidFill>
              <a:srgbClr val="FFFF00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E79AE7-8D83-1B95-3C1F-1FE9C471DDBC}"/>
              </a:ext>
            </a:extLst>
          </p:cNvPr>
          <p:cNvSpPr/>
          <p:nvPr/>
        </p:nvSpPr>
        <p:spPr>
          <a:xfrm>
            <a:off x="8614652" y="5870122"/>
            <a:ext cx="3274834" cy="6041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GOAL LINE DEFENSE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F1D56D-1E45-4FBB-FD2A-E6DDF40CBECD}"/>
              </a:ext>
            </a:extLst>
          </p:cNvPr>
          <p:cNvSpPr/>
          <p:nvPr/>
        </p:nvSpPr>
        <p:spPr>
          <a:xfrm>
            <a:off x="3022146" y="176981"/>
            <a:ext cx="3360966" cy="727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DEFENSIVE LINE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4A6545-30A3-8EE4-D2AB-8936B21F252B}"/>
              </a:ext>
            </a:extLst>
          </p:cNvPr>
          <p:cNvSpPr/>
          <p:nvPr/>
        </p:nvSpPr>
        <p:spPr>
          <a:xfrm rot="20260033">
            <a:off x="7001386" y="948127"/>
            <a:ext cx="968927" cy="518079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9169FD-DCEB-D8B7-8FFC-023F5CAD9871}"/>
              </a:ext>
            </a:extLst>
          </p:cNvPr>
          <p:cNvSpPr/>
          <p:nvPr/>
        </p:nvSpPr>
        <p:spPr>
          <a:xfrm>
            <a:off x="6619406" y="190676"/>
            <a:ext cx="2862777" cy="727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LINEBACKERS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35B3A2-7F7E-B509-A394-4D22280A2B06}"/>
              </a:ext>
            </a:extLst>
          </p:cNvPr>
          <p:cNvSpPr/>
          <p:nvPr/>
        </p:nvSpPr>
        <p:spPr>
          <a:xfrm rot="20187574">
            <a:off x="8240448" y="1783056"/>
            <a:ext cx="880355" cy="236631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1DE048-8460-0BBD-3905-A54340FA4FBA}"/>
              </a:ext>
            </a:extLst>
          </p:cNvPr>
          <p:cNvSpPr/>
          <p:nvPr/>
        </p:nvSpPr>
        <p:spPr>
          <a:xfrm>
            <a:off x="8918289" y="4642313"/>
            <a:ext cx="2669806" cy="727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SECONDARY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37E82CC-D429-32C8-DF91-C52FA306CF02}"/>
              </a:ext>
            </a:extLst>
          </p:cNvPr>
          <p:cNvSpPr/>
          <p:nvPr/>
        </p:nvSpPr>
        <p:spPr>
          <a:xfrm rot="20187574">
            <a:off x="9219987" y="2006999"/>
            <a:ext cx="818313" cy="1547581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429B6-1427-E4B4-BFEF-2A8674085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20"/>
          <a:stretch/>
        </p:blipFill>
        <p:spPr>
          <a:xfrm>
            <a:off x="0" y="-63394"/>
            <a:ext cx="12192000" cy="6858001"/>
          </a:xfrm>
          <a:prstGeom prst="rect">
            <a:avLst/>
          </a:prstGeom>
          <a:ln w="6350">
            <a:solidFill>
              <a:srgbClr val="FFFF00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F1D56D-1E45-4FBB-FD2A-E6DDF40CBECD}"/>
              </a:ext>
            </a:extLst>
          </p:cNvPr>
          <p:cNvSpPr/>
          <p:nvPr/>
        </p:nvSpPr>
        <p:spPr>
          <a:xfrm>
            <a:off x="3022146" y="176981"/>
            <a:ext cx="3360966" cy="727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DEFENSIVE LINE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4A6545-30A3-8EE4-D2AB-8936B21F252B}"/>
              </a:ext>
            </a:extLst>
          </p:cNvPr>
          <p:cNvSpPr/>
          <p:nvPr/>
        </p:nvSpPr>
        <p:spPr>
          <a:xfrm rot="20260033">
            <a:off x="7001386" y="948127"/>
            <a:ext cx="968927" cy="518079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62D25D-CDCF-12CC-FAC6-908732C44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314"/>
            <a:ext cx="12192000" cy="6727371"/>
          </a:xfrm>
        </p:spPr>
      </p:pic>
    </p:spTree>
    <p:extLst>
      <p:ext uri="{BB962C8B-B14F-4D97-AF65-F5344CB8AC3E}">
        <p14:creationId xmlns:p14="http://schemas.microsoft.com/office/powerpoint/2010/main" val="119859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9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Meeks</dc:creator>
  <cp:lastModifiedBy>Jimmy Meeks</cp:lastModifiedBy>
  <cp:revision>1</cp:revision>
  <dcterms:created xsi:type="dcterms:W3CDTF">2025-10-03T19:47:11Z</dcterms:created>
  <dcterms:modified xsi:type="dcterms:W3CDTF">2025-10-03T19:55:07Z</dcterms:modified>
</cp:coreProperties>
</file>