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8CD0"/>
    <a:srgbClr val="FFFFFF"/>
    <a:srgbClr val="85AA41"/>
    <a:srgbClr val="C5E0B4"/>
    <a:srgbClr val="CCA500"/>
    <a:srgbClr val="F5C900"/>
    <a:srgbClr val="2B4A2F"/>
    <a:srgbClr val="173F69"/>
    <a:srgbClr val="C1D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52D29-3390-48AC-A928-1A7D631F5FB7}" v="1" dt="2019-03-26T12:38:40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6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 Venning" userId="aee8d2f5ab5998d7" providerId="LiveId" clId="{2C3EDB1B-3036-4C8A-806C-0CA457ADC532}"/>
    <pc:docChg chg="undo custSel delSld modSld sldOrd">
      <pc:chgData name="Tom Venning" userId="aee8d2f5ab5998d7" providerId="LiveId" clId="{2C3EDB1B-3036-4C8A-806C-0CA457ADC532}" dt="2019-03-26T12:39:11.712" v="10" actId="2696"/>
      <pc:docMkLst>
        <pc:docMk/>
      </pc:docMkLst>
      <pc:sldChg chg="del">
        <pc:chgData name="Tom Venning" userId="aee8d2f5ab5998d7" providerId="LiveId" clId="{2C3EDB1B-3036-4C8A-806C-0CA457ADC532}" dt="2019-03-26T12:38:38.529" v="2" actId="2696"/>
        <pc:sldMkLst>
          <pc:docMk/>
          <pc:sldMk cId="2178594066" sldId="265"/>
        </pc:sldMkLst>
      </pc:sldChg>
      <pc:sldChg chg="del">
        <pc:chgData name="Tom Venning" userId="aee8d2f5ab5998d7" providerId="LiveId" clId="{2C3EDB1B-3036-4C8A-806C-0CA457ADC532}" dt="2019-03-26T12:38:38.531" v="3" actId="2696"/>
        <pc:sldMkLst>
          <pc:docMk/>
          <pc:sldMk cId="319943819" sldId="266"/>
        </pc:sldMkLst>
      </pc:sldChg>
      <pc:sldChg chg="del">
        <pc:chgData name="Tom Venning" userId="aee8d2f5ab5998d7" providerId="LiveId" clId="{2C3EDB1B-3036-4C8A-806C-0CA457ADC532}" dt="2019-03-26T12:38:34.030" v="0" actId="2696"/>
        <pc:sldMkLst>
          <pc:docMk/>
          <pc:sldMk cId="2801354421" sldId="267"/>
        </pc:sldMkLst>
      </pc:sldChg>
      <pc:sldChg chg="del">
        <pc:chgData name="Tom Venning" userId="aee8d2f5ab5998d7" providerId="LiveId" clId="{2C3EDB1B-3036-4C8A-806C-0CA457ADC532}" dt="2019-03-26T12:38:38.533" v="4" actId="2696"/>
        <pc:sldMkLst>
          <pc:docMk/>
          <pc:sldMk cId="1339875502" sldId="288"/>
        </pc:sldMkLst>
      </pc:sldChg>
      <pc:sldChg chg="del">
        <pc:chgData name="Tom Venning" userId="aee8d2f5ab5998d7" providerId="LiveId" clId="{2C3EDB1B-3036-4C8A-806C-0CA457ADC532}" dt="2019-03-26T12:38:38.524" v="1" actId="2696"/>
        <pc:sldMkLst>
          <pc:docMk/>
          <pc:sldMk cId="2139382647" sldId="289"/>
        </pc:sldMkLst>
      </pc:sldChg>
      <pc:sldChg chg="del ord">
        <pc:chgData name="Tom Venning" userId="aee8d2f5ab5998d7" providerId="LiveId" clId="{2C3EDB1B-3036-4C8A-806C-0CA457ADC532}" dt="2019-03-26T12:39:11.712" v="10" actId="2696"/>
        <pc:sldMkLst>
          <pc:docMk/>
          <pc:sldMk cId="3858928388" sldId="290"/>
        </pc:sldMkLst>
      </pc:sldChg>
      <pc:sldChg chg="delSp modSp">
        <pc:chgData name="Tom Venning" userId="aee8d2f5ab5998d7" providerId="LiveId" clId="{2C3EDB1B-3036-4C8A-806C-0CA457ADC532}" dt="2019-03-26T12:38:58.367" v="9" actId="1076"/>
        <pc:sldMkLst>
          <pc:docMk/>
          <pc:sldMk cId="241332441" sldId="291"/>
        </pc:sldMkLst>
        <pc:spChg chg="mod">
          <ac:chgData name="Tom Venning" userId="aee8d2f5ab5998d7" providerId="LiveId" clId="{2C3EDB1B-3036-4C8A-806C-0CA457ADC532}" dt="2019-03-26T12:38:58.367" v="9" actId="1076"/>
          <ac:spMkLst>
            <pc:docMk/>
            <pc:sldMk cId="241332441" sldId="291"/>
            <ac:spMk id="4" creationId="{36BB94AE-9DDE-4FDC-83FF-6BB4D7FF2A48}"/>
          </ac:spMkLst>
        </pc:spChg>
        <pc:spChg chg="mod">
          <ac:chgData name="Tom Venning" userId="aee8d2f5ab5998d7" providerId="LiveId" clId="{2C3EDB1B-3036-4C8A-806C-0CA457ADC532}" dt="2019-03-26T12:38:58.367" v="9" actId="1076"/>
          <ac:spMkLst>
            <pc:docMk/>
            <pc:sldMk cId="241332441" sldId="291"/>
            <ac:spMk id="8" creationId="{ADE5BC83-44A6-4509-8CBD-9B57086E2DE3}"/>
          </ac:spMkLst>
        </pc:spChg>
        <pc:spChg chg="mod">
          <ac:chgData name="Tom Venning" userId="aee8d2f5ab5998d7" providerId="LiveId" clId="{2C3EDB1B-3036-4C8A-806C-0CA457ADC532}" dt="2019-03-26T12:38:58.367" v="9" actId="1076"/>
          <ac:spMkLst>
            <pc:docMk/>
            <pc:sldMk cId="241332441" sldId="291"/>
            <ac:spMk id="9" creationId="{1FFA11CD-F212-4C35-BEF9-A05EF06C31BA}"/>
          </ac:spMkLst>
        </pc:spChg>
        <pc:spChg chg="mod">
          <ac:chgData name="Tom Venning" userId="aee8d2f5ab5998d7" providerId="LiveId" clId="{2C3EDB1B-3036-4C8A-806C-0CA457ADC532}" dt="2019-03-26T12:38:58.367" v="9" actId="1076"/>
          <ac:spMkLst>
            <pc:docMk/>
            <pc:sldMk cId="241332441" sldId="291"/>
            <ac:spMk id="13" creationId="{724DAE86-3158-4D51-B062-6735635A5938}"/>
          </ac:spMkLst>
        </pc:spChg>
        <pc:spChg chg="del">
          <ac:chgData name="Tom Venning" userId="aee8d2f5ab5998d7" providerId="LiveId" clId="{2C3EDB1B-3036-4C8A-806C-0CA457ADC532}" dt="2019-03-26T12:38:46.726" v="7" actId="478"/>
          <ac:spMkLst>
            <pc:docMk/>
            <pc:sldMk cId="241332441" sldId="291"/>
            <ac:spMk id="17" creationId="{6D2C171E-8928-4F26-991D-321DE7C7698B}"/>
          </ac:spMkLst>
        </pc:spChg>
        <pc:grpChg chg="mod">
          <ac:chgData name="Tom Venning" userId="aee8d2f5ab5998d7" providerId="LiveId" clId="{2C3EDB1B-3036-4C8A-806C-0CA457ADC532}" dt="2019-03-26T12:38:58.367" v="9" actId="1076"/>
          <ac:grpSpMkLst>
            <pc:docMk/>
            <pc:sldMk cId="241332441" sldId="291"/>
            <ac:grpSpMk id="10" creationId="{8E9F5B0E-D8B1-40B6-9358-962DEB1BB445}"/>
          </ac:grpSpMkLst>
        </pc:grpChg>
      </pc:sldChg>
      <pc:sldChg chg="del">
        <pc:chgData name="Tom Venning" userId="aee8d2f5ab5998d7" providerId="LiveId" clId="{2C3EDB1B-3036-4C8A-806C-0CA457ADC532}" dt="2019-03-26T12:38:38.535" v="5" actId="2696"/>
        <pc:sldMkLst>
          <pc:docMk/>
          <pc:sldMk cId="3959293045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B65A-E119-4331-B8B2-66AE34F3F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8CE5D-D140-403E-BF35-DE0B89BF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E1FE3-9F7A-41A0-84C7-5EE62B48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6FBA7-AE26-4792-88B6-8197CB4C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32369-C47B-46B4-9773-39743949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3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3B456-8022-4E51-87E8-DEC896DF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EF549-C7B4-4B7E-948F-737B1A0AA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DE75B-2B5D-4BB4-B96B-926872EB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E107D-3765-4808-92E4-41436CE6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0E3A4-4FA3-4EE1-93DF-2236DEC6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85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F06BB-CE72-4387-96B1-D70759448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13F65-A1FE-43F5-BA4E-E13B58D70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DDF5-9BEC-4998-A41E-7A4382385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A63A6-77DA-4CD1-9F79-B5D243BC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41A21-B7AC-4D23-B142-9FE98D21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19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51B5-43FE-4C6F-B7AC-83D558239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B78F-C8DA-412B-94D3-65FFD153C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29795-11CD-4A49-98D1-3FE8D890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EA113-61F2-4333-AD59-1D6DBB9E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57790-217A-4C72-A971-C6562C50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11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5EAF9-763D-4819-811F-880C5648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9E09A-B68D-4B63-A447-A7F68772A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A18C1-ED43-4227-96BE-0F86BEAB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9EBE9-6ABD-4984-8998-F8B4F29C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D1BAF-2E63-4000-B098-CFD59A03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2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7237-FF9C-42AC-9BCD-85701DC4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15B9A-4491-466D-83DD-9C0C19B74F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7E92E-0059-45DD-8728-7DFA199F8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CA71A-4D56-436C-A380-8D0D4C23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CF505-85BF-4029-86A7-5B35F5B7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F45ED-8BB9-434E-B893-DAC3A4C1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697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AF174-199C-4358-A659-75D28EC8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B965B-2BF8-465E-8D75-D35E98317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13427-F4F7-433B-9AA0-17742413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3C7DA-180D-4335-9548-B7340BA18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D79F0-C4EF-477B-8104-7F5454D54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4C5CC-388E-4A49-B172-2E19AB0D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6ADF7-99E1-423C-BE79-A0F3D2F38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A3F187-3AA4-413E-A685-3ED7EA027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31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C0DF-52DB-4AE5-8B37-FC201624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BEC3A-0392-4816-8986-FB5F1FA4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49A8D-DB5B-46CC-8CE8-EA868E8A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4D4E2-1FDD-4FA9-A29B-898BB0AC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248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F02C5-431C-4BC1-A57C-1845BA97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BF99A-E5D2-47AB-ABB8-76141E0D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0E2B-584D-4A8D-A2A7-9D4DBB52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67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2B6D-E513-4108-8D30-53A435C34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93459-4794-453E-9914-8C639D695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03723-58F8-484F-98D1-A03112DB8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D342E-2E1D-46DC-A87E-4A75C525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C39B1-B969-4DCB-B210-9A5EE69C8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4F55A-3661-4F6E-8F20-A8FE99F8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81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BFFE-6844-4198-84C1-4B5EFE34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7B9451-3262-4FB5-A8E1-1CD779220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20CBC-7EBF-41B2-A702-EFE472D06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FE0DA-8846-4F1B-8E07-D52E84FB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1BB64-7136-43E5-950A-CB4907C9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A07F3-98A2-419F-BDAF-A2B6C51E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72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C90EB-1E9F-4633-A315-A39497FED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26F58-F708-47A6-B08E-EDE291EBE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72381-3558-4847-A920-7B562C2F1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B58C-79B1-4585-82C5-37803F1ABC7D}" type="datetimeFigureOut">
              <a:rPr lang="en-AU" smtClean="0"/>
              <a:t>26/03/2019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205FD-A314-4473-A911-6DA3F4FF4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9D3E9-579A-4E4E-8153-2A7018ACE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4A70-56B6-47BC-959B-9C253B3FAB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42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">
            <a:extLst>
              <a:ext uri="{FF2B5EF4-FFF2-40B4-BE49-F238E27FC236}">
                <a16:creationId xmlns:a16="http://schemas.microsoft.com/office/drawing/2014/main" id="{36BB94AE-9DDE-4FDC-83FF-6BB4D7FF2A48}"/>
              </a:ext>
            </a:extLst>
          </p:cNvPr>
          <p:cNvSpPr/>
          <p:nvPr/>
        </p:nvSpPr>
        <p:spPr>
          <a:xfrm rot="16200000">
            <a:off x="1109829" y="2987969"/>
            <a:ext cx="5127758" cy="378588"/>
          </a:xfrm>
          <a:custGeom>
            <a:avLst/>
            <a:gdLst>
              <a:gd name="connsiteX0" fmla="*/ 0 w 5551714"/>
              <a:gd name="connsiteY0" fmla="*/ 566057 h 2264229"/>
              <a:gd name="connsiteX1" fmla="*/ 4419600 w 5551714"/>
              <a:gd name="connsiteY1" fmla="*/ 566057 h 2264229"/>
              <a:gd name="connsiteX2" fmla="*/ 4419600 w 5551714"/>
              <a:gd name="connsiteY2" fmla="*/ 0 h 2264229"/>
              <a:gd name="connsiteX3" fmla="*/ 5551714 w 5551714"/>
              <a:gd name="connsiteY3" fmla="*/ 1132115 h 2264229"/>
              <a:gd name="connsiteX4" fmla="*/ 4419600 w 5551714"/>
              <a:gd name="connsiteY4" fmla="*/ 2264229 h 2264229"/>
              <a:gd name="connsiteX5" fmla="*/ 4419600 w 5551714"/>
              <a:gd name="connsiteY5" fmla="*/ 1698172 h 2264229"/>
              <a:gd name="connsiteX6" fmla="*/ 0 w 5551714"/>
              <a:gd name="connsiteY6" fmla="*/ 1698172 h 2264229"/>
              <a:gd name="connsiteX7" fmla="*/ 0 w 5551714"/>
              <a:gd name="connsiteY7" fmla="*/ 566057 h 2264229"/>
              <a:gd name="connsiteX0" fmla="*/ 0 w 5595257"/>
              <a:gd name="connsiteY0" fmla="*/ 849086 h 2264229"/>
              <a:gd name="connsiteX1" fmla="*/ 4463143 w 5595257"/>
              <a:gd name="connsiteY1" fmla="*/ 566057 h 2264229"/>
              <a:gd name="connsiteX2" fmla="*/ 4463143 w 5595257"/>
              <a:gd name="connsiteY2" fmla="*/ 0 h 2264229"/>
              <a:gd name="connsiteX3" fmla="*/ 5595257 w 5595257"/>
              <a:gd name="connsiteY3" fmla="*/ 1132115 h 2264229"/>
              <a:gd name="connsiteX4" fmla="*/ 4463143 w 5595257"/>
              <a:gd name="connsiteY4" fmla="*/ 2264229 h 2264229"/>
              <a:gd name="connsiteX5" fmla="*/ 4463143 w 5595257"/>
              <a:gd name="connsiteY5" fmla="*/ 1698172 h 2264229"/>
              <a:gd name="connsiteX6" fmla="*/ 43543 w 5595257"/>
              <a:gd name="connsiteY6" fmla="*/ 1698172 h 2264229"/>
              <a:gd name="connsiteX7" fmla="*/ 0 w 5595257"/>
              <a:gd name="connsiteY7" fmla="*/ 849086 h 2264229"/>
              <a:gd name="connsiteX0" fmla="*/ 0 w 5595257"/>
              <a:gd name="connsiteY0" fmla="*/ 849086 h 2264229"/>
              <a:gd name="connsiteX1" fmla="*/ 4463143 w 5595257"/>
              <a:gd name="connsiteY1" fmla="*/ 566057 h 2264229"/>
              <a:gd name="connsiteX2" fmla="*/ 4463143 w 5595257"/>
              <a:gd name="connsiteY2" fmla="*/ 0 h 2264229"/>
              <a:gd name="connsiteX3" fmla="*/ 5595257 w 5595257"/>
              <a:gd name="connsiteY3" fmla="*/ 1132115 h 2264229"/>
              <a:gd name="connsiteX4" fmla="*/ 4463143 w 5595257"/>
              <a:gd name="connsiteY4" fmla="*/ 2264229 h 2264229"/>
              <a:gd name="connsiteX5" fmla="*/ 4463143 w 5595257"/>
              <a:gd name="connsiteY5" fmla="*/ 1698172 h 2264229"/>
              <a:gd name="connsiteX6" fmla="*/ 0 w 5595257"/>
              <a:gd name="connsiteY6" fmla="*/ 1393372 h 2264229"/>
              <a:gd name="connsiteX7" fmla="*/ 0 w 5595257"/>
              <a:gd name="connsiteY7" fmla="*/ 849086 h 226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257" h="2264229">
                <a:moveTo>
                  <a:pt x="0" y="849086"/>
                </a:moveTo>
                <a:lnTo>
                  <a:pt x="4463143" y="566057"/>
                </a:lnTo>
                <a:lnTo>
                  <a:pt x="4463143" y="0"/>
                </a:lnTo>
                <a:lnTo>
                  <a:pt x="5595257" y="1132115"/>
                </a:lnTo>
                <a:lnTo>
                  <a:pt x="4463143" y="2264229"/>
                </a:lnTo>
                <a:lnTo>
                  <a:pt x="4463143" y="1698172"/>
                </a:lnTo>
                <a:lnTo>
                  <a:pt x="0" y="1393372"/>
                </a:lnTo>
                <a:lnTo>
                  <a:pt x="0" y="849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5" name="Arrow: Right 1">
            <a:extLst>
              <a:ext uri="{FF2B5EF4-FFF2-40B4-BE49-F238E27FC236}">
                <a16:creationId xmlns:a16="http://schemas.microsoft.com/office/drawing/2014/main" id="{BA22DA0B-39E7-4E80-A812-57584521548B}"/>
              </a:ext>
            </a:extLst>
          </p:cNvPr>
          <p:cNvSpPr/>
          <p:nvPr/>
        </p:nvSpPr>
        <p:spPr>
          <a:xfrm>
            <a:off x="3625328" y="5554756"/>
            <a:ext cx="5422991" cy="369711"/>
          </a:xfrm>
          <a:custGeom>
            <a:avLst/>
            <a:gdLst>
              <a:gd name="connsiteX0" fmla="*/ 0 w 5551714"/>
              <a:gd name="connsiteY0" fmla="*/ 566057 h 2264229"/>
              <a:gd name="connsiteX1" fmla="*/ 4419600 w 5551714"/>
              <a:gd name="connsiteY1" fmla="*/ 566057 h 2264229"/>
              <a:gd name="connsiteX2" fmla="*/ 4419600 w 5551714"/>
              <a:gd name="connsiteY2" fmla="*/ 0 h 2264229"/>
              <a:gd name="connsiteX3" fmla="*/ 5551714 w 5551714"/>
              <a:gd name="connsiteY3" fmla="*/ 1132115 h 2264229"/>
              <a:gd name="connsiteX4" fmla="*/ 4419600 w 5551714"/>
              <a:gd name="connsiteY4" fmla="*/ 2264229 h 2264229"/>
              <a:gd name="connsiteX5" fmla="*/ 4419600 w 5551714"/>
              <a:gd name="connsiteY5" fmla="*/ 1698172 h 2264229"/>
              <a:gd name="connsiteX6" fmla="*/ 0 w 5551714"/>
              <a:gd name="connsiteY6" fmla="*/ 1698172 h 2264229"/>
              <a:gd name="connsiteX7" fmla="*/ 0 w 5551714"/>
              <a:gd name="connsiteY7" fmla="*/ 566057 h 2264229"/>
              <a:gd name="connsiteX0" fmla="*/ 0 w 5595257"/>
              <a:gd name="connsiteY0" fmla="*/ 849086 h 2264229"/>
              <a:gd name="connsiteX1" fmla="*/ 4463143 w 5595257"/>
              <a:gd name="connsiteY1" fmla="*/ 566057 h 2264229"/>
              <a:gd name="connsiteX2" fmla="*/ 4463143 w 5595257"/>
              <a:gd name="connsiteY2" fmla="*/ 0 h 2264229"/>
              <a:gd name="connsiteX3" fmla="*/ 5595257 w 5595257"/>
              <a:gd name="connsiteY3" fmla="*/ 1132115 h 2264229"/>
              <a:gd name="connsiteX4" fmla="*/ 4463143 w 5595257"/>
              <a:gd name="connsiteY4" fmla="*/ 2264229 h 2264229"/>
              <a:gd name="connsiteX5" fmla="*/ 4463143 w 5595257"/>
              <a:gd name="connsiteY5" fmla="*/ 1698172 h 2264229"/>
              <a:gd name="connsiteX6" fmla="*/ 43543 w 5595257"/>
              <a:gd name="connsiteY6" fmla="*/ 1698172 h 2264229"/>
              <a:gd name="connsiteX7" fmla="*/ 0 w 5595257"/>
              <a:gd name="connsiteY7" fmla="*/ 849086 h 2264229"/>
              <a:gd name="connsiteX0" fmla="*/ 0 w 5595257"/>
              <a:gd name="connsiteY0" fmla="*/ 849086 h 2264229"/>
              <a:gd name="connsiteX1" fmla="*/ 4463143 w 5595257"/>
              <a:gd name="connsiteY1" fmla="*/ 566057 h 2264229"/>
              <a:gd name="connsiteX2" fmla="*/ 4463143 w 5595257"/>
              <a:gd name="connsiteY2" fmla="*/ 0 h 2264229"/>
              <a:gd name="connsiteX3" fmla="*/ 5595257 w 5595257"/>
              <a:gd name="connsiteY3" fmla="*/ 1132115 h 2264229"/>
              <a:gd name="connsiteX4" fmla="*/ 4463143 w 5595257"/>
              <a:gd name="connsiteY4" fmla="*/ 2264229 h 2264229"/>
              <a:gd name="connsiteX5" fmla="*/ 4463143 w 5595257"/>
              <a:gd name="connsiteY5" fmla="*/ 1698172 h 2264229"/>
              <a:gd name="connsiteX6" fmla="*/ 0 w 5595257"/>
              <a:gd name="connsiteY6" fmla="*/ 1393372 h 2264229"/>
              <a:gd name="connsiteX7" fmla="*/ 0 w 5595257"/>
              <a:gd name="connsiteY7" fmla="*/ 849086 h 226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5257" h="2264229">
                <a:moveTo>
                  <a:pt x="0" y="849086"/>
                </a:moveTo>
                <a:lnTo>
                  <a:pt x="4463143" y="566057"/>
                </a:lnTo>
                <a:lnTo>
                  <a:pt x="4463143" y="0"/>
                </a:lnTo>
                <a:lnTo>
                  <a:pt x="5595257" y="1132115"/>
                </a:lnTo>
                <a:lnTo>
                  <a:pt x="4463143" y="2264229"/>
                </a:lnTo>
                <a:lnTo>
                  <a:pt x="4463143" y="1698172"/>
                </a:lnTo>
                <a:lnTo>
                  <a:pt x="0" y="1393372"/>
                </a:lnTo>
                <a:lnTo>
                  <a:pt x="0" y="84908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  <p:txBody>
          <a:bodyPr rtlCol="0" anchor="ctr"/>
          <a:lstStyle/>
          <a:p>
            <a:pPr algn="ctr"/>
            <a:endParaRPr lang="en-AU" sz="140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6D7373-DCBE-4A05-A799-6B1B6B53F63A}"/>
              </a:ext>
            </a:extLst>
          </p:cNvPr>
          <p:cNvCxnSpPr/>
          <p:nvPr/>
        </p:nvCxnSpPr>
        <p:spPr>
          <a:xfrm flipV="1">
            <a:off x="6080288" y="1283591"/>
            <a:ext cx="15711" cy="4324011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17C173-F6FF-4B15-9157-A693798ACF16}"/>
              </a:ext>
            </a:extLst>
          </p:cNvPr>
          <p:cNvCxnSpPr>
            <a:cxnSpLocks/>
          </p:cNvCxnSpPr>
          <p:nvPr/>
        </p:nvCxnSpPr>
        <p:spPr>
          <a:xfrm>
            <a:off x="3863003" y="3429000"/>
            <a:ext cx="4465993" cy="1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DE5BC83-44A6-4509-8CBD-9B57086E2DE3}"/>
              </a:ext>
            </a:extLst>
          </p:cNvPr>
          <p:cNvSpPr/>
          <p:nvPr/>
        </p:nvSpPr>
        <p:spPr>
          <a:xfrm>
            <a:off x="3231988" y="1472942"/>
            <a:ext cx="414699" cy="40151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</p:sp>
      <p:sp>
        <p:nvSpPr>
          <p:cNvPr id="9" name="Oval 4">
            <a:extLst>
              <a:ext uri="{FF2B5EF4-FFF2-40B4-BE49-F238E27FC236}">
                <a16:creationId xmlns:a16="http://schemas.microsoft.com/office/drawing/2014/main" id="{1FFA11CD-F212-4C35-BEF9-A05EF06C31BA}"/>
              </a:ext>
            </a:extLst>
          </p:cNvPr>
          <p:cNvSpPr/>
          <p:nvPr/>
        </p:nvSpPr>
        <p:spPr>
          <a:xfrm>
            <a:off x="3231988" y="1472942"/>
            <a:ext cx="414699" cy="401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/>
          </a:scene3d>
          <a:sp3d/>
        </p:spPr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marL="0" marR="0" lvl="0" indent="0" algn="ctr" defTabSz="1422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9F5B0E-D8B1-40B6-9358-962DEB1BB445}"/>
              </a:ext>
            </a:extLst>
          </p:cNvPr>
          <p:cNvGrpSpPr/>
          <p:nvPr/>
        </p:nvGrpSpPr>
        <p:grpSpPr>
          <a:xfrm>
            <a:off x="3231988" y="5706275"/>
            <a:ext cx="414699" cy="401515"/>
            <a:chOff x="6648993" y="5241633"/>
            <a:chExt cx="414699" cy="401515"/>
          </a:xfrm>
          <a:effectLst/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158D535-EC23-402E-88B4-CE0596436F90}"/>
                </a:ext>
              </a:extLst>
            </p:cNvPr>
            <p:cNvSpPr/>
            <p:nvPr/>
          </p:nvSpPr>
          <p:spPr>
            <a:xfrm>
              <a:off x="6648993" y="5241633"/>
              <a:ext cx="414699" cy="40151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AU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6F47484A-E9CA-4DD5-B969-9D56AEC04650}"/>
                </a:ext>
              </a:extLst>
            </p:cNvPr>
            <p:cNvSpPr/>
            <p:nvPr/>
          </p:nvSpPr>
          <p:spPr>
            <a:xfrm>
              <a:off x="6721875" y="5306716"/>
              <a:ext cx="293236" cy="200757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/>
              <a:lightRig rig="flat" dir="t"/>
            </a:scene3d>
            <a:sp3d/>
          </p:spPr>
          <p:txBody>
            <a:bodyPr spcFirstLastPara="0" vert="horz" wrap="square" lIns="227584" tIns="227584" rIns="227584" bIns="227584" numCol="1" spcCol="1270" anchor="ctr" anchorCtr="0">
              <a:noAutofit/>
            </a:bodyPr>
            <a:lstStyle/>
            <a:p>
              <a:pPr marL="0" marR="0" lvl="0" indent="0" algn="ctr" defTabSz="14224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-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24DAE86-3158-4D51-B062-6735635A5938}"/>
              </a:ext>
            </a:extLst>
          </p:cNvPr>
          <p:cNvSpPr txBox="1"/>
          <p:nvPr/>
        </p:nvSpPr>
        <p:spPr>
          <a:xfrm rot="16200000">
            <a:off x="2143221" y="3260929"/>
            <a:ext cx="242996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client Satisfaction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E1F91E-1B9E-4790-9929-BBD5B36B8495}"/>
              </a:ext>
            </a:extLst>
          </p:cNvPr>
          <p:cNvSpPr txBox="1"/>
          <p:nvPr/>
        </p:nvSpPr>
        <p:spPr>
          <a:xfrm>
            <a:off x="5052484" y="5790926"/>
            <a:ext cx="208703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>
                    <a:lumMod val="50000"/>
                  </a:schemeClr>
                </a:solidFill>
              </a:rPr>
              <a:t>client Loyalty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2192FE-2197-4E3C-AF5A-55ABCDD17AE8}"/>
              </a:ext>
            </a:extLst>
          </p:cNvPr>
          <p:cNvSpPr/>
          <p:nvPr/>
        </p:nvSpPr>
        <p:spPr>
          <a:xfrm>
            <a:off x="7679217" y="5710508"/>
            <a:ext cx="414699" cy="401515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p:spPr>
      </p:sp>
      <p:sp>
        <p:nvSpPr>
          <p:cNvPr id="16" name="Oval 4">
            <a:extLst>
              <a:ext uri="{FF2B5EF4-FFF2-40B4-BE49-F238E27FC236}">
                <a16:creationId xmlns:a16="http://schemas.microsoft.com/office/drawing/2014/main" id="{E6CBA653-37CF-47BE-9F8E-CF853E37D775}"/>
              </a:ext>
            </a:extLst>
          </p:cNvPr>
          <p:cNvSpPr/>
          <p:nvPr/>
        </p:nvSpPr>
        <p:spPr>
          <a:xfrm>
            <a:off x="7679217" y="5710508"/>
            <a:ext cx="414699" cy="401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/>
          </a:scene3d>
          <a:sp3d/>
        </p:spPr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marL="0" marR="0" lvl="0" indent="0" algn="ctr" defTabSz="1422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133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Venning</dc:creator>
  <cp:lastModifiedBy>Tom Venning</cp:lastModifiedBy>
  <cp:revision>41</cp:revision>
  <cp:lastPrinted>2018-12-05T14:47:06Z</cp:lastPrinted>
  <dcterms:created xsi:type="dcterms:W3CDTF">2017-10-19T11:52:33Z</dcterms:created>
  <dcterms:modified xsi:type="dcterms:W3CDTF">2019-03-26T12:39:20Z</dcterms:modified>
</cp:coreProperties>
</file>