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85" r:id="rId4"/>
    <p:sldId id="371" r:id="rId5"/>
    <p:sldId id="381" r:id="rId6"/>
    <p:sldId id="380" r:id="rId7"/>
    <p:sldId id="358" r:id="rId8"/>
    <p:sldId id="382" r:id="rId9"/>
    <p:sldId id="393" r:id="rId10"/>
    <p:sldId id="375" r:id="rId11"/>
    <p:sldId id="377" r:id="rId12"/>
    <p:sldId id="383" r:id="rId13"/>
    <p:sldId id="259" r:id="rId14"/>
    <p:sldId id="297" r:id="rId15"/>
    <p:sldId id="374" r:id="rId16"/>
    <p:sldId id="391" r:id="rId17"/>
    <p:sldId id="395" r:id="rId18"/>
    <p:sldId id="299" r:id="rId1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0" autoAdjust="0"/>
    <p:restoredTop sz="94660"/>
  </p:normalViewPr>
  <p:slideViewPr>
    <p:cSldViewPr>
      <p:cViewPr varScale="1">
        <p:scale>
          <a:sx n="111" d="100"/>
          <a:sy n="111" d="100"/>
        </p:scale>
        <p:origin x="14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barkley" userId="fd7b0dbad034d1be" providerId="LiveId" clId="{DC47FDD2-7CB6-4D57-8070-38C686E38106}"/>
    <pc:docChg chg="custSel modSld">
      <pc:chgData name="steve barkley" userId="fd7b0dbad034d1be" providerId="LiveId" clId="{DC47FDD2-7CB6-4D57-8070-38C686E38106}" dt="2024-01-01T00:08:45.895" v="977" actId="20577"/>
      <pc:docMkLst>
        <pc:docMk/>
      </pc:docMkLst>
      <pc:sldChg chg="modSp mod">
        <pc:chgData name="steve barkley" userId="fd7b0dbad034d1be" providerId="LiveId" clId="{DC47FDD2-7CB6-4D57-8070-38C686E38106}" dt="2023-12-31T23:58:55.622" v="1" actId="20577"/>
        <pc:sldMkLst>
          <pc:docMk/>
          <pc:sldMk cId="370767592" sldId="256"/>
        </pc:sldMkLst>
        <pc:spChg chg="mod">
          <ac:chgData name="steve barkley" userId="fd7b0dbad034d1be" providerId="LiveId" clId="{DC47FDD2-7CB6-4D57-8070-38C686E38106}" dt="2023-12-31T23:58:55.622" v="1" actId="20577"/>
          <ac:spMkLst>
            <pc:docMk/>
            <pc:sldMk cId="370767592" sldId="256"/>
            <ac:spMk id="3" creationId="{00000000-0000-0000-0000-000000000000}"/>
          </ac:spMkLst>
        </pc:spChg>
      </pc:sldChg>
      <pc:sldChg chg="modSp mod">
        <pc:chgData name="steve barkley" userId="fd7b0dbad034d1be" providerId="LiveId" clId="{DC47FDD2-7CB6-4D57-8070-38C686E38106}" dt="2024-01-01T00:00:06.080" v="103" actId="20577"/>
        <pc:sldMkLst>
          <pc:docMk/>
          <pc:sldMk cId="1429703655" sldId="257"/>
        </pc:sldMkLst>
        <pc:spChg chg="mod">
          <ac:chgData name="steve barkley" userId="fd7b0dbad034d1be" providerId="LiveId" clId="{DC47FDD2-7CB6-4D57-8070-38C686E38106}" dt="2024-01-01T00:00:06.080" v="103" actId="20577"/>
          <ac:spMkLst>
            <pc:docMk/>
            <pc:sldMk cId="1429703655" sldId="257"/>
            <ac:spMk id="5" creationId="{00000000-0000-0000-0000-000000000000}"/>
          </ac:spMkLst>
        </pc:spChg>
      </pc:sldChg>
      <pc:sldChg chg="modSp mod">
        <pc:chgData name="steve barkley" userId="fd7b0dbad034d1be" providerId="LiveId" clId="{DC47FDD2-7CB6-4D57-8070-38C686E38106}" dt="2024-01-01T00:03:34.494" v="238" actId="20577"/>
        <pc:sldMkLst>
          <pc:docMk/>
          <pc:sldMk cId="627739559" sldId="259"/>
        </pc:sldMkLst>
        <pc:spChg chg="mod">
          <ac:chgData name="steve barkley" userId="fd7b0dbad034d1be" providerId="LiveId" clId="{DC47FDD2-7CB6-4D57-8070-38C686E38106}" dt="2024-01-01T00:03:34.494" v="238" actId="20577"/>
          <ac:spMkLst>
            <pc:docMk/>
            <pc:sldMk cId="627739559" sldId="259"/>
            <ac:spMk id="3" creationId="{00000000-0000-0000-0000-000000000000}"/>
          </ac:spMkLst>
        </pc:spChg>
      </pc:sldChg>
      <pc:sldChg chg="modSp mod">
        <pc:chgData name="steve barkley" userId="fd7b0dbad034d1be" providerId="LiveId" clId="{DC47FDD2-7CB6-4D57-8070-38C686E38106}" dt="2024-01-01T00:05:50.669" v="274" actId="20577"/>
        <pc:sldMkLst>
          <pc:docMk/>
          <pc:sldMk cId="2388285703" sldId="297"/>
        </pc:sldMkLst>
        <pc:spChg chg="mod">
          <ac:chgData name="steve barkley" userId="fd7b0dbad034d1be" providerId="LiveId" clId="{DC47FDD2-7CB6-4D57-8070-38C686E38106}" dt="2024-01-01T00:05:50.669" v="274" actId="20577"/>
          <ac:spMkLst>
            <pc:docMk/>
            <pc:sldMk cId="2388285703" sldId="297"/>
            <ac:spMk id="3" creationId="{00000000-0000-0000-0000-000000000000}"/>
          </ac:spMkLst>
        </pc:spChg>
      </pc:sldChg>
      <pc:sldChg chg="modSp mod">
        <pc:chgData name="steve barkley" userId="fd7b0dbad034d1be" providerId="LiveId" clId="{DC47FDD2-7CB6-4D57-8070-38C686E38106}" dt="2024-01-01T00:08:45.895" v="977" actId="20577"/>
        <pc:sldMkLst>
          <pc:docMk/>
          <pc:sldMk cId="1750037056" sldId="299"/>
        </pc:sldMkLst>
        <pc:spChg chg="mod">
          <ac:chgData name="steve barkley" userId="fd7b0dbad034d1be" providerId="LiveId" clId="{DC47FDD2-7CB6-4D57-8070-38C686E38106}" dt="2024-01-01T00:08:45.895" v="977" actId="20577"/>
          <ac:spMkLst>
            <pc:docMk/>
            <pc:sldMk cId="1750037056" sldId="299"/>
            <ac:spMk id="3" creationId="{00000000-0000-0000-0000-000000000000}"/>
          </ac:spMkLst>
        </pc:spChg>
      </pc:sldChg>
      <pc:sldChg chg="modSp mod">
        <pc:chgData name="steve barkley" userId="fd7b0dbad034d1be" providerId="LiveId" clId="{DC47FDD2-7CB6-4D57-8070-38C686E38106}" dt="2024-01-01T00:00:58.378" v="110" actId="20577"/>
        <pc:sldMkLst>
          <pc:docMk/>
          <pc:sldMk cId="226678135" sldId="371"/>
        </pc:sldMkLst>
        <pc:spChg chg="mod">
          <ac:chgData name="steve barkley" userId="fd7b0dbad034d1be" providerId="LiveId" clId="{DC47FDD2-7CB6-4D57-8070-38C686E38106}" dt="2024-01-01T00:00:58.378" v="110" actId="20577"/>
          <ac:spMkLst>
            <pc:docMk/>
            <pc:sldMk cId="226678135" sldId="371"/>
            <ac:spMk id="4" creationId="{FA19D469-1542-4D07-8E6F-042DECDDC0A1}"/>
          </ac:spMkLst>
        </pc:spChg>
      </pc:sldChg>
      <pc:sldChg chg="modSp mod">
        <pc:chgData name="steve barkley" userId="fd7b0dbad034d1be" providerId="LiveId" clId="{DC47FDD2-7CB6-4D57-8070-38C686E38106}" dt="2024-01-01T00:01:16.318" v="116" actId="20577"/>
        <pc:sldMkLst>
          <pc:docMk/>
          <pc:sldMk cId="3759797995" sldId="381"/>
        </pc:sldMkLst>
        <pc:spChg chg="mod">
          <ac:chgData name="steve barkley" userId="fd7b0dbad034d1be" providerId="LiveId" clId="{DC47FDD2-7CB6-4D57-8070-38C686E38106}" dt="2024-01-01T00:01:16.318" v="116" actId="20577"/>
          <ac:spMkLst>
            <pc:docMk/>
            <pc:sldMk cId="3759797995" sldId="381"/>
            <ac:spMk id="25" creationId="{0BACC8E9-8849-4A39-80AD-75E1CE8ADF3B}"/>
          </ac:spMkLst>
        </pc:spChg>
      </pc:sldChg>
      <pc:sldChg chg="modSp mod">
        <pc:chgData name="steve barkley" userId="fd7b0dbad034d1be" providerId="LiveId" clId="{DC47FDD2-7CB6-4D57-8070-38C686E38106}" dt="2024-01-01T00:07:12.065" v="900" actId="20577"/>
        <pc:sldMkLst>
          <pc:docMk/>
          <pc:sldMk cId="777255082" sldId="395"/>
        </pc:sldMkLst>
        <pc:spChg chg="mod">
          <ac:chgData name="steve barkley" userId="fd7b0dbad034d1be" providerId="LiveId" clId="{DC47FDD2-7CB6-4D57-8070-38C686E38106}" dt="2024-01-01T00:06:46.320" v="320" actId="20577"/>
          <ac:spMkLst>
            <pc:docMk/>
            <pc:sldMk cId="777255082" sldId="395"/>
            <ac:spMk id="2" creationId="{00000000-0000-0000-0000-000000000000}"/>
          </ac:spMkLst>
        </pc:spChg>
        <pc:spChg chg="mod">
          <ac:chgData name="steve barkley" userId="fd7b0dbad034d1be" providerId="LiveId" clId="{DC47FDD2-7CB6-4D57-8070-38C686E38106}" dt="2024-01-01T00:07:12.065" v="900" actId="20577"/>
          <ac:spMkLst>
            <pc:docMk/>
            <pc:sldMk cId="777255082" sldId="39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173" y="0"/>
            <a:ext cx="3012329" cy="463550"/>
          </a:xfrm>
          <a:prstGeom prst="rect">
            <a:avLst/>
          </a:prstGeom>
        </p:spPr>
        <p:txBody>
          <a:bodyPr vert="horz" lIns="91440" tIns="45720" rIns="91440" bIns="45720" rtlCol="0"/>
          <a:lstStyle>
            <a:lvl1pPr algn="r">
              <a:defRPr sz="1200"/>
            </a:lvl1pPr>
          </a:lstStyle>
          <a:p>
            <a:fld id="{B7DEDCE8-208E-4E26-A577-AAD3F3EFBBA8}" type="datetimeFigureOut">
              <a:rPr lang="en-US" smtClean="0"/>
              <a:t>12/31/2023</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637" y="4445001"/>
            <a:ext cx="5558801"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2329"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173" y="8772525"/>
            <a:ext cx="3012329" cy="463550"/>
          </a:xfrm>
          <a:prstGeom prst="rect">
            <a:avLst/>
          </a:prstGeom>
        </p:spPr>
        <p:txBody>
          <a:bodyPr vert="horz" lIns="91440" tIns="45720" rIns="91440" bIns="45720" rtlCol="0" anchor="b"/>
          <a:lstStyle>
            <a:lvl1pPr algn="r">
              <a:defRPr sz="1200"/>
            </a:lvl1pPr>
          </a:lstStyle>
          <a:p>
            <a:fld id="{73148FCD-BA9F-466F-B62C-257DD41471A0}" type="slidenum">
              <a:rPr lang="en-US" smtClean="0"/>
              <a:t>‹#›</a:t>
            </a:fld>
            <a:endParaRPr lang="en-US"/>
          </a:p>
        </p:txBody>
      </p:sp>
    </p:spTree>
    <p:extLst>
      <p:ext uri="{BB962C8B-B14F-4D97-AF65-F5344CB8AC3E}">
        <p14:creationId xmlns:p14="http://schemas.microsoft.com/office/powerpoint/2010/main" val="203417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899" y="4343400"/>
            <a:ext cx="543918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14425" y="685800"/>
            <a:ext cx="4570413"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316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37458D-C23C-4609-AD7B-8A5FC194BE4F}"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5B37E-500D-4049-B489-59B9678EB498}" type="slidenum">
              <a:rPr lang="en-US" smtClean="0"/>
              <a:t>‹#›</a:t>
            </a:fld>
            <a:endParaRPr lang="en-US"/>
          </a:p>
        </p:txBody>
      </p:sp>
    </p:spTree>
    <p:extLst>
      <p:ext uri="{BB962C8B-B14F-4D97-AF65-F5344CB8AC3E}">
        <p14:creationId xmlns:p14="http://schemas.microsoft.com/office/powerpoint/2010/main" val="64950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7458D-C23C-4609-AD7B-8A5FC194BE4F}"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5B37E-500D-4049-B489-59B9678EB498}" type="slidenum">
              <a:rPr lang="en-US" smtClean="0"/>
              <a:t>‹#›</a:t>
            </a:fld>
            <a:endParaRPr lang="en-US"/>
          </a:p>
        </p:txBody>
      </p:sp>
    </p:spTree>
    <p:extLst>
      <p:ext uri="{BB962C8B-B14F-4D97-AF65-F5344CB8AC3E}">
        <p14:creationId xmlns:p14="http://schemas.microsoft.com/office/powerpoint/2010/main" val="355606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7458D-C23C-4609-AD7B-8A5FC194BE4F}"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5B37E-500D-4049-B489-59B9678EB498}" type="slidenum">
              <a:rPr lang="en-US" smtClean="0"/>
              <a:t>‹#›</a:t>
            </a:fld>
            <a:endParaRPr lang="en-US"/>
          </a:p>
        </p:txBody>
      </p:sp>
    </p:spTree>
    <p:extLst>
      <p:ext uri="{BB962C8B-B14F-4D97-AF65-F5344CB8AC3E}">
        <p14:creationId xmlns:p14="http://schemas.microsoft.com/office/powerpoint/2010/main" val="387985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37458D-C23C-4609-AD7B-8A5FC194BE4F}"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5B37E-500D-4049-B489-59B9678EB498}" type="slidenum">
              <a:rPr lang="en-US" smtClean="0"/>
              <a:t>‹#›</a:t>
            </a:fld>
            <a:endParaRPr lang="en-US"/>
          </a:p>
        </p:txBody>
      </p:sp>
    </p:spTree>
    <p:extLst>
      <p:ext uri="{BB962C8B-B14F-4D97-AF65-F5344CB8AC3E}">
        <p14:creationId xmlns:p14="http://schemas.microsoft.com/office/powerpoint/2010/main" val="269288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37458D-C23C-4609-AD7B-8A5FC194BE4F}" type="datetimeFigureOut">
              <a:rPr lang="en-US" smtClean="0"/>
              <a:t>12/31/2023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5B37E-500D-4049-B489-59B9678EB498}" type="slidenum">
              <a:rPr lang="en-US" smtClean="0"/>
              <a:t>‹#›</a:t>
            </a:fld>
            <a:endParaRPr lang="en-US"/>
          </a:p>
        </p:txBody>
      </p:sp>
    </p:spTree>
    <p:extLst>
      <p:ext uri="{BB962C8B-B14F-4D97-AF65-F5344CB8AC3E}">
        <p14:creationId xmlns:p14="http://schemas.microsoft.com/office/powerpoint/2010/main" val="137603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37458D-C23C-4609-AD7B-8A5FC194BE4F}" type="datetimeFigureOut">
              <a:rPr lang="en-US" smtClean="0"/>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5B37E-500D-4049-B489-59B9678EB498}" type="slidenum">
              <a:rPr lang="en-US" smtClean="0"/>
              <a:t>‹#›</a:t>
            </a:fld>
            <a:endParaRPr lang="en-US"/>
          </a:p>
        </p:txBody>
      </p:sp>
    </p:spTree>
    <p:extLst>
      <p:ext uri="{BB962C8B-B14F-4D97-AF65-F5344CB8AC3E}">
        <p14:creationId xmlns:p14="http://schemas.microsoft.com/office/powerpoint/2010/main" val="329167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37458D-C23C-4609-AD7B-8A5FC194BE4F}" type="datetimeFigureOut">
              <a:rPr lang="en-US" smtClean="0"/>
              <a:t>12/31/2023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5B37E-500D-4049-B489-59B9678EB498}" type="slidenum">
              <a:rPr lang="en-US" smtClean="0"/>
              <a:t>‹#›</a:t>
            </a:fld>
            <a:endParaRPr lang="en-US"/>
          </a:p>
        </p:txBody>
      </p:sp>
    </p:spTree>
    <p:extLst>
      <p:ext uri="{BB962C8B-B14F-4D97-AF65-F5344CB8AC3E}">
        <p14:creationId xmlns:p14="http://schemas.microsoft.com/office/powerpoint/2010/main" val="166730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37458D-C23C-4609-AD7B-8A5FC194BE4F}" type="datetimeFigureOut">
              <a:rPr lang="en-US" smtClean="0"/>
              <a:t>12/31/2023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5B37E-500D-4049-B489-59B9678EB498}" type="slidenum">
              <a:rPr lang="en-US" smtClean="0"/>
              <a:t>‹#›</a:t>
            </a:fld>
            <a:endParaRPr lang="en-US"/>
          </a:p>
        </p:txBody>
      </p:sp>
    </p:spTree>
    <p:extLst>
      <p:ext uri="{BB962C8B-B14F-4D97-AF65-F5344CB8AC3E}">
        <p14:creationId xmlns:p14="http://schemas.microsoft.com/office/powerpoint/2010/main" val="68603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7458D-C23C-4609-AD7B-8A5FC194BE4F}" type="datetimeFigureOut">
              <a:rPr lang="en-US" smtClean="0"/>
              <a:t>12/31/2023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5B37E-500D-4049-B489-59B9678EB498}" type="slidenum">
              <a:rPr lang="en-US" smtClean="0"/>
              <a:t>‹#›</a:t>
            </a:fld>
            <a:endParaRPr lang="en-US"/>
          </a:p>
        </p:txBody>
      </p:sp>
    </p:spTree>
    <p:extLst>
      <p:ext uri="{BB962C8B-B14F-4D97-AF65-F5344CB8AC3E}">
        <p14:creationId xmlns:p14="http://schemas.microsoft.com/office/powerpoint/2010/main" val="3171719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37458D-C23C-4609-AD7B-8A5FC194BE4F}" type="datetimeFigureOut">
              <a:rPr lang="en-US" smtClean="0"/>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5B37E-500D-4049-B489-59B9678EB498}" type="slidenum">
              <a:rPr lang="en-US" smtClean="0"/>
              <a:t>‹#›</a:t>
            </a:fld>
            <a:endParaRPr lang="en-US"/>
          </a:p>
        </p:txBody>
      </p:sp>
    </p:spTree>
    <p:extLst>
      <p:ext uri="{BB962C8B-B14F-4D97-AF65-F5344CB8AC3E}">
        <p14:creationId xmlns:p14="http://schemas.microsoft.com/office/powerpoint/2010/main" val="145268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37458D-C23C-4609-AD7B-8A5FC194BE4F}" type="datetimeFigureOut">
              <a:rPr lang="en-US" smtClean="0"/>
              <a:t>12/31/2023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5B37E-500D-4049-B489-59B9678EB498}" type="slidenum">
              <a:rPr lang="en-US" smtClean="0"/>
              <a:t>‹#›</a:t>
            </a:fld>
            <a:endParaRPr lang="en-US"/>
          </a:p>
        </p:txBody>
      </p:sp>
    </p:spTree>
    <p:extLst>
      <p:ext uri="{BB962C8B-B14F-4D97-AF65-F5344CB8AC3E}">
        <p14:creationId xmlns:p14="http://schemas.microsoft.com/office/powerpoint/2010/main" val="12052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458D-C23C-4609-AD7B-8A5FC194BE4F}" type="datetimeFigureOut">
              <a:rPr lang="en-US" smtClean="0"/>
              <a:t>12/31/2023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5B37E-500D-4049-B489-59B9678EB498}" type="slidenum">
              <a:rPr lang="en-US" smtClean="0"/>
              <a:t>‹#›</a:t>
            </a:fld>
            <a:endParaRPr lang="en-US"/>
          </a:p>
        </p:txBody>
      </p:sp>
    </p:spTree>
    <p:extLst>
      <p:ext uri="{BB962C8B-B14F-4D97-AF65-F5344CB8AC3E}">
        <p14:creationId xmlns:p14="http://schemas.microsoft.com/office/powerpoint/2010/main" val="1364525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2362199"/>
          </a:xfrm>
        </p:spPr>
        <p:txBody>
          <a:bodyPr>
            <a:normAutofit/>
          </a:bodyPr>
          <a:lstStyle/>
          <a:p>
            <a:r>
              <a:rPr lang="en-US" sz="8800" b="1" i="1" dirty="0">
                <a:solidFill>
                  <a:schemeClr val="accent1"/>
                </a:solidFill>
              </a:rPr>
              <a:t>Welcome</a:t>
            </a:r>
            <a:br>
              <a:rPr lang="en-US" dirty="0"/>
            </a:br>
            <a:endParaRPr lang="en-US" dirty="0"/>
          </a:p>
        </p:txBody>
      </p:sp>
      <p:sp>
        <p:nvSpPr>
          <p:cNvPr id="3" name="Subtitle 2"/>
          <p:cNvSpPr>
            <a:spLocks noGrp="1"/>
          </p:cNvSpPr>
          <p:nvPr>
            <p:ph type="subTitle" idx="1"/>
          </p:nvPr>
        </p:nvSpPr>
        <p:spPr>
          <a:xfrm>
            <a:off x="762000" y="2438400"/>
            <a:ext cx="7620000" cy="3962400"/>
          </a:xfrm>
        </p:spPr>
        <p:txBody>
          <a:bodyPr>
            <a:normAutofit lnSpcReduction="10000"/>
          </a:bodyPr>
          <a:lstStyle/>
          <a:p>
            <a:r>
              <a:rPr lang="en-US" b="1" i="1" dirty="0"/>
              <a:t> </a:t>
            </a:r>
            <a:endParaRPr lang="en-US" dirty="0"/>
          </a:p>
          <a:p>
            <a:r>
              <a:rPr lang="en-US" i="1" dirty="0">
                <a:solidFill>
                  <a:srgbClr val="FF0000"/>
                </a:solidFill>
              </a:rPr>
              <a:t>April Cove</a:t>
            </a:r>
            <a:endParaRPr lang="en-US" dirty="0">
              <a:solidFill>
                <a:srgbClr val="FF0000"/>
              </a:solidFill>
            </a:endParaRPr>
          </a:p>
          <a:p>
            <a:r>
              <a:rPr lang="en-US" i="1" dirty="0">
                <a:solidFill>
                  <a:srgbClr val="FF0000"/>
                </a:solidFill>
              </a:rPr>
              <a:t>Maintenance Fund, Inc.</a:t>
            </a:r>
            <a:endParaRPr lang="en-US" dirty="0">
              <a:solidFill>
                <a:srgbClr val="FF0000"/>
              </a:solidFill>
            </a:endParaRPr>
          </a:p>
          <a:p>
            <a:r>
              <a:rPr lang="en-US" b="1" i="1" dirty="0"/>
              <a:t> </a:t>
            </a:r>
            <a:endParaRPr lang="en-US" dirty="0"/>
          </a:p>
          <a:p>
            <a:r>
              <a:rPr lang="en-US" b="1" i="1" dirty="0">
                <a:solidFill>
                  <a:srgbClr val="FF0000"/>
                </a:solidFill>
              </a:rPr>
              <a:t>2024</a:t>
            </a:r>
          </a:p>
          <a:p>
            <a:r>
              <a:rPr lang="en-US" b="1" i="1" dirty="0">
                <a:solidFill>
                  <a:srgbClr val="FF0000"/>
                </a:solidFill>
              </a:rPr>
              <a:t> Annual Meeting</a:t>
            </a:r>
            <a:endParaRPr lang="en-US" dirty="0">
              <a:solidFill>
                <a:srgbClr val="FF0000"/>
              </a:solidFill>
            </a:endParaRPr>
          </a:p>
          <a:p>
            <a:r>
              <a:rPr lang="en-US" b="1" i="1" dirty="0"/>
              <a:t> </a:t>
            </a:r>
            <a:endParaRPr lang="en-US" dirty="0"/>
          </a:p>
          <a:p>
            <a:endParaRPr lang="en-US" dirty="0"/>
          </a:p>
        </p:txBody>
      </p:sp>
    </p:spTree>
    <p:extLst>
      <p:ext uri="{BB962C8B-B14F-4D97-AF65-F5344CB8AC3E}">
        <p14:creationId xmlns:p14="http://schemas.microsoft.com/office/powerpoint/2010/main" val="370767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5E4769-61E3-48EA-8BF2-50D2139D2581}"/>
              </a:ext>
            </a:extLst>
          </p:cNvPr>
          <p:cNvSpPr txBox="1">
            <a:spLocks/>
          </p:cNvSpPr>
          <p:nvPr/>
        </p:nvSpPr>
        <p:spPr>
          <a:xfrm>
            <a:off x="0" y="218114"/>
            <a:ext cx="9144000" cy="533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i="1" u="sng" dirty="0">
                <a:solidFill>
                  <a:prstClr val="black"/>
                </a:solidFill>
              </a:rPr>
              <a:t>Maintenance Report</a:t>
            </a:r>
            <a:endParaRPr lang="en-US" sz="2000" dirty="0">
              <a:solidFill>
                <a:prstClr val="black"/>
              </a:solidFill>
            </a:endParaRPr>
          </a:p>
        </p:txBody>
      </p:sp>
      <p:grpSp>
        <p:nvGrpSpPr>
          <p:cNvPr id="9" name="Group 8">
            <a:extLst>
              <a:ext uri="{FF2B5EF4-FFF2-40B4-BE49-F238E27FC236}">
                <a16:creationId xmlns:a16="http://schemas.microsoft.com/office/drawing/2014/main" id="{7415248F-F1E3-46E2-8EEC-B713B54BEABF}"/>
              </a:ext>
            </a:extLst>
          </p:cNvPr>
          <p:cNvGrpSpPr>
            <a:grpSpLocks noChangeAspect="1"/>
          </p:cNvGrpSpPr>
          <p:nvPr/>
        </p:nvGrpSpPr>
        <p:grpSpPr>
          <a:xfrm>
            <a:off x="5239904" y="1154264"/>
            <a:ext cx="3903935" cy="5358967"/>
            <a:chOff x="1922318" y="-416484"/>
            <a:chExt cx="5299364" cy="7274483"/>
          </a:xfrm>
        </p:grpSpPr>
        <p:pic>
          <p:nvPicPr>
            <p:cNvPr id="10" name="Picture 2" descr="C:\Users\steve\Pictures\2015-02-07\RD MAINT - END OF 2015.jpg">
              <a:extLst>
                <a:ext uri="{FF2B5EF4-FFF2-40B4-BE49-F238E27FC236}">
                  <a16:creationId xmlns:a16="http://schemas.microsoft.com/office/drawing/2014/main" id="{4E4449F7-90BC-495D-B0DE-9CEDBD1217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318" y="-1"/>
              <a:ext cx="5299364"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Shape 13">
              <a:extLst>
                <a:ext uri="{FF2B5EF4-FFF2-40B4-BE49-F238E27FC236}">
                  <a16:creationId xmlns:a16="http://schemas.microsoft.com/office/drawing/2014/main" id="{8733CDC1-5E7C-42AC-A3A5-F65137C5F690}"/>
                </a:ext>
              </a:extLst>
            </p:cNvPr>
            <p:cNvSpPr/>
            <p:nvPr/>
          </p:nvSpPr>
          <p:spPr>
            <a:xfrm>
              <a:off x="2613025" y="831850"/>
              <a:ext cx="3162300" cy="1400175"/>
            </a:xfrm>
            <a:custGeom>
              <a:avLst/>
              <a:gdLst>
                <a:gd name="connsiteX0" fmla="*/ 307975 w 3162300"/>
                <a:gd name="connsiteY0" fmla="*/ 0 h 1400175"/>
                <a:gd name="connsiteX1" fmla="*/ 57150 w 3162300"/>
                <a:gd name="connsiteY1" fmla="*/ 339725 h 1400175"/>
                <a:gd name="connsiteX2" fmla="*/ 0 w 3162300"/>
                <a:gd name="connsiteY2" fmla="*/ 473075 h 1400175"/>
                <a:gd name="connsiteX3" fmla="*/ 44450 w 3162300"/>
                <a:gd name="connsiteY3" fmla="*/ 571500 h 1400175"/>
                <a:gd name="connsiteX4" fmla="*/ 85725 w 3162300"/>
                <a:gd name="connsiteY4" fmla="*/ 739775 h 1400175"/>
                <a:gd name="connsiteX5" fmla="*/ 355600 w 3162300"/>
                <a:gd name="connsiteY5" fmla="*/ 942975 h 1400175"/>
                <a:gd name="connsiteX6" fmla="*/ 276225 w 3162300"/>
                <a:gd name="connsiteY6" fmla="*/ 1200150 h 1400175"/>
                <a:gd name="connsiteX7" fmla="*/ 311150 w 3162300"/>
                <a:gd name="connsiteY7" fmla="*/ 1285875 h 1400175"/>
                <a:gd name="connsiteX8" fmla="*/ 342900 w 3162300"/>
                <a:gd name="connsiteY8" fmla="*/ 1327150 h 1400175"/>
                <a:gd name="connsiteX9" fmla="*/ 412750 w 3162300"/>
                <a:gd name="connsiteY9" fmla="*/ 1400175 h 1400175"/>
                <a:gd name="connsiteX10" fmla="*/ 1143000 w 3162300"/>
                <a:gd name="connsiteY10" fmla="*/ 1203325 h 1400175"/>
                <a:gd name="connsiteX11" fmla="*/ 1555750 w 3162300"/>
                <a:gd name="connsiteY11" fmla="*/ 1006475 h 1400175"/>
                <a:gd name="connsiteX12" fmla="*/ 2152650 w 3162300"/>
                <a:gd name="connsiteY12" fmla="*/ 996950 h 1400175"/>
                <a:gd name="connsiteX13" fmla="*/ 2463800 w 3162300"/>
                <a:gd name="connsiteY13" fmla="*/ 1289050 h 1400175"/>
                <a:gd name="connsiteX14" fmla="*/ 2533650 w 3162300"/>
                <a:gd name="connsiteY14" fmla="*/ 1301750 h 1400175"/>
                <a:gd name="connsiteX15" fmla="*/ 2809875 w 3162300"/>
                <a:gd name="connsiteY15" fmla="*/ 1276350 h 1400175"/>
                <a:gd name="connsiteX16" fmla="*/ 3140075 w 3162300"/>
                <a:gd name="connsiteY16" fmla="*/ 1304925 h 1400175"/>
                <a:gd name="connsiteX17" fmla="*/ 3162300 w 3162300"/>
                <a:gd name="connsiteY17" fmla="*/ 1219200 h 1400175"/>
                <a:gd name="connsiteX18" fmla="*/ 2755900 w 3162300"/>
                <a:gd name="connsiteY18" fmla="*/ 1193800 h 1400175"/>
                <a:gd name="connsiteX19" fmla="*/ 2505075 w 3162300"/>
                <a:gd name="connsiteY19" fmla="*/ 1203325 h 1400175"/>
                <a:gd name="connsiteX20" fmla="*/ 2197100 w 3162300"/>
                <a:gd name="connsiteY20" fmla="*/ 892175 h 1400175"/>
                <a:gd name="connsiteX21" fmla="*/ 1536700 w 3162300"/>
                <a:gd name="connsiteY21" fmla="*/ 908050 h 1400175"/>
                <a:gd name="connsiteX22" fmla="*/ 1063625 w 3162300"/>
                <a:gd name="connsiteY22" fmla="*/ 1143000 h 1400175"/>
                <a:gd name="connsiteX23" fmla="*/ 485775 w 3162300"/>
                <a:gd name="connsiteY23" fmla="*/ 1298575 h 1400175"/>
                <a:gd name="connsiteX24" fmla="*/ 441325 w 3162300"/>
                <a:gd name="connsiteY24" fmla="*/ 1301750 h 1400175"/>
                <a:gd name="connsiteX25" fmla="*/ 396875 w 3162300"/>
                <a:gd name="connsiteY25" fmla="*/ 1279525 h 1400175"/>
                <a:gd name="connsiteX26" fmla="*/ 342900 w 3162300"/>
                <a:gd name="connsiteY26" fmla="*/ 1200150 h 1400175"/>
                <a:gd name="connsiteX27" fmla="*/ 415925 w 3162300"/>
                <a:gd name="connsiteY27" fmla="*/ 987425 h 1400175"/>
                <a:gd name="connsiteX28" fmla="*/ 387350 w 3162300"/>
                <a:gd name="connsiteY28" fmla="*/ 857250 h 1400175"/>
                <a:gd name="connsiteX29" fmla="*/ 225425 w 3162300"/>
                <a:gd name="connsiteY29" fmla="*/ 574675 h 1400175"/>
                <a:gd name="connsiteX30" fmla="*/ 127000 w 3162300"/>
                <a:gd name="connsiteY30" fmla="*/ 552450 h 1400175"/>
                <a:gd name="connsiteX31" fmla="*/ 73025 w 3162300"/>
                <a:gd name="connsiteY31" fmla="*/ 466725 h 1400175"/>
                <a:gd name="connsiteX32" fmla="*/ 104775 w 3162300"/>
                <a:gd name="connsiteY32" fmla="*/ 387350 h 1400175"/>
                <a:gd name="connsiteX33" fmla="*/ 381000 w 3162300"/>
                <a:gd name="connsiteY33" fmla="*/ 57150 h 1400175"/>
                <a:gd name="connsiteX34" fmla="*/ 307975 w 3162300"/>
                <a:gd name="connsiteY34" fmla="*/ 0 h 1400175"/>
                <a:gd name="connsiteX0" fmla="*/ 307975 w 3162300"/>
                <a:gd name="connsiteY0" fmla="*/ 0 h 1400175"/>
                <a:gd name="connsiteX1" fmla="*/ 30956 w 3162300"/>
                <a:gd name="connsiteY1" fmla="*/ 365919 h 1400175"/>
                <a:gd name="connsiteX2" fmla="*/ 0 w 3162300"/>
                <a:gd name="connsiteY2" fmla="*/ 473075 h 1400175"/>
                <a:gd name="connsiteX3" fmla="*/ 44450 w 3162300"/>
                <a:gd name="connsiteY3" fmla="*/ 571500 h 1400175"/>
                <a:gd name="connsiteX4" fmla="*/ 85725 w 3162300"/>
                <a:gd name="connsiteY4" fmla="*/ 739775 h 1400175"/>
                <a:gd name="connsiteX5" fmla="*/ 355600 w 3162300"/>
                <a:gd name="connsiteY5" fmla="*/ 942975 h 1400175"/>
                <a:gd name="connsiteX6" fmla="*/ 276225 w 3162300"/>
                <a:gd name="connsiteY6" fmla="*/ 1200150 h 1400175"/>
                <a:gd name="connsiteX7" fmla="*/ 311150 w 3162300"/>
                <a:gd name="connsiteY7" fmla="*/ 1285875 h 1400175"/>
                <a:gd name="connsiteX8" fmla="*/ 342900 w 3162300"/>
                <a:gd name="connsiteY8" fmla="*/ 1327150 h 1400175"/>
                <a:gd name="connsiteX9" fmla="*/ 412750 w 3162300"/>
                <a:gd name="connsiteY9" fmla="*/ 1400175 h 1400175"/>
                <a:gd name="connsiteX10" fmla="*/ 1143000 w 3162300"/>
                <a:gd name="connsiteY10" fmla="*/ 1203325 h 1400175"/>
                <a:gd name="connsiteX11" fmla="*/ 1555750 w 3162300"/>
                <a:gd name="connsiteY11" fmla="*/ 1006475 h 1400175"/>
                <a:gd name="connsiteX12" fmla="*/ 2152650 w 3162300"/>
                <a:gd name="connsiteY12" fmla="*/ 996950 h 1400175"/>
                <a:gd name="connsiteX13" fmla="*/ 2463800 w 3162300"/>
                <a:gd name="connsiteY13" fmla="*/ 1289050 h 1400175"/>
                <a:gd name="connsiteX14" fmla="*/ 2533650 w 3162300"/>
                <a:gd name="connsiteY14" fmla="*/ 1301750 h 1400175"/>
                <a:gd name="connsiteX15" fmla="*/ 2809875 w 3162300"/>
                <a:gd name="connsiteY15" fmla="*/ 1276350 h 1400175"/>
                <a:gd name="connsiteX16" fmla="*/ 3140075 w 3162300"/>
                <a:gd name="connsiteY16" fmla="*/ 1304925 h 1400175"/>
                <a:gd name="connsiteX17" fmla="*/ 3162300 w 3162300"/>
                <a:gd name="connsiteY17" fmla="*/ 1219200 h 1400175"/>
                <a:gd name="connsiteX18" fmla="*/ 2755900 w 3162300"/>
                <a:gd name="connsiteY18" fmla="*/ 1193800 h 1400175"/>
                <a:gd name="connsiteX19" fmla="*/ 2505075 w 3162300"/>
                <a:gd name="connsiteY19" fmla="*/ 1203325 h 1400175"/>
                <a:gd name="connsiteX20" fmla="*/ 2197100 w 3162300"/>
                <a:gd name="connsiteY20" fmla="*/ 892175 h 1400175"/>
                <a:gd name="connsiteX21" fmla="*/ 1536700 w 3162300"/>
                <a:gd name="connsiteY21" fmla="*/ 908050 h 1400175"/>
                <a:gd name="connsiteX22" fmla="*/ 1063625 w 3162300"/>
                <a:gd name="connsiteY22" fmla="*/ 1143000 h 1400175"/>
                <a:gd name="connsiteX23" fmla="*/ 485775 w 3162300"/>
                <a:gd name="connsiteY23" fmla="*/ 1298575 h 1400175"/>
                <a:gd name="connsiteX24" fmla="*/ 441325 w 3162300"/>
                <a:gd name="connsiteY24" fmla="*/ 1301750 h 1400175"/>
                <a:gd name="connsiteX25" fmla="*/ 396875 w 3162300"/>
                <a:gd name="connsiteY25" fmla="*/ 1279525 h 1400175"/>
                <a:gd name="connsiteX26" fmla="*/ 342900 w 3162300"/>
                <a:gd name="connsiteY26" fmla="*/ 1200150 h 1400175"/>
                <a:gd name="connsiteX27" fmla="*/ 415925 w 3162300"/>
                <a:gd name="connsiteY27" fmla="*/ 987425 h 1400175"/>
                <a:gd name="connsiteX28" fmla="*/ 387350 w 3162300"/>
                <a:gd name="connsiteY28" fmla="*/ 857250 h 1400175"/>
                <a:gd name="connsiteX29" fmla="*/ 225425 w 3162300"/>
                <a:gd name="connsiteY29" fmla="*/ 574675 h 1400175"/>
                <a:gd name="connsiteX30" fmla="*/ 127000 w 3162300"/>
                <a:gd name="connsiteY30" fmla="*/ 552450 h 1400175"/>
                <a:gd name="connsiteX31" fmla="*/ 73025 w 3162300"/>
                <a:gd name="connsiteY31" fmla="*/ 466725 h 1400175"/>
                <a:gd name="connsiteX32" fmla="*/ 104775 w 3162300"/>
                <a:gd name="connsiteY32" fmla="*/ 387350 h 1400175"/>
                <a:gd name="connsiteX33" fmla="*/ 381000 w 3162300"/>
                <a:gd name="connsiteY33" fmla="*/ 57150 h 1400175"/>
                <a:gd name="connsiteX34" fmla="*/ 307975 w 3162300"/>
                <a:gd name="connsiteY34" fmla="*/ 0 h 1400175"/>
                <a:gd name="connsiteX0" fmla="*/ 307975 w 3162300"/>
                <a:gd name="connsiteY0" fmla="*/ 0 h 1400175"/>
                <a:gd name="connsiteX1" fmla="*/ 30956 w 3162300"/>
                <a:gd name="connsiteY1" fmla="*/ 365919 h 1400175"/>
                <a:gd name="connsiteX2" fmla="*/ 0 w 3162300"/>
                <a:gd name="connsiteY2" fmla="*/ 473075 h 1400175"/>
                <a:gd name="connsiteX3" fmla="*/ 44450 w 3162300"/>
                <a:gd name="connsiteY3" fmla="*/ 571500 h 1400175"/>
                <a:gd name="connsiteX4" fmla="*/ 85725 w 3162300"/>
                <a:gd name="connsiteY4" fmla="*/ 739775 h 1400175"/>
                <a:gd name="connsiteX5" fmla="*/ 355600 w 3162300"/>
                <a:gd name="connsiteY5" fmla="*/ 942975 h 1400175"/>
                <a:gd name="connsiteX6" fmla="*/ 276225 w 3162300"/>
                <a:gd name="connsiteY6" fmla="*/ 1200150 h 1400175"/>
                <a:gd name="connsiteX7" fmla="*/ 311150 w 3162300"/>
                <a:gd name="connsiteY7" fmla="*/ 1285875 h 1400175"/>
                <a:gd name="connsiteX8" fmla="*/ 342900 w 3162300"/>
                <a:gd name="connsiteY8" fmla="*/ 1327150 h 1400175"/>
                <a:gd name="connsiteX9" fmla="*/ 412750 w 3162300"/>
                <a:gd name="connsiteY9" fmla="*/ 1400175 h 1400175"/>
                <a:gd name="connsiteX10" fmla="*/ 1143000 w 3162300"/>
                <a:gd name="connsiteY10" fmla="*/ 1203325 h 1400175"/>
                <a:gd name="connsiteX11" fmla="*/ 1555750 w 3162300"/>
                <a:gd name="connsiteY11" fmla="*/ 1006475 h 1400175"/>
                <a:gd name="connsiteX12" fmla="*/ 2152650 w 3162300"/>
                <a:gd name="connsiteY12" fmla="*/ 996950 h 1400175"/>
                <a:gd name="connsiteX13" fmla="*/ 2463800 w 3162300"/>
                <a:gd name="connsiteY13" fmla="*/ 1289050 h 1400175"/>
                <a:gd name="connsiteX14" fmla="*/ 2533650 w 3162300"/>
                <a:gd name="connsiteY14" fmla="*/ 1301750 h 1400175"/>
                <a:gd name="connsiteX15" fmla="*/ 2809875 w 3162300"/>
                <a:gd name="connsiteY15" fmla="*/ 1276350 h 1400175"/>
                <a:gd name="connsiteX16" fmla="*/ 3140075 w 3162300"/>
                <a:gd name="connsiteY16" fmla="*/ 1304925 h 1400175"/>
                <a:gd name="connsiteX17" fmla="*/ 3162300 w 3162300"/>
                <a:gd name="connsiteY17" fmla="*/ 1219200 h 1400175"/>
                <a:gd name="connsiteX18" fmla="*/ 2755900 w 3162300"/>
                <a:gd name="connsiteY18" fmla="*/ 1193800 h 1400175"/>
                <a:gd name="connsiteX19" fmla="*/ 2505075 w 3162300"/>
                <a:gd name="connsiteY19" fmla="*/ 1203325 h 1400175"/>
                <a:gd name="connsiteX20" fmla="*/ 2197100 w 3162300"/>
                <a:gd name="connsiteY20" fmla="*/ 892175 h 1400175"/>
                <a:gd name="connsiteX21" fmla="*/ 1536700 w 3162300"/>
                <a:gd name="connsiteY21" fmla="*/ 908050 h 1400175"/>
                <a:gd name="connsiteX22" fmla="*/ 1063625 w 3162300"/>
                <a:gd name="connsiteY22" fmla="*/ 1131093 h 1400175"/>
                <a:gd name="connsiteX23" fmla="*/ 485775 w 3162300"/>
                <a:gd name="connsiteY23" fmla="*/ 1298575 h 1400175"/>
                <a:gd name="connsiteX24" fmla="*/ 441325 w 3162300"/>
                <a:gd name="connsiteY24" fmla="*/ 1301750 h 1400175"/>
                <a:gd name="connsiteX25" fmla="*/ 396875 w 3162300"/>
                <a:gd name="connsiteY25" fmla="*/ 1279525 h 1400175"/>
                <a:gd name="connsiteX26" fmla="*/ 342900 w 3162300"/>
                <a:gd name="connsiteY26" fmla="*/ 1200150 h 1400175"/>
                <a:gd name="connsiteX27" fmla="*/ 415925 w 3162300"/>
                <a:gd name="connsiteY27" fmla="*/ 987425 h 1400175"/>
                <a:gd name="connsiteX28" fmla="*/ 387350 w 3162300"/>
                <a:gd name="connsiteY28" fmla="*/ 857250 h 1400175"/>
                <a:gd name="connsiteX29" fmla="*/ 225425 w 3162300"/>
                <a:gd name="connsiteY29" fmla="*/ 574675 h 1400175"/>
                <a:gd name="connsiteX30" fmla="*/ 127000 w 3162300"/>
                <a:gd name="connsiteY30" fmla="*/ 552450 h 1400175"/>
                <a:gd name="connsiteX31" fmla="*/ 73025 w 3162300"/>
                <a:gd name="connsiteY31" fmla="*/ 466725 h 1400175"/>
                <a:gd name="connsiteX32" fmla="*/ 104775 w 3162300"/>
                <a:gd name="connsiteY32" fmla="*/ 387350 h 1400175"/>
                <a:gd name="connsiteX33" fmla="*/ 381000 w 3162300"/>
                <a:gd name="connsiteY33" fmla="*/ 57150 h 1400175"/>
                <a:gd name="connsiteX34" fmla="*/ 307975 w 3162300"/>
                <a:gd name="connsiteY34" fmla="*/ 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2300" h="1400175">
                  <a:moveTo>
                    <a:pt x="307975" y="0"/>
                  </a:moveTo>
                  <a:lnTo>
                    <a:pt x="30956" y="365919"/>
                  </a:lnTo>
                  <a:lnTo>
                    <a:pt x="0" y="473075"/>
                  </a:lnTo>
                  <a:lnTo>
                    <a:pt x="44450" y="571500"/>
                  </a:lnTo>
                  <a:lnTo>
                    <a:pt x="85725" y="739775"/>
                  </a:lnTo>
                  <a:lnTo>
                    <a:pt x="355600" y="942975"/>
                  </a:lnTo>
                  <a:lnTo>
                    <a:pt x="276225" y="1200150"/>
                  </a:lnTo>
                  <a:lnTo>
                    <a:pt x="311150" y="1285875"/>
                  </a:lnTo>
                  <a:lnTo>
                    <a:pt x="342900" y="1327150"/>
                  </a:lnTo>
                  <a:lnTo>
                    <a:pt x="412750" y="1400175"/>
                  </a:lnTo>
                  <a:lnTo>
                    <a:pt x="1143000" y="1203325"/>
                  </a:lnTo>
                  <a:lnTo>
                    <a:pt x="1555750" y="1006475"/>
                  </a:lnTo>
                  <a:lnTo>
                    <a:pt x="2152650" y="996950"/>
                  </a:lnTo>
                  <a:lnTo>
                    <a:pt x="2463800" y="1289050"/>
                  </a:lnTo>
                  <a:lnTo>
                    <a:pt x="2533650" y="1301750"/>
                  </a:lnTo>
                  <a:lnTo>
                    <a:pt x="2809875" y="1276350"/>
                  </a:lnTo>
                  <a:lnTo>
                    <a:pt x="3140075" y="1304925"/>
                  </a:lnTo>
                  <a:lnTo>
                    <a:pt x="3162300" y="1219200"/>
                  </a:lnTo>
                  <a:lnTo>
                    <a:pt x="2755900" y="1193800"/>
                  </a:lnTo>
                  <a:lnTo>
                    <a:pt x="2505075" y="1203325"/>
                  </a:lnTo>
                  <a:lnTo>
                    <a:pt x="2197100" y="892175"/>
                  </a:lnTo>
                  <a:lnTo>
                    <a:pt x="1536700" y="908050"/>
                  </a:lnTo>
                  <a:lnTo>
                    <a:pt x="1063625" y="1131093"/>
                  </a:lnTo>
                  <a:lnTo>
                    <a:pt x="485775" y="1298575"/>
                  </a:lnTo>
                  <a:lnTo>
                    <a:pt x="441325" y="1301750"/>
                  </a:lnTo>
                  <a:lnTo>
                    <a:pt x="396875" y="1279525"/>
                  </a:lnTo>
                  <a:lnTo>
                    <a:pt x="342900" y="1200150"/>
                  </a:lnTo>
                  <a:lnTo>
                    <a:pt x="415925" y="987425"/>
                  </a:lnTo>
                  <a:lnTo>
                    <a:pt x="387350" y="857250"/>
                  </a:lnTo>
                  <a:lnTo>
                    <a:pt x="225425" y="574675"/>
                  </a:lnTo>
                  <a:lnTo>
                    <a:pt x="127000" y="552450"/>
                  </a:lnTo>
                  <a:lnTo>
                    <a:pt x="73025" y="466725"/>
                  </a:lnTo>
                  <a:lnTo>
                    <a:pt x="104775" y="387350"/>
                  </a:lnTo>
                  <a:lnTo>
                    <a:pt x="381000" y="57150"/>
                  </a:lnTo>
                  <a:lnTo>
                    <a:pt x="307975" y="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Freeform: Shape 14">
              <a:extLst>
                <a:ext uri="{FF2B5EF4-FFF2-40B4-BE49-F238E27FC236}">
                  <a16:creationId xmlns:a16="http://schemas.microsoft.com/office/drawing/2014/main" id="{9C1332E4-A643-4C69-AE08-61BA7F0CEFDA}"/>
                </a:ext>
              </a:extLst>
            </p:cNvPr>
            <p:cNvSpPr/>
            <p:nvPr/>
          </p:nvSpPr>
          <p:spPr>
            <a:xfrm>
              <a:off x="3268665" y="2145842"/>
              <a:ext cx="1234782" cy="4201224"/>
            </a:xfrm>
            <a:custGeom>
              <a:avLst/>
              <a:gdLst>
                <a:gd name="connsiteX0" fmla="*/ 0 w 193675"/>
                <a:gd name="connsiteY0" fmla="*/ 12700 h 701675"/>
                <a:gd name="connsiteX1" fmla="*/ 101600 w 193675"/>
                <a:gd name="connsiteY1" fmla="*/ 0 h 701675"/>
                <a:gd name="connsiteX2" fmla="*/ 161925 w 193675"/>
                <a:gd name="connsiteY2" fmla="*/ 304800 h 701675"/>
                <a:gd name="connsiteX3" fmla="*/ 193675 w 193675"/>
                <a:gd name="connsiteY3" fmla="*/ 701675 h 701675"/>
                <a:gd name="connsiteX4" fmla="*/ 101600 w 193675"/>
                <a:gd name="connsiteY4" fmla="*/ 695325 h 701675"/>
                <a:gd name="connsiteX5" fmla="*/ 66675 w 193675"/>
                <a:gd name="connsiteY5" fmla="*/ 333375 h 701675"/>
                <a:gd name="connsiteX6" fmla="*/ 0 w 193675"/>
                <a:gd name="connsiteY6" fmla="*/ 12700 h 7016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1600 w 200025"/>
                <a:gd name="connsiteY4" fmla="*/ 695325 h 765175"/>
                <a:gd name="connsiteX5" fmla="*/ 66675 w 200025"/>
                <a:gd name="connsiteY5" fmla="*/ 333375 h 765175"/>
                <a:gd name="connsiteX6" fmla="*/ 0 w 200025"/>
                <a:gd name="connsiteY6" fmla="*/ 12700 h 7651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4775 w 200025"/>
                <a:gd name="connsiteY4" fmla="*/ 762000 h 765175"/>
                <a:gd name="connsiteX5" fmla="*/ 66675 w 200025"/>
                <a:gd name="connsiteY5" fmla="*/ 333375 h 765175"/>
                <a:gd name="connsiteX6" fmla="*/ 0 w 200025"/>
                <a:gd name="connsiteY6" fmla="*/ 12700 h 765175"/>
                <a:gd name="connsiteX0" fmla="*/ 124670 w 324695"/>
                <a:gd name="connsiteY0" fmla="*/ 575138 h 1327613"/>
                <a:gd name="connsiteX1" fmla="*/ 0 w 324695"/>
                <a:gd name="connsiteY1" fmla="*/ 0 h 1327613"/>
                <a:gd name="connsiteX2" fmla="*/ 286595 w 324695"/>
                <a:gd name="connsiteY2" fmla="*/ 867238 h 1327613"/>
                <a:gd name="connsiteX3" fmla="*/ 324695 w 324695"/>
                <a:gd name="connsiteY3" fmla="*/ 1327613 h 1327613"/>
                <a:gd name="connsiteX4" fmla="*/ 229445 w 324695"/>
                <a:gd name="connsiteY4" fmla="*/ 1324438 h 1327613"/>
                <a:gd name="connsiteX5" fmla="*/ 191345 w 324695"/>
                <a:gd name="connsiteY5" fmla="*/ 895813 h 1327613"/>
                <a:gd name="connsiteX6" fmla="*/ 124670 w 324695"/>
                <a:gd name="connsiteY6" fmla="*/ 575138 h 1327613"/>
                <a:gd name="connsiteX0" fmla="*/ 124670 w 324695"/>
                <a:gd name="connsiteY0" fmla="*/ 575138 h 1327613"/>
                <a:gd name="connsiteX1" fmla="*/ 0 w 324695"/>
                <a:gd name="connsiteY1" fmla="*/ 0 h 1327613"/>
                <a:gd name="connsiteX2" fmla="*/ 133168 w 324695"/>
                <a:gd name="connsiteY2" fmla="*/ 392971 h 1327613"/>
                <a:gd name="connsiteX3" fmla="*/ 286595 w 324695"/>
                <a:gd name="connsiteY3" fmla="*/ 867238 h 1327613"/>
                <a:gd name="connsiteX4" fmla="*/ 324695 w 324695"/>
                <a:gd name="connsiteY4" fmla="*/ 1327613 h 1327613"/>
                <a:gd name="connsiteX5" fmla="*/ 229445 w 324695"/>
                <a:gd name="connsiteY5" fmla="*/ 1324438 h 1327613"/>
                <a:gd name="connsiteX6" fmla="*/ 191345 w 324695"/>
                <a:gd name="connsiteY6" fmla="*/ 895813 h 1327613"/>
                <a:gd name="connsiteX7" fmla="*/ 124670 w 324695"/>
                <a:gd name="connsiteY7" fmla="*/ 575138 h 1327613"/>
                <a:gd name="connsiteX0" fmla="*/ 124670 w 324695"/>
                <a:gd name="connsiteY0" fmla="*/ 575138 h 1327613"/>
                <a:gd name="connsiteX1" fmla="*/ 0 w 324695"/>
                <a:gd name="connsiteY1" fmla="*/ 0 h 1327613"/>
                <a:gd name="connsiteX2" fmla="*/ 178422 w 324695"/>
                <a:gd name="connsiteY2" fmla="*/ 380042 h 1327613"/>
                <a:gd name="connsiteX3" fmla="*/ 286595 w 324695"/>
                <a:gd name="connsiteY3" fmla="*/ 867238 h 1327613"/>
                <a:gd name="connsiteX4" fmla="*/ 324695 w 324695"/>
                <a:gd name="connsiteY4" fmla="*/ 1327613 h 1327613"/>
                <a:gd name="connsiteX5" fmla="*/ 229445 w 324695"/>
                <a:gd name="connsiteY5" fmla="*/ 1324438 h 1327613"/>
                <a:gd name="connsiteX6" fmla="*/ 191345 w 324695"/>
                <a:gd name="connsiteY6" fmla="*/ 895813 h 1327613"/>
                <a:gd name="connsiteX7" fmla="*/ 124670 w 324695"/>
                <a:gd name="connsiteY7" fmla="*/ 575138 h 1327613"/>
                <a:gd name="connsiteX0" fmla="*/ 124670 w 324695"/>
                <a:gd name="connsiteY0" fmla="*/ 575138 h 1327613"/>
                <a:gd name="connsiteX1" fmla="*/ 29731 w 324695"/>
                <a:gd name="connsiteY1" fmla="*/ 127913 h 1327613"/>
                <a:gd name="connsiteX2" fmla="*/ 0 w 324695"/>
                <a:gd name="connsiteY2" fmla="*/ 0 h 1327613"/>
                <a:gd name="connsiteX3" fmla="*/ 178422 w 324695"/>
                <a:gd name="connsiteY3" fmla="*/ 380042 h 1327613"/>
                <a:gd name="connsiteX4" fmla="*/ 286595 w 324695"/>
                <a:gd name="connsiteY4" fmla="*/ 867238 h 1327613"/>
                <a:gd name="connsiteX5" fmla="*/ 324695 w 324695"/>
                <a:gd name="connsiteY5" fmla="*/ 1327613 h 1327613"/>
                <a:gd name="connsiteX6" fmla="*/ 229445 w 324695"/>
                <a:gd name="connsiteY6" fmla="*/ 1324438 h 1327613"/>
                <a:gd name="connsiteX7" fmla="*/ 191345 w 324695"/>
                <a:gd name="connsiteY7" fmla="*/ 895813 h 1327613"/>
                <a:gd name="connsiteX8" fmla="*/ 124670 w 324695"/>
                <a:gd name="connsiteY8" fmla="*/ 575138 h 1327613"/>
                <a:gd name="connsiteX0" fmla="*/ 201609 w 401634"/>
                <a:gd name="connsiteY0" fmla="*/ 575138 h 1327613"/>
                <a:gd name="connsiteX1" fmla="*/ 0 w 401634"/>
                <a:gd name="connsiteY1" fmla="*/ 30940 h 1327613"/>
                <a:gd name="connsiteX2" fmla="*/ 76939 w 401634"/>
                <a:gd name="connsiteY2" fmla="*/ 0 h 1327613"/>
                <a:gd name="connsiteX3" fmla="*/ 255361 w 401634"/>
                <a:gd name="connsiteY3" fmla="*/ 380042 h 1327613"/>
                <a:gd name="connsiteX4" fmla="*/ 363534 w 401634"/>
                <a:gd name="connsiteY4" fmla="*/ 867238 h 1327613"/>
                <a:gd name="connsiteX5" fmla="*/ 401634 w 401634"/>
                <a:gd name="connsiteY5" fmla="*/ 1327613 h 1327613"/>
                <a:gd name="connsiteX6" fmla="*/ 306384 w 401634"/>
                <a:gd name="connsiteY6" fmla="*/ 1324438 h 1327613"/>
                <a:gd name="connsiteX7" fmla="*/ 268284 w 401634"/>
                <a:gd name="connsiteY7" fmla="*/ 895813 h 1327613"/>
                <a:gd name="connsiteX8" fmla="*/ 201609 w 401634"/>
                <a:gd name="connsiteY8" fmla="*/ 575138 h 1327613"/>
                <a:gd name="connsiteX0" fmla="*/ 172518 w 401634"/>
                <a:gd name="connsiteY0" fmla="*/ 407053 h 1327613"/>
                <a:gd name="connsiteX1" fmla="*/ 0 w 401634"/>
                <a:gd name="connsiteY1" fmla="*/ 30940 h 1327613"/>
                <a:gd name="connsiteX2" fmla="*/ 76939 w 401634"/>
                <a:gd name="connsiteY2" fmla="*/ 0 h 1327613"/>
                <a:gd name="connsiteX3" fmla="*/ 255361 w 401634"/>
                <a:gd name="connsiteY3" fmla="*/ 380042 h 1327613"/>
                <a:gd name="connsiteX4" fmla="*/ 363534 w 401634"/>
                <a:gd name="connsiteY4" fmla="*/ 867238 h 1327613"/>
                <a:gd name="connsiteX5" fmla="*/ 401634 w 401634"/>
                <a:gd name="connsiteY5" fmla="*/ 1327613 h 1327613"/>
                <a:gd name="connsiteX6" fmla="*/ 306384 w 401634"/>
                <a:gd name="connsiteY6" fmla="*/ 1324438 h 1327613"/>
                <a:gd name="connsiteX7" fmla="*/ 268284 w 401634"/>
                <a:gd name="connsiteY7" fmla="*/ 895813 h 1327613"/>
                <a:gd name="connsiteX8" fmla="*/ 172518 w 401634"/>
                <a:gd name="connsiteY8" fmla="*/ 407053 h 1327613"/>
                <a:gd name="connsiteX0" fmla="*/ 172518 w 401634"/>
                <a:gd name="connsiteY0" fmla="*/ 407053 h 1327613"/>
                <a:gd name="connsiteX1" fmla="*/ 0 w 401634"/>
                <a:gd name="connsiteY1" fmla="*/ 30940 h 1327613"/>
                <a:gd name="connsiteX2" fmla="*/ 76939 w 401634"/>
                <a:gd name="connsiteY2" fmla="*/ 0 h 1327613"/>
                <a:gd name="connsiteX3" fmla="*/ 255361 w 401634"/>
                <a:gd name="connsiteY3" fmla="*/ 380042 h 1327613"/>
                <a:gd name="connsiteX4" fmla="*/ 363534 w 401634"/>
                <a:gd name="connsiteY4" fmla="*/ 867238 h 1327613"/>
                <a:gd name="connsiteX5" fmla="*/ 400820 w 401634"/>
                <a:gd name="connsiteY5" fmla="*/ 1262488 h 1327613"/>
                <a:gd name="connsiteX6" fmla="*/ 401634 w 401634"/>
                <a:gd name="connsiteY6" fmla="*/ 1327613 h 1327613"/>
                <a:gd name="connsiteX7" fmla="*/ 306384 w 401634"/>
                <a:gd name="connsiteY7" fmla="*/ 1324438 h 1327613"/>
                <a:gd name="connsiteX8" fmla="*/ 268284 w 401634"/>
                <a:gd name="connsiteY8" fmla="*/ 895813 h 1327613"/>
                <a:gd name="connsiteX9" fmla="*/ 172518 w 401634"/>
                <a:gd name="connsiteY9" fmla="*/ 407053 h 1327613"/>
                <a:gd name="connsiteX0" fmla="*/ 172518 w 401634"/>
                <a:gd name="connsiteY0" fmla="*/ 407053 h 1327613"/>
                <a:gd name="connsiteX1" fmla="*/ 0 w 401634"/>
                <a:gd name="connsiteY1" fmla="*/ 30940 h 1327613"/>
                <a:gd name="connsiteX2" fmla="*/ 76939 w 401634"/>
                <a:gd name="connsiteY2" fmla="*/ 0 h 1327613"/>
                <a:gd name="connsiteX3" fmla="*/ 255361 w 401634"/>
                <a:gd name="connsiteY3" fmla="*/ 380042 h 1327613"/>
                <a:gd name="connsiteX4" fmla="*/ 363534 w 401634"/>
                <a:gd name="connsiteY4" fmla="*/ 867238 h 1327613"/>
                <a:gd name="connsiteX5" fmla="*/ 400820 w 401634"/>
                <a:gd name="connsiteY5" fmla="*/ 1262488 h 1327613"/>
                <a:gd name="connsiteX6" fmla="*/ 401634 w 401634"/>
                <a:gd name="connsiteY6" fmla="*/ 1327613 h 1327613"/>
                <a:gd name="connsiteX7" fmla="*/ 306384 w 401634"/>
                <a:gd name="connsiteY7" fmla="*/ 1324438 h 1327613"/>
                <a:gd name="connsiteX8" fmla="*/ 297382 w 401634"/>
                <a:gd name="connsiteY8" fmla="*/ 1252791 h 1327613"/>
                <a:gd name="connsiteX9" fmla="*/ 268284 w 401634"/>
                <a:gd name="connsiteY9" fmla="*/ 895813 h 1327613"/>
                <a:gd name="connsiteX10" fmla="*/ 172518 w 401634"/>
                <a:gd name="connsiteY10" fmla="*/ 407053 h 1327613"/>
                <a:gd name="connsiteX0" fmla="*/ 172518 w 401634"/>
                <a:gd name="connsiteY0" fmla="*/ 407053 h 1595960"/>
                <a:gd name="connsiteX1" fmla="*/ 0 w 401634"/>
                <a:gd name="connsiteY1" fmla="*/ 30940 h 1595960"/>
                <a:gd name="connsiteX2" fmla="*/ 76939 w 401634"/>
                <a:gd name="connsiteY2" fmla="*/ 0 h 1595960"/>
                <a:gd name="connsiteX3" fmla="*/ 255361 w 401634"/>
                <a:gd name="connsiteY3" fmla="*/ 380042 h 1595960"/>
                <a:gd name="connsiteX4" fmla="*/ 363534 w 401634"/>
                <a:gd name="connsiteY4" fmla="*/ 867238 h 1595960"/>
                <a:gd name="connsiteX5" fmla="*/ 400820 w 401634"/>
                <a:gd name="connsiteY5" fmla="*/ 1262488 h 1595960"/>
                <a:gd name="connsiteX6" fmla="*/ 401634 w 401634"/>
                <a:gd name="connsiteY6" fmla="*/ 1327613 h 1595960"/>
                <a:gd name="connsiteX7" fmla="*/ 309616 w 401634"/>
                <a:gd name="connsiteY7" fmla="*/ 1595960 h 1595960"/>
                <a:gd name="connsiteX8" fmla="*/ 297382 w 401634"/>
                <a:gd name="connsiteY8" fmla="*/ 1252791 h 1595960"/>
                <a:gd name="connsiteX9" fmla="*/ 268284 w 401634"/>
                <a:gd name="connsiteY9" fmla="*/ 895813 h 1595960"/>
                <a:gd name="connsiteX10" fmla="*/ 172518 w 401634"/>
                <a:gd name="connsiteY10" fmla="*/ 407053 h 1595960"/>
                <a:gd name="connsiteX0" fmla="*/ 172518 w 424260"/>
                <a:gd name="connsiteY0" fmla="*/ 407053 h 1599135"/>
                <a:gd name="connsiteX1" fmla="*/ 0 w 424260"/>
                <a:gd name="connsiteY1" fmla="*/ 30940 h 1599135"/>
                <a:gd name="connsiteX2" fmla="*/ 76939 w 424260"/>
                <a:gd name="connsiteY2" fmla="*/ 0 h 1599135"/>
                <a:gd name="connsiteX3" fmla="*/ 255361 w 424260"/>
                <a:gd name="connsiteY3" fmla="*/ 380042 h 1599135"/>
                <a:gd name="connsiteX4" fmla="*/ 363534 w 424260"/>
                <a:gd name="connsiteY4" fmla="*/ 867238 h 1599135"/>
                <a:gd name="connsiteX5" fmla="*/ 400820 w 424260"/>
                <a:gd name="connsiteY5" fmla="*/ 1262488 h 1599135"/>
                <a:gd name="connsiteX6" fmla="*/ 424260 w 424260"/>
                <a:gd name="connsiteY6" fmla="*/ 1599135 h 1599135"/>
                <a:gd name="connsiteX7" fmla="*/ 309616 w 424260"/>
                <a:gd name="connsiteY7" fmla="*/ 1595960 h 1599135"/>
                <a:gd name="connsiteX8" fmla="*/ 297382 w 424260"/>
                <a:gd name="connsiteY8" fmla="*/ 1252791 h 1599135"/>
                <a:gd name="connsiteX9" fmla="*/ 268284 w 424260"/>
                <a:gd name="connsiteY9" fmla="*/ 895813 h 1599135"/>
                <a:gd name="connsiteX10" fmla="*/ 172518 w 424260"/>
                <a:gd name="connsiteY10" fmla="*/ 407053 h 1599135"/>
                <a:gd name="connsiteX0" fmla="*/ 172518 w 492140"/>
                <a:gd name="connsiteY0" fmla="*/ 407053 h 2413702"/>
                <a:gd name="connsiteX1" fmla="*/ 0 w 492140"/>
                <a:gd name="connsiteY1" fmla="*/ 30940 h 2413702"/>
                <a:gd name="connsiteX2" fmla="*/ 76939 w 492140"/>
                <a:gd name="connsiteY2" fmla="*/ 0 h 2413702"/>
                <a:gd name="connsiteX3" fmla="*/ 255361 w 492140"/>
                <a:gd name="connsiteY3" fmla="*/ 380042 h 2413702"/>
                <a:gd name="connsiteX4" fmla="*/ 363534 w 492140"/>
                <a:gd name="connsiteY4" fmla="*/ 867238 h 2413702"/>
                <a:gd name="connsiteX5" fmla="*/ 400820 w 492140"/>
                <a:gd name="connsiteY5" fmla="*/ 1262488 h 2413702"/>
                <a:gd name="connsiteX6" fmla="*/ 492140 w 492140"/>
                <a:gd name="connsiteY6" fmla="*/ 2413702 h 2413702"/>
                <a:gd name="connsiteX7" fmla="*/ 309616 w 492140"/>
                <a:gd name="connsiteY7" fmla="*/ 1595960 h 2413702"/>
                <a:gd name="connsiteX8" fmla="*/ 297382 w 492140"/>
                <a:gd name="connsiteY8" fmla="*/ 1252791 h 2413702"/>
                <a:gd name="connsiteX9" fmla="*/ 268284 w 492140"/>
                <a:gd name="connsiteY9" fmla="*/ 895813 h 2413702"/>
                <a:gd name="connsiteX10" fmla="*/ 172518 w 492140"/>
                <a:gd name="connsiteY10" fmla="*/ 407053 h 2413702"/>
                <a:gd name="connsiteX0" fmla="*/ 172518 w 497260"/>
                <a:gd name="connsiteY0" fmla="*/ 407053 h 2415237"/>
                <a:gd name="connsiteX1" fmla="*/ 0 w 497260"/>
                <a:gd name="connsiteY1" fmla="*/ 30940 h 2415237"/>
                <a:gd name="connsiteX2" fmla="*/ 76939 w 497260"/>
                <a:gd name="connsiteY2" fmla="*/ 0 h 2415237"/>
                <a:gd name="connsiteX3" fmla="*/ 255361 w 497260"/>
                <a:gd name="connsiteY3" fmla="*/ 380042 h 2415237"/>
                <a:gd name="connsiteX4" fmla="*/ 363534 w 497260"/>
                <a:gd name="connsiteY4" fmla="*/ 867238 h 2415237"/>
                <a:gd name="connsiteX5" fmla="*/ 400820 w 497260"/>
                <a:gd name="connsiteY5" fmla="*/ 1262488 h 2415237"/>
                <a:gd name="connsiteX6" fmla="*/ 442842 w 497260"/>
                <a:gd name="connsiteY6" fmla="*/ 1786138 h 2415237"/>
                <a:gd name="connsiteX7" fmla="*/ 492140 w 497260"/>
                <a:gd name="connsiteY7" fmla="*/ 2413702 h 2415237"/>
                <a:gd name="connsiteX8" fmla="*/ 309616 w 497260"/>
                <a:gd name="connsiteY8" fmla="*/ 1595960 h 2415237"/>
                <a:gd name="connsiteX9" fmla="*/ 297382 w 497260"/>
                <a:gd name="connsiteY9" fmla="*/ 1252791 h 2415237"/>
                <a:gd name="connsiteX10" fmla="*/ 268284 w 497260"/>
                <a:gd name="connsiteY10" fmla="*/ 895813 h 2415237"/>
                <a:gd name="connsiteX11" fmla="*/ 172518 w 497260"/>
                <a:gd name="connsiteY11" fmla="*/ 407053 h 2415237"/>
                <a:gd name="connsiteX0" fmla="*/ 172518 w 495922"/>
                <a:gd name="connsiteY0" fmla="*/ 407053 h 2415693"/>
                <a:gd name="connsiteX1" fmla="*/ 0 w 495922"/>
                <a:gd name="connsiteY1" fmla="*/ 30940 h 2415693"/>
                <a:gd name="connsiteX2" fmla="*/ 76939 w 495922"/>
                <a:gd name="connsiteY2" fmla="*/ 0 h 2415693"/>
                <a:gd name="connsiteX3" fmla="*/ 255361 w 495922"/>
                <a:gd name="connsiteY3" fmla="*/ 380042 h 2415693"/>
                <a:gd name="connsiteX4" fmla="*/ 363534 w 495922"/>
                <a:gd name="connsiteY4" fmla="*/ 867238 h 2415693"/>
                <a:gd name="connsiteX5" fmla="*/ 400820 w 495922"/>
                <a:gd name="connsiteY5" fmla="*/ 1262488 h 2415693"/>
                <a:gd name="connsiteX6" fmla="*/ 416982 w 495922"/>
                <a:gd name="connsiteY6" fmla="*/ 1899272 h 2415693"/>
                <a:gd name="connsiteX7" fmla="*/ 492140 w 495922"/>
                <a:gd name="connsiteY7" fmla="*/ 2413702 h 2415693"/>
                <a:gd name="connsiteX8" fmla="*/ 309616 w 495922"/>
                <a:gd name="connsiteY8" fmla="*/ 1595960 h 2415693"/>
                <a:gd name="connsiteX9" fmla="*/ 297382 w 495922"/>
                <a:gd name="connsiteY9" fmla="*/ 1252791 h 2415693"/>
                <a:gd name="connsiteX10" fmla="*/ 268284 w 495922"/>
                <a:gd name="connsiteY10" fmla="*/ 895813 h 2415693"/>
                <a:gd name="connsiteX11" fmla="*/ 172518 w 495922"/>
                <a:gd name="connsiteY11" fmla="*/ 407053 h 2415693"/>
                <a:gd name="connsiteX0" fmla="*/ 172518 w 493781"/>
                <a:gd name="connsiteY0" fmla="*/ 407053 h 2415012"/>
                <a:gd name="connsiteX1" fmla="*/ 0 w 493781"/>
                <a:gd name="connsiteY1" fmla="*/ 30940 h 2415012"/>
                <a:gd name="connsiteX2" fmla="*/ 76939 w 493781"/>
                <a:gd name="connsiteY2" fmla="*/ 0 h 2415012"/>
                <a:gd name="connsiteX3" fmla="*/ 255361 w 493781"/>
                <a:gd name="connsiteY3" fmla="*/ 380042 h 2415012"/>
                <a:gd name="connsiteX4" fmla="*/ 363534 w 493781"/>
                <a:gd name="connsiteY4" fmla="*/ 867238 h 2415012"/>
                <a:gd name="connsiteX5" fmla="*/ 400820 w 493781"/>
                <a:gd name="connsiteY5" fmla="*/ 1262488 h 2415012"/>
                <a:gd name="connsiteX6" fmla="*/ 416982 w 493781"/>
                <a:gd name="connsiteY6" fmla="*/ 1899272 h 2415012"/>
                <a:gd name="connsiteX7" fmla="*/ 492140 w 493781"/>
                <a:gd name="connsiteY7" fmla="*/ 2413702 h 2415012"/>
                <a:gd name="connsiteX8" fmla="*/ 336171 w 493781"/>
                <a:gd name="connsiteY8" fmla="*/ 1747349 h 2415012"/>
                <a:gd name="connsiteX9" fmla="*/ 309616 w 493781"/>
                <a:gd name="connsiteY9" fmla="*/ 1595960 h 2415012"/>
                <a:gd name="connsiteX10" fmla="*/ 297382 w 493781"/>
                <a:gd name="connsiteY10" fmla="*/ 1252791 h 2415012"/>
                <a:gd name="connsiteX11" fmla="*/ 268284 w 493781"/>
                <a:gd name="connsiteY11" fmla="*/ 895813 h 2415012"/>
                <a:gd name="connsiteX12" fmla="*/ 172518 w 493781"/>
                <a:gd name="connsiteY12" fmla="*/ 407053 h 2415012"/>
                <a:gd name="connsiteX0" fmla="*/ 172518 w 493781"/>
                <a:gd name="connsiteY0" fmla="*/ 407053 h 2415011"/>
                <a:gd name="connsiteX1" fmla="*/ 0 w 493781"/>
                <a:gd name="connsiteY1" fmla="*/ 30940 h 2415011"/>
                <a:gd name="connsiteX2" fmla="*/ 76939 w 493781"/>
                <a:gd name="connsiteY2" fmla="*/ 0 h 2415011"/>
                <a:gd name="connsiteX3" fmla="*/ 255361 w 493781"/>
                <a:gd name="connsiteY3" fmla="*/ 380042 h 2415011"/>
                <a:gd name="connsiteX4" fmla="*/ 363534 w 493781"/>
                <a:gd name="connsiteY4" fmla="*/ 867238 h 2415011"/>
                <a:gd name="connsiteX5" fmla="*/ 400820 w 493781"/>
                <a:gd name="connsiteY5" fmla="*/ 1262488 h 2415011"/>
                <a:gd name="connsiteX6" fmla="*/ 416982 w 493781"/>
                <a:gd name="connsiteY6" fmla="*/ 1899272 h 2415011"/>
                <a:gd name="connsiteX7" fmla="*/ 492140 w 493781"/>
                <a:gd name="connsiteY7" fmla="*/ 2413702 h 2415011"/>
                <a:gd name="connsiteX8" fmla="*/ 307080 w 493781"/>
                <a:gd name="connsiteY8" fmla="*/ 1899271 h 2415011"/>
                <a:gd name="connsiteX9" fmla="*/ 309616 w 493781"/>
                <a:gd name="connsiteY9" fmla="*/ 1595960 h 2415011"/>
                <a:gd name="connsiteX10" fmla="*/ 297382 w 493781"/>
                <a:gd name="connsiteY10" fmla="*/ 1252791 h 2415011"/>
                <a:gd name="connsiteX11" fmla="*/ 268284 w 493781"/>
                <a:gd name="connsiteY11" fmla="*/ 895813 h 2415011"/>
                <a:gd name="connsiteX12" fmla="*/ 172518 w 493781"/>
                <a:gd name="connsiteY12" fmla="*/ 407053 h 2415011"/>
                <a:gd name="connsiteX0" fmla="*/ 172518 w 492194"/>
                <a:gd name="connsiteY0" fmla="*/ 407053 h 2413702"/>
                <a:gd name="connsiteX1" fmla="*/ 0 w 492194"/>
                <a:gd name="connsiteY1" fmla="*/ 30940 h 2413702"/>
                <a:gd name="connsiteX2" fmla="*/ 76939 w 492194"/>
                <a:gd name="connsiteY2" fmla="*/ 0 h 2413702"/>
                <a:gd name="connsiteX3" fmla="*/ 255361 w 492194"/>
                <a:gd name="connsiteY3" fmla="*/ 380042 h 2413702"/>
                <a:gd name="connsiteX4" fmla="*/ 363534 w 492194"/>
                <a:gd name="connsiteY4" fmla="*/ 867238 h 2413702"/>
                <a:gd name="connsiteX5" fmla="*/ 400820 w 492194"/>
                <a:gd name="connsiteY5" fmla="*/ 1262488 h 2413702"/>
                <a:gd name="connsiteX6" fmla="*/ 416982 w 492194"/>
                <a:gd name="connsiteY6" fmla="*/ 1899272 h 2413702"/>
                <a:gd name="connsiteX7" fmla="*/ 492140 w 492194"/>
                <a:gd name="connsiteY7" fmla="*/ 2413702 h 2413702"/>
                <a:gd name="connsiteX8" fmla="*/ 404053 w 492194"/>
                <a:gd name="connsiteY8" fmla="*/ 2180491 h 2413702"/>
                <a:gd name="connsiteX9" fmla="*/ 307080 w 492194"/>
                <a:gd name="connsiteY9" fmla="*/ 1899271 h 2413702"/>
                <a:gd name="connsiteX10" fmla="*/ 309616 w 492194"/>
                <a:gd name="connsiteY10" fmla="*/ 1595960 h 2413702"/>
                <a:gd name="connsiteX11" fmla="*/ 297382 w 492194"/>
                <a:gd name="connsiteY11" fmla="*/ 1252791 h 2413702"/>
                <a:gd name="connsiteX12" fmla="*/ 268284 w 492194"/>
                <a:gd name="connsiteY12" fmla="*/ 895813 h 2413702"/>
                <a:gd name="connsiteX13" fmla="*/ 172518 w 492194"/>
                <a:gd name="connsiteY13" fmla="*/ 407053 h 2413702"/>
                <a:gd name="connsiteX0" fmla="*/ 172518 w 492194"/>
                <a:gd name="connsiteY0" fmla="*/ 407053 h 2413702"/>
                <a:gd name="connsiteX1" fmla="*/ 0 w 492194"/>
                <a:gd name="connsiteY1" fmla="*/ 30940 h 2413702"/>
                <a:gd name="connsiteX2" fmla="*/ 76939 w 492194"/>
                <a:gd name="connsiteY2" fmla="*/ 0 h 2413702"/>
                <a:gd name="connsiteX3" fmla="*/ 255361 w 492194"/>
                <a:gd name="connsiteY3" fmla="*/ 380042 h 2413702"/>
                <a:gd name="connsiteX4" fmla="*/ 363534 w 492194"/>
                <a:gd name="connsiteY4" fmla="*/ 867238 h 2413702"/>
                <a:gd name="connsiteX5" fmla="*/ 400820 w 492194"/>
                <a:gd name="connsiteY5" fmla="*/ 1262488 h 2413702"/>
                <a:gd name="connsiteX6" fmla="*/ 416982 w 492194"/>
                <a:gd name="connsiteY6" fmla="*/ 1899272 h 2413702"/>
                <a:gd name="connsiteX7" fmla="*/ 492140 w 492194"/>
                <a:gd name="connsiteY7" fmla="*/ 2413702 h 2413702"/>
                <a:gd name="connsiteX8" fmla="*/ 381425 w 492194"/>
                <a:gd name="connsiteY8" fmla="*/ 2335646 h 2413702"/>
                <a:gd name="connsiteX9" fmla="*/ 307080 w 492194"/>
                <a:gd name="connsiteY9" fmla="*/ 1899271 h 2413702"/>
                <a:gd name="connsiteX10" fmla="*/ 309616 w 492194"/>
                <a:gd name="connsiteY10" fmla="*/ 1595960 h 2413702"/>
                <a:gd name="connsiteX11" fmla="*/ 297382 w 492194"/>
                <a:gd name="connsiteY11" fmla="*/ 1252791 h 2413702"/>
                <a:gd name="connsiteX12" fmla="*/ 268284 w 492194"/>
                <a:gd name="connsiteY12" fmla="*/ 895813 h 2413702"/>
                <a:gd name="connsiteX13" fmla="*/ 172518 w 492194"/>
                <a:gd name="connsiteY13" fmla="*/ 407053 h 2413702"/>
                <a:gd name="connsiteX0" fmla="*/ 172518 w 492140"/>
                <a:gd name="connsiteY0" fmla="*/ 407053 h 2413702"/>
                <a:gd name="connsiteX1" fmla="*/ 0 w 492140"/>
                <a:gd name="connsiteY1" fmla="*/ 30940 h 2413702"/>
                <a:gd name="connsiteX2" fmla="*/ 76939 w 492140"/>
                <a:gd name="connsiteY2" fmla="*/ 0 h 2413702"/>
                <a:gd name="connsiteX3" fmla="*/ 255361 w 492140"/>
                <a:gd name="connsiteY3" fmla="*/ 380042 h 2413702"/>
                <a:gd name="connsiteX4" fmla="*/ 363534 w 492140"/>
                <a:gd name="connsiteY4" fmla="*/ 867238 h 2413702"/>
                <a:gd name="connsiteX5" fmla="*/ 400820 w 492140"/>
                <a:gd name="connsiteY5" fmla="*/ 1262488 h 2413702"/>
                <a:gd name="connsiteX6" fmla="*/ 416982 w 492140"/>
                <a:gd name="connsiteY6" fmla="*/ 1899272 h 2413702"/>
                <a:gd name="connsiteX7" fmla="*/ 492140 w 492140"/>
                <a:gd name="connsiteY7" fmla="*/ 2413702 h 2413702"/>
                <a:gd name="connsiteX8" fmla="*/ 452539 w 492140"/>
                <a:gd name="connsiteY8" fmla="*/ 2390597 h 2413702"/>
                <a:gd name="connsiteX9" fmla="*/ 381425 w 492140"/>
                <a:gd name="connsiteY9" fmla="*/ 2335646 h 2413702"/>
                <a:gd name="connsiteX10" fmla="*/ 307080 w 492140"/>
                <a:gd name="connsiteY10" fmla="*/ 1899271 h 2413702"/>
                <a:gd name="connsiteX11" fmla="*/ 309616 w 492140"/>
                <a:gd name="connsiteY11" fmla="*/ 1595960 h 2413702"/>
                <a:gd name="connsiteX12" fmla="*/ 297382 w 492140"/>
                <a:gd name="connsiteY12" fmla="*/ 1252791 h 2413702"/>
                <a:gd name="connsiteX13" fmla="*/ 268284 w 492140"/>
                <a:gd name="connsiteY13" fmla="*/ 895813 h 2413702"/>
                <a:gd name="connsiteX14" fmla="*/ 172518 w 492140"/>
                <a:gd name="connsiteY14" fmla="*/ 407053 h 2413702"/>
                <a:gd name="connsiteX0" fmla="*/ 172518 w 568906"/>
                <a:gd name="connsiteY0" fmla="*/ 407053 h 2784951"/>
                <a:gd name="connsiteX1" fmla="*/ 0 w 568906"/>
                <a:gd name="connsiteY1" fmla="*/ 30940 h 2784951"/>
                <a:gd name="connsiteX2" fmla="*/ 76939 w 568906"/>
                <a:gd name="connsiteY2" fmla="*/ 0 h 2784951"/>
                <a:gd name="connsiteX3" fmla="*/ 255361 w 568906"/>
                <a:gd name="connsiteY3" fmla="*/ 380042 h 2784951"/>
                <a:gd name="connsiteX4" fmla="*/ 363534 w 568906"/>
                <a:gd name="connsiteY4" fmla="*/ 867238 h 2784951"/>
                <a:gd name="connsiteX5" fmla="*/ 400820 w 568906"/>
                <a:gd name="connsiteY5" fmla="*/ 1262488 h 2784951"/>
                <a:gd name="connsiteX6" fmla="*/ 416982 w 568906"/>
                <a:gd name="connsiteY6" fmla="*/ 1899272 h 2784951"/>
                <a:gd name="connsiteX7" fmla="*/ 492140 w 568906"/>
                <a:gd name="connsiteY7" fmla="*/ 2413702 h 2784951"/>
                <a:gd name="connsiteX8" fmla="*/ 568906 w 568906"/>
                <a:gd name="connsiteY8" fmla="*/ 2784951 h 2784951"/>
                <a:gd name="connsiteX9" fmla="*/ 381425 w 568906"/>
                <a:gd name="connsiteY9" fmla="*/ 2335646 h 2784951"/>
                <a:gd name="connsiteX10" fmla="*/ 307080 w 568906"/>
                <a:gd name="connsiteY10" fmla="*/ 1899271 h 2784951"/>
                <a:gd name="connsiteX11" fmla="*/ 309616 w 568906"/>
                <a:gd name="connsiteY11" fmla="*/ 1595960 h 2784951"/>
                <a:gd name="connsiteX12" fmla="*/ 297382 w 568906"/>
                <a:gd name="connsiteY12" fmla="*/ 1252791 h 2784951"/>
                <a:gd name="connsiteX13" fmla="*/ 268284 w 568906"/>
                <a:gd name="connsiteY13" fmla="*/ 895813 h 2784951"/>
                <a:gd name="connsiteX14" fmla="*/ 172518 w 568906"/>
                <a:gd name="connsiteY14"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621436 w 621436"/>
                <a:gd name="connsiteY7" fmla="*/ 2717549 h 2784951"/>
                <a:gd name="connsiteX8" fmla="*/ 568906 w 621436"/>
                <a:gd name="connsiteY8" fmla="*/ 2784951 h 2784951"/>
                <a:gd name="connsiteX9" fmla="*/ 381425 w 621436"/>
                <a:gd name="connsiteY9" fmla="*/ 2335646 h 2784951"/>
                <a:gd name="connsiteX10" fmla="*/ 307080 w 621436"/>
                <a:gd name="connsiteY10" fmla="*/ 1899271 h 2784951"/>
                <a:gd name="connsiteX11" fmla="*/ 309616 w 621436"/>
                <a:gd name="connsiteY11" fmla="*/ 1595960 h 2784951"/>
                <a:gd name="connsiteX12" fmla="*/ 297382 w 621436"/>
                <a:gd name="connsiteY12" fmla="*/ 1252791 h 2784951"/>
                <a:gd name="connsiteX13" fmla="*/ 268284 w 621436"/>
                <a:gd name="connsiteY13" fmla="*/ 895813 h 2784951"/>
                <a:gd name="connsiteX14" fmla="*/ 172518 w 621436"/>
                <a:gd name="connsiteY14"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504257 w 621436"/>
                <a:gd name="connsiteY7" fmla="*/ 2306555 h 2784951"/>
                <a:gd name="connsiteX8" fmla="*/ 621436 w 621436"/>
                <a:gd name="connsiteY8" fmla="*/ 2717549 h 2784951"/>
                <a:gd name="connsiteX9" fmla="*/ 568906 w 621436"/>
                <a:gd name="connsiteY9" fmla="*/ 2784951 h 2784951"/>
                <a:gd name="connsiteX10" fmla="*/ 381425 w 621436"/>
                <a:gd name="connsiteY10" fmla="*/ 2335646 h 2784951"/>
                <a:gd name="connsiteX11" fmla="*/ 307080 w 621436"/>
                <a:gd name="connsiteY11" fmla="*/ 1899271 h 2784951"/>
                <a:gd name="connsiteX12" fmla="*/ 309616 w 621436"/>
                <a:gd name="connsiteY12" fmla="*/ 1595960 h 2784951"/>
                <a:gd name="connsiteX13" fmla="*/ 297382 w 621436"/>
                <a:gd name="connsiteY13" fmla="*/ 1252791 h 2784951"/>
                <a:gd name="connsiteX14" fmla="*/ 268284 w 621436"/>
                <a:gd name="connsiteY14" fmla="*/ 895813 h 2784951"/>
                <a:gd name="connsiteX15" fmla="*/ 172518 w 621436"/>
                <a:gd name="connsiteY15"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471934 w 621436"/>
                <a:gd name="connsiteY7" fmla="*/ 2345344 h 2784951"/>
                <a:gd name="connsiteX8" fmla="*/ 621436 w 621436"/>
                <a:gd name="connsiteY8" fmla="*/ 2717549 h 2784951"/>
                <a:gd name="connsiteX9" fmla="*/ 568906 w 621436"/>
                <a:gd name="connsiteY9" fmla="*/ 2784951 h 2784951"/>
                <a:gd name="connsiteX10" fmla="*/ 381425 w 621436"/>
                <a:gd name="connsiteY10" fmla="*/ 2335646 h 2784951"/>
                <a:gd name="connsiteX11" fmla="*/ 307080 w 621436"/>
                <a:gd name="connsiteY11" fmla="*/ 1899271 h 2784951"/>
                <a:gd name="connsiteX12" fmla="*/ 309616 w 621436"/>
                <a:gd name="connsiteY12" fmla="*/ 1595960 h 2784951"/>
                <a:gd name="connsiteX13" fmla="*/ 297382 w 621436"/>
                <a:gd name="connsiteY13" fmla="*/ 1252791 h 2784951"/>
                <a:gd name="connsiteX14" fmla="*/ 268284 w 621436"/>
                <a:gd name="connsiteY14" fmla="*/ 895813 h 2784951"/>
                <a:gd name="connsiteX15" fmla="*/ 172518 w 621436"/>
                <a:gd name="connsiteY15"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494561 w 621436"/>
                <a:gd name="connsiteY7" fmla="*/ 2367971 h 2784951"/>
                <a:gd name="connsiteX8" fmla="*/ 621436 w 621436"/>
                <a:gd name="connsiteY8" fmla="*/ 2717549 h 2784951"/>
                <a:gd name="connsiteX9" fmla="*/ 568906 w 621436"/>
                <a:gd name="connsiteY9" fmla="*/ 2784951 h 2784951"/>
                <a:gd name="connsiteX10" fmla="*/ 381425 w 621436"/>
                <a:gd name="connsiteY10" fmla="*/ 2335646 h 2784951"/>
                <a:gd name="connsiteX11" fmla="*/ 307080 w 621436"/>
                <a:gd name="connsiteY11" fmla="*/ 1899271 h 2784951"/>
                <a:gd name="connsiteX12" fmla="*/ 309616 w 621436"/>
                <a:gd name="connsiteY12" fmla="*/ 1595960 h 2784951"/>
                <a:gd name="connsiteX13" fmla="*/ 297382 w 621436"/>
                <a:gd name="connsiteY13" fmla="*/ 1252791 h 2784951"/>
                <a:gd name="connsiteX14" fmla="*/ 268284 w 621436"/>
                <a:gd name="connsiteY14" fmla="*/ 895813 h 2784951"/>
                <a:gd name="connsiteX15" fmla="*/ 172518 w 621436"/>
                <a:gd name="connsiteY15"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494561 w 621436"/>
                <a:gd name="connsiteY7" fmla="*/ 2367971 h 2784951"/>
                <a:gd name="connsiteX8" fmla="*/ 621436 w 621436"/>
                <a:gd name="connsiteY8" fmla="*/ 2717549 h 2784951"/>
                <a:gd name="connsiteX9" fmla="*/ 568906 w 621436"/>
                <a:gd name="connsiteY9" fmla="*/ 2784951 h 2784951"/>
                <a:gd name="connsiteX10" fmla="*/ 465469 w 621436"/>
                <a:gd name="connsiteY10" fmla="*/ 2548986 h 2784951"/>
                <a:gd name="connsiteX11" fmla="*/ 381425 w 621436"/>
                <a:gd name="connsiteY11" fmla="*/ 2335646 h 2784951"/>
                <a:gd name="connsiteX12" fmla="*/ 307080 w 621436"/>
                <a:gd name="connsiteY12" fmla="*/ 1899271 h 2784951"/>
                <a:gd name="connsiteX13" fmla="*/ 309616 w 621436"/>
                <a:gd name="connsiteY13" fmla="*/ 1595960 h 2784951"/>
                <a:gd name="connsiteX14" fmla="*/ 297382 w 621436"/>
                <a:gd name="connsiteY14" fmla="*/ 1252791 h 2784951"/>
                <a:gd name="connsiteX15" fmla="*/ 268284 w 621436"/>
                <a:gd name="connsiteY15" fmla="*/ 895813 h 2784951"/>
                <a:gd name="connsiteX16" fmla="*/ 172518 w 621436"/>
                <a:gd name="connsiteY16"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494561 w 621436"/>
                <a:gd name="connsiteY7" fmla="*/ 2367971 h 2784951"/>
                <a:gd name="connsiteX8" fmla="*/ 621436 w 621436"/>
                <a:gd name="connsiteY8" fmla="*/ 2717549 h 2784951"/>
                <a:gd name="connsiteX9" fmla="*/ 568906 w 621436"/>
                <a:gd name="connsiteY9" fmla="*/ 2784951 h 2784951"/>
                <a:gd name="connsiteX10" fmla="*/ 465469 w 621436"/>
                <a:gd name="connsiteY10" fmla="*/ 2552219 h 2784951"/>
                <a:gd name="connsiteX11" fmla="*/ 381425 w 621436"/>
                <a:gd name="connsiteY11" fmla="*/ 2335646 h 2784951"/>
                <a:gd name="connsiteX12" fmla="*/ 307080 w 621436"/>
                <a:gd name="connsiteY12" fmla="*/ 1899271 h 2784951"/>
                <a:gd name="connsiteX13" fmla="*/ 309616 w 621436"/>
                <a:gd name="connsiteY13" fmla="*/ 1595960 h 2784951"/>
                <a:gd name="connsiteX14" fmla="*/ 297382 w 621436"/>
                <a:gd name="connsiteY14" fmla="*/ 1252791 h 2784951"/>
                <a:gd name="connsiteX15" fmla="*/ 268284 w 621436"/>
                <a:gd name="connsiteY15" fmla="*/ 895813 h 2784951"/>
                <a:gd name="connsiteX16" fmla="*/ 172518 w 621436"/>
                <a:gd name="connsiteY16" fmla="*/ 407053 h 2784951"/>
                <a:gd name="connsiteX0" fmla="*/ 172518 w 1145087"/>
                <a:gd name="connsiteY0" fmla="*/ 407053 h 3473933"/>
                <a:gd name="connsiteX1" fmla="*/ 0 w 1145087"/>
                <a:gd name="connsiteY1" fmla="*/ 30940 h 3473933"/>
                <a:gd name="connsiteX2" fmla="*/ 76939 w 1145087"/>
                <a:gd name="connsiteY2" fmla="*/ 0 h 3473933"/>
                <a:gd name="connsiteX3" fmla="*/ 255361 w 1145087"/>
                <a:gd name="connsiteY3" fmla="*/ 380042 h 3473933"/>
                <a:gd name="connsiteX4" fmla="*/ 363534 w 1145087"/>
                <a:gd name="connsiteY4" fmla="*/ 867238 h 3473933"/>
                <a:gd name="connsiteX5" fmla="*/ 400820 w 1145087"/>
                <a:gd name="connsiteY5" fmla="*/ 1262488 h 3473933"/>
                <a:gd name="connsiteX6" fmla="*/ 416982 w 1145087"/>
                <a:gd name="connsiteY6" fmla="*/ 1899272 h 3473933"/>
                <a:gd name="connsiteX7" fmla="*/ 494561 w 1145087"/>
                <a:gd name="connsiteY7" fmla="*/ 2367971 h 3473933"/>
                <a:gd name="connsiteX8" fmla="*/ 1145087 w 1145087"/>
                <a:gd name="connsiteY8" fmla="*/ 3473933 h 3473933"/>
                <a:gd name="connsiteX9" fmla="*/ 568906 w 1145087"/>
                <a:gd name="connsiteY9" fmla="*/ 2784951 h 3473933"/>
                <a:gd name="connsiteX10" fmla="*/ 465469 w 1145087"/>
                <a:gd name="connsiteY10" fmla="*/ 2552219 h 3473933"/>
                <a:gd name="connsiteX11" fmla="*/ 381425 w 1145087"/>
                <a:gd name="connsiteY11" fmla="*/ 2335646 h 3473933"/>
                <a:gd name="connsiteX12" fmla="*/ 307080 w 1145087"/>
                <a:gd name="connsiteY12" fmla="*/ 1899271 h 3473933"/>
                <a:gd name="connsiteX13" fmla="*/ 309616 w 1145087"/>
                <a:gd name="connsiteY13" fmla="*/ 1595960 h 3473933"/>
                <a:gd name="connsiteX14" fmla="*/ 297382 w 1145087"/>
                <a:gd name="connsiteY14" fmla="*/ 1252791 h 3473933"/>
                <a:gd name="connsiteX15" fmla="*/ 268284 w 1145087"/>
                <a:gd name="connsiteY15" fmla="*/ 895813 h 3473933"/>
                <a:gd name="connsiteX16" fmla="*/ 172518 w 1145087"/>
                <a:gd name="connsiteY16" fmla="*/ 407053 h 3473933"/>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1145087 w 1145087"/>
                <a:gd name="connsiteY8" fmla="*/ 3473933 h 3551032"/>
                <a:gd name="connsiteX9" fmla="*/ 1095789 w 1145087"/>
                <a:gd name="connsiteY9" fmla="*/ 3551032 h 3551032"/>
                <a:gd name="connsiteX10" fmla="*/ 465469 w 1145087"/>
                <a:gd name="connsiteY10" fmla="*/ 2552219 h 3551032"/>
                <a:gd name="connsiteX11" fmla="*/ 381425 w 1145087"/>
                <a:gd name="connsiteY11" fmla="*/ 2335646 h 3551032"/>
                <a:gd name="connsiteX12" fmla="*/ 307080 w 1145087"/>
                <a:gd name="connsiteY12" fmla="*/ 1899271 h 3551032"/>
                <a:gd name="connsiteX13" fmla="*/ 309616 w 1145087"/>
                <a:gd name="connsiteY13" fmla="*/ 1595960 h 3551032"/>
                <a:gd name="connsiteX14" fmla="*/ 297382 w 1145087"/>
                <a:gd name="connsiteY14" fmla="*/ 1252791 h 3551032"/>
                <a:gd name="connsiteX15" fmla="*/ 268284 w 1145087"/>
                <a:gd name="connsiteY15" fmla="*/ 895813 h 3551032"/>
                <a:gd name="connsiteX16" fmla="*/ 172518 w 1145087"/>
                <a:gd name="connsiteY16"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1145087 w 1145087"/>
                <a:gd name="connsiteY8" fmla="*/ 3473933 h 3551032"/>
                <a:gd name="connsiteX9" fmla="*/ 1095789 w 1145087"/>
                <a:gd name="connsiteY9" fmla="*/ 3551032 h 3551032"/>
                <a:gd name="connsiteX10" fmla="*/ 572138 w 1145087"/>
                <a:gd name="connsiteY10" fmla="*/ 2710605 h 3551032"/>
                <a:gd name="connsiteX11" fmla="*/ 465469 w 1145087"/>
                <a:gd name="connsiteY11" fmla="*/ 2552219 h 3551032"/>
                <a:gd name="connsiteX12" fmla="*/ 381425 w 1145087"/>
                <a:gd name="connsiteY12" fmla="*/ 2335646 h 3551032"/>
                <a:gd name="connsiteX13" fmla="*/ 307080 w 1145087"/>
                <a:gd name="connsiteY13" fmla="*/ 1899271 h 3551032"/>
                <a:gd name="connsiteX14" fmla="*/ 309616 w 1145087"/>
                <a:gd name="connsiteY14" fmla="*/ 1595960 h 3551032"/>
                <a:gd name="connsiteX15" fmla="*/ 297382 w 1145087"/>
                <a:gd name="connsiteY15" fmla="*/ 1252791 h 3551032"/>
                <a:gd name="connsiteX16" fmla="*/ 268284 w 1145087"/>
                <a:gd name="connsiteY16" fmla="*/ 895813 h 3551032"/>
                <a:gd name="connsiteX17" fmla="*/ 172518 w 1145087"/>
                <a:gd name="connsiteY17"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1145087 w 1145087"/>
                <a:gd name="connsiteY8" fmla="*/ 3473933 h 3551032"/>
                <a:gd name="connsiteX9" fmla="*/ 1095789 w 1145087"/>
                <a:gd name="connsiteY9" fmla="*/ 3551032 h 3551032"/>
                <a:gd name="connsiteX10" fmla="*/ 559208 w 1145087"/>
                <a:gd name="connsiteY10" fmla="*/ 2781718 h 3551032"/>
                <a:gd name="connsiteX11" fmla="*/ 465469 w 1145087"/>
                <a:gd name="connsiteY11" fmla="*/ 2552219 h 3551032"/>
                <a:gd name="connsiteX12" fmla="*/ 381425 w 1145087"/>
                <a:gd name="connsiteY12" fmla="*/ 2335646 h 3551032"/>
                <a:gd name="connsiteX13" fmla="*/ 307080 w 1145087"/>
                <a:gd name="connsiteY13" fmla="*/ 1899271 h 3551032"/>
                <a:gd name="connsiteX14" fmla="*/ 309616 w 1145087"/>
                <a:gd name="connsiteY14" fmla="*/ 1595960 h 3551032"/>
                <a:gd name="connsiteX15" fmla="*/ 297382 w 1145087"/>
                <a:gd name="connsiteY15" fmla="*/ 1252791 h 3551032"/>
                <a:gd name="connsiteX16" fmla="*/ 268284 w 1145087"/>
                <a:gd name="connsiteY16" fmla="*/ 895813 h 3551032"/>
                <a:gd name="connsiteX17" fmla="*/ 172518 w 1145087"/>
                <a:gd name="connsiteY17"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1145087 w 1145087"/>
                <a:gd name="connsiteY8" fmla="*/ 3473933 h 3551032"/>
                <a:gd name="connsiteX9" fmla="*/ 1095789 w 1145087"/>
                <a:gd name="connsiteY9" fmla="*/ 3551032 h 3551032"/>
                <a:gd name="connsiteX10" fmla="*/ 659412 w 1145087"/>
                <a:gd name="connsiteY10" fmla="*/ 2917479 h 3551032"/>
                <a:gd name="connsiteX11" fmla="*/ 559208 w 1145087"/>
                <a:gd name="connsiteY11" fmla="*/ 2781718 h 3551032"/>
                <a:gd name="connsiteX12" fmla="*/ 465469 w 1145087"/>
                <a:gd name="connsiteY12" fmla="*/ 2552219 h 3551032"/>
                <a:gd name="connsiteX13" fmla="*/ 381425 w 1145087"/>
                <a:gd name="connsiteY13" fmla="*/ 2335646 h 3551032"/>
                <a:gd name="connsiteX14" fmla="*/ 307080 w 1145087"/>
                <a:gd name="connsiteY14" fmla="*/ 1899271 h 3551032"/>
                <a:gd name="connsiteX15" fmla="*/ 309616 w 1145087"/>
                <a:gd name="connsiteY15" fmla="*/ 1595960 h 3551032"/>
                <a:gd name="connsiteX16" fmla="*/ 297382 w 1145087"/>
                <a:gd name="connsiteY16" fmla="*/ 1252791 h 3551032"/>
                <a:gd name="connsiteX17" fmla="*/ 268284 w 1145087"/>
                <a:gd name="connsiteY17" fmla="*/ 895813 h 3551032"/>
                <a:gd name="connsiteX18" fmla="*/ 172518 w 1145087"/>
                <a:gd name="connsiteY18"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1145087 w 1145087"/>
                <a:gd name="connsiteY8" fmla="*/ 3473933 h 3551032"/>
                <a:gd name="connsiteX9" fmla="*/ 1095789 w 1145087"/>
                <a:gd name="connsiteY9" fmla="*/ 3551032 h 3551032"/>
                <a:gd name="connsiteX10" fmla="*/ 652946 w 1145087"/>
                <a:gd name="connsiteY10" fmla="*/ 3121121 h 3551032"/>
                <a:gd name="connsiteX11" fmla="*/ 559208 w 1145087"/>
                <a:gd name="connsiteY11" fmla="*/ 2781718 h 3551032"/>
                <a:gd name="connsiteX12" fmla="*/ 465469 w 1145087"/>
                <a:gd name="connsiteY12" fmla="*/ 2552219 h 3551032"/>
                <a:gd name="connsiteX13" fmla="*/ 381425 w 1145087"/>
                <a:gd name="connsiteY13" fmla="*/ 2335646 h 3551032"/>
                <a:gd name="connsiteX14" fmla="*/ 307080 w 1145087"/>
                <a:gd name="connsiteY14" fmla="*/ 1899271 h 3551032"/>
                <a:gd name="connsiteX15" fmla="*/ 309616 w 1145087"/>
                <a:gd name="connsiteY15" fmla="*/ 1595960 h 3551032"/>
                <a:gd name="connsiteX16" fmla="*/ 297382 w 1145087"/>
                <a:gd name="connsiteY16" fmla="*/ 1252791 h 3551032"/>
                <a:gd name="connsiteX17" fmla="*/ 268284 w 1145087"/>
                <a:gd name="connsiteY17" fmla="*/ 895813 h 3551032"/>
                <a:gd name="connsiteX18" fmla="*/ 172518 w 1145087"/>
                <a:gd name="connsiteY18"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866286 w 1145087"/>
                <a:gd name="connsiteY8" fmla="*/ 3007986 h 3551032"/>
                <a:gd name="connsiteX9" fmla="*/ 1145087 w 1145087"/>
                <a:gd name="connsiteY9" fmla="*/ 3473933 h 3551032"/>
                <a:gd name="connsiteX10" fmla="*/ 1095789 w 1145087"/>
                <a:gd name="connsiteY10" fmla="*/ 3551032 h 3551032"/>
                <a:gd name="connsiteX11" fmla="*/ 652946 w 1145087"/>
                <a:gd name="connsiteY11" fmla="*/ 3121121 h 3551032"/>
                <a:gd name="connsiteX12" fmla="*/ 559208 w 1145087"/>
                <a:gd name="connsiteY12" fmla="*/ 2781718 h 3551032"/>
                <a:gd name="connsiteX13" fmla="*/ 465469 w 1145087"/>
                <a:gd name="connsiteY13" fmla="*/ 2552219 h 3551032"/>
                <a:gd name="connsiteX14" fmla="*/ 381425 w 1145087"/>
                <a:gd name="connsiteY14" fmla="*/ 2335646 h 3551032"/>
                <a:gd name="connsiteX15" fmla="*/ 307080 w 1145087"/>
                <a:gd name="connsiteY15" fmla="*/ 1899271 h 3551032"/>
                <a:gd name="connsiteX16" fmla="*/ 309616 w 1145087"/>
                <a:gd name="connsiteY16" fmla="*/ 1595960 h 3551032"/>
                <a:gd name="connsiteX17" fmla="*/ 297382 w 1145087"/>
                <a:gd name="connsiteY17" fmla="*/ 1252791 h 3551032"/>
                <a:gd name="connsiteX18" fmla="*/ 268284 w 1145087"/>
                <a:gd name="connsiteY18" fmla="*/ 895813 h 3551032"/>
                <a:gd name="connsiteX19" fmla="*/ 172518 w 1145087"/>
                <a:gd name="connsiteY19"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769313 w 1145087"/>
                <a:gd name="connsiteY8" fmla="*/ 3079100 h 3551032"/>
                <a:gd name="connsiteX9" fmla="*/ 1145087 w 1145087"/>
                <a:gd name="connsiteY9" fmla="*/ 3473933 h 3551032"/>
                <a:gd name="connsiteX10" fmla="*/ 1095789 w 1145087"/>
                <a:gd name="connsiteY10" fmla="*/ 3551032 h 3551032"/>
                <a:gd name="connsiteX11" fmla="*/ 652946 w 1145087"/>
                <a:gd name="connsiteY11" fmla="*/ 3121121 h 3551032"/>
                <a:gd name="connsiteX12" fmla="*/ 559208 w 1145087"/>
                <a:gd name="connsiteY12" fmla="*/ 2781718 h 3551032"/>
                <a:gd name="connsiteX13" fmla="*/ 465469 w 1145087"/>
                <a:gd name="connsiteY13" fmla="*/ 2552219 h 3551032"/>
                <a:gd name="connsiteX14" fmla="*/ 381425 w 1145087"/>
                <a:gd name="connsiteY14" fmla="*/ 2335646 h 3551032"/>
                <a:gd name="connsiteX15" fmla="*/ 307080 w 1145087"/>
                <a:gd name="connsiteY15" fmla="*/ 1899271 h 3551032"/>
                <a:gd name="connsiteX16" fmla="*/ 309616 w 1145087"/>
                <a:gd name="connsiteY16" fmla="*/ 1595960 h 3551032"/>
                <a:gd name="connsiteX17" fmla="*/ 297382 w 1145087"/>
                <a:gd name="connsiteY17" fmla="*/ 1252791 h 3551032"/>
                <a:gd name="connsiteX18" fmla="*/ 268284 w 1145087"/>
                <a:gd name="connsiteY18" fmla="*/ 895813 h 3551032"/>
                <a:gd name="connsiteX19" fmla="*/ 172518 w 1145087"/>
                <a:gd name="connsiteY19"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769313 w 1145087"/>
                <a:gd name="connsiteY8" fmla="*/ 3079100 h 3551032"/>
                <a:gd name="connsiteX9" fmla="*/ 1145087 w 1145087"/>
                <a:gd name="connsiteY9" fmla="*/ 3473933 h 3551032"/>
                <a:gd name="connsiteX10" fmla="*/ 1095789 w 1145087"/>
                <a:gd name="connsiteY10" fmla="*/ 3551032 h 3551032"/>
                <a:gd name="connsiteX11" fmla="*/ 652946 w 1145087"/>
                <a:gd name="connsiteY11" fmla="*/ 3121121 h 3551032"/>
                <a:gd name="connsiteX12" fmla="*/ 559208 w 1145087"/>
                <a:gd name="connsiteY12" fmla="*/ 2781718 h 3551032"/>
                <a:gd name="connsiteX13" fmla="*/ 465469 w 1145087"/>
                <a:gd name="connsiteY13" fmla="*/ 2552219 h 3551032"/>
                <a:gd name="connsiteX14" fmla="*/ 381425 w 1145087"/>
                <a:gd name="connsiteY14" fmla="*/ 2335646 h 3551032"/>
                <a:gd name="connsiteX15" fmla="*/ 307080 w 1145087"/>
                <a:gd name="connsiteY15" fmla="*/ 1899271 h 3551032"/>
                <a:gd name="connsiteX16" fmla="*/ 309616 w 1145087"/>
                <a:gd name="connsiteY16" fmla="*/ 1595960 h 3551032"/>
                <a:gd name="connsiteX17" fmla="*/ 297382 w 1145087"/>
                <a:gd name="connsiteY17" fmla="*/ 1252791 h 3551032"/>
                <a:gd name="connsiteX18" fmla="*/ 268284 w 1145087"/>
                <a:gd name="connsiteY18" fmla="*/ 895813 h 3551032"/>
                <a:gd name="connsiteX19" fmla="*/ 172518 w 1145087"/>
                <a:gd name="connsiteY19"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769313 w 1145087"/>
                <a:gd name="connsiteY8" fmla="*/ 3079100 h 3551032"/>
                <a:gd name="connsiteX9" fmla="*/ 1145087 w 1145087"/>
                <a:gd name="connsiteY9" fmla="*/ 3473933 h 3551032"/>
                <a:gd name="connsiteX10" fmla="*/ 1095789 w 1145087"/>
                <a:gd name="connsiteY10" fmla="*/ 3551032 h 3551032"/>
                <a:gd name="connsiteX11" fmla="*/ 652946 w 1145087"/>
                <a:gd name="connsiteY11" fmla="*/ 3121121 h 3551032"/>
                <a:gd name="connsiteX12" fmla="*/ 555976 w 1145087"/>
                <a:gd name="connsiteY12" fmla="*/ 2797880 h 3551032"/>
                <a:gd name="connsiteX13" fmla="*/ 465469 w 1145087"/>
                <a:gd name="connsiteY13" fmla="*/ 2552219 h 3551032"/>
                <a:gd name="connsiteX14" fmla="*/ 381425 w 1145087"/>
                <a:gd name="connsiteY14" fmla="*/ 2335646 h 3551032"/>
                <a:gd name="connsiteX15" fmla="*/ 307080 w 1145087"/>
                <a:gd name="connsiteY15" fmla="*/ 1899271 h 3551032"/>
                <a:gd name="connsiteX16" fmla="*/ 309616 w 1145087"/>
                <a:gd name="connsiteY16" fmla="*/ 1595960 h 3551032"/>
                <a:gd name="connsiteX17" fmla="*/ 297382 w 1145087"/>
                <a:gd name="connsiteY17" fmla="*/ 1252791 h 3551032"/>
                <a:gd name="connsiteX18" fmla="*/ 268284 w 1145087"/>
                <a:gd name="connsiteY18" fmla="*/ 895813 h 3551032"/>
                <a:gd name="connsiteX19" fmla="*/ 172518 w 1145087"/>
                <a:gd name="connsiteY19"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769313 w 1145087"/>
                <a:gd name="connsiteY8" fmla="*/ 3079100 h 3551032"/>
                <a:gd name="connsiteX9" fmla="*/ 1145087 w 1145087"/>
                <a:gd name="connsiteY9" fmla="*/ 3473933 h 3551032"/>
                <a:gd name="connsiteX10" fmla="*/ 1095789 w 1145087"/>
                <a:gd name="connsiteY10" fmla="*/ 3551032 h 3551032"/>
                <a:gd name="connsiteX11" fmla="*/ 1002048 w 1145087"/>
                <a:gd name="connsiteY11" fmla="*/ 3460523 h 3551032"/>
                <a:gd name="connsiteX12" fmla="*/ 652946 w 1145087"/>
                <a:gd name="connsiteY12" fmla="*/ 3121121 h 3551032"/>
                <a:gd name="connsiteX13" fmla="*/ 555976 w 1145087"/>
                <a:gd name="connsiteY13" fmla="*/ 2797880 h 3551032"/>
                <a:gd name="connsiteX14" fmla="*/ 465469 w 1145087"/>
                <a:gd name="connsiteY14" fmla="*/ 2552219 h 3551032"/>
                <a:gd name="connsiteX15" fmla="*/ 381425 w 1145087"/>
                <a:gd name="connsiteY15" fmla="*/ 2335646 h 3551032"/>
                <a:gd name="connsiteX16" fmla="*/ 307080 w 1145087"/>
                <a:gd name="connsiteY16" fmla="*/ 1899271 h 3551032"/>
                <a:gd name="connsiteX17" fmla="*/ 309616 w 1145087"/>
                <a:gd name="connsiteY17" fmla="*/ 1595960 h 3551032"/>
                <a:gd name="connsiteX18" fmla="*/ 297382 w 1145087"/>
                <a:gd name="connsiteY18" fmla="*/ 1252791 h 3551032"/>
                <a:gd name="connsiteX19" fmla="*/ 268284 w 1145087"/>
                <a:gd name="connsiteY19" fmla="*/ 895813 h 3551032"/>
                <a:gd name="connsiteX20" fmla="*/ 172518 w 1145087"/>
                <a:gd name="connsiteY20"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769313 w 1145087"/>
                <a:gd name="connsiteY8" fmla="*/ 3079100 h 3551032"/>
                <a:gd name="connsiteX9" fmla="*/ 1076394 w 1145087"/>
                <a:gd name="connsiteY9" fmla="*/ 3386178 h 3551032"/>
                <a:gd name="connsiteX10" fmla="*/ 1145087 w 1145087"/>
                <a:gd name="connsiteY10" fmla="*/ 3473933 h 3551032"/>
                <a:gd name="connsiteX11" fmla="*/ 1095789 w 1145087"/>
                <a:gd name="connsiteY11" fmla="*/ 3551032 h 3551032"/>
                <a:gd name="connsiteX12" fmla="*/ 1002048 w 1145087"/>
                <a:gd name="connsiteY12" fmla="*/ 3460523 h 3551032"/>
                <a:gd name="connsiteX13" fmla="*/ 652946 w 1145087"/>
                <a:gd name="connsiteY13" fmla="*/ 3121121 h 3551032"/>
                <a:gd name="connsiteX14" fmla="*/ 555976 w 1145087"/>
                <a:gd name="connsiteY14" fmla="*/ 2797880 h 3551032"/>
                <a:gd name="connsiteX15" fmla="*/ 465469 w 1145087"/>
                <a:gd name="connsiteY15" fmla="*/ 2552219 h 3551032"/>
                <a:gd name="connsiteX16" fmla="*/ 381425 w 1145087"/>
                <a:gd name="connsiteY16" fmla="*/ 2335646 h 3551032"/>
                <a:gd name="connsiteX17" fmla="*/ 307080 w 1145087"/>
                <a:gd name="connsiteY17" fmla="*/ 1899271 h 3551032"/>
                <a:gd name="connsiteX18" fmla="*/ 309616 w 1145087"/>
                <a:gd name="connsiteY18" fmla="*/ 1595960 h 3551032"/>
                <a:gd name="connsiteX19" fmla="*/ 297382 w 1145087"/>
                <a:gd name="connsiteY19" fmla="*/ 1252791 h 3551032"/>
                <a:gd name="connsiteX20" fmla="*/ 268284 w 1145087"/>
                <a:gd name="connsiteY20" fmla="*/ 895813 h 3551032"/>
                <a:gd name="connsiteX21" fmla="*/ 172518 w 1145087"/>
                <a:gd name="connsiteY21" fmla="*/ 407053 h 3551032"/>
                <a:gd name="connsiteX0" fmla="*/ 172518 w 1145087"/>
                <a:gd name="connsiteY0" fmla="*/ 407053 h 4113470"/>
                <a:gd name="connsiteX1" fmla="*/ 0 w 1145087"/>
                <a:gd name="connsiteY1" fmla="*/ 30940 h 4113470"/>
                <a:gd name="connsiteX2" fmla="*/ 76939 w 1145087"/>
                <a:gd name="connsiteY2" fmla="*/ 0 h 4113470"/>
                <a:gd name="connsiteX3" fmla="*/ 255361 w 1145087"/>
                <a:gd name="connsiteY3" fmla="*/ 380042 h 4113470"/>
                <a:gd name="connsiteX4" fmla="*/ 363534 w 1145087"/>
                <a:gd name="connsiteY4" fmla="*/ 867238 h 4113470"/>
                <a:gd name="connsiteX5" fmla="*/ 400820 w 1145087"/>
                <a:gd name="connsiteY5" fmla="*/ 1262488 h 4113470"/>
                <a:gd name="connsiteX6" fmla="*/ 416982 w 1145087"/>
                <a:gd name="connsiteY6" fmla="*/ 1899272 h 4113470"/>
                <a:gd name="connsiteX7" fmla="*/ 494561 w 1145087"/>
                <a:gd name="connsiteY7" fmla="*/ 2367971 h 4113470"/>
                <a:gd name="connsiteX8" fmla="*/ 769313 w 1145087"/>
                <a:gd name="connsiteY8" fmla="*/ 3079100 h 4113470"/>
                <a:gd name="connsiteX9" fmla="*/ 1076394 w 1145087"/>
                <a:gd name="connsiteY9" fmla="*/ 3386178 h 4113470"/>
                <a:gd name="connsiteX10" fmla="*/ 1145087 w 1145087"/>
                <a:gd name="connsiteY10" fmla="*/ 3473933 h 4113470"/>
                <a:gd name="connsiteX11" fmla="*/ 539814 w 1145087"/>
                <a:gd name="connsiteY11" fmla="*/ 4113470 h 4113470"/>
                <a:gd name="connsiteX12" fmla="*/ 1002048 w 1145087"/>
                <a:gd name="connsiteY12" fmla="*/ 3460523 h 4113470"/>
                <a:gd name="connsiteX13" fmla="*/ 652946 w 1145087"/>
                <a:gd name="connsiteY13" fmla="*/ 3121121 h 4113470"/>
                <a:gd name="connsiteX14" fmla="*/ 555976 w 1145087"/>
                <a:gd name="connsiteY14" fmla="*/ 2797880 h 4113470"/>
                <a:gd name="connsiteX15" fmla="*/ 465469 w 1145087"/>
                <a:gd name="connsiteY15" fmla="*/ 2552219 h 4113470"/>
                <a:gd name="connsiteX16" fmla="*/ 381425 w 1145087"/>
                <a:gd name="connsiteY16" fmla="*/ 2335646 h 4113470"/>
                <a:gd name="connsiteX17" fmla="*/ 307080 w 1145087"/>
                <a:gd name="connsiteY17" fmla="*/ 1899271 h 4113470"/>
                <a:gd name="connsiteX18" fmla="*/ 309616 w 1145087"/>
                <a:gd name="connsiteY18" fmla="*/ 1595960 h 4113470"/>
                <a:gd name="connsiteX19" fmla="*/ 297382 w 1145087"/>
                <a:gd name="connsiteY19" fmla="*/ 1252791 h 4113470"/>
                <a:gd name="connsiteX20" fmla="*/ 268284 w 1145087"/>
                <a:gd name="connsiteY20" fmla="*/ 895813 h 4113470"/>
                <a:gd name="connsiteX21" fmla="*/ 172518 w 1145087"/>
                <a:gd name="connsiteY21" fmla="*/ 407053 h 4113470"/>
                <a:gd name="connsiteX0" fmla="*/ 172518 w 1081447"/>
                <a:gd name="connsiteY0" fmla="*/ 407053 h 4201225"/>
                <a:gd name="connsiteX1" fmla="*/ 0 w 1081447"/>
                <a:gd name="connsiteY1" fmla="*/ 30940 h 4201225"/>
                <a:gd name="connsiteX2" fmla="*/ 76939 w 1081447"/>
                <a:gd name="connsiteY2" fmla="*/ 0 h 4201225"/>
                <a:gd name="connsiteX3" fmla="*/ 255361 w 1081447"/>
                <a:gd name="connsiteY3" fmla="*/ 380042 h 4201225"/>
                <a:gd name="connsiteX4" fmla="*/ 363534 w 1081447"/>
                <a:gd name="connsiteY4" fmla="*/ 867238 h 4201225"/>
                <a:gd name="connsiteX5" fmla="*/ 400820 w 1081447"/>
                <a:gd name="connsiteY5" fmla="*/ 1262488 h 4201225"/>
                <a:gd name="connsiteX6" fmla="*/ 416982 w 1081447"/>
                <a:gd name="connsiteY6" fmla="*/ 1899272 h 4201225"/>
                <a:gd name="connsiteX7" fmla="*/ 494561 w 1081447"/>
                <a:gd name="connsiteY7" fmla="*/ 2367971 h 4201225"/>
                <a:gd name="connsiteX8" fmla="*/ 769313 w 1081447"/>
                <a:gd name="connsiteY8" fmla="*/ 3079100 h 4201225"/>
                <a:gd name="connsiteX9" fmla="*/ 1076394 w 1081447"/>
                <a:gd name="connsiteY9" fmla="*/ 3386178 h 4201225"/>
                <a:gd name="connsiteX10" fmla="*/ 602042 w 1081447"/>
                <a:gd name="connsiteY10" fmla="*/ 4201225 h 4201225"/>
                <a:gd name="connsiteX11" fmla="*/ 539814 w 1081447"/>
                <a:gd name="connsiteY11" fmla="*/ 4113470 h 4201225"/>
                <a:gd name="connsiteX12" fmla="*/ 1002048 w 1081447"/>
                <a:gd name="connsiteY12" fmla="*/ 3460523 h 4201225"/>
                <a:gd name="connsiteX13" fmla="*/ 652946 w 1081447"/>
                <a:gd name="connsiteY13" fmla="*/ 3121121 h 4201225"/>
                <a:gd name="connsiteX14" fmla="*/ 555976 w 1081447"/>
                <a:gd name="connsiteY14" fmla="*/ 2797880 h 4201225"/>
                <a:gd name="connsiteX15" fmla="*/ 465469 w 1081447"/>
                <a:gd name="connsiteY15" fmla="*/ 2552219 h 4201225"/>
                <a:gd name="connsiteX16" fmla="*/ 381425 w 1081447"/>
                <a:gd name="connsiteY16" fmla="*/ 2335646 h 4201225"/>
                <a:gd name="connsiteX17" fmla="*/ 307080 w 1081447"/>
                <a:gd name="connsiteY17" fmla="*/ 1899271 h 4201225"/>
                <a:gd name="connsiteX18" fmla="*/ 309616 w 1081447"/>
                <a:gd name="connsiteY18" fmla="*/ 1595960 h 4201225"/>
                <a:gd name="connsiteX19" fmla="*/ 297382 w 1081447"/>
                <a:gd name="connsiteY19" fmla="*/ 1252791 h 4201225"/>
                <a:gd name="connsiteX20" fmla="*/ 268284 w 1081447"/>
                <a:gd name="connsiteY20" fmla="*/ 895813 h 4201225"/>
                <a:gd name="connsiteX21" fmla="*/ 172518 w 1081447"/>
                <a:gd name="connsiteY21" fmla="*/ 407053 h 4201225"/>
                <a:gd name="connsiteX0" fmla="*/ 172518 w 1216253"/>
                <a:gd name="connsiteY0" fmla="*/ 407053 h 4201225"/>
                <a:gd name="connsiteX1" fmla="*/ 0 w 1216253"/>
                <a:gd name="connsiteY1" fmla="*/ 30940 h 4201225"/>
                <a:gd name="connsiteX2" fmla="*/ 76939 w 1216253"/>
                <a:gd name="connsiteY2" fmla="*/ 0 h 4201225"/>
                <a:gd name="connsiteX3" fmla="*/ 255361 w 1216253"/>
                <a:gd name="connsiteY3" fmla="*/ 380042 h 4201225"/>
                <a:gd name="connsiteX4" fmla="*/ 363534 w 1216253"/>
                <a:gd name="connsiteY4" fmla="*/ 867238 h 4201225"/>
                <a:gd name="connsiteX5" fmla="*/ 400820 w 1216253"/>
                <a:gd name="connsiteY5" fmla="*/ 1262488 h 4201225"/>
                <a:gd name="connsiteX6" fmla="*/ 416982 w 1216253"/>
                <a:gd name="connsiteY6" fmla="*/ 1899272 h 4201225"/>
                <a:gd name="connsiteX7" fmla="*/ 494561 w 1216253"/>
                <a:gd name="connsiteY7" fmla="*/ 2367971 h 4201225"/>
                <a:gd name="connsiteX8" fmla="*/ 769313 w 1216253"/>
                <a:gd name="connsiteY8" fmla="*/ 3079100 h 4201225"/>
                <a:gd name="connsiteX9" fmla="*/ 1212155 w 1216253"/>
                <a:gd name="connsiteY9" fmla="*/ 3521939 h 4201225"/>
                <a:gd name="connsiteX10" fmla="*/ 602042 w 1216253"/>
                <a:gd name="connsiteY10" fmla="*/ 4201225 h 4201225"/>
                <a:gd name="connsiteX11" fmla="*/ 539814 w 1216253"/>
                <a:gd name="connsiteY11" fmla="*/ 4113470 h 4201225"/>
                <a:gd name="connsiteX12" fmla="*/ 1002048 w 1216253"/>
                <a:gd name="connsiteY12" fmla="*/ 3460523 h 4201225"/>
                <a:gd name="connsiteX13" fmla="*/ 652946 w 1216253"/>
                <a:gd name="connsiteY13" fmla="*/ 3121121 h 4201225"/>
                <a:gd name="connsiteX14" fmla="*/ 555976 w 1216253"/>
                <a:gd name="connsiteY14" fmla="*/ 2797880 h 4201225"/>
                <a:gd name="connsiteX15" fmla="*/ 465469 w 1216253"/>
                <a:gd name="connsiteY15" fmla="*/ 2552219 h 4201225"/>
                <a:gd name="connsiteX16" fmla="*/ 381425 w 1216253"/>
                <a:gd name="connsiteY16" fmla="*/ 2335646 h 4201225"/>
                <a:gd name="connsiteX17" fmla="*/ 307080 w 1216253"/>
                <a:gd name="connsiteY17" fmla="*/ 1899271 h 4201225"/>
                <a:gd name="connsiteX18" fmla="*/ 309616 w 1216253"/>
                <a:gd name="connsiteY18" fmla="*/ 1595960 h 4201225"/>
                <a:gd name="connsiteX19" fmla="*/ 297382 w 1216253"/>
                <a:gd name="connsiteY19" fmla="*/ 1252791 h 4201225"/>
                <a:gd name="connsiteX20" fmla="*/ 268284 w 1216253"/>
                <a:gd name="connsiteY20" fmla="*/ 895813 h 4201225"/>
                <a:gd name="connsiteX21" fmla="*/ 172518 w 1216253"/>
                <a:gd name="connsiteY21" fmla="*/ 407053 h 4201225"/>
                <a:gd name="connsiteX0" fmla="*/ 172518 w 1216253"/>
                <a:gd name="connsiteY0" fmla="*/ 407053 h 4201225"/>
                <a:gd name="connsiteX1" fmla="*/ 0 w 1216253"/>
                <a:gd name="connsiteY1" fmla="*/ 30940 h 4201225"/>
                <a:gd name="connsiteX2" fmla="*/ 76939 w 1216253"/>
                <a:gd name="connsiteY2" fmla="*/ 0 h 4201225"/>
                <a:gd name="connsiteX3" fmla="*/ 255361 w 1216253"/>
                <a:gd name="connsiteY3" fmla="*/ 380042 h 4201225"/>
                <a:gd name="connsiteX4" fmla="*/ 363534 w 1216253"/>
                <a:gd name="connsiteY4" fmla="*/ 867238 h 4201225"/>
                <a:gd name="connsiteX5" fmla="*/ 400820 w 1216253"/>
                <a:gd name="connsiteY5" fmla="*/ 1262488 h 4201225"/>
                <a:gd name="connsiteX6" fmla="*/ 416982 w 1216253"/>
                <a:gd name="connsiteY6" fmla="*/ 1899272 h 4201225"/>
                <a:gd name="connsiteX7" fmla="*/ 494561 w 1216253"/>
                <a:gd name="connsiteY7" fmla="*/ 2367971 h 4201225"/>
                <a:gd name="connsiteX8" fmla="*/ 769313 w 1216253"/>
                <a:gd name="connsiteY8" fmla="*/ 3079100 h 4201225"/>
                <a:gd name="connsiteX9" fmla="*/ 1212155 w 1216253"/>
                <a:gd name="connsiteY9" fmla="*/ 3521939 h 4201225"/>
                <a:gd name="connsiteX10" fmla="*/ 602042 w 1216253"/>
                <a:gd name="connsiteY10" fmla="*/ 4201225 h 4201225"/>
                <a:gd name="connsiteX11" fmla="*/ 539814 w 1216253"/>
                <a:gd name="connsiteY11" fmla="*/ 4113470 h 4201225"/>
                <a:gd name="connsiteX12" fmla="*/ 1002048 w 1216253"/>
                <a:gd name="connsiteY12" fmla="*/ 3460523 h 4201225"/>
                <a:gd name="connsiteX13" fmla="*/ 652946 w 1216253"/>
                <a:gd name="connsiteY13" fmla="*/ 3121121 h 4201225"/>
                <a:gd name="connsiteX14" fmla="*/ 555976 w 1216253"/>
                <a:gd name="connsiteY14" fmla="*/ 2797880 h 4201225"/>
                <a:gd name="connsiteX15" fmla="*/ 465469 w 1216253"/>
                <a:gd name="connsiteY15" fmla="*/ 2552219 h 4201225"/>
                <a:gd name="connsiteX16" fmla="*/ 381425 w 1216253"/>
                <a:gd name="connsiteY16" fmla="*/ 2335646 h 4201225"/>
                <a:gd name="connsiteX17" fmla="*/ 307080 w 1216253"/>
                <a:gd name="connsiteY17" fmla="*/ 1899271 h 4201225"/>
                <a:gd name="connsiteX18" fmla="*/ 309616 w 1216253"/>
                <a:gd name="connsiteY18" fmla="*/ 1595960 h 4201225"/>
                <a:gd name="connsiteX19" fmla="*/ 297382 w 1216253"/>
                <a:gd name="connsiteY19" fmla="*/ 1252791 h 4201225"/>
                <a:gd name="connsiteX20" fmla="*/ 268284 w 1216253"/>
                <a:gd name="connsiteY20" fmla="*/ 895813 h 4201225"/>
                <a:gd name="connsiteX21" fmla="*/ 172518 w 1216253"/>
                <a:gd name="connsiteY21" fmla="*/ 407053 h 4201225"/>
                <a:gd name="connsiteX0" fmla="*/ 172518 w 1212155"/>
                <a:gd name="connsiteY0" fmla="*/ 407053 h 4201225"/>
                <a:gd name="connsiteX1" fmla="*/ 0 w 1212155"/>
                <a:gd name="connsiteY1" fmla="*/ 30940 h 4201225"/>
                <a:gd name="connsiteX2" fmla="*/ 76939 w 1212155"/>
                <a:gd name="connsiteY2" fmla="*/ 0 h 4201225"/>
                <a:gd name="connsiteX3" fmla="*/ 255361 w 1212155"/>
                <a:gd name="connsiteY3" fmla="*/ 380042 h 4201225"/>
                <a:gd name="connsiteX4" fmla="*/ 363534 w 1212155"/>
                <a:gd name="connsiteY4" fmla="*/ 867238 h 4201225"/>
                <a:gd name="connsiteX5" fmla="*/ 400820 w 1212155"/>
                <a:gd name="connsiteY5" fmla="*/ 1262488 h 4201225"/>
                <a:gd name="connsiteX6" fmla="*/ 416982 w 1212155"/>
                <a:gd name="connsiteY6" fmla="*/ 1899272 h 4201225"/>
                <a:gd name="connsiteX7" fmla="*/ 494561 w 1212155"/>
                <a:gd name="connsiteY7" fmla="*/ 2367971 h 4201225"/>
                <a:gd name="connsiteX8" fmla="*/ 769313 w 1212155"/>
                <a:gd name="connsiteY8" fmla="*/ 3079100 h 4201225"/>
                <a:gd name="connsiteX9" fmla="*/ 1212155 w 1212155"/>
                <a:gd name="connsiteY9" fmla="*/ 3521939 h 4201225"/>
                <a:gd name="connsiteX10" fmla="*/ 602042 w 1212155"/>
                <a:gd name="connsiteY10" fmla="*/ 4201225 h 4201225"/>
                <a:gd name="connsiteX11" fmla="*/ 539814 w 1212155"/>
                <a:gd name="connsiteY11" fmla="*/ 4113470 h 4201225"/>
                <a:gd name="connsiteX12" fmla="*/ 1002048 w 1212155"/>
                <a:gd name="connsiteY12" fmla="*/ 3460523 h 4201225"/>
                <a:gd name="connsiteX13" fmla="*/ 652946 w 1212155"/>
                <a:gd name="connsiteY13" fmla="*/ 3121121 h 4201225"/>
                <a:gd name="connsiteX14" fmla="*/ 555976 w 1212155"/>
                <a:gd name="connsiteY14" fmla="*/ 2797880 h 4201225"/>
                <a:gd name="connsiteX15" fmla="*/ 465469 w 1212155"/>
                <a:gd name="connsiteY15" fmla="*/ 2552219 h 4201225"/>
                <a:gd name="connsiteX16" fmla="*/ 381425 w 1212155"/>
                <a:gd name="connsiteY16" fmla="*/ 2335646 h 4201225"/>
                <a:gd name="connsiteX17" fmla="*/ 307080 w 1212155"/>
                <a:gd name="connsiteY17" fmla="*/ 1899271 h 4201225"/>
                <a:gd name="connsiteX18" fmla="*/ 309616 w 1212155"/>
                <a:gd name="connsiteY18" fmla="*/ 1595960 h 4201225"/>
                <a:gd name="connsiteX19" fmla="*/ 297382 w 1212155"/>
                <a:gd name="connsiteY19" fmla="*/ 1252791 h 4201225"/>
                <a:gd name="connsiteX20" fmla="*/ 268284 w 1212155"/>
                <a:gd name="connsiteY20" fmla="*/ 895813 h 4201225"/>
                <a:gd name="connsiteX21" fmla="*/ 172518 w 1212155"/>
                <a:gd name="connsiteY21" fmla="*/ 407053 h 4201225"/>
                <a:gd name="connsiteX0" fmla="*/ 172518 w 1234782"/>
                <a:gd name="connsiteY0" fmla="*/ 407053 h 4201225"/>
                <a:gd name="connsiteX1" fmla="*/ 0 w 1234782"/>
                <a:gd name="connsiteY1" fmla="*/ 30940 h 4201225"/>
                <a:gd name="connsiteX2" fmla="*/ 76939 w 1234782"/>
                <a:gd name="connsiteY2" fmla="*/ 0 h 4201225"/>
                <a:gd name="connsiteX3" fmla="*/ 255361 w 1234782"/>
                <a:gd name="connsiteY3" fmla="*/ 380042 h 4201225"/>
                <a:gd name="connsiteX4" fmla="*/ 363534 w 1234782"/>
                <a:gd name="connsiteY4" fmla="*/ 867238 h 4201225"/>
                <a:gd name="connsiteX5" fmla="*/ 400820 w 1234782"/>
                <a:gd name="connsiteY5" fmla="*/ 1262488 h 4201225"/>
                <a:gd name="connsiteX6" fmla="*/ 416982 w 1234782"/>
                <a:gd name="connsiteY6" fmla="*/ 1899272 h 4201225"/>
                <a:gd name="connsiteX7" fmla="*/ 494561 w 1234782"/>
                <a:gd name="connsiteY7" fmla="*/ 2367971 h 4201225"/>
                <a:gd name="connsiteX8" fmla="*/ 769313 w 1234782"/>
                <a:gd name="connsiteY8" fmla="*/ 3079100 h 4201225"/>
                <a:gd name="connsiteX9" fmla="*/ 1234782 w 1234782"/>
                <a:gd name="connsiteY9" fmla="*/ 3528405 h 4201225"/>
                <a:gd name="connsiteX10" fmla="*/ 602042 w 1234782"/>
                <a:gd name="connsiteY10" fmla="*/ 4201225 h 4201225"/>
                <a:gd name="connsiteX11" fmla="*/ 539814 w 1234782"/>
                <a:gd name="connsiteY11" fmla="*/ 4113470 h 4201225"/>
                <a:gd name="connsiteX12" fmla="*/ 1002048 w 1234782"/>
                <a:gd name="connsiteY12" fmla="*/ 3460523 h 4201225"/>
                <a:gd name="connsiteX13" fmla="*/ 652946 w 1234782"/>
                <a:gd name="connsiteY13" fmla="*/ 3121121 h 4201225"/>
                <a:gd name="connsiteX14" fmla="*/ 555976 w 1234782"/>
                <a:gd name="connsiteY14" fmla="*/ 2797880 h 4201225"/>
                <a:gd name="connsiteX15" fmla="*/ 465469 w 1234782"/>
                <a:gd name="connsiteY15" fmla="*/ 2552219 h 4201225"/>
                <a:gd name="connsiteX16" fmla="*/ 381425 w 1234782"/>
                <a:gd name="connsiteY16" fmla="*/ 2335646 h 4201225"/>
                <a:gd name="connsiteX17" fmla="*/ 307080 w 1234782"/>
                <a:gd name="connsiteY17" fmla="*/ 1899271 h 4201225"/>
                <a:gd name="connsiteX18" fmla="*/ 309616 w 1234782"/>
                <a:gd name="connsiteY18" fmla="*/ 1595960 h 4201225"/>
                <a:gd name="connsiteX19" fmla="*/ 297382 w 1234782"/>
                <a:gd name="connsiteY19" fmla="*/ 1252791 h 4201225"/>
                <a:gd name="connsiteX20" fmla="*/ 268284 w 1234782"/>
                <a:gd name="connsiteY20" fmla="*/ 895813 h 4201225"/>
                <a:gd name="connsiteX21" fmla="*/ 172518 w 1234782"/>
                <a:gd name="connsiteY21" fmla="*/ 407053 h 4201225"/>
                <a:gd name="connsiteX0" fmla="*/ 172518 w 1234782"/>
                <a:gd name="connsiteY0" fmla="*/ 407053 h 4201225"/>
                <a:gd name="connsiteX1" fmla="*/ 0 w 1234782"/>
                <a:gd name="connsiteY1" fmla="*/ 30940 h 4201225"/>
                <a:gd name="connsiteX2" fmla="*/ 76939 w 1234782"/>
                <a:gd name="connsiteY2" fmla="*/ 0 h 4201225"/>
                <a:gd name="connsiteX3" fmla="*/ 255361 w 1234782"/>
                <a:gd name="connsiteY3" fmla="*/ 380042 h 4201225"/>
                <a:gd name="connsiteX4" fmla="*/ 363534 w 1234782"/>
                <a:gd name="connsiteY4" fmla="*/ 867238 h 4201225"/>
                <a:gd name="connsiteX5" fmla="*/ 400820 w 1234782"/>
                <a:gd name="connsiteY5" fmla="*/ 1262488 h 4201225"/>
                <a:gd name="connsiteX6" fmla="*/ 416982 w 1234782"/>
                <a:gd name="connsiteY6" fmla="*/ 1899272 h 4201225"/>
                <a:gd name="connsiteX7" fmla="*/ 494561 w 1234782"/>
                <a:gd name="connsiteY7" fmla="*/ 2367971 h 4201225"/>
                <a:gd name="connsiteX8" fmla="*/ 769313 w 1234782"/>
                <a:gd name="connsiteY8" fmla="*/ 3079100 h 4201225"/>
                <a:gd name="connsiteX9" fmla="*/ 1234782 w 1234782"/>
                <a:gd name="connsiteY9" fmla="*/ 3528405 h 4201225"/>
                <a:gd name="connsiteX10" fmla="*/ 602042 w 1234782"/>
                <a:gd name="connsiteY10" fmla="*/ 4201225 h 4201225"/>
                <a:gd name="connsiteX11" fmla="*/ 539814 w 1234782"/>
                <a:gd name="connsiteY11" fmla="*/ 4113470 h 4201225"/>
                <a:gd name="connsiteX12" fmla="*/ 1002048 w 1234782"/>
                <a:gd name="connsiteY12" fmla="*/ 3460523 h 4201225"/>
                <a:gd name="connsiteX13" fmla="*/ 652946 w 1234782"/>
                <a:gd name="connsiteY13" fmla="*/ 3121121 h 4201225"/>
                <a:gd name="connsiteX14" fmla="*/ 555976 w 1234782"/>
                <a:gd name="connsiteY14" fmla="*/ 2797880 h 4201225"/>
                <a:gd name="connsiteX15" fmla="*/ 465469 w 1234782"/>
                <a:gd name="connsiteY15" fmla="*/ 2552219 h 4201225"/>
                <a:gd name="connsiteX16" fmla="*/ 381425 w 1234782"/>
                <a:gd name="connsiteY16" fmla="*/ 2335646 h 4201225"/>
                <a:gd name="connsiteX17" fmla="*/ 307080 w 1234782"/>
                <a:gd name="connsiteY17" fmla="*/ 1899271 h 4201225"/>
                <a:gd name="connsiteX18" fmla="*/ 309616 w 1234782"/>
                <a:gd name="connsiteY18" fmla="*/ 1595960 h 4201225"/>
                <a:gd name="connsiteX19" fmla="*/ 297382 w 1234782"/>
                <a:gd name="connsiteY19" fmla="*/ 1252791 h 4201225"/>
                <a:gd name="connsiteX20" fmla="*/ 268284 w 1234782"/>
                <a:gd name="connsiteY20" fmla="*/ 895813 h 4201225"/>
                <a:gd name="connsiteX21" fmla="*/ 172518 w 1234782"/>
                <a:gd name="connsiteY21" fmla="*/ 407053 h 4201225"/>
                <a:gd name="connsiteX0" fmla="*/ 172518 w 1234782"/>
                <a:gd name="connsiteY0" fmla="*/ 407053 h 4201225"/>
                <a:gd name="connsiteX1" fmla="*/ 0 w 1234782"/>
                <a:gd name="connsiteY1" fmla="*/ 30940 h 4201225"/>
                <a:gd name="connsiteX2" fmla="*/ 76939 w 1234782"/>
                <a:gd name="connsiteY2" fmla="*/ 0 h 4201225"/>
                <a:gd name="connsiteX3" fmla="*/ 255361 w 1234782"/>
                <a:gd name="connsiteY3" fmla="*/ 380042 h 4201225"/>
                <a:gd name="connsiteX4" fmla="*/ 363534 w 1234782"/>
                <a:gd name="connsiteY4" fmla="*/ 867238 h 4201225"/>
                <a:gd name="connsiteX5" fmla="*/ 400820 w 1234782"/>
                <a:gd name="connsiteY5" fmla="*/ 1262488 h 4201225"/>
                <a:gd name="connsiteX6" fmla="*/ 416982 w 1234782"/>
                <a:gd name="connsiteY6" fmla="*/ 1899272 h 4201225"/>
                <a:gd name="connsiteX7" fmla="*/ 494561 w 1234782"/>
                <a:gd name="connsiteY7" fmla="*/ 2367971 h 4201225"/>
                <a:gd name="connsiteX8" fmla="*/ 769313 w 1234782"/>
                <a:gd name="connsiteY8" fmla="*/ 3079100 h 4201225"/>
                <a:gd name="connsiteX9" fmla="*/ 1234782 w 1234782"/>
                <a:gd name="connsiteY9" fmla="*/ 3528405 h 4201225"/>
                <a:gd name="connsiteX10" fmla="*/ 602042 w 1234782"/>
                <a:gd name="connsiteY10" fmla="*/ 4201225 h 4201225"/>
                <a:gd name="connsiteX11" fmla="*/ 539814 w 1234782"/>
                <a:gd name="connsiteY11" fmla="*/ 4113470 h 4201225"/>
                <a:gd name="connsiteX12" fmla="*/ 1089324 w 1234782"/>
                <a:gd name="connsiteY12" fmla="*/ 3541333 h 4201225"/>
                <a:gd name="connsiteX13" fmla="*/ 652946 w 1234782"/>
                <a:gd name="connsiteY13" fmla="*/ 3121121 h 4201225"/>
                <a:gd name="connsiteX14" fmla="*/ 555976 w 1234782"/>
                <a:gd name="connsiteY14" fmla="*/ 2797880 h 4201225"/>
                <a:gd name="connsiteX15" fmla="*/ 465469 w 1234782"/>
                <a:gd name="connsiteY15" fmla="*/ 2552219 h 4201225"/>
                <a:gd name="connsiteX16" fmla="*/ 381425 w 1234782"/>
                <a:gd name="connsiteY16" fmla="*/ 2335646 h 4201225"/>
                <a:gd name="connsiteX17" fmla="*/ 307080 w 1234782"/>
                <a:gd name="connsiteY17" fmla="*/ 1899271 h 4201225"/>
                <a:gd name="connsiteX18" fmla="*/ 309616 w 1234782"/>
                <a:gd name="connsiteY18" fmla="*/ 1595960 h 4201225"/>
                <a:gd name="connsiteX19" fmla="*/ 297382 w 1234782"/>
                <a:gd name="connsiteY19" fmla="*/ 1252791 h 4201225"/>
                <a:gd name="connsiteX20" fmla="*/ 268284 w 1234782"/>
                <a:gd name="connsiteY20" fmla="*/ 895813 h 4201225"/>
                <a:gd name="connsiteX21" fmla="*/ 172518 w 1234782"/>
                <a:gd name="connsiteY21" fmla="*/ 407053 h 420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4782" h="4201225">
                  <a:moveTo>
                    <a:pt x="172518" y="407053"/>
                  </a:moveTo>
                  <a:lnTo>
                    <a:pt x="0" y="30940"/>
                  </a:lnTo>
                  <a:lnTo>
                    <a:pt x="76939" y="0"/>
                  </a:lnTo>
                  <a:lnTo>
                    <a:pt x="255361" y="380042"/>
                  </a:lnTo>
                  <a:lnTo>
                    <a:pt x="363534" y="867238"/>
                  </a:lnTo>
                  <a:lnTo>
                    <a:pt x="400820" y="1262488"/>
                  </a:lnTo>
                  <a:cubicBezTo>
                    <a:pt x="414038" y="1415638"/>
                    <a:pt x="401762" y="1707403"/>
                    <a:pt x="416982" y="1899272"/>
                  </a:cubicBezTo>
                  <a:cubicBezTo>
                    <a:pt x="434222" y="2073283"/>
                    <a:pt x="460485" y="2231592"/>
                    <a:pt x="494561" y="2367971"/>
                  </a:cubicBezTo>
                  <a:cubicBezTo>
                    <a:pt x="569445" y="2552757"/>
                    <a:pt x="660892" y="2894773"/>
                    <a:pt x="769313" y="3079100"/>
                  </a:cubicBezTo>
                  <a:cubicBezTo>
                    <a:pt x="866285" y="3248801"/>
                    <a:pt x="1172153" y="3462600"/>
                    <a:pt x="1234782" y="3528405"/>
                  </a:cubicBezTo>
                  <a:cubicBezTo>
                    <a:pt x="1116397" y="3668555"/>
                    <a:pt x="598810" y="4173749"/>
                    <a:pt x="602042" y="4201225"/>
                  </a:cubicBezTo>
                  <a:lnTo>
                    <a:pt x="539814" y="4113470"/>
                  </a:lnTo>
                  <a:lnTo>
                    <a:pt x="1089324" y="3541333"/>
                  </a:lnTo>
                  <a:lnTo>
                    <a:pt x="652946" y="3121121"/>
                  </a:lnTo>
                  <a:lnTo>
                    <a:pt x="555976" y="2797880"/>
                  </a:lnTo>
                  <a:lnTo>
                    <a:pt x="465469" y="2552219"/>
                  </a:lnTo>
                  <a:lnTo>
                    <a:pt x="381425" y="2335646"/>
                  </a:lnTo>
                  <a:lnTo>
                    <a:pt x="307080" y="1899271"/>
                  </a:lnTo>
                  <a:cubicBezTo>
                    <a:pt x="307925" y="1798167"/>
                    <a:pt x="308771" y="1697064"/>
                    <a:pt x="309616" y="1595960"/>
                  </a:cubicBezTo>
                  <a:lnTo>
                    <a:pt x="297382" y="1252791"/>
                  </a:lnTo>
                  <a:lnTo>
                    <a:pt x="268284" y="895813"/>
                  </a:lnTo>
                  <a:lnTo>
                    <a:pt x="172518" y="407053"/>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Freeform: Shape 16">
              <a:extLst>
                <a:ext uri="{FF2B5EF4-FFF2-40B4-BE49-F238E27FC236}">
                  <a16:creationId xmlns:a16="http://schemas.microsoft.com/office/drawing/2014/main" id="{7B4D7E65-5467-4A1C-888C-B9E480B6DECC}"/>
                </a:ext>
              </a:extLst>
            </p:cNvPr>
            <p:cNvSpPr/>
            <p:nvPr/>
          </p:nvSpPr>
          <p:spPr>
            <a:xfrm>
              <a:off x="3667190" y="3022599"/>
              <a:ext cx="1577911" cy="579515"/>
            </a:xfrm>
            <a:custGeom>
              <a:avLst/>
              <a:gdLst>
                <a:gd name="connsiteX0" fmla="*/ 0 w 1381125"/>
                <a:gd name="connsiteY0" fmla="*/ 381000 h 476250"/>
                <a:gd name="connsiteX1" fmla="*/ 590550 w 1381125"/>
                <a:gd name="connsiteY1" fmla="*/ 79375 h 476250"/>
                <a:gd name="connsiteX2" fmla="*/ 736600 w 1381125"/>
                <a:gd name="connsiteY2" fmla="*/ 25400 h 476250"/>
                <a:gd name="connsiteX3" fmla="*/ 812800 w 1381125"/>
                <a:gd name="connsiteY3" fmla="*/ 3175 h 476250"/>
                <a:gd name="connsiteX4" fmla="*/ 968375 w 1381125"/>
                <a:gd name="connsiteY4" fmla="*/ 0 h 476250"/>
                <a:gd name="connsiteX5" fmla="*/ 1085850 w 1381125"/>
                <a:gd name="connsiteY5" fmla="*/ 19050 h 476250"/>
                <a:gd name="connsiteX6" fmla="*/ 1231900 w 1381125"/>
                <a:gd name="connsiteY6" fmla="*/ 79375 h 476250"/>
                <a:gd name="connsiteX7" fmla="*/ 1352550 w 1381125"/>
                <a:gd name="connsiteY7" fmla="*/ 130175 h 476250"/>
                <a:gd name="connsiteX8" fmla="*/ 1381125 w 1381125"/>
                <a:gd name="connsiteY8" fmla="*/ 180975 h 476250"/>
                <a:gd name="connsiteX9" fmla="*/ 1381125 w 1381125"/>
                <a:gd name="connsiteY9" fmla="*/ 215900 h 476250"/>
                <a:gd name="connsiteX10" fmla="*/ 1333500 w 1381125"/>
                <a:gd name="connsiteY10" fmla="*/ 219075 h 476250"/>
                <a:gd name="connsiteX11" fmla="*/ 1273175 w 1381125"/>
                <a:gd name="connsiteY11" fmla="*/ 196850 h 476250"/>
                <a:gd name="connsiteX12" fmla="*/ 1155700 w 1381125"/>
                <a:gd name="connsiteY12" fmla="*/ 142875 h 476250"/>
                <a:gd name="connsiteX13" fmla="*/ 987425 w 1381125"/>
                <a:gd name="connsiteY13" fmla="*/ 88900 h 476250"/>
                <a:gd name="connsiteX14" fmla="*/ 796925 w 1381125"/>
                <a:gd name="connsiteY14" fmla="*/ 98425 h 476250"/>
                <a:gd name="connsiteX15" fmla="*/ 25400 w 1381125"/>
                <a:gd name="connsiteY15" fmla="*/ 476250 h 476250"/>
                <a:gd name="connsiteX16" fmla="*/ 0 w 1381125"/>
                <a:gd name="connsiteY16" fmla="*/ 381000 h 476250"/>
                <a:gd name="connsiteX0" fmla="*/ 0 w 1381125"/>
                <a:gd name="connsiteY0" fmla="*/ 381000 h 485775"/>
                <a:gd name="connsiteX1" fmla="*/ 590550 w 1381125"/>
                <a:gd name="connsiteY1" fmla="*/ 79375 h 485775"/>
                <a:gd name="connsiteX2" fmla="*/ 736600 w 1381125"/>
                <a:gd name="connsiteY2" fmla="*/ 25400 h 485775"/>
                <a:gd name="connsiteX3" fmla="*/ 812800 w 1381125"/>
                <a:gd name="connsiteY3" fmla="*/ 3175 h 485775"/>
                <a:gd name="connsiteX4" fmla="*/ 968375 w 1381125"/>
                <a:gd name="connsiteY4" fmla="*/ 0 h 485775"/>
                <a:gd name="connsiteX5" fmla="*/ 1085850 w 1381125"/>
                <a:gd name="connsiteY5" fmla="*/ 19050 h 485775"/>
                <a:gd name="connsiteX6" fmla="*/ 1231900 w 1381125"/>
                <a:gd name="connsiteY6" fmla="*/ 79375 h 485775"/>
                <a:gd name="connsiteX7" fmla="*/ 1352550 w 1381125"/>
                <a:gd name="connsiteY7" fmla="*/ 130175 h 485775"/>
                <a:gd name="connsiteX8" fmla="*/ 1381125 w 1381125"/>
                <a:gd name="connsiteY8" fmla="*/ 180975 h 485775"/>
                <a:gd name="connsiteX9" fmla="*/ 1381125 w 1381125"/>
                <a:gd name="connsiteY9" fmla="*/ 215900 h 485775"/>
                <a:gd name="connsiteX10" fmla="*/ 1333500 w 1381125"/>
                <a:gd name="connsiteY10" fmla="*/ 219075 h 485775"/>
                <a:gd name="connsiteX11" fmla="*/ 1273175 w 1381125"/>
                <a:gd name="connsiteY11" fmla="*/ 196850 h 485775"/>
                <a:gd name="connsiteX12" fmla="*/ 1155700 w 1381125"/>
                <a:gd name="connsiteY12" fmla="*/ 142875 h 485775"/>
                <a:gd name="connsiteX13" fmla="*/ 987425 w 1381125"/>
                <a:gd name="connsiteY13" fmla="*/ 88900 h 485775"/>
                <a:gd name="connsiteX14" fmla="*/ 796925 w 1381125"/>
                <a:gd name="connsiteY14" fmla="*/ 98425 h 485775"/>
                <a:gd name="connsiteX15" fmla="*/ 23018 w 1381125"/>
                <a:gd name="connsiteY15" fmla="*/ 485775 h 485775"/>
                <a:gd name="connsiteX16" fmla="*/ 0 w 1381125"/>
                <a:gd name="connsiteY16" fmla="*/ 381000 h 485775"/>
                <a:gd name="connsiteX0" fmla="*/ 0 w 1562140"/>
                <a:gd name="connsiteY0" fmla="*/ 487670 h 487670"/>
                <a:gd name="connsiteX1" fmla="*/ 771565 w 1562140"/>
                <a:gd name="connsiteY1" fmla="*/ 79375 h 487670"/>
                <a:gd name="connsiteX2" fmla="*/ 917615 w 1562140"/>
                <a:gd name="connsiteY2" fmla="*/ 25400 h 487670"/>
                <a:gd name="connsiteX3" fmla="*/ 993815 w 1562140"/>
                <a:gd name="connsiteY3" fmla="*/ 3175 h 487670"/>
                <a:gd name="connsiteX4" fmla="*/ 1149390 w 1562140"/>
                <a:gd name="connsiteY4" fmla="*/ 0 h 487670"/>
                <a:gd name="connsiteX5" fmla="*/ 1266865 w 1562140"/>
                <a:gd name="connsiteY5" fmla="*/ 19050 h 487670"/>
                <a:gd name="connsiteX6" fmla="*/ 1412915 w 1562140"/>
                <a:gd name="connsiteY6" fmla="*/ 79375 h 487670"/>
                <a:gd name="connsiteX7" fmla="*/ 1533565 w 1562140"/>
                <a:gd name="connsiteY7" fmla="*/ 130175 h 487670"/>
                <a:gd name="connsiteX8" fmla="*/ 1562140 w 1562140"/>
                <a:gd name="connsiteY8" fmla="*/ 180975 h 487670"/>
                <a:gd name="connsiteX9" fmla="*/ 1562140 w 1562140"/>
                <a:gd name="connsiteY9" fmla="*/ 215900 h 487670"/>
                <a:gd name="connsiteX10" fmla="*/ 1514515 w 1562140"/>
                <a:gd name="connsiteY10" fmla="*/ 219075 h 487670"/>
                <a:gd name="connsiteX11" fmla="*/ 1454190 w 1562140"/>
                <a:gd name="connsiteY11" fmla="*/ 196850 h 487670"/>
                <a:gd name="connsiteX12" fmla="*/ 1336715 w 1562140"/>
                <a:gd name="connsiteY12" fmla="*/ 142875 h 487670"/>
                <a:gd name="connsiteX13" fmla="*/ 1168440 w 1562140"/>
                <a:gd name="connsiteY13" fmla="*/ 88900 h 487670"/>
                <a:gd name="connsiteX14" fmla="*/ 977940 w 1562140"/>
                <a:gd name="connsiteY14" fmla="*/ 98425 h 487670"/>
                <a:gd name="connsiteX15" fmla="*/ 204033 w 1562140"/>
                <a:gd name="connsiteY15" fmla="*/ 485775 h 487670"/>
                <a:gd name="connsiteX16" fmla="*/ 0 w 1562140"/>
                <a:gd name="connsiteY16" fmla="*/ 487670 h 487670"/>
                <a:gd name="connsiteX0" fmla="*/ 15771 w 1577911"/>
                <a:gd name="connsiteY0" fmla="*/ 487670 h 579514"/>
                <a:gd name="connsiteX1" fmla="*/ 787336 w 1577911"/>
                <a:gd name="connsiteY1" fmla="*/ 79375 h 579514"/>
                <a:gd name="connsiteX2" fmla="*/ 933386 w 1577911"/>
                <a:gd name="connsiteY2" fmla="*/ 25400 h 579514"/>
                <a:gd name="connsiteX3" fmla="*/ 1009586 w 1577911"/>
                <a:gd name="connsiteY3" fmla="*/ 3175 h 579514"/>
                <a:gd name="connsiteX4" fmla="*/ 1165161 w 1577911"/>
                <a:gd name="connsiteY4" fmla="*/ 0 h 579514"/>
                <a:gd name="connsiteX5" fmla="*/ 1282636 w 1577911"/>
                <a:gd name="connsiteY5" fmla="*/ 19050 h 579514"/>
                <a:gd name="connsiteX6" fmla="*/ 1428686 w 1577911"/>
                <a:gd name="connsiteY6" fmla="*/ 79375 h 579514"/>
                <a:gd name="connsiteX7" fmla="*/ 1549336 w 1577911"/>
                <a:gd name="connsiteY7" fmla="*/ 130175 h 579514"/>
                <a:gd name="connsiteX8" fmla="*/ 1577911 w 1577911"/>
                <a:gd name="connsiteY8" fmla="*/ 180975 h 579514"/>
                <a:gd name="connsiteX9" fmla="*/ 1577911 w 1577911"/>
                <a:gd name="connsiteY9" fmla="*/ 215900 h 579514"/>
                <a:gd name="connsiteX10" fmla="*/ 1530286 w 1577911"/>
                <a:gd name="connsiteY10" fmla="*/ 219075 h 579514"/>
                <a:gd name="connsiteX11" fmla="*/ 1469961 w 1577911"/>
                <a:gd name="connsiteY11" fmla="*/ 196850 h 579514"/>
                <a:gd name="connsiteX12" fmla="*/ 1352486 w 1577911"/>
                <a:gd name="connsiteY12" fmla="*/ 142875 h 579514"/>
                <a:gd name="connsiteX13" fmla="*/ 1184211 w 1577911"/>
                <a:gd name="connsiteY13" fmla="*/ 88900 h 579514"/>
                <a:gd name="connsiteX14" fmla="*/ 993711 w 1577911"/>
                <a:gd name="connsiteY14" fmla="*/ 98425 h 579514"/>
                <a:gd name="connsiteX15" fmla="*/ 0 w 1577911"/>
                <a:gd name="connsiteY15" fmla="*/ 579514 h 579514"/>
                <a:gd name="connsiteX16" fmla="*/ 15771 w 1577911"/>
                <a:gd name="connsiteY16" fmla="*/ 487670 h 5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7911" h="579514">
                  <a:moveTo>
                    <a:pt x="15771" y="487670"/>
                  </a:moveTo>
                  <a:lnTo>
                    <a:pt x="787336" y="79375"/>
                  </a:lnTo>
                  <a:lnTo>
                    <a:pt x="933386" y="25400"/>
                  </a:lnTo>
                  <a:lnTo>
                    <a:pt x="1009586" y="3175"/>
                  </a:lnTo>
                  <a:lnTo>
                    <a:pt x="1165161" y="0"/>
                  </a:lnTo>
                  <a:lnTo>
                    <a:pt x="1282636" y="19050"/>
                  </a:lnTo>
                  <a:lnTo>
                    <a:pt x="1428686" y="79375"/>
                  </a:lnTo>
                  <a:lnTo>
                    <a:pt x="1549336" y="130175"/>
                  </a:lnTo>
                  <a:lnTo>
                    <a:pt x="1577911" y="180975"/>
                  </a:lnTo>
                  <a:lnTo>
                    <a:pt x="1577911" y="215900"/>
                  </a:lnTo>
                  <a:lnTo>
                    <a:pt x="1530286" y="219075"/>
                  </a:lnTo>
                  <a:lnTo>
                    <a:pt x="1469961" y="196850"/>
                  </a:lnTo>
                  <a:lnTo>
                    <a:pt x="1352486" y="142875"/>
                  </a:lnTo>
                  <a:lnTo>
                    <a:pt x="1184211" y="88900"/>
                  </a:lnTo>
                  <a:lnTo>
                    <a:pt x="993711" y="98425"/>
                  </a:lnTo>
                  <a:lnTo>
                    <a:pt x="0" y="579514"/>
                  </a:lnTo>
                  <a:lnTo>
                    <a:pt x="15771" y="48767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Freeform: Shape 17">
              <a:extLst>
                <a:ext uri="{FF2B5EF4-FFF2-40B4-BE49-F238E27FC236}">
                  <a16:creationId xmlns:a16="http://schemas.microsoft.com/office/drawing/2014/main" id="{C8806CDA-46B0-48AA-84CF-299DAA2866D3}"/>
                </a:ext>
              </a:extLst>
            </p:cNvPr>
            <p:cNvSpPr/>
            <p:nvPr/>
          </p:nvSpPr>
          <p:spPr>
            <a:xfrm>
              <a:off x="5138738" y="3159919"/>
              <a:ext cx="154780" cy="135731"/>
            </a:xfrm>
            <a:custGeom>
              <a:avLst/>
              <a:gdLst>
                <a:gd name="connsiteX0" fmla="*/ 0 w 178593"/>
                <a:gd name="connsiteY0" fmla="*/ 66675 h 135731"/>
                <a:gd name="connsiteX1" fmla="*/ 78581 w 178593"/>
                <a:gd name="connsiteY1" fmla="*/ 92869 h 135731"/>
                <a:gd name="connsiteX2" fmla="*/ 111918 w 178593"/>
                <a:gd name="connsiteY2" fmla="*/ 73819 h 135731"/>
                <a:gd name="connsiteX3" fmla="*/ 104775 w 178593"/>
                <a:gd name="connsiteY3" fmla="*/ 23812 h 135731"/>
                <a:gd name="connsiteX4" fmla="*/ 92868 w 178593"/>
                <a:gd name="connsiteY4" fmla="*/ 0 h 135731"/>
                <a:gd name="connsiteX5" fmla="*/ 147637 w 178593"/>
                <a:gd name="connsiteY5" fmla="*/ 14287 h 135731"/>
                <a:gd name="connsiteX6" fmla="*/ 178593 w 178593"/>
                <a:gd name="connsiteY6" fmla="*/ 78581 h 135731"/>
                <a:gd name="connsiteX7" fmla="*/ 161925 w 178593"/>
                <a:gd name="connsiteY7" fmla="*/ 119062 h 135731"/>
                <a:gd name="connsiteX8" fmla="*/ 85725 w 178593"/>
                <a:gd name="connsiteY8" fmla="*/ 135731 h 135731"/>
                <a:gd name="connsiteX9" fmla="*/ 0 w 178593"/>
                <a:gd name="connsiteY9" fmla="*/ 66675 h 135731"/>
                <a:gd name="connsiteX0" fmla="*/ 0 w 178593"/>
                <a:gd name="connsiteY0" fmla="*/ 66675 h 135731"/>
                <a:gd name="connsiteX1" fmla="*/ 78581 w 178593"/>
                <a:gd name="connsiteY1" fmla="*/ 92869 h 135731"/>
                <a:gd name="connsiteX2" fmla="*/ 111918 w 178593"/>
                <a:gd name="connsiteY2" fmla="*/ 73819 h 135731"/>
                <a:gd name="connsiteX3" fmla="*/ 104775 w 178593"/>
                <a:gd name="connsiteY3" fmla="*/ 23812 h 135731"/>
                <a:gd name="connsiteX4" fmla="*/ 92868 w 178593"/>
                <a:gd name="connsiteY4" fmla="*/ 0 h 135731"/>
                <a:gd name="connsiteX5" fmla="*/ 147637 w 178593"/>
                <a:gd name="connsiteY5" fmla="*/ 14287 h 135731"/>
                <a:gd name="connsiteX6" fmla="*/ 178593 w 178593"/>
                <a:gd name="connsiteY6" fmla="*/ 78581 h 135731"/>
                <a:gd name="connsiteX7" fmla="*/ 140493 w 178593"/>
                <a:gd name="connsiteY7" fmla="*/ 119062 h 135731"/>
                <a:gd name="connsiteX8" fmla="*/ 85725 w 178593"/>
                <a:gd name="connsiteY8" fmla="*/ 135731 h 135731"/>
                <a:gd name="connsiteX9" fmla="*/ 0 w 178593"/>
                <a:gd name="connsiteY9" fmla="*/ 66675 h 135731"/>
                <a:gd name="connsiteX0" fmla="*/ 0 w 154780"/>
                <a:gd name="connsiteY0" fmla="*/ 66675 h 135731"/>
                <a:gd name="connsiteX1" fmla="*/ 78581 w 154780"/>
                <a:gd name="connsiteY1" fmla="*/ 92869 h 135731"/>
                <a:gd name="connsiteX2" fmla="*/ 111918 w 154780"/>
                <a:gd name="connsiteY2" fmla="*/ 73819 h 135731"/>
                <a:gd name="connsiteX3" fmla="*/ 104775 w 154780"/>
                <a:gd name="connsiteY3" fmla="*/ 23812 h 135731"/>
                <a:gd name="connsiteX4" fmla="*/ 92868 w 154780"/>
                <a:gd name="connsiteY4" fmla="*/ 0 h 135731"/>
                <a:gd name="connsiteX5" fmla="*/ 147637 w 154780"/>
                <a:gd name="connsiteY5" fmla="*/ 14287 h 135731"/>
                <a:gd name="connsiteX6" fmla="*/ 154780 w 154780"/>
                <a:gd name="connsiteY6" fmla="*/ 71438 h 135731"/>
                <a:gd name="connsiteX7" fmla="*/ 140493 w 154780"/>
                <a:gd name="connsiteY7" fmla="*/ 119062 h 135731"/>
                <a:gd name="connsiteX8" fmla="*/ 85725 w 154780"/>
                <a:gd name="connsiteY8" fmla="*/ 135731 h 135731"/>
                <a:gd name="connsiteX9" fmla="*/ 0 w 154780"/>
                <a:gd name="connsiteY9" fmla="*/ 66675 h 135731"/>
                <a:gd name="connsiteX0" fmla="*/ 0 w 154780"/>
                <a:gd name="connsiteY0" fmla="*/ 66675 h 135731"/>
                <a:gd name="connsiteX1" fmla="*/ 78581 w 154780"/>
                <a:gd name="connsiteY1" fmla="*/ 92869 h 135731"/>
                <a:gd name="connsiteX2" fmla="*/ 111918 w 154780"/>
                <a:gd name="connsiteY2" fmla="*/ 73819 h 135731"/>
                <a:gd name="connsiteX3" fmla="*/ 104775 w 154780"/>
                <a:gd name="connsiteY3" fmla="*/ 23812 h 135731"/>
                <a:gd name="connsiteX4" fmla="*/ 92868 w 154780"/>
                <a:gd name="connsiteY4" fmla="*/ 0 h 135731"/>
                <a:gd name="connsiteX5" fmla="*/ 140493 w 154780"/>
                <a:gd name="connsiteY5" fmla="*/ 26193 h 135731"/>
                <a:gd name="connsiteX6" fmla="*/ 154780 w 154780"/>
                <a:gd name="connsiteY6" fmla="*/ 71438 h 135731"/>
                <a:gd name="connsiteX7" fmla="*/ 140493 w 154780"/>
                <a:gd name="connsiteY7" fmla="*/ 119062 h 135731"/>
                <a:gd name="connsiteX8" fmla="*/ 85725 w 154780"/>
                <a:gd name="connsiteY8" fmla="*/ 135731 h 135731"/>
                <a:gd name="connsiteX9" fmla="*/ 0 w 154780"/>
                <a:gd name="connsiteY9" fmla="*/ 66675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780" h="135731">
                  <a:moveTo>
                    <a:pt x="0" y="66675"/>
                  </a:moveTo>
                  <a:lnTo>
                    <a:pt x="78581" y="92869"/>
                  </a:lnTo>
                  <a:lnTo>
                    <a:pt x="111918" y="73819"/>
                  </a:lnTo>
                  <a:lnTo>
                    <a:pt x="104775" y="23812"/>
                  </a:lnTo>
                  <a:lnTo>
                    <a:pt x="92868" y="0"/>
                  </a:lnTo>
                  <a:lnTo>
                    <a:pt x="140493" y="26193"/>
                  </a:lnTo>
                  <a:lnTo>
                    <a:pt x="154780" y="71438"/>
                  </a:lnTo>
                  <a:lnTo>
                    <a:pt x="140493" y="119062"/>
                  </a:lnTo>
                  <a:lnTo>
                    <a:pt x="85725" y="135731"/>
                  </a:lnTo>
                  <a:lnTo>
                    <a:pt x="0" y="66675"/>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Freeform: Shape 18">
              <a:extLst>
                <a:ext uri="{FF2B5EF4-FFF2-40B4-BE49-F238E27FC236}">
                  <a16:creationId xmlns:a16="http://schemas.microsoft.com/office/drawing/2014/main" id="{57A0E3A9-1FE5-4B0B-A105-6ED8F29E8A5A}"/>
                </a:ext>
              </a:extLst>
            </p:cNvPr>
            <p:cNvSpPr/>
            <p:nvPr/>
          </p:nvSpPr>
          <p:spPr>
            <a:xfrm rot="19280827">
              <a:off x="4399138" y="3222100"/>
              <a:ext cx="130805" cy="490004"/>
            </a:xfrm>
            <a:custGeom>
              <a:avLst/>
              <a:gdLst>
                <a:gd name="connsiteX0" fmla="*/ 0 w 193675"/>
                <a:gd name="connsiteY0" fmla="*/ 12700 h 701675"/>
                <a:gd name="connsiteX1" fmla="*/ 101600 w 193675"/>
                <a:gd name="connsiteY1" fmla="*/ 0 h 701675"/>
                <a:gd name="connsiteX2" fmla="*/ 161925 w 193675"/>
                <a:gd name="connsiteY2" fmla="*/ 304800 h 701675"/>
                <a:gd name="connsiteX3" fmla="*/ 193675 w 193675"/>
                <a:gd name="connsiteY3" fmla="*/ 701675 h 701675"/>
                <a:gd name="connsiteX4" fmla="*/ 101600 w 193675"/>
                <a:gd name="connsiteY4" fmla="*/ 695325 h 701675"/>
                <a:gd name="connsiteX5" fmla="*/ 66675 w 193675"/>
                <a:gd name="connsiteY5" fmla="*/ 333375 h 701675"/>
                <a:gd name="connsiteX6" fmla="*/ 0 w 193675"/>
                <a:gd name="connsiteY6" fmla="*/ 12700 h 7016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1600 w 200025"/>
                <a:gd name="connsiteY4" fmla="*/ 695325 h 765175"/>
                <a:gd name="connsiteX5" fmla="*/ 66675 w 200025"/>
                <a:gd name="connsiteY5" fmla="*/ 333375 h 765175"/>
                <a:gd name="connsiteX6" fmla="*/ 0 w 200025"/>
                <a:gd name="connsiteY6" fmla="*/ 12700 h 7651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4775 w 200025"/>
                <a:gd name="connsiteY4" fmla="*/ 762000 h 765175"/>
                <a:gd name="connsiteX5" fmla="*/ 66675 w 200025"/>
                <a:gd name="connsiteY5" fmla="*/ 333375 h 765175"/>
                <a:gd name="connsiteX6" fmla="*/ 0 w 200025"/>
                <a:gd name="connsiteY6" fmla="*/ 12700 h 765175"/>
                <a:gd name="connsiteX0" fmla="*/ 0 w 179200"/>
                <a:gd name="connsiteY0" fmla="*/ 3256 h 765175"/>
                <a:gd name="connsiteX1" fmla="*/ 80775 w 179200"/>
                <a:gd name="connsiteY1" fmla="*/ 0 h 765175"/>
                <a:gd name="connsiteX2" fmla="*/ 141100 w 179200"/>
                <a:gd name="connsiteY2" fmla="*/ 304800 h 765175"/>
                <a:gd name="connsiteX3" fmla="*/ 179200 w 179200"/>
                <a:gd name="connsiteY3" fmla="*/ 765175 h 765175"/>
                <a:gd name="connsiteX4" fmla="*/ 83950 w 179200"/>
                <a:gd name="connsiteY4" fmla="*/ 762000 h 765175"/>
                <a:gd name="connsiteX5" fmla="*/ 45850 w 179200"/>
                <a:gd name="connsiteY5" fmla="*/ 333375 h 765175"/>
                <a:gd name="connsiteX6" fmla="*/ 0 w 179200"/>
                <a:gd name="connsiteY6" fmla="*/ 3256 h 765175"/>
                <a:gd name="connsiteX0" fmla="*/ 0 w 179200"/>
                <a:gd name="connsiteY0" fmla="*/ 0 h 761919"/>
                <a:gd name="connsiteX1" fmla="*/ 88958 w 179200"/>
                <a:gd name="connsiteY1" fmla="*/ 7811 h 761919"/>
                <a:gd name="connsiteX2" fmla="*/ 141100 w 179200"/>
                <a:gd name="connsiteY2" fmla="*/ 301544 h 761919"/>
                <a:gd name="connsiteX3" fmla="*/ 179200 w 179200"/>
                <a:gd name="connsiteY3" fmla="*/ 761919 h 761919"/>
                <a:gd name="connsiteX4" fmla="*/ 83950 w 179200"/>
                <a:gd name="connsiteY4" fmla="*/ 758744 h 761919"/>
                <a:gd name="connsiteX5" fmla="*/ 45850 w 179200"/>
                <a:gd name="connsiteY5" fmla="*/ 330119 h 761919"/>
                <a:gd name="connsiteX6" fmla="*/ 0 w 179200"/>
                <a:gd name="connsiteY6" fmla="*/ 0 h 761919"/>
                <a:gd name="connsiteX0" fmla="*/ 0 w 152376"/>
                <a:gd name="connsiteY0" fmla="*/ 0 h 758744"/>
                <a:gd name="connsiteX1" fmla="*/ 88958 w 152376"/>
                <a:gd name="connsiteY1" fmla="*/ 7811 h 758744"/>
                <a:gd name="connsiteX2" fmla="*/ 141100 w 152376"/>
                <a:gd name="connsiteY2" fmla="*/ 301544 h 758744"/>
                <a:gd name="connsiteX3" fmla="*/ 152376 w 152376"/>
                <a:gd name="connsiteY3" fmla="*/ 417482 h 758744"/>
                <a:gd name="connsiteX4" fmla="*/ 83950 w 152376"/>
                <a:gd name="connsiteY4" fmla="*/ 758744 h 758744"/>
                <a:gd name="connsiteX5" fmla="*/ 45850 w 152376"/>
                <a:gd name="connsiteY5" fmla="*/ 330119 h 758744"/>
                <a:gd name="connsiteX6" fmla="*/ 0 w 152376"/>
                <a:gd name="connsiteY6" fmla="*/ 0 h 758744"/>
                <a:gd name="connsiteX0" fmla="*/ 0 w 152376"/>
                <a:gd name="connsiteY0" fmla="*/ 0 h 425052"/>
                <a:gd name="connsiteX1" fmla="*/ 88958 w 152376"/>
                <a:gd name="connsiteY1" fmla="*/ 7811 h 425052"/>
                <a:gd name="connsiteX2" fmla="*/ 141100 w 152376"/>
                <a:gd name="connsiteY2" fmla="*/ 301544 h 425052"/>
                <a:gd name="connsiteX3" fmla="*/ 152376 w 152376"/>
                <a:gd name="connsiteY3" fmla="*/ 417482 h 425052"/>
                <a:gd name="connsiteX4" fmla="*/ 38161 w 152376"/>
                <a:gd name="connsiteY4" fmla="*/ 425052 h 425052"/>
                <a:gd name="connsiteX5" fmla="*/ 45850 w 152376"/>
                <a:gd name="connsiteY5" fmla="*/ 330119 h 425052"/>
                <a:gd name="connsiteX6" fmla="*/ 0 w 152376"/>
                <a:gd name="connsiteY6" fmla="*/ 0 h 425052"/>
                <a:gd name="connsiteX0" fmla="*/ 0 w 152376"/>
                <a:gd name="connsiteY0" fmla="*/ 0 h 425052"/>
                <a:gd name="connsiteX1" fmla="*/ 88958 w 152376"/>
                <a:gd name="connsiteY1" fmla="*/ 7811 h 425052"/>
                <a:gd name="connsiteX2" fmla="*/ 141100 w 152376"/>
                <a:gd name="connsiteY2" fmla="*/ 301544 h 425052"/>
                <a:gd name="connsiteX3" fmla="*/ 152376 w 152376"/>
                <a:gd name="connsiteY3" fmla="*/ 417482 h 425052"/>
                <a:gd name="connsiteX4" fmla="*/ 38161 w 152376"/>
                <a:gd name="connsiteY4" fmla="*/ 425052 h 425052"/>
                <a:gd name="connsiteX5" fmla="*/ 45850 w 152376"/>
                <a:gd name="connsiteY5" fmla="*/ 330119 h 425052"/>
                <a:gd name="connsiteX6" fmla="*/ 19886 w 152376"/>
                <a:gd name="connsiteY6" fmla="*/ 134561 h 425052"/>
                <a:gd name="connsiteX7" fmla="*/ 0 w 152376"/>
                <a:gd name="connsiteY7" fmla="*/ 0 h 425052"/>
                <a:gd name="connsiteX0" fmla="*/ 0 w 152376"/>
                <a:gd name="connsiteY0" fmla="*/ 0 h 425052"/>
                <a:gd name="connsiteX1" fmla="*/ 88958 w 152376"/>
                <a:gd name="connsiteY1" fmla="*/ 7811 h 425052"/>
                <a:gd name="connsiteX2" fmla="*/ 141100 w 152376"/>
                <a:gd name="connsiteY2" fmla="*/ 301544 h 425052"/>
                <a:gd name="connsiteX3" fmla="*/ 152376 w 152376"/>
                <a:gd name="connsiteY3" fmla="*/ 417482 h 425052"/>
                <a:gd name="connsiteX4" fmla="*/ 38161 w 152376"/>
                <a:gd name="connsiteY4" fmla="*/ 425052 h 425052"/>
                <a:gd name="connsiteX5" fmla="*/ 45850 w 152376"/>
                <a:gd name="connsiteY5" fmla="*/ 330119 h 425052"/>
                <a:gd name="connsiteX6" fmla="*/ 13202 w 152376"/>
                <a:gd name="connsiteY6" fmla="*/ 201954 h 425052"/>
                <a:gd name="connsiteX7" fmla="*/ 0 w 152376"/>
                <a:gd name="connsiteY7" fmla="*/ 0 h 425052"/>
                <a:gd name="connsiteX0" fmla="*/ 0 w 152376"/>
                <a:gd name="connsiteY0" fmla="*/ 0 h 425052"/>
                <a:gd name="connsiteX1" fmla="*/ 88958 w 152376"/>
                <a:gd name="connsiteY1" fmla="*/ 7811 h 425052"/>
                <a:gd name="connsiteX2" fmla="*/ 107249 w 152376"/>
                <a:gd name="connsiteY2" fmla="*/ 235135 h 425052"/>
                <a:gd name="connsiteX3" fmla="*/ 152376 w 152376"/>
                <a:gd name="connsiteY3" fmla="*/ 417482 h 425052"/>
                <a:gd name="connsiteX4" fmla="*/ 38161 w 152376"/>
                <a:gd name="connsiteY4" fmla="*/ 425052 h 425052"/>
                <a:gd name="connsiteX5" fmla="*/ 45850 w 152376"/>
                <a:gd name="connsiteY5" fmla="*/ 330119 h 425052"/>
                <a:gd name="connsiteX6" fmla="*/ 13202 w 152376"/>
                <a:gd name="connsiteY6" fmla="*/ 201954 h 425052"/>
                <a:gd name="connsiteX7" fmla="*/ 0 w 152376"/>
                <a:gd name="connsiteY7" fmla="*/ 0 h 425052"/>
                <a:gd name="connsiteX0" fmla="*/ 0 w 130805"/>
                <a:gd name="connsiteY0" fmla="*/ 0 h 425052"/>
                <a:gd name="connsiteX1" fmla="*/ 88958 w 130805"/>
                <a:gd name="connsiteY1" fmla="*/ 7811 h 425052"/>
                <a:gd name="connsiteX2" fmla="*/ 107249 w 130805"/>
                <a:gd name="connsiteY2" fmla="*/ 235135 h 425052"/>
                <a:gd name="connsiteX3" fmla="*/ 130805 w 130805"/>
                <a:gd name="connsiteY3" fmla="*/ 407719 h 425052"/>
                <a:gd name="connsiteX4" fmla="*/ 38161 w 130805"/>
                <a:gd name="connsiteY4" fmla="*/ 425052 h 425052"/>
                <a:gd name="connsiteX5" fmla="*/ 45850 w 130805"/>
                <a:gd name="connsiteY5" fmla="*/ 330119 h 425052"/>
                <a:gd name="connsiteX6" fmla="*/ 13202 w 130805"/>
                <a:gd name="connsiteY6" fmla="*/ 201954 h 425052"/>
                <a:gd name="connsiteX7" fmla="*/ 0 w 130805"/>
                <a:gd name="connsiteY7" fmla="*/ 0 h 425052"/>
                <a:gd name="connsiteX0" fmla="*/ 0 w 130805"/>
                <a:gd name="connsiteY0" fmla="*/ 0 h 428958"/>
                <a:gd name="connsiteX1" fmla="*/ 88958 w 130805"/>
                <a:gd name="connsiteY1" fmla="*/ 7811 h 428958"/>
                <a:gd name="connsiteX2" fmla="*/ 107249 w 130805"/>
                <a:gd name="connsiteY2" fmla="*/ 235135 h 428958"/>
                <a:gd name="connsiteX3" fmla="*/ 130805 w 130805"/>
                <a:gd name="connsiteY3" fmla="*/ 407719 h 428958"/>
                <a:gd name="connsiteX4" fmla="*/ 43740 w 130805"/>
                <a:gd name="connsiteY4" fmla="*/ 428958 h 428958"/>
                <a:gd name="connsiteX5" fmla="*/ 45850 w 130805"/>
                <a:gd name="connsiteY5" fmla="*/ 330119 h 428958"/>
                <a:gd name="connsiteX6" fmla="*/ 13202 w 130805"/>
                <a:gd name="connsiteY6" fmla="*/ 201954 h 428958"/>
                <a:gd name="connsiteX7" fmla="*/ 0 w 130805"/>
                <a:gd name="connsiteY7" fmla="*/ 0 h 428958"/>
                <a:gd name="connsiteX0" fmla="*/ 0 w 130805"/>
                <a:gd name="connsiteY0" fmla="*/ 0 h 428958"/>
                <a:gd name="connsiteX1" fmla="*/ 88958 w 130805"/>
                <a:gd name="connsiteY1" fmla="*/ 7811 h 428958"/>
                <a:gd name="connsiteX2" fmla="*/ 107249 w 130805"/>
                <a:gd name="connsiteY2" fmla="*/ 235135 h 428958"/>
                <a:gd name="connsiteX3" fmla="*/ 130805 w 130805"/>
                <a:gd name="connsiteY3" fmla="*/ 407719 h 428958"/>
                <a:gd name="connsiteX4" fmla="*/ 43740 w 130805"/>
                <a:gd name="connsiteY4" fmla="*/ 428958 h 428958"/>
                <a:gd name="connsiteX5" fmla="*/ 30230 w 130805"/>
                <a:gd name="connsiteY5" fmla="*/ 327191 h 428958"/>
                <a:gd name="connsiteX6" fmla="*/ 13202 w 130805"/>
                <a:gd name="connsiteY6" fmla="*/ 201954 h 428958"/>
                <a:gd name="connsiteX7" fmla="*/ 0 w 130805"/>
                <a:gd name="connsiteY7" fmla="*/ 0 h 42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805" h="428958">
                  <a:moveTo>
                    <a:pt x="0" y="0"/>
                  </a:moveTo>
                  <a:lnTo>
                    <a:pt x="88958" y="7811"/>
                  </a:lnTo>
                  <a:lnTo>
                    <a:pt x="107249" y="235135"/>
                  </a:lnTo>
                  <a:lnTo>
                    <a:pt x="130805" y="407719"/>
                  </a:lnTo>
                  <a:lnTo>
                    <a:pt x="43740" y="428958"/>
                  </a:lnTo>
                  <a:cubicBezTo>
                    <a:pt x="44443" y="396012"/>
                    <a:pt x="29527" y="360137"/>
                    <a:pt x="30230" y="327191"/>
                  </a:cubicBezTo>
                  <a:lnTo>
                    <a:pt x="13202" y="201954"/>
                  </a:lnTo>
                  <a:lnTo>
                    <a:pt x="0" y="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 name="Freeform: Shape 24">
              <a:extLst>
                <a:ext uri="{FF2B5EF4-FFF2-40B4-BE49-F238E27FC236}">
                  <a16:creationId xmlns:a16="http://schemas.microsoft.com/office/drawing/2014/main" id="{DCBB17ED-FDCA-430C-A7E7-37AF4C75B572}"/>
                </a:ext>
              </a:extLst>
            </p:cNvPr>
            <p:cNvSpPr/>
            <p:nvPr/>
          </p:nvSpPr>
          <p:spPr>
            <a:xfrm>
              <a:off x="4413143" y="3932461"/>
              <a:ext cx="1271919" cy="1752933"/>
            </a:xfrm>
            <a:custGeom>
              <a:avLst/>
              <a:gdLst>
                <a:gd name="connsiteX0" fmla="*/ 0 w 1377043"/>
                <a:gd name="connsiteY0" fmla="*/ 1831522 h 1885950"/>
                <a:gd name="connsiteX1" fmla="*/ 59872 w 1377043"/>
                <a:gd name="connsiteY1" fmla="*/ 1771650 h 1885950"/>
                <a:gd name="connsiteX2" fmla="*/ 261258 w 1377043"/>
                <a:gd name="connsiteY2" fmla="*/ 1371600 h 1885950"/>
                <a:gd name="connsiteX3" fmla="*/ 340179 w 1377043"/>
                <a:gd name="connsiteY3" fmla="*/ 1211036 h 1885950"/>
                <a:gd name="connsiteX4" fmla="*/ 391886 w 1377043"/>
                <a:gd name="connsiteY4" fmla="*/ 1137557 h 1885950"/>
                <a:gd name="connsiteX5" fmla="*/ 451758 w 1377043"/>
                <a:gd name="connsiteY5" fmla="*/ 1091293 h 1885950"/>
                <a:gd name="connsiteX6" fmla="*/ 506186 w 1377043"/>
                <a:gd name="connsiteY6" fmla="*/ 1039586 h 1885950"/>
                <a:gd name="connsiteX7" fmla="*/ 582386 w 1377043"/>
                <a:gd name="connsiteY7" fmla="*/ 1009650 h 1885950"/>
                <a:gd name="connsiteX8" fmla="*/ 729343 w 1377043"/>
                <a:gd name="connsiteY8" fmla="*/ 974272 h 1885950"/>
                <a:gd name="connsiteX9" fmla="*/ 892629 w 1377043"/>
                <a:gd name="connsiteY9" fmla="*/ 941615 h 1885950"/>
                <a:gd name="connsiteX10" fmla="*/ 1066800 w 1377043"/>
                <a:gd name="connsiteY10" fmla="*/ 908957 h 1885950"/>
                <a:gd name="connsiteX11" fmla="*/ 1148443 w 1377043"/>
                <a:gd name="connsiteY11" fmla="*/ 884465 h 1885950"/>
                <a:gd name="connsiteX12" fmla="*/ 1224643 w 1377043"/>
                <a:gd name="connsiteY12" fmla="*/ 810986 h 1885950"/>
                <a:gd name="connsiteX13" fmla="*/ 1276350 w 1377043"/>
                <a:gd name="connsiteY13" fmla="*/ 729343 h 1885950"/>
                <a:gd name="connsiteX14" fmla="*/ 1292679 w 1377043"/>
                <a:gd name="connsiteY14" fmla="*/ 631372 h 1885950"/>
                <a:gd name="connsiteX15" fmla="*/ 1287236 w 1377043"/>
                <a:gd name="connsiteY15" fmla="*/ 468086 h 1885950"/>
                <a:gd name="connsiteX16" fmla="*/ 1276350 w 1377043"/>
                <a:gd name="connsiteY16" fmla="*/ 29936 h 1885950"/>
                <a:gd name="connsiteX17" fmla="*/ 1366158 w 1377043"/>
                <a:gd name="connsiteY17" fmla="*/ 0 h 1885950"/>
                <a:gd name="connsiteX18" fmla="*/ 1377043 w 1377043"/>
                <a:gd name="connsiteY18" fmla="*/ 492579 h 1885950"/>
                <a:gd name="connsiteX19" fmla="*/ 1377043 w 1377043"/>
                <a:gd name="connsiteY19" fmla="*/ 642257 h 1885950"/>
                <a:gd name="connsiteX20" fmla="*/ 1347108 w 1377043"/>
                <a:gd name="connsiteY20" fmla="*/ 767443 h 1885950"/>
                <a:gd name="connsiteX21" fmla="*/ 1281793 w 1377043"/>
                <a:gd name="connsiteY21" fmla="*/ 868136 h 1885950"/>
                <a:gd name="connsiteX22" fmla="*/ 1178379 w 1377043"/>
                <a:gd name="connsiteY22" fmla="*/ 955222 h 1885950"/>
                <a:gd name="connsiteX23" fmla="*/ 1137558 w 1377043"/>
                <a:gd name="connsiteY23" fmla="*/ 990600 h 1885950"/>
                <a:gd name="connsiteX24" fmla="*/ 764722 w 1377043"/>
                <a:gd name="connsiteY24" fmla="*/ 1058636 h 1885950"/>
                <a:gd name="connsiteX25" fmla="*/ 582386 w 1377043"/>
                <a:gd name="connsiteY25" fmla="*/ 1091293 h 1885950"/>
                <a:gd name="connsiteX26" fmla="*/ 484415 w 1377043"/>
                <a:gd name="connsiteY26" fmla="*/ 1151165 h 1885950"/>
                <a:gd name="connsiteX27" fmla="*/ 446315 w 1377043"/>
                <a:gd name="connsiteY27" fmla="*/ 1197429 h 1885950"/>
                <a:gd name="connsiteX28" fmla="*/ 157843 w 1377043"/>
                <a:gd name="connsiteY28" fmla="*/ 1785257 h 1885950"/>
                <a:gd name="connsiteX29" fmla="*/ 59872 w 1377043"/>
                <a:gd name="connsiteY29" fmla="*/ 1885950 h 1885950"/>
                <a:gd name="connsiteX30" fmla="*/ 0 w 1377043"/>
                <a:gd name="connsiteY30" fmla="*/ 1831522 h 1885950"/>
                <a:gd name="connsiteX0" fmla="*/ 408826 w 1785869"/>
                <a:gd name="connsiteY0" fmla="*/ 1831522 h 2361114"/>
                <a:gd name="connsiteX1" fmla="*/ 468698 w 1785869"/>
                <a:gd name="connsiteY1" fmla="*/ 1771650 h 2361114"/>
                <a:gd name="connsiteX2" fmla="*/ 670084 w 1785869"/>
                <a:gd name="connsiteY2" fmla="*/ 1371600 h 2361114"/>
                <a:gd name="connsiteX3" fmla="*/ 749005 w 1785869"/>
                <a:gd name="connsiteY3" fmla="*/ 1211036 h 2361114"/>
                <a:gd name="connsiteX4" fmla="*/ 800712 w 1785869"/>
                <a:gd name="connsiteY4" fmla="*/ 1137557 h 2361114"/>
                <a:gd name="connsiteX5" fmla="*/ 860584 w 1785869"/>
                <a:gd name="connsiteY5" fmla="*/ 1091293 h 2361114"/>
                <a:gd name="connsiteX6" fmla="*/ 915012 w 1785869"/>
                <a:gd name="connsiteY6" fmla="*/ 1039586 h 2361114"/>
                <a:gd name="connsiteX7" fmla="*/ 991212 w 1785869"/>
                <a:gd name="connsiteY7" fmla="*/ 1009650 h 2361114"/>
                <a:gd name="connsiteX8" fmla="*/ 1138169 w 1785869"/>
                <a:gd name="connsiteY8" fmla="*/ 974272 h 2361114"/>
                <a:gd name="connsiteX9" fmla="*/ 1301455 w 1785869"/>
                <a:gd name="connsiteY9" fmla="*/ 941615 h 2361114"/>
                <a:gd name="connsiteX10" fmla="*/ 1475626 w 1785869"/>
                <a:gd name="connsiteY10" fmla="*/ 908957 h 2361114"/>
                <a:gd name="connsiteX11" fmla="*/ 1557269 w 1785869"/>
                <a:gd name="connsiteY11" fmla="*/ 884465 h 2361114"/>
                <a:gd name="connsiteX12" fmla="*/ 1633469 w 1785869"/>
                <a:gd name="connsiteY12" fmla="*/ 810986 h 2361114"/>
                <a:gd name="connsiteX13" fmla="*/ 1685176 w 1785869"/>
                <a:gd name="connsiteY13" fmla="*/ 729343 h 2361114"/>
                <a:gd name="connsiteX14" fmla="*/ 1701505 w 1785869"/>
                <a:gd name="connsiteY14" fmla="*/ 631372 h 2361114"/>
                <a:gd name="connsiteX15" fmla="*/ 1696062 w 1785869"/>
                <a:gd name="connsiteY15" fmla="*/ 468086 h 2361114"/>
                <a:gd name="connsiteX16" fmla="*/ 1685176 w 1785869"/>
                <a:gd name="connsiteY16" fmla="*/ 29936 h 2361114"/>
                <a:gd name="connsiteX17" fmla="*/ 1774984 w 1785869"/>
                <a:gd name="connsiteY17" fmla="*/ 0 h 2361114"/>
                <a:gd name="connsiteX18" fmla="*/ 1785869 w 1785869"/>
                <a:gd name="connsiteY18" fmla="*/ 492579 h 2361114"/>
                <a:gd name="connsiteX19" fmla="*/ 1785869 w 1785869"/>
                <a:gd name="connsiteY19" fmla="*/ 642257 h 2361114"/>
                <a:gd name="connsiteX20" fmla="*/ 1755934 w 1785869"/>
                <a:gd name="connsiteY20" fmla="*/ 767443 h 2361114"/>
                <a:gd name="connsiteX21" fmla="*/ 1690619 w 1785869"/>
                <a:gd name="connsiteY21" fmla="*/ 868136 h 2361114"/>
                <a:gd name="connsiteX22" fmla="*/ 1587205 w 1785869"/>
                <a:gd name="connsiteY22" fmla="*/ 955222 h 2361114"/>
                <a:gd name="connsiteX23" fmla="*/ 1546384 w 1785869"/>
                <a:gd name="connsiteY23" fmla="*/ 990600 h 2361114"/>
                <a:gd name="connsiteX24" fmla="*/ 1173548 w 1785869"/>
                <a:gd name="connsiteY24" fmla="*/ 1058636 h 2361114"/>
                <a:gd name="connsiteX25" fmla="*/ 991212 w 1785869"/>
                <a:gd name="connsiteY25" fmla="*/ 1091293 h 2361114"/>
                <a:gd name="connsiteX26" fmla="*/ 893241 w 1785869"/>
                <a:gd name="connsiteY26" fmla="*/ 1151165 h 2361114"/>
                <a:gd name="connsiteX27" fmla="*/ 855141 w 1785869"/>
                <a:gd name="connsiteY27" fmla="*/ 1197429 h 2361114"/>
                <a:gd name="connsiteX28" fmla="*/ 566669 w 1785869"/>
                <a:gd name="connsiteY28" fmla="*/ 1785257 h 2361114"/>
                <a:gd name="connsiteX29" fmla="*/ 0 w 1785869"/>
                <a:gd name="connsiteY29" fmla="*/ 2361114 h 2361114"/>
                <a:gd name="connsiteX30" fmla="*/ 408826 w 1785869"/>
                <a:gd name="connsiteY30" fmla="*/ 1831522 h 2361114"/>
                <a:gd name="connsiteX0" fmla="*/ 431453 w 1808496"/>
                <a:gd name="connsiteY0" fmla="*/ 1831522 h 2357882"/>
                <a:gd name="connsiteX1" fmla="*/ 491325 w 1808496"/>
                <a:gd name="connsiteY1" fmla="*/ 1771650 h 2357882"/>
                <a:gd name="connsiteX2" fmla="*/ 692711 w 1808496"/>
                <a:gd name="connsiteY2" fmla="*/ 1371600 h 2357882"/>
                <a:gd name="connsiteX3" fmla="*/ 771632 w 1808496"/>
                <a:gd name="connsiteY3" fmla="*/ 1211036 h 2357882"/>
                <a:gd name="connsiteX4" fmla="*/ 823339 w 1808496"/>
                <a:gd name="connsiteY4" fmla="*/ 1137557 h 2357882"/>
                <a:gd name="connsiteX5" fmla="*/ 883211 w 1808496"/>
                <a:gd name="connsiteY5" fmla="*/ 1091293 h 2357882"/>
                <a:gd name="connsiteX6" fmla="*/ 937639 w 1808496"/>
                <a:gd name="connsiteY6" fmla="*/ 1039586 h 2357882"/>
                <a:gd name="connsiteX7" fmla="*/ 1013839 w 1808496"/>
                <a:gd name="connsiteY7" fmla="*/ 1009650 h 2357882"/>
                <a:gd name="connsiteX8" fmla="*/ 1160796 w 1808496"/>
                <a:gd name="connsiteY8" fmla="*/ 974272 h 2357882"/>
                <a:gd name="connsiteX9" fmla="*/ 1324082 w 1808496"/>
                <a:gd name="connsiteY9" fmla="*/ 941615 h 2357882"/>
                <a:gd name="connsiteX10" fmla="*/ 1498253 w 1808496"/>
                <a:gd name="connsiteY10" fmla="*/ 908957 h 2357882"/>
                <a:gd name="connsiteX11" fmla="*/ 1579896 w 1808496"/>
                <a:gd name="connsiteY11" fmla="*/ 884465 h 2357882"/>
                <a:gd name="connsiteX12" fmla="*/ 1656096 w 1808496"/>
                <a:gd name="connsiteY12" fmla="*/ 810986 h 2357882"/>
                <a:gd name="connsiteX13" fmla="*/ 1707803 w 1808496"/>
                <a:gd name="connsiteY13" fmla="*/ 729343 h 2357882"/>
                <a:gd name="connsiteX14" fmla="*/ 1724132 w 1808496"/>
                <a:gd name="connsiteY14" fmla="*/ 631372 h 2357882"/>
                <a:gd name="connsiteX15" fmla="*/ 1718689 w 1808496"/>
                <a:gd name="connsiteY15" fmla="*/ 468086 h 2357882"/>
                <a:gd name="connsiteX16" fmla="*/ 1707803 w 1808496"/>
                <a:gd name="connsiteY16" fmla="*/ 29936 h 2357882"/>
                <a:gd name="connsiteX17" fmla="*/ 1797611 w 1808496"/>
                <a:gd name="connsiteY17" fmla="*/ 0 h 2357882"/>
                <a:gd name="connsiteX18" fmla="*/ 1808496 w 1808496"/>
                <a:gd name="connsiteY18" fmla="*/ 492579 h 2357882"/>
                <a:gd name="connsiteX19" fmla="*/ 1808496 w 1808496"/>
                <a:gd name="connsiteY19" fmla="*/ 642257 h 2357882"/>
                <a:gd name="connsiteX20" fmla="*/ 1778561 w 1808496"/>
                <a:gd name="connsiteY20" fmla="*/ 767443 h 2357882"/>
                <a:gd name="connsiteX21" fmla="*/ 1713246 w 1808496"/>
                <a:gd name="connsiteY21" fmla="*/ 868136 h 2357882"/>
                <a:gd name="connsiteX22" fmla="*/ 1609832 w 1808496"/>
                <a:gd name="connsiteY22" fmla="*/ 955222 h 2357882"/>
                <a:gd name="connsiteX23" fmla="*/ 1569011 w 1808496"/>
                <a:gd name="connsiteY23" fmla="*/ 990600 h 2357882"/>
                <a:gd name="connsiteX24" fmla="*/ 1196175 w 1808496"/>
                <a:gd name="connsiteY24" fmla="*/ 1058636 h 2357882"/>
                <a:gd name="connsiteX25" fmla="*/ 1013839 w 1808496"/>
                <a:gd name="connsiteY25" fmla="*/ 1091293 h 2357882"/>
                <a:gd name="connsiteX26" fmla="*/ 915868 w 1808496"/>
                <a:gd name="connsiteY26" fmla="*/ 1151165 h 2357882"/>
                <a:gd name="connsiteX27" fmla="*/ 877768 w 1808496"/>
                <a:gd name="connsiteY27" fmla="*/ 1197429 h 2357882"/>
                <a:gd name="connsiteX28" fmla="*/ 589296 w 1808496"/>
                <a:gd name="connsiteY28" fmla="*/ 1785257 h 2357882"/>
                <a:gd name="connsiteX29" fmla="*/ 0 w 1808496"/>
                <a:gd name="connsiteY29" fmla="*/ 2357882 h 2357882"/>
                <a:gd name="connsiteX30" fmla="*/ 431453 w 1808496"/>
                <a:gd name="connsiteY30" fmla="*/ 1831522 h 2357882"/>
                <a:gd name="connsiteX0" fmla="*/ 441149 w 1818192"/>
                <a:gd name="connsiteY0" fmla="*/ 1831522 h 2383741"/>
                <a:gd name="connsiteX1" fmla="*/ 501021 w 1818192"/>
                <a:gd name="connsiteY1" fmla="*/ 1771650 h 2383741"/>
                <a:gd name="connsiteX2" fmla="*/ 702407 w 1818192"/>
                <a:gd name="connsiteY2" fmla="*/ 1371600 h 2383741"/>
                <a:gd name="connsiteX3" fmla="*/ 781328 w 1818192"/>
                <a:gd name="connsiteY3" fmla="*/ 1211036 h 2383741"/>
                <a:gd name="connsiteX4" fmla="*/ 833035 w 1818192"/>
                <a:gd name="connsiteY4" fmla="*/ 1137557 h 2383741"/>
                <a:gd name="connsiteX5" fmla="*/ 892907 w 1818192"/>
                <a:gd name="connsiteY5" fmla="*/ 1091293 h 2383741"/>
                <a:gd name="connsiteX6" fmla="*/ 947335 w 1818192"/>
                <a:gd name="connsiteY6" fmla="*/ 1039586 h 2383741"/>
                <a:gd name="connsiteX7" fmla="*/ 1023535 w 1818192"/>
                <a:gd name="connsiteY7" fmla="*/ 1009650 h 2383741"/>
                <a:gd name="connsiteX8" fmla="*/ 1170492 w 1818192"/>
                <a:gd name="connsiteY8" fmla="*/ 974272 h 2383741"/>
                <a:gd name="connsiteX9" fmla="*/ 1333778 w 1818192"/>
                <a:gd name="connsiteY9" fmla="*/ 941615 h 2383741"/>
                <a:gd name="connsiteX10" fmla="*/ 1507949 w 1818192"/>
                <a:gd name="connsiteY10" fmla="*/ 908957 h 2383741"/>
                <a:gd name="connsiteX11" fmla="*/ 1589592 w 1818192"/>
                <a:gd name="connsiteY11" fmla="*/ 884465 h 2383741"/>
                <a:gd name="connsiteX12" fmla="*/ 1665792 w 1818192"/>
                <a:gd name="connsiteY12" fmla="*/ 810986 h 2383741"/>
                <a:gd name="connsiteX13" fmla="*/ 1717499 w 1818192"/>
                <a:gd name="connsiteY13" fmla="*/ 729343 h 2383741"/>
                <a:gd name="connsiteX14" fmla="*/ 1733828 w 1818192"/>
                <a:gd name="connsiteY14" fmla="*/ 631372 h 2383741"/>
                <a:gd name="connsiteX15" fmla="*/ 1728385 w 1818192"/>
                <a:gd name="connsiteY15" fmla="*/ 468086 h 2383741"/>
                <a:gd name="connsiteX16" fmla="*/ 1717499 w 1818192"/>
                <a:gd name="connsiteY16" fmla="*/ 29936 h 2383741"/>
                <a:gd name="connsiteX17" fmla="*/ 1807307 w 1818192"/>
                <a:gd name="connsiteY17" fmla="*/ 0 h 2383741"/>
                <a:gd name="connsiteX18" fmla="*/ 1818192 w 1818192"/>
                <a:gd name="connsiteY18" fmla="*/ 492579 h 2383741"/>
                <a:gd name="connsiteX19" fmla="*/ 1818192 w 1818192"/>
                <a:gd name="connsiteY19" fmla="*/ 642257 h 2383741"/>
                <a:gd name="connsiteX20" fmla="*/ 1788257 w 1818192"/>
                <a:gd name="connsiteY20" fmla="*/ 767443 h 2383741"/>
                <a:gd name="connsiteX21" fmla="*/ 1722942 w 1818192"/>
                <a:gd name="connsiteY21" fmla="*/ 868136 h 2383741"/>
                <a:gd name="connsiteX22" fmla="*/ 1619528 w 1818192"/>
                <a:gd name="connsiteY22" fmla="*/ 955222 h 2383741"/>
                <a:gd name="connsiteX23" fmla="*/ 1578707 w 1818192"/>
                <a:gd name="connsiteY23" fmla="*/ 990600 h 2383741"/>
                <a:gd name="connsiteX24" fmla="*/ 1205871 w 1818192"/>
                <a:gd name="connsiteY24" fmla="*/ 1058636 h 2383741"/>
                <a:gd name="connsiteX25" fmla="*/ 1023535 w 1818192"/>
                <a:gd name="connsiteY25" fmla="*/ 1091293 h 2383741"/>
                <a:gd name="connsiteX26" fmla="*/ 925564 w 1818192"/>
                <a:gd name="connsiteY26" fmla="*/ 1151165 h 2383741"/>
                <a:gd name="connsiteX27" fmla="*/ 887464 w 1818192"/>
                <a:gd name="connsiteY27" fmla="*/ 1197429 h 2383741"/>
                <a:gd name="connsiteX28" fmla="*/ 598992 w 1818192"/>
                <a:gd name="connsiteY28" fmla="*/ 1785257 h 2383741"/>
                <a:gd name="connsiteX29" fmla="*/ 0 w 1818192"/>
                <a:gd name="connsiteY29" fmla="*/ 2383741 h 2383741"/>
                <a:gd name="connsiteX30" fmla="*/ 441149 w 1818192"/>
                <a:gd name="connsiteY30" fmla="*/ 1831522 h 2383741"/>
                <a:gd name="connsiteX0" fmla="*/ 0 w 1894228"/>
                <a:gd name="connsiteY0" fmla="*/ 2351939 h 2383741"/>
                <a:gd name="connsiteX1" fmla="*/ 577057 w 1894228"/>
                <a:gd name="connsiteY1" fmla="*/ 1771650 h 2383741"/>
                <a:gd name="connsiteX2" fmla="*/ 778443 w 1894228"/>
                <a:gd name="connsiteY2" fmla="*/ 1371600 h 2383741"/>
                <a:gd name="connsiteX3" fmla="*/ 857364 w 1894228"/>
                <a:gd name="connsiteY3" fmla="*/ 1211036 h 2383741"/>
                <a:gd name="connsiteX4" fmla="*/ 909071 w 1894228"/>
                <a:gd name="connsiteY4" fmla="*/ 1137557 h 2383741"/>
                <a:gd name="connsiteX5" fmla="*/ 968943 w 1894228"/>
                <a:gd name="connsiteY5" fmla="*/ 1091293 h 2383741"/>
                <a:gd name="connsiteX6" fmla="*/ 1023371 w 1894228"/>
                <a:gd name="connsiteY6" fmla="*/ 1039586 h 2383741"/>
                <a:gd name="connsiteX7" fmla="*/ 1099571 w 1894228"/>
                <a:gd name="connsiteY7" fmla="*/ 1009650 h 2383741"/>
                <a:gd name="connsiteX8" fmla="*/ 1246528 w 1894228"/>
                <a:gd name="connsiteY8" fmla="*/ 974272 h 2383741"/>
                <a:gd name="connsiteX9" fmla="*/ 1409814 w 1894228"/>
                <a:gd name="connsiteY9" fmla="*/ 941615 h 2383741"/>
                <a:gd name="connsiteX10" fmla="*/ 1583985 w 1894228"/>
                <a:gd name="connsiteY10" fmla="*/ 908957 h 2383741"/>
                <a:gd name="connsiteX11" fmla="*/ 1665628 w 1894228"/>
                <a:gd name="connsiteY11" fmla="*/ 884465 h 2383741"/>
                <a:gd name="connsiteX12" fmla="*/ 1741828 w 1894228"/>
                <a:gd name="connsiteY12" fmla="*/ 810986 h 2383741"/>
                <a:gd name="connsiteX13" fmla="*/ 1793535 w 1894228"/>
                <a:gd name="connsiteY13" fmla="*/ 729343 h 2383741"/>
                <a:gd name="connsiteX14" fmla="*/ 1809864 w 1894228"/>
                <a:gd name="connsiteY14" fmla="*/ 631372 h 2383741"/>
                <a:gd name="connsiteX15" fmla="*/ 1804421 w 1894228"/>
                <a:gd name="connsiteY15" fmla="*/ 468086 h 2383741"/>
                <a:gd name="connsiteX16" fmla="*/ 1793535 w 1894228"/>
                <a:gd name="connsiteY16" fmla="*/ 29936 h 2383741"/>
                <a:gd name="connsiteX17" fmla="*/ 1883343 w 1894228"/>
                <a:gd name="connsiteY17" fmla="*/ 0 h 2383741"/>
                <a:gd name="connsiteX18" fmla="*/ 1894228 w 1894228"/>
                <a:gd name="connsiteY18" fmla="*/ 492579 h 2383741"/>
                <a:gd name="connsiteX19" fmla="*/ 1894228 w 1894228"/>
                <a:gd name="connsiteY19" fmla="*/ 642257 h 2383741"/>
                <a:gd name="connsiteX20" fmla="*/ 1864293 w 1894228"/>
                <a:gd name="connsiteY20" fmla="*/ 767443 h 2383741"/>
                <a:gd name="connsiteX21" fmla="*/ 1798978 w 1894228"/>
                <a:gd name="connsiteY21" fmla="*/ 868136 h 2383741"/>
                <a:gd name="connsiteX22" fmla="*/ 1695564 w 1894228"/>
                <a:gd name="connsiteY22" fmla="*/ 955222 h 2383741"/>
                <a:gd name="connsiteX23" fmla="*/ 1654743 w 1894228"/>
                <a:gd name="connsiteY23" fmla="*/ 990600 h 2383741"/>
                <a:gd name="connsiteX24" fmla="*/ 1281907 w 1894228"/>
                <a:gd name="connsiteY24" fmla="*/ 1058636 h 2383741"/>
                <a:gd name="connsiteX25" fmla="*/ 1099571 w 1894228"/>
                <a:gd name="connsiteY25" fmla="*/ 1091293 h 2383741"/>
                <a:gd name="connsiteX26" fmla="*/ 1001600 w 1894228"/>
                <a:gd name="connsiteY26" fmla="*/ 1151165 h 2383741"/>
                <a:gd name="connsiteX27" fmla="*/ 963500 w 1894228"/>
                <a:gd name="connsiteY27" fmla="*/ 1197429 h 2383741"/>
                <a:gd name="connsiteX28" fmla="*/ 675028 w 1894228"/>
                <a:gd name="connsiteY28" fmla="*/ 1785257 h 2383741"/>
                <a:gd name="connsiteX29" fmla="*/ 76036 w 1894228"/>
                <a:gd name="connsiteY29" fmla="*/ 2383741 h 2383741"/>
                <a:gd name="connsiteX30" fmla="*/ 0 w 1894228"/>
                <a:gd name="connsiteY30" fmla="*/ 2351939 h 2383741"/>
                <a:gd name="connsiteX0" fmla="*/ 0 w 1818192"/>
                <a:gd name="connsiteY0" fmla="*/ 2383741 h 2383741"/>
                <a:gd name="connsiteX1" fmla="*/ 501021 w 1818192"/>
                <a:gd name="connsiteY1" fmla="*/ 1771650 h 2383741"/>
                <a:gd name="connsiteX2" fmla="*/ 702407 w 1818192"/>
                <a:gd name="connsiteY2" fmla="*/ 1371600 h 2383741"/>
                <a:gd name="connsiteX3" fmla="*/ 781328 w 1818192"/>
                <a:gd name="connsiteY3" fmla="*/ 1211036 h 2383741"/>
                <a:gd name="connsiteX4" fmla="*/ 833035 w 1818192"/>
                <a:gd name="connsiteY4" fmla="*/ 1137557 h 2383741"/>
                <a:gd name="connsiteX5" fmla="*/ 892907 w 1818192"/>
                <a:gd name="connsiteY5" fmla="*/ 1091293 h 2383741"/>
                <a:gd name="connsiteX6" fmla="*/ 947335 w 1818192"/>
                <a:gd name="connsiteY6" fmla="*/ 1039586 h 2383741"/>
                <a:gd name="connsiteX7" fmla="*/ 1023535 w 1818192"/>
                <a:gd name="connsiteY7" fmla="*/ 1009650 h 2383741"/>
                <a:gd name="connsiteX8" fmla="*/ 1170492 w 1818192"/>
                <a:gd name="connsiteY8" fmla="*/ 974272 h 2383741"/>
                <a:gd name="connsiteX9" fmla="*/ 1333778 w 1818192"/>
                <a:gd name="connsiteY9" fmla="*/ 941615 h 2383741"/>
                <a:gd name="connsiteX10" fmla="*/ 1507949 w 1818192"/>
                <a:gd name="connsiteY10" fmla="*/ 908957 h 2383741"/>
                <a:gd name="connsiteX11" fmla="*/ 1589592 w 1818192"/>
                <a:gd name="connsiteY11" fmla="*/ 884465 h 2383741"/>
                <a:gd name="connsiteX12" fmla="*/ 1665792 w 1818192"/>
                <a:gd name="connsiteY12" fmla="*/ 810986 h 2383741"/>
                <a:gd name="connsiteX13" fmla="*/ 1717499 w 1818192"/>
                <a:gd name="connsiteY13" fmla="*/ 729343 h 2383741"/>
                <a:gd name="connsiteX14" fmla="*/ 1733828 w 1818192"/>
                <a:gd name="connsiteY14" fmla="*/ 631372 h 2383741"/>
                <a:gd name="connsiteX15" fmla="*/ 1728385 w 1818192"/>
                <a:gd name="connsiteY15" fmla="*/ 468086 h 2383741"/>
                <a:gd name="connsiteX16" fmla="*/ 1717499 w 1818192"/>
                <a:gd name="connsiteY16" fmla="*/ 29936 h 2383741"/>
                <a:gd name="connsiteX17" fmla="*/ 1807307 w 1818192"/>
                <a:gd name="connsiteY17" fmla="*/ 0 h 2383741"/>
                <a:gd name="connsiteX18" fmla="*/ 1818192 w 1818192"/>
                <a:gd name="connsiteY18" fmla="*/ 492579 h 2383741"/>
                <a:gd name="connsiteX19" fmla="*/ 1818192 w 1818192"/>
                <a:gd name="connsiteY19" fmla="*/ 642257 h 2383741"/>
                <a:gd name="connsiteX20" fmla="*/ 1788257 w 1818192"/>
                <a:gd name="connsiteY20" fmla="*/ 767443 h 2383741"/>
                <a:gd name="connsiteX21" fmla="*/ 1722942 w 1818192"/>
                <a:gd name="connsiteY21" fmla="*/ 868136 h 2383741"/>
                <a:gd name="connsiteX22" fmla="*/ 1619528 w 1818192"/>
                <a:gd name="connsiteY22" fmla="*/ 955222 h 2383741"/>
                <a:gd name="connsiteX23" fmla="*/ 1578707 w 1818192"/>
                <a:gd name="connsiteY23" fmla="*/ 990600 h 2383741"/>
                <a:gd name="connsiteX24" fmla="*/ 1205871 w 1818192"/>
                <a:gd name="connsiteY24" fmla="*/ 1058636 h 2383741"/>
                <a:gd name="connsiteX25" fmla="*/ 1023535 w 1818192"/>
                <a:gd name="connsiteY25" fmla="*/ 1091293 h 2383741"/>
                <a:gd name="connsiteX26" fmla="*/ 925564 w 1818192"/>
                <a:gd name="connsiteY26" fmla="*/ 1151165 h 2383741"/>
                <a:gd name="connsiteX27" fmla="*/ 887464 w 1818192"/>
                <a:gd name="connsiteY27" fmla="*/ 1197429 h 2383741"/>
                <a:gd name="connsiteX28" fmla="*/ 598992 w 1818192"/>
                <a:gd name="connsiteY28" fmla="*/ 1785257 h 2383741"/>
                <a:gd name="connsiteX29" fmla="*/ 0 w 1818192"/>
                <a:gd name="connsiteY29" fmla="*/ 2383741 h 2383741"/>
                <a:gd name="connsiteX0" fmla="*/ 97971 w 1317171"/>
                <a:gd name="connsiteY0" fmla="*/ 1785257 h 1785257"/>
                <a:gd name="connsiteX1" fmla="*/ 0 w 1317171"/>
                <a:gd name="connsiteY1" fmla="*/ 1771650 h 1785257"/>
                <a:gd name="connsiteX2" fmla="*/ 201386 w 1317171"/>
                <a:gd name="connsiteY2" fmla="*/ 1371600 h 1785257"/>
                <a:gd name="connsiteX3" fmla="*/ 280307 w 1317171"/>
                <a:gd name="connsiteY3" fmla="*/ 1211036 h 1785257"/>
                <a:gd name="connsiteX4" fmla="*/ 332014 w 1317171"/>
                <a:gd name="connsiteY4" fmla="*/ 1137557 h 1785257"/>
                <a:gd name="connsiteX5" fmla="*/ 391886 w 1317171"/>
                <a:gd name="connsiteY5" fmla="*/ 1091293 h 1785257"/>
                <a:gd name="connsiteX6" fmla="*/ 446314 w 1317171"/>
                <a:gd name="connsiteY6" fmla="*/ 1039586 h 1785257"/>
                <a:gd name="connsiteX7" fmla="*/ 522514 w 1317171"/>
                <a:gd name="connsiteY7" fmla="*/ 1009650 h 1785257"/>
                <a:gd name="connsiteX8" fmla="*/ 669471 w 1317171"/>
                <a:gd name="connsiteY8" fmla="*/ 974272 h 1785257"/>
                <a:gd name="connsiteX9" fmla="*/ 832757 w 1317171"/>
                <a:gd name="connsiteY9" fmla="*/ 941615 h 1785257"/>
                <a:gd name="connsiteX10" fmla="*/ 1006928 w 1317171"/>
                <a:gd name="connsiteY10" fmla="*/ 908957 h 1785257"/>
                <a:gd name="connsiteX11" fmla="*/ 1088571 w 1317171"/>
                <a:gd name="connsiteY11" fmla="*/ 884465 h 1785257"/>
                <a:gd name="connsiteX12" fmla="*/ 1164771 w 1317171"/>
                <a:gd name="connsiteY12" fmla="*/ 810986 h 1785257"/>
                <a:gd name="connsiteX13" fmla="*/ 1216478 w 1317171"/>
                <a:gd name="connsiteY13" fmla="*/ 729343 h 1785257"/>
                <a:gd name="connsiteX14" fmla="*/ 1232807 w 1317171"/>
                <a:gd name="connsiteY14" fmla="*/ 631372 h 1785257"/>
                <a:gd name="connsiteX15" fmla="*/ 1227364 w 1317171"/>
                <a:gd name="connsiteY15" fmla="*/ 468086 h 1785257"/>
                <a:gd name="connsiteX16" fmla="*/ 1216478 w 1317171"/>
                <a:gd name="connsiteY16" fmla="*/ 29936 h 1785257"/>
                <a:gd name="connsiteX17" fmla="*/ 1306286 w 1317171"/>
                <a:gd name="connsiteY17" fmla="*/ 0 h 1785257"/>
                <a:gd name="connsiteX18" fmla="*/ 1317171 w 1317171"/>
                <a:gd name="connsiteY18" fmla="*/ 492579 h 1785257"/>
                <a:gd name="connsiteX19" fmla="*/ 1317171 w 1317171"/>
                <a:gd name="connsiteY19" fmla="*/ 642257 h 1785257"/>
                <a:gd name="connsiteX20" fmla="*/ 1287236 w 1317171"/>
                <a:gd name="connsiteY20" fmla="*/ 767443 h 1785257"/>
                <a:gd name="connsiteX21" fmla="*/ 1221921 w 1317171"/>
                <a:gd name="connsiteY21" fmla="*/ 868136 h 1785257"/>
                <a:gd name="connsiteX22" fmla="*/ 1118507 w 1317171"/>
                <a:gd name="connsiteY22" fmla="*/ 955222 h 1785257"/>
                <a:gd name="connsiteX23" fmla="*/ 1077686 w 1317171"/>
                <a:gd name="connsiteY23" fmla="*/ 990600 h 1785257"/>
                <a:gd name="connsiteX24" fmla="*/ 704850 w 1317171"/>
                <a:gd name="connsiteY24" fmla="*/ 1058636 h 1785257"/>
                <a:gd name="connsiteX25" fmla="*/ 522514 w 1317171"/>
                <a:gd name="connsiteY25" fmla="*/ 1091293 h 1785257"/>
                <a:gd name="connsiteX26" fmla="*/ 424543 w 1317171"/>
                <a:gd name="connsiteY26" fmla="*/ 1151165 h 1785257"/>
                <a:gd name="connsiteX27" fmla="*/ 386443 w 1317171"/>
                <a:gd name="connsiteY27" fmla="*/ 1197429 h 1785257"/>
                <a:gd name="connsiteX28" fmla="*/ 97971 w 1317171"/>
                <a:gd name="connsiteY28" fmla="*/ 1785257 h 1785257"/>
                <a:gd name="connsiteX0" fmla="*/ 52718 w 1271918"/>
                <a:gd name="connsiteY0" fmla="*/ 1785257 h 1785257"/>
                <a:gd name="connsiteX1" fmla="*/ 0 w 1271918"/>
                <a:gd name="connsiteY1" fmla="*/ 1681143 h 1785257"/>
                <a:gd name="connsiteX2" fmla="*/ 156133 w 1271918"/>
                <a:gd name="connsiteY2" fmla="*/ 1371600 h 1785257"/>
                <a:gd name="connsiteX3" fmla="*/ 235054 w 1271918"/>
                <a:gd name="connsiteY3" fmla="*/ 1211036 h 1785257"/>
                <a:gd name="connsiteX4" fmla="*/ 286761 w 1271918"/>
                <a:gd name="connsiteY4" fmla="*/ 1137557 h 1785257"/>
                <a:gd name="connsiteX5" fmla="*/ 346633 w 1271918"/>
                <a:gd name="connsiteY5" fmla="*/ 1091293 h 1785257"/>
                <a:gd name="connsiteX6" fmla="*/ 401061 w 1271918"/>
                <a:gd name="connsiteY6" fmla="*/ 1039586 h 1785257"/>
                <a:gd name="connsiteX7" fmla="*/ 477261 w 1271918"/>
                <a:gd name="connsiteY7" fmla="*/ 1009650 h 1785257"/>
                <a:gd name="connsiteX8" fmla="*/ 624218 w 1271918"/>
                <a:gd name="connsiteY8" fmla="*/ 974272 h 1785257"/>
                <a:gd name="connsiteX9" fmla="*/ 787504 w 1271918"/>
                <a:gd name="connsiteY9" fmla="*/ 941615 h 1785257"/>
                <a:gd name="connsiteX10" fmla="*/ 961675 w 1271918"/>
                <a:gd name="connsiteY10" fmla="*/ 908957 h 1785257"/>
                <a:gd name="connsiteX11" fmla="*/ 1043318 w 1271918"/>
                <a:gd name="connsiteY11" fmla="*/ 884465 h 1785257"/>
                <a:gd name="connsiteX12" fmla="*/ 1119518 w 1271918"/>
                <a:gd name="connsiteY12" fmla="*/ 810986 h 1785257"/>
                <a:gd name="connsiteX13" fmla="*/ 1171225 w 1271918"/>
                <a:gd name="connsiteY13" fmla="*/ 729343 h 1785257"/>
                <a:gd name="connsiteX14" fmla="*/ 1187554 w 1271918"/>
                <a:gd name="connsiteY14" fmla="*/ 631372 h 1785257"/>
                <a:gd name="connsiteX15" fmla="*/ 1182111 w 1271918"/>
                <a:gd name="connsiteY15" fmla="*/ 468086 h 1785257"/>
                <a:gd name="connsiteX16" fmla="*/ 1171225 w 1271918"/>
                <a:gd name="connsiteY16" fmla="*/ 29936 h 1785257"/>
                <a:gd name="connsiteX17" fmla="*/ 1261033 w 1271918"/>
                <a:gd name="connsiteY17" fmla="*/ 0 h 1785257"/>
                <a:gd name="connsiteX18" fmla="*/ 1271918 w 1271918"/>
                <a:gd name="connsiteY18" fmla="*/ 492579 h 1785257"/>
                <a:gd name="connsiteX19" fmla="*/ 1271918 w 1271918"/>
                <a:gd name="connsiteY19" fmla="*/ 642257 h 1785257"/>
                <a:gd name="connsiteX20" fmla="*/ 1241983 w 1271918"/>
                <a:gd name="connsiteY20" fmla="*/ 767443 h 1785257"/>
                <a:gd name="connsiteX21" fmla="*/ 1176668 w 1271918"/>
                <a:gd name="connsiteY21" fmla="*/ 868136 h 1785257"/>
                <a:gd name="connsiteX22" fmla="*/ 1073254 w 1271918"/>
                <a:gd name="connsiteY22" fmla="*/ 955222 h 1785257"/>
                <a:gd name="connsiteX23" fmla="*/ 1032433 w 1271918"/>
                <a:gd name="connsiteY23" fmla="*/ 990600 h 1785257"/>
                <a:gd name="connsiteX24" fmla="*/ 659597 w 1271918"/>
                <a:gd name="connsiteY24" fmla="*/ 1058636 h 1785257"/>
                <a:gd name="connsiteX25" fmla="*/ 477261 w 1271918"/>
                <a:gd name="connsiteY25" fmla="*/ 1091293 h 1785257"/>
                <a:gd name="connsiteX26" fmla="*/ 379290 w 1271918"/>
                <a:gd name="connsiteY26" fmla="*/ 1151165 h 1785257"/>
                <a:gd name="connsiteX27" fmla="*/ 341190 w 1271918"/>
                <a:gd name="connsiteY27" fmla="*/ 1197429 h 1785257"/>
                <a:gd name="connsiteX28" fmla="*/ 52718 w 1271918"/>
                <a:gd name="connsiteY28" fmla="*/ 1785257 h 1785257"/>
                <a:gd name="connsiteX0" fmla="*/ 75345 w 1271918"/>
                <a:gd name="connsiteY0" fmla="*/ 1752932 h 1752932"/>
                <a:gd name="connsiteX1" fmla="*/ 0 w 1271918"/>
                <a:gd name="connsiteY1" fmla="*/ 1681143 h 1752932"/>
                <a:gd name="connsiteX2" fmla="*/ 156133 w 1271918"/>
                <a:gd name="connsiteY2" fmla="*/ 1371600 h 1752932"/>
                <a:gd name="connsiteX3" fmla="*/ 235054 w 1271918"/>
                <a:gd name="connsiteY3" fmla="*/ 1211036 h 1752932"/>
                <a:gd name="connsiteX4" fmla="*/ 286761 w 1271918"/>
                <a:gd name="connsiteY4" fmla="*/ 1137557 h 1752932"/>
                <a:gd name="connsiteX5" fmla="*/ 346633 w 1271918"/>
                <a:gd name="connsiteY5" fmla="*/ 1091293 h 1752932"/>
                <a:gd name="connsiteX6" fmla="*/ 401061 w 1271918"/>
                <a:gd name="connsiteY6" fmla="*/ 1039586 h 1752932"/>
                <a:gd name="connsiteX7" fmla="*/ 477261 w 1271918"/>
                <a:gd name="connsiteY7" fmla="*/ 1009650 h 1752932"/>
                <a:gd name="connsiteX8" fmla="*/ 624218 w 1271918"/>
                <a:gd name="connsiteY8" fmla="*/ 974272 h 1752932"/>
                <a:gd name="connsiteX9" fmla="*/ 787504 w 1271918"/>
                <a:gd name="connsiteY9" fmla="*/ 941615 h 1752932"/>
                <a:gd name="connsiteX10" fmla="*/ 961675 w 1271918"/>
                <a:gd name="connsiteY10" fmla="*/ 908957 h 1752932"/>
                <a:gd name="connsiteX11" fmla="*/ 1043318 w 1271918"/>
                <a:gd name="connsiteY11" fmla="*/ 884465 h 1752932"/>
                <a:gd name="connsiteX12" fmla="*/ 1119518 w 1271918"/>
                <a:gd name="connsiteY12" fmla="*/ 810986 h 1752932"/>
                <a:gd name="connsiteX13" fmla="*/ 1171225 w 1271918"/>
                <a:gd name="connsiteY13" fmla="*/ 729343 h 1752932"/>
                <a:gd name="connsiteX14" fmla="*/ 1187554 w 1271918"/>
                <a:gd name="connsiteY14" fmla="*/ 631372 h 1752932"/>
                <a:gd name="connsiteX15" fmla="*/ 1182111 w 1271918"/>
                <a:gd name="connsiteY15" fmla="*/ 468086 h 1752932"/>
                <a:gd name="connsiteX16" fmla="*/ 1171225 w 1271918"/>
                <a:gd name="connsiteY16" fmla="*/ 29936 h 1752932"/>
                <a:gd name="connsiteX17" fmla="*/ 1261033 w 1271918"/>
                <a:gd name="connsiteY17" fmla="*/ 0 h 1752932"/>
                <a:gd name="connsiteX18" fmla="*/ 1271918 w 1271918"/>
                <a:gd name="connsiteY18" fmla="*/ 492579 h 1752932"/>
                <a:gd name="connsiteX19" fmla="*/ 1271918 w 1271918"/>
                <a:gd name="connsiteY19" fmla="*/ 642257 h 1752932"/>
                <a:gd name="connsiteX20" fmla="*/ 1241983 w 1271918"/>
                <a:gd name="connsiteY20" fmla="*/ 767443 h 1752932"/>
                <a:gd name="connsiteX21" fmla="*/ 1176668 w 1271918"/>
                <a:gd name="connsiteY21" fmla="*/ 868136 h 1752932"/>
                <a:gd name="connsiteX22" fmla="*/ 1073254 w 1271918"/>
                <a:gd name="connsiteY22" fmla="*/ 955222 h 1752932"/>
                <a:gd name="connsiteX23" fmla="*/ 1032433 w 1271918"/>
                <a:gd name="connsiteY23" fmla="*/ 990600 h 1752932"/>
                <a:gd name="connsiteX24" fmla="*/ 659597 w 1271918"/>
                <a:gd name="connsiteY24" fmla="*/ 1058636 h 1752932"/>
                <a:gd name="connsiteX25" fmla="*/ 477261 w 1271918"/>
                <a:gd name="connsiteY25" fmla="*/ 1091293 h 1752932"/>
                <a:gd name="connsiteX26" fmla="*/ 379290 w 1271918"/>
                <a:gd name="connsiteY26" fmla="*/ 1151165 h 1752932"/>
                <a:gd name="connsiteX27" fmla="*/ 341190 w 1271918"/>
                <a:gd name="connsiteY27" fmla="*/ 1197429 h 1752932"/>
                <a:gd name="connsiteX28" fmla="*/ 75345 w 1271918"/>
                <a:gd name="connsiteY28" fmla="*/ 1752932 h 175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1918" h="1752932">
                  <a:moveTo>
                    <a:pt x="75345" y="1752932"/>
                  </a:moveTo>
                  <a:lnTo>
                    <a:pt x="0" y="1681143"/>
                  </a:lnTo>
                  <a:lnTo>
                    <a:pt x="156133" y="1371600"/>
                  </a:lnTo>
                  <a:lnTo>
                    <a:pt x="235054" y="1211036"/>
                  </a:lnTo>
                  <a:lnTo>
                    <a:pt x="286761" y="1137557"/>
                  </a:lnTo>
                  <a:lnTo>
                    <a:pt x="346633" y="1091293"/>
                  </a:lnTo>
                  <a:lnTo>
                    <a:pt x="401061" y="1039586"/>
                  </a:lnTo>
                  <a:lnTo>
                    <a:pt x="477261" y="1009650"/>
                  </a:lnTo>
                  <a:lnTo>
                    <a:pt x="624218" y="974272"/>
                  </a:lnTo>
                  <a:lnTo>
                    <a:pt x="787504" y="941615"/>
                  </a:lnTo>
                  <a:lnTo>
                    <a:pt x="961675" y="908957"/>
                  </a:lnTo>
                  <a:lnTo>
                    <a:pt x="1043318" y="884465"/>
                  </a:lnTo>
                  <a:lnTo>
                    <a:pt x="1119518" y="810986"/>
                  </a:lnTo>
                  <a:lnTo>
                    <a:pt x="1171225" y="729343"/>
                  </a:lnTo>
                  <a:lnTo>
                    <a:pt x="1187554" y="631372"/>
                  </a:lnTo>
                  <a:lnTo>
                    <a:pt x="1182111" y="468086"/>
                  </a:lnTo>
                  <a:lnTo>
                    <a:pt x="1171225" y="29936"/>
                  </a:lnTo>
                  <a:lnTo>
                    <a:pt x="1261033" y="0"/>
                  </a:lnTo>
                  <a:lnTo>
                    <a:pt x="1271918" y="492579"/>
                  </a:lnTo>
                  <a:lnTo>
                    <a:pt x="1271918" y="642257"/>
                  </a:lnTo>
                  <a:lnTo>
                    <a:pt x="1241983" y="767443"/>
                  </a:lnTo>
                  <a:lnTo>
                    <a:pt x="1176668" y="868136"/>
                  </a:lnTo>
                  <a:lnTo>
                    <a:pt x="1073254" y="955222"/>
                  </a:lnTo>
                  <a:lnTo>
                    <a:pt x="1032433" y="990600"/>
                  </a:lnTo>
                  <a:lnTo>
                    <a:pt x="659597" y="1058636"/>
                  </a:lnTo>
                  <a:lnTo>
                    <a:pt x="477261" y="1091293"/>
                  </a:lnTo>
                  <a:lnTo>
                    <a:pt x="379290" y="1151165"/>
                  </a:lnTo>
                  <a:lnTo>
                    <a:pt x="341190" y="1197429"/>
                  </a:lnTo>
                  <a:lnTo>
                    <a:pt x="75345" y="1752932"/>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Freeform: Shape 25">
              <a:extLst>
                <a:ext uri="{FF2B5EF4-FFF2-40B4-BE49-F238E27FC236}">
                  <a16:creationId xmlns:a16="http://schemas.microsoft.com/office/drawing/2014/main" id="{95331263-D435-4514-AA32-4358DAE24D05}"/>
                </a:ext>
              </a:extLst>
            </p:cNvPr>
            <p:cNvSpPr/>
            <p:nvPr/>
          </p:nvSpPr>
          <p:spPr>
            <a:xfrm>
              <a:off x="5672138" y="3657600"/>
              <a:ext cx="450056" cy="735806"/>
            </a:xfrm>
            <a:custGeom>
              <a:avLst/>
              <a:gdLst>
                <a:gd name="connsiteX0" fmla="*/ 0 w 450056"/>
                <a:gd name="connsiteY0" fmla="*/ 271463 h 735806"/>
                <a:gd name="connsiteX1" fmla="*/ 319087 w 450056"/>
                <a:gd name="connsiteY1" fmla="*/ 171450 h 735806"/>
                <a:gd name="connsiteX2" fmla="*/ 326231 w 450056"/>
                <a:gd name="connsiteY2" fmla="*/ 150019 h 735806"/>
                <a:gd name="connsiteX3" fmla="*/ 323850 w 450056"/>
                <a:gd name="connsiteY3" fmla="*/ 2381 h 735806"/>
                <a:gd name="connsiteX4" fmla="*/ 411956 w 450056"/>
                <a:gd name="connsiteY4" fmla="*/ 0 h 735806"/>
                <a:gd name="connsiteX5" fmla="*/ 450056 w 450056"/>
                <a:gd name="connsiteY5" fmla="*/ 45244 h 735806"/>
                <a:gd name="connsiteX6" fmla="*/ 402431 w 450056"/>
                <a:gd name="connsiteY6" fmla="*/ 140494 h 735806"/>
                <a:gd name="connsiteX7" fmla="*/ 423862 w 450056"/>
                <a:gd name="connsiteY7" fmla="*/ 666750 h 735806"/>
                <a:gd name="connsiteX8" fmla="*/ 357187 w 450056"/>
                <a:gd name="connsiteY8" fmla="*/ 735806 h 735806"/>
                <a:gd name="connsiteX9" fmla="*/ 290512 w 450056"/>
                <a:gd name="connsiteY9" fmla="*/ 657225 h 735806"/>
                <a:gd name="connsiteX10" fmla="*/ 335756 w 450056"/>
                <a:gd name="connsiteY10" fmla="*/ 614363 h 735806"/>
                <a:gd name="connsiteX11" fmla="*/ 323850 w 450056"/>
                <a:gd name="connsiteY11" fmla="*/ 261938 h 735806"/>
                <a:gd name="connsiteX12" fmla="*/ 4762 w 450056"/>
                <a:gd name="connsiteY12" fmla="*/ 359569 h 735806"/>
                <a:gd name="connsiteX13" fmla="*/ 0 w 450056"/>
                <a:gd name="connsiteY13" fmla="*/ 271463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0056" h="735806">
                  <a:moveTo>
                    <a:pt x="0" y="271463"/>
                  </a:moveTo>
                  <a:lnTo>
                    <a:pt x="319087" y="171450"/>
                  </a:lnTo>
                  <a:lnTo>
                    <a:pt x="326231" y="150019"/>
                  </a:lnTo>
                  <a:cubicBezTo>
                    <a:pt x="325437" y="100806"/>
                    <a:pt x="324644" y="51594"/>
                    <a:pt x="323850" y="2381"/>
                  </a:cubicBezTo>
                  <a:lnTo>
                    <a:pt x="411956" y="0"/>
                  </a:lnTo>
                  <a:lnTo>
                    <a:pt x="450056" y="45244"/>
                  </a:lnTo>
                  <a:lnTo>
                    <a:pt x="402431" y="140494"/>
                  </a:lnTo>
                  <a:lnTo>
                    <a:pt x="423862" y="666750"/>
                  </a:lnTo>
                  <a:lnTo>
                    <a:pt x="357187" y="735806"/>
                  </a:lnTo>
                  <a:lnTo>
                    <a:pt x="290512" y="657225"/>
                  </a:lnTo>
                  <a:lnTo>
                    <a:pt x="335756" y="614363"/>
                  </a:lnTo>
                  <a:lnTo>
                    <a:pt x="323850" y="261938"/>
                  </a:lnTo>
                  <a:lnTo>
                    <a:pt x="4762" y="359569"/>
                  </a:lnTo>
                  <a:cubicBezTo>
                    <a:pt x="5556" y="331788"/>
                    <a:pt x="6349" y="304006"/>
                    <a:pt x="0" y="271463"/>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7" name="Freeform: Shape 26">
              <a:extLst>
                <a:ext uri="{FF2B5EF4-FFF2-40B4-BE49-F238E27FC236}">
                  <a16:creationId xmlns:a16="http://schemas.microsoft.com/office/drawing/2014/main" id="{479E6D60-CC23-4244-9D3B-A7D1A2F9E789}"/>
                </a:ext>
              </a:extLst>
            </p:cNvPr>
            <p:cNvSpPr/>
            <p:nvPr/>
          </p:nvSpPr>
          <p:spPr>
            <a:xfrm>
              <a:off x="5193437" y="44388"/>
              <a:ext cx="1944209" cy="1482570"/>
            </a:xfrm>
            <a:custGeom>
              <a:avLst/>
              <a:gdLst>
                <a:gd name="connsiteX0" fmla="*/ 0 w 1908699"/>
                <a:gd name="connsiteY0" fmla="*/ 8877 h 1056442"/>
                <a:gd name="connsiteX1" fmla="*/ 1908699 w 1908699"/>
                <a:gd name="connsiteY1" fmla="*/ 0 h 1056442"/>
                <a:gd name="connsiteX2" fmla="*/ 1908699 w 1908699"/>
                <a:gd name="connsiteY2" fmla="*/ 1047565 h 1056442"/>
                <a:gd name="connsiteX3" fmla="*/ 914400 w 1908699"/>
                <a:gd name="connsiteY3" fmla="*/ 1056442 h 1056442"/>
                <a:gd name="connsiteX4" fmla="*/ 541538 w 1908699"/>
                <a:gd name="connsiteY4" fmla="*/ 1012054 h 1056442"/>
                <a:gd name="connsiteX5" fmla="*/ 79899 w 1908699"/>
                <a:gd name="connsiteY5" fmla="*/ 372862 h 1056442"/>
                <a:gd name="connsiteX6" fmla="*/ 0 w 1908699"/>
                <a:gd name="connsiteY6" fmla="*/ 8877 h 1056442"/>
                <a:gd name="connsiteX0" fmla="*/ 0 w 1899821"/>
                <a:gd name="connsiteY0" fmla="*/ 0 h 1473693"/>
                <a:gd name="connsiteX1" fmla="*/ 1899821 w 1899821"/>
                <a:gd name="connsiteY1" fmla="*/ 417251 h 1473693"/>
                <a:gd name="connsiteX2" fmla="*/ 1899821 w 1899821"/>
                <a:gd name="connsiteY2" fmla="*/ 1464816 h 1473693"/>
                <a:gd name="connsiteX3" fmla="*/ 905522 w 1899821"/>
                <a:gd name="connsiteY3" fmla="*/ 1473693 h 1473693"/>
                <a:gd name="connsiteX4" fmla="*/ 532660 w 1899821"/>
                <a:gd name="connsiteY4" fmla="*/ 1429305 h 1473693"/>
                <a:gd name="connsiteX5" fmla="*/ 71021 w 1899821"/>
                <a:gd name="connsiteY5" fmla="*/ 790113 h 1473693"/>
                <a:gd name="connsiteX6" fmla="*/ 0 w 1899821"/>
                <a:gd name="connsiteY6" fmla="*/ 0 h 1473693"/>
                <a:gd name="connsiteX0" fmla="*/ 0 w 1944209"/>
                <a:gd name="connsiteY0" fmla="*/ 8877 h 1482570"/>
                <a:gd name="connsiteX1" fmla="*/ 1944209 w 1944209"/>
                <a:gd name="connsiteY1" fmla="*/ 0 h 1482570"/>
                <a:gd name="connsiteX2" fmla="*/ 1899821 w 1944209"/>
                <a:gd name="connsiteY2" fmla="*/ 1473693 h 1482570"/>
                <a:gd name="connsiteX3" fmla="*/ 905522 w 1944209"/>
                <a:gd name="connsiteY3" fmla="*/ 1482570 h 1482570"/>
                <a:gd name="connsiteX4" fmla="*/ 532660 w 1944209"/>
                <a:gd name="connsiteY4" fmla="*/ 1438182 h 1482570"/>
                <a:gd name="connsiteX5" fmla="*/ 71021 w 1944209"/>
                <a:gd name="connsiteY5" fmla="*/ 798990 h 1482570"/>
                <a:gd name="connsiteX6" fmla="*/ 0 w 1944209"/>
                <a:gd name="connsiteY6" fmla="*/ 8877 h 148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209" h="1482570">
                  <a:moveTo>
                    <a:pt x="0" y="8877"/>
                  </a:moveTo>
                  <a:lnTo>
                    <a:pt x="1944209" y="0"/>
                  </a:lnTo>
                  <a:lnTo>
                    <a:pt x="1899821" y="1473693"/>
                  </a:lnTo>
                  <a:lnTo>
                    <a:pt x="905522" y="1482570"/>
                  </a:lnTo>
                  <a:lnTo>
                    <a:pt x="532660" y="1438182"/>
                  </a:lnTo>
                  <a:lnTo>
                    <a:pt x="71021" y="798990"/>
                  </a:lnTo>
                  <a:lnTo>
                    <a:pt x="0" y="88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 name="Freeform: Shape 27">
              <a:extLst>
                <a:ext uri="{FF2B5EF4-FFF2-40B4-BE49-F238E27FC236}">
                  <a16:creationId xmlns:a16="http://schemas.microsoft.com/office/drawing/2014/main" id="{957C7A04-2A16-46E8-8C3A-7EAAE0CA008F}"/>
                </a:ext>
              </a:extLst>
            </p:cNvPr>
            <p:cNvSpPr/>
            <p:nvPr/>
          </p:nvSpPr>
          <p:spPr>
            <a:xfrm>
              <a:off x="3007519" y="1488281"/>
              <a:ext cx="269081" cy="323851"/>
            </a:xfrm>
            <a:custGeom>
              <a:avLst/>
              <a:gdLst>
                <a:gd name="connsiteX0" fmla="*/ 0 w 273844"/>
                <a:gd name="connsiteY0" fmla="*/ 223838 h 328613"/>
                <a:gd name="connsiteX1" fmla="*/ 173832 w 273844"/>
                <a:gd name="connsiteY1" fmla="*/ 0 h 328613"/>
                <a:gd name="connsiteX2" fmla="*/ 273844 w 273844"/>
                <a:gd name="connsiteY2" fmla="*/ 45244 h 328613"/>
                <a:gd name="connsiteX3" fmla="*/ 211932 w 273844"/>
                <a:gd name="connsiteY3" fmla="*/ 147638 h 328613"/>
                <a:gd name="connsiteX4" fmla="*/ 164307 w 273844"/>
                <a:gd name="connsiteY4" fmla="*/ 121444 h 328613"/>
                <a:gd name="connsiteX5" fmla="*/ 26194 w 273844"/>
                <a:gd name="connsiteY5" fmla="*/ 328613 h 328613"/>
                <a:gd name="connsiteX6" fmla="*/ 0 w 273844"/>
                <a:gd name="connsiteY6" fmla="*/ 223838 h 328613"/>
                <a:gd name="connsiteX0" fmla="*/ 0 w 264319"/>
                <a:gd name="connsiteY0" fmla="*/ 211932 h 328613"/>
                <a:gd name="connsiteX1" fmla="*/ 164307 w 264319"/>
                <a:gd name="connsiteY1" fmla="*/ 0 h 328613"/>
                <a:gd name="connsiteX2" fmla="*/ 264319 w 264319"/>
                <a:gd name="connsiteY2" fmla="*/ 45244 h 328613"/>
                <a:gd name="connsiteX3" fmla="*/ 202407 w 264319"/>
                <a:gd name="connsiteY3" fmla="*/ 147638 h 328613"/>
                <a:gd name="connsiteX4" fmla="*/ 154782 w 264319"/>
                <a:gd name="connsiteY4" fmla="*/ 121444 h 328613"/>
                <a:gd name="connsiteX5" fmla="*/ 16669 w 264319"/>
                <a:gd name="connsiteY5" fmla="*/ 328613 h 328613"/>
                <a:gd name="connsiteX6" fmla="*/ 0 w 264319"/>
                <a:gd name="connsiteY6" fmla="*/ 211932 h 328613"/>
                <a:gd name="connsiteX0" fmla="*/ 0 w 264319"/>
                <a:gd name="connsiteY0" fmla="*/ 211932 h 323851"/>
                <a:gd name="connsiteX1" fmla="*/ 164307 w 264319"/>
                <a:gd name="connsiteY1" fmla="*/ 0 h 323851"/>
                <a:gd name="connsiteX2" fmla="*/ 264319 w 264319"/>
                <a:gd name="connsiteY2" fmla="*/ 45244 h 323851"/>
                <a:gd name="connsiteX3" fmla="*/ 202407 w 264319"/>
                <a:gd name="connsiteY3" fmla="*/ 147638 h 323851"/>
                <a:gd name="connsiteX4" fmla="*/ 154782 w 264319"/>
                <a:gd name="connsiteY4" fmla="*/ 121444 h 323851"/>
                <a:gd name="connsiteX5" fmla="*/ 19051 w 264319"/>
                <a:gd name="connsiteY5" fmla="*/ 323851 h 323851"/>
                <a:gd name="connsiteX6" fmla="*/ 0 w 264319"/>
                <a:gd name="connsiteY6" fmla="*/ 211932 h 323851"/>
                <a:gd name="connsiteX0" fmla="*/ 0 w 269081"/>
                <a:gd name="connsiteY0" fmla="*/ 216694 h 323851"/>
                <a:gd name="connsiteX1" fmla="*/ 169069 w 269081"/>
                <a:gd name="connsiteY1" fmla="*/ 0 h 323851"/>
                <a:gd name="connsiteX2" fmla="*/ 269081 w 269081"/>
                <a:gd name="connsiteY2" fmla="*/ 45244 h 323851"/>
                <a:gd name="connsiteX3" fmla="*/ 207169 w 269081"/>
                <a:gd name="connsiteY3" fmla="*/ 147638 h 323851"/>
                <a:gd name="connsiteX4" fmla="*/ 159544 w 269081"/>
                <a:gd name="connsiteY4" fmla="*/ 121444 h 323851"/>
                <a:gd name="connsiteX5" fmla="*/ 23813 w 269081"/>
                <a:gd name="connsiteY5" fmla="*/ 323851 h 323851"/>
                <a:gd name="connsiteX6" fmla="*/ 0 w 269081"/>
                <a:gd name="connsiteY6" fmla="*/ 216694 h 32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081" h="323851">
                  <a:moveTo>
                    <a:pt x="0" y="216694"/>
                  </a:moveTo>
                  <a:lnTo>
                    <a:pt x="169069" y="0"/>
                  </a:lnTo>
                  <a:lnTo>
                    <a:pt x="269081" y="45244"/>
                  </a:lnTo>
                  <a:lnTo>
                    <a:pt x="207169" y="147638"/>
                  </a:lnTo>
                  <a:lnTo>
                    <a:pt x="159544" y="121444"/>
                  </a:lnTo>
                  <a:lnTo>
                    <a:pt x="23813" y="323851"/>
                  </a:lnTo>
                  <a:lnTo>
                    <a:pt x="0" y="216694"/>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9" name="TextBox 28">
              <a:extLst>
                <a:ext uri="{FF2B5EF4-FFF2-40B4-BE49-F238E27FC236}">
                  <a16:creationId xmlns:a16="http://schemas.microsoft.com/office/drawing/2014/main" id="{E312E4AE-615B-4C1E-8DAB-22119BE30BA8}"/>
                </a:ext>
              </a:extLst>
            </p:cNvPr>
            <p:cNvSpPr txBox="1"/>
            <p:nvPr/>
          </p:nvSpPr>
          <p:spPr>
            <a:xfrm>
              <a:off x="4540499" y="-416484"/>
              <a:ext cx="2438184" cy="877356"/>
            </a:xfrm>
            <a:prstGeom prst="rect">
              <a:avLst/>
            </a:prstGeom>
            <a:noFill/>
          </p:spPr>
          <p:txBody>
            <a:bodyPr wrap="square" rtlCol="0">
              <a:spAutoFit/>
            </a:bodyPr>
            <a:lstStyle/>
            <a:p>
              <a:pPr algn="ctr" defTabSz="457200"/>
              <a:r>
                <a:rPr lang="en-US" sz="1200" dirty="0">
                  <a:solidFill>
                    <a:prstClr val="black"/>
                  </a:solidFill>
                  <a:latin typeface="Arial" panose="020B0604020202020204" pitchFamily="34" charset="0"/>
                  <a:cs typeface="Arial" panose="020B0604020202020204" pitchFamily="34" charset="0"/>
                </a:rPr>
                <a:t>April Cove </a:t>
              </a:r>
            </a:p>
            <a:p>
              <a:pPr algn="ctr" defTabSz="457200"/>
              <a:r>
                <a:rPr lang="en-US" sz="1200" dirty="0">
                  <a:solidFill>
                    <a:prstClr val="black"/>
                  </a:solidFill>
                  <a:latin typeface="Arial" panose="020B0604020202020204" pitchFamily="34" charset="0"/>
                  <a:cs typeface="Arial" panose="020B0604020202020204" pitchFamily="34" charset="0"/>
                </a:rPr>
                <a:t>Subdivision and Road Map</a:t>
              </a:r>
            </a:p>
          </p:txBody>
        </p:sp>
        <p:sp>
          <p:nvSpPr>
            <p:cNvPr id="31" name="Freeform: Shape 30">
              <a:extLst>
                <a:ext uri="{FF2B5EF4-FFF2-40B4-BE49-F238E27FC236}">
                  <a16:creationId xmlns:a16="http://schemas.microsoft.com/office/drawing/2014/main" id="{2DFF26B9-1484-46AE-A34C-29813AC8B167}"/>
                </a:ext>
              </a:extLst>
            </p:cNvPr>
            <p:cNvSpPr/>
            <p:nvPr/>
          </p:nvSpPr>
          <p:spPr>
            <a:xfrm>
              <a:off x="5759591" y="4790528"/>
              <a:ext cx="955621" cy="1402488"/>
            </a:xfrm>
            <a:custGeom>
              <a:avLst/>
              <a:gdLst>
                <a:gd name="connsiteX0" fmla="*/ 0 w 1908699"/>
                <a:gd name="connsiteY0" fmla="*/ 8877 h 1056442"/>
                <a:gd name="connsiteX1" fmla="*/ 1908699 w 1908699"/>
                <a:gd name="connsiteY1" fmla="*/ 0 h 1056442"/>
                <a:gd name="connsiteX2" fmla="*/ 1908699 w 1908699"/>
                <a:gd name="connsiteY2" fmla="*/ 1047565 h 1056442"/>
                <a:gd name="connsiteX3" fmla="*/ 914400 w 1908699"/>
                <a:gd name="connsiteY3" fmla="*/ 1056442 h 1056442"/>
                <a:gd name="connsiteX4" fmla="*/ 541538 w 1908699"/>
                <a:gd name="connsiteY4" fmla="*/ 1012054 h 1056442"/>
                <a:gd name="connsiteX5" fmla="*/ 79899 w 1908699"/>
                <a:gd name="connsiteY5" fmla="*/ 372862 h 1056442"/>
                <a:gd name="connsiteX6" fmla="*/ 0 w 1908699"/>
                <a:gd name="connsiteY6" fmla="*/ 8877 h 1056442"/>
                <a:gd name="connsiteX0" fmla="*/ 0 w 1899821"/>
                <a:gd name="connsiteY0" fmla="*/ 0 h 1473693"/>
                <a:gd name="connsiteX1" fmla="*/ 1899821 w 1899821"/>
                <a:gd name="connsiteY1" fmla="*/ 417251 h 1473693"/>
                <a:gd name="connsiteX2" fmla="*/ 1899821 w 1899821"/>
                <a:gd name="connsiteY2" fmla="*/ 1464816 h 1473693"/>
                <a:gd name="connsiteX3" fmla="*/ 905522 w 1899821"/>
                <a:gd name="connsiteY3" fmla="*/ 1473693 h 1473693"/>
                <a:gd name="connsiteX4" fmla="*/ 532660 w 1899821"/>
                <a:gd name="connsiteY4" fmla="*/ 1429305 h 1473693"/>
                <a:gd name="connsiteX5" fmla="*/ 71021 w 1899821"/>
                <a:gd name="connsiteY5" fmla="*/ 790113 h 1473693"/>
                <a:gd name="connsiteX6" fmla="*/ 0 w 1899821"/>
                <a:gd name="connsiteY6" fmla="*/ 0 h 1473693"/>
                <a:gd name="connsiteX0" fmla="*/ 0 w 1944209"/>
                <a:gd name="connsiteY0" fmla="*/ 8877 h 1482570"/>
                <a:gd name="connsiteX1" fmla="*/ 1944209 w 1944209"/>
                <a:gd name="connsiteY1" fmla="*/ 0 h 1482570"/>
                <a:gd name="connsiteX2" fmla="*/ 1899821 w 1944209"/>
                <a:gd name="connsiteY2" fmla="*/ 1473693 h 1482570"/>
                <a:gd name="connsiteX3" fmla="*/ 905522 w 1944209"/>
                <a:gd name="connsiteY3" fmla="*/ 1482570 h 1482570"/>
                <a:gd name="connsiteX4" fmla="*/ 532660 w 1944209"/>
                <a:gd name="connsiteY4" fmla="*/ 1438182 h 1482570"/>
                <a:gd name="connsiteX5" fmla="*/ 71021 w 1944209"/>
                <a:gd name="connsiteY5" fmla="*/ 798990 h 1482570"/>
                <a:gd name="connsiteX6" fmla="*/ 0 w 1944209"/>
                <a:gd name="connsiteY6" fmla="*/ 8877 h 1482570"/>
                <a:gd name="connsiteX0" fmla="*/ 0 w 2210540"/>
                <a:gd name="connsiteY0" fmla="*/ 0 h 1544715"/>
                <a:gd name="connsiteX1" fmla="*/ 2210540 w 2210540"/>
                <a:gd name="connsiteY1" fmla="*/ 62145 h 1544715"/>
                <a:gd name="connsiteX2" fmla="*/ 2166152 w 2210540"/>
                <a:gd name="connsiteY2" fmla="*/ 1535838 h 1544715"/>
                <a:gd name="connsiteX3" fmla="*/ 1171853 w 2210540"/>
                <a:gd name="connsiteY3" fmla="*/ 1544715 h 1544715"/>
                <a:gd name="connsiteX4" fmla="*/ 798991 w 2210540"/>
                <a:gd name="connsiteY4" fmla="*/ 1500327 h 1544715"/>
                <a:gd name="connsiteX5" fmla="*/ 337352 w 2210540"/>
                <a:gd name="connsiteY5" fmla="*/ 861135 h 1544715"/>
                <a:gd name="connsiteX6" fmla="*/ 0 w 2210540"/>
                <a:gd name="connsiteY6" fmla="*/ 0 h 1544715"/>
                <a:gd name="connsiteX0" fmla="*/ 4502 w 2215042"/>
                <a:gd name="connsiteY0" fmla="*/ 0 h 1544715"/>
                <a:gd name="connsiteX1" fmla="*/ 2215042 w 2215042"/>
                <a:gd name="connsiteY1" fmla="*/ 62145 h 1544715"/>
                <a:gd name="connsiteX2" fmla="*/ 2170654 w 2215042"/>
                <a:gd name="connsiteY2" fmla="*/ 1535838 h 1544715"/>
                <a:gd name="connsiteX3" fmla="*/ 1176355 w 2215042"/>
                <a:gd name="connsiteY3" fmla="*/ 1544715 h 1544715"/>
                <a:gd name="connsiteX4" fmla="*/ 803493 w 2215042"/>
                <a:gd name="connsiteY4" fmla="*/ 1500327 h 1544715"/>
                <a:gd name="connsiteX5" fmla="*/ 341854 w 2215042"/>
                <a:gd name="connsiteY5" fmla="*/ 861135 h 1544715"/>
                <a:gd name="connsiteX6" fmla="*/ 4502 w 2215042"/>
                <a:gd name="connsiteY6" fmla="*/ 0 h 1544715"/>
                <a:gd name="connsiteX0" fmla="*/ 0 w 2210540"/>
                <a:gd name="connsiteY0" fmla="*/ 0 h 1544715"/>
                <a:gd name="connsiteX1" fmla="*/ 2210540 w 2210540"/>
                <a:gd name="connsiteY1" fmla="*/ 62145 h 1544715"/>
                <a:gd name="connsiteX2" fmla="*/ 2166152 w 2210540"/>
                <a:gd name="connsiteY2" fmla="*/ 1535838 h 1544715"/>
                <a:gd name="connsiteX3" fmla="*/ 1171853 w 2210540"/>
                <a:gd name="connsiteY3" fmla="*/ 1544715 h 1544715"/>
                <a:gd name="connsiteX4" fmla="*/ 798991 w 2210540"/>
                <a:gd name="connsiteY4" fmla="*/ 1500327 h 1544715"/>
                <a:gd name="connsiteX5" fmla="*/ 337352 w 2210540"/>
                <a:gd name="connsiteY5" fmla="*/ 861135 h 1544715"/>
                <a:gd name="connsiteX6" fmla="*/ 0 w 2210540"/>
                <a:gd name="connsiteY6" fmla="*/ 0 h 1544715"/>
                <a:gd name="connsiteX0" fmla="*/ 0 w 2210540"/>
                <a:gd name="connsiteY0" fmla="*/ 0 h 1544715"/>
                <a:gd name="connsiteX1" fmla="*/ 2210540 w 2210540"/>
                <a:gd name="connsiteY1" fmla="*/ 62145 h 1544715"/>
                <a:gd name="connsiteX2" fmla="*/ 2166152 w 2210540"/>
                <a:gd name="connsiteY2" fmla="*/ 1535838 h 1544715"/>
                <a:gd name="connsiteX3" fmla="*/ 1171853 w 2210540"/>
                <a:gd name="connsiteY3" fmla="*/ 1544715 h 1544715"/>
                <a:gd name="connsiteX4" fmla="*/ 798991 w 2210540"/>
                <a:gd name="connsiteY4" fmla="*/ 1500327 h 1544715"/>
                <a:gd name="connsiteX5" fmla="*/ 337352 w 2210540"/>
                <a:gd name="connsiteY5" fmla="*/ 861135 h 1544715"/>
                <a:gd name="connsiteX6" fmla="*/ 0 w 2210540"/>
                <a:gd name="connsiteY6" fmla="*/ 0 h 1544715"/>
                <a:gd name="connsiteX0" fmla="*/ 58160 w 2268700"/>
                <a:gd name="connsiteY0" fmla="*/ 0 h 1544715"/>
                <a:gd name="connsiteX1" fmla="*/ 2268700 w 2268700"/>
                <a:gd name="connsiteY1" fmla="*/ 62145 h 1544715"/>
                <a:gd name="connsiteX2" fmla="*/ 2224312 w 2268700"/>
                <a:gd name="connsiteY2" fmla="*/ 1535838 h 1544715"/>
                <a:gd name="connsiteX3" fmla="*/ 1230013 w 2268700"/>
                <a:gd name="connsiteY3" fmla="*/ 1544715 h 1544715"/>
                <a:gd name="connsiteX4" fmla="*/ 857151 w 2268700"/>
                <a:gd name="connsiteY4" fmla="*/ 1500327 h 1544715"/>
                <a:gd name="connsiteX5" fmla="*/ 31181 w 2268700"/>
                <a:gd name="connsiteY5" fmla="*/ 613485 h 1544715"/>
                <a:gd name="connsiteX6" fmla="*/ 58160 w 2268700"/>
                <a:gd name="connsiteY6" fmla="*/ 0 h 1544715"/>
                <a:gd name="connsiteX0" fmla="*/ 26979 w 2237519"/>
                <a:gd name="connsiteY0" fmla="*/ 0 h 1544715"/>
                <a:gd name="connsiteX1" fmla="*/ 2237519 w 2237519"/>
                <a:gd name="connsiteY1" fmla="*/ 62145 h 1544715"/>
                <a:gd name="connsiteX2" fmla="*/ 2193131 w 2237519"/>
                <a:gd name="connsiteY2" fmla="*/ 1535838 h 1544715"/>
                <a:gd name="connsiteX3" fmla="*/ 1198832 w 2237519"/>
                <a:gd name="connsiteY3" fmla="*/ 1544715 h 1544715"/>
                <a:gd name="connsiteX4" fmla="*/ 825970 w 2237519"/>
                <a:gd name="connsiteY4" fmla="*/ 1500327 h 1544715"/>
                <a:gd name="connsiteX5" fmla="*/ 0 w 2237519"/>
                <a:gd name="connsiteY5" fmla="*/ 613485 h 1544715"/>
                <a:gd name="connsiteX6" fmla="*/ 26979 w 2237519"/>
                <a:gd name="connsiteY6" fmla="*/ 0 h 1544715"/>
                <a:gd name="connsiteX0" fmla="*/ 26979 w 2237519"/>
                <a:gd name="connsiteY0" fmla="*/ 0 h 1544715"/>
                <a:gd name="connsiteX1" fmla="*/ 2237519 w 2237519"/>
                <a:gd name="connsiteY1" fmla="*/ 62145 h 1544715"/>
                <a:gd name="connsiteX2" fmla="*/ 2193131 w 2237519"/>
                <a:gd name="connsiteY2" fmla="*/ 1535838 h 1544715"/>
                <a:gd name="connsiteX3" fmla="*/ 1198832 w 2237519"/>
                <a:gd name="connsiteY3" fmla="*/ 1544715 h 1544715"/>
                <a:gd name="connsiteX4" fmla="*/ 825970 w 2237519"/>
                <a:gd name="connsiteY4" fmla="*/ 1500327 h 1544715"/>
                <a:gd name="connsiteX5" fmla="*/ 0 w 2237519"/>
                <a:gd name="connsiteY5" fmla="*/ 613485 h 1544715"/>
                <a:gd name="connsiteX6" fmla="*/ 26979 w 2237519"/>
                <a:gd name="connsiteY6" fmla="*/ 0 h 1544715"/>
                <a:gd name="connsiteX0" fmla="*/ 0 w 2255784"/>
                <a:gd name="connsiteY0" fmla="*/ 0 h 1573290"/>
                <a:gd name="connsiteX1" fmla="*/ 2255784 w 2255784"/>
                <a:gd name="connsiteY1" fmla="*/ 90720 h 1573290"/>
                <a:gd name="connsiteX2" fmla="*/ 2211396 w 2255784"/>
                <a:gd name="connsiteY2" fmla="*/ 1564413 h 1573290"/>
                <a:gd name="connsiteX3" fmla="*/ 1217097 w 2255784"/>
                <a:gd name="connsiteY3" fmla="*/ 1573290 h 1573290"/>
                <a:gd name="connsiteX4" fmla="*/ 844235 w 2255784"/>
                <a:gd name="connsiteY4" fmla="*/ 1528902 h 1573290"/>
                <a:gd name="connsiteX5" fmla="*/ 18265 w 2255784"/>
                <a:gd name="connsiteY5" fmla="*/ 642060 h 1573290"/>
                <a:gd name="connsiteX6" fmla="*/ 0 w 2255784"/>
                <a:gd name="connsiteY6" fmla="*/ 0 h 1573290"/>
                <a:gd name="connsiteX0" fmla="*/ 0 w 2211396"/>
                <a:gd name="connsiteY0" fmla="*/ 0 h 1573290"/>
                <a:gd name="connsiteX1" fmla="*/ 710353 w 2211396"/>
                <a:gd name="connsiteY1" fmla="*/ 78814 h 1573290"/>
                <a:gd name="connsiteX2" fmla="*/ 2211396 w 2211396"/>
                <a:gd name="connsiteY2" fmla="*/ 1564413 h 1573290"/>
                <a:gd name="connsiteX3" fmla="*/ 1217097 w 2211396"/>
                <a:gd name="connsiteY3" fmla="*/ 1573290 h 1573290"/>
                <a:gd name="connsiteX4" fmla="*/ 844235 w 2211396"/>
                <a:gd name="connsiteY4" fmla="*/ 1528902 h 1573290"/>
                <a:gd name="connsiteX5" fmla="*/ 18265 w 2211396"/>
                <a:gd name="connsiteY5" fmla="*/ 642060 h 1573290"/>
                <a:gd name="connsiteX6" fmla="*/ 0 w 2211396"/>
                <a:gd name="connsiteY6" fmla="*/ 0 h 1573290"/>
                <a:gd name="connsiteX0" fmla="*/ 0 w 2211396"/>
                <a:gd name="connsiteY0" fmla="*/ 0 h 1573290"/>
                <a:gd name="connsiteX1" fmla="*/ 924666 w 2211396"/>
                <a:gd name="connsiteY1" fmla="*/ 69289 h 1573290"/>
                <a:gd name="connsiteX2" fmla="*/ 2211396 w 2211396"/>
                <a:gd name="connsiteY2" fmla="*/ 1564413 h 1573290"/>
                <a:gd name="connsiteX3" fmla="*/ 1217097 w 2211396"/>
                <a:gd name="connsiteY3" fmla="*/ 1573290 h 1573290"/>
                <a:gd name="connsiteX4" fmla="*/ 844235 w 2211396"/>
                <a:gd name="connsiteY4" fmla="*/ 1528902 h 1573290"/>
                <a:gd name="connsiteX5" fmla="*/ 18265 w 2211396"/>
                <a:gd name="connsiteY5" fmla="*/ 642060 h 1573290"/>
                <a:gd name="connsiteX6" fmla="*/ 0 w 2211396"/>
                <a:gd name="connsiteY6" fmla="*/ 0 h 1573290"/>
                <a:gd name="connsiteX0" fmla="*/ 0 w 2211396"/>
                <a:gd name="connsiteY0" fmla="*/ 0 h 1564413"/>
                <a:gd name="connsiteX1" fmla="*/ 924666 w 2211396"/>
                <a:gd name="connsiteY1" fmla="*/ 69289 h 1564413"/>
                <a:gd name="connsiteX2" fmla="*/ 2211396 w 2211396"/>
                <a:gd name="connsiteY2" fmla="*/ 1564413 h 1564413"/>
                <a:gd name="connsiteX3" fmla="*/ 844235 w 2211396"/>
                <a:gd name="connsiteY3" fmla="*/ 1528902 h 1564413"/>
                <a:gd name="connsiteX4" fmla="*/ 18265 w 2211396"/>
                <a:gd name="connsiteY4" fmla="*/ 642060 h 1564413"/>
                <a:gd name="connsiteX5" fmla="*/ 0 w 2211396"/>
                <a:gd name="connsiteY5" fmla="*/ 0 h 1564413"/>
                <a:gd name="connsiteX0" fmla="*/ 0 w 2211396"/>
                <a:gd name="connsiteY0" fmla="*/ 0 h 1564413"/>
                <a:gd name="connsiteX1" fmla="*/ 924666 w 2211396"/>
                <a:gd name="connsiteY1" fmla="*/ 69289 h 1564413"/>
                <a:gd name="connsiteX2" fmla="*/ 2211396 w 2211396"/>
                <a:gd name="connsiteY2" fmla="*/ 1564413 h 1564413"/>
                <a:gd name="connsiteX3" fmla="*/ 48897 w 2211396"/>
                <a:gd name="connsiteY3" fmla="*/ 1507471 h 1564413"/>
                <a:gd name="connsiteX4" fmla="*/ 18265 w 2211396"/>
                <a:gd name="connsiteY4" fmla="*/ 642060 h 1564413"/>
                <a:gd name="connsiteX5" fmla="*/ 0 w 2211396"/>
                <a:gd name="connsiteY5" fmla="*/ 0 h 1564413"/>
                <a:gd name="connsiteX0" fmla="*/ 0 w 2211396"/>
                <a:gd name="connsiteY0" fmla="*/ 0 h 1564413"/>
                <a:gd name="connsiteX1" fmla="*/ 924666 w 2211396"/>
                <a:gd name="connsiteY1" fmla="*/ 69289 h 1564413"/>
                <a:gd name="connsiteX2" fmla="*/ 2211396 w 2211396"/>
                <a:gd name="connsiteY2" fmla="*/ 1564413 h 1564413"/>
                <a:gd name="connsiteX3" fmla="*/ 48897 w 2211396"/>
                <a:gd name="connsiteY3" fmla="*/ 1507471 h 1564413"/>
                <a:gd name="connsiteX4" fmla="*/ 0 w 2211396"/>
                <a:gd name="connsiteY4" fmla="*/ 0 h 1564413"/>
                <a:gd name="connsiteX0" fmla="*/ 0 w 2211396"/>
                <a:gd name="connsiteY0" fmla="*/ 0 h 1564413"/>
                <a:gd name="connsiteX1" fmla="*/ 924666 w 2211396"/>
                <a:gd name="connsiteY1" fmla="*/ 69289 h 1564413"/>
                <a:gd name="connsiteX2" fmla="*/ 2211396 w 2211396"/>
                <a:gd name="connsiteY2" fmla="*/ 1564413 h 1564413"/>
                <a:gd name="connsiteX3" fmla="*/ 48897 w 2211396"/>
                <a:gd name="connsiteY3" fmla="*/ 1502709 h 1564413"/>
                <a:gd name="connsiteX4" fmla="*/ 0 w 2211396"/>
                <a:gd name="connsiteY4" fmla="*/ 0 h 1564413"/>
                <a:gd name="connsiteX0" fmla="*/ 0 w 924666"/>
                <a:gd name="connsiteY0" fmla="*/ 0 h 1502709"/>
                <a:gd name="connsiteX1" fmla="*/ 924666 w 924666"/>
                <a:gd name="connsiteY1" fmla="*/ 69289 h 1502709"/>
                <a:gd name="connsiteX2" fmla="*/ 592146 w 924666"/>
                <a:gd name="connsiteY2" fmla="*/ 1269138 h 1502709"/>
                <a:gd name="connsiteX3" fmla="*/ 48897 w 924666"/>
                <a:gd name="connsiteY3" fmla="*/ 1502709 h 1502709"/>
                <a:gd name="connsiteX4" fmla="*/ 0 w 924666"/>
                <a:gd name="connsiteY4" fmla="*/ 0 h 1502709"/>
                <a:gd name="connsiteX0" fmla="*/ 0 w 924666"/>
                <a:gd name="connsiteY0" fmla="*/ 0 h 1502709"/>
                <a:gd name="connsiteX1" fmla="*/ 924666 w 924666"/>
                <a:gd name="connsiteY1" fmla="*/ 69289 h 1502709"/>
                <a:gd name="connsiteX2" fmla="*/ 794552 w 924666"/>
                <a:gd name="connsiteY2" fmla="*/ 1402488 h 1502709"/>
                <a:gd name="connsiteX3" fmla="*/ 48897 w 924666"/>
                <a:gd name="connsiteY3" fmla="*/ 1502709 h 1502709"/>
                <a:gd name="connsiteX4" fmla="*/ 0 w 924666"/>
                <a:gd name="connsiteY4" fmla="*/ 0 h 1502709"/>
                <a:gd name="connsiteX0" fmla="*/ 0 w 924666"/>
                <a:gd name="connsiteY0" fmla="*/ 0 h 1402488"/>
                <a:gd name="connsiteX1" fmla="*/ 924666 w 924666"/>
                <a:gd name="connsiteY1" fmla="*/ 69289 h 1402488"/>
                <a:gd name="connsiteX2" fmla="*/ 794552 w 924666"/>
                <a:gd name="connsiteY2" fmla="*/ 1402488 h 1402488"/>
                <a:gd name="connsiteX3" fmla="*/ 8416 w 924666"/>
                <a:gd name="connsiteY3" fmla="*/ 1174096 h 1402488"/>
                <a:gd name="connsiteX4" fmla="*/ 0 w 924666"/>
                <a:gd name="connsiteY4" fmla="*/ 0 h 1402488"/>
                <a:gd name="connsiteX0" fmla="*/ 0 w 924666"/>
                <a:gd name="connsiteY0" fmla="*/ 0 h 1402488"/>
                <a:gd name="connsiteX1" fmla="*/ 924666 w 924666"/>
                <a:gd name="connsiteY1" fmla="*/ 69289 h 1402488"/>
                <a:gd name="connsiteX2" fmla="*/ 794552 w 924666"/>
                <a:gd name="connsiteY2" fmla="*/ 1402488 h 1402488"/>
                <a:gd name="connsiteX3" fmla="*/ 32229 w 924666"/>
                <a:gd name="connsiteY3" fmla="*/ 1381265 h 1402488"/>
                <a:gd name="connsiteX4" fmla="*/ 0 w 924666"/>
                <a:gd name="connsiteY4" fmla="*/ 0 h 1402488"/>
                <a:gd name="connsiteX0" fmla="*/ 0 w 794552"/>
                <a:gd name="connsiteY0" fmla="*/ 0 h 1402488"/>
                <a:gd name="connsiteX1" fmla="*/ 660347 w 794552"/>
                <a:gd name="connsiteY1" fmla="*/ 40714 h 1402488"/>
                <a:gd name="connsiteX2" fmla="*/ 794552 w 794552"/>
                <a:gd name="connsiteY2" fmla="*/ 1402488 h 1402488"/>
                <a:gd name="connsiteX3" fmla="*/ 32229 w 794552"/>
                <a:gd name="connsiteY3" fmla="*/ 1381265 h 1402488"/>
                <a:gd name="connsiteX4" fmla="*/ 0 w 794552"/>
                <a:gd name="connsiteY4" fmla="*/ 0 h 1402488"/>
                <a:gd name="connsiteX0" fmla="*/ 0 w 943715"/>
                <a:gd name="connsiteY0" fmla="*/ 0 h 1402488"/>
                <a:gd name="connsiteX1" fmla="*/ 943715 w 943715"/>
                <a:gd name="connsiteY1" fmla="*/ 40714 h 1402488"/>
                <a:gd name="connsiteX2" fmla="*/ 794552 w 943715"/>
                <a:gd name="connsiteY2" fmla="*/ 1402488 h 1402488"/>
                <a:gd name="connsiteX3" fmla="*/ 32229 w 943715"/>
                <a:gd name="connsiteY3" fmla="*/ 1381265 h 1402488"/>
                <a:gd name="connsiteX4" fmla="*/ 0 w 943715"/>
                <a:gd name="connsiteY4" fmla="*/ 0 h 1402488"/>
                <a:gd name="connsiteX0" fmla="*/ 0 w 955621"/>
                <a:gd name="connsiteY0" fmla="*/ 0 h 1402488"/>
                <a:gd name="connsiteX1" fmla="*/ 955621 w 955621"/>
                <a:gd name="connsiteY1" fmla="*/ 40714 h 1402488"/>
                <a:gd name="connsiteX2" fmla="*/ 806458 w 955621"/>
                <a:gd name="connsiteY2" fmla="*/ 1402488 h 1402488"/>
                <a:gd name="connsiteX3" fmla="*/ 44135 w 955621"/>
                <a:gd name="connsiteY3" fmla="*/ 1381265 h 1402488"/>
                <a:gd name="connsiteX4" fmla="*/ 0 w 955621"/>
                <a:gd name="connsiteY4" fmla="*/ 0 h 140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21" h="1402488">
                  <a:moveTo>
                    <a:pt x="0" y="0"/>
                  </a:moveTo>
                  <a:lnTo>
                    <a:pt x="955621" y="40714"/>
                  </a:lnTo>
                  <a:lnTo>
                    <a:pt x="806458" y="1402488"/>
                  </a:lnTo>
                  <a:lnTo>
                    <a:pt x="44135" y="1381265"/>
                  </a:lnTo>
                  <a:cubicBezTo>
                    <a:pt x="41330" y="989900"/>
                    <a:pt x="2805" y="39136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2" name="TextBox 31">
              <a:extLst>
                <a:ext uri="{FF2B5EF4-FFF2-40B4-BE49-F238E27FC236}">
                  <a16:creationId xmlns:a16="http://schemas.microsoft.com/office/drawing/2014/main" id="{5A0DA4F2-A087-4360-93E0-B956F5381E30}"/>
                </a:ext>
              </a:extLst>
            </p:cNvPr>
            <p:cNvSpPr txBox="1"/>
            <p:nvPr/>
          </p:nvSpPr>
          <p:spPr>
            <a:xfrm>
              <a:off x="4070747" y="1677260"/>
              <a:ext cx="787395"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Pelican Point</a:t>
              </a:r>
            </a:p>
          </p:txBody>
        </p:sp>
        <p:sp>
          <p:nvSpPr>
            <p:cNvPr id="33" name="TextBox 32">
              <a:extLst>
                <a:ext uri="{FF2B5EF4-FFF2-40B4-BE49-F238E27FC236}">
                  <a16:creationId xmlns:a16="http://schemas.microsoft.com/office/drawing/2014/main" id="{CC9EB526-89D8-4DDC-932B-CA5EDCF3CFE4}"/>
                </a:ext>
              </a:extLst>
            </p:cNvPr>
            <p:cNvSpPr txBox="1"/>
            <p:nvPr/>
          </p:nvSpPr>
          <p:spPr>
            <a:xfrm rot="2913757">
              <a:off x="2556232" y="1479275"/>
              <a:ext cx="607859" cy="215444"/>
            </a:xfrm>
            <a:prstGeom prst="rect">
              <a:avLst/>
            </a:prstGeom>
            <a:noFill/>
          </p:spPr>
          <p:txBody>
            <a:bodyPr wrap="none" rtlCol="0">
              <a:spAutoFit/>
            </a:bodyPr>
            <a:lstStyle/>
            <a:p>
              <a:pPr defTabSz="457200"/>
              <a:r>
                <a:rPr lang="en-US" sz="800" dirty="0" err="1">
                  <a:solidFill>
                    <a:prstClr val="black"/>
                  </a:solidFill>
                  <a:latin typeface="Arial" panose="020B0604020202020204" pitchFamily="34" charset="0"/>
                  <a:cs typeface="Arial" panose="020B0604020202020204" pitchFamily="34" charset="0"/>
                </a:rPr>
                <a:t>HIghview</a:t>
              </a:r>
              <a:endParaRPr lang="en-US" sz="800" dirty="0">
                <a:solidFill>
                  <a:prstClr val="black"/>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EB69812-CB1A-400D-B77F-047C4D0CE310}"/>
                </a:ext>
              </a:extLst>
            </p:cNvPr>
            <p:cNvSpPr txBox="1"/>
            <p:nvPr/>
          </p:nvSpPr>
          <p:spPr>
            <a:xfrm>
              <a:off x="2868946" y="1330452"/>
              <a:ext cx="766557"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Highview Cr.</a:t>
              </a:r>
            </a:p>
          </p:txBody>
        </p:sp>
        <p:sp>
          <p:nvSpPr>
            <p:cNvPr id="35" name="TextBox 34">
              <a:extLst>
                <a:ext uri="{FF2B5EF4-FFF2-40B4-BE49-F238E27FC236}">
                  <a16:creationId xmlns:a16="http://schemas.microsoft.com/office/drawing/2014/main" id="{E56C6F66-90A4-4802-8C28-34009C92272C}"/>
                </a:ext>
              </a:extLst>
            </p:cNvPr>
            <p:cNvSpPr txBox="1"/>
            <p:nvPr/>
          </p:nvSpPr>
          <p:spPr>
            <a:xfrm rot="5246386">
              <a:off x="3177438" y="3221494"/>
              <a:ext cx="659155"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April Cove</a:t>
              </a:r>
            </a:p>
          </p:txBody>
        </p:sp>
        <p:sp>
          <p:nvSpPr>
            <p:cNvPr id="36" name="TextBox 35">
              <a:extLst>
                <a:ext uri="{FF2B5EF4-FFF2-40B4-BE49-F238E27FC236}">
                  <a16:creationId xmlns:a16="http://schemas.microsoft.com/office/drawing/2014/main" id="{5E1552B8-45F1-4E21-A1E6-75985700F66D}"/>
                </a:ext>
              </a:extLst>
            </p:cNvPr>
            <p:cNvSpPr txBox="1"/>
            <p:nvPr/>
          </p:nvSpPr>
          <p:spPr>
            <a:xfrm rot="19181899">
              <a:off x="3645480" y="5881027"/>
              <a:ext cx="659155"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April Cove</a:t>
              </a:r>
            </a:p>
          </p:txBody>
        </p:sp>
        <p:sp>
          <p:nvSpPr>
            <p:cNvPr id="37" name="TextBox 36">
              <a:extLst>
                <a:ext uri="{FF2B5EF4-FFF2-40B4-BE49-F238E27FC236}">
                  <a16:creationId xmlns:a16="http://schemas.microsoft.com/office/drawing/2014/main" id="{8702A308-D177-4FCD-93B6-32F0B2F1E648}"/>
                </a:ext>
              </a:extLst>
            </p:cNvPr>
            <p:cNvSpPr txBox="1"/>
            <p:nvPr/>
          </p:nvSpPr>
          <p:spPr>
            <a:xfrm rot="4284911">
              <a:off x="3369954" y="4581979"/>
              <a:ext cx="659155"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April Cove</a:t>
              </a:r>
            </a:p>
          </p:txBody>
        </p:sp>
        <p:sp>
          <p:nvSpPr>
            <p:cNvPr id="38" name="Freeform: Shape 37">
              <a:extLst>
                <a:ext uri="{FF2B5EF4-FFF2-40B4-BE49-F238E27FC236}">
                  <a16:creationId xmlns:a16="http://schemas.microsoft.com/office/drawing/2014/main" id="{99E457C2-189E-4F21-B1B9-A7C3EDF0D1A4}"/>
                </a:ext>
              </a:extLst>
            </p:cNvPr>
            <p:cNvSpPr/>
            <p:nvPr/>
          </p:nvSpPr>
          <p:spPr>
            <a:xfrm>
              <a:off x="3962401" y="4463475"/>
              <a:ext cx="1641076" cy="690906"/>
            </a:xfrm>
            <a:custGeom>
              <a:avLst/>
              <a:gdLst>
                <a:gd name="connsiteX0" fmla="*/ 0 w 1400175"/>
                <a:gd name="connsiteY0" fmla="*/ 571500 h 671513"/>
                <a:gd name="connsiteX1" fmla="*/ 523875 w 1400175"/>
                <a:gd name="connsiteY1" fmla="*/ 290513 h 671513"/>
                <a:gd name="connsiteX2" fmla="*/ 623888 w 1400175"/>
                <a:gd name="connsiteY2" fmla="*/ 204788 h 671513"/>
                <a:gd name="connsiteX3" fmla="*/ 785813 w 1400175"/>
                <a:gd name="connsiteY3" fmla="*/ 114300 h 671513"/>
                <a:gd name="connsiteX4" fmla="*/ 985838 w 1400175"/>
                <a:gd name="connsiteY4" fmla="*/ 14288 h 671513"/>
                <a:gd name="connsiteX5" fmla="*/ 1395413 w 1400175"/>
                <a:gd name="connsiteY5" fmla="*/ 0 h 671513"/>
                <a:gd name="connsiteX6" fmla="*/ 1400175 w 1400175"/>
                <a:gd name="connsiteY6" fmla="*/ 80963 h 671513"/>
                <a:gd name="connsiteX7" fmla="*/ 1009650 w 1400175"/>
                <a:gd name="connsiteY7" fmla="*/ 95250 h 671513"/>
                <a:gd name="connsiteX8" fmla="*/ 809625 w 1400175"/>
                <a:gd name="connsiteY8" fmla="*/ 176213 h 671513"/>
                <a:gd name="connsiteX9" fmla="*/ 619125 w 1400175"/>
                <a:gd name="connsiteY9" fmla="*/ 328613 h 671513"/>
                <a:gd name="connsiteX10" fmla="*/ 457200 w 1400175"/>
                <a:gd name="connsiteY10" fmla="*/ 433388 h 671513"/>
                <a:gd name="connsiteX11" fmla="*/ 23813 w 1400175"/>
                <a:gd name="connsiteY11" fmla="*/ 671513 h 671513"/>
                <a:gd name="connsiteX12" fmla="*/ 0 w 1400175"/>
                <a:gd name="connsiteY12" fmla="*/ 571500 h 671513"/>
                <a:gd name="connsiteX0" fmla="*/ 0 w 1641076"/>
                <a:gd name="connsiteY0" fmla="*/ 603823 h 703836"/>
                <a:gd name="connsiteX1" fmla="*/ 523875 w 1641076"/>
                <a:gd name="connsiteY1" fmla="*/ 322836 h 703836"/>
                <a:gd name="connsiteX2" fmla="*/ 623888 w 1641076"/>
                <a:gd name="connsiteY2" fmla="*/ 237111 h 703836"/>
                <a:gd name="connsiteX3" fmla="*/ 785813 w 1641076"/>
                <a:gd name="connsiteY3" fmla="*/ 146623 h 703836"/>
                <a:gd name="connsiteX4" fmla="*/ 985838 w 1641076"/>
                <a:gd name="connsiteY4" fmla="*/ 46611 h 703836"/>
                <a:gd name="connsiteX5" fmla="*/ 1641076 w 1641076"/>
                <a:gd name="connsiteY5" fmla="*/ 0 h 703836"/>
                <a:gd name="connsiteX6" fmla="*/ 1400175 w 1641076"/>
                <a:gd name="connsiteY6" fmla="*/ 113286 h 703836"/>
                <a:gd name="connsiteX7" fmla="*/ 1009650 w 1641076"/>
                <a:gd name="connsiteY7" fmla="*/ 127573 h 703836"/>
                <a:gd name="connsiteX8" fmla="*/ 809625 w 1641076"/>
                <a:gd name="connsiteY8" fmla="*/ 208536 h 703836"/>
                <a:gd name="connsiteX9" fmla="*/ 619125 w 1641076"/>
                <a:gd name="connsiteY9" fmla="*/ 360936 h 703836"/>
                <a:gd name="connsiteX10" fmla="*/ 457200 w 1641076"/>
                <a:gd name="connsiteY10" fmla="*/ 465711 h 703836"/>
                <a:gd name="connsiteX11" fmla="*/ 23813 w 1641076"/>
                <a:gd name="connsiteY11" fmla="*/ 703836 h 703836"/>
                <a:gd name="connsiteX12" fmla="*/ 0 w 1641076"/>
                <a:gd name="connsiteY12" fmla="*/ 603823 h 703836"/>
                <a:gd name="connsiteX0" fmla="*/ 0 w 1641076"/>
                <a:gd name="connsiteY0" fmla="*/ 603823 h 703836"/>
                <a:gd name="connsiteX1" fmla="*/ 523875 w 1641076"/>
                <a:gd name="connsiteY1" fmla="*/ 322836 h 703836"/>
                <a:gd name="connsiteX2" fmla="*/ 623888 w 1641076"/>
                <a:gd name="connsiteY2" fmla="*/ 237111 h 703836"/>
                <a:gd name="connsiteX3" fmla="*/ 785813 w 1641076"/>
                <a:gd name="connsiteY3" fmla="*/ 146623 h 703836"/>
                <a:gd name="connsiteX4" fmla="*/ 985838 w 1641076"/>
                <a:gd name="connsiteY4" fmla="*/ 46611 h 703836"/>
                <a:gd name="connsiteX5" fmla="*/ 1641076 w 1641076"/>
                <a:gd name="connsiteY5" fmla="*/ 0 h 703836"/>
                <a:gd name="connsiteX6" fmla="*/ 1632908 w 1641076"/>
                <a:gd name="connsiteY6" fmla="*/ 93893 h 703836"/>
                <a:gd name="connsiteX7" fmla="*/ 1009650 w 1641076"/>
                <a:gd name="connsiteY7" fmla="*/ 127573 h 703836"/>
                <a:gd name="connsiteX8" fmla="*/ 809625 w 1641076"/>
                <a:gd name="connsiteY8" fmla="*/ 208536 h 703836"/>
                <a:gd name="connsiteX9" fmla="*/ 619125 w 1641076"/>
                <a:gd name="connsiteY9" fmla="*/ 360936 h 703836"/>
                <a:gd name="connsiteX10" fmla="*/ 457200 w 1641076"/>
                <a:gd name="connsiteY10" fmla="*/ 465711 h 703836"/>
                <a:gd name="connsiteX11" fmla="*/ 23813 w 1641076"/>
                <a:gd name="connsiteY11" fmla="*/ 703836 h 703836"/>
                <a:gd name="connsiteX12" fmla="*/ 0 w 1641076"/>
                <a:gd name="connsiteY12" fmla="*/ 603823 h 703836"/>
                <a:gd name="connsiteX0" fmla="*/ 0 w 1641076"/>
                <a:gd name="connsiteY0" fmla="*/ 603823 h 700604"/>
                <a:gd name="connsiteX1" fmla="*/ 523875 w 1641076"/>
                <a:gd name="connsiteY1" fmla="*/ 322836 h 700604"/>
                <a:gd name="connsiteX2" fmla="*/ 623888 w 1641076"/>
                <a:gd name="connsiteY2" fmla="*/ 237111 h 700604"/>
                <a:gd name="connsiteX3" fmla="*/ 785813 w 1641076"/>
                <a:gd name="connsiteY3" fmla="*/ 146623 h 700604"/>
                <a:gd name="connsiteX4" fmla="*/ 985838 w 1641076"/>
                <a:gd name="connsiteY4" fmla="*/ 46611 h 700604"/>
                <a:gd name="connsiteX5" fmla="*/ 1641076 w 1641076"/>
                <a:gd name="connsiteY5" fmla="*/ 0 h 700604"/>
                <a:gd name="connsiteX6" fmla="*/ 1632908 w 1641076"/>
                <a:gd name="connsiteY6" fmla="*/ 93893 h 700604"/>
                <a:gd name="connsiteX7" fmla="*/ 1009650 w 1641076"/>
                <a:gd name="connsiteY7" fmla="*/ 127573 h 700604"/>
                <a:gd name="connsiteX8" fmla="*/ 809625 w 1641076"/>
                <a:gd name="connsiteY8" fmla="*/ 208536 h 700604"/>
                <a:gd name="connsiteX9" fmla="*/ 619125 w 1641076"/>
                <a:gd name="connsiteY9" fmla="*/ 360936 h 700604"/>
                <a:gd name="connsiteX10" fmla="*/ 457200 w 1641076"/>
                <a:gd name="connsiteY10" fmla="*/ 465711 h 700604"/>
                <a:gd name="connsiteX11" fmla="*/ 30278 w 1641076"/>
                <a:gd name="connsiteY11" fmla="*/ 700604 h 700604"/>
                <a:gd name="connsiteX12" fmla="*/ 0 w 1641076"/>
                <a:gd name="connsiteY12" fmla="*/ 603823 h 700604"/>
                <a:gd name="connsiteX0" fmla="*/ 0 w 1641076"/>
                <a:gd name="connsiteY0" fmla="*/ 603823 h 690906"/>
                <a:gd name="connsiteX1" fmla="*/ 523875 w 1641076"/>
                <a:gd name="connsiteY1" fmla="*/ 322836 h 690906"/>
                <a:gd name="connsiteX2" fmla="*/ 623888 w 1641076"/>
                <a:gd name="connsiteY2" fmla="*/ 237111 h 690906"/>
                <a:gd name="connsiteX3" fmla="*/ 785813 w 1641076"/>
                <a:gd name="connsiteY3" fmla="*/ 146623 h 690906"/>
                <a:gd name="connsiteX4" fmla="*/ 985838 w 1641076"/>
                <a:gd name="connsiteY4" fmla="*/ 46611 h 690906"/>
                <a:gd name="connsiteX5" fmla="*/ 1641076 w 1641076"/>
                <a:gd name="connsiteY5" fmla="*/ 0 h 690906"/>
                <a:gd name="connsiteX6" fmla="*/ 1632908 w 1641076"/>
                <a:gd name="connsiteY6" fmla="*/ 93893 h 690906"/>
                <a:gd name="connsiteX7" fmla="*/ 1009650 w 1641076"/>
                <a:gd name="connsiteY7" fmla="*/ 127573 h 690906"/>
                <a:gd name="connsiteX8" fmla="*/ 809625 w 1641076"/>
                <a:gd name="connsiteY8" fmla="*/ 208536 h 690906"/>
                <a:gd name="connsiteX9" fmla="*/ 619125 w 1641076"/>
                <a:gd name="connsiteY9" fmla="*/ 360936 h 690906"/>
                <a:gd name="connsiteX10" fmla="*/ 457200 w 1641076"/>
                <a:gd name="connsiteY10" fmla="*/ 465711 h 690906"/>
                <a:gd name="connsiteX11" fmla="*/ 43207 w 1641076"/>
                <a:gd name="connsiteY11" fmla="*/ 690906 h 690906"/>
                <a:gd name="connsiteX12" fmla="*/ 0 w 1641076"/>
                <a:gd name="connsiteY12" fmla="*/ 603823 h 69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1076" h="690906">
                  <a:moveTo>
                    <a:pt x="0" y="603823"/>
                  </a:moveTo>
                  <a:lnTo>
                    <a:pt x="523875" y="322836"/>
                  </a:lnTo>
                  <a:lnTo>
                    <a:pt x="623888" y="237111"/>
                  </a:lnTo>
                  <a:lnTo>
                    <a:pt x="785813" y="146623"/>
                  </a:lnTo>
                  <a:lnTo>
                    <a:pt x="985838" y="46611"/>
                  </a:lnTo>
                  <a:lnTo>
                    <a:pt x="1641076" y="0"/>
                  </a:lnTo>
                  <a:lnTo>
                    <a:pt x="1632908" y="93893"/>
                  </a:lnTo>
                  <a:lnTo>
                    <a:pt x="1009650" y="127573"/>
                  </a:lnTo>
                  <a:lnTo>
                    <a:pt x="809625" y="208536"/>
                  </a:lnTo>
                  <a:lnTo>
                    <a:pt x="619125" y="360936"/>
                  </a:lnTo>
                  <a:lnTo>
                    <a:pt x="457200" y="465711"/>
                  </a:lnTo>
                  <a:lnTo>
                    <a:pt x="43207" y="690906"/>
                  </a:lnTo>
                  <a:lnTo>
                    <a:pt x="0" y="603823"/>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9" name="TextBox 38">
              <a:extLst>
                <a:ext uri="{FF2B5EF4-FFF2-40B4-BE49-F238E27FC236}">
                  <a16:creationId xmlns:a16="http://schemas.microsoft.com/office/drawing/2014/main" id="{2FB9B9D4-AD09-47B3-B18D-C8DA8610E415}"/>
                </a:ext>
              </a:extLst>
            </p:cNvPr>
            <p:cNvSpPr txBox="1"/>
            <p:nvPr/>
          </p:nvSpPr>
          <p:spPr>
            <a:xfrm rot="20550998">
              <a:off x="4542103" y="4537467"/>
              <a:ext cx="619080"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Tall Oaks</a:t>
              </a:r>
            </a:p>
          </p:txBody>
        </p:sp>
        <p:sp>
          <p:nvSpPr>
            <p:cNvPr id="40" name="TextBox 39">
              <a:extLst>
                <a:ext uri="{FF2B5EF4-FFF2-40B4-BE49-F238E27FC236}">
                  <a16:creationId xmlns:a16="http://schemas.microsoft.com/office/drawing/2014/main" id="{FC4709ED-76AC-41D0-85A8-396E05D07E33}"/>
                </a:ext>
              </a:extLst>
            </p:cNvPr>
            <p:cNvSpPr txBox="1"/>
            <p:nvPr/>
          </p:nvSpPr>
          <p:spPr>
            <a:xfrm rot="20215538">
              <a:off x="3745750" y="3027836"/>
              <a:ext cx="827471"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Shadow Oaks</a:t>
              </a:r>
            </a:p>
          </p:txBody>
        </p:sp>
        <p:sp>
          <p:nvSpPr>
            <p:cNvPr id="41" name="TextBox 40">
              <a:extLst>
                <a:ext uri="{FF2B5EF4-FFF2-40B4-BE49-F238E27FC236}">
                  <a16:creationId xmlns:a16="http://schemas.microsoft.com/office/drawing/2014/main" id="{9E31CC90-7A6B-432A-B6EC-536E33FFED40}"/>
                </a:ext>
              </a:extLst>
            </p:cNvPr>
            <p:cNvSpPr txBox="1"/>
            <p:nvPr/>
          </p:nvSpPr>
          <p:spPr>
            <a:xfrm rot="21062715">
              <a:off x="4770911" y="4892855"/>
              <a:ext cx="654347"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Deerwood</a:t>
              </a:r>
            </a:p>
          </p:txBody>
        </p:sp>
        <p:sp>
          <p:nvSpPr>
            <p:cNvPr id="42" name="TextBox 41">
              <a:extLst>
                <a:ext uri="{FF2B5EF4-FFF2-40B4-BE49-F238E27FC236}">
                  <a16:creationId xmlns:a16="http://schemas.microsoft.com/office/drawing/2014/main" id="{8EB0F2BA-FCE3-4A5E-87BE-05058A32B91D}"/>
                </a:ext>
              </a:extLst>
            </p:cNvPr>
            <p:cNvSpPr txBox="1"/>
            <p:nvPr/>
          </p:nvSpPr>
          <p:spPr>
            <a:xfrm>
              <a:off x="5705835" y="4360007"/>
              <a:ext cx="819455"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Deerwood Cr.</a:t>
              </a:r>
            </a:p>
          </p:txBody>
        </p:sp>
        <p:sp>
          <p:nvSpPr>
            <p:cNvPr id="43" name="TextBox 42">
              <a:extLst>
                <a:ext uri="{FF2B5EF4-FFF2-40B4-BE49-F238E27FC236}">
                  <a16:creationId xmlns:a16="http://schemas.microsoft.com/office/drawing/2014/main" id="{74D2A7B0-4336-4626-B26C-9F3E648D8CF7}"/>
                </a:ext>
              </a:extLst>
            </p:cNvPr>
            <p:cNvSpPr txBox="1"/>
            <p:nvPr/>
          </p:nvSpPr>
          <p:spPr>
            <a:xfrm>
              <a:off x="4410076" y="1073446"/>
              <a:ext cx="688009"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Pelican Cr.</a:t>
              </a:r>
            </a:p>
          </p:txBody>
        </p:sp>
        <p:sp>
          <p:nvSpPr>
            <p:cNvPr id="44" name="Freeform: Shape 43">
              <a:extLst>
                <a:ext uri="{FF2B5EF4-FFF2-40B4-BE49-F238E27FC236}">
                  <a16:creationId xmlns:a16="http://schemas.microsoft.com/office/drawing/2014/main" id="{E2A2728E-8069-488D-A8EB-E5AFB13AF959}"/>
                </a:ext>
              </a:extLst>
            </p:cNvPr>
            <p:cNvSpPr/>
            <p:nvPr/>
          </p:nvSpPr>
          <p:spPr>
            <a:xfrm>
              <a:off x="4507706" y="1302544"/>
              <a:ext cx="316707" cy="431006"/>
            </a:xfrm>
            <a:custGeom>
              <a:avLst/>
              <a:gdLst>
                <a:gd name="connsiteX0" fmla="*/ 0 w 316707"/>
                <a:gd name="connsiteY0" fmla="*/ 431006 h 431006"/>
                <a:gd name="connsiteX1" fmla="*/ 90488 w 316707"/>
                <a:gd name="connsiteY1" fmla="*/ 428625 h 431006"/>
                <a:gd name="connsiteX2" fmla="*/ 102394 w 316707"/>
                <a:gd name="connsiteY2" fmla="*/ 407194 h 431006"/>
                <a:gd name="connsiteX3" fmla="*/ 316707 w 316707"/>
                <a:gd name="connsiteY3" fmla="*/ 97631 h 431006"/>
                <a:gd name="connsiteX4" fmla="*/ 311944 w 316707"/>
                <a:gd name="connsiteY4" fmla="*/ 0 h 431006"/>
                <a:gd name="connsiteX5" fmla="*/ 188119 w 316707"/>
                <a:gd name="connsiteY5" fmla="*/ 7144 h 431006"/>
                <a:gd name="connsiteX6" fmla="*/ 173832 w 316707"/>
                <a:gd name="connsiteY6" fmla="*/ 157162 h 431006"/>
                <a:gd name="connsiteX7" fmla="*/ 0 w 316707"/>
                <a:gd name="connsiteY7" fmla="*/ 431006 h 43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07" h="431006">
                  <a:moveTo>
                    <a:pt x="0" y="431006"/>
                  </a:moveTo>
                  <a:lnTo>
                    <a:pt x="90488" y="428625"/>
                  </a:lnTo>
                  <a:lnTo>
                    <a:pt x="102394" y="407194"/>
                  </a:lnTo>
                  <a:lnTo>
                    <a:pt x="316707" y="97631"/>
                  </a:lnTo>
                  <a:lnTo>
                    <a:pt x="311944" y="0"/>
                  </a:lnTo>
                  <a:lnTo>
                    <a:pt x="188119" y="7144"/>
                  </a:lnTo>
                  <a:lnTo>
                    <a:pt x="173832" y="157162"/>
                  </a:lnTo>
                  <a:lnTo>
                    <a:pt x="0" y="431006"/>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sp>
        <p:nvSpPr>
          <p:cNvPr id="45" name="Rectangle 44">
            <a:extLst>
              <a:ext uri="{FF2B5EF4-FFF2-40B4-BE49-F238E27FC236}">
                <a16:creationId xmlns:a16="http://schemas.microsoft.com/office/drawing/2014/main" id="{E6B6759B-A525-44DA-9028-4A162DE0A902}"/>
              </a:ext>
            </a:extLst>
          </p:cNvPr>
          <p:cNvSpPr/>
          <p:nvPr/>
        </p:nvSpPr>
        <p:spPr>
          <a:xfrm>
            <a:off x="292489" y="609600"/>
            <a:ext cx="5969341" cy="6370975"/>
          </a:xfrm>
          <a:prstGeom prst="rect">
            <a:avLst/>
          </a:prstGeom>
        </p:spPr>
        <p:txBody>
          <a:bodyPr wrap="square">
            <a:spAutoFit/>
          </a:bodyPr>
          <a:lstStyle/>
          <a:p>
            <a:pPr defTabSz="457200"/>
            <a:r>
              <a:rPr lang="en-US" sz="2800" b="1" dirty="0">
                <a:solidFill>
                  <a:prstClr val="black"/>
                </a:solidFill>
              </a:rPr>
              <a:t>Road Maintenance and Repair</a:t>
            </a:r>
          </a:p>
          <a:p>
            <a:pPr defTabSz="457200"/>
            <a:r>
              <a:rPr lang="en-US" b="1" dirty="0">
                <a:solidFill>
                  <a:prstClr val="black"/>
                </a:solidFill>
                <a:ea typeface="Times New Roman" panose="02020603050405020304" pitchFamily="18" charset="0"/>
                <a:cs typeface="Arial" panose="020B0604020202020204" pitchFamily="34" charset="0"/>
              </a:rPr>
              <a:t>	</a:t>
            </a:r>
            <a:r>
              <a:rPr lang="en-US" sz="2000" b="1" dirty="0">
                <a:solidFill>
                  <a:prstClr val="black"/>
                </a:solidFill>
                <a:ea typeface="Times New Roman" panose="02020603050405020304" pitchFamily="18" charset="0"/>
                <a:cs typeface="Arial" panose="020B0604020202020204" pitchFamily="34" charset="0"/>
              </a:rPr>
              <a:t>2022  Review:</a:t>
            </a:r>
            <a:endParaRPr lang="en-US" b="1" dirty="0">
              <a:solidFill>
                <a:prstClr val="black"/>
              </a:solidFill>
              <a:ea typeface="Times New Roman" panose="02020603050405020304" pitchFamily="18" charset="0"/>
              <a:cs typeface="Arial" panose="020B0604020202020204" pitchFamily="34" charset="0"/>
            </a:endParaRPr>
          </a:p>
          <a:p>
            <a:pPr lvl="2" defTabSz="457200"/>
            <a:r>
              <a:rPr lang="en-US" b="1" dirty="0">
                <a:solidFill>
                  <a:prstClr val="black"/>
                </a:solidFill>
                <a:ea typeface="Times New Roman" panose="02020603050405020304" pitchFamily="18" charset="0"/>
                <a:cs typeface="Arial" panose="020B0604020202020204" pitchFamily="34" charset="0"/>
              </a:rPr>
              <a:t>2022 - roads gravel patched</a:t>
            </a:r>
          </a:p>
          <a:p>
            <a:pPr marL="1257300" lvl="2" indent="-342900" defTabSz="457200">
              <a:buFont typeface="+mj-lt"/>
              <a:buAutoNum type="arabicParenR"/>
            </a:pPr>
            <a:r>
              <a:rPr lang="en-US" sz="1600" dirty="0">
                <a:solidFill>
                  <a:prstClr val="black"/>
                </a:solidFill>
                <a:ea typeface="Times New Roman" panose="02020603050405020304" pitchFamily="18" charset="0"/>
                <a:cs typeface="Arial" panose="020B0604020202020204" pitchFamily="34" charset="0"/>
              </a:rPr>
              <a:t>Reduction in construction traffic </a:t>
            </a:r>
          </a:p>
          <a:p>
            <a:pPr marL="1257300" lvl="2" indent="-342900" defTabSz="457200">
              <a:buFont typeface="+mj-lt"/>
              <a:buAutoNum type="arabicParenR"/>
            </a:pPr>
            <a:r>
              <a:rPr lang="en-US" sz="1600" dirty="0">
                <a:solidFill>
                  <a:prstClr val="black"/>
                </a:solidFill>
                <a:ea typeface="Times New Roman" panose="02020603050405020304" pitchFamily="18" charset="0"/>
                <a:cs typeface="Arial" panose="020B0604020202020204" pitchFamily="34" charset="0"/>
              </a:rPr>
              <a:t>2</a:t>
            </a:r>
            <a:r>
              <a:rPr lang="en-US" sz="1600" baseline="30000" dirty="0">
                <a:solidFill>
                  <a:prstClr val="black"/>
                </a:solidFill>
                <a:ea typeface="Times New Roman" panose="02020603050405020304" pitchFamily="18" charset="0"/>
                <a:cs typeface="Arial" panose="020B0604020202020204" pitchFamily="34" charset="0"/>
              </a:rPr>
              <a:t>nd</a:t>
            </a:r>
            <a:r>
              <a:rPr lang="en-US" sz="1600" dirty="0">
                <a:solidFill>
                  <a:prstClr val="black"/>
                </a:solidFill>
                <a:ea typeface="Times New Roman" panose="02020603050405020304" pitchFamily="18" charset="0"/>
                <a:cs typeface="Arial" panose="020B0604020202020204" pitchFamily="34" charset="0"/>
              </a:rPr>
              <a:t> year of gravel patching strategy</a:t>
            </a:r>
          </a:p>
          <a:p>
            <a:pPr marL="1257300" lvl="2" indent="-342900" defTabSz="457200">
              <a:buFont typeface="+mj-lt"/>
              <a:buAutoNum type="arabicParenR"/>
            </a:pPr>
            <a:r>
              <a:rPr lang="en-US" sz="1600" dirty="0">
                <a:solidFill>
                  <a:prstClr val="black"/>
                </a:solidFill>
                <a:ea typeface="Times New Roman" panose="02020603050405020304" pitchFamily="18" charset="0"/>
                <a:cs typeface="Arial" panose="020B0604020202020204" pitchFamily="34" charset="0"/>
              </a:rPr>
              <a:t>$ -0- spent on roads</a:t>
            </a:r>
          </a:p>
          <a:p>
            <a:pPr defTabSz="457200"/>
            <a:endParaRPr lang="en-US" sz="800" b="1" dirty="0">
              <a:solidFill>
                <a:prstClr val="black"/>
              </a:solidFill>
              <a:ea typeface="Times New Roman" panose="02020603050405020304" pitchFamily="18" charset="0"/>
              <a:cs typeface="Arial" panose="020B0604020202020204" pitchFamily="34" charset="0"/>
            </a:endParaRPr>
          </a:p>
          <a:p>
            <a:pPr defTabSz="457200"/>
            <a:r>
              <a:rPr lang="en-US" b="1" dirty="0">
                <a:solidFill>
                  <a:prstClr val="black"/>
                </a:solidFill>
                <a:ea typeface="Times New Roman" panose="02020603050405020304" pitchFamily="18" charset="0"/>
                <a:cs typeface="Arial" panose="020B0604020202020204" pitchFamily="34" charset="0"/>
              </a:rPr>
              <a:t>		Hot Spots:  (Jan. 2021 estimate)</a:t>
            </a:r>
          </a:p>
          <a:p>
            <a:pPr marL="1257300" lvl="2" indent="-342900" defTabSz="457200">
              <a:buFont typeface="+mj-lt"/>
              <a:buAutoNum type="arabicParenR"/>
            </a:pPr>
            <a:r>
              <a:rPr lang="en-US" sz="1600" dirty="0">
                <a:solidFill>
                  <a:prstClr val="black"/>
                </a:solidFill>
                <a:ea typeface="Times New Roman" panose="02020603050405020304" pitchFamily="18" charset="0"/>
                <a:cs typeface="Arial" panose="020B0604020202020204" pitchFamily="34" charset="0"/>
              </a:rPr>
              <a:t>April Cove Rd; $250,000 to replace bad spots</a:t>
            </a:r>
          </a:p>
          <a:p>
            <a:pPr marL="1257300" lvl="2" indent="-342900" defTabSz="457200">
              <a:buFont typeface="+mj-lt"/>
              <a:buAutoNum type="arabicParenR"/>
            </a:pPr>
            <a:r>
              <a:rPr lang="en-US" sz="1600" dirty="0">
                <a:solidFill>
                  <a:prstClr val="black"/>
                </a:solidFill>
                <a:ea typeface="Times New Roman" panose="02020603050405020304" pitchFamily="18" charset="0"/>
                <a:cs typeface="Arial" panose="020B0604020202020204" pitchFamily="34" charset="0"/>
              </a:rPr>
              <a:t>Tall Oaks; $81,000 to replace (Walton to McCray)</a:t>
            </a:r>
          </a:p>
          <a:p>
            <a:pPr marL="1257300" lvl="2" indent="-342900" defTabSz="457200">
              <a:buFont typeface="+mj-lt"/>
              <a:buAutoNum type="arabicParenR"/>
            </a:pPr>
            <a:r>
              <a:rPr lang="en-US" sz="1600" dirty="0">
                <a:solidFill>
                  <a:prstClr val="black"/>
                </a:solidFill>
                <a:ea typeface="Times New Roman" panose="02020603050405020304" pitchFamily="18" charset="0"/>
                <a:cs typeface="Arial" panose="020B0604020202020204" pitchFamily="34" charset="0"/>
              </a:rPr>
              <a:t>Highview Valley; Overlay $7,500</a:t>
            </a:r>
          </a:p>
          <a:p>
            <a:pPr marL="1257300" lvl="2" indent="-342900" defTabSz="457200">
              <a:buFont typeface="+mj-lt"/>
              <a:buAutoNum type="arabicParenR"/>
            </a:pPr>
            <a:r>
              <a:rPr lang="en-US" sz="1600" dirty="0">
                <a:solidFill>
                  <a:prstClr val="black"/>
                </a:solidFill>
                <a:ea typeface="Times New Roman" panose="02020603050405020304" pitchFamily="18" charset="0"/>
                <a:cs typeface="Arial" panose="020B0604020202020204" pitchFamily="34" charset="0"/>
              </a:rPr>
              <a:t>Shadow Court </a:t>
            </a:r>
            <a:r>
              <a:rPr lang="en-US" sz="1600" dirty="0" err="1">
                <a:solidFill>
                  <a:prstClr val="black"/>
                </a:solidFill>
                <a:ea typeface="Times New Roman" panose="02020603050405020304" pitchFamily="18" charset="0"/>
                <a:cs typeface="Arial" panose="020B0604020202020204" pitchFamily="34" charset="0"/>
              </a:rPr>
              <a:t>Cul</a:t>
            </a:r>
            <a:r>
              <a:rPr lang="en-US" sz="1600" dirty="0">
                <a:solidFill>
                  <a:prstClr val="black"/>
                </a:solidFill>
                <a:ea typeface="Times New Roman" panose="02020603050405020304" pitchFamily="18" charset="0"/>
                <a:cs typeface="Arial" panose="020B0604020202020204" pitchFamily="34" charset="0"/>
              </a:rPr>
              <a:t> de sac; Overlay: $19,500</a:t>
            </a:r>
          </a:p>
          <a:p>
            <a:pPr defTabSz="457200"/>
            <a:endParaRPr lang="en-US" sz="800" dirty="0">
              <a:solidFill>
                <a:prstClr val="black"/>
              </a:solidFill>
              <a:ea typeface="Times New Roman" panose="02020603050405020304" pitchFamily="18" charset="0"/>
              <a:cs typeface="Arial" panose="020B0604020202020204" pitchFamily="34" charset="0"/>
            </a:endParaRPr>
          </a:p>
          <a:p>
            <a:pPr defTabSz="457200"/>
            <a:r>
              <a:rPr lang="en-US" dirty="0">
                <a:solidFill>
                  <a:prstClr val="black"/>
                </a:solidFill>
                <a:ea typeface="Times New Roman" panose="02020603050405020304" pitchFamily="18" charset="0"/>
                <a:cs typeface="Arial" panose="020B0604020202020204" pitchFamily="34" charset="0"/>
              </a:rPr>
              <a:t>	</a:t>
            </a:r>
            <a:r>
              <a:rPr lang="en-US" b="1" dirty="0">
                <a:solidFill>
                  <a:prstClr val="black"/>
                </a:solidFill>
                <a:ea typeface="Times New Roman" panose="02020603050405020304" pitchFamily="18" charset="0"/>
                <a:cs typeface="Arial" panose="020B0604020202020204" pitchFamily="34" charset="0"/>
              </a:rPr>
              <a:t>	Recommendation for 2023:</a:t>
            </a:r>
          </a:p>
          <a:p>
            <a:pPr marL="1257300" lvl="2" indent="-342900" defTabSz="457200">
              <a:buFont typeface="+mj-lt"/>
              <a:buAutoNum type="arabicParenR"/>
            </a:pPr>
            <a:r>
              <a:rPr lang="en-US" sz="1600" dirty="0">
                <a:solidFill>
                  <a:prstClr val="black"/>
                </a:solidFill>
                <a:ea typeface="Times New Roman" panose="02020603050405020304" pitchFamily="18" charset="0"/>
                <a:cs typeface="Arial" panose="020B0604020202020204" pitchFamily="34" charset="0"/>
              </a:rPr>
              <a:t>Grind &amp; Prep Sub-grade: Non-Repaired Area - Tall Oaks</a:t>
            </a:r>
          </a:p>
          <a:p>
            <a:pPr marL="1257300" lvl="2" indent="-342900" defTabSz="457200">
              <a:buFont typeface="+mj-lt"/>
              <a:buAutoNum type="arabicParenR"/>
            </a:pPr>
            <a:r>
              <a:rPr lang="en-US" sz="1600" dirty="0">
                <a:solidFill>
                  <a:prstClr val="black"/>
                </a:solidFill>
                <a:ea typeface="Times New Roman" panose="02020603050405020304" pitchFamily="18" charset="0"/>
                <a:cs typeface="Arial" panose="020B0604020202020204" pitchFamily="34" charset="0"/>
              </a:rPr>
              <a:t>Pave Shadow Court Cul-de-sac</a:t>
            </a:r>
          </a:p>
          <a:p>
            <a:pPr marL="1257300" lvl="2" indent="-342900" defTabSz="457200">
              <a:buFont typeface="+mj-lt"/>
              <a:buAutoNum type="arabicParenR"/>
            </a:pPr>
            <a:r>
              <a:rPr lang="en-US" sz="1600" dirty="0">
                <a:solidFill>
                  <a:prstClr val="black"/>
                </a:solidFill>
                <a:ea typeface="Times New Roman" panose="02020603050405020304" pitchFamily="18" charset="0"/>
                <a:cs typeface="Arial" panose="020B0604020202020204" pitchFamily="34" charset="0"/>
              </a:rPr>
              <a:t>Cold Mix in Smaller Potholes -- Owners</a:t>
            </a:r>
          </a:p>
          <a:p>
            <a:pPr marL="1257300" lvl="2" indent="-342900" defTabSz="457200">
              <a:buFont typeface="+mj-lt"/>
              <a:buAutoNum type="arabicParenR"/>
            </a:pPr>
            <a:r>
              <a:rPr lang="en-US" sz="1600" dirty="0">
                <a:solidFill>
                  <a:prstClr val="black"/>
                </a:solidFill>
                <a:ea typeface="Times New Roman" panose="02020603050405020304" pitchFamily="18" charset="0"/>
                <a:cs typeface="Arial" panose="020B0604020202020204" pitchFamily="34" charset="0"/>
              </a:rPr>
              <a:t>Continue Gravel Patching Strategy -- Owners</a:t>
            </a:r>
          </a:p>
          <a:p>
            <a:pPr defTabSz="457200"/>
            <a:r>
              <a:rPr lang="en-US" sz="1600" dirty="0">
                <a:solidFill>
                  <a:prstClr val="black"/>
                </a:solidFill>
                <a:ea typeface="Times New Roman" panose="02020603050405020304" pitchFamily="18" charset="0"/>
                <a:cs typeface="Arial" panose="020B0604020202020204" pitchFamily="34" charset="0"/>
              </a:rPr>
              <a:t>			</a:t>
            </a:r>
            <a:endParaRPr lang="en-US" sz="800" dirty="0">
              <a:solidFill>
                <a:prstClr val="black"/>
              </a:solidFill>
              <a:ea typeface="Times New Roman" panose="02020603050405020304" pitchFamily="18" charset="0"/>
              <a:cs typeface="Arial" panose="020B0604020202020204" pitchFamily="34" charset="0"/>
            </a:endParaRPr>
          </a:p>
          <a:p>
            <a:pPr defTabSz="457200"/>
            <a:r>
              <a:rPr lang="en-US" sz="1600" dirty="0">
                <a:solidFill>
                  <a:prstClr val="black"/>
                </a:solidFill>
                <a:ea typeface="Times New Roman" panose="02020603050405020304" pitchFamily="18" charset="0"/>
                <a:cs typeface="Arial" panose="020B0604020202020204" pitchFamily="34" charset="0"/>
              </a:rPr>
              <a:t>		</a:t>
            </a:r>
            <a:r>
              <a:rPr lang="en-US" b="1" dirty="0">
                <a:solidFill>
                  <a:prstClr val="black"/>
                </a:solidFill>
                <a:ea typeface="Times New Roman" panose="02020603050405020304" pitchFamily="18" charset="0"/>
                <a:cs typeface="Arial" panose="020B0604020202020204" pitchFamily="34" charset="0"/>
              </a:rPr>
              <a:t>Discussion:  Strategy Options</a:t>
            </a:r>
            <a:endParaRPr lang="en-US" sz="1600" b="1" dirty="0">
              <a:solidFill>
                <a:prstClr val="black"/>
              </a:solidFill>
              <a:ea typeface="Times New Roman" panose="02020603050405020304" pitchFamily="18" charset="0"/>
              <a:cs typeface="Arial" panose="020B0604020202020204" pitchFamily="34" charset="0"/>
            </a:endParaRPr>
          </a:p>
          <a:p>
            <a:pPr defTabSz="457200"/>
            <a:r>
              <a:rPr lang="en-US" sz="1600" dirty="0">
                <a:solidFill>
                  <a:prstClr val="black"/>
                </a:solidFill>
                <a:ea typeface="Times New Roman" panose="02020603050405020304" pitchFamily="18" charset="0"/>
                <a:cs typeface="Arial" panose="020B0604020202020204" pitchFamily="34" charset="0"/>
              </a:rPr>
              <a:t>		1.  Wait / do nothing and continue to build up our funds</a:t>
            </a:r>
          </a:p>
          <a:p>
            <a:pPr defTabSz="457200"/>
            <a:r>
              <a:rPr lang="en-US" sz="1600" dirty="0">
                <a:solidFill>
                  <a:prstClr val="black"/>
                </a:solidFill>
                <a:ea typeface="Times New Roman" panose="02020603050405020304" pitchFamily="18" charset="0"/>
                <a:cs typeface="Arial" panose="020B0604020202020204" pitchFamily="34" charset="0"/>
              </a:rPr>
              <a:t>		2.  Start spending – smaller sections / better repairs</a:t>
            </a:r>
          </a:p>
          <a:p>
            <a:pPr defTabSz="457200"/>
            <a:r>
              <a:rPr lang="en-US" sz="1600" dirty="0">
                <a:solidFill>
                  <a:prstClr val="black"/>
                </a:solidFill>
                <a:ea typeface="Times New Roman" panose="02020603050405020304" pitchFamily="18" charset="0"/>
                <a:cs typeface="Arial" panose="020B0604020202020204" pitchFamily="34" charset="0"/>
              </a:rPr>
              <a:t>		3.  Raise Capital – Owners Loan Proposal</a:t>
            </a:r>
          </a:p>
          <a:p>
            <a:pPr defTabSz="457200"/>
            <a:r>
              <a:rPr lang="en-US" sz="1600" dirty="0">
                <a:solidFill>
                  <a:prstClr val="black"/>
                </a:solidFill>
                <a:ea typeface="Times New Roman" panose="02020603050405020304" pitchFamily="18" charset="0"/>
                <a:cs typeface="Arial" panose="020B0604020202020204" pitchFamily="34" charset="0"/>
              </a:rPr>
              <a:t>		4.  Raise Capital – Increase Road Fee $50/Lot (July ‘23)</a:t>
            </a:r>
          </a:p>
          <a:p>
            <a:pPr defTabSz="457200"/>
            <a:r>
              <a:rPr lang="en-US" sz="1600" dirty="0">
                <a:solidFill>
                  <a:prstClr val="black"/>
                </a:solidFill>
                <a:ea typeface="Times New Roman" panose="02020603050405020304" pitchFamily="18" charset="0"/>
                <a:cs typeface="Arial" panose="020B0604020202020204" pitchFamily="34" charset="0"/>
              </a:rPr>
              <a:t>		4.  General Fund $55,000  ---  Road Fund $112,000</a:t>
            </a:r>
            <a:endParaRPr lang="en-US" dirty="0">
              <a:solidFill>
                <a:prstClr val="black"/>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3752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5E4769-61E3-48EA-8BF2-50D2139D2581}"/>
              </a:ext>
            </a:extLst>
          </p:cNvPr>
          <p:cNvSpPr txBox="1">
            <a:spLocks/>
          </p:cNvSpPr>
          <p:nvPr/>
        </p:nvSpPr>
        <p:spPr>
          <a:xfrm>
            <a:off x="0" y="218114"/>
            <a:ext cx="9144000" cy="533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i="1" u="sng" dirty="0">
                <a:solidFill>
                  <a:prstClr val="black"/>
                </a:solidFill>
              </a:rPr>
              <a:t>Maintenance Report</a:t>
            </a:r>
            <a:endParaRPr lang="en-US" sz="4400" dirty="0">
              <a:solidFill>
                <a:prstClr val="black"/>
              </a:solidFill>
            </a:endParaRPr>
          </a:p>
        </p:txBody>
      </p:sp>
      <p:sp>
        <p:nvSpPr>
          <p:cNvPr id="7" name="Freeform: Shape 6">
            <a:extLst>
              <a:ext uri="{FF2B5EF4-FFF2-40B4-BE49-F238E27FC236}">
                <a16:creationId xmlns:a16="http://schemas.microsoft.com/office/drawing/2014/main" id="{0EE686A3-6569-4170-8069-76AE3E519D74}"/>
              </a:ext>
            </a:extLst>
          </p:cNvPr>
          <p:cNvSpPr/>
          <p:nvPr/>
        </p:nvSpPr>
        <p:spPr>
          <a:xfrm>
            <a:off x="6890460" y="181690"/>
            <a:ext cx="1270643" cy="1127154"/>
          </a:xfrm>
          <a:custGeom>
            <a:avLst/>
            <a:gdLst>
              <a:gd name="connsiteX0" fmla="*/ 0 w 1908699"/>
              <a:gd name="connsiteY0" fmla="*/ 8877 h 1056442"/>
              <a:gd name="connsiteX1" fmla="*/ 1908699 w 1908699"/>
              <a:gd name="connsiteY1" fmla="*/ 0 h 1056442"/>
              <a:gd name="connsiteX2" fmla="*/ 1908699 w 1908699"/>
              <a:gd name="connsiteY2" fmla="*/ 1047565 h 1056442"/>
              <a:gd name="connsiteX3" fmla="*/ 914400 w 1908699"/>
              <a:gd name="connsiteY3" fmla="*/ 1056442 h 1056442"/>
              <a:gd name="connsiteX4" fmla="*/ 541538 w 1908699"/>
              <a:gd name="connsiteY4" fmla="*/ 1012054 h 1056442"/>
              <a:gd name="connsiteX5" fmla="*/ 79899 w 1908699"/>
              <a:gd name="connsiteY5" fmla="*/ 372862 h 1056442"/>
              <a:gd name="connsiteX6" fmla="*/ 0 w 1908699"/>
              <a:gd name="connsiteY6" fmla="*/ 8877 h 1056442"/>
              <a:gd name="connsiteX0" fmla="*/ 0 w 1899821"/>
              <a:gd name="connsiteY0" fmla="*/ 0 h 1473693"/>
              <a:gd name="connsiteX1" fmla="*/ 1899821 w 1899821"/>
              <a:gd name="connsiteY1" fmla="*/ 417251 h 1473693"/>
              <a:gd name="connsiteX2" fmla="*/ 1899821 w 1899821"/>
              <a:gd name="connsiteY2" fmla="*/ 1464816 h 1473693"/>
              <a:gd name="connsiteX3" fmla="*/ 905522 w 1899821"/>
              <a:gd name="connsiteY3" fmla="*/ 1473693 h 1473693"/>
              <a:gd name="connsiteX4" fmla="*/ 532660 w 1899821"/>
              <a:gd name="connsiteY4" fmla="*/ 1429305 h 1473693"/>
              <a:gd name="connsiteX5" fmla="*/ 71021 w 1899821"/>
              <a:gd name="connsiteY5" fmla="*/ 790113 h 1473693"/>
              <a:gd name="connsiteX6" fmla="*/ 0 w 1899821"/>
              <a:gd name="connsiteY6" fmla="*/ 0 h 1473693"/>
              <a:gd name="connsiteX0" fmla="*/ 0 w 1944209"/>
              <a:gd name="connsiteY0" fmla="*/ 8877 h 1482570"/>
              <a:gd name="connsiteX1" fmla="*/ 1944209 w 1944209"/>
              <a:gd name="connsiteY1" fmla="*/ 0 h 1482570"/>
              <a:gd name="connsiteX2" fmla="*/ 1899821 w 1944209"/>
              <a:gd name="connsiteY2" fmla="*/ 1473693 h 1482570"/>
              <a:gd name="connsiteX3" fmla="*/ 905522 w 1944209"/>
              <a:gd name="connsiteY3" fmla="*/ 1482570 h 1482570"/>
              <a:gd name="connsiteX4" fmla="*/ 532660 w 1944209"/>
              <a:gd name="connsiteY4" fmla="*/ 1438182 h 1482570"/>
              <a:gd name="connsiteX5" fmla="*/ 71021 w 1944209"/>
              <a:gd name="connsiteY5" fmla="*/ 798990 h 1482570"/>
              <a:gd name="connsiteX6" fmla="*/ 0 w 1944209"/>
              <a:gd name="connsiteY6" fmla="*/ 8877 h 148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209" h="1482570">
                <a:moveTo>
                  <a:pt x="0" y="8877"/>
                </a:moveTo>
                <a:lnTo>
                  <a:pt x="1944209" y="0"/>
                </a:lnTo>
                <a:lnTo>
                  <a:pt x="1899821" y="1473693"/>
                </a:lnTo>
                <a:lnTo>
                  <a:pt x="905522" y="1482570"/>
                </a:lnTo>
                <a:lnTo>
                  <a:pt x="532660" y="1438182"/>
                </a:lnTo>
                <a:lnTo>
                  <a:pt x="71021" y="798990"/>
                </a:lnTo>
                <a:lnTo>
                  <a:pt x="0" y="88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46" name="Group 45">
            <a:extLst>
              <a:ext uri="{FF2B5EF4-FFF2-40B4-BE49-F238E27FC236}">
                <a16:creationId xmlns:a16="http://schemas.microsoft.com/office/drawing/2014/main" id="{E519F9BA-1E6F-40C4-8D62-0BC3C06F30B9}"/>
              </a:ext>
            </a:extLst>
          </p:cNvPr>
          <p:cNvGrpSpPr>
            <a:grpSpLocks noChangeAspect="1"/>
          </p:cNvGrpSpPr>
          <p:nvPr/>
        </p:nvGrpSpPr>
        <p:grpSpPr>
          <a:xfrm>
            <a:off x="5239904" y="1154264"/>
            <a:ext cx="3903935" cy="5358967"/>
            <a:chOff x="1922318" y="-416484"/>
            <a:chExt cx="5299364" cy="7274483"/>
          </a:xfrm>
        </p:grpSpPr>
        <p:pic>
          <p:nvPicPr>
            <p:cNvPr id="47" name="Picture 2" descr="C:\Users\steve\Pictures\2015-02-07\RD MAINT - END OF 2015.jpg">
              <a:extLst>
                <a:ext uri="{FF2B5EF4-FFF2-40B4-BE49-F238E27FC236}">
                  <a16:creationId xmlns:a16="http://schemas.microsoft.com/office/drawing/2014/main" id="{F3B3A9AB-3F1B-4ABD-84E8-EA23E370A5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318" y="-1"/>
              <a:ext cx="5299364" cy="6858000"/>
            </a:xfrm>
            <a:prstGeom prst="rect">
              <a:avLst/>
            </a:prstGeom>
            <a:noFill/>
            <a:extLst>
              <a:ext uri="{909E8E84-426E-40DD-AFC4-6F175D3DCCD1}">
                <a14:hiddenFill xmlns:a14="http://schemas.microsoft.com/office/drawing/2010/main">
                  <a:solidFill>
                    <a:srgbClr val="FFFFFF"/>
                  </a:solidFill>
                </a14:hiddenFill>
              </a:ext>
            </a:extLst>
          </p:spPr>
        </p:pic>
        <p:sp>
          <p:nvSpPr>
            <p:cNvPr id="48" name="Freeform: Shape 47">
              <a:extLst>
                <a:ext uri="{FF2B5EF4-FFF2-40B4-BE49-F238E27FC236}">
                  <a16:creationId xmlns:a16="http://schemas.microsoft.com/office/drawing/2014/main" id="{5D351F4B-E9BF-43CA-A472-65D407346CA1}"/>
                </a:ext>
              </a:extLst>
            </p:cNvPr>
            <p:cNvSpPr/>
            <p:nvPr/>
          </p:nvSpPr>
          <p:spPr>
            <a:xfrm>
              <a:off x="2613025" y="831850"/>
              <a:ext cx="3162300" cy="1400175"/>
            </a:xfrm>
            <a:custGeom>
              <a:avLst/>
              <a:gdLst>
                <a:gd name="connsiteX0" fmla="*/ 307975 w 3162300"/>
                <a:gd name="connsiteY0" fmla="*/ 0 h 1400175"/>
                <a:gd name="connsiteX1" fmla="*/ 57150 w 3162300"/>
                <a:gd name="connsiteY1" fmla="*/ 339725 h 1400175"/>
                <a:gd name="connsiteX2" fmla="*/ 0 w 3162300"/>
                <a:gd name="connsiteY2" fmla="*/ 473075 h 1400175"/>
                <a:gd name="connsiteX3" fmla="*/ 44450 w 3162300"/>
                <a:gd name="connsiteY3" fmla="*/ 571500 h 1400175"/>
                <a:gd name="connsiteX4" fmla="*/ 85725 w 3162300"/>
                <a:gd name="connsiteY4" fmla="*/ 739775 h 1400175"/>
                <a:gd name="connsiteX5" fmla="*/ 355600 w 3162300"/>
                <a:gd name="connsiteY5" fmla="*/ 942975 h 1400175"/>
                <a:gd name="connsiteX6" fmla="*/ 276225 w 3162300"/>
                <a:gd name="connsiteY6" fmla="*/ 1200150 h 1400175"/>
                <a:gd name="connsiteX7" fmla="*/ 311150 w 3162300"/>
                <a:gd name="connsiteY7" fmla="*/ 1285875 h 1400175"/>
                <a:gd name="connsiteX8" fmla="*/ 342900 w 3162300"/>
                <a:gd name="connsiteY8" fmla="*/ 1327150 h 1400175"/>
                <a:gd name="connsiteX9" fmla="*/ 412750 w 3162300"/>
                <a:gd name="connsiteY9" fmla="*/ 1400175 h 1400175"/>
                <a:gd name="connsiteX10" fmla="*/ 1143000 w 3162300"/>
                <a:gd name="connsiteY10" fmla="*/ 1203325 h 1400175"/>
                <a:gd name="connsiteX11" fmla="*/ 1555750 w 3162300"/>
                <a:gd name="connsiteY11" fmla="*/ 1006475 h 1400175"/>
                <a:gd name="connsiteX12" fmla="*/ 2152650 w 3162300"/>
                <a:gd name="connsiteY12" fmla="*/ 996950 h 1400175"/>
                <a:gd name="connsiteX13" fmla="*/ 2463800 w 3162300"/>
                <a:gd name="connsiteY13" fmla="*/ 1289050 h 1400175"/>
                <a:gd name="connsiteX14" fmla="*/ 2533650 w 3162300"/>
                <a:gd name="connsiteY14" fmla="*/ 1301750 h 1400175"/>
                <a:gd name="connsiteX15" fmla="*/ 2809875 w 3162300"/>
                <a:gd name="connsiteY15" fmla="*/ 1276350 h 1400175"/>
                <a:gd name="connsiteX16" fmla="*/ 3140075 w 3162300"/>
                <a:gd name="connsiteY16" fmla="*/ 1304925 h 1400175"/>
                <a:gd name="connsiteX17" fmla="*/ 3162300 w 3162300"/>
                <a:gd name="connsiteY17" fmla="*/ 1219200 h 1400175"/>
                <a:gd name="connsiteX18" fmla="*/ 2755900 w 3162300"/>
                <a:gd name="connsiteY18" fmla="*/ 1193800 h 1400175"/>
                <a:gd name="connsiteX19" fmla="*/ 2505075 w 3162300"/>
                <a:gd name="connsiteY19" fmla="*/ 1203325 h 1400175"/>
                <a:gd name="connsiteX20" fmla="*/ 2197100 w 3162300"/>
                <a:gd name="connsiteY20" fmla="*/ 892175 h 1400175"/>
                <a:gd name="connsiteX21" fmla="*/ 1536700 w 3162300"/>
                <a:gd name="connsiteY21" fmla="*/ 908050 h 1400175"/>
                <a:gd name="connsiteX22" fmla="*/ 1063625 w 3162300"/>
                <a:gd name="connsiteY22" fmla="*/ 1143000 h 1400175"/>
                <a:gd name="connsiteX23" fmla="*/ 485775 w 3162300"/>
                <a:gd name="connsiteY23" fmla="*/ 1298575 h 1400175"/>
                <a:gd name="connsiteX24" fmla="*/ 441325 w 3162300"/>
                <a:gd name="connsiteY24" fmla="*/ 1301750 h 1400175"/>
                <a:gd name="connsiteX25" fmla="*/ 396875 w 3162300"/>
                <a:gd name="connsiteY25" fmla="*/ 1279525 h 1400175"/>
                <a:gd name="connsiteX26" fmla="*/ 342900 w 3162300"/>
                <a:gd name="connsiteY26" fmla="*/ 1200150 h 1400175"/>
                <a:gd name="connsiteX27" fmla="*/ 415925 w 3162300"/>
                <a:gd name="connsiteY27" fmla="*/ 987425 h 1400175"/>
                <a:gd name="connsiteX28" fmla="*/ 387350 w 3162300"/>
                <a:gd name="connsiteY28" fmla="*/ 857250 h 1400175"/>
                <a:gd name="connsiteX29" fmla="*/ 225425 w 3162300"/>
                <a:gd name="connsiteY29" fmla="*/ 574675 h 1400175"/>
                <a:gd name="connsiteX30" fmla="*/ 127000 w 3162300"/>
                <a:gd name="connsiteY30" fmla="*/ 552450 h 1400175"/>
                <a:gd name="connsiteX31" fmla="*/ 73025 w 3162300"/>
                <a:gd name="connsiteY31" fmla="*/ 466725 h 1400175"/>
                <a:gd name="connsiteX32" fmla="*/ 104775 w 3162300"/>
                <a:gd name="connsiteY32" fmla="*/ 387350 h 1400175"/>
                <a:gd name="connsiteX33" fmla="*/ 381000 w 3162300"/>
                <a:gd name="connsiteY33" fmla="*/ 57150 h 1400175"/>
                <a:gd name="connsiteX34" fmla="*/ 307975 w 3162300"/>
                <a:gd name="connsiteY34" fmla="*/ 0 h 1400175"/>
                <a:gd name="connsiteX0" fmla="*/ 307975 w 3162300"/>
                <a:gd name="connsiteY0" fmla="*/ 0 h 1400175"/>
                <a:gd name="connsiteX1" fmla="*/ 30956 w 3162300"/>
                <a:gd name="connsiteY1" fmla="*/ 365919 h 1400175"/>
                <a:gd name="connsiteX2" fmla="*/ 0 w 3162300"/>
                <a:gd name="connsiteY2" fmla="*/ 473075 h 1400175"/>
                <a:gd name="connsiteX3" fmla="*/ 44450 w 3162300"/>
                <a:gd name="connsiteY3" fmla="*/ 571500 h 1400175"/>
                <a:gd name="connsiteX4" fmla="*/ 85725 w 3162300"/>
                <a:gd name="connsiteY4" fmla="*/ 739775 h 1400175"/>
                <a:gd name="connsiteX5" fmla="*/ 355600 w 3162300"/>
                <a:gd name="connsiteY5" fmla="*/ 942975 h 1400175"/>
                <a:gd name="connsiteX6" fmla="*/ 276225 w 3162300"/>
                <a:gd name="connsiteY6" fmla="*/ 1200150 h 1400175"/>
                <a:gd name="connsiteX7" fmla="*/ 311150 w 3162300"/>
                <a:gd name="connsiteY7" fmla="*/ 1285875 h 1400175"/>
                <a:gd name="connsiteX8" fmla="*/ 342900 w 3162300"/>
                <a:gd name="connsiteY8" fmla="*/ 1327150 h 1400175"/>
                <a:gd name="connsiteX9" fmla="*/ 412750 w 3162300"/>
                <a:gd name="connsiteY9" fmla="*/ 1400175 h 1400175"/>
                <a:gd name="connsiteX10" fmla="*/ 1143000 w 3162300"/>
                <a:gd name="connsiteY10" fmla="*/ 1203325 h 1400175"/>
                <a:gd name="connsiteX11" fmla="*/ 1555750 w 3162300"/>
                <a:gd name="connsiteY11" fmla="*/ 1006475 h 1400175"/>
                <a:gd name="connsiteX12" fmla="*/ 2152650 w 3162300"/>
                <a:gd name="connsiteY12" fmla="*/ 996950 h 1400175"/>
                <a:gd name="connsiteX13" fmla="*/ 2463800 w 3162300"/>
                <a:gd name="connsiteY13" fmla="*/ 1289050 h 1400175"/>
                <a:gd name="connsiteX14" fmla="*/ 2533650 w 3162300"/>
                <a:gd name="connsiteY14" fmla="*/ 1301750 h 1400175"/>
                <a:gd name="connsiteX15" fmla="*/ 2809875 w 3162300"/>
                <a:gd name="connsiteY15" fmla="*/ 1276350 h 1400175"/>
                <a:gd name="connsiteX16" fmla="*/ 3140075 w 3162300"/>
                <a:gd name="connsiteY16" fmla="*/ 1304925 h 1400175"/>
                <a:gd name="connsiteX17" fmla="*/ 3162300 w 3162300"/>
                <a:gd name="connsiteY17" fmla="*/ 1219200 h 1400175"/>
                <a:gd name="connsiteX18" fmla="*/ 2755900 w 3162300"/>
                <a:gd name="connsiteY18" fmla="*/ 1193800 h 1400175"/>
                <a:gd name="connsiteX19" fmla="*/ 2505075 w 3162300"/>
                <a:gd name="connsiteY19" fmla="*/ 1203325 h 1400175"/>
                <a:gd name="connsiteX20" fmla="*/ 2197100 w 3162300"/>
                <a:gd name="connsiteY20" fmla="*/ 892175 h 1400175"/>
                <a:gd name="connsiteX21" fmla="*/ 1536700 w 3162300"/>
                <a:gd name="connsiteY21" fmla="*/ 908050 h 1400175"/>
                <a:gd name="connsiteX22" fmla="*/ 1063625 w 3162300"/>
                <a:gd name="connsiteY22" fmla="*/ 1143000 h 1400175"/>
                <a:gd name="connsiteX23" fmla="*/ 485775 w 3162300"/>
                <a:gd name="connsiteY23" fmla="*/ 1298575 h 1400175"/>
                <a:gd name="connsiteX24" fmla="*/ 441325 w 3162300"/>
                <a:gd name="connsiteY24" fmla="*/ 1301750 h 1400175"/>
                <a:gd name="connsiteX25" fmla="*/ 396875 w 3162300"/>
                <a:gd name="connsiteY25" fmla="*/ 1279525 h 1400175"/>
                <a:gd name="connsiteX26" fmla="*/ 342900 w 3162300"/>
                <a:gd name="connsiteY26" fmla="*/ 1200150 h 1400175"/>
                <a:gd name="connsiteX27" fmla="*/ 415925 w 3162300"/>
                <a:gd name="connsiteY27" fmla="*/ 987425 h 1400175"/>
                <a:gd name="connsiteX28" fmla="*/ 387350 w 3162300"/>
                <a:gd name="connsiteY28" fmla="*/ 857250 h 1400175"/>
                <a:gd name="connsiteX29" fmla="*/ 225425 w 3162300"/>
                <a:gd name="connsiteY29" fmla="*/ 574675 h 1400175"/>
                <a:gd name="connsiteX30" fmla="*/ 127000 w 3162300"/>
                <a:gd name="connsiteY30" fmla="*/ 552450 h 1400175"/>
                <a:gd name="connsiteX31" fmla="*/ 73025 w 3162300"/>
                <a:gd name="connsiteY31" fmla="*/ 466725 h 1400175"/>
                <a:gd name="connsiteX32" fmla="*/ 104775 w 3162300"/>
                <a:gd name="connsiteY32" fmla="*/ 387350 h 1400175"/>
                <a:gd name="connsiteX33" fmla="*/ 381000 w 3162300"/>
                <a:gd name="connsiteY33" fmla="*/ 57150 h 1400175"/>
                <a:gd name="connsiteX34" fmla="*/ 307975 w 3162300"/>
                <a:gd name="connsiteY34" fmla="*/ 0 h 1400175"/>
                <a:gd name="connsiteX0" fmla="*/ 307975 w 3162300"/>
                <a:gd name="connsiteY0" fmla="*/ 0 h 1400175"/>
                <a:gd name="connsiteX1" fmla="*/ 30956 w 3162300"/>
                <a:gd name="connsiteY1" fmla="*/ 365919 h 1400175"/>
                <a:gd name="connsiteX2" fmla="*/ 0 w 3162300"/>
                <a:gd name="connsiteY2" fmla="*/ 473075 h 1400175"/>
                <a:gd name="connsiteX3" fmla="*/ 44450 w 3162300"/>
                <a:gd name="connsiteY3" fmla="*/ 571500 h 1400175"/>
                <a:gd name="connsiteX4" fmla="*/ 85725 w 3162300"/>
                <a:gd name="connsiteY4" fmla="*/ 739775 h 1400175"/>
                <a:gd name="connsiteX5" fmla="*/ 355600 w 3162300"/>
                <a:gd name="connsiteY5" fmla="*/ 942975 h 1400175"/>
                <a:gd name="connsiteX6" fmla="*/ 276225 w 3162300"/>
                <a:gd name="connsiteY6" fmla="*/ 1200150 h 1400175"/>
                <a:gd name="connsiteX7" fmla="*/ 311150 w 3162300"/>
                <a:gd name="connsiteY7" fmla="*/ 1285875 h 1400175"/>
                <a:gd name="connsiteX8" fmla="*/ 342900 w 3162300"/>
                <a:gd name="connsiteY8" fmla="*/ 1327150 h 1400175"/>
                <a:gd name="connsiteX9" fmla="*/ 412750 w 3162300"/>
                <a:gd name="connsiteY9" fmla="*/ 1400175 h 1400175"/>
                <a:gd name="connsiteX10" fmla="*/ 1143000 w 3162300"/>
                <a:gd name="connsiteY10" fmla="*/ 1203325 h 1400175"/>
                <a:gd name="connsiteX11" fmla="*/ 1555750 w 3162300"/>
                <a:gd name="connsiteY11" fmla="*/ 1006475 h 1400175"/>
                <a:gd name="connsiteX12" fmla="*/ 2152650 w 3162300"/>
                <a:gd name="connsiteY12" fmla="*/ 996950 h 1400175"/>
                <a:gd name="connsiteX13" fmla="*/ 2463800 w 3162300"/>
                <a:gd name="connsiteY13" fmla="*/ 1289050 h 1400175"/>
                <a:gd name="connsiteX14" fmla="*/ 2533650 w 3162300"/>
                <a:gd name="connsiteY14" fmla="*/ 1301750 h 1400175"/>
                <a:gd name="connsiteX15" fmla="*/ 2809875 w 3162300"/>
                <a:gd name="connsiteY15" fmla="*/ 1276350 h 1400175"/>
                <a:gd name="connsiteX16" fmla="*/ 3140075 w 3162300"/>
                <a:gd name="connsiteY16" fmla="*/ 1304925 h 1400175"/>
                <a:gd name="connsiteX17" fmla="*/ 3162300 w 3162300"/>
                <a:gd name="connsiteY17" fmla="*/ 1219200 h 1400175"/>
                <a:gd name="connsiteX18" fmla="*/ 2755900 w 3162300"/>
                <a:gd name="connsiteY18" fmla="*/ 1193800 h 1400175"/>
                <a:gd name="connsiteX19" fmla="*/ 2505075 w 3162300"/>
                <a:gd name="connsiteY19" fmla="*/ 1203325 h 1400175"/>
                <a:gd name="connsiteX20" fmla="*/ 2197100 w 3162300"/>
                <a:gd name="connsiteY20" fmla="*/ 892175 h 1400175"/>
                <a:gd name="connsiteX21" fmla="*/ 1536700 w 3162300"/>
                <a:gd name="connsiteY21" fmla="*/ 908050 h 1400175"/>
                <a:gd name="connsiteX22" fmla="*/ 1063625 w 3162300"/>
                <a:gd name="connsiteY22" fmla="*/ 1131093 h 1400175"/>
                <a:gd name="connsiteX23" fmla="*/ 485775 w 3162300"/>
                <a:gd name="connsiteY23" fmla="*/ 1298575 h 1400175"/>
                <a:gd name="connsiteX24" fmla="*/ 441325 w 3162300"/>
                <a:gd name="connsiteY24" fmla="*/ 1301750 h 1400175"/>
                <a:gd name="connsiteX25" fmla="*/ 396875 w 3162300"/>
                <a:gd name="connsiteY25" fmla="*/ 1279525 h 1400175"/>
                <a:gd name="connsiteX26" fmla="*/ 342900 w 3162300"/>
                <a:gd name="connsiteY26" fmla="*/ 1200150 h 1400175"/>
                <a:gd name="connsiteX27" fmla="*/ 415925 w 3162300"/>
                <a:gd name="connsiteY27" fmla="*/ 987425 h 1400175"/>
                <a:gd name="connsiteX28" fmla="*/ 387350 w 3162300"/>
                <a:gd name="connsiteY28" fmla="*/ 857250 h 1400175"/>
                <a:gd name="connsiteX29" fmla="*/ 225425 w 3162300"/>
                <a:gd name="connsiteY29" fmla="*/ 574675 h 1400175"/>
                <a:gd name="connsiteX30" fmla="*/ 127000 w 3162300"/>
                <a:gd name="connsiteY30" fmla="*/ 552450 h 1400175"/>
                <a:gd name="connsiteX31" fmla="*/ 73025 w 3162300"/>
                <a:gd name="connsiteY31" fmla="*/ 466725 h 1400175"/>
                <a:gd name="connsiteX32" fmla="*/ 104775 w 3162300"/>
                <a:gd name="connsiteY32" fmla="*/ 387350 h 1400175"/>
                <a:gd name="connsiteX33" fmla="*/ 381000 w 3162300"/>
                <a:gd name="connsiteY33" fmla="*/ 57150 h 1400175"/>
                <a:gd name="connsiteX34" fmla="*/ 307975 w 3162300"/>
                <a:gd name="connsiteY34" fmla="*/ 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2300" h="1400175">
                  <a:moveTo>
                    <a:pt x="307975" y="0"/>
                  </a:moveTo>
                  <a:lnTo>
                    <a:pt x="30956" y="365919"/>
                  </a:lnTo>
                  <a:lnTo>
                    <a:pt x="0" y="473075"/>
                  </a:lnTo>
                  <a:lnTo>
                    <a:pt x="44450" y="571500"/>
                  </a:lnTo>
                  <a:lnTo>
                    <a:pt x="85725" y="739775"/>
                  </a:lnTo>
                  <a:lnTo>
                    <a:pt x="355600" y="942975"/>
                  </a:lnTo>
                  <a:lnTo>
                    <a:pt x="276225" y="1200150"/>
                  </a:lnTo>
                  <a:lnTo>
                    <a:pt x="311150" y="1285875"/>
                  </a:lnTo>
                  <a:lnTo>
                    <a:pt x="342900" y="1327150"/>
                  </a:lnTo>
                  <a:lnTo>
                    <a:pt x="412750" y="1400175"/>
                  </a:lnTo>
                  <a:lnTo>
                    <a:pt x="1143000" y="1203325"/>
                  </a:lnTo>
                  <a:lnTo>
                    <a:pt x="1555750" y="1006475"/>
                  </a:lnTo>
                  <a:lnTo>
                    <a:pt x="2152650" y="996950"/>
                  </a:lnTo>
                  <a:lnTo>
                    <a:pt x="2463800" y="1289050"/>
                  </a:lnTo>
                  <a:lnTo>
                    <a:pt x="2533650" y="1301750"/>
                  </a:lnTo>
                  <a:lnTo>
                    <a:pt x="2809875" y="1276350"/>
                  </a:lnTo>
                  <a:lnTo>
                    <a:pt x="3140075" y="1304925"/>
                  </a:lnTo>
                  <a:lnTo>
                    <a:pt x="3162300" y="1219200"/>
                  </a:lnTo>
                  <a:lnTo>
                    <a:pt x="2755900" y="1193800"/>
                  </a:lnTo>
                  <a:lnTo>
                    <a:pt x="2505075" y="1203325"/>
                  </a:lnTo>
                  <a:lnTo>
                    <a:pt x="2197100" y="892175"/>
                  </a:lnTo>
                  <a:lnTo>
                    <a:pt x="1536700" y="908050"/>
                  </a:lnTo>
                  <a:lnTo>
                    <a:pt x="1063625" y="1131093"/>
                  </a:lnTo>
                  <a:lnTo>
                    <a:pt x="485775" y="1298575"/>
                  </a:lnTo>
                  <a:lnTo>
                    <a:pt x="441325" y="1301750"/>
                  </a:lnTo>
                  <a:lnTo>
                    <a:pt x="396875" y="1279525"/>
                  </a:lnTo>
                  <a:lnTo>
                    <a:pt x="342900" y="1200150"/>
                  </a:lnTo>
                  <a:lnTo>
                    <a:pt x="415925" y="987425"/>
                  </a:lnTo>
                  <a:lnTo>
                    <a:pt x="387350" y="857250"/>
                  </a:lnTo>
                  <a:lnTo>
                    <a:pt x="225425" y="574675"/>
                  </a:lnTo>
                  <a:lnTo>
                    <a:pt x="127000" y="552450"/>
                  </a:lnTo>
                  <a:lnTo>
                    <a:pt x="73025" y="466725"/>
                  </a:lnTo>
                  <a:lnTo>
                    <a:pt x="104775" y="387350"/>
                  </a:lnTo>
                  <a:lnTo>
                    <a:pt x="381000" y="57150"/>
                  </a:lnTo>
                  <a:lnTo>
                    <a:pt x="307975" y="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49" name="Freeform: Shape 48">
              <a:extLst>
                <a:ext uri="{FF2B5EF4-FFF2-40B4-BE49-F238E27FC236}">
                  <a16:creationId xmlns:a16="http://schemas.microsoft.com/office/drawing/2014/main" id="{62B985A5-9C4C-46C3-900A-EA93A42E414C}"/>
                </a:ext>
              </a:extLst>
            </p:cNvPr>
            <p:cNvSpPr/>
            <p:nvPr/>
          </p:nvSpPr>
          <p:spPr>
            <a:xfrm>
              <a:off x="3268665" y="2145842"/>
              <a:ext cx="1234782" cy="4201224"/>
            </a:xfrm>
            <a:custGeom>
              <a:avLst/>
              <a:gdLst>
                <a:gd name="connsiteX0" fmla="*/ 0 w 193675"/>
                <a:gd name="connsiteY0" fmla="*/ 12700 h 701675"/>
                <a:gd name="connsiteX1" fmla="*/ 101600 w 193675"/>
                <a:gd name="connsiteY1" fmla="*/ 0 h 701675"/>
                <a:gd name="connsiteX2" fmla="*/ 161925 w 193675"/>
                <a:gd name="connsiteY2" fmla="*/ 304800 h 701675"/>
                <a:gd name="connsiteX3" fmla="*/ 193675 w 193675"/>
                <a:gd name="connsiteY3" fmla="*/ 701675 h 701675"/>
                <a:gd name="connsiteX4" fmla="*/ 101600 w 193675"/>
                <a:gd name="connsiteY4" fmla="*/ 695325 h 701675"/>
                <a:gd name="connsiteX5" fmla="*/ 66675 w 193675"/>
                <a:gd name="connsiteY5" fmla="*/ 333375 h 701675"/>
                <a:gd name="connsiteX6" fmla="*/ 0 w 193675"/>
                <a:gd name="connsiteY6" fmla="*/ 12700 h 7016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1600 w 200025"/>
                <a:gd name="connsiteY4" fmla="*/ 695325 h 765175"/>
                <a:gd name="connsiteX5" fmla="*/ 66675 w 200025"/>
                <a:gd name="connsiteY5" fmla="*/ 333375 h 765175"/>
                <a:gd name="connsiteX6" fmla="*/ 0 w 200025"/>
                <a:gd name="connsiteY6" fmla="*/ 12700 h 7651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4775 w 200025"/>
                <a:gd name="connsiteY4" fmla="*/ 762000 h 765175"/>
                <a:gd name="connsiteX5" fmla="*/ 66675 w 200025"/>
                <a:gd name="connsiteY5" fmla="*/ 333375 h 765175"/>
                <a:gd name="connsiteX6" fmla="*/ 0 w 200025"/>
                <a:gd name="connsiteY6" fmla="*/ 12700 h 765175"/>
                <a:gd name="connsiteX0" fmla="*/ 124670 w 324695"/>
                <a:gd name="connsiteY0" fmla="*/ 575138 h 1327613"/>
                <a:gd name="connsiteX1" fmla="*/ 0 w 324695"/>
                <a:gd name="connsiteY1" fmla="*/ 0 h 1327613"/>
                <a:gd name="connsiteX2" fmla="*/ 286595 w 324695"/>
                <a:gd name="connsiteY2" fmla="*/ 867238 h 1327613"/>
                <a:gd name="connsiteX3" fmla="*/ 324695 w 324695"/>
                <a:gd name="connsiteY3" fmla="*/ 1327613 h 1327613"/>
                <a:gd name="connsiteX4" fmla="*/ 229445 w 324695"/>
                <a:gd name="connsiteY4" fmla="*/ 1324438 h 1327613"/>
                <a:gd name="connsiteX5" fmla="*/ 191345 w 324695"/>
                <a:gd name="connsiteY5" fmla="*/ 895813 h 1327613"/>
                <a:gd name="connsiteX6" fmla="*/ 124670 w 324695"/>
                <a:gd name="connsiteY6" fmla="*/ 575138 h 1327613"/>
                <a:gd name="connsiteX0" fmla="*/ 124670 w 324695"/>
                <a:gd name="connsiteY0" fmla="*/ 575138 h 1327613"/>
                <a:gd name="connsiteX1" fmla="*/ 0 w 324695"/>
                <a:gd name="connsiteY1" fmla="*/ 0 h 1327613"/>
                <a:gd name="connsiteX2" fmla="*/ 133168 w 324695"/>
                <a:gd name="connsiteY2" fmla="*/ 392971 h 1327613"/>
                <a:gd name="connsiteX3" fmla="*/ 286595 w 324695"/>
                <a:gd name="connsiteY3" fmla="*/ 867238 h 1327613"/>
                <a:gd name="connsiteX4" fmla="*/ 324695 w 324695"/>
                <a:gd name="connsiteY4" fmla="*/ 1327613 h 1327613"/>
                <a:gd name="connsiteX5" fmla="*/ 229445 w 324695"/>
                <a:gd name="connsiteY5" fmla="*/ 1324438 h 1327613"/>
                <a:gd name="connsiteX6" fmla="*/ 191345 w 324695"/>
                <a:gd name="connsiteY6" fmla="*/ 895813 h 1327613"/>
                <a:gd name="connsiteX7" fmla="*/ 124670 w 324695"/>
                <a:gd name="connsiteY7" fmla="*/ 575138 h 1327613"/>
                <a:gd name="connsiteX0" fmla="*/ 124670 w 324695"/>
                <a:gd name="connsiteY0" fmla="*/ 575138 h 1327613"/>
                <a:gd name="connsiteX1" fmla="*/ 0 w 324695"/>
                <a:gd name="connsiteY1" fmla="*/ 0 h 1327613"/>
                <a:gd name="connsiteX2" fmla="*/ 178422 w 324695"/>
                <a:gd name="connsiteY2" fmla="*/ 380042 h 1327613"/>
                <a:gd name="connsiteX3" fmla="*/ 286595 w 324695"/>
                <a:gd name="connsiteY3" fmla="*/ 867238 h 1327613"/>
                <a:gd name="connsiteX4" fmla="*/ 324695 w 324695"/>
                <a:gd name="connsiteY4" fmla="*/ 1327613 h 1327613"/>
                <a:gd name="connsiteX5" fmla="*/ 229445 w 324695"/>
                <a:gd name="connsiteY5" fmla="*/ 1324438 h 1327613"/>
                <a:gd name="connsiteX6" fmla="*/ 191345 w 324695"/>
                <a:gd name="connsiteY6" fmla="*/ 895813 h 1327613"/>
                <a:gd name="connsiteX7" fmla="*/ 124670 w 324695"/>
                <a:gd name="connsiteY7" fmla="*/ 575138 h 1327613"/>
                <a:gd name="connsiteX0" fmla="*/ 124670 w 324695"/>
                <a:gd name="connsiteY0" fmla="*/ 575138 h 1327613"/>
                <a:gd name="connsiteX1" fmla="*/ 29731 w 324695"/>
                <a:gd name="connsiteY1" fmla="*/ 127913 h 1327613"/>
                <a:gd name="connsiteX2" fmla="*/ 0 w 324695"/>
                <a:gd name="connsiteY2" fmla="*/ 0 h 1327613"/>
                <a:gd name="connsiteX3" fmla="*/ 178422 w 324695"/>
                <a:gd name="connsiteY3" fmla="*/ 380042 h 1327613"/>
                <a:gd name="connsiteX4" fmla="*/ 286595 w 324695"/>
                <a:gd name="connsiteY4" fmla="*/ 867238 h 1327613"/>
                <a:gd name="connsiteX5" fmla="*/ 324695 w 324695"/>
                <a:gd name="connsiteY5" fmla="*/ 1327613 h 1327613"/>
                <a:gd name="connsiteX6" fmla="*/ 229445 w 324695"/>
                <a:gd name="connsiteY6" fmla="*/ 1324438 h 1327613"/>
                <a:gd name="connsiteX7" fmla="*/ 191345 w 324695"/>
                <a:gd name="connsiteY7" fmla="*/ 895813 h 1327613"/>
                <a:gd name="connsiteX8" fmla="*/ 124670 w 324695"/>
                <a:gd name="connsiteY8" fmla="*/ 575138 h 1327613"/>
                <a:gd name="connsiteX0" fmla="*/ 201609 w 401634"/>
                <a:gd name="connsiteY0" fmla="*/ 575138 h 1327613"/>
                <a:gd name="connsiteX1" fmla="*/ 0 w 401634"/>
                <a:gd name="connsiteY1" fmla="*/ 30940 h 1327613"/>
                <a:gd name="connsiteX2" fmla="*/ 76939 w 401634"/>
                <a:gd name="connsiteY2" fmla="*/ 0 h 1327613"/>
                <a:gd name="connsiteX3" fmla="*/ 255361 w 401634"/>
                <a:gd name="connsiteY3" fmla="*/ 380042 h 1327613"/>
                <a:gd name="connsiteX4" fmla="*/ 363534 w 401634"/>
                <a:gd name="connsiteY4" fmla="*/ 867238 h 1327613"/>
                <a:gd name="connsiteX5" fmla="*/ 401634 w 401634"/>
                <a:gd name="connsiteY5" fmla="*/ 1327613 h 1327613"/>
                <a:gd name="connsiteX6" fmla="*/ 306384 w 401634"/>
                <a:gd name="connsiteY6" fmla="*/ 1324438 h 1327613"/>
                <a:gd name="connsiteX7" fmla="*/ 268284 w 401634"/>
                <a:gd name="connsiteY7" fmla="*/ 895813 h 1327613"/>
                <a:gd name="connsiteX8" fmla="*/ 201609 w 401634"/>
                <a:gd name="connsiteY8" fmla="*/ 575138 h 1327613"/>
                <a:gd name="connsiteX0" fmla="*/ 172518 w 401634"/>
                <a:gd name="connsiteY0" fmla="*/ 407053 h 1327613"/>
                <a:gd name="connsiteX1" fmla="*/ 0 w 401634"/>
                <a:gd name="connsiteY1" fmla="*/ 30940 h 1327613"/>
                <a:gd name="connsiteX2" fmla="*/ 76939 w 401634"/>
                <a:gd name="connsiteY2" fmla="*/ 0 h 1327613"/>
                <a:gd name="connsiteX3" fmla="*/ 255361 w 401634"/>
                <a:gd name="connsiteY3" fmla="*/ 380042 h 1327613"/>
                <a:gd name="connsiteX4" fmla="*/ 363534 w 401634"/>
                <a:gd name="connsiteY4" fmla="*/ 867238 h 1327613"/>
                <a:gd name="connsiteX5" fmla="*/ 401634 w 401634"/>
                <a:gd name="connsiteY5" fmla="*/ 1327613 h 1327613"/>
                <a:gd name="connsiteX6" fmla="*/ 306384 w 401634"/>
                <a:gd name="connsiteY6" fmla="*/ 1324438 h 1327613"/>
                <a:gd name="connsiteX7" fmla="*/ 268284 w 401634"/>
                <a:gd name="connsiteY7" fmla="*/ 895813 h 1327613"/>
                <a:gd name="connsiteX8" fmla="*/ 172518 w 401634"/>
                <a:gd name="connsiteY8" fmla="*/ 407053 h 1327613"/>
                <a:gd name="connsiteX0" fmla="*/ 172518 w 401634"/>
                <a:gd name="connsiteY0" fmla="*/ 407053 h 1327613"/>
                <a:gd name="connsiteX1" fmla="*/ 0 w 401634"/>
                <a:gd name="connsiteY1" fmla="*/ 30940 h 1327613"/>
                <a:gd name="connsiteX2" fmla="*/ 76939 w 401634"/>
                <a:gd name="connsiteY2" fmla="*/ 0 h 1327613"/>
                <a:gd name="connsiteX3" fmla="*/ 255361 w 401634"/>
                <a:gd name="connsiteY3" fmla="*/ 380042 h 1327613"/>
                <a:gd name="connsiteX4" fmla="*/ 363534 w 401634"/>
                <a:gd name="connsiteY4" fmla="*/ 867238 h 1327613"/>
                <a:gd name="connsiteX5" fmla="*/ 400820 w 401634"/>
                <a:gd name="connsiteY5" fmla="*/ 1262488 h 1327613"/>
                <a:gd name="connsiteX6" fmla="*/ 401634 w 401634"/>
                <a:gd name="connsiteY6" fmla="*/ 1327613 h 1327613"/>
                <a:gd name="connsiteX7" fmla="*/ 306384 w 401634"/>
                <a:gd name="connsiteY7" fmla="*/ 1324438 h 1327613"/>
                <a:gd name="connsiteX8" fmla="*/ 268284 w 401634"/>
                <a:gd name="connsiteY8" fmla="*/ 895813 h 1327613"/>
                <a:gd name="connsiteX9" fmla="*/ 172518 w 401634"/>
                <a:gd name="connsiteY9" fmla="*/ 407053 h 1327613"/>
                <a:gd name="connsiteX0" fmla="*/ 172518 w 401634"/>
                <a:gd name="connsiteY0" fmla="*/ 407053 h 1327613"/>
                <a:gd name="connsiteX1" fmla="*/ 0 w 401634"/>
                <a:gd name="connsiteY1" fmla="*/ 30940 h 1327613"/>
                <a:gd name="connsiteX2" fmla="*/ 76939 w 401634"/>
                <a:gd name="connsiteY2" fmla="*/ 0 h 1327613"/>
                <a:gd name="connsiteX3" fmla="*/ 255361 w 401634"/>
                <a:gd name="connsiteY3" fmla="*/ 380042 h 1327613"/>
                <a:gd name="connsiteX4" fmla="*/ 363534 w 401634"/>
                <a:gd name="connsiteY4" fmla="*/ 867238 h 1327613"/>
                <a:gd name="connsiteX5" fmla="*/ 400820 w 401634"/>
                <a:gd name="connsiteY5" fmla="*/ 1262488 h 1327613"/>
                <a:gd name="connsiteX6" fmla="*/ 401634 w 401634"/>
                <a:gd name="connsiteY6" fmla="*/ 1327613 h 1327613"/>
                <a:gd name="connsiteX7" fmla="*/ 306384 w 401634"/>
                <a:gd name="connsiteY7" fmla="*/ 1324438 h 1327613"/>
                <a:gd name="connsiteX8" fmla="*/ 297382 w 401634"/>
                <a:gd name="connsiteY8" fmla="*/ 1252791 h 1327613"/>
                <a:gd name="connsiteX9" fmla="*/ 268284 w 401634"/>
                <a:gd name="connsiteY9" fmla="*/ 895813 h 1327613"/>
                <a:gd name="connsiteX10" fmla="*/ 172518 w 401634"/>
                <a:gd name="connsiteY10" fmla="*/ 407053 h 1327613"/>
                <a:gd name="connsiteX0" fmla="*/ 172518 w 401634"/>
                <a:gd name="connsiteY0" fmla="*/ 407053 h 1595960"/>
                <a:gd name="connsiteX1" fmla="*/ 0 w 401634"/>
                <a:gd name="connsiteY1" fmla="*/ 30940 h 1595960"/>
                <a:gd name="connsiteX2" fmla="*/ 76939 w 401634"/>
                <a:gd name="connsiteY2" fmla="*/ 0 h 1595960"/>
                <a:gd name="connsiteX3" fmla="*/ 255361 w 401634"/>
                <a:gd name="connsiteY3" fmla="*/ 380042 h 1595960"/>
                <a:gd name="connsiteX4" fmla="*/ 363534 w 401634"/>
                <a:gd name="connsiteY4" fmla="*/ 867238 h 1595960"/>
                <a:gd name="connsiteX5" fmla="*/ 400820 w 401634"/>
                <a:gd name="connsiteY5" fmla="*/ 1262488 h 1595960"/>
                <a:gd name="connsiteX6" fmla="*/ 401634 w 401634"/>
                <a:gd name="connsiteY6" fmla="*/ 1327613 h 1595960"/>
                <a:gd name="connsiteX7" fmla="*/ 309616 w 401634"/>
                <a:gd name="connsiteY7" fmla="*/ 1595960 h 1595960"/>
                <a:gd name="connsiteX8" fmla="*/ 297382 w 401634"/>
                <a:gd name="connsiteY8" fmla="*/ 1252791 h 1595960"/>
                <a:gd name="connsiteX9" fmla="*/ 268284 w 401634"/>
                <a:gd name="connsiteY9" fmla="*/ 895813 h 1595960"/>
                <a:gd name="connsiteX10" fmla="*/ 172518 w 401634"/>
                <a:gd name="connsiteY10" fmla="*/ 407053 h 1595960"/>
                <a:gd name="connsiteX0" fmla="*/ 172518 w 424260"/>
                <a:gd name="connsiteY0" fmla="*/ 407053 h 1599135"/>
                <a:gd name="connsiteX1" fmla="*/ 0 w 424260"/>
                <a:gd name="connsiteY1" fmla="*/ 30940 h 1599135"/>
                <a:gd name="connsiteX2" fmla="*/ 76939 w 424260"/>
                <a:gd name="connsiteY2" fmla="*/ 0 h 1599135"/>
                <a:gd name="connsiteX3" fmla="*/ 255361 w 424260"/>
                <a:gd name="connsiteY3" fmla="*/ 380042 h 1599135"/>
                <a:gd name="connsiteX4" fmla="*/ 363534 w 424260"/>
                <a:gd name="connsiteY4" fmla="*/ 867238 h 1599135"/>
                <a:gd name="connsiteX5" fmla="*/ 400820 w 424260"/>
                <a:gd name="connsiteY5" fmla="*/ 1262488 h 1599135"/>
                <a:gd name="connsiteX6" fmla="*/ 424260 w 424260"/>
                <a:gd name="connsiteY6" fmla="*/ 1599135 h 1599135"/>
                <a:gd name="connsiteX7" fmla="*/ 309616 w 424260"/>
                <a:gd name="connsiteY7" fmla="*/ 1595960 h 1599135"/>
                <a:gd name="connsiteX8" fmla="*/ 297382 w 424260"/>
                <a:gd name="connsiteY8" fmla="*/ 1252791 h 1599135"/>
                <a:gd name="connsiteX9" fmla="*/ 268284 w 424260"/>
                <a:gd name="connsiteY9" fmla="*/ 895813 h 1599135"/>
                <a:gd name="connsiteX10" fmla="*/ 172518 w 424260"/>
                <a:gd name="connsiteY10" fmla="*/ 407053 h 1599135"/>
                <a:gd name="connsiteX0" fmla="*/ 172518 w 492140"/>
                <a:gd name="connsiteY0" fmla="*/ 407053 h 2413702"/>
                <a:gd name="connsiteX1" fmla="*/ 0 w 492140"/>
                <a:gd name="connsiteY1" fmla="*/ 30940 h 2413702"/>
                <a:gd name="connsiteX2" fmla="*/ 76939 w 492140"/>
                <a:gd name="connsiteY2" fmla="*/ 0 h 2413702"/>
                <a:gd name="connsiteX3" fmla="*/ 255361 w 492140"/>
                <a:gd name="connsiteY3" fmla="*/ 380042 h 2413702"/>
                <a:gd name="connsiteX4" fmla="*/ 363534 w 492140"/>
                <a:gd name="connsiteY4" fmla="*/ 867238 h 2413702"/>
                <a:gd name="connsiteX5" fmla="*/ 400820 w 492140"/>
                <a:gd name="connsiteY5" fmla="*/ 1262488 h 2413702"/>
                <a:gd name="connsiteX6" fmla="*/ 492140 w 492140"/>
                <a:gd name="connsiteY6" fmla="*/ 2413702 h 2413702"/>
                <a:gd name="connsiteX7" fmla="*/ 309616 w 492140"/>
                <a:gd name="connsiteY7" fmla="*/ 1595960 h 2413702"/>
                <a:gd name="connsiteX8" fmla="*/ 297382 w 492140"/>
                <a:gd name="connsiteY8" fmla="*/ 1252791 h 2413702"/>
                <a:gd name="connsiteX9" fmla="*/ 268284 w 492140"/>
                <a:gd name="connsiteY9" fmla="*/ 895813 h 2413702"/>
                <a:gd name="connsiteX10" fmla="*/ 172518 w 492140"/>
                <a:gd name="connsiteY10" fmla="*/ 407053 h 2413702"/>
                <a:gd name="connsiteX0" fmla="*/ 172518 w 497260"/>
                <a:gd name="connsiteY0" fmla="*/ 407053 h 2415237"/>
                <a:gd name="connsiteX1" fmla="*/ 0 w 497260"/>
                <a:gd name="connsiteY1" fmla="*/ 30940 h 2415237"/>
                <a:gd name="connsiteX2" fmla="*/ 76939 w 497260"/>
                <a:gd name="connsiteY2" fmla="*/ 0 h 2415237"/>
                <a:gd name="connsiteX3" fmla="*/ 255361 w 497260"/>
                <a:gd name="connsiteY3" fmla="*/ 380042 h 2415237"/>
                <a:gd name="connsiteX4" fmla="*/ 363534 w 497260"/>
                <a:gd name="connsiteY4" fmla="*/ 867238 h 2415237"/>
                <a:gd name="connsiteX5" fmla="*/ 400820 w 497260"/>
                <a:gd name="connsiteY5" fmla="*/ 1262488 h 2415237"/>
                <a:gd name="connsiteX6" fmla="*/ 442842 w 497260"/>
                <a:gd name="connsiteY6" fmla="*/ 1786138 h 2415237"/>
                <a:gd name="connsiteX7" fmla="*/ 492140 w 497260"/>
                <a:gd name="connsiteY7" fmla="*/ 2413702 h 2415237"/>
                <a:gd name="connsiteX8" fmla="*/ 309616 w 497260"/>
                <a:gd name="connsiteY8" fmla="*/ 1595960 h 2415237"/>
                <a:gd name="connsiteX9" fmla="*/ 297382 w 497260"/>
                <a:gd name="connsiteY9" fmla="*/ 1252791 h 2415237"/>
                <a:gd name="connsiteX10" fmla="*/ 268284 w 497260"/>
                <a:gd name="connsiteY10" fmla="*/ 895813 h 2415237"/>
                <a:gd name="connsiteX11" fmla="*/ 172518 w 497260"/>
                <a:gd name="connsiteY11" fmla="*/ 407053 h 2415237"/>
                <a:gd name="connsiteX0" fmla="*/ 172518 w 495922"/>
                <a:gd name="connsiteY0" fmla="*/ 407053 h 2415693"/>
                <a:gd name="connsiteX1" fmla="*/ 0 w 495922"/>
                <a:gd name="connsiteY1" fmla="*/ 30940 h 2415693"/>
                <a:gd name="connsiteX2" fmla="*/ 76939 w 495922"/>
                <a:gd name="connsiteY2" fmla="*/ 0 h 2415693"/>
                <a:gd name="connsiteX3" fmla="*/ 255361 w 495922"/>
                <a:gd name="connsiteY3" fmla="*/ 380042 h 2415693"/>
                <a:gd name="connsiteX4" fmla="*/ 363534 w 495922"/>
                <a:gd name="connsiteY4" fmla="*/ 867238 h 2415693"/>
                <a:gd name="connsiteX5" fmla="*/ 400820 w 495922"/>
                <a:gd name="connsiteY5" fmla="*/ 1262488 h 2415693"/>
                <a:gd name="connsiteX6" fmla="*/ 416982 w 495922"/>
                <a:gd name="connsiteY6" fmla="*/ 1899272 h 2415693"/>
                <a:gd name="connsiteX7" fmla="*/ 492140 w 495922"/>
                <a:gd name="connsiteY7" fmla="*/ 2413702 h 2415693"/>
                <a:gd name="connsiteX8" fmla="*/ 309616 w 495922"/>
                <a:gd name="connsiteY8" fmla="*/ 1595960 h 2415693"/>
                <a:gd name="connsiteX9" fmla="*/ 297382 w 495922"/>
                <a:gd name="connsiteY9" fmla="*/ 1252791 h 2415693"/>
                <a:gd name="connsiteX10" fmla="*/ 268284 w 495922"/>
                <a:gd name="connsiteY10" fmla="*/ 895813 h 2415693"/>
                <a:gd name="connsiteX11" fmla="*/ 172518 w 495922"/>
                <a:gd name="connsiteY11" fmla="*/ 407053 h 2415693"/>
                <a:gd name="connsiteX0" fmla="*/ 172518 w 493781"/>
                <a:gd name="connsiteY0" fmla="*/ 407053 h 2415012"/>
                <a:gd name="connsiteX1" fmla="*/ 0 w 493781"/>
                <a:gd name="connsiteY1" fmla="*/ 30940 h 2415012"/>
                <a:gd name="connsiteX2" fmla="*/ 76939 w 493781"/>
                <a:gd name="connsiteY2" fmla="*/ 0 h 2415012"/>
                <a:gd name="connsiteX3" fmla="*/ 255361 w 493781"/>
                <a:gd name="connsiteY3" fmla="*/ 380042 h 2415012"/>
                <a:gd name="connsiteX4" fmla="*/ 363534 w 493781"/>
                <a:gd name="connsiteY4" fmla="*/ 867238 h 2415012"/>
                <a:gd name="connsiteX5" fmla="*/ 400820 w 493781"/>
                <a:gd name="connsiteY5" fmla="*/ 1262488 h 2415012"/>
                <a:gd name="connsiteX6" fmla="*/ 416982 w 493781"/>
                <a:gd name="connsiteY6" fmla="*/ 1899272 h 2415012"/>
                <a:gd name="connsiteX7" fmla="*/ 492140 w 493781"/>
                <a:gd name="connsiteY7" fmla="*/ 2413702 h 2415012"/>
                <a:gd name="connsiteX8" fmla="*/ 336171 w 493781"/>
                <a:gd name="connsiteY8" fmla="*/ 1747349 h 2415012"/>
                <a:gd name="connsiteX9" fmla="*/ 309616 w 493781"/>
                <a:gd name="connsiteY9" fmla="*/ 1595960 h 2415012"/>
                <a:gd name="connsiteX10" fmla="*/ 297382 w 493781"/>
                <a:gd name="connsiteY10" fmla="*/ 1252791 h 2415012"/>
                <a:gd name="connsiteX11" fmla="*/ 268284 w 493781"/>
                <a:gd name="connsiteY11" fmla="*/ 895813 h 2415012"/>
                <a:gd name="connsiteX12" fmla="*/ 172518 w 493781"/>
                <a:gd name="connsiteY12" fmla="*/ 407053 h 2415012"/>
                <a:gd name="connsiteX0" fmla="*/ 172518 w 493781"/>
                <a:gd name="connsiteY0" fmla="*/ 407053 h 2415011"/>
                <a:gd name="connsiteX1" fmla="*/ 0 w 493781"/>
                <a:gd name="connsiteY1" fmla="*/ 30940 h 2415011"/>
                <a:gd name="connsiteX2" fmla="*/ 76939 w 493781"/>
                <a:gd name="connsiteY2" fmla="*/ 0 h 2415011"/>
                <a:gd name="connsiteX3" fmla="*/ 255361 w 493781"/>
                <a:gd name="connsiteY3" fmla="*/ 380042 h 2415011"/>
                <a:gd name="connsiteX4" fmla="*/ 363534 w 493781"/>
                <a:gd name="connsiteY4" fmla="*/ 867238 h 2415011"/>
                <a:gd name="connsiteX5" fmla="*/ 400820 w 493781"/>
                <a:gd name="connsiteY5" fmla="*/ 1262488 h 2415011"/>
                <a:gd name="connsiteX6" fmla="*/ 416982 w 493781"/>
                <a:gd name="connsiteY6" fmla="*/ 1899272 h 2415011"/>
                <a:gd name="connsiteX7" fmla="*/ 492140 w 493781"/>
                <a:gd name="connsiteY7" fmla="*/ 2413702 h 2415011"/>
                <a:gd name="connsiteX8" fmla="*/ 307080 w 493781"/>
                <a:gd name="connsiteY8" fmla="*/ 1899271 h 2415011"/>
                <a:gd name="connsiteX9" fmla="*/ 309616 w 493781"/>
                <a:gd name="connsiteY9" fmla="*/ 1595960 h 2415011"/>
                <a:gd name="connsiteX10" fmla="*/ 297382 w 493781"/>
                <a:gd name="connsiteY10" fmla="*/ 1252791 h 2415011"/>
                <a:gd name="connsiteX11" fmla="*/ 268284 w 493781"/>
                <a:gd name="connsiteY11" fmla="*/ 895813 h 2415011"/>
                <a:gd name="connsiteX12" fmla="*/ 172518 w 493781"/>
                <a:gd name="connsiteY12" fmla="*/ 407053 h 2415011"/>
                <a:gd name="connsiteX0" fmla="*/ 172518 w 492194"/>
                <a:gd name="connsiteY0" fmla="*/ 407053 h 2413702"/>
                <a:gd name="connsiteX1" fmla="*/ 0 w 492194"/>
                <a:gd name="connsiteY1" fmla="*/ 30940 h 2413702"/>
                <a:gd name="connsiteX2" fmla="*/ 76939 w 492194"/>
                <a:gd name="connsiteY2" fmla="*/ 0 h 2413702"/>
                <a:gd name="connsiteX3" fmla="*/ 255361 w 492194"/>
                <a:gd name="connsiteY3" fmla="*/ 380042 h 2413702"/>
                <a:gd name="connsiteX4" fmla="*/ 363534 w 492194"/>
                <a:gd name="connsiteY4" fmla="*/ 867238 h 2413702"/>
                <a:gd name="connsiteX5" fmla="*/ 400820 w 492194"/>
                <a:gd name="connsiteY5" fmla="*/ 1262488 h 2413702"/>
                <a:gd name="connsiteX6" fmla="*/ 416982 w 492194"/>
                <a:gd name="connsiteY6" fmla="*/ 1899272 h 2413702"/>
                <a:gd name="connsiteX7" fmla="*/ 492140 w 492194"/>
                <a:gd name="connsiteY7" fmla="*/ 2413702 h 2413702"/>
                <a:gd name="connsiteX8" fmla="*/ 404053 w 492194"/>
                <a:gd name="connsiteY8" fmla="*/ 2180491 h 2413702"/>
                <a:gd name="connsiteX9" fmla="*/ 307080 w 492194"/>
                <a:gd name="connsiteY9" fmla="*/ 1899271 h 2413702"/>
                <a:gd name="connsiteX10" fmla="*/ 309616 w 492194"/>
                <a:gd name="connsiteY10" fmla="*/ 1595960 h 2413702"/>
                <a:gd name="connsiteX11" fmla="*/ 297382 w 492194"/>
                <a:gd name="connsiteY11" fmla="*/ 1252791 h 2413702"/>
                <a:gd name="connsiteX12" fmla="*/ 268284 w 492194"/>
                <a:gd name="connsiteY12" fmla="*/ 895813 h 2413702"/>
                <a:gd name="connsiteX13" fmla="*/ 172518 w 492194"/>
                <a:gd name="connsiteY13" fmla="*/ 407053 h 2413702"/>
                <a:gd name="connsiteX0" fmla="*/ 172518 w 492194"/>
                <a:gd name="connsiteY0" fmla="*/ 407053 h 2413702"/>
                <a:gd name="connsiteX1" fmla="*/ 0 w 492194"/>
                <a:gd name="connsiteY1" fmla="*/ 30940 h 2413702"/>
                <a:gd name="connsiteX2" fmla="*/ 76939 w 492194"/>
                <a:gd name="connsiteY2" fmla="*/ 0 h 2413702"/>
                <a:gd name="connsiteX3" fmla="*/ 255361 w 492194"/>
                <a:gd name="connsiteY3" fmla="*/ 380042 h 2413702"/>
                <a:gd name="connsiteX4" fmla="*/ 363534 w 492194"/>
                <a:gd name="connsiteY4" fmla="*/ 867238 h 2413702"/>
                <a:gd name="connsiteX5" fmla="*/ 400820 w 492194"/>
                <a:gd name="connsiteY5" fmla="*/ 1262488 h 2413702"/>
                <a:gd name="connsiteX6" fmla="*/ 416982 w 492194"/>
                <a:gd name="connsiteY6" fmla="*/ 1899272 h 2413702"/>
                <a:gd name="connsiteX7" fmla="*/ 492140 w 492194"/>
                <a:gd name="connsiteY7" fmla="*/ 2413702 h 2413702"/>
                <a:gd name="connsiteX8" fmla="*/ 381425 w 492194"/>
                <a:gd name="connsiteY8" fmla="*/ 2335646 h 2413702"/>
                <a:gd name="connsiteX9" fmla="*/ 307080 w 492194"/>
                <a:gd name="connsiteY9" fmla="*/ 1899271 h 2413702"/>
                <a:gd name="connsiteX10" fmla="*/ 309616 w 492194"/>
                <a:gd name="connsiteY10" fmla="*/ 1595960 h 2413702"/>
                <a:gd name="connsiteX11" fmla="*/ 297382 w 492194"/>
                <a:gd name="connsiteY11" fmla="*/ 1252791 h 2413702"/>
                <a:gd name="connsiteX12" fmla="*/ 268284 w 492194"/>
                <a:gd name="connsiteY12" fmla="*/ 895813 h 2413702"/>
                <a:gd name="connsiteX13" fmla="*/ 172518 w 492194"/>
                <a:gd name="connsiteY13" fmla="*/ 407053 h 2413702"/>
                <a:gd name="connsiteX0" fmla="*/ 172518 w 492140"/>
                <a:gd name="connsiteY0" fmla="*/ 407053 h 2413702"/>
                <a:gd name="connsiteX1" fmla="*/ 0 w 492140"/>
                <a:gd name="connsiteY1" fmla="*/ 30940 h 2413702"/>
                <a:gd name="connsiteX2" fmla="*/ 76939 w 492140"/>
                <a:gd name="connsiteY2" fmla="*/ 0 h 2413702"/>
                <a:gd name="connsiteX3" fmla="*/ 255361 w 492140"/>
                <a:gd name="connsiteY3" fmla="*/ 380042 h 2413702"/>
                <a:gd name="connsiteX4" fmla="*/ 363534 w 492140"/>
                <a:gd name="connsiteY4" fmla="*/ 867238 h 2413702"/>
                <a:gd name="connsiteX5" fmla="*/ 400820 w 492140"/>
                <a:gd name="connsiteY5" fmla="*/ 1262488 h 2413702"/>
                <a:gd name="connsiteX6" fmla="*/ 416982 w 492140"/>
                <a:gd name="connsiteY6" fmla="*/ 1899272 h 2413702"/>
                <a:gd name="connsiteX7" fmla="*/ 492140 w 492140"/>
                <a:gd name="connsiteY7" fmla="*/ 2413702 h 2413702"/>
                <a:gd name="connsiteX8" fmla="*/ 452539 w 492140"/>
                <a:gd name="connsiteY8" fmla="*/ 2390597 h 2413702"/>
                <a:gd name="connsiteX9" fmla="*/ 381425 w 492140"/>
                <a:gd name="connsiteY9" fmla="*/ 2335646 h 2413702"/>
                <a:gd name="connsiteX10" fmla="*/ 307080 w 492140"/>
                <a:gd name="connsiteY10" fmla="*/ 1899271 h 2413702"/>
                <a:gd name="connsiteX11" fmla="*/ 309616 w 492140"/>
                <a:gd name="connsiteY11" fmla="*/ 1595960 h 2413702"/>
                <a:gd name="connsiteX12" fmla="*/ 297382 w 492140"/>
                <a:gd name="connsiteY12" fmla="*/ 1252791 h 2413702"/>
                <a:gd name="connsiteX13" fmla="*/ 268284 w 492140"/>
                <a:gd name="connsiteY13" fmla="*/ 895813 h 2413702"/>
                <a:gd name="connsiteX14" fmla="*/ 172518 w 492140"/>
                <a:gd name="connsiteY14" fmla="*/ 407053 h 2413702"/>
                <a:gd name="connsiteX0" fmla="*/ 172518 w 568906"/>
                <a:gd name="connsiteY0" fmla="*/ 407053 h 2784951"/>
                <a:gd name="connsiteX1" fmla="*/ 0 w 568906"/>
                <a:gd name="connsiteY1" fmla="*/ 30940 h 2784951"/>
                <a:gd name="connsiteX2" fmla="*/ 76939 w 568906"/>
                <a:gd name="connsiteY2" fmla="*/ 0 h 2784951"/>
                <a:gd name="connsiteX3" fmla="*/ 255361 w 568906"/>
                <a:gd name="connsiteY3" fmla="*/ 380042 h 2784951"/>
                <a:gd name="connsiteX4" fmla="*/ 363534 w 568906"/>
                <a:gd name="connsiteY4" fmla="*/ 867238 h 2784951"/>
                <a:gd name="connsiteX5" fmla="*/ 400820 w 568906"/>
                <a:gd name="connsiteY5" fmla="*/ 1262488 h 2784951"/>
                <a:gd name="connsiteX6" fmla="*/ 416982 w 568906"/>
                <a:gd name="connsiteY6" fmla="*/ 1899272 h 2784951"/>
                <a:gd name="connsiteX7" fmla="*/ 492140 w 568906"/>
                <a:gd name="connsiteY7" fmla="*/ 2413702 h 2784951"/>
                <a:gd name="connsiteX8" fmla="*/ 568906 w 568906"/>
                <a:gd name="connsiteY8" fmla="*/ 2784951 h 2784951"/>
                <a:gd name="connsiteX9" fmla="*/ 381425 w 568906"/>
                <a:gd name="connsiteY9" fmla="*/ 2335646 h 2784951"/>
                <a:gd name="connsiteX10" fmla="*/ 307080 w 568906"/>
                <a:gd name="connsiteY10" fmla="*/ 1899271 h 2784951"/>
                <a:gd name="connsiteX11" fmla="*/ 309616 w 568906"/>
                <a:gd name="connsiteY11" fmla="*/ 1595960 h 2784951"/>
                <a:gd name="connsiteX12" fmla="*/ 297382 w 568906"/>
                <a:gd name="connsiteY12" fmla="*/ 1252791 h 2784951"/>
                <a:gd name="connsiteX13" fmla="*/ 268284 w 568906"/>
                <a:gd name="connsiteY13" fmla="*/ 895813 h 2784951"/>
                <a:gd name="connsiteX14" fmla="*/ 172518 w 568906"/>
                <a:gd name="connsiteY14"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621436 w 621436"/>
                <a:gd name="connsiteY7" fmla="*/ 2717549 h 2784951"/>
                <a:gd name="connsiteX8" fmla="*/ 568906 w 621436"/>
                <a:gd name="connsiteY8" fmla="*/ 2784951 h 2784951"/>
                <a:gd name="connsiteX9" fmla="*/ 381425 w 621436"/>
                <a:gd name="connsiteY9" fmla="*/ 2335646 h 2784951"/>
                <a:gd name="connsiteX10" fmla="*/ 307080 w 621436"/>
                <a:gd name="connsiteY10" fmla="*/ 1899271 h 2784951"/>
                <a:gd name="connsiteX11" fmla="*/ 309616 w 621436"/>
                <a:gd name="connsiteY11" fmla="*/ 1595960 h 2784951"/>
                <a:gd name="connsiteX12" fmla="*/ 297382 w 621436"/>
                <a:gd name="connsiteY12" fmla="*/ 1252791 h 2784951"/>
                <a:gd name="connsiteX13" fmla="*/ 268284 w 621436"/>
                <a:gd name="connsiteY13" fmla="*/ 895813 h 2784951"/>
                <a:gd name="connsiteX14" fmla="*/ 172518 w 621436"/>
                <a:gd name="connsiteY14"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504257 w 621436"/>
                <a:gd name="connsiteY7" fmla="*/ 2306555 h 2784951"/>
                <a:gd name="connsiteX8" fmla="*/ 621436 w 621436"/>
                <a:gd name="connsiteY8" fmla="*/ 2717549 h 2784951"/>
                <a:gd name="connsiteX9" fmla="*/ 568906 w 621436"/>
                <a:gd name="connsiteY9" fmla="*/ 2784951 h 2784951"/>
                <a:gd name="connsiteX10" fmla="*/ 381425 w 621436"/>
                <a:gd name="connsiteY10" fmla="*/ 2335646 h 2784951"/>
                <a:gd name="connsiteX11" fmla="*/ 307080 w 621436"/>
                <a:gd name="connsiteY11" fmla="*/ 1899271 h 2784951"/>
                <a:gd name="connsiteX12" fmla="*/ 309616 w 621436"/>
                <a:gd name="connsiteY12" fmla="*/ 1595960 h 2784951"/>
                <a:gd name="connsiteX13" fmla="*/ 297382 w 621436"/>
                <a:gd name="connsiteY13" fmla="*/ 1252791 h 2784951"/>
                <a:gd name="connsiteX14" fmla="*/ 268284 w 621436"/>
                <a:gd name="connsiteY14" fmla="*/ 895813 h 2784951"/>
                <a:gd name="connsiteX15" fmla="*/ 172518 w 621436"/>
                <a:gd name="connsiteY15"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471934 w 621436"/>
                <a:gd name="connsiteY7" fmla="*/ 2345344 h 2784951"/>
                <a:gd name="connsiteX8" fmla="*/ 621436 w 621436"/>
                <a:gd name="connsiteY8" fmla="*/ 2717549 h 2784951"/>
                <a:gd name="connsiteX9" fmla="*/ 568906 w 621436"/>
                <a:gd name="connsiteY9" fmla="*/ 2784951 h 2784951"/>
                <a:gd name="connsiteX10" fmla="*/ 381425 w 621436"/>
                <a:gd name="connsiteY10" fmla="*/ 2335646 h 2784951"/>
                <a:gd name="connsiteX11" fmla="*/ 307080 w 621436"/>
                <a:gd name="connsiteY11" fmla="*/ 1899271 h 2784951"/>
                <a:gd name="connsiteX12" fmla="*/ 309616 w 621436"/>
                <a:gd name="connsiteY12" fmla="*/ 1595960 h 2784951"/>
                <a:gd name="connsiteX13" fmla="*/ 297382 w 621436"/>
                <a:gd name="connsiteY13" fmla="*/ 1252791 h 2784951"/>
                <a:gd name="connsiteX14" fmla="*/ 268284 w 621436"/>
                <a:gd name="connsiteY14" fmla="*/ 895813 h 2784951"/>
                <a:gd name="connsiteX15" fmla="*/ 172518 w 621436"/>
                <a:gd name="connsiteY15"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494561 w 621436"/>
                <a:gd name="connsiteY7" fmla="*/ 2367971 h 2784951"/>
                <a:gd name="connsiteX8" fmla="*/ 621436 w 621436"/>
                <a:gd name="connsiteY8" fmla="*/ 2717549 h 2784951"/>
                <a:gd name="connsiteX9" fmla="*/ 568906 w 621436"/>
                <a:gd name="connsiteY9" fmla="*/ 2784951 h 2784951"/>
                <a:gd name="connsiteX10" fmla="*/ 381425 w 621436"/>
                <a:gd name="connsiteY10" fmla="*/ 2335646 h 2784951"/>
                <a:gd name="connsiteX11" fmla="*/ 307080 w 621436"/>
                <a:gd name="connsiteY11" fmla="*/ 1899271 h 2784951"/>
                <a:gd name="connsiteX12" fmla="*/ 309616 w 621436"/>
                <a:gd name="connsiteY12" fmla="*/ 1595960 h 2784951"/>
                <a:gd name="connsiteX13" fmla="*/ 297382 w 621436"/>
                <a:gd name="connsiteY13" fmla="*/ 1252791 h 2784951"/>
                <a:gd name="connsiteX14" fmla="*/ 268284 w 621436"/>
                <a:gd name="connsiteY14" fmla="*/ 895813 h 2784951"/>
                <a:gd name="connsiteX15" fmla="*/ 172518 w 621436"/>
                <a:gd name="connsiteY15"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494561 w 621436"/>
                <a:gd name="connsiteY7" fmla="*/ 2367971 h 2784951"/>
                <a:gd name="connsiteX8" fmla="*/ 621436 w 621436"/>
                <a:gd name="connsiteY8" fmla="*/ 2717549 h 2784951"/>
                <a:gd name="connsiteX9" fmla="*/ 568906 w 621436"/>
                <a:gd name="connsiteY9" fmla="*/ 2784951 h 2784951"/>
                <a:gd name="connsiteX10" fmla="*/ 465469 w 621436"/>
                <a:gd name="connsiteY10" fmla="*/ 2548986 h 2784951"/>
                <a:gd name="connsiteX11" fmla="*/ 381425 w 621436"/>
                <a:gd name="connsiteY11" fmla="*/ 2335646 h 2784951"/>
                <a:gd name="connsiteX12" fmla="*/ 307080 w 621436"/>
                <a:gd name="connsiteY12" fmla="*/ 1899271 h 2784951"/>
                <a:gd name="connsiteX13" fmla="*/ 309616 w 621436"/>
                <a:gd name="connsiteY13" fmla="*/ 1595960 h 2784951"/>
                <a:gd name="connsiteX14" fmla="*/ 297382 w 621436"/>
                <a:gd name="connsiteY14" fmla="*/ 1252791 h 2784951"/>
                <a:gd name="connsiteX15" fmla="*/ 268284 w 621436"/>
                <a:gd name="connsiteY15" fmla="*/ 895813 h 2784951"/>
                <a:gd name="connsiteX16" fmla="*/ 172518 w 621436"/>
                <a:gd name="connsiteY16"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494561 w 621436"/>
                <a:gd name="connsiteY7" fmla="*/ 2367971 h 2784951"/>
                <a:gd name="connsiteX8" fmla="*/ 621436 w 621436"/>
                <a:gd name="connsiteY8" fmla="*/ 2717549 h 2784951"/>
                <a:gd name="connsiteX9" fmla="*/ 568906 w 621436"/>
                <a:gd name="connsiteY9" fmla="*/ 2784951 h 2784951"/>
                <a:gd name="connsiteX10" fmla="*/ 465469 w 621436"/>
                <a:gd name="connsiteY10" fmla="*/ 2552219 h 2784951"/>
                <a:gd name="connsiteX11" fmla="*/ 381425 w 621436"/>
                <a:gd name="connsiteY11" fmla="*/ 2335646 h 2784951"/>
                <a:gd name="connsiteX12" fmla="*/ 307080 w 621436"/>
                <a:gd name="connsiteY12" fmla="*/ 1899271 h 2784951"/>
                <a:gd name="connsiteX13" fmla="*/ 309616 w 621436"/>
                <a:gd name="connsiteY13" fmla="*/ 1595960 h 2784951"/>
                <a:gd name="connsiteX14" fmla="*/ 297382 w 621436"/>
                <a:gd name="connsiteY14" fmla="*/ 1252791 h 2784951"/>
                <a:gd name="connsiteX15" fmla="*/ 268284 w 621436"/>
                <a:gd name="connsiteY15" fmla="*/ 895813 h 2784951"/>
                <a:gd name="connsiteX16" fmla="*/ 172518 w 621436"/>
                <a:gd name="connsiteY16" fmla="*/ 407053 h 2784951"/>
                <a:gd name="connsiteX0" fmla="*/ 172518 w 1145087"/>
                <a:gd name="connsiteY0" fmla="*/ 407053 h 3473933"/>
                <a:gd name="connsiteX1" fmla="*/ 0 w 1145087"/>
                <a:gd name="connsiteY1" fmla="*/ 30940 h 3473933"/>
                <a:gd name="connsiteX2" fmla="*/ 76939 w 1145087"/>
                <a:gd name="connsiteY2" fmla="*/ 0 h 3473933"/>
                <a:gd name="connsiteX3" fmla="*/ 255361 w 1145087"/>
                <a:gd name="connsiteY3" fmla="*/ 380042 h 3473933"/>
                <a:gd name="connsiteX4" fmla="*/ 363534 w 1145087"/>
                <a:gd name="connsiteY4" fmla="*/ 867238 h 3473933"/>
                <a:gd name="connsiteX5" fmla="*/ 400820 w 1145087"/>
                <a:gd name="connsiteY5" fmla="*/ 1262488 h 3473933"/>
                <a:gd name="connsiteX6" fmla="*/ 416982 w 1145087"/>
                <a:gd name="connsiteY6" fmla="*/ 1899272 h 3473933"/>
                <a:gd name="connsiteX7" fmla="*/ 494561 w 1145087"/>
                <a:gd name="connsiteY7" fmla="*/ 2367971 h 3473933"/>
                <a:gd name="connsiteX8" fmla="*/ 1145087 w 1145087"/>
                <a:gd name="connsiteY8" fmla="*/ 3473933 h 3473933"/>
                <a:gd name="connsiteX9" fmla="*/ 568906 w 1145087"/>
                <a:gd name="connsiteY9" fmla="*/ 2784951 h 3473933"/>
                <a:gd name="connsiteX10" fmla="*/ 465469 w 1145087"/>
                <a:gd name="connsiteY10" fmla="*/ 2552219 h 3473933"/>
                <a:gd name="connsiteX11" fmla="*/ 381425 w 1145087"/>
                <a:gd name="connsiteY11" fmla="*/ 2335646 h 3473933"/>
                <a:gd name="connsiteX12" fmla="*/ 307080 w 1145087"/>
                <a:gd name="connsiteY12" fmla="*/ 1899271 h 3473933"/>
                <a:gd name="connsiteX13" fmla="*/ 309616 w 1145087"/>
                <a:gd name="connsiteY13" fmla="*/ 1595960 h 3473933"/>
                <a:gd name="connsiteX14" fmla="*/ 297382 w 1145087"/>
                <a:gd name="connsiteY14" fmla="*/ 1252791 h 3473933"/>
                <a:gd name="connsiteX15" fmla="*/ 268284 w 1145087"/>
                <a:gd name="connsiteY15" fmla="*/ 895813 h 3473933"/>
                <a:gd name="connsiteX16" fmla="*/ 172518 w 1145087"/>
                <a:gd name="connsiteY16" fmla="*/ 407053 h 3473933"/>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1145087 w 1145087"/>
                <a:gd name="connsiteY8" fmla="*/ 3473933 h 3551032"/>
                <a:gd name="connsiteX9" fmla="*/ 1095789 w 1145087"/>
                <a:gd name="connsiteY9" fmla="*/ 3551032 h 3551032"/>
                <a:gd name="connsiteX10" fmla="*/ 465469 w 1145087"/>
                <a:gd name="connsiteY10" fmla="*/ 2552219 h 3551032"/>
                <a:gd name="connsiteX11" fmla="*/ 381425 w 1145087"/>
                <a:gd name="connsiteY11" fmla="*/ 2335646 h 3551032"/>
                <a:gd name="connsiteX12" fmla="*/ 307080 w 1145087"/>
                <a:gd name="connsiteY12" fmla="*/ 1899271 h 3551032"/>
                <a:gd name="connsiteX13" fmla="*/ 309616 w 1145087"/>
                <a:gd name="connsiteY13" fmla="*/ 1595960 h 3551032"/>
                <a:gd name="connsiteX14" fmla="*/ 297382 w 1145087"/>
                <a:gd name="connsiteY14" fmla="*/ 1252791 h 3551032"/>
                <a:gd name="connsiteX15" fmla="*/ 268284 w 1145087"/>
                <a:gd name="connsiteY15" fmla="*/ 895813 h 3551032"/>
                <a:gd name="connsiteX16" fmla="*/ 172518 w 1145087"/>
                <a:gd name="connsiteY16"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1145087 w 1145087"/>
                <a:gd name="connsiteY8" fmla="*/ 3473933 h 3551032"/>
                <a:gd name="connsiteX9" fmla="*/ 1095789 w 1145087"/>
                <a:gd name="connsiteY9" fmla="*/ 3551032 h 3551032"/>
                <a:gd name="connsiteX10" fmla="*/ 572138 w 1145087"/>
                <a:gd name="connsiteY10" fmla="*/ 2710605 h 3551032"/>
                <a:gd name="connsiteX11" fmla="*/ 465469 w 1145087"/>
                <a:gd name="connsiteY11" fmla="*/ 2552219 h 3551032"/>
                <a:gd name="connsiteX12" fmla="*/ 381425 w 1145087"/>
                <a:gd name="connsiteY12" fmla="*/ 2335646 h 3551032"/>
                <a:gd name="connsiteX13" fmla="*/ 307080 w 1145087"/>
                <a:gd name="connsiteY13" fmla="*/ 1899271 h 3551032"/>
                <a:gd name="connsiteX14" fmla="*/ 309616 w 1145087"/>
                <a:gd name="connsiteY14" fmla="*/ 1595960 h 3551032"/>
                <a:gd name="connsiteX15" fmla="*/ 297382 w 1145087"/>
                <a:gd name="connsiteY15" fmla="*/ 1252791 h 3551032"/>
                <a:gd name="connsiteX16" fmla="*/ 268284 w 1145087"/>
                <a:gd name="connsiteY16" fmla="*/ 895813 h 3551032"/>
                <a:gd name="connsiteX17" fmla="*/ 172518 w 1145087"/>
                <a:gd name="connsiteY17"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1145087 w 1145087"/>
                <a:gd name="connsiteY8" fmla="*/ 3473933 h 3551032"/>
                <a:gd name="connsiteX9" fmla="*/ 1095789 w 1145087"/>
                <a:gd name="connsiteY9" fmla="*/ 3551032 h 3551032"/>
                <a:gd name="connsiteX10" fmla="*/ 559208 w 1145087"/>
                <a:gd name="connsiteY10" fmla="*/ 2781718 h 3551032"/>
                <a:gd name="connsiteX11" fmla="*/ 465469 w 1145087"/>
                <a:gd name="connsiteY11" fmla="*/ 2552219 h 3551032"/>
                <a:gd name="connsiteX12" fmla="*/ 381425 w 1145087"/>
                <a:gd name="connsiteY12" fmla="*/ 2335646 h 3551032"/>
                <a:gd name="connsiteX13" fmla="*/ 307080 w 1145087"/>
                <a:gd name="connsiteY13" fmla="*/ 1899271 h 3551032"/>
                <a:gd name="connsiteX14" fmla="*/ 309616 w 1145087"/>
                <a:gd name="connsiteY14" fmla="*/ 1595960 h 3551032"/>
                <a:gd name="connsiteX15" fmla="*/ 297382 w 1145087"/>
                <a:gd name="connsiteY15" fmla="*/ 1252791 h 3551032"/>
                <a:gd name="connsiteX16" fmla="*/ 268284 w 1145087"/>
                <a:gd name="connsiteY16" fmla="*/ 895813 h 3551032"/>
                <a:gd name="connsiteX17" fmla="*/ 172518 w 1145087"/>
                <a:gd name="connsiteY17"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1145087 w 1145087"/>
                <a:gd name="connsiteY8" fmla="*/ 3473933 h 3551032"/>
                <a:gd name="connsiteX9" fmla="*/ 1095789 w 1145087"/>
                <a:gd name="connsiteY9" fmla="*/ 3551032 h 3551032"/>
                <a:gd name="connsiteX10" fmla="*/ 659412 w 1145087"/>
                <a:gd name="connsiteY10" fmla="*/ 2917479 h 3551032"/>
                <a:gd name="connsiteX11" fmla="*/ 559208 w 1145087"/>
                <a:gd name="connsiteY11" fmla="*/ 2781718 h 3551032"/>
                <a:gd name="connsiteX12" fmla="*/ 465469 w 1145087"/>
                <a:gd name="connsiteY12" fmla="*/ 2552219 h 3551032"/>
                <a:gd name="connsiteX13" fmla="*/ 381425 w 1145087"/>
                <a:gd name="connsiteY13" fmla="*/ 2335646 h 3551032"/>
                <a:gd name="connsiteX14" fmla="*/ 307080 w 1145087"/>
                <a:gd name="connsiteY14" fmla="*/ 1899271 h 3551032"/>
                <a:gd name="connsiteX15" fmla="*/ 309616 w 1145087"/>
                <a:gd name="connsiteY15" fmla="*/ 1595960 h 3551032"/>
                <a:gd name="connsiteX16" fmla="*/ 297382 w 1145087"/>
                <a:gd name="connsiteY16" fmla="*/ 1252791 h 3551032"/>
                <a:gd name="connsiteX17" fmla="*/ 268284 w 1145087"/>
                <a:gd name="connsiteY17" fmla="*/ 895813 h 3551032"/>
                <a:gd name="connsiteX18" fmla="*/ 172518 w 1145087"/>
                <a:gd name="connsiteY18"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1145087 w 1145087"/>
                <a:gd name="connsiteY8" fmla="*/ 3473933 h 3551032"/>
                <a:gd name="connsiteX9" fmla="*/ 1095789 w 1145087"/>
                <a:gd name="connsiteY9" fmla="*/ 3551032 h 3551032"/>
                <a:gd name="connsiteX10" fmla="*/ 652946 w 1145087"/>
                <a:gd name="connsiteY10" fmla="*/ 3121121 h 3551032"/>
                <a:gd name="connsiteX11" fmla="*/ 559208 w 1145087"/>
                <a:gd name="connsiteY11" fmla="*/ 2781718 h 3551032"/>
                <a:gd name="connsiteX12" fmla="*/ 465469 w 1145087"/>
                <a:gd name="connsiteY12" fmla="*/ 2552219 h 3551032"/>
                <a:gd name="connsiteX13" fmla="*/ 381425 w 1145087"/>
                <a:gd name="connsiteY13" fmla="*/ 2335646 h 3551032"/>
                <a:gd name="connsiteX14" fmla="*/ 307080 w 1145087"/>
                <a:gd name="connsiteY14" fmla="*/ 1899271 h 3551032"/>
                <a:gd name="connsiteX15" fmla="*/ 309616 w 1145087"/>
                <a:gd name="connsiteY15" fmla="*/ 1595960 h 3551032"/>
                <a:gd name="connsiteX16" fmla="*/ 297382 w 1145087"/>
                <a:gd name="connsiteY16" fmla="*/ 1252791 h 3551032"/>
                <a:gd name="connsiteX17" fmla="*/ 268284 w 1145087"/>
                <a:gd name="connsiteY17" fmla="*/ 895813 h 3551032"/>
                <a:gd name="connsiteX18" fmla="*/ 172518 w 1145087"/>
                <a:gd name="connsiteY18"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866286 w 1145087"/>
                <a:gd name="connsiteY8" fmla="*/ 3007986 h 3551032"/>
                <a:gd name="connsiteX9" fmla="*/ 1145087 w 1145087"/>
                <a:gd name="connsiteY9" fmla="*/ 3473933 h 3551032"/>
                <a:gd name="connsiteX10" fmla="*/ 1095789 w 1145087"/>
                <a:gd name="connsiteY10" fmla="*/ 3551032 h 3551032"/>
                <a:gd name="connsiteX11" fmla="*/ 652946 w 1145087"/>
                <a:gd name="connsiteY11" fmla="*/ 3121121 h 3551032"/>
                <a:gd name="connsiteX12" fmla="*/ 559208 w 1145087"/>
                <a:gd name="connsiteY12" fmla="*/ 2781718 h 3551032"/>
                <a:gd name="connsiteX13" fmla="*/ 465469 w 1145087"/>
                <a:gd name="connsiteY13" fmla="*/ 2552219 h 3551032"/>
                <a:gd name="connsiteX14" fmla="*/ 381425 w 1145087"/>
                <a:gd name="connsiteY14" fmla="*/ 2335646 h 3551032"/>
                <a:gd name="connsiteX15" fmla="*/ 307080 w 1145087"/>
                <a:gd name="connsiteY15" fmla="*/ 1899271 h 3551032"/>
                <a:gd name="connsiteX16" fmla="*/ 309616 w 1145087"/>
                <a:gd name="connsiteY16" fmla="*/ 1595960 h 3551032"/>
                <a:gd name="connsiteX17" fmla="*/ 297382 w 1145087"/>
                <a:gd name="connsiteY17" fmla="*/ 1252791 h 3551032"/>
                <a:gd name="connsiteX18" fmla="*/ 268284 w 1145087"/>
                <a:gd name="connsiteY18" fmla="*/ 895813 h 3551032"/>
                <a:gd name="connsiteX19" fmla="*/ 172518 w 1145087"/>
                <a:gd name="connsiteY19"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769313 w 1145087"/>
                <a:gd name="connsiteY8" fmla="*/ 3079100 h 3551032"/>
                <a:gd name="connsiteX9" fmla="*/ 1145087 w 1145087"/>
                <a:gd name="connsiteY9" fmla="*/ 3473933 h 3551032"/>
                <a:gd name="connsiteX10" fmla="*/ 1095789 w 1145087"/>
                <a:gd name="connsiteY10" fmla="*/ 3551032 h 3551032"/>
                <a:gd name="connsiteX11" fmla="*/ 652946 w 1145087"/>
                <a:gd name="connsiteY11" fmla="*/ 3121121 h 3551032"/>
                <a:gd name="connsiteX12" fmla="*/ 559208 w 1145087"/>
                <a:gd name="connsiteY12" fmla="*/ 2781718 h 3551032"/>
                <a:gd name="connsiteX13" fmla="*/ 465469 w 1145087"/>
                <a:gd name="connsiteY13" fmla="*/ 2552219 h 3551032"/>
                <a:gd name="connsiteX14" fmla="*/ 381425 w 1145087"/>
                <a:gd name="connsiteY14" fmla="*/ 2335646 h 3551032"/>
                <a:gd name="connsiteX15" fmla="*/ 307080 w 1145087"/>
                <a:gd name="connsiteY15" fmla="*/ 1899271 h 3551032"/>
                <a:gd name="connsiteX16" fmla="*/ 309616 w 1145087"/>
                <a:gd name="connsiteY16" fmla="*/ 1595960 h 3551032"/>
                <a:gd name="connsiteX17" fmla="*/ 297382 w 1145087"/>
                <a:gd name="connsiteY17" fmla="*/ 1252791 h 3551032"/>
                <a:gd name="connsiteX18" fmla="*/ 268284 w 1145087"/>
                <a:gd name="connsiteY18" fmla="*/ 895813 h 3551032"/>
                <a:gd name="connsiteX19" fmla="*/ 172518 w 1145087"/>
                <a:gd name="connsiteY19"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769313 w 1145087"/>
                <a:gd name="connsiteY8" fmla="*/ 3079100 h 3551032"/>
                <a:gd name="connsiteX9" fmla="*/ 1145087 w 1145087"/>
                <a:gd name="connsiteY9" fmla="*/ 3473933 h 3551032"/>
                <a:gd name="connsiteX10" fmla="*/ 1095789 w 1145087"/>
                <a:gd name="connsiteY10" fmla="*/ 3551032 h 3551032"/>
                <a:gd name="connsiteX11" fmla="*/ 652946 w 1145087"/>
                <a:gd name="connsiteY11" fmla="*/ 3121121 h 3551032"/>
                <a:gd name="connsiteX12" fmla="*/ 559208 w 1145087"/>
                <a:gd name="connsiteY12" fmla="*/ 2781718 h 3551032"/>
                <a:gd name="connsiteX13" fmla="*/ 465469 w 1145087"/>
                <a:gd name="connsiteY13" fmla="*/ 2552219 h 3551032"/>
                <a:gd name="connsiteX14" fmla="*/ 381425 w 1145087"/>
                <a:gd name="connsiteY14" fmla="*/ 2335646 h 3551032"/>
                <a:gd name="connsiteX15" fmla="*/ 307080 w 1145087"/>
                <a:gd name="connsiteY15" fmla="*/ 1899271 h 3551032"/>
                <a:gd name="connsiteX16" fmla="*/ 309616 w 1145087"/>
                <a:gd name="connsiteY16" fmla="*/ 1595960 h 3551032"/>
                <a:gd name="connsiteX17" fmla="*/ 297382 w 1145087"/>
                <a:gd name="connsiteY17" fmla="*/ 1252791 h 3551032"/>
                <a:gd name="connsiteX18" fmla="*/ 268284 w 1145087"/>
                <a:gd name="connsiteY18" fmla="*/ 895813 h 3551032"/>
                <a:gd name="connsiteX19" fmla="*/ 172518 w 1145087"/>
                <a:gd name="connsiteY19"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769313 w 1145087"/>
                <a:gd name="connsiteY8" fmla="*/ 3079100 h 3551032"/>
                <a:gd name="connsiteX9" fmla="*/ 1145087 w 1145087"/>
                <a:gd name="connsiteY9" fmla="*/ 3473933 h 3551032"/>
                <a:gd name="connsiteX10" fmla="*/ 1095789 w 1145087"/>
                <a:gd name="connsiteY10" fmla="*/ 3551032 h 3551032"/>
                <a:gd name="connsiteX11" fmla="*/ 652946 w 1145087"/>
                <a:gd name="connsiteY11" fmla="*/ 3121121 h 3551032"/>
                <a:gd name="connsiteX12" fmla="*/ 555976 w 1145087"/>
                <a:gd name="connsiteY12" fmla="*/ 2797880 h 3551032"/>
                <a:gd name="connsiteX13" fmla="*/ 465469 w 1145087"/>
                <a:gd name="connsiteY13" fmla="*/ 2552219 h 3551032"/>
                <a:gd name="connsiteX14" fmla="*/ 381425 w 1145087"/>
                <a:gd name="connsiteY14" fmla="*/ 2335646 h 3551032"/>
                <a:gd name="connsiteX15" fmla="*/ 307080 w 1145087"/>
                <a:gd name="connsiteY15" fmla="*/ 1899271 h 3551032"/>
                <a:gd name="connsiteX16" fmla="*/ 309616 w 1145087"/>
                <a:gd name="connsiteY16" fmla="*/ 1595960 h 3551032"/>
                <a:gd name="connsiteX17" fmla="*/ 297382 w 1145087"/>
                <a:gd name="connsiteY17" fmla="*/ 1252791 h 3551032"/>
                <a:gd name="connsiteX18" fmla="*/ 268284 w 1145087"/>
                <a:gd name="connsiteY18" fmla="*/ 895813 h 3551032"/>
                <a:gd name="connsiteX19" fmla="*/ 172518 w 1145087"/>
                <a:gd name="connsiteY19"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769313 w 1145087"/>
                <a:gd name="connsiteY8" fmla="*/ 3079100 h 3551032"/>
                <a:gd name="connsiteX9" fmla="*/ 1145087 w 1145087"/>
                <a:gd name="connsiteY9" fmla="*/ 3473933 h 3551032"/>
                <a:gd name="connsiteX10" fmla="*/ 1095789 w 1145087"/>
                <a:gd name="connsiteY10" fmla="*/ 3551032 h 3551032"/>
                <a:gd name="connsiteX11" fmla="*/ 1002048 w 1145087"/>
                <a:gd name="connsiteY11" fmla="*/ 3460523 h 3551032"/>
                <a:gd name="connsiteX12" fmla="*/ 652946 w 1145087"/>
                <a:gd name="connsiteY12" fmla="*/ 3121121 h 3551032"/>
                <a:gd name="connsiteX13" fmla="*/ 555976 w 1145087"/>
                <a:gd name="connsiteY13" fmla="*/ 2797880 h 3551032"/>
                <a:gd name="connsiteX14" fmla="*/ 465469 w 1145087"/>
                <a:gd name="connsiteY14" fmla="*/ 2552219 h 3551032"/>
                <a:gd name="connsiteX15" fmla="*/ 381425 w 1145087"/>
                <a:gd name="connsiteY15" fmla="*/ 2335646 h 3551032"/>
                <a:gd name="connsiteX16" fmla="*/ 307080 w 1145087"/>
                <a:gd name="connsiteY16" fmla="*/ 1899271 h 3551032"/>
                <a:gd name="connsiteX17" fmla="*/ 309616 w 1145087"/>
                <a:gd name="connsiteY17" fmla="*/ 1595960 h 3551032"/>
                <a:gd name="connsiteX18" fmla="*/ 297382 w 1145087"/>
                <a:gd name="connsiteY18" fmla="*/ 1252791 h 3551032"/>
                <a:gd name="connsiteX19" fmla="*/ 268284 w 1145087"/>
                <a:gd name="connsiteY19" fmla="*/ 895813 h 3551032"/>
                <a:gd name="connsiteX20" fmla="*/ 172518 w 1145087"/>
                <a:gd name="connsiteY20"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769313 w 1145087"/>
                <a:gd name="connsiteY8" fmla="*/ 3079100 h 3551032"/>
                <a:gd name="connsiteX9" fmla="*/ 1076394 w 1145087"/>
                <a:gd name="connsiteY9" fmla="*/ 3386178 h 3551032"/>
                <a:gd name="connsiteX10" fmla="*/ 1145087 w 1145087"/>
                <a:gd name="connsiteY10" fmla="*/ 3473933 h 3551032"/>
                <a:gd name="connsiteX11" fmla="*/ 1095789 w 1145087"/>
                <a:gd name="connsiteY11" fmla="*/ 3551032 h 3551032"/>
                <a:gd name="connsiteX12" fmla="*/ 1002048 w 1145087"/>
                <a:gd name="connsiteY12" fmla="*/ 3460523 h 3551032"/>
                <a:gd name="connsiteX13" fmla="*/ 652946 w 1145087"/>
                <a:gd name="connsiteY13" fmla="*/ 3121121 h 3551032"/>
                <a:gd name="connsiteX14" fmla="*/ 555976 w 1145087"/>
                <a:gd name="connsiteY14" fmla="*/ 2797880 h 3551032"/>
                <a:gd name="connsiteX15" fmla="*/ 465469 w 1145087"/>
                <a:gd name="connsiteY15" fmla="*/ 2552219 h 3551032"/>
                <a:gd name="connsiteX16" fmla="*/ 381425 w 1145087"/>
                <a:gd name="connsiteY16" fmla="*/ 2335646 h 3551032"/>
                <a:gd name="connsiteX17" fmla="*/ 307080 w 1145087"/>
                <a:gd name="connsiteY17" fmla="*/ 1899271 h 3551032"/>
                <a:gd name="connsiteX18" fmla="*/ 309616 w 1145087"/>
                <a:gd name="connsiteY18" fmla="*/ 1595960 h 3551032"/>
                <a:gd name="connsiteX19" fmla="*/ 297382 w 1145087"/>
                <a:gd name="connsiteY19" fmla="*/ 1252791 h 3551032"/>
                <a:gd name="connsiteX20" fmla="*/ 268284 w 1145087"/>
                <a:gd name="connsiteY20" fmla="*/ 895813 h 3551032"/>
                <a:gd name="connsiteX21" fmla="*/ 172518 w 1145087"/>
                <a:gd name="connsiteY21" fmla="*/ 407053 h 3551032"/>
                <a:gd name="connsiteX0" fmla="*/ 172518 w 1145087"/>
                <a:gd name="connsiteY0" fmla="*/ 407053 h 4113470"/>
                <a:gd name="connsiteX1" fmla="*/ 0 w 1145087"/>
                <a:gd name="connsiteY1" fmla="*/ 30940 h 4113470"/>
                <a:gd name="connsiteX2" fmla="*/ 76939 w 1145087"/>
                <a:gd name="connsiteY2" fmla="*/ 0 h 4113470"/>
                <a:gd name="connsiteX3" fmla="*/ 255361 w 1145087"/>
                <a:gd name="connsiteY3" fmla="*/ 380042 h 4113470"/>
                <a:gd name="connsiteX4" fmla="*/ 363534 w 1145087"/>
                <a:gd name="connsiteY4" fmla="*/ 867238 h 4113470"/>
                <a:gd name="connsiteX5" fmla="*/ 400820 w 1145087"/>
                <a:gd name="connsiteY5" fmla="*/ 1262488 h 4113470"/>
                <a:gd name="connsiteX6" fmla="*/ 416982 w 1145087"/>
                <a:gd name="connsiteY6" fmla="*/ 1899272 h 4113470"/>
                <a:gd name="connsiteX7" fmla="*/ 494561 w 1145087"/>
                <a:gd name="connsiteY7" fmla="*/ 2367971 h 4113470"/>
                <a:gd name="connsiteX8" fmla="*/ 769313 w 1145087"/>
                <a:gd name="connsiteY8" fmla="*/ 3079100 h 4113470"/>
                <a:gd name="connsiteX9" fmla="*/ 1076394 w 1145087"/>
                <a:gd name="connsiteY9" fmla="*/ 3386178 h 4113470"/>
                <a:gd name="connsiteX10" fmla="*/ 1145087 w 1145087"/>
                <a:gd name="connsiteY10" fmla="*/ 3473933 h 4113470"/>
                <a:gd name="connsiteX11" fmla="*/ 539814 w 1145087"/>
                <a:gd name="connsiteY11" fmla="*/ 4113470 h 4113470"/>
                <a:gd name="connsiteX12" fmla="*/ 1002048 w 1145087"/>
                <a:gd name="connsiteY12" fmla="*/ 3460523 h 4113470"/>
                <a:gd name="connsiteX13" fmla="*/ 652946 w 1145087"/>
                <a:gd name="connsiteY13" fmla="*/ 3121121 h 4113470"/>
                <a:gd name="connsiteX14" fmla="*/ 555976 w 1145087"/>
                <a:gd name="connsiteY14" fmla="*/ 2797880 h 4113470"/>
                <a:gd name="connsiteX15" fmla="*/ 465469 w 1145087"/>
                <a:gd name="connsiteY15" fmla="*/ 2552219 h 4113470"/>
                <a:gd name="connsiteX16" fmla="*/ 381425 w 1145087"/>
                <a:gd name="connsiteY16" fmla="*/ 2335646 h 4113470"/>
                <a:gd name="connsiteX17" fmla="*/ 307080 w 1145087"/>
                <a:gd name="connsiteY17" fmla="*/ 1899271 h 4113470"/>
                <a:gd name="connsiteX18" fmla="*/ 309616 w 1145087"/>
                <a:gd name="connsiteY18" fmla="*/ 1595960 h 4113470"/>
                <a:gd name="connsiteX19" fmla="*/ 297382 w 1145087"/>
                <a:gd name="connsiteY19" fmla="*/ 1252791 h 4113470"/>
                <a:gd name="connsiteX20" fmla="*/ 268284 w 1145087"/>
                <a:gd name="connsiteY20" fmla="*/ 895813 h 4113470"/>
                <a:gd name="connsiteX21" fmla="*/ 172518 w 1145087"/>
                <a:gd name="connsiteY21" fmla="*/ 407053 h 4113470"/>
                <a:gd name="connsiteX0" fmla="*/ 172518 w 1081447"/>
                <a:gd name="connsiteY0" fmla="*/ 407053 h 4201225"/>
                <a:gd name="connsiteX1" fmla="*/ 0 w 1081447"/>
                <a:gd name="connsiteY1" fmla="*/ 30940 h 4201225"/>
                <a:gd name="connsiteX2" fmla="*/ 76939 w 1081447"/>
                <a:gd name="connsiteY2" fmla="*/ 0 h 4201225"/>
                <a:gd name="connsiteX3" fmla="*/ 255361 w 1081447"/>
                <a:gd name="connsiteY3" fmla="*/ 380042 h 4201225"/>
                <a:gd name="connsiteX4" fmla="*/ 363534 w 1081447"/>
                <a:gd name="connsiteY4" fmla="*/ 867238 h 4201225"/>
                <a:gd name="connsiteX5" fmla="*/ 400820 w 1081447"/>
                <a:gd name="connsiteY5" fmla="*/ 1262488 h 4201225"/>
                <a:gd name="connsiteX6" fmla="*/ 416982 w 1081447"/>
                <a:gd name="connsiteY6" fmla="*/ 1899272 h 4201225"/>
                <a:gd name="connsiteX7" fmla="*/ 494561 w 1081447"/>
                <a:gd name="connsiteY7" fmla="*/ 2367971 h 4201225"/>
                <a:gd name="connsiteX8" fmla="*/ 769313 w 1081447"/>
                <a:gd name="connsiteY8" fmla="*/ 3079100 h 4201225"/>
                <a:gd name="connsiteX9" fmla="*/ 1076394 w 1081447"/>
                <a:gd name="connsiteY9" fmla="*/ 3386178 h 4201225"/>
                <a:gd name="connsiteX10" fmla="*/ 602042 w 1081447"/>
                <a:gd name="connsiteY10" fmla="*/ 4201225 h 4201225"/>
                <a:gd name="connsiteX11" fmla="*/ 539814 w 1081447"/>
                <a:gd name="connsiteY11" fmla="*/ 4113470 h 4201225"/>
                <a:gd name="connsiteX12" fmla="*/ 1002048 w 1081447"/>
                <a:gd name="connsiteY12" fmla="*/ 3460523 h 4201225"/>
                <a:gd name="connsiteX13" fmla="*/ 652946 w 1081447"/>
                <a:gd name="connsiteY13" fmla="*/ 3121121 h 4201225"/>
                <a:gd name="connsiteX14" fmla="*/ 555976 w 1081447"/>
                <a:gd name="connsiteY14" fmla="*/ 2797880 h 4201225"/>
                <a:gd name="connsiteX15" fmla="*/ 465469 w 1081447"/>
                <a:gd name="connsiteY15" fmla="*/ 2552219 h 4201225"/>
                <a:gd name="connsiteX16" fmla="*/ 381425 w 1081447"/>
                <a:gd name="connsiteY16" fmla="*/ 2335646 h 4201225"/>
                <a:gd name="connsiteX17" fmla="*/ 307080 w 1081447"/>
                <a:gd name="connsiteY17" fmla="*/ 1899271 h 4201225"/>
                <a:gd name="connsiteX18" fmla="*/ 309616 w 1081447"/>
                <a:gd name="connsiteY18" fmla="*/ 1595960 h 4201225"/>
                <a:gd name="connsiteX19" fmla="*/ 297382 w 1081447"/>
                <a:gd name="connsiteY19" fmla="*/ 1252791 h 4201225"/>
                <a:gd name="connsiteX20" fmla="*/ 268284 w 1081447"/>
                <a:gd name="connsiteY20" fmla="*/ 895813 h 4201225"/>
                <a:gd name="connsiteX21" fmla="*/ 172518 w 1081447"/>
                <a:gd name="connsiteY21" fmla="*/ 407053 h 4201225"/>
                <a:gd name="connsiteX0" fmla="*/ 172518 w 1216253"/>
                <a:gd name="connsiteY0" fmla="*/ 407053 h 4201225"/>
                <a:gd name="connsiteX1" fmla="*/ 0 w 1216253"/>
                <a:gd name="connsiteY1" fmla="*/ 30940 h 4201225"/>
                <a:gd name="connsiteX2" fmla="*/ 76939 w 1216253"/>
                <a:gd name="connsiteY2" fmla="*/ 0 h 4201225"/>
                <a:gd name="connsiteX3" fmla="*/ 255361 w 1216253"/>
                <a:gd name="connsiteY3" fmla="*/ 380042 h 4201225"/>
                <a:gd name="connsiteX4" fmla="*/ 363534 w 1216253"/>
                <a:gd name="connsiteY4" fmla="*/ 867238 h 4201225"/>
                <a:gd name="connsiteX5" fmla="*/ 400820 w 1216253"/>
                <a:gd name="connsiteY5" fmla="*/ 1262488 h 4201225"/>
                <a:gd name="connsiteX6" fmla="*/ 416982 w 1216253"/>
                <a:gd name="connsiteY6" fmla="*/ 1899272 h 4201225"/>
                <a:gd name="connsiteX7" fmla="*/ 494561 w 1216253"/>
                <a:gd name="connsiteY7" fmla="*/ 2367971 h 4201225"/>
                <a:gd name="connsiteX8" fmla="*/ 769313 w 1216253"/>
                <a:gd name="connsiteY8" fmla="*/ 3079100 h 4201225"/>
                <a:gd name="connsiteX9" fmla="*/ 1212155 w 1216253"/>
                <a:gd name="connsiteY9" fmla="*/ 3521939 h 4201225"/>
                <a:gd name="connsiteX10" fmla="*/ 602042 w 1216253"/>
                <a:gd name="connsiteY10" fmla="*/ 4201225 h 4201225"/>
                <a:gd name="connsiteX11" fmla="*/ 539814 w 1216253"/>
                <a:gd name="connsiteY11" fmla="*/ 4113470 h 4201225"/>
                <a:gd name="connsiteX12" fmla="*/ 1002048 w 1216253"/>
                <a:gd name="connsiteY12" fmla="*/ 3460523 h 4201225"/>
                <a:gd name="connsiteX13" fmla="*/ 652946 w 1216253"/>
                <a:gd name="connsiteY13" fmla="*/ 3121121 h 4201225"/>
                <a:gd name="connsiteX14" fmla="*/ 555976 w 1216253"/>
                <a:gd name="connsiteY14" fmla="*/ 2797880 h 4201225"/>
                <a:gd name="connsiteX15" fmla="*/ 465469 w 1216253"/>
                <a:gd name="connsiteY15" fmla="*/ 2552219 h 4201225"/>
                <a:gd name="connsiteX16" fmla="*/ 381425 w 1216253"/>
                <a:gd name="connsiteY16" fmla="*/ 2335646 h 4201225"/>
                <a:gd name="connsiteX17" fmla="*/ 307080 w 1216253"/>
                <a:gd name="connsiteY17" fmla="*/ 1899271 h 4201225"/>
                <a:gd name="connsiteX18" fmla="*/ 309616 w 1216253"/>
                <a:gd name="connsiteY18" fmla="*/ 1595960 h 4201225"/>
                <a:gd name="connsiteX19" fmla="*/ 297382 w 1216253"/>
                <a:gd name="connsiteY19" fmla="*/ 1252791 h 4201225"/>
                <a:gd name="connsiteX20" fmla="*/ 268284 w 1216253"/>
                <a:gd name="connsiteY20" fmla="*/ 895813 h 4201225"/>
                <a:gd name="connsiteX21" fmla="*/ 172518 w 1216253"/>
                <a:gd name="connsiteY21" fmla="*/ 407053 h 4201225"/>
                <a:gd name="connsiteX0" fmla="*/ 172518 w 1216253"/>
                <a:gd name="connsiteY0" fmla="*/ 407053 h 4201225"/>
                <a:gd name="connsiteX1" fmla="*/ 0 w 1216253"/>
                <a:gd name="connsiteY1" fmla="*/ 30940 h 4201225"/>
                <a:gd name="connsiteX2" fmla="*/ 76939 w 1216253"/>
                <a:gd name="connsiteY2" fmla="*/ 0 h 4201225"/>
                <a:gd name="connsiteX3" fmla="*/ 255361 w 1216253"/>
                <a:gd name="connsiteY3" fmla="*/ 380042 h 4201225"/>
                <a:gd name="connsiteX4" fmla="*/ 363534 w 1216253"/>
                <a:gd name="connsiteY4" fmla="*/ 867238 h 4201225"/>
                <a:gd name="connsiteX5" fmla="*/ 400820 w 1216253"/>
                <a:gd name="connsiteY5" fmla="*/ 1262488 h 4201225"/>
                <a:gd name="connsiteX6" fmla="*/ 416982 w 1216253"/>
                <a:gd name="connsiteY6" fmla="*/ 1899272 h 4201225"/>
                <a:gd name="connsiteX7" fmla="*/ 494561 w 1216253"/>
                <a:gd name="connsiteY7" fmla="*/ 2367971 h 4201225"/>
                <a:gd name="connsiteX8" fmla="*/ 769313 w 1216253"/>
                <a:gd name="connsiteY8" fmla="*/ 3079100 h 4201225"/>
                <a:gd name="connsiteX9" fmla="*/ 1212155 w 1216253"/>
                <a:gd name="connsiteY9" fmla="*/ 3521939 h 4201225"/>
                <a:gd name="connsiteX10" fmla="*/ 602042 w 1216253"/>
                <a:gd name="connsiteY10" fmla="*/ 4201225 h 4201225"/>
                <a:gd name="connsiteX11" fmla="*/ 539814 w 1216253"/>
                <a:gd name="connsiteY11" fmla="*/ 4113470 h 4201225"/>
                <a:gd name="connsiteX12" fmla="*/ 1002048 w 1216253"/>
                <a:gd name="connsiteY12" fmla="*/ 3460523 h 4201225"/>
                <a:gd name="connsiteX13" fmla="*/ 652946 w 1216253"/>
                <a:gd name="connsiteY13" fmla="*/ 3121121 h 4201225"/>
                <a:gd name="connsiteX14" fmla="*/ 555976 w 1216253"/>
                <a:gd name="connsiteY14" fmla="*/ 2797880 h 4201225"/>
                <a:gd name="connsiteX15" fmla="*/ 465469 w 1216253"/>
                <a:gd name="connsiteY15" fmla="*/ 2552219 h 4201225"/>
                <a:gd name="connsiteX16" fmla="*/ 381425 w 1216253"/>
                <a:gd name="connsiteY16" fmla="*/ 2335646 h 4201225"/>
                <a:gd name="connsiteX17" fmla="*/ 307080 w 1216253"/>
                <a:gd name="connsiteY17" fmla="*/ 1899271 h 4201225"/>
                <a:gd name="connsiteX18" fmla="*/ 309616 w 1216253"/>
                <a:gd name="connsiteY18" fmla="*/ 1595960 h 4201225"/>
                <a:gd name="connsiteX19" fmla="*/ 297382 w 1216253"/>
                <a:gd name="connsiteY19" fmla="*/ 1252791 h 4201225"/>
                <a:gd name="connsiteX20" fmla="*/ 268284 w 1216253"/>
                <a:gd name="connsiteY20" fmla="*/ 895813 h 4201225"/>
                <a:gd name="connsiteX21" fmla="*/ 172518 w 1216253"/>
                <a:gd name="connsiteY21" fmla="*/ 407053 h 4201225"/>
                <a:gd name="connsiteX0" fmla="*/ 172518 w 1212155"/>
                <a:gd name="connsiteY0" fmla="*/ 407053 h 4201225"/>
                <a:gd name="connsiteX1" fmla="*/ 0 w 1212155"/>
                <a:gd name="connsiteY1" fmla="*/ 30940 h 4201225"/>
                <a:gd name="connsiteX2" fmla="*/ 76939 w 1212155"/>
                <a:gd name="connsiteY2" fmla="*/ 0 h 4201225"/>
                <a:gd name="connsiteX3" fmla="*/ 255361 w 1212155"/>
                <a:gd name="connsiteY3" fmla="*/ 380042 h 4201225"/>
                <a:gd name="connsiteX4" fmla="*/ 363534 w 1212155"/>
                <a:gd name="connsiteY4" fmla="*/ 867238 h 4201225"/>
                <a:gd name="connsiteX5" fmla="*/ 400820 w 1212155"/>
                <a:gd name="connsiteY5" fmla="*/ 1262488 h 4201225"/>
                <a:gd name="connsiteX6" fmla="*/ 416982 w 1212155"/>
                <a:gd name="connsiteY6" fmla="*/ 1899272 h 4201225"/>
                <a:gd name="connsiteX7" fmla="*/ 494561 w 1212155"/>
                <a:gd name="connsiteY7" fmla="*/ 2367971 h 4201225"/>
                <a:gd name="connsiteX8" fmla="*/ 769313 w 1212155"/>
                <a:gd name="connsiteY8" fmla="*/ 3079100 h 4201225"/>
                <a:gd name="connsiteX9" fmla="*/ 1212155 w 1212155"/>
                <a:gd name="connsiteY9" fmla="*/ 3521939 h 4201225"/>
                <a:gd name="connsiteX10" fmla="*/ 602042 w 1212155"/>
                <a:gd name="connsiteY10" fmla="*/ 4201225 h 4201225"/>
                <a:gd name="connsiteX11" fmla="*/ 539814 w 1212155"/>
                <a:gd name="connsiteY11" fmla="*/ 4113470 h 4201225"/>
                <a:gd name="connsiteX12" fmla="*/ 1002048 w 1212155"/>
                <a:gd name="connsiteY12" fmla="*/ 3460523 h 4201225"/>
                <a:gd name="connsiteX13" fmla="*/ 652946 w 1212155"/>
                <a:gd name="connsiteY13" fmla="*/ 3121121 h 4201225"/>
                <a:gd name="connsiteX14" fmla="*/ 555976 w 1212155"/>
                <a:gd name="connsiteY14" fmla="*/ 2797880 h 4201225"/>
                <a:gd name="connsiteX15" fmla="*/ 465469 w 1212155"/>
                <a:gd name="connsiteY15" fmla="*/ 2552219 h 4201225"/>
                <a:gd name="connsiteX16" fmla="*/ 381425 w 1212155"/>
                <a:gd name="connsiteY16" fmla="*/ 2335646 h 4201225"/>
                <a:gd name="connsiteX17" fmla="*/ 307080 w 1212155"/>
                <a:gd name="connsiteY17" fmla="*/ 1899271 h 4201225"/>
                <a:gd name="connsiteX18" fmla="*/ 309616 w 1212155"/>
                <a:gd name="connsiteY18" fmla="*/ 1595960 h 4201225"/>
                <a:gd name="connsiteX19" fmla="*/ 297382 w 1212155"/>
                <a:gd name="connsiteY19" fmla="*/ 1252791 h 4201225"/>
                <a:gd name="connsiteX20" fmla="*/ 268284 w 1212155"/>
                <a:gd name="connsiteY20" fmla="*/ 895813 h 4201225"/>
                <a:gd name="connsiteX21" fmla="*/ 172518 w 1212155"/>
                <a:gd name="connsiteY21" fmla="*/ 407053 h 4201225"/>
                <a:gd name="connsiteX0" fmla="*/ 172518 w 1234782"/>
                <a:gd name="connsiteY0" fmla="*/ 407053 h 4201225"/>
                <a:gd name="connsiteX1" fmla="*/ 0 w 1234782"/>
                <a:gd name="connsiteY1" fmla="*/ 30940 h 4201225"/>
                <a:gd name="connsiteX2" fmla="*/ 76939 w 1234782"/>
                <a:gd name="connsiteY2" fmla="*/ 0 h 4201225"/>
                <a:gd name="connsiteX3" fmla="*/ 255361 w 1234782"/>
                <a:gd name="connsiteY3" fmla="*/ 380042 h 4201225"/>
                <a:gd name="connsiteX4" fmla="*/ 363534 w 1234782"/>
                <a:gd name="connsiteY4" fmla="*/ 867238 h 4201225"/>
                <a:gd name="connsiteX5" fmla="*/ 400820 w 1234782"/>
                <a:gd name="connsiteY5" fmla="*/ 1262488 h 4201225"/>
                <a:gd name="connsiteX6" fmla="*/ 416982 w 1234782"/>
                <a:gd name="connsiteY6" fmla="*/ 1899272 h 4201225"/>
                <a:gd name="connsiteX7" fmla="*/ 494561 w 1234782"/>
                <a:gd name="connsiteY7" fmla="*/ 2367971 h 4201225"/>
                <a:gd name="connsiteX8" fmla="*/ 769313 w 1234782"/>
                <a:gd name="connsiteY8" fmla="*/ 3079100 h 4201225"/>
                <a:gd name="connsiteX9" fmla="*/ 1234782 w 1234782"/>
                <a:gd name="connsiteY9" fmla="*/ 3528405 h 4201225"/>
                <a:gd name="connsiteX10" fmla="*/ 602042 w 1234782"/>
                <a:gd name="connsiteY10" fmla="*/ 4201225 h 4201225"/>
                <a:gd name="connsiteX11" fmla="*/ 539814 w 1234782"/>
                <a:gd name="connsiteY11" fmla="*/ 4113470 h 4201225"/>
                <a:gd name="connsiteX12" fmla="*/ 1002048 w 1234782"/>
                <a:gd name="connsiteY12" fmla="*/ 3460523 h 4201225"/>
                <a:gd name="connsiteX13" fmla="*/ 652946 w 1234782"/>
                <a:gd name="connsiteY13" fmla="*/ 3121121 h 4201225"/>
                <a:gd name="connsiteX14" fmla="*/ 555976 w 1234782"/>
                <a:gd name="connsiteY14" fmla="*/ 2797880 h 4201225"/>
                <a:gd name="connsiteX15" fmla="*/ 465469 w 1234782"/>
                <a:gd name="connsiteY15" fmla="*/ 2552219 h 4201225"/>
                <a:gd name="connsiteX16" fmla="*/ 381425 w 1234782"/>
                <a:gd name="connsiteY16" fmla="*/ 2335646 h 4201225"/>
                <a:gd name="connsiteX17" fmla="*/ 307080 w 1234782"/>
                <a:gd name="connsiteY17" fmla="*/ 1899271 h 4201225"/>
                <a:gd name="connsiteX18" fmla="*/ 309616 w 1234782"/>
                <a:gd name="connsiteY18" fmla="*/ 1595960 h 4201225"/>
                <a:gd name="connsiteX19" fmla="*/ 297382 w 1234782"/>
                <a:gd name="connsiteY19" fmla="*/ 1252791 h 4201225"/>
                <a:gd name="connsiteX20" fmla="*/ 268284 w 1234782"/>
                <a:gd name="connsiteY20" fmla="*/ 895813 h 4201225"/>
                <a:gd name="connsiteX21" fmla="*/ 172518 w 1234782"/>
                <a:gd name="connsiteY21" fmla="*/ 407053 h 4201225"/>
                <a:gd name="connsiteX0" fmla="*/ 172518 w 1234782"/>
                <a:gd name="connsiteY0" fmla="*/ 407053 h 4201225"/>
                <a:gd name="connsiteX1" fmla="*/ 0 w 1234782"/>
                <a:gd name="connsiteY1" fmla="*/ 30940 h 4201225"/>
                <a:gd name="connsiteX2" fmla="*/ 76939 w 1234782"/>
                <a:gd name="connsiteY2" fmla="*/ 0 h 4201225"/>
                <a:gd name="connsiteX3" fmla="*/ 255361 w 1234782"/>
                <a:gd name="connsiteY3" fmla="*/ 380042 h 4201225"/>
                <a:gd name="connsiteX4" fmla="*/ 363534 w 1234782"/>
                <a:gd name="connsiteY4" fmla="*/ 867238 h 4201225"/>
                <a:gd name="connsiteX5" fmla="*/ 400820 w 1234782"/>
                <a:gd name="connsiteY5" fmla="*/ 1262488 h 4201225"/>
                <a:gd name="connsiteX6" fmla="*/ 416982 w 1234782"/>
                <a:gd name="connsiteY6" fmla="*/ 1899272 h 4201225"/>
                <a:gd name="connsiteX7" fmla="*/ 494561 w 1234782"/>
                <a:gd name="connsiteY7" fmla="*/ 2367971 h 4201225"/>
                <a:gd name="connsiteX8" fmla="*/ 769313 w 1234782"/>
                <a:gd name="connsiteY8" fmla="*/ 3079100 h 4201225"/>
                <a:gd name="connsiteX9" fmla="*/ 1234782 w 1234782"/>
                <a:gd name="connsiteY9" fmla="*/ 3528405 h 4201225"/>
                <a:gd name="connsiteX10" fmla="*/ 602042 w 1234782"/>
                <a:gd name="connsiteY10" fmla="*/ 4201225 h 4201225"/>
                <a:gd name="connsiteX11" fmla="*/ 539814 w 1234782"/>
                <a:gd name="connsiteY11" fmla="*/ 4113470 h 4201225"/>
                <a:gd name="connsiteX12" fmla="*/ 1002048 w 1234782"/>
                <a:gd name="connsiteY12" fmla="*/ 3460523 h 4201225"/>
                <a:gd name="connsiteX13" fmla="*/ 652946 w 1234782"/>
                <a:gd name="connsiteY13" fmla="*/ 3121121 h 4201225"/>
                <a:gd name="connsiteX14" fmla="*/ 555976 w 1234782"/>
                <a:gd name="connsiteY14" fmla="*/ 2797880 h 4201225"/>
                <a:gd name="connsiteX15" fmla="*/ 465469 w 1234782"/>
                <a:gd name="connsiteY15" fmla="*/ 2552219 h 4201225"/>
                <a:gd name="connsiteX16" fmla="*/ 381425 w 1234782"/>
                <a:gd name="connsiteY16" fmla="*/ 2335646 h 4201225"/>
                <a:gd name="connsiteX17" fmla="*/ 307080 w 1234782"/>
                <a:gd name="connsiteY17" fmla="*/ 1899271 h 4201225"/>
                <a:gd name="connsiteX18" fmla="*/ 309616 w 1234782"/>
                <a:gd name="connsiteY18" fmla="*/ 1595960 h 4201225"/>
                <a:gd name="connsiteX19" fmla="*/ 297382 w 1234782"/>
                <a:gd name="connsiteY19" fmla="*/ 1252791 h 4201225"/>
                <a:gd name="connsiteX20" fmla="*/ 268284 w 1234782"/>
                <a:gd name="connsiteY20" fmla="*/ 895813 h 4201225"/>
                <a:gd name="connsiteX21" fmla="*/ 172518 w 1234782"/>
                <a:gd name="connsiteY21" fmla="*/ 407053 h 4201225"/>
                <a:gd name="connsiteX0" fmla="*/ 172518 w 1234782"/>
                <a:gd name="connsiteY0" fmla="*/ 407053 h 4201225"/>
                <a:gd name="connsiteX1" fmla="*/ 0 w 1234782"/>
                <a:gd name="connsiteY1" fmla="*/ 30940 h 4201225"/>
                <a:gd name="connsiteX2" fmla="*/ 76939 w 1234782"/>
                <a:gd name="connsiteY2" fmla="*/ 0 h 4201225"/>
                <a:gd name="connsiteX3" fmla="*/ 255361 w 1234782"/>
                <a:gd name="connsiteY3" fmla="*/ 380042 h 4201225"/>
                <a:gd name="connsiteX4" fmla="*/ 363534 w 1234782"/>
                <a:gd name="connsiteY4" fmla="*/ 867238 h 4201225"/>
                <a:gd name="connsiteX5" fmla="*/ 400820 w 1234782"/>
                <a:gd name="connsiteY5" fmla="*/ 1262488 h 4201225"/>
                <a:gd name="connsiteX6" fmla="*/ 416982 w 1234782"/>
                <a:gd name="connsiteY6" fmla="*/ 1899272 h 4201225"/>
                <a:gd name="connsiteX7" fmla="*/ 494561 w 1234782"/>
                <a:gd name="connsiteY7" fmla="*/ 2367971 h 4201225"/>
                <a:gd name="connsiteX8" fmla="*/ 769313 w 1234782"/>
                <a:gd name="connsiteY8" fmla="*/ 3079100 h 4201225"/>
                <a:gd name="connsiteX9" fmla="*/ 1234782 w 1234782"/>
                <a:gd name="connsiteY9" fmla="*/ 3528405 h 4201225"/>
                <a:gd name="connsiteX10" fmla="*/ 602042 w 1234782"/>
                <a:gd name="connsiteY10" fmla="*/ 4201225 h 4201225"/>
                <a:gd name="connsiteX11" fmla="*/ 539814 w 1234782"/>
                <a:gd name="connsiteY11" fmla="*/ 4113470 h 4201225"/>
                <a:gd name="connsiteX12" fmla="*/ 1089324 w 1234782"/>
                <a:gd name="connsiteY12" fmla="*/ 3541333 h 4201225"/>
                <a:gd name="connsiteX13" fmla="*/ 652946 w 1234782"/>
                <a:gd name="connsiteY13" fmla="*/ 3121121 h 4201225"/>
                <a:gd name="connsiteX14" fmla="*/ 555976 w 1234782"/>
                <a:gd name="connsiteY14" fmla="*/ 2797880 h 4201225"/>
                <a:gd name="connsiteX15" fmla="*/ 465469 w 1234782"/>
                <a:gd name="connsiteY15" fmla="*/ 2552219 h 4201225"/>
                <a:gd name="connsiteX16" fmla="*/ 381425 w 1234782"/>
                <a:gd name="connsiteY16" fmla="*/ 2335646 h 4201225"/>
                <a:gd name="connsiteX17" fmla="*/ 307080 w 1234782"/>
                <a:gd name="connsiteY17" fmla="*/ 1899271 h 4201225"/>
                <a:gd name="connsiteX18" fmla="*/ 309616 w 1234782"/>
                <a:gd name="connsiteY18" fmla="*/ 1595960 h 4201225"/>
                <a:gd name="connsiteX19" fmla="*/ 297382 w 1234782"/>
                <a:gd name="connsiteY19" fmla="*/ 1252791 h 4201225"/>
                <a:gd name="connsiteX20" fmla="*/ 268284 w 1234782"/>
                <a:gd name="connsiteY20" fmla="*/ 895813 h 4201225"/>
                <a:gd name="connsiteX21" fmla="*/ 172518 w 1234782"/>
                <a:gd name="connsiteY21" fmla="*/ 407053 h 420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4782" h="4201225">
                  <a:moveTo>
                    <a:pt x="172518" y="407053"/>
                  </a:moveTo>
                  <a:lnTo>
                    <a:pt x="0" y="30940"/>
                  </a:lnTo>
                  <a:lnTo>
                    <a:pt x="76939" y="0"/>
                  </a:lnTo>
                  <a:lnTo>
                    <a:pt x="255361" y="380042"/>
                  </a:lnTo>
                  <a:lnTo>
                    <a:pt x="363534" y="867238"/>
                  </a:lnTo>
                  <a:lnTo>
                    <a:pt x="400820" y="1262488"/>
                  </a:lnTo>
                  <a:cubicBezTo>
                    <a:pt x="414038" y="1415638"/>
                    <a:pt x="401762" y="1707403"/>
                    <a:pt x="416982" y="1899272"/>
                  </a:cubicBezTo>
                  <a:cubicBezTo>
                    <a:pt x="434222" y="2073283"/>
                    <a:pt x="460485" y="2231592"/>
                    <a:pt x="494561" y="2367971"/>
                  </a:cubicBezTo>
                  <a:cubicBezTo>
                    <a:pt x="569445" y="2552757"/>
                    <a:pt x="660892" y="2894773"/>
                    <a:pt x="769313" y="3079100"/>
                  </a:cubicBezTo>
                  <a:cubicBezTo>
                    <a:pt x="866285" y="3248801"/>
                    <a:pt x="1172153" y="3462600"/>
                    <a:pt x="1234782" y="3528405"/>
                  </a:cubicBezTo>
                  <a:cubicBezTo>
                    <a:pt x="1116397" y="3668555"/>
                    <a:pt x="598810" y="4173749"/>
                    <a:pt x="602042" y="4201225"/>
                  </a:cubicBezTo>
                  <a:lnTo>
                    <a:pt x="539814" y="4113470"/>
                  </a:lnTo>
                  <a:lnTo>
                    <a:pt x="1089324" y="3541333"/>
                  </a:lnTo>
                  <a:lnTo>
                    <a:pt x="652946" y="3121121"/>
                  </a:lnTo>
                  <a:lnTo>
                    <a:pt x="555976" y="2797880"/>
                  </a:lnTo>
                  <a:lnTo>
                    <a:pt x="465469" y="2552219"/>
                  </a:lnTo>
                  <a:lnTo>
                    <a:pt x="381425" y="2335646"/>
                  </a:lnTo>
                  <a:lnTo>
                    <a:pt x="307080" y="1899271"/>
                  </a:lnTo>
                  <a:cubicBezTo>
                    <a:pt x="307925" y="1798167"/>
                    <a:pt x="308771" y="1697064"/>
                    <a:pt x="309616" y="1595960"/>
                  </a:cubicBezTo>
                  <a:lnTo>
                    <a:pt x="297382" y="1252791"/>
                  </a:lnTo>
                  <a:lnTo>
                    <a:pt x="268284" y="895813"/>
                  </a:lnTo>
                  <a:lnTo>
                    <a:pt x="172518" y="407053"/>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0" name="Freeform: Shape 49">
              <a:extLst>
                <a:ext uri="{FF2B5EF4-FFF2-40B4-BE49-F238E27FC236}">
                  <a16:creationId xmlns:a16="http://schemas.microsoft.com/office/drawing/2014/main" id="{D57C18A7-3018-4234-A61F-9D64FD463A2D}"/>
                </a:ext>
              </a:extLst>
            </p:cNvPr>
            <p:cNvSpPr/>
            <p:nvPr/>
          </p:nvSpPr>
          <p:spPr>
            <a:xfrm>
              <a:off x="3667190" y="3022599"/>
              <a:ext cx="1577911" cy="579515"/>
            </a:xfrm>
            <a:custGeom>
              <a:avLst/>
              <a:gdLst>
                <a:gd name="connsiteX0" fmla="*/ 0 w 1381125"/>
                <a:gd name="connsiteY0" fmla="*/ 381000 h 476250"/>
                <a:gd name="connsiteX1" fmla="*/ 590550 w 1381125"/>
                <a:gd name="connsiteY1" fmla="*/ 79375 h 476250"/>
                <a:gd name="connsiteX2" fmla="*/ 736600 w 1381125"/>
                <a:gd name="connsiteY2" fmla="*/ 25400 h 476250"/>
                <a:gd name="connsiteX3" fmla="*/ 812800 w 1381125"/>
                <a:gd name="connsiteY3" fmla="*/ 3175 h 476250"/>
                <a:gd name="connsiteX4" fmla="*/ 968375 w 1381125"/>
                <a:gd name="connsiteY4" fmla="*/ 0 h 476250"/>
                <a:gd name="connsiteX5" fmla="*/ 1085850 w 1381125"/>
                <a:gd name="connsiteY5" fmla="*/ 19050 h 476250"/>
                <a:gd name="connsiteX6" fmla="*/ 1231900 w 1381125"/>
                <a:gd name="connsiteY6" fmla="*/ 79375 h 476250"/>
                <a:gd name="connsiteX7" fmla="*/ 1352550 w 1381125"/>
                <a:gd name="connsiteY7" fmla="*/ 130175 h 476250"/>
                <a:gd name="connsiteX8" fmla="*/ 1381125 w 1381125"/>
                <a:gd name="connsiteY8" fmla="*/ 180975 h 476250"/>
                <a:gd name="connsiteX9" fmla="*/ 1381125 w 1381125"/>
                <a:gd name="connsiteY9" fmla="*/ 215900 h 476250"/>
                <a:gd name="connsiteX10" fmla="*/ 1333500 w 1381125"/>
                <a:gd name="connsiteY10" fmla="*/ 219075 h 476250"/>
                <a:gd name="connsiteX11" fmla="*/ 1273175 w 1381125"/>
                <a:gd name="connsiteY11" fmla="*/ 196850 h 476250"/>
                <a:gd name="connsiteX12" fmla="*/ 1155700 w 1381125"/>
                <a:gd name="connsiteY12" fmla="*/ 142875 h 476250"/>
                <a:gd name="connsiteX13" fmla="*/ 987425 w 1381125"/>
                <a:gd name="connsiteY13" fmla="*/ 88900 h 476250"/>
                <a:gd name="connsiteX14" fmla="*/ 796925 w 1381125"/>
                <a:gd name="connsiteY14" fmla="*/ 98425 h 476250"/>
                <a:gd name="connsiteX15" fmla="*/ 25400 w 1381125"/>
                <a:gd name="connsiteY15" fmla="*/ 476250 h 476250"/>
                <a:gd name="connsiteX16" fmla="*/ 0 w 1381125"/>
                <a:gd name="connsiteY16" fmla="*/ 381000 h 476250"/>
                <a:gd name="connsiteX0" fmla="*/ 0 w 1381125"/>
                <a:gd name="connsiteY0" fmla="*/ 381000 h 485775"/>
                <a:gd name="connsiteX1" fmla="*/ 590550 w 1381125"/>
                <a:gd name="connsiteY1" fmla="*/ 79375 h 485775"/>
                <a:gd name="connsiteX2" fmla="*/ 736600 w 1381125"/>
                <a:gd name="connsiteY2" fmla="*/ 25400 h 485775"/>
                <a:gd name="connsiteX3" fmla="*/ 812800 w 1381125"/>
                <a:gd name="connsiteY3" fmla="*/ 3175 h 485775"/>
                <a:gd name="connsiteX4" fmla="*/ 968375 w 1381125"/>
                <a:gd name="connsiteY4" fmla="*/ 0 h 485775"/>
                <a:gd name="connsiteX5" fmla="*/ 1085850 w 1381125"/>
                <a:gd name="connsiteY5" fmla="*/ 19050 h 485775"/>
                <a:gd name="connsiteX6" fmla="*/ 1231900 w 1381125"/>
                <a:gd name="connsiteY6" fmla="*/ 79375 h 485775"/>
                <a:gd name="connsiteX7" fmla="*/ 1352550 w 1381125"/>
                <a:gd name="connsiteY7" fmla="*/ 130175 h 485775"/>
                <a:gd name="connsiteX8" fmla="*/ 1381125 w 1381125"/>
                <a:gd name="connsiteY8" fmla="*/ 180975 h 485775"/>
                <a:gd name="connsiteX9" fmla="*/ 1381125 w 1381125"/>
                <a:gd name="connsiteY9" fmla="*/ 215900 h 485775"/>
                <a:gd name="connsiteX10" fmla="*/ 1333500 w 1381125"/>
                <a:gd name="connsiteY10" fmla="*/ 219075 h 485775"/>
                <a:gd name="connsiteX11" fmla="*/ 1273175 w 1381125"/>
                <a:gd name="connsiteY11" fmla="*/ 196850 h 485775"/>
                <a:gd name="connsiteX12" fmla="*/ 1155700 w 1381125"/>
                <a:gd name="connsiteY12" fmla="*/ 142875 h 485775"/>
                <a:gd name="connsiteX13" fmla="*/ 987425 w 1381125"/>
                <a:gd name="connsiteY13" fmla="*/ 88900 h 485775"/>
                <a:gd name="connsiteX14" fmla="*/ 796925 w 1381125"/>
                <a:gd name="connsiteY14" fmla="*/ 98425 h 485775"/>
                <a:gd name="connsiteX15" fmla="*/ 23018 w 1381125"/>
                <a:gd name="connsiteY15" fmla="*/ 485775 h 485775"/>
                <a:gd name="connsiteX16" fmla="*/ 0 w 1381125"/>
                <a:gd name="connsiteY16" fmla="*/ 381000 h 485775"/>
                <a:gd name="connsiteX0" fmla="*/ 0 w 1562140"/>
                <a:gd name="connsiteY0" fmla="*/ 487670 h 487670"/>
                <a:gd name="connsiteX1" fmla="*/ 771565 w 1562140"/>
                <a:gd name="connsiteY1" fmla="*/ 79375 h 487670"/>
                <a:gd name="connsiteX2" fmla="*/ 917615 w 1562140"/>
                <a:gd name="connsiteY2" fmla="*/ 25400 h 487670"/>
                <a:gd name="connsiteX3" fmla="*/ 993815 w 1562140"/>
                <a:gd name="connsiteY3" fmla="*/ 3175 h 487670"/>
                <a:gd name="connsiteX4" fmla="*/ 1149390 w 1562140"/>
                <a:gd name="connsiteY4" fmla="*/ 0 h 487670"/>
                <a:gd name="connsiteX5" fmla="*/ 1266865 w 1562140"/>
                <a:gd name="connsiteY5" fmla="*/ 19050 h 487670"/>
                <a:gd name="connsiteX6" fmla="*/ 1412915 w 1562140"/>
                <a:gd name="connsiteY6" fmla="*/ 79375 h 487670"/>
                <a:gd name="connsiteX7" fmla="*/ 1533565 w 1562140"/>
                <a:gd name="connsiteY7" fmla="*/ 130175 h 487670"/>
                <a:gd name="connsiteX8" fmla="*/ 1562140 w 1562140"/>
                <a:gd name="connsiteY8" fmla="*/ 180975 h 487670"/>
                <a:gd name="connsiteX9" fmla="*/ 1562140 w 1562140"/>
                <a:gd name="connsiteY9" fmla="*/ 215900 h 487670"/>
                <a:gd name="connsiteX10" fmla="*/ 1514515 w 1562140"/>
                <a:gd name="connsiteY10" fmla="*/ 219075 h 487670"/>
                <a:gd name="connsiteX11" fmla="*/ 1454190 w 1562140"/>
                <a:gd name="connsiteY11" fmla="*/ 196850 h 487670"/>
                <a:gd name="connsiteX12" fmla="*/ 1336715 w 1562140"/>
                <a:gd name="connsiteY12" fmla="*/ 142875 h 487670"/>
                <a:gd name="connsiteX13" fmla="*/ 1168440 w 1562140"/>
                <a:gd name="connsiteY13" fmla="*/ 88900 h 487670"/>
                <a:gd name="connsiteX14" fmla="*/ 977940 w 1562140"/>
                <a:gd name="connsiteY14" fmla="*/ 98425 h 487670"/>
                <a:gd name="connsiteX15" fmla="*/ 204033 w 1562140"/>
                <a:gd name="connsiteY15" fmla="*/ 485775 h 487670"/>
                <a:gd name="connsiteX16" fmla="*/ 0 w 1562140"/>
                <a:gd name="connsiteY16" fmla="*/ 487670 h 487670"/>
                <a:gd name="connsiteX0" fmla="*/ 15771 w 1577911"/>
                <a:gd name="connsiteY0" fmla="*/ 487670 h 579514"/>
                <a:gd name="connsiteX1" fmla="*/ 787336 w 1577911"/>
                <a:gd name="connsiteY1" fmla="*/ 79375 h 579514"/>
                <a:gd name="connsiteX2" fmla="*/ 933386 w 1577911"/>
                <a:gd name="connsiteY2" fmla="*/ 25400 h 579514"/>
                <a:gd name="connsiteX3" fmla="*/ 1009586 w 1577911"/>
                <a:gd name="connsiteY3" fmla="*/ 3175 h 579514"/>
                <a:gd name="connsiteX4" fmla="*/ 1165161 w 1577911"/>
                <a:gd name="connsiteY4" fmla="*/ 0 h 579514"/>
                <a:gd name="connsiteX5" fmla="*/ 1282636 w 1577911"/>
                <a:gd name="connsiteY5" fmla="*/ 19050 h 579514"/>
                <a:gd name="connsiteX6" fmla="*/ 1428686 w 1577911"/>
                <a:gd name="connsiteY6" fmla="*/ 79375 h 579514"/>
                <a:gd name="connsiteX7" fmla="*/ 1549336 w 1577911"/>
                <a:gd name="connsiteY7" fmla="*/ 130175 h 579514"/>
                <a:gd name="connsiteX8" fmla="*/ 1577911 w 1577911"/>
                <a:gd name="connsiteY8" fmla="*/ 180975 h 579514"/>
                <a:gd name="connsiteX9" fmla="*/ 1577911 w 1577911"/>
                <a:gd name="connsiteY9" fmla="*/ 215900 h 579514"/>
                <a:gd name="connsiteX10" fmla="*/ 1530286 w 1577911"/>
                <a:gd name="connsiteY10" fmla="*/ 219075 h 579514"/>
                <a:gd name="connsiteX11" fmla="*/ 1469961 w 1577911"/>
                <a:gd name="connsiteY11" fmla="*/ 196850 h 579514"/>
                <a:gd name="connsiteX12" fmla="*/ 1352486 w 1577911"/>
                <a:gd name="connsiteY12" fmla="*/ 142875 h 579514"/>
                <a:gd name="connsiteX13" fmla="*/ 1184211 w 1577911"/>
                <a:gd name="connsiteY13" fmla="*/ 88900 h 579514"/>
                <a:gd name="connsiteX14" fmla="*/ 993711 w 1577911"/>
                <a:gd name="connsiteY14" fmla="*/ 98425 h 579514"/>
                <a:gd name="connsiteX15" fmla="*/ 0 w 1577911"/>
                <a:gd name="connsiteY15" fmla="*/ 579514 h 579514"/>
                <a:gd name="connsiteX16" fmla="*/ 15771 w 1577911"/>
                <a:gd name="connsiteY16" fmla="*/ 487670 h 5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7911" h="579514">
                  <a:moveTo>
                    <a:pt x="15771" y="487670"/>
                  </a:moveTo>
                  <a:lnTo>
                    <a:pt x="787336" y="79375"/>
                  </a:lnTo>
                  <a:lnTo>
                    <a:pt x="933386" y="25400"/>
                  </a:lnTo>
                  <a:lnTo>
                    <a:pt x="1009586" y="3175"/>
                  </a:lnTo>
                  <a:lnTo>
                    <a:pt x="1165161" y="0"/>
                  </a:lnTo>
                  <a:lnTo>
                    <a:pt x="1282636" y="19050"/>
                  </a:lnTo>
                  <a:lnTo>
                    <a:pt x="1428686" y="79375"/>
                  </a:lnTo>
                  <a:lnTo>
                    <a:pt x="1549336" y="130175"/>
                  </a:lnTo>
                  <a:lnTo>
                    <a:pt x="1577911" y="180975"/>
                  </a:lnTo>
                  <a:lnTo>
                    <a:pt x="1577911" y="215900"/>
                  </a:lnTo>
                  <a:lnTo>
                    <a:pt x="1530286" y="219075"/>
                  </a:lnTo>
                  <a:lnTo>
                    <a:pt x="1469961" y="196850"/>
                  </a:lnTo>
                  <a:lnTo>
                    <a:pt x="1352486" y="142875"/>
                  </a:lnTo>
                  <a:lnTo>
                    <a:pt x="1184211" y="88900"/>
                  </a:lnTo>
                  <a:lnTo>
                    <a:pt x="993711" y="98425"/>
                  </a:lnTo>
                  <a:lnTo>
                    <a:pt x="0" y="579514"/>
                  </a:lnTo>
                  <a:lnTo>
                    <a:pt x="15771" y="48767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1" name="Freeform: Shape 50">
              <a:extLst>
                <a:ext uri="{FF2B5EF4-FFF2-40B4-BE49-F238E27FC236}">
                  <a16:creationId xmlns:a16="http://schemas.microsoft.com/office/drawing/2014/main" id="{4FA518ED-F855-4E67-AC37-FEE4820676FC}"/>
                </a:ext>
              </a:extLst>
            </p:cNvPr>
            <p:cNvSpPr/>
            <p:nvPr/>
          </p:nvSpPr>
          <p:spPr>
            <a:xfrm>
              <a:off x="5138738" y="3159919"/>
              <a:ext cx="154780" cy="135731"/>
            </a:xfrm>
            <a:custGeom>
              <a:avLst/>
              <a:gdLst>
                <a:gd name="connsiteX0" fmla="*/ 0 w 178593"/>
                <a:gd name="connsiteY0" fmla="*/ 66675 h 135731"/>
                <a:gd name="connsiteX1" fmla="*/ 78581 w 178593"/>
                <a:gd name="connsiteY1" fmla="*/ 92869 h 135731"/>
                <a:gd name="connsiteX2" fmla="*/ 111918 w 178593"/>
                <a:gd name="connsiteY2" fmla="*/ 73819 h 135731"/>
                <a:gd name="connsiteX3" fmla="*/ 104775 w 178593"/>
                <a:gd name="connsiteY3" fmla="*/ 23812 h 135731"/>
                <a:gd name="connsiteX4" fmla="*/ 92868 w 178593"/>
                <a:gd name="connsiteY4" fmla="*/ 0 h 135731"/>
                <a:gd name="connsiteX5" fmla="*/ 147637 w 178593"/>
                <a:gd name="connsiteY5" fmla="*/ 14287 h 135731"/>
                <a:gd name="connsiteX6" fmla="*/ 178593 w 178593"/>
                <a:gd name="connsiteY6" fmla="*/ 78581 h 135731"/>
                <a:gd name="connsiteX7" fmla="*/ 161925 w 178593"/>
                <a:gd name="connsiteY7" fmla="*/ 119062 h 135731"/>
                <a:gd name="connsiteX8" fmla="*/ 85725 w 178593"/>
                <a:gd name="connsiteY8" fmla="*/ 135731 h 135731"/>
                <a:gd name="connsiteX9" fmla="*/ 0 w 178593"/>
                <a:gd name="connsiteY9" fmla="*/ 66675 h 135731"/>
                <a:gd name="connsiteX0" fmla="*/ 0 w 178593"/>
                <a:gd name="connsiteY0" fmla="*/ 66675 h 135731"/>
                <a:gd name="connsiteX1" fmla="*/ 78581 w 178593"/>
                <a:gd name="connsiteY1" fmla="*/ 92869 h 135731"/>
                <a:gd name="connsiteX2" fmla="*/ 111918 w 178593"/>
                <a:gd name="connsiteY2" fmla="*/ 73819 h 135731"/>
                <a:gd name="connsiteX3" fmla="*/ 104775 w 178593"/>
                <a:gd name="connsiteY3" fmla="*/ 23812 h 135731"/>
                <a:gd name="connsiteX4" fmla="*/ 92868 w 178593"/>
                <a:gd name="connsiteY4" fmla="*/ 0 h 135731"/>
                <a:gd name="connsiteX5" fmla="*/ 147637 w 178593"/>
                <a:gd name="connsiteY5" fmla="*/ 14287 h 135731"/>
                <a:gd name="connsiteX6" fmla="*/ 178593 w 178593"/>
                <a:gd name="connsiteY6" fmla="*/ 78581 h 135731"/>
                <a:gd name="connsiteX7" fmla="*/ 140493 w 178593"/>
                <a:gd name="connsiteY7" fmla="*/ 119062 h 135731"/>
                <a:gd name="connsiteX8" fmla="*/ 85725 w 178593"/>
                <a:gd name="connsiteY8" fmla="*/ 135731 h 135731"/>
                <a:gd name="connsiteX9" fmla="*/ 0 w 178593"/>
                <a:gd name="connsiteY9" fmla="*/ 66675 h 135731"/>
                <a:gd name="connsiteX0" fmla="*/ 0 w 154780"/>
                <a:gd name="connsiteY0" fmla="*/ 66675 h 135731"/>
                <a:gd name="connsiteX1" fmla="*/ 78581 w 154780"/>
                <a:gd name="connsiteY1" fmla="*/ 92869 h 135731"/>
                <a:gd name="connsiteX2" fmla="*/ 111918 w 154780"/>
                <a:gd name="connsiteY2" fmla="*/ 73819 h 135731"/>
                <a:gd name="connsiteX3" fmla="*/ 104775 w 154780"/>
                <a:gd name="connsiteY3" fmla="*/ 23812 h 135731"/>
                <a:gd name="connsiteX4" fmla="*/ 92868 w 154780"/>
                <a:gd name="connsiteY4" fmla="*/ 0 h 135731"/>
                <a:gd name="connsiteX5" fmla="*/ 147637 w 154780"/>
                <a:gd name="connsiteY5" fmla="*/ 14287 h 135731"/>
                <a:gd name="connsiteX6" fmla="*/ 154780 w 154780"/>
                <a:gd name="connsiteY6" fmla="*/ 71438 h 135731"/>
                <a:gd name="connsiteX7" fmla="*/ 140493 w 154780"/>
                <a:gd name="connsiteY7" fmla="*/ 119062 h 135731"/>
                <a:gd name="connsiteX8" fmla="*/ 85725 w 154780"/>
                <a:gd name="connsiteY8" fmla="*/ 135731 h 135731"/>
                <a:gd name="connsiteX9" fmla="*/ 0 w 154780"/>
                <a:gd name="connsiteY9" fmla="*/ 66675 h 135731"/>
                <a:gd name="connsiteX0" fmla="*/ 0 w 154780"/>
                <a:gd name="connsiteY0" fmla="*/ 66675 h 135731"/>
                <a:gd name="connsiteX1" fmla="*/ 78581 w 154780"/>
                <a:gd name="connsiteY1" fmla="*/ 92869 h 135731"/>
                <a:gd name="connsiteX2" fmla="*/ 111918 w 154780"/>
                <a:gd name="connsiteY2" fmla="*/ 73819 h 135731"/>
                <a:gd name="connsiteX3" fmla="*/ 104775 w 154780"/>
                <a:gd name="connsiteY3" fmla="*/ 23812 h 135731"/>
                <a:gd name="connsiteX4" fmla="*/ 92868 w 154780"/>
                <a:gd name="connsiteY4" fmla="*/ 0 h 135731"/>
                <a:gd name="connsiteX5" fmla="*/ 140493 w 154780"/>
                <a:gd name="connsiteY5" fmla="*/ 26193 h 135731"/>
                <a:gd name="connsiteX6" fmla="*/ 154780 w 154780"/>
                <a:gd name="connsiteY6" fmla="*/ 71438 h 135731"/>
                <a:gd name="connsiteX7" fmla="*/ 140493 w 154780"/>
                <a:gd name="connsiteY7" fmla="*/ 119062 h 135731"/>
                <a:gd name="connsiteX8" fmla="*/ 85725 w 154780"/>
                <a:gd name="connsiteY8" fmla="*/ 135731 h 135731"/>
                <a:gd name="connsiteX9" fmla="*/ 0 w 154780"/>
                <a:gd name="connsiteY9" fmla="*/ 66675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780" h="135731">
                  <a:moveTo>
                    <a:pt x="0" y="66675"/>
                  </a:moveTo>
                  <a:lnTo>
                    <a:pt x="78581" y="92869"/>
                  </a:lnTo>
                  <a:lnTo>
                    <a:pt x="111918" y="73819"/>
                  </a:lnTo>
                  <a:lnTo>
                    <a:pt x="104775" y="23812"/>
                  </a:lnTo>
                  <a:lnTo>
                    <a:pt x="92868" y="0"/>
                  </a:lnTo>
                  <a:lnTo>
                    <a:pt x="140493" y="26193"/>
                  </a:lnTo>
                  <a:lnTo>
                    <a:pt x="154780" y="71438"/>
                  </a:lnTo>
                  <a:lnTo>
                    <a:pt x="140493" y="119062"/>
                  </a:lnTo>
                  <a:lnTo>
                    <a:pt x="85725" y="135731"/>
                  </a:lnTo>
                  <a:lnTo>
                    <a:pt x="0" y="66675"/>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2" name="Freeform: Shape 51">
              <a:extLst>
                <a:ext uri="{FF2B5EF4-FFF2-40B4-BE49-F238E27FC236}">
                  <a16:creationId xmlns:a16="http://schemas.microsoft.com/office/drawing/2014/main" id="{9E01F4DE-7492-4BCB-B51F-39BFA2457792}"/>
                </a:ext>
              </a:extLst>
            </p:cNvPr>
            <p:cNvSpPr/>
            <p:nvPr/>
          </p:nvSpPr>
          <p:spPr>
            <a:xfrm rot="19280827">
              <a:off x="4399138" y="3222100"/>
              <a:ext cx="130805" cy="490004"/>
            </a:xfrm>
            <a:custGeom>
              <a:avLst/>
              <a:gdLst>
                <a:gd name="connsiteX0" fmla="*/ 0 w 193675"/>
                <a:gd name="connsiteY0" fmla="*/ 12700 h 701675"/>
                <a:gd name="connsiteX1" fmla="*/ 101600 w 193675"/>
                <a:gd name="connsiteY1" fmla="*/ 0 h 701675"/>
                <a:gd name="connsiteX2" fmla="*/ 161925 w 193675"/>
                <a:gd name="connsiteY2" fmla="*/ 304800 h 701675"/>
                <a:gd name="connsiteX3" fmla="*/ 193675 w 193675"/>
                <a:gd name="connsiteY3" fmla="*/ 701675 h 701675"/>
                <a:gd name="connsiteX4" fmla="*/ 101600 w 193675"/>
                <a:gd name="connsiteY4" fmla="*/ 695325 h 701675"/>
                <a:gd name="connsiteX5" fmla="*/ 66675 w 193675"/>
                <a:gd name="connsiteY5" fmla="*/ 333375 h 701675"/>
                <a:gd name="connsiteX6" fmla="*/ 0 w 193675"/>
                <a:gd name="connsiteY6" fmla="*/ 12700 h 7016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1600 w 200025"/>
                <a:gd name="connsiteY4" fmla="*/ 695325 h 765175"/>
                <a:gd name="connsiteX5" fmla="*/ 66675 w 200025"/>
                <a:gd name="connsiteY5" fmla="*/ 333375 h 765175"/>
                <a:gd name="connsiteX6" fmla="*/ 0 w 200025"/>
                <a:gd name="connsiteY6" fmla="*/ 12700 h 7651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4775 w 200025"/>
                <a:gd name="connsiteY4" fmla="*/ 762000 h 765175"/>
                <a:gd name="connsiteX5" fmla="*/ 66675 w 200025"/>
                <a:gd name="connsiteY5" fmla="*/ 333375 h 765175"/>
                <a:gd name="connsiteX6" fmla="*/ 0 w 200025"/>
                <a:gd name="connsiteY6" fmla="*/ 12700 h 765175"/>
                <a:gd name="connsiteX0" fmla="*/ 0 w 179200"/>
                <a:gd name="connsiteY0" fmla="*/ 3256 h 765175"/>
                <a:gd name="connsiteX1" fmla="*/ 80775 w 179200"/>
                <a:gd name="connsiteY1" fmla="*/ 0 h 765175"/>
                <a:gd name="connsiteX2" fmla="*/ 141100 w 179200"/>
                <a:gd name="connsiteY2" fmla="*/ 304800 h 765175"/>
                <a:gd name="connsiteX3" fmla="*/ 179200 w 179200"/>
                <a:gd name="connsiteY3" fmla="*/ 765175 h 765175"/>
                <a:gd name="connsiteX4" fmla="*/ 83950 w 179200"/>
                <a:gd name="connsiteY4" fmla="*/ 762000 h 765175"/>
                <a:gd name="connsiteX5" fmla="*/ 45850 w 179200"/>
                <a:gd name="connsiteY5" fmla="*/ 333375 h 765175"/>
                <a:gd name="connsiteX6" fmla="*/ 0 w 179200"/>
                <a:gd name="connsiteY6" fmla="*/ 3256 h 765175"/>
                <a:gd name="connsiteX0" fmla="*/ 0 w 179200"/>
                <a:gd name="connsiteY0" fmla="*/ 0 h 761919"/>
                <a:gd name="connsiteX1" fmla="*/ 88958 w 179200"/>
                <a:gd name="connsiteY1" fmla="*/ 7811 h 761919"/>
                <a:gd name="connsiteX2" fmla="*/ 141100 w 179200"/>
                <a:gd name="connsiteY2" fmla="*/ 301544 h 761919"/>
                <a:gd name="connsiteX3" fmla="*/ 179200 w 179200"/>
                <a:gd name="connsiteY3" fmla="*/ 761919 h 761919"/>
                <a:gd name="connsiteX4" fmla="*/ 83950 w 179200"/>
                <a:gd name="connsiteY4" fmla="*/ 758744 h 761919"/>
                <a:gd name="connsiteX5" fmla="*/ 45850 w 179200"/>
                <a:gd name="connsiteY5" fmla="*/ 330119 h 761919"/>
                <a:gd name="connsiteX6" fmla="*/ 0 w 179200"/>
                <a:gd name="connsiteY6" fmla="*/ 0 h 761919"/>
                <a:gd name="connsiteX0" fmla="*/ 0 w 152376"/>
                <a:gd name="connsiteY0" fmla="*/ 0 h 758744"/>
                <a:gd name="connsiteX1" fmla="*/ 88958 w 152376"/>
                <a:gd name="connsiteY1" fmla="*/ 7811 h 758744"/>
                <a:gd name="connsiteX2" fmla="*/ 141100 w 152376"/>
                <a:gd name="connsiteY2" fmla="*/ 301544 h 758744"/>
                <a:gd name="connsiteX3" fmla="*/ 152376 w 152376"/>
                <a:gd name="connsiteY3" fmla="*/ 417482 h 758744"/>
                <a:gd name="connsiteX4" fmla="*/ 83950 w 152376"/>
                <a:gd name="connsiteY4" fmla="*/ 758744 h 758744"/>
                <a:gd name="connsiteX5" fmla="*/ 45850 w 152376"/>
                <a:gd name="connsiteY5" fmla="*/ 330119 h 758744"/>
                <a:gd name="connsiteX6" fmla="*/ 0 w 152376"/>
                <a:gd name="connsiteY6" fmla="*/ 0 h 758744"/>
                <a:gd name="connsiteX0" fmla="*/ 0 w 152376"/>
                <a:gd name="connsiteY0" fmla="*/ 0 h 425052"/>
                <a:gd name="connsiteX1" fmla="*/ 88958 w 152376"/>
                <a:gd name="connsiteY1" fmla="*/ 7811 h 425052"/>
                <a:gd name="connsiteX2" fmla="*/ 141100 w 152376"/>
                <a:gd name="connsiteY2" fmla="*/ 301544 h 425052"/>
                <a:gd name="connsiteX3" fmla="*/ 152376 w 152376"/>
                <a:gd name="connsiteY3" fmla="*/ 417482 h 425052"/>
                <a:gd name="connsiteX4" fmla="*/ 38161 w 152376"/>
                <a:gd name="connsiteY4" fmla="*/ 425052 h 425052"/>
                <a:gd name="connsiteX5" fmla="*/ 45850 w 152376"/>
                <a:gd name="connsiteY5" fmla="*/ 330119 h 425052"/>
                <a:gd name="connsiteX6" fmla="*/ 0 w 152376"/>
                <a:gd name="connsiteY6" fmla="*/ 0 h 425052"/>
                <a:gd name="connsiteX0" fmla="*/ 0 w 152376"/>
                <a:gd name="connsiteY0" fmla="*/ 0 h 425052"/>
                <a:gd name="connsiteX1" fmla="*/ 88958 w 152376"/>
                <a:gd name="connsiteY1" fmla="*/ 7811 h 425052"/>
                <a:gd name="connsiteX2" fmla="*/ 141100 w 152376"/>
                <a:gd name="connsiteY2" fmla="*/ 301544 h 425052"/>
                <a:gd name="connsiteX3" fmla="*/ 152376 w 152376"/>
                <a:gd name="connsiteY3" fmla="*/ 417482 h 425052"/>
                <a:gd name="connsiteX4" fmla="*/ 38161 w 152376"/>
                <a:gd name="connsiteY4" fmla="*/ 425052 h 425052"/>
                <a:gd name="connsiteX5" fmla="*/ 45850 w 152376"/>
                <a:gd name="connsiteY5" fmla="*/ 330119 h 425052"/>
                <a:gd name="connsiteX6" fmla="*/ 19886 w 152376"/>
                <a:gd name="connsiteY6" fmla="*/ 134561 h 425052"/>
                <a:gd name="connsiteX7" fmla="*/ 0 w 152376"/>
                <a:gd name="connsiteY7" fmla="*/ 0 h 425052"/>
                <a:gd name="connsiteX0" fmla="*/ 0 w 152376"/>
                <a:gd name="connsiteY0" fmla="*/ 0 h 425052"/>
                <a:gd name="connsiteX1" fmla="*/ 88958 w 152376"/>
                <a:gd name="connsiteY1" fmla="*/ 7811 h 425052"/>
                <a:gd name="connsiteX2" fmla="*/ 141100 w 152376"/>
                <a:gd name="connsiteY2" fmla="*/ 301544 h 425052"/>
                <a:gd name="connsiteX3" fmla="*/ 152376 w 152376"/>
                <a:gd name="connsiteY3" fmla="*/ 417482 h 425052"/>
                <a:gd name="connsiteX4" fmla="*/ 38161 w 152376"/>
                <a:gd name="connsiteY4" fmla="*/ 425052 h 425052"/>
                <a:gd name="connsiteX5" fmla="*/ 45850 w 152376"/>
                <a:gd name="connsiteY5" fmla="*/ 330119 h 425052"/>
                <a:gd name="connsiteX6" fmla="*/ 13202 w 152376"/>
                <a:gd name="connsiteY6" fmla="*/ 201954 h 425052"/>
                <a:gd name="connsiteX7" fmla="*/ 0 w 152376"/>
                <a:gd name="connsiteY7" fmla="*/ 0 h 425052"/>
                <a:gd name="connsiteX0" fmla="*/ 0 w 152376"/>
                <a:gd name="connsiteY0" fmla="*/ 0 h 425052"/>
                <a:gd name="connsiteX1" fmla="*/ 88958 w 152376"/>
                <a:gd name="connsiteY1" fmla="*/ 7811 h 425052"/>
                <a:gd name="connsiteX2" fmla="*/ 107249 w 152376"/>
                <a:gd name="connsiteY2" fmla="*/ 235135 h 425052"/>
                <a:gd name="connsiteX3" fmla="*/ 152376 w 152376"/>
                <a:gd name="connsiteY3" fmla="*/ 417482 h 425052"/>
                <a:gd name="connsiteX4" fmla="*/ 38161 w 152376"/>
                <a:gd name="connsiteY4" fmla="*/ 425052 h 425052"/>
                <a:gd name="connsiteX5" fmla="*/ 45850 w 152376"/>
                <a:gd name="connsiteY5" fmla="*/ 330119 h 425052"/>
                <a:gd name="connsiteX6" fmla="*/ 13202 w 152376"/>
                <a:gd name="connsiteY6" fmla="*/ 201954 h 425052"/>
                <a:gd name="connsiteX7" fmla="*/ 0 w 152376"/>
                <a:gd name="connsiteY7" fmla="*/ 0 h 425052"/>
                <a:gd name="connsiteX0" fmla="*/ 0 w 130805"/>
                <a:gd name="connsiteY0" fmla="*/ 0 h 425052"/>
                <a:gd name="connsiteX1" fmla="*/ 88958 w 130805"/>
                <a:gd name="connsiteY1" fmla="*/ 7811 h 425052"/>
                <a:gd name="connsiteX2" fmla="*/ 107249 w 130805"/>
                <a:gd name="connsiteY2" fmla="*/ 235135 h 425052"/>
                <a:gd name="connsiteX3" fmla="*/ 130805 w 130805"/>
                <a:gd name="connsiteY3" fmla="*/ 407719 h 425052"/>
                <a:gd name="connsiteX4" fmla="*/ 38161 w 130805"/>
                <a:gd name="connsiteY4" fmla="*/ 425052 h 425052"/>
                <a:gd name="connsiteX5" fmla="*/ 45850 w 130805"/>
                <a:gd name="connsiteY5" fmla="*/ 330119 h 425052"/>
                <a:gd name="connsiteX6" fmla="*/ 13202 w 130805"/>
                <a:gd name="connsiteY6" fmla="*/ 201954 h 425052"/>
                <a:gd name="connsiteX7" fmla="*/ 0 w 130805"/>
                <a:gd name="connsiteY7" fmla="*/ 0 h 425052"/>
                <a:gd name="connsiteX0" fmla="*/ 0 w 130805"/>
                <a:gd name="connsiteY0" fmla="*/ 0 h 428958"/>
                <a:gd name="connsiteX1" fmla="*/ 88958 w 130805"/>
                <a:gd name="connsiteY1" fmla="*/ 7811 h 428958"/>
                <a:gd name="connsiteX2" fmla="*/ 107249 w 130805"/>
                <a:gd name="connsiteY2" fmla="*/ 235135 h 428958"/>
                <a:gd name="connsiteX3" fmla="*/ 130805 w 130805"/>
                <a:gd name="connsiteY3" fmla="*/ 407719 h 428958"/>
                <a:gd name="connsiteX4" fmla="*/ 43740 w 130805"/>
                <a:gd name="connsiteY4" fmla="*/ 428958 h 428958"/>
                <a:gd name="connsiteX5" fmla="*/ 45850 w 130805"/>
                <a:gd name="connsiteY5" fmla="*/ 330119 h 428958"/>
                <a:gd name="connsiteX6" fmla="*/ 13202 w 130805"/>
                <a:gd name="connsiteY6" fmla="*/ 201954 h 428958"/>
                <a:gd name="connsiteX7" fmla="*/ 0 w 130805"/>
                <a:gd name="connsiteY7" fmla="*/ 0 h 428958"/>
                <a:gd name="connsiteX0" fmla="*/ 0 w 130805"/>
                <a:gd name="connsiteY0" fmla="*/ 0 h 428958"/>
                <a:gd name="connsiteX1" fmla="*/ 88958 w 130805"/>
                <a:gd name="connsiteY1" fmla="*/ 7811 h 428958"/>
                <a:gd name="connsiteX2" fmla="*/ 107249 w 130805"/>
                <a:gd name="connsiteY2" fmla="*/ 235135 h 428958"/>
                <a:gd name="connsiteX3" fmla="*/ 130805 w 130805"/>
                <a:gd name="connsiteY3" fmla="*/ 407719 h 428958"/>
                <a:gd name="connsiteX4" fmla="*/ 43740 w 130805"/>
                <a:gd name="connsiteY4" fmla="*/ 428958 h 428958"/>
                <a:gd name="connsiteX5" fmla="*/ 30230 w 130805"/>
                <a:gd name="connsiteY5" fmla="*/ 327191 h 428958"/>
                <a:gd name="connsiteX6" fmla="*/ 13202 w 130805"/>
                <a:gd name="connsiteY6" fmla="*/ 201954 h 428958"/>
                <a:gd name="connsiteX7" fmla="*/ 0 w 130805"/>
                <a:gd name="connsiteY7" fmla="*/ 0 h 42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805" h="428958">
                  <a:moveTo>
                    <a:pt x="0" y="0"/>
                  </a:moveTo>
                  <a:lnTo>
                    <a:pt x="88958" y="7811"/>
                  </a:lnTo>
                  <a:lnTo>
                    <a:pt x="107249" y="235135"/>
                  </a:lnTo>
                  <a:lnTo>
                    <a:pt x="130805" y="407719"/>
                  </a:lnTo>
                  <a:lnTo>
                    <a:pt x="43740" y="428958"/>
                  </a:lnTo>
                  <a:cubicBezTo>
                    <a:pt x="44443" y="396012"/>
                    <a:pt x="29527" y="360137"/>
                    <a:pt x="30230" y="327191"/>
                  </a:cubicBezTo>
                  <a:lnTo>
                    <a:pt x="13202" y="201954"/>
                  </a:lnTo>
                  <a:lnTo>
                    <a:pt x="0" y="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3" name="Freeform: Shape 52">
              <a:extLst>
                <a:ext uri="{FF2B5EF4-FFF2-40B4-BE49-F238E27FC236}">
                  <a16:creationId xmlns:a16="http://schemas.microsoft.com/office/drawing/2014/main" id="{1D6C95AC-B8A2-492D-8D9D-16B8636F5BD4}"/>
                </a:ext>
              </a:extLst>
            </p:cNvPr>
            <p:cNvSpPr/>
            <p:nvPr/>
          </p:nvSpPr>
          <p:spPr>
            <a:xfrm>
              <a:off x="4413143" y="3932461"/>
              <a:ext cx="1271919" cy="1752933"/>
            </a:xfrm>
            <a:custGeom>
              <a:avLst/>
              <a:gdLst>
                <a:gd name="connsiteX0" fmla="*/ 0 w 1377043"/>
                <a:gd name="connsiteY0" fmla="*/ 1831522 h 1885950"/>
                <a:gd name="connsiteX1" fmla="*/ 59872 w 1377043"/>
                <a:gd name="connsiteY1" fmla="*/ 1771650 h 1885950"/>
                <a:gd name="connsiteX2" fmla="*/ 261258 w 1377043"/>
                <a:gd name="connsiteY2" fmla="*/ 1371600 h 1885950"/>
                <a:gd name="connsiteX3" fmla="*/ 340179 w 1377043"/>
                <a:gd name="connsiteY3" fmla="*/ 1211036 h 1885950"/>
                <a:gd name="connsiteX4" fmla="*/ 391886 w 1377043"/>
                <a:gd name="connsiteY4" fmla="*/ 1137557 h 1885950"/>
                <a:gd name="connsiteX5" fmla="*/ 451758 w 1377043"/>
                <a:gd name="connsiteY5" fmla="*/ 1091293 h 1885950"/>
                <a:gd name="connsiteX6" fmla="*/ 506186 w 1377043"/>
                <a:gd name="connsiteY6" fmla="*/ 1039586 h 1885950"/>
                <a:gd name="connsiteX7" fmla="*/ 582386 w 1377043"/>
                <a:gd name="connsiteY7" fmla="*/ 1009650 h 1885950"/>
                <a:gd name="connsiteX8" fmla="*/ 729343 w 1377043"/>
                <a:gd name="connsiteY8" fmla="*/ 974272 h 1885950"/>
                <a:gd name="connsiteX9" fmla="*/ 892629 w 1377043"/>
                <a:gd name="connsiteY9" fmla="*/ 941615 h 1885950"/>
                <a:gd name="connsiteX10" fmla="*/ 1066800 w 1377043"/>
                <a:gd name="connsiteY10" fmla="*/ 908957 h 1885950"/>
                <a:gd name="connsiteX11" fmla="*/ 1148443 w 1377043"/>
                <a:gd name="connsiteY11" fmla="*/ 884465 h 1885950"/>
                <a:gd name="connsiteX12" fmla="*/ 1224643 w 1377043"/>
                <a:gd name="connsiteY12" fmla="*/ 810986 h 1885950"/>
                <a:gd name="connsiteX13" fmla="*/ 1276350 w 1377043"/>
                <a:gd name="connsiteY13" fmla="*/ 729343 h 1885950"/>
                <a:gd name="connsiteX14" fmla="*/ 1292679 w 1377043"/>
                <a:gd name="connsiteY14" fmla="*/ 631372 h 1885950"/>
                <a:gd name="connsiteX15" fmla="*/ 1287236 w 1377043"/>
                <a:gd name="connsiteY15" fmla="*/ 468086 h 1885950"/>
                <a:gd name="connsiteX16" fmla="*/ 1276350 w 1377043"/>
                <a:gd name="connsiteY16" fmla="*/ 29936 h 1885950"/>
                <a:gd name="connsiteX17" fmla="*/ 1366158 w 1377043"/>
                <a:gd name="connsiteY17" fmla="*/ 0 h 1885950"/>
                <a:gd name="connsiteX18" fmla="*/ 1377043 w 1377043"/>
                <a:gd name="connsiteY18" fmla="*/ 492579 h 1885950"/>
                <a:gd name="connsiteX19" fmla="*/ 1377043 w 1377043"/>
                <a:gd name="connsiteY19" fmla="*/ 642257 h 1885950"/>
                <a:gd name="connsiteX20" fmla="*/ 1347108 w 1377043"/>
                <a:gd name="connsiteY20" fmla="*/ 767443 h 1885950"/>
                <a:gd name="connsiteX21" fmla="*/ 1281793 w 1377043"/>
                <a:gd name="connsiteY21" fmla="*/ 868136 h 1885950"/>
                <a:gd name="connsiteX22" fmla="*/ 1178379 w 1377043"/>
                <a:gd name="connsiteY22" fmla="*/ 955222 h 1885950"/>
                <a:gd name="connsiteX23" fmla="*/ 1137558 w 1377043"/>
                <a:gd name="connsiteY23" fmla="*/ 990600 h 1885950"/>
                <a:gd name="connsiteX24" fmla="*/ 764722 w 1377043"/>
                <a:gd name="connsiteY24" fmla="*/ 1058636 h 1885950"/>
                <a:gd name="connsiteX25" fmla="*/ 582386 w 1377043"/>
                <a:gd name="connsiteY25" fmla="*/ 1091293 h 1885950"/>
                <a:gd name="connsiteX26" fmla="*/ 484415 w 1377043"/>
                <a:gd name="connsiteY26" fmla="*/ 1151165 h 1885950"/>
                <a:gd name="connsiteX27" fmla="*/ 446315 w 1377043"/>
                <a:gd name="connsiteY27" fmla="*/ 1197429 h 1885950"/>
                <a:gd name="connsiteX28" fmla="*/ 157843 w 1377043"/>
                <a:gd name="connsiteY28" fmla="*/ 1785257 h 1885950"/>
                <a:gd name="connsiteX29" fmla="*/ 59872 w 1377043"/>
                <a:gd name="connsiteY29" fmla="*/ 1885950 h 1885950"/>
                <a:gd name="connsiteX30" fmla="*/ 0 w 1377043"/>
                <a:gd name="connsiteY30" fmla="*/ 1831522 h 1885950"/>
                <a:gd name="connsiteX0" fmla="*/ 408826 w 1785869"/>
                <a:gd name="connsiteY0" fmla="*/ 1831522 h 2361114"/>
                <a:gd name="connsiteX1" fmla="*/ 468698 w 1785869"/>
                <a:gd name="connsiteY1" fmla="*/ 1771650 h 2361114"/>
                <a:gd name="connsiteX2" fmla="*/ 670084 w 1785869"/>
                <a:gd name="connsiteY2" fmla="*/ 1371600 h 2361114"/>
                <a:gd name="connsiteX3" fmla="*/ 749005 w 1785869"/>
                <a:gd name="connsiteY3" fmla="*/ 1211036 h 2361114"/>
                <a:gd name="connsiteX4" fmla="*/ 800712 w 1785869"/>
                <a:gd name="connsiteY4" fmla="*/ 1137557 h 2361114"/>
                <a:gd name="connsiteX5" fmla="*/ 860584 w 1785869"/>
                <a:gd name="connsiteY5" fmla="*/ 1091293 h 2361114"/>
                <a:gd name="connsiteX6" fmla="*/ 915012 w 1785869"/>
                <a:gd name="connsiteY6" fmla="*/ 1039586 h 2361114"/>
                <a:gd name="connsiteX7" fmla="*/ 991212 w 1785869"/>
                <a:gd name="connsiteY7" fmla="*/ 1009650 h 2361114"/>
                <a:gd name="connsiteX8" fmla="*/ 1138169 w 1785869"/>
                <a:gd name="connsiteY8" fmla="*/ 974272 h 2361114"/>
                <a:gd name="connsiteX9" fmla="*/ 1301455 w 1785869"/>
                <a:gd name="connsiteY9" fmla="*/ 941615 h 2361114"/>
                <a:gd name="connsiteX10" fmla="*/ 1475626 w 1785869"/>
                <a:gd name="connsiteY10" fmla="*/ 908957 h 2361114"/>
                <a:gd name="connsiteX11" fmla="*/ 1557269 w 1785869"/>
                <a:gd name="connsiteY11" fmla="*/ 884465 h 2361114"/>
                <a:gd name="connsiteX12" fmla="*/ 1633469 w 1785869"/>
                <a:gd name="connsiteY12" fmla="*/ 810986 h 2361114"/>
                <a:gd name="connsiteX13" fmla="*/ 1685176 w 1785869"/>
                <a:gd name="connsiteY13" fmla="*/ 729343 h 2361114"/>
                <a:gd name="connsiteX14" fmla="*/ 1701505 w 1785869"/>
                <a:gd name="connsiteY14" fmla="*/ 631372 h 2361114"/>
                <a:gd name="connsiteX15" fmla="*/ 1696062 w 1785869"/>
                <a:gd name="connsiteY15" fmla="*/ 468086 h 2361114"/>
                <a:gd name="connsiteX16" fmla="*/ 1685176 w 1785869"/>
                <a:gd name="connsiteY16" fmla="*/ 29936 h 2361114"/>
                <a:gd name="connsiteX17" fmla="*/ 1774984 w 1785869"/>
                <a:gd name="connsiteY17" fmla="*/ 0 h 2361114"/>
                <a:gd name="connsiteX18" fmla="*/ 1785869 w 1785869"/>
                <a:gd name="connsiteY18" fmla="*/ 492579 h 2361114"/>
                <a:gd name="connsiteX19" fmla="*/ 1785869 w 1785869"/>
                <a:gd name="connsiteY19" fmla="*/ 642257 h 2361114"/>
                <a:gd name="connsiteX20" fmla="*/ 1755934 w 1785869"/>
                <a:gd name="connsiteY20" fmla="*/ 767443 h 2361114"/>
                <a:gd name="connsiteX21" fmla="*/ 1690619 w 1785869"/>
                <a:gd name="connsiteY21" fmla="*/ 868136 h 2361114"/>
                <a:gd name="connsiteX22" fmla="*/ 1587205 w 1785869"/>
                <a:gd name="connsiteY22" fmla="*/ 955222 h 2361114"/>
                <a:gd name="connsiteX23" fmla="*/ 1546384 w 1785869"/>
                <a:gd name="connsiteY23" fmla="*/ 990600 h 2361114"/>
                <a:gd name="connsiteX24" fmla="*/ 1173548 w 1785869"/>
                <a:gd name="connsiteY24" fmla="*/ 1058636 h 2361114"/>
                <a:gd name="connsiteX25" fmla="*/ 991212 w 1785869"/>
                <a:gd name="connsiteY25" fmla="*/ 1091293 h 2361114"/>
                <a:gd name="connsiteX26" fmla="*/ 893241 w 1785869"/>
                <a:gd name="connsiteY26" fmla="*/ 1151165 h 2361114"/>
                <a:gd name="connsiteX27" fmla="*/ 855141 w 1785869"/>
                <a:gd name="connsiteY27" fmla="*/ 1197429 h 2361114"/>
                <a:gd name="connsiteX28" fmla="*/ 566669 w 1785869"/>
                <a:gd name="connsiteY28" fmla="*/ 1785257 h 2361114"/>
                <a:gd name="connsiteX29" fmla="*/ 0 w 1785869"/>
                <a:gd name="connsiteY29" fmla="*/ 2361114 h 2361114"/>
                <a:gd name="connsiteX30" fmla="*/ 408826 w 1785869"/>
                <a:gd name="connsiteY30" fmla="*/ 1831522 h 2361114"/>
                <a:gd name="connsiteX0" fmla="*/ 431453 w 1808496"/>
                <a:gd name="connsiteY0" fmla="*/ 1831522 h 2357882"/>
                <a:gd name="connsiteX1" fmla="*/ 491325 w 1808496"/>
                <a:gd name="connsiteY1" fmla="*/ 1771650 h 2357882"/>
                <a:gd name="connsiteX2" fmla="*/ 692711 w 1808496"/>
                <a:gd name="connsiteY2" fmla="*/ 1371600 h 2357882"/>
                <a:gd name="connsiteX3" fmla="*/ 771632 w 1808496"/>
                <a:gd name="connsiteY3" fmla="*/ 1211036 h 2357882"/>
                <a:gd name="connsiteX4" fmla="*/ 823339 w 1808496"/>
                <a:gd name="connsiteY4" fmla="*/ 1137557 h 2357882"/>
                <a:gd name="connsiteX5" fmla="*/ 883211 w 1808496"/>
                <a:gd name="connsiteY5" fmla="*/ 1091293 h 2357882"/>
                <a:gd name="connsiteX6" fmla="*/ 937639 w 1808496"/>
                <a:gd name="connsiteY6" fmla="*/ 1039586 h 2357882"/>
                <a:gd name="connsiteX7" fmla="*/ 1013839 w 1808496"/>
                <a:gd name="connsiteY7" fmla="*/ 1009650 h 2357882"/>
                <a:gd name="connsiteX8" fmla="*/ 1160796 w 1808496"/>
                <a:gd name="connsiteY8" fmla="*/ 974272 h 2357882"/>
                <a:gd name="connsiteX9" fmla="*/ 1324082 w 1808496"/>
                <a:gd name="connsiteY9" fmla="*/ 941615 h 2357882"/>
                <a:gd name="connsiteX10" fmla="*/ 1498253 w 1808496"/>
                <a:gd name="connsiteY10" fmla="*/ 908957 h 2357882"/>
                <a:gd name="connsiteX11" fmla="*/ 1579896 w 1808496"/>
                <a:gd name="connsiteY11" fmla="*/ 884465 h 2357882"/>
                <a:gd name="connsiteX12" fmla="*/ 1656096 w 1808496"/>
                <a:gd name="connsiteY12" fmla="*/ 810986 h 2357882"/>
                <a:gd name="connsiteX13" fmla="*/ 1707803 w 1808496"/>
                <a:gd name="connsiteY13" fmla="*/ 729343 h 2357882"/>
                <a:gd name="connsiteX14" fmla="*/ 1724132 w 1808496"/>
                <a:gd name="connsiteY14" fmla="*/ 631372 h 2357882"/>
                <a:gd name="connsiteX15" fmla="*/ 1718689 w 1808496"/>
                <a:gd name="connsiteY15" fmla="*/ 468086 h 2357882"/>
                <a:gd name="connsiteX16" fmla="*/ 1707803 w 1808496"/>
                <a:gd name="connsiteY16" fmla="*/ 29936 h 2357882"/>
                <a:gd name="connsiteX17" fmla="*/ 1797611 w 1808496"/>
                <a:gd name="connsiteY17" fmla="*/ 0 h 2357882"/>
                <a:gd name="connsiteX18" fmla="*/ 1808496 w 1808496"/>
                <a:gd name="connsiteY18" fmla="*/ 492579 h 2357882"/>
                <a:gd name="connsiteX19" fmla="*/ 1808496 w 1808496"/>
                <a:gd name="connsiteY19" fmla="*/ 642257 h 2357882"/>
                <a:gd name="connsiteX20" fmla="*/ 1778561 w 1808496"/>
                <a:gd name="connsiteY20" fmla="*/ 767443 h 2357882"/>
                <a:gd name="connsiteX21" fmla="*/ 1713246 w 1808496"/>
                <a:gd name="connsiteY21" fmla="*/ 868136 h 2357882"/>
                <a:gd name="connsiteX22" fmla="*/ 1609832 w 1808496"/>
                <a:gd name="connsiteY22" fmla="*/ 955222 h 2357882"/>
                <a:gd name="connsiteX23" fmla="*/ 1569011 w 1808496"/>
                <a:gd name="connsiteY23" fmla="*/ 990600 h 2357882"/>
                <a:gd name="connsiteX24" fmla="*/ 1196175 w 1808496"/>
                <a:gd name="connsiteY24" fmla="*/ 1058636 h 2357882"/>
                <a:gd name="connsiteX25" fmla="*/ 1013839 w 1808496"/>
                <a:gd name="connsiteY25" fmla="*/ 1091293 h 2357882"/>
                <a:gd name="connsiteX26" fmla="*/ 915868 w 1808496"/>
                <a:gd name="connsiteY26" fmla="*/ 1151165 h 2357882"/>
                <a:gd name="connsiteX27" fmla="*/ 877768 w 1808496"/>
                <a:gd name="connsiteY27" fmla="*/ 1197429 h 2357882"/>
                <a:gd name="connsiteX28" fmla="*/ 589296 w 1808496"/>
                <a:gd name="connsiteY28" fmla="*/ 1785257 h 2357882"/>
                <a:gd name="connsiteX29" fmla="*/ 0 w 1808496"/>
                <a:gd name="connsiteY29" fmla="*/ 2357882 h 2357882"/>
                <a:gd name="connsiteX30" fmla="*/ 431453 w 1808496"/>
                <a:gd name="connsiteY30" fmla="*/ 1831522 h 2357882"/>
                <a:gd name="connsiteX0" fmla="*/ 441149 w 1818192"/>
                <a:gd name="connsiteY0" fmla="*/ 1831522 h 2383741"/>
                <a:gd name="connsiteX1" fmla="*/ 501021 w 1818192"/>
                <a:gd name="connsiteY1" fmla="*/ 1771650 h 2383741"/>
                <a:gd name="connsiteX2" fmla="*/ 702407 w 1818192"/>
                <a:gd name="connsiteY2" fmla="*/ 1371600 h 2383741"/>
                <a:gd name="connsiteX3" fmla="*/ 781328 w 1818192"/>
                <a:gd name="connsiteY3" fmla="*/ 1211036 h 2383741"/>
                <a:gd name="connsiteX4" fmla="*/ 833035 w 1818192"/>
                <a:gd name="connsiteY4" fmla="*/ 1137557 h 2383741"/>
                <a:gd name="connsiteX5" fmla="*/ 892907 w 1818192"/>
                <a:gd name="connsiteY5" fmla="*/ 1091293 h 2383741"/>
                <a:gd name="connsiteX6" fmla="*/ 947335 w 1818192"/>
                <a:gd name="connsiteY6" fmla="*/ 1039586 h 2383741"/>
                <a:gd name="connsiteX7" fmla="*/ 1023535 w 1818192"/>
                <a:gd name="connsiteY7" fmla="*/ 1009650 h 2383741"/>
                <a:gd name="connsiteX8" fmla="*/ 1170492 w 1818192"/>
                <a:gd name="connsiteY8" fmla="*/ 974272 h 2383741"/>
                <a:gd name="connsiteX9" fmla="*/ 1333778 w 1818192"/>
                <a:gd name="connsiteY9" fmla="*/ 941615 h 2383741"/>
                <a:gd name="connsiteX10" fmla="*/ 1507949 w 1818192"/>
                <a:gd name="connsiteY10" fmla="*/ 908957 h 2383741"/>
                <a:gd name="connsiteX11" fmla="*/ 1589592 w 1818192"/>
                <a:gd name="connsiteY11" fmla="*/ 884465 h 2383741"/>
                <a:gd name="connsiteX12" fmla="*/ 1665792 w 1818192"/>
                <a:gd name="connsiteY12" fmla="*/ 810986 h 2383741"/>
                <a:gd name="connsiteX13" fmla="*/ 1717499 w 1818192"/>
                <a:gd name="connsiteY13" fmla="*/ 729343 h 2383741"/>
                <a:gd name="connsiteX14" fmla="*/ 1733828 w 1818192"/>
                <a:gd name="connsiteY14" fmla="*/ 631372 h 2383741"/>
                <a:gd name="connsiteX15" fmla="*/ 1728385 w 1818192"/>
                <a:gd name="connsiteY15" fmla="*/ 468086 h 2383741"/>
                <a:gd name="connsiteX16" fmla="*/ 1717499 w 1818192"/>
                <a:gd name="connsiteY16" fmla="*/ 29936 h 2383741"/>
                <a:gd name="connsiteX17" fmla="*/ 1807307 w 1818192"/>
                <a:gd name="connsiteY17" fmla="*/ 0 h 2383741"/>
                <a:gd name="connsiteX18" fmla="*/ 1818192 w 1818192"/>
                <a:gd name="connsiteY18" fmla="*/ 492579 h 2383741"/>
                <a:gd name="connsiteX19" fmla="*/ 1818192 w 1818192"/>
                <a:gd name="connsiteY19" fmla="*/ 642257 h 2383741"/>
                <a:gd name="connsiteX20" fmla="*/ 1788257 w 1818192"/>
                <a:gd name="connsiteY20" fmla="*/ 767443 h 2383741"/>
                <a:gd name="connsiteX21" fmla="*/ 1722942 w 1818192"/>
                <a:gd name="connsiteY21" fmla="*/ 868136 h 2383741"/>
                <a:gd name="connsiteX22" fmla="*/ 1619528 w 1818192"/>
                <a:gd name="connsiteY22" fmla="*/ 955222 h 2383741"/>
                <a:gd name="connsiteX23" fmla="*/ 1578707 w 1818192"/>
                <a:gd name="connsiteY23" fmla="*/ 990600 h 2383741"/>
                <a:gd name="connsiteX24" fmla="*/ 1205871 w 1818192"/>
                <a:gd name="connsiteY24" fmla="*/ 1058636 h 2383741"/>
                <a:gd name="connsiteX25" fmla="*/ 1023535 w 1818192"/>
                <a:gd name="connsiteY25" fmla="*/ 1091293 h 2383741"/>
                <a:gd name="connsiteX26" fmla="*/ 925564 w 1818192"/>
                <a:gd name="connsiteY26" fmla="*/ 1151165 h 2383741"/>
                <a:gd name="connsiteX27" fmla="*/ 887464 w 1818192"/>
                <a:gd name="connsiteY27" fmla="*/ 1197429 h 2383741"/>
                <a:gd name="connsiteX28" fmla="*/ 598992 w 1818192"/>
                <a:gd name="connsiteY28" fmla="*/ 1785257 h 2383741"/>
                <a:gd name="connsiteX29" fmla="*/ 0 w 1818192"/>
                <a:gd name="connsiteY29" fmla="*/ 2383741 h 2383741"/>
                <a:gd name="connsiteX30" fmla="*/ 441149 w 1818192"/>
                <a:gd name="connsiteY30" fmla="*/ 1831522 h 2383741"/>
                <a:gd name="connsiteX0" fmla="*/ 0 w 1894228"/>
                <a:gd name="connsiteY0" fmla="*/ 2351939 h 2383741"/>
                <a:gd name="connsiteX1" fmla="*/ 577057 w 1894228"/>
                <a:gd name="connsiteY1" fmla="*/ 1771650 h 2383741"/>
                <a:gd name="connsiteX2" fmla="*/ 778443 w 1894228"/>
                <a:gd name="connsiteY2" fmla="*/ 1371600 h 2383741"/>
                <a:gd name="connsiteX3" fmla="*/ 857364 w 1894228"/>
                <a:gd name="connsiteY3" fmla="*/ 1211036 h 2383741"/>
                <a:gd name="connsiteX4" fmla="*/ 909071 w 1894228"/>
                <a:gd name="connsiteY4" fmla="*/ 1137557 h 2383741"/>
                <a:gd name="connsiteX5" fmla="*/ 968943 w 1894228"/>
                <a:gd name="connsiteY5" fmla="*/ 1091293 h 2383741"/>
                <a:gd name="connsiteX6" fmla="*/ 1023371 w 1894228"/>
                <a:gd name="connsiteY6" fmla="*/ 1039586 h 2383741"/>
                <a:gd name="connsiteX7" fmla="*/ 1099571 w 1894228"/>
                <a:gd name="connsiteY7" fmla="*/ 1009650 h 2383741"/>
                <a:gd name="connsiteX8" fmla="*/ 1246528 w 1894228"/>
                <a:gd name="connsiteY8" fmla="*/ 974272 h 2383741"/>
                <a:gd name="connsiteX9" fmla="*/ 1409814 w 1894228"/>
                <a:gd name="connsiteY9" fmla="*/ 941615 h 2383741"/>
                <a:gd name="connsiteX10" fmla="*/ 1583985 w 1894228"/>
                <a:gd name="connsiteY10" fmla="*/ 908957 h 2383741"/>
                <a:gd name="connsiteX11" fmla="*/ 1665628 w 1894228"/>
                <a:gd name="connsiteY11" fmla="*/ 884465 h 2383741"/>
                <a:gd name="connsiteX12" fmla="*/ 1741828 w 1894228"/>
                <a:gd name="connsiteY12" fmla="*/ 810986 h 2383741"/>
                <a:gd name="connsiteX13" fmla="*/ 1793535 w 1894228"/>
                <a:gd name="connsiteY13" fmla="*/ 729343 h 2383741"/>
                <a:gd name="connsiteX14" fmla="*/ 1809864 w 1894228"/>
                <a:gd name="connsiteY14" fmla="*/ 631372 h 2383741"/>
                <a:gd name="connsiteX15" fmla="*/ 1804421 w 1894228"/>
                <a:gd name="connsiteY15" fmla="*/ 468086 h 2383741"/>
                <a:gd name="connsiteX16" fmla="*/ 1793535 w 1894228"/>
                <a:gd name="connsiteY16" fmla="*/ 29936 h 2383741"/>
                <a:gd name="connsiteX17" fmla="*/ 1883343 w 1894228"/>
                <a:gd name="connsiteY17" fmla="*/ 0 h 2383741"/>
                <a:gd name="connsiteX18" fmla="*/ 1894228 w 1894228"/>
                <a:gd name="connsiteY18" fmla="*/ 492579 h 2383741"/>
                <a:gd name="connsiteX19" fmla="*/ 1894228 w 1894228"/>
                <a:gd name="connsiteY19" fmla="*/ 642257 h 2383741"/>
                <a:gd name="connsiteX20" fmla="*/ 1864293 w 1894228"/>
                <a:gd name="connsiteY20" fmla="*/ 767443 h 2383741"/>
                <a:gd name="connsiteX21" fmla="*/ 1798978 w 1894228"/>
                <a:gd name="connsiteY21" fmla="*/ 868136 h 2383741"/>
                <a:gd name="connsiteX22" fmla="*/ 1695564 w 1894228"/>
                <a:gd name="connsiteY22" fmla="*/ 955222 h 2383741"/>
                <a:gd name="connsiteX23" fmla="*/ 1654743 w 1894228"/>
                <a:gd name="connsiteY23" fmla="*/ 990600 h 2383741"/>
                <a:gd name="connsiteX24" fmla="*/ 1281907 w 1894228"/>
                <a:gd name="connsiteY24" fmla="*/ 1058636 h 2383741"/>
                <a:gd name="connsiteX25" fmla="*/ 1099571 w 1894228"/>
                <a:gd name="connsiteY25" fmla="*/ 1091293 h 2383741"/>
                <a:gd name="connsiteX26" fmla="*/ 1001600 w 1894228"/>
                <a:gd name="connsiteY26" fmla="*/ 1151165 h 2383741"/>
                <a:gd name="connsiteX27" fmla="*/ 963500 w 1894228"/>
                <a:gd name="connsiteY27" fmla="*/ 1197429 h 2383741"/>
                <a:gd name="connsiteX28" fmla="*/ 675028 w 1894228"/>
                <a:gd name="connsiteY28" fmla="*/ 1785257 h 2383741"/>
                <a:gd name="connsiteX29" fmla="*/ 76036 w 1894228"/>
                <a:gd name="connsiteY29" fmla="*/ 2383741 h 2383741"/>
                <a:gd name="connsiteX30" fmla="*/ 0 w 1894228"/>
                <a:gd name="connsiteY30" fmla="*/ 2351939 h 2383741"/>
                <a:gd name="connsiteX0" fmla="*/ 0 w 1818192"/>
                <a:gd name="connsiteY0" fmla="*/ 2383741 h 2383741"/>
                <a:gd name="connsiteX1" fmla="*/ 501021 w 1818192"/>
                <a:gd name="connsiteY1" fmla="*/ 1771650 h 2383741"/>
                <a:gd name="connsiteX2" fmla="*/ 702407 w 1818192"/>
                <a:gd name="connsiteY2" fmla="*/ 1371600 h 2383741"/>
                <a:gd name="connsiteX3" fmla="*/ 781328 w 1818192"/>
                <a:gd name="connsiteY3" fmla="*/ 1211036 h 2383741"/>
                <a:gd name="connsiteX4" fmla="*/ 833035 w 1818192"/>
                <a:gd name="connsiteY4" fmla="*/ 1137557 h 2383741"/>
                <a:gd name="connsiteX5" fmla="*/ 892907 w 1818192"/>
                <a:gd name="connsiteY5" fmla="*/ 1091293 h 2383741"/>
                <a:gd name="connsiteX6" fmla="*/ 947335 w 1818192"/>
                <a:gd name="connsiteY6" fmla="*/ 1039586 h 2383741"/>
                <a:gd name="connsiteX7" fmla="*/ 1023535 w 1818192"/>
                <a:gd name="connsiteY7" fmla="*/ 1009650 h 2383741"/>
                <a:gd name="connsiteX8" fmla="*/ 1170492 w 1818192"/>
                <a:gd name="connsiteY8" fmla="*/ 974272 h 2383741"/>
                <a:gd name="connsiteX9" fmla="*/ 1333778 w 1818192"/>
                <a:gd name="connsiteY9" fmla="*/ 941615 h 2383741"/>
                <a:gd name="connsiteX10" fmla="*/ 1507949 w 1818192"/>
                <a:gd name="connsiteY10" fmla="*/ 908957 h 2383741"/>
                <a:gd name="connsiteX11" fmla="*/ 1589592 w 1818192"/>
                <a:gd name="connsiteY11" fmla="*/ 884465 h 2383741"/>
                <a:gd name="connsiteX12" fmla="*/ 1665792 w 1818192"/>
                <a:gd name="connsiteY12" fmla="*/ 810986 h 2383741"/>
                <a:gd name="connsiteX13" fmla="*/ 1717499 w 1818192"/>
                <a:gd name="connsiteY13" fmla="*/ 729343 h 2383741"/>
                <a:gd name="connsiteX14" fmla="*/ 1733828 w 1818192"/>
                <a:gd name="connsiteY14" fmla="*/ 631372 h 2383741"/>
                <a:gd name="connsiteX15" fmla="*/ 1728385 w 1818192"/>
                <a:gd name="connsiteY15" fmla="*/ 468086 h 2383741"/>
                <a:gd name="connsiteX16" fmla="*/ 1717499 w 1818192"/>
                <a:gd name="connsiteY16" fmla="*/ 29936 h 2383741"/>
                <a:gd name="connsiteX17" fmla="*/ 1807307 w 1818192"/>
                <a:gd name="connsiteY17" fmla="*/ 0 h 2383741"/>
                <a:gd name="connsiteX18" fmla="*/ 1818192 w 1818192"/>
                <a:gd name="connsiteY18" fmla="*/ 492579 h 2383741"/>
                <a:gd name="connsiteX19" fmla="*/ 1818192 w 1818192"/>
                <a:gd name="connsiteY19" fmla="*/ 642257 h 2383741"/>
                <a:gd name="connsiteX20" fmla="*/ 1788257 w 1818192"/>
                <a:gd name="connsiteY20" fmla="*/ 767443 h 2383741"/>
                <a:gd name="connsiteX21" fmla="*/ 1722942 w 1818192"/>
                <a:gd name="connsiteY21" fmla="*/ 868136 h 2383741"/>
                <a:gd name="connsiteX22" fmla="*/ 1619528 w 1818192"/>
                <a:gd name="connsiteY22" fmla="*/ 955222 h 2383741"/>
                <a:gd name="connsiteX23" fmla="*/ 1578707 w 1818192"/>
                <a:gd name="connsiteY23" fmla="*/ 990600 h 2383741"/>
                <a:gd name="connsiteX24" fmla="*/ 1205871 w 1818192"/>
                <a:gd name="connsiteY24" fmla="*/ 1058636 h 2383741"/>
                <a:gd name="connsiteX25" fmla="*/ 1023535 w 1818192"/>
                <a:gd name="connsiteY25" fmla="*/ 1091293 h 2383741"/>
                <a:gd name="connsiteX26" fmla="*/ 925564 w 1818192"/>
                <a:gd name="connsiteY26" fmla="*/ 1151165 h 2383741"/>
                <a:gd name="connsiteX27" fmla="*/ 887464 w 1818192"/>
                <a:gd name="connsiteY27" fmla="*/ 1197429 h 2383741"/>
                <a:gd name="connsiteX28" fmla="*/ 598992 w 1818192"/>
                <a:gd name="connsiteY28" fmla="*/ 1785257 h 2383741"/>
                <a:gd name="connsiteX29" fmla="*/ 0 w 1818192"/>
                <a:gd name="connsiteY29" fmla="*/ 2383741 h 2383741"/>
                <a:gd name="connsiteX0" fmla="*/ 97971 w 1317171"/>
                <a:gd name="connsiteY0" fmla="*/ 1785257 h 1785257"/>
                <a:gd name="connsiteX1" fmla="*/ 0 w 1317171"/>
                <a:gd name="connsiteY1" fmla="*/ 1771650 h 1785257"/>
                <a:gd name="connsiteX2" fmla="*/ 201386 w 1317171"/>
                <a:gd name="connsiteY2" fmla="*/ 1371600 h 1785257"/>
                <a:gd name="connsiteX3" fmla="*/ 280307 w 1317171"/>
                <a:gd name="connsiteY3" fmla="*/ 1211036 h 1785257"/>
                <a:gd name="connsiteX4" fmla="*/ 332014 w 1317171"/>
                <a:gd name="connsiteY4" fmla="*/ 1137557 h 1785257"/>
                <a:gd name="connsiteX5" fmla="*/ 391886 w 1317171"/>
                <a:gd name="connsiteY5" fmla="*/ 1091293 h 1785257"/>
                <a:gd name="connsiteX6" fmla="*/ 446314 w 1317171"/>
                <a:gd name="connsiteY6" fmla="*/ 1039586 h 1785257"/>
                <a:gd name="connsiteX7" fmla="*/ 522514 w 1317171"/>
                <a:gd name="connsiteY7" fmla="*/ 1009650 h 1785257"/>
                <a:gd name="connsiteX8" fmla="*/ 669471 w 1317171"/>
                <a:gd name="connsiteY8" fmla="*/ 974272 h 1785257"/>
                <a:gd name="connsiteX9" fmla="*/ 832757 w 1317171"/>
                <a:gd name="connsiteY9" fmla="*/ 941615 h 1785257"/>
                <a:gd name="connsiteX10" fmla="*/ 1006928 w 1317171"/>
                <a:gd name="connsiteY10" fmla="*/ 908957 h 1785257"/>
                <a:gd name="connsiteX11" fmla="*/ 1088571 w 1317171"/>
                <a:gd name="connsiteY11" fmla="*/ 884465 h 1785257"/>
                <a:gd name="connsiteX12" fmla="*/ 1164771 w 1317171"/>
                <a:gd name="connsiteY12" fmla="*/ 810986 h 1785257"/>
                <a:gd name="connsiteX13" fmla="*/ 1216478 w 1317171"/>
                <a:gd name="connsiteY13" fmla="*/ 729343 h 1785257"/>
                <a:gd name="connsiteX14" fmla="*/ 1232807 w 1317171"/>
                <a:gd name="connsiteY14" fmla="*/ 631372 h 1785257"/>
                <a:gd name="connsiteX15" fmla="*/ 1227364 w 1317171"/>
                <a:gd name="connsiteY15" fmla="*/ 468086 h 1785257"/>
                <a:gd name="connsiteX16" fmla="*/ 1216478 w 1317171"/>
                <a:gd name="connsiteY16" fmla="*/ 29936 h 1785257"/>
                <a:gd name="connsiteX17" fmla="*/ 1306286 w 1317171"/>
                <a:gd name="connsiteY17" fmla="*/ 0 h 1785257"/>
                <a:gd name="connsiteX18" fmla="*/ 1317171 w 1317171"/>
                <a:gd name="connsiteY18" fmla="*/ 492579 h 1785257"/>
                <a:gd name="connsiteX19" fmla="*/ 1317171 w 1317171"/>
                <a:gd name="connsiteY19" fmla="*/ 642257 h 1785257"/>
                <a:gd name="connsiteX20" fmla="*/ 1287236 w 1317171"/>
                <a:gd name="connsiteY20" fmla="*/ 767443 h 1785257"/>
                <a:gd name="connsiteX21" fmla="*/ 1221921 w 1317171"/>
                <a:gd name="connsiteY21" fmla="*/ 868136 h 1785257"/>
                <a:gd name="connsiteX22" fmla="*/ 1118507 w 1317171"/>
                <a:gd name="connsiteY22" fmla="*/ 955222 h 1785257"/>
                <a:gd name="connsiteX23" fmla="*/ 1077686 w 1317171"/>
                <a:gd name="connsiteY23" fmla="*/ 990600 h 1785257"/>
                <a:gd name="connsiteX24" fmla="*/ 704850 w 1317171"/>
                <a:gd name="connsiteY24" fmla="*/ 1058636 h 1785257"/>
                <a:gd name="connsiteX25" fmla="*/ 522514 w 1317171"/>
                <a:gd name="connsiteY25" fmla="*/ 1091293 h 1785257"/>
                <a:gd name="connsiteX26" fmla="*/ 424543 w 1317171"/>
                <a:gd name="connsiteY26" fmla="*/ 1151165 h 1785257"/>
                <a:gd name="connsiteX27" fmla="*/ 386443 w 1317171"/>
                <a:gd name="connsiteY27" fmla="*/ 1197429 h 1785257"/>
                <a:gd name="connsiteX28" fmla="*/ 97971 w 1317171"/>
                <a:gd name="connsiteY28" fmla="*/ 1785257 h 1785257"/>
                <a:gd name="connsiteX0" fmla="*/ 52718 w 1271918"/>
                <a:gd name="connsiteY0" fmla="*/ 1785257 h 1785257"/>
                <a:gd name="connsiteX1" fmla="*/ 0 w 1271918"/>
                <a:gd name="connsiteY1" fmla="*/ 1681143 h 1785257"/>
                <a:gd name="connsiteX2" fmla="*/ 156133 w 1271918"/>
                <a:gd name="connsiteY2" fmla="*/ 1371600 h 1785257"/>
                <a:gd name="connsiteX3" fmla="*/ 235054 w 1271918"/>
                <a:gd name="connsiteY3" fmla="*/ 1211036 h 1785257"/>
                <a:gd name="connsiteX4" fmla="*/ 286761 w 1271918"/>
                <a:gd name="connsiteY4" fmla="*/ 1137557 h 1785257"/>
                <a:gd name="connsiteX5" fmla="*/ 346633 w 1271918"/>
                <a:gd name="connsiteY5" fmla="*/ 1091293 h 1785257"/>
                <a:gd name="connsiteX6" fmla="*/ 401061 w 1271918"/>
                <a:gd name="connsiteY6" fmla="*/ 1039586 h 1785257"/>
                <a:gd name="connsiteX7" fmla="*/ 477261 w 1271918"/>
                <a:gd name="connsiteY7" fmla="*/ 1009650 h 1785257"/>
                <a:gd name="connsiteX8" fmla="*/ 624218 w 1271918"/>
                <a:gd name="connsiteY8" fmla="*/ 974272 h 1785257"/>
                <a:gd name="connsiteX9" fmla="*/ 787504 w 1271918"/>
                <a:gd name="connsiteY9" fmla="*/ 941615 h 1785257"/>
                <a:gd name="connsiteX10" fmla="*/ 961675 w 1271918"/>
                <a:gd name="connsiteY10" fmla="*/ 908957 h 1785257"/>
                <a:gd name="connsiteX11" fmla="*/ 1043318 w 1271918"/>
                <a:gd name="connsiteY11" fmla="*/ 884465 h 1785257"/>
                <a:gd name="connsiteX12" fmla="*/ 1119518 w 1271918"/>
                <a:gd name="connsiteY12" fmla="*/ 810986 h 1785257"/>
                <a:gd name="connsiteX13" fmla="*/ 1171225 w 1271918"/>
                <a:gd name="connsiteY13" fmla="*/ 729343 h 1785257"/>
                <a:gd name="connsiteX14" fmla="*/ 1187554 w 1271918"/>
                <a:gd name="connsiteY14" fmla="*/ 631372 h 1785257"/>
                <a:gd name="connsiteX15" fmla="*/ 1182111 w 1271918"/>
                <a:gd name="connsiteY15" fmla="*/ 468086 h 1785257"/>
                <a:gd name="connsiteX16" fmla="*/ 1171225 w 1271918"/>
                <a:gd name="connsiteY16" fmla="*/ 29936 h 1785257"/>
                <a:gd name="connsiteX17" fmla="*/ 1261033 w 1271918"/>
                <a:gd name="connsiteY17" fmla="*/ 0 h 1785257"/>
                <a:gd name="connsiteX18" fmla="*/ 1271918 w 1271918"/>
                <a:gd name="connsiteY18" fmla="*/ 492579 h 1785257"/>
                <a:gd name="connsiteX19" fmla="*/ 1271918 w 1271918"/>
                <a:gd name="connsiteY19" fmla="*/ 642257 h 1785257"/>
                <a:gd name="connsiteX20" fmla="*/ 1241983 w 1271918"/>
                <a:gd name="connsiteY20" fmla="*/ 767443 h 1785257"/>
                <a:gd name="connsiteX21" fmla="*/ 1176668 w 1271918"/>
                <a:gd name="connsiteY21" fmla="*/ 868136 h 1785257"/>
                <a:gd name="connsiteX22" fmla="*/ 1073254 w 1271918"/>
                <a:gd name="connsiteY22" fmla="*/ 955222 h 1785257"/>
                <a:gd name="connsiteX23" fmla="*/ 1032433 w 1271918"/>
                <a:gd name="connsiteY23" fmla="*/ 990600 h 1785257"/>
                <a:gd name="connsiteX24" fmla="*/ 659597 w 1271918"/>
                <a:gd name="connsiteY24" fmla="*/ 1058636 h 1785257"/>
                <a:gd name="connsiteX25" fmla="*/ 477261 w 1271918"/>
                <a:gd name="connsiteY25" fmla="*/ 1091293 h 1785257"/>
                <a:gd name="connsiteX26" fmla="*/ 379290 w 1271918"/>
                <a:gd name="connsiteY26" fmla="*/ 1151165 h 1785257"/>
                <a:gd name="connsiteX27" fmla="*/ 341190 w 1271918"/>
                <a:gd name="connsiteY27" fmla="*/ 1197429 h 1785257"/>
                <a:gd name="connsiteX28" fmla="*/ 52718 w 1271918"/>
                <a:gd name="connsiteY28" fmla="*/ 1785257 h 1785257"/>
                <a:gd name="connsiteX0" fmla="*/ 75345 w 1271918"/>
                <a:gd name="connsiteY0" fmla="*/ 1752932 h 1752932"/>
                <a:gd name="connsiteX1" fmla="*/ 0 w 1271918"/>
                <a:gd name="connsiteY1" fmla="*/ 1681143 h 1752932"/>
                <a:gd name="connsiteX2" fmla="*/ 156133 w 1271918"/>
                <a:gd name="connsiteY2" fmla="*/ 1371600 h 1752932"/>
                <a:gd name="connsiteX3" fmla="*/ 235054 w 1271918"/>
                <a:gd name="connsiteY3" fmla="*/ 1211036 h 1752932"/>
                <a:gd name="connsiteX4" fmla="*/ 286761 w 1271918"/>
                <a:gd name="connsiteY4" fmla="*/ 1137557 h 1752932"/>
                <a:gd name="connsiteX5" fmla="*/ 346633 w 1271918"/>
                <a:gd name="connsiteY5" fmla="*/ 1091293 h 1752932"/>
                <a:gd name="connsiteX6" fmla="*/ 401061 w 1271918"/>
                <a:gd name="connsiteY6" fmla="*/ 1039586 h 1752932"/>
                <a:gd name="connsiteX7" fmla="*/ 477261 w 1271918"/>
                <a:gd name="connsiteY7" fmla="*/ 1009650 h 1752932"/>
                <a:gd name="connsiteX8" fmla="*/ 624218 w 1271918"/>
                <a:gd name="connsiteY8" fmla="*/ 974272 h 1752932"/>
                <a:gd name="connsiteX9" fmla="*/ 787504 w 1271918"/>
                <a:gd name="connsiteY9" fmla="*/ 941615 h 1752932"/>
                <a:gd name="connsiteX10" fmla="*/ 961675 w 1271918"/>
                <a:gd name="connsiteY10" fmla="*/ 908957 h 1752932"/>
                <a:gd name="connsiteX11" fmla="*/ 1043318 w 1271918"/>
                <a:gd name="connsiteY11" fmla="*/ 884465 h 1752932"/>
                <a:gd name="connsiteX12" fmla="*/ 1119518 w 1271918"/>
                <a:gd name="connsiteY12" fmla="*/ 810986 h 1752932"/>
                <a:gd name="connsiteX13" fmla="*/ 1171225 w 1271918"/>
                <a:gd name="connsiteY13" fmla="*/ 729343 h 1752932"/>
                <a:gd name="connsiteX14" fmla="*/ 1187554 w 1271918"/>
                <a:gd name="connsiteY14" fmla="*/ 631372 h 1752932"/>
                <a:gd name="connsiteX15" fmla="*/ 1182111 w 1271918"/>
                <a:gd name="connsiteY15" fmla="*/ 468086 h 1752932"/>
                <a:gd name="connsiteX16" fmla="*/ 1171225 w 1271918"/>
                <a:gd name="connsiteY16" fmla="*/ 29936 h 1752932"/>
                <a:gd name="connsiteX17" fmla="*/ 1261033 w 1271918"/>
                <a:gd name="connsiteY17" fmla="*/ 0 h 1752932"/>
                <a:gd name="connsiteX18" fmla="*/ 1271918 w 1271918"/>
                <a:gd name="connsiteY18" fmla="*/ 492579 h 1752932"/>
                <a:gd name="connsiteX19" fmla="*/ 1271918 w 1271918"/>
                <a:gd name="connsiteY19" fmla="*/ 642257 h 1752932"/>
                <a:gd name="connsiteX20" fmla="*/ 1241983 w 1271918"/>
                <a:gd name="connsiteY20" fmla="*/ 767443 h 1752932"/>
                <a:gd name="connsiteX21" fmla="*/ 1176668 w 1271918"/>
                <a:gd name="connsiteY21" fmla="*/ 868136 h 1752932"/>
                <a:gd name="connsiteX22" fmla="*/ 1073254 w 1271918"/>
                <a:gd name="connsiteY22" fmla="*/ 955222 h 1752932"/>
                <a:gd name="connsiteX23" fmla="*/ 1032433 w 1271918"/>
                <a:gd name="connsiteY23" fmla="*/ 990600 h 1752932"/>
                <a:gd name="connsiteX24" fmla="*/ 659597 w 1271918"/>
                <a:gd name="connsiteY24" fmla="*/ 1058636 h 1752932"/>
                <a:gd name="connsiteX25" fmla="*/ 477261 w 1271918"/>
                <a:gd name="connsiteY25" fmla="*/ 1091293 h 1752932"/>
                <a:gd name="connsiteX26" fmla="*/ 379290 w 1271918"/>
                <a:gd name="connsiteY26" fmla="*/ 1151165 h 1752932"/>
                <a:gd name="connsiteX27" fmla="*/ 341190 w 1271918"/>
                <a:gd name="connsiteY27" fmla="*/ 1197429 h 1752932"/>
                <a:gd name="connsiteX28" fmla="*/ 75345 w 1271918"/>
                <a:gd name="connsiteY28" fmla="*/ 1752932 h 175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1918" h="1752932">
                  <a:moveTo>
                    <a:pt x="75345" y="1752932"/>
                  </a:moveTo>
                  <a:lnTo>
                    <a:pt x="0" y="1681143"/>
                  </a:lnTo>
                  <a:lnTo>
                    <a:pt x="156133" y="1371600"/>
                  </a:lnTo>
                  <a:lnTo>
                    <a:pt x="235054" y="1211036"/>
                  </a:lnTo>
                  <a:lnTo>
                    <a:pt x="286761" y="1137557"/>
                  </a:lnTo>
                  <a:lnTo>
                    <a:pt x="346633" y="1091293"/>
                  </a:lnTo>
                  <a:lnTo>
                    <a:pt x="401061" y="1039586"/>
                  </a:lnTo>
                  <a:lnTo>
                    <a:pt x="477261" y="1009650"/>
                  </a:lnTo>
                  <a:lnTo>
                    <a:pt x="624218" y="974272"/>
                  </a:lnTo>
                  <a:lnTo>
                    <a:pt x="787504" y="941615"/>
                  </a:lnTo>
                  <a:lnTo>
                    <a:pt x="961675" y="908957"/>
                  </a:lnTo>
                  <a:lnTo>
                    <a:pt x="1043318" y="884465"/>
                  </a:lnTo>
                  <a:lnTo>
                    <a:pt x="1119518" y="810986"/>
                  </a:lnTo>
                  <a:lnTo>
                    <a:pt x="1171225" y="729343"/>
                  </a:lnTo>
                  <a:lnTo>
                    <a:pt x="1187554" y="631372"/>
                  </a:lnTo>
                  <a:lnTo>
                    <a:pt x="1182111" y="468086"/>
                  </a:lnTo>
                  <a:lnTo>
                    <a:pt x="1171225" y="29936"/>
                  </a:lnTo>
                  <a:lnTo>
                    <a:pt x="1261033" y="0"/>
                  </a:lnTo>
                  <a:lnTo>
                    <a:pt x="1271918" y="492579"/>
                  </a:lnTo>
                  <a:lnTo>
                    <a:pt x="1271918" y="642257"/>
                  </a:lnTo>
                  <a:lnTo>
                    <a:pt x="1241983" y="767443"/>
                  </a:lnTo>
                  <a:lnTo>
                    <a:pt x="1176668" y="868136"/>
                  </a:lnTo>
                  <a:lnTo>
                    <a:pt x="1073254" y="955222"/>
                  </a:lnTo>
                  <a:lnTo>
                    <a:pt x="1032433" y="990600"/>
                  </a:lnTo>
                  <a:lnTo>
                    <a:pt x="659597" y="1058636"/>
                  </a:lnTo>
                  <a:lnTo>
                    <a:pt x="477261" y="1091293"/>
                  </a:lnTo>
                  <a:lnTo>
                    <a:pt x="379290" y="1151165"/>
                  </a:lnTo>
                  <a:lnTo>
                    <a:pt x="341190" y="1197429"/>
                  </a:lnTo>
                  <a:lnTo>
                    <a:pt x="75345" y="1752932"/>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4" name="Freeform: Shape 53">
              <a:extLst>
                <a:ext uri="{FF2B5EF4-FFF2-40B4-BE49-F238E27FC236}">
                  <a16:creationId xmlns:a16="http://schemas.microsoft.com/office/drawing/2014/main" id="{3BBF14F8-A3B7-4DE4-86AC-BD8257A63E03}"/>
                </a:ext>
              </a:extLst>
            </p:cNvPr>
            <p:cNvSpPr/>
            <p:nvPr/>
          </p:nvSpPr>
          <p:spPr>
            <a:xfrm>
              <a:off x="5672138" y="3657600"/>
              <a:ext cx="450056" cy="735806"/>
            </a:xfrm>
            <a:custGeom>
              <a:avLst/>
              <a:gdLst>
                <a:gd name="connsiteX0" fmla="*/ 0 w 450056"/>
                <a:gd name="connsiteY0" fmla="*/ 271463 h 735806"/>
                <a:gd name="connsiteX1" fmla="*/ 319087 w 450056"/>
                <a:gd name="connsiteY1" fmla="*/ 171450 h 735806"/>
                <a:gd name="connsiteX2" fmla="*/ 326231 w 450056"/>
                <a:gd name="connsiteY2" fmla="*/ 150019 h 735806"/>
                <a:gd name="connsiteX3" fmla="*/ 323850 w 450056"/>
                <a:gd name="connsiteY3" fmla="*/ 2381 h 735806"/>
                <a:gd name="connsiteX4" fmla="*/ 411956 w 450056"/>
                <a:gd name="connsiteY4" fmla="*/ 0 h 735806"/>
                <a:gd name="connsiteX5" fmla="*/ 450056 w 450056"/>
                <a:gd name="connsiteY5" fmla="*/ 45244 h 735806"/>
                <a:gd name="connsiteX6" fmla="*/ 402431 w 450056"/>
                <a:gd name="connsiteY6" fmla="*/ 140494 h 735806"/>
                <a:gd name="connsiteX7" fmla="*/ 423862 w 450056"/>
                <a:gd name="connsiteY7" fmla="*/ 666750 h 735806"/>
                <a:gd name="connsiteX8" fmla="*/ 357187 w 450056"/>
                <a:gd name="connsiteY8" fmla="*/ 735806 h 735806"/>
                <a:gd name="connsiteX9" fmla="*/ 290512 w 450056"/>
                <a:gd name="connsiteY9" fmla="*/ 657225 h 735806"/>
                <a:gd name="connsiteX10" fmla="*/ 335756 w 450056"/>
                <a:gd name="connsiteY10" fmla="*/ 614363 h 735806"/>
                <a:gd name="connsiteX11" fmla="*/ 323850 w 450056"/>
                <a:gd name="connsiteY11" fmla="*/ 261938 h 735806"/>
                <a:gd name="connsiteX12" fmla="*/ 4762 w 450056"/>
                <a:gd name="connsiteY12" fmla="*/ 359569 h 735806"/>
                <a:gd name="connsiteX13" fmla="*/ 0 w 450056"/>
                <a:gd name="connsiteY13" fmla="*/ 271463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0056" h="735806">
                  <a:moveTo>
                    <a:pt x="0" y="271463"/>
                  </a:moveTo>
                  <a:lnTo>
                    <a:pt x="319087" y="171450"/>
                  </a:lnTo>
                  <a:lnTo>
                    <a:pt x="326231" y="150019"/>
                  </a:lnTo>
                  <a:cubicBezTo>
                    <a:pt x="325437" y="100806"/>
                    <a:pt x="324644" y="51594"/>
                    <a:pt x="323850" y="2381"/>
                  </a:cubicBezTo>
                  <a:lnTo>
                    <a:pt x="411956" y="0"/>
                  </a:lnTo>
                  <a:lnTo>
                    <a:pt x="450056" y="45244"/>
                  </a:lnTo>
                  <a:lnTo>
                    <a:pt x="402431" y="140494"/>
                  </a:lnTo>
                  <a:lnTo>
                    <a:pt x="423862" y="666750"/>
                  </a:lnTo>
                  <a:lnTo>
                    <a:pt x="357187" y="735806"/>
                  </a:lnTo>
                  <a:lnTo>
                    <a:pt x="290512" y="657225"/>
                  </a:lnTo>
                  <a:lnTo>
                    <a:pt x="335756" y="614363"/>
                  </a:lnTo>
                  <a:lnTo>
                    <a:pt x="323850" y="261938"/>
                  </a:lnTo>
                  <a:lnTo>
                    <a:pt x="4762" y="359569"/>
                  </a:lnTo>
                  <a:cubicBezTo>
                    <a:pt x="5556" y="331788"/>
                    <a:pt x="6349" y="304006"/>
                    <a:pt x="0" y="271463"/>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55" name="Freeform: Shape 54">
              <a:extLst>
                <a:ext uri="{FF2B5EF4-FFF2-40B4-BE49-F238E27FC236}">
                  <a16:creationId xmlns:a16="http://schemas.microsoft.com/office/drawing/2014/main" id="{993AE40A-E195-4E17-B2BF-278D93FC1743}"/>
                </a:ext>
              </a:extLst>
            </p:cNvPr>
            <p:cNvSpPr/>
            <p:nvPr/>
          </p:nvSpPr>
          <p:spPr>
            <a:xfrm>
              <a:off x="5193437" y="44388"/>
              <a:ext cx="1944209" cy="1482570"/>
            </a:xfrm>
            <a:custGeom>
              <a:avLst/>
              <a:gdLst>
                <a:gd name="connsiteX0" fmla="*/ 0 w 1908699"/>
                <a:gd name="connsiteY0" fmla="*/ 8877 h 1056442"/>
                <a:gd name="connsiteX1" fmla="*/ 1908699 w 1908699"/>
                <a:gd name="connsiteY1" fmla="*/ 0 h 1056442"/>
                <a:gd name="connsiteX2" fmla="*/ 1908699 w 1908699"/>
                <a:gd name="connsiteY2" fmla="*/ 1047565 h 1056442"/>
                <a:gd name="connsiteX3" fmla="*/ 914400 w 1908699"/>
                <a:gd name="connsiteY3" fmla="*/ 1056442 h 1056442"/>
                <a:gd name="connsiteX4" fmla="*/ 541538 w 1908699"/>
                <a:gd name="connsiteY4" fmla="*/ 1012054 h 1056442"/>
                <a:gd name="connsiteX5" fmla="*/ 79899 w 1908699"/>
                <a:gd name="connsiteY5" fmla="*/ 372862 h 1056442"/>
                <a:gd name="connsiteX6" fmla="*/ 0 w 1908699"/>
                <a:gd name="connsiteY6" fmla="*/ 8877 h 1056442"/>
                <a:gd name="connsiteX0" fmla="*/ 0 w 1899821"/>
                <a:gd name="connsiteY0" fmla="*/ 0 h 1473693"/>
                <a:gd name="connsiteX1" fmla="*/ 1899821 w 1899821"/>
                <a:gd name="connsiteY1" fmla="*/ 417251 h 1473693"/>
                <a:gd name="connsiteX2" fmla="*/ 1899821 w 1899821"/>
                <a:gd name="connsiteY2" fmla="*/ 1464816 h 1473693"/>
                <a:gd name="connsiteX3" fmla="*/ 905522 w 1899821"/>
                <a:gd name="connsiteY3" fmla="*/ 1473693 h 1473693"/>
                <a:gd name="connsiteX4" fmla="*/ 532660 w 1899821"/>
                <a:gd name="connsiteY4" fmla="*/ 1429305 h 1473693"/>
                <a:gd name="connsiteX5" fmla="*/ 71021 w 1899821"/>
                <a:gd name="connsiteY5" fmla="*/ 790113 h 1473693"/>
                <a:gd name="connsiteX6" fmla="*/ 0 w 1899821"/>
                <a:gd name="connsiteY6" fmla="*/ 0 h 1473693"/>
                <a:gd name="connsiteX0" fmla="*/ 0 w 1944209"/>
                <a:gd name="connsiteY0" fmla="*/ 8877 h 1482570"/>
                <a:gd name="connsiteX1" fmla="*/ 1944209 w 1944209"/>
                <a:gd name="connsiteY1" fmla="*/ 0 h 1482570"/>
                <a:gd name="connsiteX2" fmla="*/ 1899821 w 1944209"/>
                <a:gd name="connsiteY2" fmla="*/ 1473693 h 1482570"/>
                <a:gd name="connsiteX3" fmla="*/ 905522 w 1944209"/>
                <a:gd name="connsiteY3" fmla="*/ 1482570 h 1482570"/>
                <a:gd name="connsiteX4" fmla="*/ 532660 w 1944209"/>
                <a:gd name="connsiteY4" fmla="*/ 1438182 h 1482570"/>
                <a:gd name="connsiteX5" fmla="*/ 71021 w 1944209"/>
                <a:gd name="connsiteY5" fmla="*/ 798990 h 1482570"/>
                <a:gd name="connsiteX6" fmla="*/ 0 w 1944209"/>
                <a:gd name="connsiteY6" fmla="*/ 8877 h 148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209" h="1482570">
                  <a:moveTo>
                    <a:pt x="0" y="8877"/>
                  </a:moveTo>
                  <a:lnTo>
                    <a:pt x="1944209" y="0"/>
                  </a:lnTo>
                  <a:lnTo>
                    <a:pt x="1899821" y="1473693"/>
                  </a:lnTo>
                  <a:lnTo>
                    <a:pt x="905522" y="1482570"/>
                  </a:lnTo>
                  <a:lnTo>
                    <a:pt x="532660" y="1438182"/>
                  </a:lnTo>
                  <a:lnTo>
                    <a:pt x="71021" y="798990"/>
                  </a:lnTo>
                  <a:lnTo>
                    <a:pt x="0" y="88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6" name="Freeform: Shape 55">
              <a:extLst>
                <a:ext uri="{FF2B5EF4-FFF2-40B4-BE49-F238E27FC236}">
                  <a16:creationId xmlns:a16="http://schemas.microsoft.com/office/drawing/2014/main" id="{2E9E334D-81AA-4524-8C5E-7208AA2042BF}"/>
                </a:ext>
              </a:extLst>
            </p:cNvPr>
            <p:cNvSpPr/>
            <p:nvPr/>
          </p:nvSpPr>
          <p:spPr>
            <a:xfrm>
              <a:off x="3007519" y="1488281"/>
              <a:ext cx="269081" cy="323851"/>
            </a:xfrm>
            <a:custGeom>
              <a:avLst/>
              <a:gdLst>
                <a:gd name="connsiteX0" fmla="*/ 0 w 273844"/>
                <a:gd name="connsiteY0" fmla="*/ 223838 h 328613"/>
                <a:gd name="connsiteX1" fmla="*/ 173832 w 273844"/>
                <a:gd name="connsiteY1" fmla="*/ 0 h 328613"/>
                <a:gd name="connsiteX2" fmla="*/ 273844 w 273844"/>
                <a:gd name="connsiteY2" fmla="*/ 45244 h 328613"/>
                <a:gd name="connsiteX3" fmla="*/ 211932 w 273844"/>
                <a:gd name="connsiteY3" fmla="*/ 147638 h 328613"/>
                <a:gd name="connsiteX4" fmla="*/ 164307 w 273844"/>
                <a:gd name="connsiteY4" fmla="*/ 121444 h 328613"/>
                <a:gd name="connsiteX5" fmla="*/ 26194 w 273844"/>
                <a:gd name="connsiteY5" fmla="*/ 328613 h 328613"/>
                <a:gd name="connsiteX6" fmla="*/ 0 w 273844"/>
                <a:gd name="connsiteY6" fmla="*/ 223838 h 328613"/>
                <a:gd name="connsiteX0" fmla="*/ 0 w 264319"/>
                <a:gd name="connsiteY0" fmla="*/ 211932 h 328613"/>
                <a:gd name="connsiteX1" fmla="*/ 164307 w 264319"/>
                <a:gd name="connsiteY1" fmla="*/ 0 h 328613"/>
                <a:gd name="connsiteX2" fmla="*/ 264319 w 264319"/>
                <a:gd name="connsiteY2" fmla="*/ 45244 h 328613"/>
                <a:gd name="connsiteX3" fmla="*/ 202407 w 264319"/>
                <a:gd name="connsiteY3" fmla="*/ 147638 h 328613"/>
                <a:gd name="connsiteX4" fmla="*/ 154782 w 264319"/>
                <a:gd name="connsiteY4" fmla="*/ 121444 h 328613"/>
                <a:gd name="connsiteX5" fmla="*/ 16669 w 264319"/>
                <a:gd name="connsiteY5" fmla="*/ 328613 h 328613"/>
                <a:gd name="connsiteX6" fmla="*/ 0 w 264319"/>
                <a:gd name="connsiteY6" fmla="*/ 211932 h 328613"/>
                <a:gd name="connsiteX0" fmla="*/ 0 w 264319"/>
                <a:gd name="connsiteY0" fmla="*/ 211932 h 323851"/>
                <a:gd name="connsiteX1" fmla="*/ 164307 w 264319"/>
                <a:gd name="connsiteY1" fmla="*/ 0 h 323851"/>
                <a:gd name="connsiteX2" fmla="*/ 264319 w 264319"/>
                <a:gd name="connsiteY2" fmla="*/ 45244 h 323851"/>
                <a:gd name="connsiteX3" fmla="*/ 202407 w 264319"/>
                <a:gd name="connsiteY3" fmla="*/ 147638 h 323851"/>
                <a:gd name="connsiteX4" fmla="*/ 154782 w 264319"/>
                <a:gd name="connsiteY4" fmla="*/ 121444 h 323851"/>
                <a:gd name="connsiteX5" fmla="*/ 19051 w 264319"/>
                <a:gd name="connsiteY5" fmla="*/ 323851 h 323851"/>
                <a:gd name="connsiteX6" fmla="*/ 0 w 264319"/>
                <a:gd name="connsiteY6" fmla="*/ 211932 h 323851"/>
                <a:gd name="connsiteX0" fmla="*/ 0 w 269081"/>
                <a:gd name="connsiteY0" fmla="*/ 216694 h 323851"/>
                <a:gd name="connsiteX1" fmla="*/ 169069 w 269081"/>
                <a:gd name="connsiteY1" fmla="*/ 0 h 323851"/>
                <a:gd name="connsiteX2" fmla="*/ 269081 w 269081"/>
                <a:gd name="connsiteY2" fmla="*/ 45244 h 323851"/>
                <a:gd name="connsiteX3" fmla="*/ 207169 w 269081"/>
                <a:gd name="connsiteY3" fmla="*/ 147638 h 323851"/>
                <a:gd name="connsiteX4" fmla="*/ 159544 w 269081"/>
                <a:gd name="connsiteY4" fmla="*/ 121444 h 323851"/>
                <a:gd name="connsiteX5" fmla="*/ 23813 w 269081"/>
                <a:gd name="connsiteY5" fmla="*/ 323851 h 323851"/>
                <a:gd name="connsiteX6" fmla="*/ 0 w 269081"/>
                <a:gd name="connsiteY6" fmla="*/ 216694 h 32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081" h="323851">
                  <a:moveTo>
                    <a:pt x="0" y="216694"/>
                  </a:moveTo>
                  <a:lnTo>
                    <a:pt x="169069" y="0"/>
                  </a:lnTo>
                  <a:lnTo>
                    <a:pt x="269081" y="45244"/>
                  </a:lnTo>
                  <a:lnTo>
                    <a:pt x="207169" y="147638"/>
                  </a:lnTo>
                  <a:lnTo>
                    <a:pt x="159544" y="121444"/>
                  </a:lnTo>
                  <a:lnTo>
                    <a:pt x="23813" y="323851"/>
                  </a:lnTo>
                  <a:lnTo>
                    <a:pt x="0" y="216694"/>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57" name="TextBox 56">
              <a:extLst>
                <a:ext uri="{FF2B5EF4-FFF2-40B4-BE49-F238E27FC236}">
                  <a16:creationId xmlns:a16="http://schemas.microsoft.com/office/drawing/2014/main" id="{6CE702C2-BD27-4E58-969F-F02F62E8FEF8}"/>
                </a:ext>
              </a:extLst>
            </p:cNvPr>
            <p:cNvSpPr txBox="1"/>
            <p:nvPr/>
          </p:nvSpPr>
          <p:spPr>
            <a:xfrm>
              <a:off x="4540499" y="-416484"/>
              <a:ext cx="2438184" cy="877356"/>
            </a:xfrm>
            <a:prstGeom prst="rect">
              <a:avLst/>
            </a:prstGeom>
            <a:noFill/>
          </p:spPr>
          <p:txBody>
            <a:bodyPr wrap="square" rtlCol="0">
              <a:spAutoFit/>
            </a:bodyPr>
            <a:lstStyle/>
            <a:p>
              <a:pPr algn="ctr" defTabSz="457200"/>
              <a:r>
                <a:rPr lang="en-US" sz="1200" dirty="0">
                  <a:solidFill>
                    <a:prstClr val="black"/>
                  </a:solidFill>
                  <a:latin typeface="Arial" panose="020B0604020202020204" pitchFamily="34" charset="0"/>
                  <a:cs typeface="Arial" panose="020B0604020202020204" pitchFamily="34" charset="0"/>
                </a:rPr>
                <a:t>April Cove </a:t>
              </a:r>
            </a:p>
            <a:p>
              <a:pPr algn="ctr" defTabSz="457200"/>
              <a:r>
                <a:rPr lang="en-US" sz="1200" dirty="0">
                  <a:solidFill>
                    <a:prstClr val="black"/>
                  </a:solidFill>
                  <a:latin typeface="Arial" panose="020B0604020202020204" pitchFamily="34" charset="0"/>
                  <a:cs typeface="Arial" panose="020B0604020202020204" pitchFamily="34" charset="0"/>
                </a:rPr>
                <a:t>Subdivision and Road Map</a:t>
              </a:r>
            </a:p>
          </p:txBody>
        </p:sp>
        <p:sp>
          <p:nvSpPr>
            <p:cNvPr id="58" name="Freeform: Shape 57">
              <a:extLst>
                <a:ext uri="{FF2B5EF4-FFF2-40B4-BE49-F238E27FC236}">
                  <a16:creationId xmlns:a16="http://schemas.microsoft.com/office/drawing/2014/main" id="{1686A7DF-7C56-40AC-937F-5BBDD379EA11}"/>
                </a:ext>
              </a:extLst>
            </p:cNvPr>
            <p:cNvSpPr/>
            <p:nvPr/>
          </p:nvSpPr>
          <p:spPr>
            <a:xfrm>
              <a:off x="5759591" y="4790528"/>
              <a:ext cx="955621" cy="1402488"/>
            </a:xfrm>
            <a:custGeom>
              <a:avLst/>
              <a:gdLst>
                <a:gd name="connsiteX0" fmla="*/ 0 w 1908699"/>
                <a:gd name="connsiteY0" fmla="*/ 8877 h 1056442"/>
                <a:gd name="connsiteX1" fmla="*/ 1908699 w 1908699"/>
                <a:gd name="connsiteY1" fmla="*/ 0 h 1056442"/>
                <a:gd name="connsiteX2" fmla="*/ 1908699 w 1908699"/>
                <a:gd name="connsiteY2" fmla="*/ 1047565 h 1056442"/>
                <a:gd name="connsiteX3" fmla="*/ 914400 w 1908699"/>
                <a:gd name="connsiteY3" fmla="*/ 1056442 h 1056442"/>
                <a:gd name="connsiteX4" fmla="*/ 541538 w 1908699"/>
                <a:gd name="connsiteY4" fmla="*/ 1012054 h 1056442"/>
                <a:gd name="connsiteX5" fmla="*/ 79899 w 1908699"/>
                <a:gd name="connsiteY5" fmla="*/ 372862 h 1056442"/>
                <a:gd name="connsiteX6" fmla="*/ 0 w 1908699"/>
                <a:gd name="connsiteY6" fmla="*/ 8877 h 1056442"/>
                <a:gd name="connsiteX0" fmla="*/ 0 w 1899821"/>
                <a:gd name="connsiteY0" fmla="*/ 0 h 1473693"/>
                <a:gd name="connsiteX1" fmla="*/ 1899821 w 1899821"/>
                <a:gd name="connsiteY1" fmla="*/ 417251 h 1473693"/>
                <a:gd name="connsiteX2" fmla="*/ 1899821 w 1899821"/>
                <a:gd name="connsiteY2" fmla="*/ 1464816 h 1473693"/>
                <a:gd name="connsiteX3" fmla="*/ 905522 w 1899821"/>
                <a:gd name="connsiteY3" fmla="*/ 1473693 h 1473693"/>
                <a:gd name="connsiteX4" fmla="*/ 532660 w 1899821"/>
                <a:gd name="connsiteY4" fmla="*/ 1429305 h 1473693"/>
                <a:gd name="connsiteX5" fmla="*/ 71021 w 1899821"/>
                <a:gd name="connsiteY5" fmla="*/ 790113 h 1473693"/>
                <a:gd name="connsiteX6" fmla="*/ 0 w 1899821"/>
                <a:gd name="connsiteY6" fmla="*/ 0 h 1473693"/>
                <a:gd name="connsiteX0" fmla="*/ 0 w 1944209"/>
                <a:gd name="connsiteY0" fmla="*/ 8877 h 1482570"/>
                <a:gd name="connsiteX1" fmla="*/ 1944209 w 1944209"/>
                <a:gd name="connsiteY1" fmla="*/ 0 h 1482570"/>
                <a:gd name="connsiteX2" fmla="*/ 1899821 w 1944209"/>
                <a:gd name="connsiteY2" fmla="*/ 1473693 h 1482570"/>
                <a:gd name="connsiteX3" fmla="*/ 905522 w 1944209"/>
                <a:gd name="connsiteY3" fmla="*/ 1482570 h 1482570"/>
                <a:gd name="connsiteX4" fmla="*/ 532660 w 1944209"/>
                <a:gd name="connsiteY4" fmla="*/ 1438182 h 1482570"/>
                <a:gd name="connsiteX5" fmla="*/ 71021 w 1944209"/>
                <a:gd name="connsiteY5" fmla="*/ 798990 h 1482570"/>
                <a:gd name="connsiteX6" fmla="*/ 0 w 1944209"/>
                <a:gd name="connsiteY6" fmla="*/ 8877 h 1482570"/>
                <a:gd name="connsiteX0" fmla="*/ 0 w 2210540"/>
                <a:gd name="connsiteY0" fmla="*/ 0 h 1544715"/>
                <a:gd name="connsiteX1" fmla="*/ 2210540 w 2210540"/>
                <a:gd name="connsiteY1" fmla="*/ 62145 h 1544715"/>
                <a:gd name="connsiteX2" fmla="*/ 2166152 w 2210540"/>
                <a:gd name="connsiteY2" fmla="*/ 1535838 h 1544715"/>
                <a:gd name="connsiteX3" fmla="*/ 1171853 w 2210540"/>
                <a:gd name="connsiteY3" fmla="*/ 1544715 h 1544715"/>
                <a:gd name="connsiteX4" fmla="*/ 798991 w 2210540"/>
                <a:gd name="connsiteY4" fmla="*/ 1500327 h 1544715"/>
                <a:gd name="connsiteX5" fmla="*/ 337352 w 2210540"/>
                <a:gd name="connsiteY5" fmla="*/ 861135 h 1544715"/>
                <a:gd name="connsiteX6" fmla="*/ 0 w 2210540"/>
                <a:gd name="connsiteY6" fmla="*/ 0 h 1544715"/>
                <a:gd name="connsiteX0" fmla="*/ 4502 w 2215042"/>
                <a:gd name="connsiteY0" fmla="*/ 0 h 1544715"/>
                <a:gd name="connsiteX1" fmla="*/ 2215042 w 2215042"/>
                <a:gd name="connsiteY1" fmla="*/ 62145 h 1544715"/>
                <a:gd name="connsiteX2" fmla="*/ 2170654 w 2215042"/>
                <a:gd name="connsiteY2" fmla="*/ 1535838 h 1544715"/>
                <a:gd name="connsiteX3" fmla="*/ 1176355 w 2215042"/>
                <a:gd name="connsiteY3" fmla="*/ 1544715 h 1544715"/>
                <a:gd name="connsiteX4" fmla="*/ 803493 w 2215042"/>
                <a:gd name="connsiteY4" fmla="*/ 1500327 h 1544715"/>
                <a:gd name="connsiteX5" fmla="*/ 341854 w 2215042"/>
                <a:gd name="connsiteY5" fmla="*/ 861135 h 1544715"/>
                <a:gd name="connsiteX6" fmla="*/ 4502 w 2215042"/>
                <a:gd name="connsiteY6" fmla="*/ 0 h 1544715"/>
                <a:gd name="connsiteX0" fmla="*/ 0 w 2210540"/>
                <a:gd name="connsiteY0" fmla="*/ 0 h 1544715"/>
                <a:gd name="connsiteX1" fmla="*/ 2210540 w 2210540"/>
                <a:gd name="connsiteY1" fmla="*/ 62145 h 1544715"/>
                <a:gd name="connsiteX2" fmla="*/ 2166152 w 2210540"/>
                <a:gd name="connsiteY2" fmla="*/ 1535838 h 1544715"/>
                <a:gd name="connsiteX3" fmla="*/ 1171853 w 2210540"/>
                <a:gd name="connsiteY3" fmla="*/ 1544715 h 1544715"/>
                <a:gd name="connsiteX4" fmla="*/ 798991 w 2210540"/>
                <a:gd name="connsiteY4" fmla="*/ 1500327 h 1544715"/>
                <a:gd name="connsiteX5" fmla="*/ 337352 w 2210540"/>
                <a:gd name="connsiteY5" fmla="*/ 861135 h 1544715"/>
                <a:gd name="connsiteX6" fmla="*/ 0 w 2210540"/>
                <a:gd name="connsiteY6" fmla="*/ 0 h 1544715"/>
                <a:gd name="connsiteX0" fmla="*/ 0 w 2210540"/>
                <a:gd name="connsiteY0" fmla="*/ 0 h 1544715"/>
                <a:gd name="connsiteX1" fmla="*/ 2210540 w 2210540"/>
                <a:gd name="connsiteY1" fmla="*/ 62145 h 1544715"/>
                <a:gd name="connsiteX2" fmla="*/ 2166152 w 2210540"/>
                <a:gd name="connsiteY2" fmla="*/ 1535838 h 1544715"/>
                <a:gd name="connsiteX3" fmla="*/ 1171853 w 2210540"/>
                <a:gd name="connsiteY3" fmla="*/ 1544715 h 1544715"/>
                <a:gd name="connsiteX4" fmla="*/ 798991 w 2210540"/>
                <a:gd name="connsiteY4" fmla="*/ 1500327 h 1544715"/>
                <a:gd name="connsiteX5" fmla="*/ 337352 w 2210540"/>
                <a:gd name="connsiteY5" fmla="*/ 861135 h 1544715"/>
                <a:gd name="connsiteX6" fmla="*/ 0 w 2210540"/>
                <a:gd name="connsiteY6" fmla="*/ 0 h 1544715"/>
                <a:gd name="connsiteX0" fmla="*/ 58160 w 2268700"/>
                <a:gd name="connsiteY0" fmla="*/ 0 h 1544715"/>
                <a:gd name="connsiteX1" fmla="*/ 2268700 w 2268700"/>
                <a:gd name="connsiteY1" fmla="*/ 62145 h 1544715"/>
                <a:gd name="connsiteX2" fmla="*/ 2224312 w 2268700"/>
                <a:gd name="connsiteY2" fmla="*/ 1535838 h 1544715"/>
                <a:gd name="connsiteX3" fmla="*/ 1230013 w 2268700"/>
                <a:gd name="connsiteY3" fmla="*/ 1544715 h 1544715"/>
                <a:gd name="connsiteX4" fmla="*/ 857151 w 2268700"/>
                <a:gd name="connsiteY4" fmla="*/ 1500327 h 1544715"/>
                <a:gd name="connsiteX5" fmla="*/ 31181 w 2268700"/>
                <a:gd name="connsiteY5" fmla="*/ 613485 h 1544715"/>
                <a:gd name="connsiteX6" fmla="*/ 58160 w 2268700"/>
                <a:gd name="connsiteY6" fmla="*/ 0 h 1544715"/>
                <a:gd name="connsiteX0" fmla="*/ 26979 w 2237519"/>
                <a:gd name="connsiteY0" fmla="*/ 0 h 1544715"/>
                <a:gd name="connsiteX1" fmla="*/ 2237519 w 2237519"/>
                <a:gd name="connsiteY1" fmla="*/ 62145 h 1544715"/>
                <a:gd name="connsiteX2" fmla="*/ 2193131 w 2237519"/>
                <a:gd name="connsiteY2" fmla="*/ 1535838 h 1544715"/>
                <a:gd name="connsiteX3" fmla="*/ 1198832 w 2237519"/>
                <a:gd name="connsiteY3" fmla="*/ 1544715 h 1544715"/>
                <a:gd name="connsiteX4" fmla="*/ 825970 w 2237519"/>
                <a:gd name="connsiteY4" fmla="*/ 1500327 h 1544715"/>
                <a:gd name="connsiteX5" fmla="*/ 0 w 2237519"/>
                <a:gd name="connsiteY5" fmla="*/ 613485 h 1544715"/>
                <a:gd name="connsiteX6" fmla="*/ 26979 w 2237519"/>
                <a:gd name="connsiteY6" fmla="*/ 0 h 1544715"/>
                <a:gd name="connsiteX0" fmla="*/ 26979 w 2237519"/>
                <a:gd name="connsiteY0" fmla="*/ 0 h 1544715"/>
                <a:gd name="connsiteX1" fmla="*/ 2237519 w 2237519"/>
                <a:gd name="connsiteY1" fmla="*/ 62145 h 1544715"/>
                <a:gd name="connsiteX2" fmla="*/ 2193131 w 2237519"/>
                <a:gd name="connsiteY2" fmla="*/ 1535838 h 1544715"/>
                <a:gd name="connsiteX3" fmla="*/ 1198832 w 2237519"/>
                <a:gd name="connsiteY3" fmla="*/ 1544715 h 1544715"/>
                <a:gd name="connsiteX4" fmla="*/ 825970 w 2237519"/>
                <a:gd name="connsiteY4" fmla="*/ 1500327 h 1544715"/>
                <a:gd name="connsiteX5" fmla="*/ 0 w 2237519"/>
                <a:gd name="connsiteY5" fmla="*/ 613485 h 1544715"/>
                <a:gd name="connsiteX6" fmla="*/ 26979 w 2237519"/>
                <a:gd name="connsiteY6" fmla="*/ 0 h 1544715"/>
                <a:gd name="connsiteX0" fmla="*/ 0 w 2255784"/>
                <a:gd name="connsiteY0" fmla="*/ 0 h 1573290"/>
                <a:gd name="connsiteX1" fmla="*/ 2255784 w 2255784"/>
                <a:gd name="connsiteY1" fmla="*/ 90720 h 1573290"/>
                <a:gd name="connsiteX2" fmla="*/ 2211396 w 2255784"/>
                <a:gd name="connsiteY2" fmla="*/ 1564413 h 1573290"/>
                <a:gd name="connsiteX3" fmla="*/ 1217097 w 2255784"/>
                <a:gd name="connsiteY3" fmla="*/ 1573290 h 1573290"/>
                <a:gd name="connsiteX4" fmla="*/ 844235 w 2255784"/>
                <a:gd name="connsiteY4" fmla="*/ 1528902 h 1573290"/>
                <a:gd name="connsiteX5" fmla="*/ 18265 w 2255784"/>
                <a:gd name="connsiteY5" fmla="*/ 642060 h 1573290"/>
                <a:gd name="connsiteX6" fmla="*/ 0 w 2255784"/>
                <a:gd name="connsiteY6" fmla="*/ 0 h 1573290"/>
                <a:gd name="connsiteX0" fmla="*/ 0 w 2211396"/>
                <a:gd name="connsiteY0" fmla="*/ 0 h 1573290"/>
                <a:gd name="connsiteX1" fmla="*/ 710353 w 2211396"/>
                <a:gd name="connsiteY1" fmla="*/ 78814 h 1573290"/>
                <a:gd name="connsiteX2" fmla="*/ 2211396 w 2211396"/>
                <a:gd name="connsiteY2" fmla="*/ 1564413 h 1573290"/>
                <a:gd name="connsiteX3" fmla="*/ 1217097 w 2211396"/>
                <a:gd name="connsiteY3" fmla="*/ 1573290 h 1573290"/>
                <a:gd name="connsiteX4" fmla="*/ 844235 w 2211396"/>
                <a:gd name="connsiteY4" fmla="*/ 1528902 h 1573290"/>
                <a:gd name="connsiteX5" fmla="*/ 18265 w 2211396"/>
                <a:gd name="connsiteY5" fmla="*/ 642060 h 1573290"/>
                <a:gd name="connsiteX6" fmla="*/ 0 w 2211396"/>
                <a:gd name="connsiteY6" fmla="*/ 0 h 1573290"/>
                <a:gd name="connsiteX0" fmla="*/ 0 w 2211396"/>
                <a:gd name="connsiteY0" fmla="*/ 0 h 1573290"/>
                <a:gd name="connsiteX1" fmla="*/ 924666 w 2211396"/>
                <a:gd name="connsiteY1" fmla="*/ 69289 h 1573290"/>
                <a:gd name="connsiteX2" fmla="*/ 2211396 w 2211396"/>
                <a:gd name="connsiteY2" fmla="*/ 1564413 h 1573290"/>
                <a:gd name="connsiteX3" fmla="*/ 1217097 w 2211396"/>
                <a:gd name="connsiteY3" fmla="*/ 1573290 h 1573290"/>
                <a:gd name="connsiteX4" fmla="*/ 844235 w 2211396"/>
                <a:gd name="connsiteY4" fmla="*/ 1528902 h 1573290"/>
                <a:gd name="connsiteX5" fmla="*/ 18265 w 2211396"/>
                <a:gd name="connsiteY5" fmla="*/ 642060 h 1573290"/>
                <a:gd name="connsiteX6" fmla="*/ 0 w 2211396"/>
                <a:gd name="connsiteY6" fmla="*/ 0 h 1573290"/>
                <a:gd name="connsiteX0" fmla="*/ 0 w 2211396"/>
                <a:gd name="connsiteY0" fmla="*/ 0 h 1564413"/>
                <a:gd name="connsiteX1" fmla="*/ 924666 w 2211396"/>
                <a:gd name="connsiteY1" fmla="*/ 69289 h 1564413"/>
                <a:gd name="connsiteX2" fmla="*/ 2211396 w 2211396"/>
                <a:gd name="connsiteY2" fmla="*/ 1564413 h 1564413"/>
                <a:gd name="connsiteX3" fmla="*/ 844235 w 2211396"/>
                <a:gd name="connsiteY3" fmla="*/ 1528902 h 1564413"/>
                <a:gd name="connsiteX4" fmla="*/ 18265 w 2211396"/>
                <a:gd name="connsiteY4" fmla="*/ 642060 h 1564413"/>
                <a:gd name="connsiteX5" fmla="*/ 0 w 2211396"/>
                <a:gd name="connsiteY5" fmla="*/ 0 h 1564413"/>
                <a:gd name="connsiteX0" fmla="*/ 0 w 2211396"/>
                <a:gd name="connsiteY0" fmla="*/ 0 h 1564413"/>
                <a:gd name="connsiteX1" fmla="*/ 924666 w 2211396"/>
                <a:gd name="connsiteY1" fmla="*/ 69289 h 1564413"/>
                <a:gd name="connsiteX2" fmla="*/ 2211396 w 2211396"/>
                <a:gd name="connsiteY2" fmla="*/ 1564413 h 1564413"/>
                <a:gd name="connsiteX3" fmla="*/ 48897 w 2211396"/>
                <a:gd name="connsiteY3" fmla="*/ 1507471 h 1564413"/>
                <a:gd name="connsiteX4" fmla="*/ 18265 w 2211396"/>
                <a:gd name="connsiteY4" fmla="*/ 642060 h 1564413"/>
                <a:gd name="connsiteX5" fmla="*/ 0 w 2211396"/>
                <a:gd name="connsiteY5" fmla="*/ 0 h 1564413"/>
                <a:gd name="connsiteX0" fmla="*/ 0 w 2211396"/>
                <a:gd name="connsiteY0" fmla="*/ 0 h 1564413"/>
                <a:gd name="connsiteX1" fmla="*/ 924666 w 2211396"/>
                <a:gd name="connsiteY1" fmla="*/ 69289 h 1564413"/>
                <a:gd name="connsiteX2" fmla="*/ 2211396 w 2211396"/>
                <a:gd name="connsiteY2" fmla="*/ 1564413 h 1564413"/>
                <a:gd name="connsiteX3" fmla="*/ 48897 w 2211396"/>
                <a:gd name="connsiteY3" fmla="*/ 1507471 h 1564413"/>
                <a:gd name="connsiteX4" fmla="*/ 0 w 2211396"/>
                <a:gd name="connsiteY4" fmla="*/ 0 h 1564413"/>
                <a:gd name="connsiteX0" fmla="*/ 0 w 2211396"/>
                <a:gd name="connsiteY0" fmla="*/ 0 h 1564413"/>
                <a:gd name="connsiteX1" fmla="*/ 924666 w 2211396"/>
                <a:gd name="connsiteY1" fmla="*/ 69289 h 1564413"/>
                <a:gd name="connsiteX2" fmla="*/ 2211396 w 2211396"/>
                <a:gd name="connsiteY2" fmla="*/ 1564413 h 1564413"/>
                <a:gd name="connsiteX3" fmla="*/ 48897 w 2211396"/>
                <a:gd name="connsiteY3" fmla="*/ 1502709 h 1564413"/>
                <a:gd name="connsiteX4" fmla="*/ 0 w 2211396"/>
                <a:gd name="connsiteY4" fmla="*/ 0 h 1564413"/>
                <a:gd name="connsiteX0" fmla="*/ 0 w 924666"/>
                <a:gd name="connsiteY0" fmla="*/ 0 h 1502709"/>
                <a:gd name="connsiteX1" fmla="*/ 924666 w 924666"/>
                <a:gd name="connsiteY1" fmla="*/ 69289 h 1502709"/>
                <a:gd name="connsiteX2" fmla="*/ 592146 w 924666"/>
                <a:gd name="connsiteY2" fmla="*/ 1269138 h 1502709"/>
                <a:gd name="connsiteX3" fmla="*/ 48897 w 924666"/>
                <a:gd name="connsiteY3" fmla="*/ 1502709 h 1502709"/>
                <a:gd name="connsiteX4" fmla="*/ 0 w 924666"/>
                <a:gd name="connsiteY4" fmla="*/ 0 h 1502709"/>
                <a:gd name="connsiteX0" fmla="*/ 0 w 924666"/>
                <a:gd name="connsiteY0" fmla="*/ 0 h 1502709"/>
                <a:gd name="connsiteX1" fmla="*/ 924666 w 924666"/>
                <a:gd name="connsiteY1" fmla="*/ 69289 h 1502709"/>
                <a:gd name="connsiteX2" fmla="*/ 794552 w 924666"/>
                <a:gd name="connsiteY2" fmla="*/ 1402488 h 1502709"/>
                <a:gd name="connsiteX3" fmla="*/ 48897 w 924666"/>
                <a:gd name="connsiteY3" fmla="*/ 1502709 h 1502709"/>
                <a:gd name="connsiteX4" fmla="*/ 0 w 924666"/>
                <a:gd name="connsiteY4" fmla="*/ 0 h 1502709"/>
                <a:gd name="connsiteX0" fmla="*/ 0 w 924666"/>
                <a:gd name="connsiteY0" fmla="*/ 0 h 1402488"/>
                <a:gd name="connsiteX1" fmla="*/ 924666 w 924666"/>
                <a:gd name="connsiteY1" fmla="*/ 69289 h 1402488"/>
                <a:gd name="connsiteX2" fmla="*/ 794552 w 924666"/>
                <a:gd name="connsiteY2" fmla="*/ 1402488 h 1402488"/>
                <a:gd name="connsiteX3" fmla="*/ 8416 w 924666"/>
                <a:gd name="connsiteY3" fmla="*/ 1174096 h 1402488"/>
                <a:gd name="connsiteX4" fmla="*/ 0 w 924666"/>
                <a:gd name="connsiteY4" fmla="*/ 0 h 1402488"/>
                <a:gd name="connsiteX0" fmla="*/ 0 w 924666"/>
                <a:gd name="connsiteY0" fmla="*/ 0 h 1402488"/>
                <a:gd name="connsiteX1" fmla="*/ 924666 w 924666"/>
                <a:gd name="connsiteY1" fmla="*/ 69289 h 1402488"/>
                <a:gd name="connsiteX2" fmla="*/ 794552 w 924666"/>
                <a:gd name="connsiteY2" fmla="*/ 1402488 h 1402488"/>
                <a:gd name="connsiteX3" fmla="*/ 32229 w 924666"/>
                <a:gd name="connsiteY3" fmla="*/ 1381265 h 1402488"/>
                <a:gd name="connsiteX4" fmla="*/ 0 w 924666"/>
                <a:gd name="connsiteY4" fmla="*/ 0 h 1402488"/>
                <a:gd name="connsiteX0" fmla="*/ 0 w 794552"/>
                <a:gd name="connsiteY0" fmla="*/ 0 h 1402488"/>
                <a:gd name="connsiteX1" fmla="*/ 660347 w 794552"/>
                <a:gd name="connsiteY1" fmla="*/ 40714 h 1402488"/>
                <a:gd name="connsiteX2" fmla="*/ 794552 w 794552"/>
                <a:gd name="connsiteY2" fmla="*/ 1402488 h 1402488"/>
                <a:gd name="connsiteX3" fmla="*/ 32229 w 794552"/>
                <a:gd name="connsiteY3" fmla="*/ 1381265 h 1402488"/>
                <a:gd name="connsiteX4" fmla="*/ 0 w 794552"/>
                <a:gd name="connsiteY4" fmla="*/ 0 h 1402488"/>
                <a:gd name="connsiteX0" fmla="*/ 0 w 943715"/>
                <a:gd name="connsiteY0" fmla="*/ 0 h 1402488"/>
                <a:gd name="connsiteX1" fmla="*/ 943715 w 943715"/>
                <a:gd name="connsiteY1" fmla="*/ 40714 h 1402488"/>
                <a:gd name="connsiteX2" fmla="*/ 794552 w 943715"/>
                <a:gd name="connsiteY2" fmla="*/ 1402488 h 1402488"/>
                <a:gd name="connsiteX3" fmla="*/ 32229 w 943715"/>
                <a:gd name="connsiteY3" fmla="*/ 1381265 h 1402488"/>
                <a:gd name="connsiteX4" fmla="*/ 0 w 943715"/>
                <a:gd name="connsiteY4" fmla="*/ 0 h 1402488"/>
                <a:gd name="connsiteX0" fmla="*/ 0 w 955621"/>
                <a:gd name="connsiteY0" fmla="*/ 0 h 1402488"/>
                <a:gd name="connsiteX1" fmla="*/ 955621 w 955621"/>
                <a:gd name="connsiteY1" fmla="*/ 40714 h 1402488"/>
                <a:gd name="connsiteX2" fmla="*/ 806458 w 955621"/>
                <a:gd name="connsiteY2" fmla="*/ 1402488 h 1402488"/>
                <a:gd name="connsiteX3" fmla="*/ 44135 w 955621"/>
                <a:gd name="connsiteY3" fmla="*/ 1381265 h 1402488"/>
                <a:gd name="connsiteX4" fmla="*/ 0 w 955621"/>
                <a:gd name="connsiteY4" fmla="*/ 0 h 140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21" h="1402488">
                  <a:moveTo>
                    <a:pt x="0" y="0"/>
                  </a:moveTo>
                  <a:lnTo>
                    <a:pt x="955621" y="40714"/>
                  </a:lnTo>
                  <a:lnTo>
                    <a:pt x="806458" y="1402488"/>
                  </a:lnTo>
                  <a:lnTo>
                    <a:pt x="44135" y="1381265"/>
                  </a:lnTo>
                  <a:cubicBezTo>
                    <a:pt x="41330" y="989900"/>
                    <a:pt x="2805" y="39136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9" name="TextBox 58">
              <a:extLst>
                <a:ext uri="{FF2B5EF4-FFF2-40B4-BE49-F238E27FC236}">
                  <a16:creationId xmlns:a16="http://schemas.microsoft.com/office/drawing/2014/main" id="{A2D8B5D4-46E6-4964-A937-AC802440FB5F}"/>
                </a:ext>
              </a:extLst>
            </p:cNvPr>
            <p:cNvSpPr txBox="1"/>
            <p:nvPr/>
          </p:nvSpPr>
          <p:spPr>
            <a:xfrm>
              <a:off x="4070747" y="1677260"/>
              <a:ext cx="787395"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Pelican Point</a:t>
              </a:r>
            </a:p>
          </p:txBody>
        </p:sp>
        <p:sp>
          <p:nvSpPr>
            <p:cNvPr id="60" name="TextBox 59">
              <a:extLst>
                <a:ext uri="{FF2B5EF4-FFF2-40B4-BE49-F238E27FC236}">
                  <a16:creationId xmlns:a16="http://schemas.microsoft.com/office/drawing/2014/main" id="{87E2676F-57A6-427C-9E22-2551F0160608}"/>
                </a:ext>
              </a:extLst>
            </p:cNvPr>
            <p:cNvSpPr txBox="1"/>
            <p:nvPr/>
          </p:nvSpPr>
          <p:spPr>
            <a:xfrm rot="2913757">
              <a:off x="2556232" y="1479275"/>
              <a:ext cx="607859" cy="215444"/>
            </a:xfrm>
            <a:prstGeom prst="rect">
              <a:avLst/>
            </a:prstGeom>
            <a:noFill/>
          </p:spPr>
          <p:txBody>
            <a:bodyPr wrap="none" rtlCol="0">
              <a:spAutoFit/>
            </a:bodyPr>
            <a:lstStyle/>
            <a:p>
              <a:pPr defTabSz="457200"/>
              <a:r>
                <a:rPr lang="en-US" sz="800" dirty="0" err="1">
                  <a:solidFill>
                    <a:prstClr val="black"/>
                  </a:solidFill>
                  <a:latin typeface="Arial" panose="020B0604020202020204" pitchFamily="34" charset="0"/>
                  <a:cs typeface="Arial" panose="020B0604020202020204" pitchFamily="34" charset="0"/>
                </a:rPr>
                <a:t>HIghview</a:t>
              </a:r>
              <a:endParaRPr lang="en-US" sz="800" dirty="0">
                <a:solidFill>
                  <a:prstClr val="black"/>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13C70CBB-99B0-4A08-9579-0B3C32194416}"/>
                </a:ext>
              </a:extLst>
            </p:cNvPr>
            <p:cNvSpPr txBox="1"/>
            <p:nvPr/>
          </p:nvSpPr>
          <p:spPr>
            <a:xfrm>
              <a:off x="2868946" y="1330452"/>
              <a:ext cx="766557"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Highview Cr.</a:t>
              </a:r>
            </a:p>
          </p:txBody>
        </p:sp>
        <p:sp>
          <p:nvSpPr>
            <p:cNvPr id="62" name="TextBox 61">
              <a:extLst>
                <a:ext uri="{FF2B5EF4-FFF2-40B4-BE49-F238E27FC236}">
                  <a16:creationId xmlns:a16="http://schemas.microsoft.com/office/drawing/2014/main" id="{8EF34F67-73FF-407E-8F74-B7698C3E7535}"/>
                </a:ext>
              </a:extLst>
            </p:cNvPr>
            <p:cNvSpPr txBox="1"/>
            <p:nvPr/>
          </p:nvSpPr>
          <p:spPr>
            <a:xfrm rot="5246386">
              <a:off x="3177438" y="3221494"/>
              <a:ext cx="659155"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April Cove</a:t>
              </a:r>
            </a:p>
          </p:txBody>
        </p:sp>
        <p:sp>
          <p:nvSpPr>
            <p:cNvPr id="63" name="TextBox 62">
              <a:extLst>
                <a:ext uri="{FF2B5EF4-FFF2-40B4-BE49-F238E27FC236}">
                  <a16:creationId xmlns:a16="http://schemas.microsoft.com/office/drawing/2014/main" id="{5DD3DBF6-3FE9-43B3-9E1E-71C7EFA57775}"/>
                </a:ext>
              </a:extLst>
            </p:cNvPr>
            <p:cNvSpPr txBox="1"/>
            <p:nvPr/>
          </p:nvSpPr>
          <p:spPr>
            <a:xfrm rot="19181899">
              <a:off x="3645480" y="5881027"/>
              <a:ext cx="659155"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April Cove</a:t>
              </a:r>
            </a:p>
          </p:txBody>
        </p:sp>
        <p:sp>
          <p:nvSpPr>
            <p:cNvPr id="64" name="TextBox 63">
              <a:extLst>
                <a:ext uri="{FF2B5EF4-FFF2-40B4-BE49-F238E27FC236}">
                  <a16:creationId xmlns:a16="http://schemas.microsoft.com/office/drawing/2014/main" id="{475829C8-72E7-4CCD-A0F9-815494A49C9E}"/>
                </a:ext>
              </a:extLst>
            </p:cNvPr>
            <p:cNvSpPr txBox="1"/>
            <p:nvPr/>
          </p:nvSpPr>
          <p:spPr>
            <a:xfrm rot="4284911">
              <a:off x="3369954" y="4581979"/>
              <a:ext cx="659155"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April Cove</a:t>
              </a:r>
            </a:p>
          </p:txBody>
        </p:sp>
        <p:sp>
          <p:nvSpPr>
            <p:cNvPr id="65" name="Freeform: Shape 64">
              <a:extLst>
                <a:ext uri="{FF2B5EF4-FFF2-40B4-BE49-F238E27FC236}">
                  <a16:creationId xmlns:a16="http://schemas.microsoft.com/office/drawing/2014/main" id="{5FE619BA-09CF-446F-B5F2-E99902D83B8A}"/>
                </a:ext>
              </a:extLst>
            </p:cNvPr>
            <p:cNvSpPr/>
            <p:nvPr/>
          </p:nvSpPr>
          <p:spPr>
            <a:xfrm>
              <a:off x="3962401" y="4463475"/>
              <a:ext cx="1641076" cy="690906"/>
            </a:xfrm>
            <a:custGeom>
              <a:avLst/>
              <a:gdLst>
                <a:gd name="connsiteX0" fmla="*/ 0 w 1400175"/>
                <a:gd name="connsiteY0" fmla="*/ 571500 h 671513"/>
                <a:gd name="connsiteX1" fmla="*/ 523875 w 1400175"/>
                <a:gd name="connsiteY1" fmla="*/ 290513 h 671513"/>
                <a:gd name="connsiteX2" fmla="*/ 623888 w 1400175"/>
                <a:gd name="connsiteY2" fmla="*/ 204788 h 671513"/>
                <a:gd name="connsiteX3" fmla="*/ 785813 w 1400175"/>
                <a:gd name="connsiteY3" fmla="*/ 114300 h 671513"/>
                <a:gd name="connsiteX4" fmla="*/ 985838 w 1400175"/>
                <a:gd name="connsiteY4" fmla="*/ 14288 h 671513"/>
                <a:gd name="connsiteX5" fmla="*/ 1395413 w 1400175"/>
                <a:gd name="connsiteY5" fmla="*/ 0 h 671513"/>
                <a:gd name="connsiteX6" fmla="*/ 1400175 w 1400175"/>
                <a:gd name="connsiteY6" fmla="*/ 80963 h 671513"/>
                <a:gd name="connsiteX7" fmla="*/ 1009650 w 1400175"/>
                <a:gd name="connsiteY7" fmla="*/ 95250 h 671513"/>
                <a:gd name="connsiteX8" fmla="*/ 809625 w 1400175"/>
                <a:gd name="connsiteY8" fmla="*/ 176213 h 671513"/>
                <a:gd name="connsiteX9" fmla="*/ 619125 w 1400175"/>
                <a:gd name="connsiteY9" fmla="*/ 328613 h 671513"/>
                <a:gd name="connsiteX10" fmla="*/ 457200 w 1400175"/>
                <a:gd name="connsiteY10" fmla="*/ 433388 h 671513"/>
                <a:gd name="connsiteX11" fmla="*/ 23813 w 1400175"/>
                <a:gd name="connsiteY11" fmla="*/ 671513 h 671513"/>
                <a:gd name="connsiteX12" fmla="*/ 0 w 1400175"/>
                <a:gd name="connsiteY12" fmla="*/ 571500 h 671513"/>
                <a:gd name="connsiteX0" fmla="*/ 0 w 1641076"/>
                <a:gd name="connsiteY0" fmla="*/ 603823 h 703836"/>
                <a:gd name="connsiteX1" fmla="*/ 523875 w 1641076"/>
                <a:gd name="connsiteY1" fmla="*/ 322836 h 703836"/>
                <a:gd name="connsiteX2" fmla="*/ 623888 w 1641076"/>
                <a:gd name="connsiteY2" fmla="*/ 237111 h 703836"/>
                <a:gd name="connsiteX3" fmla="*/ 785813 w 1641076"/>
                <a:gd name="connsiteY3" fmla="*/ 146623 h 703836"/>
                <a:gd name="connsiteX4" fmla="*/ 985838 w 1641076"/>
                <a:gd name="connsiteY4" fmla="*/ 46611 h 703836"/>
                <a:gd name="connsiteX5" fmla="*/ 1641076 w 1641076"/>
                <a:gd name="connsiteY5" fmla="*/ 0 h 703836"/>
                <a:gd name="connsiteX6" fmla="*/ 1400175 w 1641076"/>
                <a:gd name="connsiteY6" fmla="*/ 113286 h 703836"/>
                <a:gd name="connsiteX7" fmla="*/ 1009650 w 1641076"/>
                <a:gd name="connsiteY7" fmla="*/ 127573 h 703836"/>
                <a:gd name="connsiteX8" fmla="*/ 809625 w 1641076"/>
                <a:gd name="connsiteY8" fmla="*/ 208536 h 703836"/>
                <a:gd name="connsiteX9" fmla="*/ 619125 w 1641076"/>
                <a:gd name="connsiteY9" fmla="*/ 360936 h 703836"/>
                <a:gd name="connsiteX10" fmla="*/ 457200 w 1641076"/>
                <a:gd name="connsiteY10" fmla="*/ 465711 h 703836"/>
                <a:gd name="connsiteX11" fmla="*/ 23813 w 1641076"/>
                <a:gd name="connsiteY11" fmla="*/ 703836 h 703836"/>
                <a:gd name="connsiteX12" fmla="*/ 0 w 1641076"/>
                <a:gd name="connsiteY12" fmla="*/ 603823 h 703836"/>
                <a:gd name="connsiteX0" fmla="*/ 0 w 1641076"/>
                <a:gd name="connsiteY0" fmla="*/ 603823 h 703836"/>
                <a:gd name="connsiteX1" fmla="*/ 523875 w 1641076"/>
                <a:gd name="connsiteY1" fmla="*/ 322836 h 703836"/>
                <a:gd name="connsiteX2" fmla="*/ 623888 w 1641076"/>
                <a:gd name="connsiteY2" fmla="*/ 237111 h 703836"/>
                <a:gd name="connsiteX3" fmla="*/ 785813 w 1641076"/>
                <a:gd name="connsiteY3" fmla="*/ 146623 h 703836"/>
                <a:gd name="connsiteX4" fmla="*/ 985838 w 1641076"/>
                <a:gd name="connsiteY4" fmla="*/ 46611 h 703836"/>
                <a:gd name="connsiteX5" fmla="*/ 1641076 w 1641076"/>
                <a:gd name="connsiteY5" fmla="*/ 0 h 703836"/>
                <a:gd name="connsiteX6" fmla="*/ 1632908 w 1641076"/>
                <a:gd name="connsiteY6" fmla="*/ 93893 h 703836"/>
                <a:gd name="connsiteX7" fmla="*/ 1009650 w 1641076"/>
                <a:gd name="connsiteY7" fmla="*/ 127573 h 703836"/>
                <a:gd name="connsiteX8" fmla="*/ 809625 w 1641076"/>
                <a:gd name="connsiteY8" fmla="*/ 208536 h 703836"/>
                <a:gd name="connsiteX9" fmla="*/ 619125 w 1641076"/>
                <a:gd name="connsiteY9" fmla="*/ 360936 h 703836"/>
                <a:gd name="connsiteX10" fmla="*/ 457200 w 1641076"/>
                <a:gd name="connsiteY10" fmla="*/ 465711 h 703836"/>
                <a:gd name="connsiteX11" fmla="*/ 23813 w 1641076"/>
                <a:gd name="connsiteY11" fmla="*/ 703836 h 703836"/>
                <a:gd name="connsiteX12" fmla="*/ 0 w 1641076"/>
                <a:gd name="connsiteY12" fmla="*/ 603823 h 703836"/>
                <a:gd name="connsiteX0" fmla="*/ 0 w 1641076"/>
                <a:gd name="connsiteY0" fmla="*/ 603823 h 700604"/>
                <a:gd name="connsiteX1" fmla="*/ 523875 w 1641076"/>
                <a:gd name="connsiteY1" fmla="*/ 322836 h 700604"/>
                <a:gd name="connsiteX2" fmla="*/ 623888 w 1641076"/>
                <a:gd name="connsiteY2" fmla="*/ 237111 h 700604"/>
                <a:gd name="connsiteX3" fmla="*/ 785813 w 1641076"/>
                <a:gd name="connsiteY3" fmla="*/ 146623 h 700604"/>
                <a:gd name="connsiteX4" fmla="*/ 985838 w 1641076"/>
                <a:gd name="connsiteY4" fmla="*/ 46611 h 700604"/>
                <a:gd name="connsiteX5" fmla="*/ 1641076 w 1641076"/>
                <a:gd name="connsiteY5" fmla="*/ 0 h 700604"/>
                <a:gd name="connsiteX6" fmla="*/ 1632908 w 1641076"/>
                <a:gd name="connsiteY6" fmla="*/ 93893 h 700604"/>
                <a:gd name="connsiteX7" fmla="*/ 1009650 w 1641076"/>
                <a:gd name="connsiteY7" fmla="*/ 127573 h 700604"/>
                <a:gd name="connsiteX8" fmla="*/ 809625 w 1641076"/>
                <a:gd name="connsiteY8" fmla="*/ 208536 h 700604"/>
                <a:gd name="connsiteX9" fmla="*/ 619125 w 1641076"/>
                <a:gd name="connsiteY9" fmla="*/ 360936 h 700604"/>
                <a:gd name="connsiteX10" fmla="*/ 457200 w 1641076"/>
                <a:gd name="connsiteY10" fmla="*/ 465711 h 700604"/>
                <a:gd name="connsiteX11" fmla="*/ 30278 w 1641076"/>
                <a:gd name="connsiteY11" fmla="*/ 700604 h 700604"/>
                <a:gd name="connsiteX12" fmla="*/ 0 w 1641076"/>
                <a:gd name="connsiteY12" fmla="*/ 603823 h 700604"/>
                <a:gd name="connsiteX0" fmla="*/ 0 w 1641076"/>
                <a:gd name="connsiteY0" fmla="*/ 603823 h 690906"/>
                <a:gd name="connsiteX1" fmla="*/ 523875 w 1641076"/>
                <a:gd name="connsiteY1" fmla="*/ 322836 h 690906"/>
                <a:gd name="connsiteX2" fmla="*/ 623888 w 1641076"/>
                <a:gd name="connsiteY2" fmla="*/ 237111 h 690906"/>
                <a:gd name="connsiteX3" fmla="*/ 785813 w 1641076"/>
                <a:gd name="connsiteY3" fmla="*/ 146623 h 690906"/>
                <a:gd name="connsiteX4" fmla="*/ 985838 w 1641076"/>
                <a:gd name="connsiteY4" fmla="*/ 46611 h 690906"/>
                <a:gd name="connsiteX5" fmla="*/ 1641076 w 1641076"/>
                <a:gd name="connsiteY5" fmla="*/ 0 h 690906"/>
                <a:gd name="connsiteX6" fmla="*/ 1632908 w 1641076"/>
                <a:gd name="connsiteY6" fmla="*/ 93893 h 690906"/>
                <a:gd name="connsiteX7" fmla="*/ 1009650 w 1641076"/>
                <a:gd name="connsiteY7" fmla="*/ 127573 h 690906"/>
                <a:gd name="connsiteX8" fmla="*/ 809625 w 1641076"/>
                <a:gd name="connsiteY8" fmla="*/ 208536 h 690906"/>
                <a:gd name="connsiteX9" fmla="*/ 619125 w 1641076"/>
                <a:gd name="connsiteY9" fmla="*/ 360936 h 690906"/>
                <a:gd name="connsiteX10" fmla="*/ 457200 w 1641076"/>
                <a:gd name="connsiteY10" fmla="*/ 465711 h 690906"/>
                <a:gd name="connsiteX11" fmla="*/ 43207 w 1641076"/>
                <a:gd name="connsiteY11" fmla="*/ 690906 h 690906"/>
                <a:gd name="connsiteX12" fmla="*/ 0 w 1641076"/>
                <a:gd name="connsiteY12" fmla="*/ 603823 h 69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1076" h="690906">
                  <a:moveTo>
                    <a:pt x="0" y="603823"/>
                  </a:moveTo>
                  <a:lnTo>
                    <a:pt x="523875" y="322836"/>
                  </a:lnTo>
                  <a:lnTo>
                    <a:pt x="623888" y="237111"/>
                  </a:lnTo>
                  <a:lnTo>
                    <a:pt x="785813" y="146623"/>
                  </a:lnTo>
                  <a:lnTo>
                    <a:pt x="985838" y="46611"/>
                  </a:lnTo>
                  <a:lnTo>
                    <a:pt x="1641076" y="0"/>
                  </a:lnTo>
                  <a:lnTo>
                    <a:pt x="1632908" y="93893"/>
                  </a:lnTo>
                  <a:lnTo>
                    <a:pt x="1009650" y="127573"/>
                  </a:lnTo>
                  <a:lnTo>
                    <a:pt x="809625" y="208536"/>
                  </a:lnTo>
                  <a:lnTo>
                    <a:pt x="619125" y="360936"/>
                  </a:lnTo>
                  <a:lnTo>
                    <a:pt x="457200" y="465711"/>
                  </a:lnTo>
                  <a:lnTo>
                    <a:pt x="43207" y="690906"/>
                  </a:lnTo>
                  <a:lnTo>
                    <a:pt x="0" y="603823"/>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6" name="TextBox 65">
              <a:extLst>
                <a:ext uri="{FF2B5EF4-FFF2-40B4-BE49-F238E27FC236}">
                  <a16:creationId xmlns:a16="http://schemas.microsoft.com/office/drawing/2014/main" id="{B8DB79ED-BC29-44A4-AC7C-7A6C1FC7E626}"/>
                </a:ext>
              </a:extLst>
            </p:cNvPr>
            <p:cNvSpPr txBox="1"/>
            <p:nvPr/>
          </p:nvSpPr>
          <p:spPr>
            <a:xfrm rot="20550998">
              <a:off x="4542103" y="4537467"/>
              <a:ext cx="619080"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Tall Oaks</a:t>
              </a:r>
            </a:p>
          </p:txBody>
        </p:sp>
        <p:sp>
          <p:nvSpPr>
            <p:cNvPr id="67" name="TextBox 66">
              <a:extLst>
                <a:ext uri="{FF2B5EF4-FFF2-40B4-BE49-F238E27FC236}">
                  <a16:creationId xmlns:a16="http://schemas.microsoft.com/office/drawing/2014/main" id="{9292C9C6-404B-4889-AC78-A773ED3B2ED7}"/>
                </a:ext>
              </a:extLst>
            </p:cNvPr>
            <p:cNvSpPr txBox="1"/>
            <p:nvPr/>
          </p:nvSpPr>
          <p:spPr>
            <a:xfrm rot="20215538">
              <a:off x="3745750" y="3027836"/>
              <a:ext cx="827471"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Shadow Oaks</a:t>
              </a:r>
            </a:p>
          </p:txBody>
        </p:sp>
        <p:sp>
          <p:nvSpPr>
            <p:cNvPr id="68" name="TextBox 67">
              <a:extLst>
                <a:ext uri="{FF2B5EF4-FFF2-40B4-BE49-F238E27FC236}">
                  <a16:creationId xmlns:a16="http://schemas.microsoft.com/office/drawing/2014/main" id="{671606BB-5270-4350-8425-108F23645A0B}"/>
                </a:ext>
              </a:extLst>
            </p:cNvPr>
            <p:cNvSpPr txBox="1"/>
            <p:nvPr/>
          </p:nvSpPr>
          <p:spPr>
            <a:xfrm rot="21062715">
              <a:off x="4770911" y="4892855"/>
              <a:ext cx="654347"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Deerwood</a:t>
              </a:r>
            </a:p>
          </p:txBody>
        </p:sp>
        <p:sp>
          <p:nvSpPr>
            <p:cNvPr id="69" name="TextBox 68">
              <a:extLst>
                <a:ext uri="{FF2B5EF4-FFF2-40B4-BE49-F238E27FC236}">
                  <a16:creationId xmlns:a16="http://schemas.microsoft.com/office/drawing/2014/main" id="{D5FECB0D-6DD7-488F-B2C8-8B7EEE918931}"/>
                </a:ext>
              </a:extLst>
            </p:cNvPr>
            <p:cNvSpPr txBox="1"/>
            <p:nvPr/>
          </p:nvSpPr>
          <p:spPr>
            <a:xfrm>
              <a:off x="5705835" y="4360007"/>
              <a:ext cx="819455"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Deerwood Cr.</a:t>
              </a:r>
            </a:p>
          </p:txBody>
        </p:sp>
        <p:sp>
          <p:nvSpPr>
            <p:cNvPr id="70" name="TextBox 69">
              <a:extLst>
                <a:ext uri="{FF2B5EF4-FFF2-40B4-BE49-F238E27FC236}">
                  <a16:creationId xmlns:a16="http://schemas.microsoft.com/office/drawing/2014/main" id="{FFE96336-18DF-41F8-BCA8-91B7B272B8D3}"/>
                </a:ext>
              </a:extLst>
            </p:cNvPr>
            <p:cNvSpPr txBox="1"/>
            <p:nvPr/>
          </p:nvSpPr>
          <p:spPr>
            <a:xfrm>
              <a:off x="4410076" y="1073446"/>
              <a:ext cx="688009"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Pelican Cr.</a:t>
              </a:r>
            </a:p>
          </p:txBody>
        </p:sp>
        <p:sp>
          <p:nvSpPr>
            <p:cNvPr id="71" name="Freeform: Shape 70">
              <a:extLst>
                <a:ext uri="{FF2B5EF4-FFF2-40B4-BE49-F238E27FC236}">
                  <a16:creationId xmlns:a16="http://schemas.microsoft.com/office/drawing/2014/main" id="{76040050-4286-47FD-AE50-5F7DEACF879A}"/>
                </a:ext>
              </a:extLst>
            </p:cNvPr>
            <p:cNvSpPr/>
            <p:nvPr/>
          </p:nvSpPr>
          <p:spPr>
            <a:xfrm>
              <a:off x="4507706" y="1302544"/>
              <a:ext cx="316707" cy="431006"/>
            </a:xfrm>
            <a:custGeom>
              <a:avLst/>
              <a:gdLst>
                <a:gd name="connsiteX0" fmla="*/ 0 w 316707"/>
                <a:gd name="connsiteY0" fmla="*/ 431006 h 431006"/>
                <a:gd name="connsiteX1" fmla="*/ 90488 w 316707"/>
                <a:gd name="connsiteY1" fmla="*/ 428625 h 431006"/>
                <a:gd name="connsiteX2" fmla="*/ 102394 w 316707"/>
                <a:gd name="connsiteY2" fmla="*/ 407194 h 431006"/>
                <a:gd name="connsiteX3" fmla="*/ 316707 w 316707"/>
                <a:gd name="connsiteY3" fmla="*/ 97631 h 431006"/>
                <a:gd name="connsiteX4" fmla="*/ 311944 w 316707"/>
                <a:gd name="connsiteY4" fmla="*/ 0 h 431006"/>
                <a:gd name="connsiteX5" fmla="*/ 188119 w 316707"/>
                <a:gd name="connsiteY5" fmla="*/ 7144 h 431006"/>
                <a:gd name="connsiteX6" fmla="*/ 173832 w 316707"/>
                <a:gd name="connsiteY6" fmla="*/ 157162 h 431006"/>
                <a:gd name="connsiteX7" fmla="*/ 0 w 316707"/>
                <a:gd name="connsiteY7" fmla="*/ 431006 h 43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07" h="431006">
                  <a:moveTo>
                    <a:pt x="0" y="431006"/>
                  </a:moveTo>
                  <a:lnTo>
                    <a:pt x="90488" y="428625"/>
                  </a:lnTo>
                  <a:lnTo>
                    <a:pt x="102394" y="407194"/>
                  </a:lnTo>
                  <a:lnTo>
                    <a:pt x="316707" y="97631"/>
                  </a:lnTo>
                  <a:lnTo>
                    <a:pt x="311944" y="0"/>
                  </a:lnTo>
                  <a:lnTo>
                    <a:pt x="188119" y="7144"/>
                  </a:lnTo>
                  <a:lnTo>
                    <a:pt x="173832" y="157162"/>
                  </a:lnTo>
                  <a:lnTo>
                    <a:pt x="0" y="431006"/>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sp>
        <p:nvSpPr>
          <p:cNvPr id="34" name="Rectangle 33">
            <a:extLst>
              <a:ext uri="{FF2B5EF4-FFF2-40B4-BE49-F238E27FC236}">
                <a16:creationId xmlns:a16="http://schemas.microsoft.com/office/drawing/2014/main" id="{2593548A-FD58-4E6A-80BD-E3E504E5CB50}"/>
              </a:ext>
            </a:extLst>
          </p:cNvPr>
          <p:cNvSpPr/>
          <p:nvPr/>
        </p:nvSpPr>
        <p:spPr>
          <a:xfrm>
            <a:off x="180088" y="1084562"/>
            <a:ext cx="5807100" cy="4875309"/>
          </a:xfrm>
          <a:prstGeom prst="rect">
            <a:avLst/>
          </a:prstGeom>
        </p:spPr>
        <p:txBody>
          <a:bodyPr wrap="square">
            <a:spAutoFit/>
          </a:bodyPr>
          <a:lstStyle/>
          <a:p>
            <a:pPr defTabSz="457200"/>
            <a:r>
              <a:rPr lang="en-US" sz="2800" b="1" dirty="0">
                <a:solidFill>
                  <a:prstClr val="black"/>
                </a:solidFill>
              </a:rPr>
              <a:t>Road Maintenance and Repair</a:t>
            </a:r>
          </a:p>
          <a:p>
            <a:pPr defTabSz="457200"/>
            <a:r>
              <a:rPr lang="en-US" b="1" dirty="0">
                <a:solidFill>
                  <a:prstClr val="black"/>
                </a:solidFill>
                <a:ea typeface="Times New Roman" panose="02020603050405020304" pitchFamily="18" charset="0"/>
                <a:cs typeface="Arial" panose="020B0604020202020204" pitchFamily="34" charset="0"/>
              </a:rPr>
              <a:t>	</a:t>
            </a:r>
            <a:r>
              <a:rPr lang="en-US" sz="2000" b="1" dirty="0">
                <a:solidFill>
                  <a:prstClr val="black"/>
                </a:solidFill>
                <a:ea typeface="Times New Roman" panose="02020603050405020304" pitchFamily="18" charset="0"/>
                <a:cs typeface="Arial" panose="020B0604020202020204" pitchFamily="34" charset="0"/>
              </a:rPr>
              <a:t>2022 Actual:</a:t>
            </a:r>
          </a:p>
          <a:p>
            <a:pPr defTabSz="457200"/>
            <a:r>
              <a:rPr lang="en-US" b="1" dirty="0">
                <a:solidFill>
                  <a:prstClr val="black"/>
                </a:solidFill>
                <a:ea typeface="Times New Roman" panose="02020603050405020304" pitchFamily="18" charset="0"/>
                <a:cs typeface="Arial" panose="020B0604020202020204" pitchFamily="34" charset="0"/>
              </a:rPr>
              <a:t>		</a:t>
            </a:r>
            <a:r>
              <a:rPr lang="en-US" dirty="0">
                <a:solidFill>
                  <a:prstClr val="black"/>
                </a:solidFill>
                <a:ea typeface="Times New Roman" panose="02020603050405020304" pitchFamily="18" charset="0"/>
                <a:cs typeface="Arial" panose="020B0604020202020204" pitchFamily="34" charset="0"/>
              </a:rPr>
              <a:t>- Gravel patching hots spots ourselves; cost $0.</a:t>
            </a:r>
          </a:p>
          <a:p>
            <a:pPr defTabSz="457200"/>
            <a:r>
              <a:rPr lang="en-US" sz="800" dirty="0">
                <a:solidFill>
                  <a:prstClr val="black"/>
                </a:solidFill>
                <a:ea typeface="Times New Roman" panose="02020603050405020304" pitchFamily="18" charset="0"/>
                <a:cs typeface="Arial" panose="020B0604020202020204" pitchFamily="34" charset="0"/>
              </a:rPr>
              <a:t>	</a:t>
            </a:r>
          </a:p>
          <a:p>
            <a:pPr defTabSz="457200"/>
            <a:r>
              <a:rPr lang="en-US" b="1" dirty="0">
                <a:solidFill>
                  <a:prstClr val="black"/>
                </a:solidFill>
                <a:ea typeface="Times New Roman" panose="02020603050405020304" pitchFamily="18" charset="0"/>
                <a:cs typeface="Arial" panose="020B0604020202020204" pitchFamily="34" charset="0"/>
              </a:rPr>
              <a:t>	</a:t>
            </a:r>
            <a:r>
              <a:rPr lang="en-US" sz="2000" b="1" dirty="0">
                <a:solidFill>
                  <a:prstClr val="black"/>
                </a:solidFill>
                <a:ea typeface="Times New Roman" panose="02020603050405020304" pitchFamily="18" charset="0"/>
                <a:cs typeface="Arial" panose="020B0604020202020204" pitchFamily="34" charset="0"/>
              </a:rPr>
              <a:t>2023 Proposed Plan:</a:t>
            </a:r>
          </a:p>
          <a:p>
            <a:pPr defTabSz="457200"/>
            <a:r>
              <a:rPr lang="en-US" dirty="0">
                <a:solidFill>
                  <a:prstClr val="black"/>
                </a:solidFill>
                <a:ea typeface="Times New Roman" panose="02020603050405020304" pitchFamily="18" charset="0"/>
                <a:cs typeface="Arial" panose="020B0604020202020204" pitchFamily="34" charset="0"/>
              </a:rPr>
              <a:t>		- Approve $60,000 (Tall Oaks &amp; Shadow Court)</a:t>
            </a:r>
          </a:p>
          <a:p>
            <a:pPr defTabSz="457200"/>
            <a:r>
              <a:rPr lang="en-US" dirty="0">
                <a:solidFill>
                  <a:prstClr val="black"/>
                </a:solidFill>
                <a:ea typeface="Times New Roman" panose="02020603050405020304" pitchFamily="18" charset="0"/>
                <a:cs typeface="Arial" panose="020B0604020202020204" pitchFamily="34" charset="0"/>
              </a:rPr>
              <a:t>		- Continue with gravel patching program  </a:t>
            </a:r>
          </a:p>
          <a:p>
            <a:pPr defTabSz="457200"/>
            <a:r>
              <a:rPr lang="en-US" dirty="0">
                <a:solidFill>
                  <a:prstClr val="black"/>
                </a:solidFill>
                <a:ea typeface="Times New Roman" panose="02020603050405020304" pitchFamily="18" charset="0"/>
                <a:cs typeface="Arial" panose="020B0604020202020204" pitchFamily="34" charset="0"/>
              </a:rPr>
              <a:t>		- Try cold mix compacted in smaller potholes </a:t>
            </a:r>
          </a:p>
          <a:p>
            <a:pPr defTabSz="457200"/>
            <a:r>
              <a:rPr lang="en-US" sz="800" dirty="0">
                <a:solidFill>
                  <a:prstClr val="black"/>
                </a:solidFill>
                <a:ea typeface="Times New Roman" panose="02020603050405020304" pitchFamily="18" charset="0"/>
                <a:cs typeface="Arial" panose="020B0604020202020204" pitchFamily="34" charset="0"/>
              </a:rPr>
              <a:t>	</a:t>
            </a:r>
          </a:p>
          <a:p>
            <a:pPr defTabSz="457200"/>
            <a:r>
              <a:rPr lang="en-US" dirty="0">
                <a:solidFill>
                  <a:prstClr val="black"/>
                </a:solidFill>
                <a:ea typeface="Times New Roman" panose="02020603050405020304" pitchFamily="18" charset="0"/>
                <a:cs typeface="Arial" panose="020B0604020202020204" pitchFamily="34" charset="0"/>
              </a:rPr>
              <a:t>		</a:t>
            </a:r>
            <a:r>
              <a:rPr lang="en-US" sz="2000" b="1" dirty="0">
                <a:solidFill>
                  <a:prstClr val="black"/>
                </a:solidFill>
                <a:ea typeface="Times New Roman" panose="02020603050405020304" pitchFamily="18" charset="0"/>
                <a:cs typeface="Arial" panose="020B0604020202020204" pitchFamily="34" charset="0"/>
              </a:rPr>
              <a:t>Reasons:</a:t>
            </a:r>
            <a:endParaRPr lang="en-US" b="1" dirty="0">
              <a:solidFill>
                <a:prstClr val="black"/>
              </a:solidFill>
              <a:ea typeface="Times New Roman" panose="02020603050405020304" pitchFamily="18" charset="0"/>
              <a:cs typeface="Arial" panose="020B0604020202020204" pitchFamily="34" charset="0"/>
            </a:endParaRPr>
          </a:p>
          <a:p>
            <a:pPr marL="1257300" lvl="2" indent="-342900">
              <a:lnSpc>
                <a:spcPct val="107000"/>
              </a:lnSpc>
              <a:buFont typeface="+mj-lt"/>
              <a:buAutoNum type="arabicParenR"/>
            </a:pPr>
            <a:r>
              <a:rPr lang="en-US" dirty="0">
                <a:solidFill>
                  <a:srgbClr val="222222"/>
                </a:solidFill>
                <a:effectLst/>
                <a:ea typeface="Times New Roman" panose="02020603050405020304" pitchFamily="18" charset="0"/>
                <a:cs typeface="Arial" panose="020B0604020202020204" pitchFamily="34" charset="0"/>
              </a:rPr>
              <a:t>Material costs continue to stay high.</a:t>
            </a:r>
            <a:endParaRPr lang="en-US" dirty="0">
              <a:effectLst/>
              <a:ea typeface="Calibri" panose="020F0502020204030204" pitchFamily="34" charset="0"/>
              <a:cs typeface="Arial" panose="020B0604020202020204" pitchFamily="34" charset="0"/>
            </a:endParaRPr>
          </a:p>
          <a:p>
            <a:pPr marL="1257300" lvl="2" indent="-342900">
              <a:lnSpc>
                <a:spcPct val="107000"/>
              </a:lnSpc>
              <a:buFont typeface="+mj-lt"/>
              <a:buAutoNum type="arabicParenR"/>
            </a:pPr>
            <a:r>
              <a:rPr lang="en-US" dirty="0">
                <a:solidFill>
                  <a:srgbClr val="222222"/>
                </a:solidFill>
                <a:effectLst/>
                <a:ea typeface="Times New Roman" panose="02020603050405020304" pitchFamily="18" charset="0"/>
                <a:cs typeface="Arial" panose="020B0604020202020204" pitchFamily="34" charset="0"/>
              </a:rPr>
              <a:t>It is better to dig out and replace large </a:t>
            </a:r>
            <a:r>
              <a:rPr lang="en-US" dirty="0">
                <a:solidFill>
                  <a:srgbClr val="222222"/>
                </a:solidFill>
                <a:ea typeface="Times New Roman" panose="02020603050405020304" pitchFamily="18" charset="0"/>
                <a:cs typeface="Arial" panose="020B0604020202020204" pitchFamily="34" charset="0"/>
              </a:rPr>
              <a:t>areas of the road than to just overlay smaller patches.</a:t>
            </a:r>
          </a:p>
          <a:p>
            <a:pPr marL="1257300" lvl="2" indent="-342900">
              <a:lnSpc>
                <a:spcPct val="107000"/>
              </a:lnSpc>
              <a:buFont typeface="+mj-lt"/>
              <a:buAutoNum type="arabicParenR"/>
            </a:pPr>
            <a:r>
              <a:rPr lang="en-US" dirty="0">
                <a:solidFill>
                  <a:srgbClr val="222222"/>
                </a:solidFill>
                <a:effectLst/>
                <a:ea typeface="Times New Roman" panose="02020603050405020304" pitchFamily="18" charset="0"/>
                <a:cs typeface="Arial" panose="020B0604020202020204" pitchFamily="34" charset="0"/>
              </a:rPr>
              <a:t>New home construction has slowed.</a:t>
            </a:r>
          </a:p>
          <a:p>
            <a:pPr marL="1257300" lvl="2" indent="-342900">
              <a:lnSpc>
                <a:spcPct val="107000"/>
              </a:lnSpc>
              <a:buFont typeface="+mj-lt"/>
              <a:buAutoNum type="arabicParenR"/>
            </a:pPr>
            <a:r>
              <a:rPr lang="en-US" dirty="0">
                <a:solidFill>
                  <a:srgbClr val="222222"/>
                </a:solidFill>
                <a:ea typeface="Calibri" panose="020F0502020204030204" pitchFamily="34" charset="0"/>
                <a:cs typeface="Arial" panose="020B0604020202020204" pitchFamily="34" charset="0"/>
              </a:rPr>
              <a:t>G</a:t>
            </a:r>
            <a:r>
              <a:rPr lang="en-US" dirty="0">
                <a:solidFill>
                  <a:srgbClr val="222222"/>
                </a:solidFill>
                <a:effectLst/>
                <a:ea typeface="Calibri" panose="020F0502020204030204" pitchFamily="34" charset="0"/>
                <a:cs typeface="Arial" panose="020B0604020202020204" pitchFamily="34" charset="0"/>
              </a:rPr>
              <a:t>ravel patching the problem areas </a:t>
            </a:r>
            <a:r>
              <a:rPr lang="en-US" dirty="0">
                <a:solidFill>
                  <a:srgbClr val="222222"/>
                </a:solidFill>
                <a:ea typeface="Calibri" panose="020F0502020204030204" pitchFamily="34" charset="0"/>
                <a:cs typeface="Arial" panose="020B0604020202020204" pitchFamily="34" charset="0"/>
              </a:rPr>
              <a:t>ourselves </a:t>
            </a:r>
            <a:r>
              <a:rPr lang="en-US" dirty="0">
                <a:solidFill>
                  <a:srgbClr val="222222"/>
                </a:solidFill>
                <a:effectLst/>
                <a:ea typeface="Calibri" panose="020F0502020204030204" pitchFamily="34" charset="0"/>
                <a:cs typeface="Arial" panose="020B0604020202020204" pitchFamily="34" charset="0"/>
              </a:rPr>
              <a:t>has worked in keeping the roads passable.</a:t>
            </a:r>
          </a:p>
          <a:p>
            <a:pPr lvl="2">
              <a:lnSpc>
                <a:spcPct val="107000"/>
              </a:lnSpc>
            </a:pPr>
            <a:endParaRPr lang="en-US" dirty="0">
              <a:solidFill>
                <a:prstClr val="black"/>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7588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97E2-F7A4-464C-9C69-C17C47CB6BFF}"/>
              </a:ext>
            </a:extLst>
          </p:cNvPr>
          <p:cNvSpPr>
            <a:spLocks noGrp="1"/>
          </p:cNvSpPr>
          <p:nvPr>
            <p:ph type="title"/>
          </p:nvPr>
        </p:nvSpPr>
        <p:spPr/>
        <p:txBody>
          <a:bodyPr/>
          <a:lstStyle/>
          <a:p>
            <a:r>
              <a:rPr lang="en-US" dirty="0"/>
              <a:t>GOODWILL COMMITTEE</a:t>
            </a:r>
          </a:p>
        </p:txBody>
      </p:sp>
      <p:sp>
        <p:nvSpPr>
          <p:cNvPr id="3" name="Content Placeholder 2">
            <a:extLst>
              <a:ext uri="{FF2B5EF4-FFF2-40B4-BE49-F238E27FC236}">
                <a16:creationId xmlns:a16="http://schemas.microsoft.com/office/drawing/2014/main" id="{288DE290-14C6-42F4-A367-0C16A1E2026D}"/>
              </a:ext>
            </a:extLst>
          </p:cNvPr>
          <p:cNvSpPr>
            <a:spLocks noGrp="1"/>
          </p:cNvSpPr>
          <p:nvPr>
            <p:ph idx="1"/>
          </p:nvPr>
        </p:nvSpPr>
        <p:spPr/>
        <p:txBody>
          <a:bodyPr/>
          <a:lstStyle/>
          <a:p>
            <a:r>
              <a:rPr lang="en-US" dirty="0"/>
              <a:t>Wanda Rollins – Chairperson</a:t>
            </a:r>
          </a:p>
          <a:p>
            <a:r>
              <a:rPr lang="en-US" dirty="0" err="1"/>
              <a:t>Cathi</a:t>
            </a:r>
            <a:r>
              <a:rPr lang="en-US" dirty="0"/>
              <a:t> </a:t>
            </a:r>
            <a:r>
              <a:rPr lang="en-US" dirty="0" err="1"/>
              <a:t>Loerch</a:t>
            </a:r>
            <a:endParaRPr lang="en-US" dirty="0"/>
          </a:p>
          <a:p>
            <a:r>
              <a:rPr lang="en-US" dirty="0" err="1"/>
              <a:t>Debbee</a:t>
            </a:r>
            <a:r>
              <a:rPr lang="en-US" dirty="0"/>
              <a:t> Nyman</a:t>
            </a:r>
          </a:p>
          <a:p>
            <a:r>
              <a:rPr lang="en-US" dirty="0"/>
              <a:t>Susan Barkley</a:t>
            </a:r>
          </a:p>
          <a:p>
            <a:r>
              <a:rPr lang="en-US" dirty="0">
                <a:solidFill>
                  <a:srgbClr val="FF0000"/>
                </a:solidFill>
              </a:rPr>
              <a:t>Your Name Goes Here</a:t>
            </a:r>
          </a:p>
        </p:txBody>
      </p:sp>
    </p:spTree>
    <p:extLst>
      <p:ext uri="{BB962C8B-B14F-4D97-AF65-F5344CB8AC3E}">
        <p14:creationId xmlns:p14="http://schemas.microsoft.com/office/powerpoint/2010/main" val="1303358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5" y="228600"/>
            <a:ext cx="7987145" cy="1066800"/>
          </a:xfrm>
        </p:spPr>
        <p:txBody>
          <a:bodyPr>
            <a:noAutofit/>
          </a:bodyPr>
          <a:lstStyle/>
          <a:p>
            <a:r>
              <a:rPr lang="en-US" sz="3600" b="1" i="1" u="sng" dirty="0"/>
              <a:t>Progress Report</a:t>
            </a:r>
            <a:br>
              <a:rPr lang="en-US" dirty="0"/>
            </a:br>
            <a:endParaRPr lang="en-US" dirty="0"/>
          </a:p>
        </p:txBody>
      </p:sp>
      <p:sp>
        <p:nvSpPr>
          <p:cNvPr id="3" name="Rectangle 1"/>
          <p:cNvSpPr>
            <a:spLocks noChangeArrowheads="1"/>
          </p:cNvSpPr>
          <p:nvPr/>
        </p:nvSpPr>
        <p:spPr bwMode="auto">
          <a:xfrm>
            <a:off x="521022" y="1143000"/>
            <a:ext cx="822267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085850" algn="l"/>
                <a:tab pos="1314450" algn="l"/>
              </a:tabLst>
              <a:defRPr>
                <a:solidFill>
                  <a:schemeClr val="tx1"/>
                </a:solidFill>
                <a:latin typeface="Arial" pitchFamily="34" charset="0"/>
                <a:cs typeface="Arial" pitchFamily="34" charset="0"/>
              </a:defRPr>
            </a:lvl1pPr>
            <a:lvl2pPr fontAlgn="base">
              <a:spcBef>
                <a:spcPct val="0"/>
              </a:spcBef>
              <a:spcAft>
                <a:spcPct val="0"/>
              </a:spcAft>
              <a:tabLst>
                <a:tab pos="1085850" algn="l"/>
                <a:tab pos="1314450" algn="l"/>
              </a:tabLst>
              <a:defRPr>
                <a:solidFill>
                  <a:schemeClr val="tx1"/>
                </a:solidFill>
                <a:latin typeface="Arial" pitchFamily="34" charset="0"/>
                <a:cs typeface="Arial" pitchFamily="34" charset="0"/>
              </a:defRPr>
            </a:lvl2pPr>
            <a:lvl3pPr fontAlgn="base">
              <a:spcBef>
                <a:spcPct val="0"/>
              </a:spcBef>
              <a:spcAft>
                <a:spcPct val="0"/>
              </a:spcAft>
              <a:tabLst>
                <a:tab pos="1085850" algn="l"/>
                <a:tab pos="1314450" algn="l"/>
              </a:tabLst>
              <a:defRPr>
                <a:solidFill>
                  <a:schemeClr val="tx1"/>
                </a:solidFill>
                <a:latin typeface="Arial" pitchFamily="34" charset="0"/>
                <a:cs typeface="Arial" pitchFamily="34" charset="0"/>
              </a:defRPr>
            </a:lvl3pPr>
            <a:lvl4pPr fontAlgn="base">
              <a:spcBef>
                <a:spcPct val="0"/>
              </a:spcBef>
              <a:spcAft>
                <a:spcPct val="0"/>
              </a:spcAft>
              <a:tabLst>
                <a:tab pos="1085850" algn="l"/>
                <a:tab pos="1314450" algn="l"/>
              </a:tabLst>
              <a:defRPr>
                <a:solidFill>
                  <a:schemeClr val="tx1"/>
                </a:solidFill>
                <a:latin typeface="Arial" pitchFamily="34" charset="0"/>
                <a:cs typeface="Arial" pitchFamily="34" charset="0"/>
              </a:defRPr>
            </a:lvl4pPr>
            <a:lvl5pPr fontAlgn="base">
              <a:spcBef>
                <a:spcPct val="0"/>
              </a:spcBef>
              <a:spcAft>
                <a:spcPct val="0"/>
              </a:spcAft>
              <a:tabLst>
                <a:tab pos="1085850" algn="l"/>
                <a:tab pos="1314450" algn="l"/>
              </a:tabLst>
              <a:defRPr>
                <a:solidFill>
                  <a:schemeClr val="tx1"/>
                </a:solidFill>
                <a:latin typeface="Arial" pitchFamily="34" charset="0"/>
                <a:cs typeface="Arial" pitchFamily="34" charset="0"/>
              </a:defRPr>
            </a:lvl5pPr>
            <a:lvl6pPr fontAlgn="base">
              <a:spcBef>
                <a:spcPct val="0"/>
              </a:spcBef>
              <a:spcAft>
                <a:spcPct val="0"/>
              </a:spcAft>
              <a:tabLst>
                <a:tab pos="1085850" algn="l"/>
                <a:tab pos="1314450" algn="l"/>
              </a:tabLst>
              <a:defRPr>
                <a:solidFill>
                  <a:schemeClr val="tx1"/>
                </a:solidFill>
                <a:latin typeface="Arial" pitchFamily="34" charset="0"/>
                <a:cs typeface="Arial" pitchFamily="34" charset="0"/>
              </a:defRPr>
            </a:lvl6pPr>
            <a:lvl7pPr fontAlgn="base">
              <a:spcBef>
                <a:spcPct val="0"/>
              </a:spcBef>
              <a:spcAft>
                <a:spcPct val="0"/>
              </a:spcAft>
              <a:tabLst>
                <a:tab pos="1085850" algn="l"/>
                <a:tab pos="1314450" algn="l"/>
              </a:tabLst>
              <a:defRPr>
                <a:solidFill>
                  <a:schemeClr val="tx1"/>
                </a:solidFill>
                <a:latin typeface="Arial" pitchFamily="34" charset="0"/>
                <a:cs typeface="Arial" pitchFamily="34" charset="0"/>
              </a:defRPr>
            </a:lvl7pPr>
            <a:lvl8pPr fontAlgn="base">
              <a:spcBef>
                <a:spcPct val="0"/>
              </a:spcBef>
              <a:spcAft>
                <a:spcPct val="0"/>
              </a:spcAft>
              <a:tabLst>
                <a:tab pos="1085850" algn="l"/>
                <a:tab pos="1314450" algn="l"/>
              </a:tabLst>
              <a:defRPr>
                <a:solidFill>
                  <a:schemeClr val="tx1"/>
                </a:solidFill>
                <a:latin typeface="Arial" pitchFamily="34" charset="0"/>
                <a:cs typeface="Arial" pitchFamily="34" charset="0"/>
              </a:defRPr>
            </a:lvl8pPr>
            <a:lvl9pPr fontAlgn="base">
              <a:spcBef>
                <a:spcPct val="0"/>
              </a:spcBef>
              <a:spcAft>
                <a:spcPct val="0"/>
              </a:spcAft>
              <a:tabLst>
                <a:tab pos="1085850" algn="l"/>
                <a:tab pos="13144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50000"/>
              </a:lnSpc>
              <a:spcBef>
                <a:spcPct val="0"/>
              </a:spcBef>
              <a:spcAft>
                <a:spcPct val="0"/>
              </a:spcAft>
              <a:buClrTx/>
              <a:buSzTx/>
              <a:buFontTx/>
              <a:buChar char="•"/>
              <a:tabLst>
                <a:tab pos="1085850" algn="l"/>
                <a:tab pos="1314450" algn="l"/>
              </a:tabLst>
            </a:pPr>
            <a:r>
              <a:rPr kumimoji="0" lang="en-US" altLang="en-US" sz="2400" b="1" i="0" u="none" strike="noStrike" cap="none" normalizeH="0" baseline="0" dirty="0">
                <a:ln>
                  <a:noFill/>
                </a:ln>
                <a:solidFill>
                  <a:schemeClr val="tx1"/>
                </a:solidFill>
                <a:effectLst/>
                <a:latin typeface="Georgia" pitchFamily="18" charset="0"/>
                <a:ea typeface="Times New Roman" pitchFamily="18" charset="0"/>
                <a:cs typeface="Arial" pitchFamily="34" charset="0"/>
              </a:rPr>
              <a:t>  </a:t>
            </a:r>
            <a:r>
              <a:rPr kumimoji="0" lang="en-US" altLang="en-US" sz="1600" b="1" i="0" u="none" strike="noStrike" cap="none" normalizeH="0" baseline="0" dirty="0">
                <a:ln>
                  <a:noFill/>
                </a:ln>
                <a:solidFill>
                  <a:schemeClr val="tx1"/>
                </a:solidFill>
                <a:effectLst/>
                <a:latin typeface="Georgia" pitchFamily="18" charset="0"/>
                <a:ea typeface="Times New Roman" pitchFamily="18" charset="0"/>
              </a:rPr>
              <a:t>April Cove Properties</a:t>
            </a:r>
          </a:p>
          <a:p>
            <a:pPr marL="742950" lvl="1" indent="-285750">
              <a:lnSpc>
                <a:spcPct val="150000"/>
              </a:lnSpc>
              <a:buFont typeface="Wingdings" panose="05000000000000000000" pitchFamily="2" charset="2"/>
              <a:buChar char="Ø"/>
            </a:pPr>
            <a:r>
              <a:rPr kumimoji="0" lang="en-US" altLang="en-US" sz="1600" b="0" i="0" u="none" strike="noStrike" cap="none" normalizeH="0" baseline="0" dirty="0">
                <a:ln>
                  <a:noFill/>
                </a:ln>
                <a:solidFill>
                  <a:schemeClr val="tx1"/>
                </a:solidFill>
                <a:effectLst/>
              </a:rPr>
              <a:t>144 Lots in April Cove (voting &amp; billable)</a:t>
            </a:r>
          </a:p>
          <a:p>
            <a:pPr marL="742950" lvl="1" indent="-285750">
              <a:lnSpc>
                <a:spcPct val="150000"/>
              </a:lnSpc>
              <a:buFont typeface="Wingdings" panose="05000000000000000000" pitchFamily="2" charset="2"/>
              <a:buChar char="Ø"/>
            </a:pPr>
            <a:r>
              <a:rPr lang="en-US" altLang="en-US" sz="1600" dirty="0"/>
              <a:t>86 Property Owners </a:t>
            </a:r>
          </a:p>
          <a:p>
            <a:pPr marL="742950" lvl="1" indent="-285750">
              <a:lnSpc>
                <a:spcPct val="150000"/>
              </a:lnSpc>
              <a:buFont typeface="Wingdings" panose="05000000000000000000" pitchFamily="2" charset="2"/>
              <a:buChar char="Ø"/>
            </a:pPr>
            <a:r>
              <a:rPr lang="en-US" altLang="en-US" sz="1600" dirty="0"/>
              <a:t>50</a:t>
            </a:r>
            <a:r>
              <a:rPr kumimoji="0" lang="en-US" altLang="en-US" sz="1600" b="0" i="0" u="none" strike="noStrike" cap="none" normalizeH="0" baseline="0" dirty="0">
                <a:ln>
                  <a:noFill/>
                </a:ln>
                <a:solidFill>
                  <a:schemeClr val="tx1"/>
                </a:solidFill>
                <a:effectLst/>
              </a:rPr>
              <a:t> Completed Homes</a:t>
            </a:r>
          </a:p>
          <a:p>
            <a:pPr marL="742950" lvl="1" indent="-285750">
              <a:lnSpc>
                <a:spcPct val="150000"/>
              </a:lnSpc>
              <a:buFont typeface="Wingdings" panose="05000000000000000000" pitchFamily="2" charset="2"/>
              <a:buChar char="Ø"/>
            </a:pPr>
            <a:r>
              <a:rPr kumimoji="0" lang="en-US" altLang="en-US" sz="1600" b="0" i="0" u="none" strike="noStrike" cap="none" normalizeH="0" baseline="0" dirty="0">
                <a:ln>
                  <a:noFill/>
                </a:ln>
                <a:solidFill>
                  <a:schemeClr val="tx1"/>
                </a:solidFill>
                <a:effectLst/>
              </a:rPr>
              <a:t>55% of Owners (47) Have Homes in April Cove</a:t>
            </a:r>
            <a:endParaRPr kumimoji="0" lang="en-US" altLang="en-US" sz="1600" i="1" u="none" strike="noStrike" cap="none" normalizeH="0" baseline="0" dirty="0">
              <a:ln>
                <a:noFill/>
              </a:ln>
              <a:solidFill>
                <a:schemeClr val="tx1"/>
              </a:solidFill>
              <a:effectLst/>
            </a:endParaRPr>
          </a:p>
          <a:p>
            <a:pPr marL="742950" lvl="1" indent="-285750">
              <a:lnSpc>
                <a:spcPct val="150000"/>
              </a:lnSpc>
              <a:buFont typeface="Wingdings" panose="05000000000000000000" pitchFamily="2" charset="2"/>
              <a:buChar char="Ø"/>
            </a:pPr>
            <a:r>
              <a:rPr lang="en-US" altLang="en-US" sz="1600" dirty="0"/>
              <a:t>16 Property Transactions (involving 22 Lots) in 2021</a:t>
            </a:r>
          </a:p>
          <a:p>
            <a:pPr marL="742950" lvl="1" indent="-285750">
              <a:lnSpc>
                <a:spcPct val="150000"/>
              </a:lnSpc>
              <a:buFont typeface="Wingdings" panose="05000000000000000000" pitchFamily="2" charset="2"/>
              <a:buChar char="Ø"/>
            </a:pPr>
            <a:r>
              <a:rPr lang="en-US" altLang="en-US" sz="1600" dirty="0"/>
              <a:t>15 Property Transactions (involving 25 Lots) in 2022</a:t>
            </a:r>
          </a:p>
          <a:p>
            <a:pPr marL="0" marR="0" lvl="0" indent="0" algn="l" defTabSz="914400" rtl="0" eaLnBrk="0" fontAlgn="base" latinLnBrk="0" hangingPunct="0">
              <a:lnSpc>
                <a:spcPct val="150000"/>
              </a:lnSpc>
              <a:spcBef>
                <a:spcPct val="0"/>
              </a:spcBef>
              <a:spcAft>
                <a:spcPct val="0"/>
              </a:spcAft>
              <a:buClrTx/>
              <a:buSzTx/>
              <a:buFontTx/>
              <a:buChar char="•"/>
              <a:tabLst>
                <a:tab pos="1085850" algn="l"/>
                <a:tab pos="1314450" algn="l"/>
              </a:tabLst>
            </a:pPr>
            <a:r>
              <a:rPr lang="en-US" altLang="en-US" sz="1600" b="1" dirty="0">
                <a:latin typeface="Georgia" pitchFamily="18" charset="0"/>
                <a:ea typeface="Times New Roman" pitchFamily="18" charset="0"/>
              </a:rPr>
              <a:t>  Compliance Letters from Board (travel/utility trailers, property, cattle)</a:t>
            </a:r>
          </a:p>
          <a:p>
            <a:pPr marL="0" marR="0" lvl="0" indent="0" algn="l" defTabSz="914400" rtl="0" eaLnBrk="0" fontAlgn="base" latinLnBrk="0" hangingPunct="0">
              <a:lnSpc>
                <a:spcPct val="150000"/>
              </a:lnSpc>
              <a:spcBef>
                <a:spcPct val="0"/>
              </a:spcBef>
              <a:spcAft>
                <a:spcPct val="0"/>
              </a:spcAft>
              <a:buClrTx/>
              <a:buSzTx/>
              <a:buFontTx/>
              <a:buChar char="•"/>
              <a:tabLst>
                <a:tab pos="1085850" algn="l"/>
                <a:tab pos="1314450" algn="l"/>
              </a:tabLst>
            </a:pPr>
            <a:r>
              <a:rPr lang="en-US" altLang="en-US" sz="1600" b="1" dirty="0">
                <a:latin typeface="Georgia" pitchFamily="18" charset="0"/>
              </a:rPr>
              <a:t>  Front Entrance Lighting (Repaired twice in 2023 </a:t>
            </a:r>
            <a:r>
              <a:rPr lang="en-US" altLang="en-US" sz="1600" b="1" dirty="0" err="1">
                <a:latin typeface="Georgia" pitchFamily="18" charset="0"/>
              </a:rPr>
              <a:t>incd</a:t>
            </a:r>
            <a:r>
              <a:rPr lang="en-US" altLang="en-US" sz="1600" b="1" dirty="0">
                <a:latin typeface="Georgia" pitchFamily="18" charset="0"/>
              </a:rPr>
              <a:t>. New Timer)</a:t>
            </a:r>
          </a:p>
          <a:p>
            <a:pPr marL="0" marR="0" lvl="0" indent="0" algn="l" defTabSz="914400" rtl="0" eaLnBrk="0" fontAlgn="base" latinLnBrk="0" hangingPunct="0">
              <a:lnSpc>
                <a:spcPct val="150000"/>
              </a:lnSpc>
              <a:spcBef>
                <a:spcPct val="0"/>
              </a:spcBef>
              <a:spcAft>
                <a:spcPct val="0"/>
              </a:spcAft>
              <a:buClrTx/>
              <a:buSzTx/>
              <a:buFontTx/>
              <a:buChar char="•"/>
              <a:tabLst>
                <a:tab pos="1085850" algn="l"/>
                <a:tab pos="1314450" algn="l"/>
              </a:tabLst>
            </a:pPr>
            <a:r>
              <a:rPr lang="en-US" altLang="en-US" sz="1600" b="1" dirty="0">
                <a:latin typeface="Georgia" pitchFamily="18" charset="0"/>
              </a:rPr>
              <a:t> </a:t>
            </a:r>
          </a:p>
          <a:p>
            <a:pPr marL="0" marR="0" lvl="0" indent="0" algn="l" defTabSz="914400" rtl="0" eaLnBrk="0" fontAlgn="base" latinLnBrk="0" hangingPunct="0">
              <a:lnSpc>
                <a:spcPct val="150000"/>
              </a:lnSpc>
              <a:spcBef>
                <a:spcPct val="0"/>
              </a:spcBef>
              <a:spcAft>
                <a:spcPct val="0"/>
              </a:spcAft>
              <a:buClrTx/>
              <a:buSzTx/>
              <a:tabLst>
                <a:tab pos="1085850" algn="l"/>
                <a:tab pos="1314450" algn="l"/>
              </a:tabLst>
            </a:pPr>
            <a:endParaRPr lang="en-US" altLang="en-US" sz="1600" b="1" dirty="0">
              <a:latin typeface="Georgia" pitchFamily="18" charset="0"/>
            </a:endParaRPr>
          </a:p>
          <a:p>
            <a:pPr lvl="0" eaLnBrk="0" hangingPunct="0">
              <a:lnSpc>
                <a:spcPct val="150000"/>
              </a:lnSpc>
            </a:pPr>
            <a:endParaRPr kumimoji="0" lang="en-US" altLang="en-US" sz="1600" b="1" i="0" u="none" strike="noStrike" cap="none" normalizeH="0" dirty="0">
              <a:ln>
                <a:noFill/>
              </a:ln>
              <a:solidFill>
                <a:schemeClr val="tx1"/>
              </a:solidFill>
              <a:effectLst/>
              <a:latin typeface="Georgia" pitchFamily="18" charset="0"/>
            </a:endParaRPr>
          </a:p>
        </p:txBody>
      </p:sp>
    </p:spTree>
    <p:extLst>
      <p:ext uri="{BB962C8B-B14F-4D97-AF65-F5344CB8AC3E}">
        <p14:creationId xmlns:p14="http://schemas.microsoft.com/office/powerpoint/2010/main" val="627739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b="1" i="1" u="sng" dirty="0"/>
              <a:t>WEBSITE  </a:t>
            </a:r>
            <a:br>
              <a:rPr lang="en-US" dirty="0"/>
            </a:br>
            <a:r>
              <a:rPr lang="en-US" sz="2400" dirty="0">
                <a:solidFill>
                  <a:srgbClr val="FF0000"/>
                </a:solidFill>
              </a:rPr>
              <a:t>APRILCOVE.ORG</a:t>
            </a:r>
          </a:p>
        </p:txBody>
      </p:sp>
      <p:sp>
        <p:nvSpPr>
          <p:cNvPr id="3" name="Content Placeholder 2"/>
          <p:cNvSpPr>
            <a:spLocks noGrp="1"/>
          </p:cNvSpPr>
          <p:nvPr>
            <p:ph idx="1"/>
          </p:nvPr>
        </p:nvSpPr>
        <p:spPr>
          <a:xfrm>
            <a:off x="457200" y="1905000"/>
            <a:ext cx="8229600" cy="4221163"/>
          </a:xfrm>
        </p:spPr>
        <p:txBody>
          <a:bodyPr>
            <a:normAutofit/>
          </a:bodyPr>
          <a:lstStyle/>
          <a:p>
            <a:pPr>
              <a:buFont typeface="Wingdings" panose="05000000000000000000" pitchFamily="2" charset="2"/>
              <a:buChar char="§"/>
            </a:pPr>
            <a:r>
              <a:rPr lang="en-US" sz="2000" dirty="0"/>
              <a:t>Andy Cordina</a:t>
            </a:r>
            <a:endParaRPr lang="en-US" sz="800" dirty="0"/>
          </a:p>
          <a:p>
            <a:endParaRPr lang="en-US" sz="2000" dirty="0"/>
          </a:p>
          <a:p>
            <a:endParaRPr lang="en-US" sz="2000" dirty="0"/>
          </a:p>
          <a:p>
            <a:endParaRPr lang="en-US" sz="2000" dirty="0"/>
          </a:p>
          <a:p>
            <a:pPr marL="0" indent="0" algn="ctr">
              <a:buNone/>
            </a:pPr>
            <a:r>
              <a:rPr lang="en-US" sz="2000" dirty="0"/>
              <a:t>  </a:t>
            </a:r>
            <a:r>
              <a:rPr lang="en-US" sz="4400" b="1" i="1" u="sng" dirty="0"/>
              <a:t>FACEBOOK  PAGE</a:t>
            </a:r>
          </a:p>
          <a:p>
            <a:pPr marL="0" indent="0" algn="ctr">
              <a:buNone/>
            </a:pPr>
            <a:r>
              <a:rPr lang="en-US" sz="2000" b="1" i="0" dirty="0">
                <a:solidFill>
                  <a:srgbClr val="FF0000"/>
                </a:solidFill>
                <a:effectLst/>
                <a:latin typeface="Segoe UI Historic" panose="020B0502040204020203" pitchFamily="34" charset="0"/>
              </a:rPr>
              <a:t>April Cove at Richland Chambers Lake</a:t>
            </a:r>
            <a:endParaRPr lang="en-US" sz="2000" b="1" i="1" u="sng" dirty="0">
              <a:solidFill>
                <a:srgbClr val="FF0000"/>
              </a:solidFill>
            </a:endParaRPr>
          </a:p>
          <a:p>
            <a:pPr marL="0" indent="0">
              <a:buNone/>
            </a:pPr>
            <a:endParaRPr lang="en-US" sz="1600" b="1" i="1" u="sng" dirty="0"/>
          </a:p>
          <a:p>
            <a:r>
              <a:rPr lang="en-US" sz="2000" dirty="0"/>
              <a:t>Cheryl </a:t>
            </a:r>
            <a:r>
              <a:rPr lang="en-US" sz="2000" dirty="0" err="1"/>
              <a:t>Wangrin</a:t>
            </a:r>
            <a:r>
              <a:rPr lang="en-US" sz="2000" dirty="0"/>
              <a:t> &amp; Board Discussion</a:t>
            </a:r>
          </a:p>
          <a:p>
            <a:endParaRPr lang="en-US" sz="1600" b="1" i="1" u="sng" dirty="0"/>
          </a:p>
          <a:p>
            <a:pPr marL="0" indent="0">
              <a:buNone/>
            </a:pPr>
            <a:endParaRPr lang="en-US" sz="3600" b="1" i="1" u="sng" dirty="0"/>
          </a:p>
        </p:txBody>
      </p:sp>
    </p:spTree>
    <p:extLst>
      <p:ext uri="{BB962C8B-B14F-4D97-AF65-F5344CB8AC3E}">
        <p14:creationId xmlns:p14="http://schemas.microsoft.com/office/powerpoint/2010/main" val="2388285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aphicFrame>
        <p:nvGraphicFramePr>
          <p:cNvPr id="84" name="Google Shape;84;p1"/>
          <p:cNvGraphicFramePr/>
          <p:nvPr>
            <p:extLst>
              <p:ext uri="{D42A27DB-BD31-4B8C-83A1-F6EECF244321}">
                <p14:modId xmlns:p14="http://schemas.microsoft.com/office/powerpoint/2010/main" val="1843738758"/>
              </p:ext>
            </p:extLst>
          </p:nvPr>
        </p:nvGraphicFramePr>
        <p:xfrm>
          <a:off x="457200" y="778733"/>
          <a:ext cx="8504725" cy="5659512"/>
        </p:xfrm>
        <a:graphic>
          <a:graphicData uri="http://schemas.openxmlformats.org/drawingml/2006/table">
            <a:tbl>
              <a:tblPr>
                <a:noFill/>
              </a:tblPr>
              <a:tblGrid>
                <a:gridCol w="1798525">
                  <a:extLst>
                    <a:ext uri="{9D8B030D-6E8A-4147-A177-3AD203B41FA5}">
                      <a16:colId xmlns:a16="http://schemas.microsoft.com/office/drawing/2014/main" val="20000"/>
                    </a:ext>
                  </a:extLst>
                </a:gridCol>
                <a:gridCol w="946600">
                  <a:extLst>
                    <a:ext uri="{9D8B030D-6E8A-4147-A177-3AD203B41FA5}">
                      <a16:colId xmlns:a16="http://schemas.microsoft.com/office/drawing/2014/main" val="20001"/>
                    </a:ext>
                  </a:extLst>
                </a:gridCol>
                <a:gridCol w="878550">
                  <a:extLst>
                    <a:ext uri="{9D8B030D-6E8A-4147-A177-3AD203B41FA5}">
                      <a16:colId xmlns:a16="http://schemas.microsoft.com/office/drawing/2014/main" val="20002"/>
                    </a:ext>
                  </a:extLst>
                </a:gridCol>
                <a:gridCol w="698125">
                  <a:extLst>
                    <a:ext uri="{9D8B030D-6E8A-4147-A177-3AD203B41FA5}">
                      <a16:colId xmlns:a16="http://schemas.microsoft.com/office/drawing/2014/main" val="20003"/>
                    </a:ext>
                  </a:extLst>
                </a:gridCol>
                <a:gridCol w="215050">
                  <a:extLst>
                    <a:ext uri="{9D8B030D-6E8A-4147-A177-3AD203B41FA5}">
                      <a16:colId xmlns:a16="http://schemas.microsoft.com/office/drawing/2014/main" val="20004"/>
                    </a:ext>
                  </a:extLst>
                </a:gridCol>
                <a:gridCol w="878550">
                  <a:extLst>
                    <a:ext uri="{9D8B030D-6E8A-4147-A177-3AD203B41FA5}">
                      <a16:colId xmlns:a16="http://schemas.microsoft.com/office/drawing/2014/main" val="20005"/>
                    </a:ext>
                  </a:extLst>
                </a:gridCol>
                <a:gridCol w="741475">
                  <a:extLst>
                    <a:ext uri="{9D8B030D-6E8A-4147-A177-3AD203B41FA5}">
                      <a16:colId xmlns:a16="http://schemas.microsoft.com/office/drawing/2014/main" val="20006"/>
                    </a:ext>
                  </a:extLst>
                </a:gridCol>
                <a:gridCol w="215050">
                  <a:extLst>
                    <a:ext uri="{9D8B030D-6E8A-4147-A177-3AD203B41FA5}">
                      <a16:colId xmlns:a16="http://schemas.microsoft.com/office/drawing/2014/main" val="20007"/>
                    </a:ext>
                  </a:extLst>
                </a:gridCol>
                <a:gridCol w="878550">
                  <a:extLst>
                    <a:ext uri="{9D8B030D-6E8A-4147-A177-3AD203B41FA5}">
                      <a16:colId xmlns:a16="http://schemas.microsoft.com/office/drawing/2014/main" val="20008"/>
                    </a:ext>
                  </a:extLst>
                </a:gridCol>
                <a:gridCol w="698125">
                  <a:extLst>
                    <a:ext uri="{9D8B030D-6E8A-4147-A177-3AD203B41FA5}">
                      <a16:colId xmlns:a16="http://schemas.microsoft.com/office/drawing/2014/main" val="20009"/>
                    </a:ext>
                  </a:extLst>
                </a:gridCol>
                <a:gridCol w="556125">
                  <a:extLst>
                    <a:ext uri="{9D8B030D-6E8A-4147-A177-3AD203B41FA5}">
                      <a16:colId xmlns:a16="http://schemas.microsoft.com/office/drawing/2014/main" val="20010"/>
                    </a:ext>
                  </a:extLst>
                </a:gridCol>
              </a:tblGrid>
              <a:tr h="310475">
                <a:tc gridSpan="2">
                  <a:txBody>
                    <a:bodyPr/>
                    <a:lstStyle/>
                    <a:p>
                      <a:pPr marL="0" marR="0" lvl="0" indent="0" algn="ctr" rtl="0">
                        <a:spcBef>
                          <a:spcPts val="0"/>
                        </a:spcBef>
                        <a:spcAft>
                          <a:spcPts val="0"/>
                        </a:spcAft>
                        <a:buNone/>
                      </a:pPr>
                      <a:r>
                        <a:rPr lang="en-US" sz="1600" b="1" u="sng" strike="noStrike" cap="none" dirty="0"/>
                        <a:t>ACMF - Expense Budget</a:t>
                      </a:r>
                      <a:endParaRPr sz="1600" b="1" i="0" u="sng" strike="noStrike" cap="none" dirty="0">
                        <a:solidFill>
                          <a:srgbClr val="000000"/>
                        </a:solidFill>
                        <a:latin typeface="Calibri"/>
                        <a:ea typeface="Calibri"/>
                        <a:cs typeface="Calibri"/>
                        <a:sym typeface="Calibri"/>
                      </a:endParaRPr>
                    </a:p>
                  </a:txBody>
                  <a:tcPr marL="7525" marR="7525" marT="7525" marB="0" anchor="b"/>
                </a:tc>
                <a:tc hMerge="1">
                  <a:txBody>
                    <a:bodyPr/>
                    <a:lstStyle/>
                    <a:p>
                      <a:endParaRPr lang="en-US"/>
                    </a:p>
                  </a:txBody>
                  <a:tcPr/>
                </a:tc>
                <a:tc gridSpan="2">
                  <a:txBody>
                    <a:bodyPr/>
                    <a:lstStyle/>
                    <a:p>
                      <a:pPr marL="0" marR="0" lvl="0" indent="0" algn="ctr" rtl="0">
                        <a:spcBef>
                          <a:spcPts val="0"/>
                        </a:spcBef>
                        <a:spcAft>
                          <a:spcPts val="0"/>
                        </a:spcAft>
                        <a:buNone/>
                      </a:pPr>
                      <a:r>
                        <a:rPr lang="en-US" sz="1600" b="1" u="sng" strike="noStrike" cap="none" dirty="0"/>
                        <a:t>Proposed 2022</a:t>
                      </a:r>
                      <a:endParaRPr sz="1600" b="1" i="0" u="sng" strike="noStrike" cap="none" dirty="0">
                        <a:solidFill>
                          <a:srgbClr val="000000"/>
                        </a:solidFill>
                        <a:latin typeface="Calibri"/>
                        <a:ea typeface="Calibri"/>
                        <a:cs typeface="Calibri"/>
                        <a:sym typeface="Calibri"/>
                      </a:endParaRPr>
                    </a:p>
                  </a:txBody>
                  <a:tcPr marL="7525" marR="7525" marT="7525" marB="0" anchor="ctr"/>
                </a:tc>
                <a:tc hMerge="1">
                  <a:txBody>
                    <a:bodyPr/>
                    <a:lstStyle/>
                    <a:p>
                      <a:endParaRPr lang="en-US"/>
                    </a:p>
                  </a:txBody>
                  <a:tcPr/>
                </a:tc>
                <a:tc>
                  <a:txBody>
                    <a:bodyPr/>
                    <a:lstStyle/>
                    <a:p>
                      <a:pPr marL="0" marR="0" lvl="0" indent="0" algn="ctr" rtl="0">
                        <a:spcBef>
                          <a:spcPts val="0"/>
                        </a:spcBef>
                        <a:spcAft>
                          <a:spcPts val="0"/>
                        </a:spcAft>
                        <a:buNone/>
                      </a:pPr>
                      <a:endParaRPr sz="1600" b="1" i="0" u="sng" strike="noStrike" cap="none">
                        <a:solidFill>
                          <a:srgbClr val="000000"/>
                        </a:solidFill>
                        <a:latin typeface="Calibri"/>
                        <a:ea typeface="Calibri"/>
                        <a:cs typeface="Calibri"/>
                        <a:sym typeface="Calibri"/>
                      </a:endParaRPr>
                    </a:p>
                  </a:txBody>
                  <a:tcPr marL="7525" marR="7525" marT="7525" marB="0" anchor="ctr"/>
                </a:tc>
                <a:tc gridSpan="2">
                  <a:txBody>
                    <a:bodyPr/>
                    <a:lstStyle/>
                    <a:p>
                      <a:pPr marL="0" marR="0" lvl="0" indent="0" algn="ctr" rtl="0">
                        <a:spcBef>
                          <a:spcPts val="0"/>
                        </a:spcBef>
                        <a:spcAft>
                          <a:spcPts val="0"/>
                        </a:spcAft>
                        <a:buNone/>
                      </a:pPr>
                      <a:r>
                        <a:rPr lang="en-US" sz="1600" b="1" u="sng" strike="noStrike" cap="none" dirty="0"/>
                        <a:t>Actual 2022</a:t>
                      </a:r>
                      <a:endParaRPr sz="1600" b="1" i="0" u="sng" strike="noStrike" cap="none" dirty="0">
                        <a:solidFill>
                          <a:srgbClr val="000000"/>
                        </a:solidFill>
                        <a:latin typeface="Calibri"/>
                        <a:ea typeface="Calibri"/>
                        <a:cs typeface="Calibri"/>
                        <a:sym typeface="Calibri"/>
                      </a:endParaRPr>
                    </a:p>
                  </a:txBody>
                  <a:tcPr marL="7525" marR="7525" marT="7525" marB="0" anchor="ctr"/>
                </a:tc>
                <a:tc hMerge="1">
                  <a:txBody>
                    <a:bodyPr/>
                    <a:lstStyle/>
                    <a:p>
                      <a:endParaRPr lang="en-US"/>
                    </a:p>
                  </a:txBody>
                  <a:tcPr/>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ctr"/>
                </a:tc>
                <a:tc gridSpan="2">
                  <a:txBody>
                    <a:bodyPr/>
                    <a:lstStyle/>
                    <a:p>
                      <a:pPr marL="0" marR="0" lvl="0" indent="0" algn="ctr" rtl="0">
                        <a:spcBef>
                          <a:spcPts val="0"/>
                        </a:spcBef>
                        <a:spcAft>
                          <a:spcPts val="0"/>
                        </a:spcAft>
                        <a:buNone/>
                      </a:pPr>
                      <a:r>
                        <a:rPr lang="en-US" sz="1600" b="1" u="sng" strike="noStrike" cap="none" dirty="0"/>
                        <a:t>Approved 2023</a:t>
                      </a:r>
                      <a:endParaRPr sz="1600" b="1" i="0" u="sng" strike="noStrike" cap="none" dirty="0">
                        <a:solidFill>
                          <a:srgbClr val="000000"/>
                        </a:solidFill>
                        <a:latin typeface="Calibri"/>
                        <a:ea typeface="Calibri"/>
                        <a:cs typeface="Calibri"/>
                        <a:sym typeface="Calibri"/>
                      </a:endParaRPr>
                    </a:p>
                  </a:txBody>
                  <a:tcPr marL="7525" marR="7525" marT="7525" marB="0" anchor="ctr"/>
                </a:tc>
                <a:tc hMerge="1">
                  <a:txBody>
                    <a:bodyPr/>
                    <a:lstStyle/>
                    <a:p>
                      <a:endParaRPr lang="en-US"/>
                    </a:p>
                  </a:txBody>
                  <a:tcP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00"/>
                  </a:ext>
                </a:extLst>
              </a:tr>
              <a:tr h="260450">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u="sng" strike="noStrike" cap="none"/>
                        <a:t>General</a:t>
                      </a:r>
                      <a:endParaRPr sz="1600" b="0" i="0" u="sng"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sng" strike="noStrike" cap="none"/>
                        <a:t>Road</a:t>
                      </a:r>
                      <a:endParaRPr sz="1600" b="0" i="0" u="sng"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endParaRPr sz="1600" b="0" i="0" u="sng"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sng" strike="noStrike" cap="none"/>
                        <a:t>General</a:t>
                      </a:r>
                      <a:endParaRPr sz="1600" b="0" i="0" u="sng"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sng" strike="noStrike" cap="none"/>
                        <a:t>Road</a:t>
                      </a:r>
                      <a:endParaRPr sz="1600" b="0" i="0" u="sng"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endParaRPr sz="1600" b="0" i="0" u="sng"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sng" strike="noStrike" cap="none"/>
                        <a:t>General</a:t>
                      </a:r>
                      <a:endParaRPr sz="1600" b="0" i="0" u="sng"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sng" strike="noStrike" cap="none"/>
                        <a:t>Road</a:t>
                      </a:r>
                      <a:endParaRPr sz="1600" b="0" i="0" u="sng"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01"/>
                  </a:ext>
                </a:extLst>
              </a:tr>
              <a:tr h="260450">
                <a:tc>
                  <a:txBody>
                    <a:bodyPr/>
                    <a:lstStyle/>
                    <a:p>
                      <a:pPr marL="0" marR="0" lvl="0" indent="0" algn="l" rtl="0">
                        <a:spcBef>
                          <a:spcPts val="0"/>
                        </a:spcBef>
                        <a:spcAft>
                          <a:spcPts val="0"/>
                        </a:spcAft>
                        <a:buNone/>
                      </a:pPr>
                      <a:r>
                        <a:rPr lang="en-US" sz="1600" u="none" strike="noStrike" cap="none"/>
                        <a:t>Metro Sanitation</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u="none" strike="noStrike" cap="none" dirty="0"/>
                        <a:t>5,600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dirty="0"/>
                        <a:t>5,850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r>
                        <a:rPr lang="en-US" baseline="0" dirty="0"/>
                        <a:t>  6,400</a:t>
                      </a:r>
                      <a:endParaRPr lang="en-US" dirty="0"/>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02"/>
                  </a:ext>
                </a:extLst>
              </a:tr>
              <a:tr h="260450">
                <a:tc>
                  <a:txBody>
                    <a:bodyPr/>
                    <a:lstStyle/>
                    <a:p>
                      <a:pPr marL="0" marR="0" lvl="0" indent="0" algn="l" rtl="0">
                        <a:spcBef>
                          <a:spcPts val="0"/>
                        </a:spcBef>
                        <a:spcAft>
                          <a:spcPts val="0"/>
                        </a:spcAft>
                        <a:buNone/>
                      </a:pPr>
                      <a:r>
                        <a:rPr lang="en-US" sz="1600" u="none" strike="noStrike" cap="none"/>
                        <a:t>Navarro Electric</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u="none" strike="noStrike" cap="none" dirty="0"/>
                        <a:t>800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dirty="0"/>
                        <a:t>740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r>
                        <a:rPr lang="en-US" dirty="0"/>
                        <a:t>      800</a:t>
                      </a: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03"/>
                  </a:ext>
                </a:extLst>
              </a:tr>
              <a:tr h="260450">
                <a:tc>
                  <a:txBody>
                    <a:bodyPr/>
                    <a:lstStyle/>
                    <a:p>
                      <a:pPr marL="0" marR="0" lvl="0" indent="0" algn="l" rtl="0">
                        <a:spcBef>
                          <a:spcPts val="0"/>
                        </a:spcBef>
                        <a:spcAft>
                          <a:spcPts val="0"/>
                        </a:spcAft>
                        <a:buNone/>
                      </a:pPr>
                      <a:r>
                        <a:rPr lang="en-US" sz="1600" u="none" strike="noStrike" cap="none"/>
                        <a:t>Southern Oaks Water</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u="none" strike="noStrike" cap="none" dirty="0"/>
                        <a:t>350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dirty="0"/>
                        <a:t>285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r>
                        <a:rPr lang="en-US" dirty="0"/>
                        <a:t>      300</a:t>
                      </a:r>
                    </a:p>
                  </a:txBody>
                  <a:tcPr marL="7525" marR="7525" marT="7525" marB="0" anchor="ctr"/>
                </a:tc>
                <a:tc>
                  <a:txBody>
                    <a:bodyPr/>
                    <a:lstStyle/>
                    <a:p>
                      <a:pPr marL="0" marR="0" lvl="0" indent="0" algn="ctr" rtl="0">
                        <a:spcBef>
                          <a:spcPts val="0"/>
                        </a:spcBef>
                        <a:spcAft>
                          <a:spcPts val="0"/>
                        </a:spcAft>
                        <a:buNone/>
                      </a:pPr>
                      <a:r>
                        <a:rPr lang="en-US" sz="1600" u="none" strike="noStrike" cap="none" dirty="0"/>
                        <a:t>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04"/>
                  </a:ext>
                </a:extLst>
              </a:tr>
              <a:tr h="260450">
                <a:tc>
                  <a:txBody>
                    <a:bodyPr/>
                    <a:lstStyle/>
                    <a:p>
                      <a:pPr marL="0" marR="0" lvl="0" indent="0" algn="l" rtl="0">
                        <a:spcBef>
                          <a:spcPts val="0"/>
                        </a:spcBef>
                        <a:spcAft>
                          <a:spcPts val="0"/>
                        </a:spcAft>
                        <a:buNone/>
                      </a:pPr>
                      <a:r>
                        <a:rPr lang="en-US" sz="1600" u="none" strike="noStrike" cap="none"/>
                        <a:t>TRWD</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u="none" strike="noStrike" cap="none" dirty="0"/>
                        <a:t>50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50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r>
                        <a:rPr lang="en-US" dirty="0"/>
                        <a:t>       </a:t>
                      </a:r>
                      <a:r>
                        <a:rPr lang="en-US" baseline="0" dirty="0"/>
                        <a:t> 50</a:t>
                      </a: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05"/>
                  </a:ext>
                </a:extLst>
              </a:tr>
              <a:tr h="260450">
                <a:tc>
                  <a:txBody>
                    <a:bodyPr/>
                    <a:lstStyle/>
                    <a:p>
                      <a:pPr marL="0" marR="0" lvl="0" indent="0" algn="l" rtl="0">
                        <a:spcBef>
                          <a:spcPts val="0"/>
                        </a:spcBef>
                        <a:spcAft>
                          <a:spcPts val="0"/>
                        </a:spcAft>
                        <a:buNone/>
                      </a:pPr>
                      <a:r>
                        <a:rPr lang="en-US" sz="1600" u="none" strike="noStrike" cap="none"/>
                        <a:t>Annual Meeting</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dirty="0"/>
                        <a:t> </a:t>
                      </a:r>
                      <a:endParaRPr sz="1600" b="0" i="0" u="none" strike="noStrike" cap="none" dirty="0">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u="none" strike="noStrike" cap="none" dirty="0"/>
                        <a:t>50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50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r>
                        <a:rPr lang="en-US" dirty="0"/>
                        <a:t>        50</a:t>
                      </a: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06"/>
                  </a:ext>
                </a:extLst>
              </a:tr>
              <a:tr h="260450">
                <a:tc>
                  <a:txBody>
                    <a:bodyPr/>
                    <a:lstStyle/>
                    <a:p>
                      <a:pPr marL="0" marR="0" lvl="0" indent="0" algn="l" rtl="0">
                        <a:spcBef>
                          <a:spcPts val="0"/>
                        </a:spcBef>
                        <a:spcAft>
                          <a:spcPts val="0"/>
                        </a:spcAft>
                        <a:buNone/>
                      </a:pPr>
                      <a:r>
                        <a:rPr lang="en-US" sz="1600" u="none" strike="noStrike" cap="none"/>
                        <a:t>Insurance</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u="none" strike="noStrike" cap="none" dirty="0"/>
                        <a:t>2,750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dirty="0"/>
                        <a:t>2,575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r>
                        <a:rPr lang="en-US" dirty="0"/>
                        <a:t>    2,750</a:t>
                      </a: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07"/>
                  </a:ext>
                </a:extLst>
              </a:tr>
              <a:tr h="260450">
                <a:tc>
                  <a:txBody>
                    <a:bodyPr/>
                    <a:lstStyle/>
                    <a:p>
                      <a:pPr marL="0" marR="0" lvl="0" indent="0" algn="l" rtl="0">
                        <a:spcBef>
                          <a:spcPts val="0"/>
                        </a:spcBef>
                        <a:spcAft>
                          <a:spcPts val="0"/>
                        </a:spcAft>
                        <a:buNone/>
                      </a:pPr>
                      <a:r>
                        <a:rPr lang="en-US" sz="1600" u="none" strike="noStrike" cap="none"/>
                        <a:t>Road Repairs</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u="none" strike="noStrike" cap="none" dirty="0"/>
                        <a:t>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dirty="0"/>
                        <a:t>30,000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r>
                        <a:rPr lang="en-US" dirty="0"/>
                        <a:t>       0</a:t>
                      </a:r>
                    </a:p>
                  </a:txBody>
                  <a:tcPr marL="7525" marR="7525" marT="7525" marB="0" anchor="ctr"/>
                </a:tc>
                <a:tc>
                  <a:txBody>
                    <a:bodyPr/>
                    <a:lstStyle/>
                    <a:p>
                      <a:pPr marL="0" marR="0" lvl="0" indent="0" algn="ctr" rtl="0">
                        <a:spcBef>
                          <a:spcPts val="0"/>
                        </a:spcBef>
                        <a:spcAft>
                          <a:spcPts val="0"/>
                        </a:spcAft>
                        <a:buNone/>
                      </a:pPr>
                      <a:r>
                        <a:rPr lang="en-US" sz="1600" u="none" strike="noStrike" cap="none" dirty="0"/>
                        <a:t>40,000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08"/>
                  </a:ext>
                </a:extLst>
              </a:tr>
              <a:tr h="260450">
                <a:tc>
                  <a:txBody>
                    <a:bodyPr/>
                    <a:lstStyle/>
                    <a:p>
                      <a:pPr marL="0" marR="0" lvl="0" indent="0" algn="l" rtl="0">
                        <a:spcBef>
                          <a:spcPts val="0"/>
                        </a:spcBef>
                        <a:spcAft>
                          <a:spcPts val="0"/>
                        </a:spcAft>
                        <a:buNone/>
                      </a:pPr>
                      <a:r>
                        <a:rPr lang="en-US" sz="1600" u="none" strike="noStrike" cap="none"/>
                        <a:t>Mowing Expense</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u="none" strike="noStrike" cap="none" dirty="0"/>
                        <a:t>500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dirty="0"/>
                        <a:t>135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r>
                        <a:rPr lang="en-US" dirty="0"/>
                        <a:t>       500</a:t>
                      </a: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09"/>
                  </a:ext>
                </a:extLst>
              </a:tr>
              <a:tr h="260450">
                <a:tc>
                  <a:txBody>
                    <a:bodyPr/>
                    <a:lstStyle/>
                    <a:p>
                      <a:pPr marL="0" marR="0" lvl="0" indent="0" algn="l" rtl="0">
                        <a:spcBef>
                          <a:spcPts val="0"/>
                        </a:spcBef>
                        <a:spcAft>
                          <a:spcPts val="0"/>
                        </a:spcAft>
                        <a:buNone/>
                      </a:pPr>
                      <a:r>
                        <a:rPr lang="en-US" sz="1600" u="none" strike="noStrike" cap="none"/>
                        <a:t>SOVFD</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u="none" strike="noStrike" cap="none"/>
                        <a:t>500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r>
                        <a:rPr lang="en-US" dirty="0"/>
                        <a:t>       500</a:t>
                      </a: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10"/>
                  </a:ext>
                </a:extLst>
              </a:tr>
              <a:tr h="260450">
                <a:tc>
                  <a:txBody>
                    <a:bodyPr/>
                    <a:lstStyle/>
                    <a:p>
                      <a:pPr marL="0" marR="0" lvl="0" indent="0" algn="l" rtl="0">
                        <a:spcBef>
                          <a:spcPts val="0"/>
                        </a:spcBef>
                        <a:spcAft>
                          <a:spcPts val="0"/>
                        </a:spcAft>
                        <a:buNone/>
                      </a:pPr>
                      <a:r>
                        <a:rPr lang="en-US" sz="1600" u="none" strike="noStrike" cap="none"/>
                        <a:t>Tractor Maintenance</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u="none" strike="noStrike" cap="none" dirty="0"/>
                        <a:t>1,500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dirty="0"/>
                        <a:t>435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dirty="0"/>
                        <a:t>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dirty="0"/>
                        <a:t>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r>
                        <a:rPr lang="en-US" dirty="0"/>
                        <a:t>       500</a:t>
                      </a: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11"/>
                  </a:ext>
                </a:extLst>
              </a:tr>
              <a:tr h="327692">
                <a:tc>
                  <a:txBody>
                    <a:bodyPr/>
                    <a:lstStyle/>
                    <a:p>
                      <a:pPr marL="0" marR="0" lvl="0" indent="0" algn="l" rtl="0">
                        <a:spcBef>
                          <a:spcPts val="0"/>
                        </a:spcBef>
                        <a:spcAft>
                          <a:spcPts val="0"/>
                        </a:spcAft>
                        <a:buNone/>
                      </a:pPr>
                      <a:r>
                        <a:rPr lang="en-US" sz="1600" u="none" strike="noStrike" cap="none" dirty="0"/>
                        <a:t>Gen. Repairs/</a:t>
                      </a:r>
                      <a:r>
                        <a:rPr lang="en-US" sz="1600" u="none" strike="noStrike" cap="none" dirty="0" err="1"/>
                        <a:t>Maint</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u="none" strike="noStrike" cap="none" dirty="0"/>
                        <a:t>1,500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dirty="0"/>
                        <a:t>420</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r>
                        <a:rPr lang="en-US" dirty="0"/>
                        <a:t>       500</a:t>
                      </a: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12"/>
                  </a:ext>
                </a:extLst>
              </a:tr>
              <a:tr h="260450">
                <a:tc>
                  <a:txBody>
                    <a:bodyPr/>
                    <a:lstStyle/>
                    <a:p>
                      <a:pPr marL="0" marR="0" lvl="0" indent="0" algn="l" rtl="0">
                        <a:spcBef>
                          <a:spcPts val="0"/>
                        </a:spcBef>
                        <a:spcAft>
                          <a:spcPts val="0"/>
                        </a:spcAft>
                        <a:buNone/>
                      </a:pPr>
                      <a:r>
                        <a:rPr lang="en-US" sz="1600" u="none" strike="noStrike" cap="none"/>
                        <a:t>Goodwill Committee</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dirty="0"/>
                        <a:t> </a:t>
                      </a:r>
                      <a:endParaRPr sz="1600" b="0" i="0" u="none" strike="noStrike" cap="none" dirty="0">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u="none" strike="noStrike" cap="none" dirty="0"/>
                        <a:t>500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b="0" i="0" u="none" strike="noStrike" cap="none" dirty="0">
                          <a:solidFill>
                            <a:schemeClr val="tx1"/>
                          </a:solidFill>
                          <a:latin typeface="+mn-lt"/>
                          <a:ea typeface="+mn-ea"/>
                          <a:cs typeface="+mn-cs"/>
                          <a:sym typeface="Calibri"/>
                        </a:rPr>
                        <a:t>75</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r>
                        <a:rPr lang="en-US" dirty="0"/>
                        <a:t>       500</a:t>
                      </a: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13"/>
                  </a:ext>
                </a:extLst>
              </a:tr>
              <a:tr h="260450">
                <a:tc>
                  <a:txBody>
                    <a:bodyPr/>
                    <a:lstStyle/>
                    <a:p>
                      <a:pPr marL="0" marR="0" lvl="0" indent="0" algn="l" rtl="0">
                        <a:spcBef>
                          <a:spcPts val="0"/>
                        </a:spcBef>
                        <a:spcAft>
                          <a:spcPts val="0"/>
                        </a:spcAft>
                        <a:buNone/>
                      </a:pPr>
                      <a:r>
                        <a:rPr lang="en-US" sz="1600" u="none" strike="noStrike" cap="none"/>
                        <a:t>Postage / Supplies</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dirty="0"/>
                        <a:t> </a:t>
                      </a:r>
                      <a:endParaRPr sz="1600" b="0" i="0" u="none" strike="noStrike" cap="none" dirty="0">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u="none" strike="noStrike" cap="none" dirty="0"/>
                        <a:t>100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dirty="0"/>
                        <a:t>97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r>
                        <a:rPr lang="en-US" dirty="0"/>
                        <a:t>       200</a:t>
                      </a: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14"/>
                  </a:ext>
                </a:extLst>
              </a:tr>
              <a:tr h="260450">
                <a:tc gridSpan="2">
                  <a:txBody>
                    <a:bodyPr/>
                    <a:lstStyle/>
                    <a:p>
                      <a:pPr marL="0" marR="0" lvl="0" indent="0" algn="l" rtl="0">
                        <a:spcBef>
                          <a:spcPts val="0"/>
                        </a:spcBef>
                        <a:spcAft>
                          <a:spcPts val="0"/>
                        </a:spcAft>
                        <a:buNone/>
                      </a:pPr>
                      <a:r>
                        <a:rPr lang="en-US" sz="1600" u="none" strike="noStrike" cap="none" dirty="0"/>
                        <a:t>Banking/Payment Fees</a:t>
                      </a:r>
                      <a:endParaRPr sz="1600" b="0" i="0" u="none" strike="noStrike" cap="none" dirty="0">
                        <a:solidFill>
                          <a:srgbClr val="000000"/>
                        </a:solidFill>
                        <a:latin typeface="Calibri"/>
                        <a:ea typeface="Calibri"/>
                        <a:cs typeface="Calibri"/>
                        <a:sym typeface="Calibri"/>
                      </a:endParaRPr>
                    </a:p>
                  </a:txBody>
                  <a:tcPr marL="7525" marR="7525" marT="7525" marB="0" anchor="ctr"/>
                </a:tc>
                <a:tc hMerge="1">
                  <a:txBody>
                    <a:bodyPr/>
                    <a:lstStyle/>
                    <a:p>
                      <a:endParaRPr lang="en-US"/>
                    </a:p>
                  </a:txBody>
                  <a:tcPr/>
                </a:tc>
                <a:tc>
                  <a:txBody>
                    <a:bodyPr/>
                    <a:lstStyle/>
                    <a:p>
                      <a:pPr marL="0" marR="0" lvl="0" indent="0" algn="ctr" rtl="0">
                        <a:spcBef>
                          <a:spcPts val="0"/>
                        </a:spcBef>
                        <a:spcAft>
                          <a:spcPts val="0"/>
                        </a:spcAft>
                        <a:buNone/>
                      </a:pPr>
                      <a:r>
                        <a:rPr lang="en-US" sz="1600" u="none" strike="noStrike" cap="none" dirty="0"/>
                        <a:t>500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dirty="0"/>
                        <a:t>1,930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r>
                        <a:rPr lang="en-US" dirty="0"/>
                        <a:t>     2,000</a:t>
                      </a: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15"/>
                  </a:ext>
                </a:extLst>
              </a:tr>
              <a:tr h="260450">
                <a:tc>
                  <a:txBody>
                    <a:bodyPr/>
                    <a:lstStyle/>
                    <a:p>
                      <a:pPr marL="0" marR="0" lvl="0" indent="0" algn="l" rtl="0">
                        <a:spcBef>
                          <a:spcPts val="0"/>
                        </a:spcBef>
                        <a:spcAft>
                          <a:spcPts val="0"/>
                        </a:spcAft>
                        <a:buNone/>
                      </a:pPr>
                      <a:r>
                        <a:rPr lang="en-US" sz="1600" u="none" strike="noStrike" cap="none"/>
                        <a:t>Legal &amp; Professional</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u="none" strike="noStrike" cap="none" dirty="0"/>
                        <a:t>0 </a:t>
                      </a:r>
                      <a:endParaRPr sz="1600" b="0"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r>
                        <a:rPr lang="en-US" dirty="0"/>
                        <a:t>        0</a:t>
                      </a:r>
                    </a:p>
                  </a:txBody>
                  <a:tcPr marL="7525" marR="7525" marT="7525" marB="0" anchor="ctr"/>
                </a:tc>
                <a:tc>
                  <a:txBody>
                    <a:bodyPr/>
                    <a:lstStyle/>
                    <a:p>
                      <a:pPr marL="0" marR="0" lvl="0" indent="0" algn="ctr" rtl="0">
                        <a:spcBef>
                          <a:spcPts val="0"/>
                        </a:spcBef>
                        <a:spcAft>
                          <a:spcPts val="0"/>
                        </a:spcAft>
                        <a:buNone/>
                      </a:pPr>
                      <a:r>
                        <a:rPr lang="en-US" sz="1600" u="none" strike="noStrike" cap="none"/>
                        <a:t>0 </a:t>
                      </a:r>
                      <a:endParaRPr sz="1600" b="0"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u="none" strike="noStrike" cap="none"/>
                        <a:t> </a:t>
                      </a:r>
                      <a:endParaRPr sz="1600" b="0"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16"/>
                  </a:ext>
                </a:extLst>
              </a:tr>
              <a:tr h="251375">
                <a:tc>
                  <a:txBody>
                    <a:bodyPr/>
                    <a:lstStyle/>
                    <a:p>
                      <a:pPr marL="0" marR="0" lvl="0" indent="0" algn="l"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b="1" u="none" strike="noStrike" cap="none" dirty="0"/>
                        <a:t> </a:t>
                      </a:r>
                      <a:endParaRPr sz="1600" b="1"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ctr"/>
                </a:tc>
                <a:tc>
                  <a:txBody>
                    <a:bodyPr/>
                    <a:lstStyle/>
                    <a:p>
                      <a:endParaRPr lang="en-US"/>
                    </a:p>
                  </a:txBody>
                  <a:tcPr marL="7525" marR="7525" marT="7525" marB="0" anchor="ctr"/>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17"/>
                  </a:ext>
                </a:extLst>
              </a:tr>
              <a:tr h="260450">
                <a:tc>
                  <a:txBody>
                    <a:bodyPr/>
                    <a:lstStyle/>
                    <a:p>
                      <a:pPr marL="0" marR="0" lvl="0" indent="0" algn="l" rtl="0">
                        <a:spcBef>
                          <a:spcPts val="0"/>
                        </a:spcBef>
                        <a:spcAft>
                          <a:spcPts val="0"/>
                        </a:spcAft>
                        <a:buNone/>
                      </a:pPr>
                      <a:r>
                        <a:rPr lang="en-US" sz="1600" b="1" u="none" strike="noStrike" cap="none"/>
                        <a:t>Total Expenses</a:t>
                      </a:r>
                      <a:endParaRPr sz="1600" b="1"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b="1" u="none" strike="noStrike" cap="none" dirty="0"/>
                        <a:t>$14,700 </a:t>
                      </a:r>
                      <a:endParaRPr sz="1600" b="1"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b="1" u="none" strike="noStrike" cap="none" dirty="0"/>
                        <a:t>$30,000 </a:t>
                      </a:r>
                      <a:endParaRPr sz="1600" b="1"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b="1" u="none" strike="noStrike" cap="none" dirty="0"/>
                        <a:t>$12,640 </a:t>
                      </a:r>
                      <a:endParaRPr sz="1600" b="1"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b="1" u="none" strike="noStrike" cap="none"/>
                        <a:t>$0 </a:t>
                      </a:r>
                      <a:endParaRPr sz="1600" b="1" i="0" u="none" strike="noStrike" cap="none">
                        <a:solidFill>
                          <a:srgbClr val="000000"/>
                        </a:solidFill>
                        <a:latin typeface="Calibri"/>
                        <a:ea typeface="Calibri"/>
                        <a:cs typeface="Calibri"/>
                        <a:sym typeface="Calibri"/>
                      </a:endParaRPr>
                    </a:p>
                  </a:txBody>
                  <a:tcPr marL="7525" marR="7525" marT="7525" marB="0" anchor="ctr"/>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ctr"/>
                </a:tc>
                <a:tc>
                  <a:txBody>
                    <a:bodyPr/>
                    <a:lstStyle/>
                    <a:p>
                      <a:r>
                        <a:rPr lang="en-US" dirty="0"/>
                        <a:t>   </a:t>
                      </a:r>
                      <a:r>
                        <a:rPr lang="en-US" sz="1600" b="1"/>
                        <a:t>$15,050</a:t>
                      </a:r>
                      <a:endParaRPr lang="en-US" sz="1600" b="1" dirty="0"/>
                    </a:p>
                  </a:txBody>
                  <a:tcPr marL="7525" marR="7525" marT="7525" marB="0" anchor="ctr"/>
                </a:tc>
                <a:tc>
                  <a:txBody>
                    <a:bodyPr/>
                    <a:lstStyle/>
                    <a:p>
                      <a:pPr marL="0" marR="0" lvl="0" indent="0" algn="ctr" rtl="0">
                        <a:spcBef>
                          <a:spcPts val="0"/>
                        </a:spcBef>
                        <a:spcAft>
                          <a:spcPts val="0"/>
                        </a:spcAft>
                        <a:buNone/>
                      </a:pPr>
                      <a:r>
                        <a:rPr lang="en-US" sz="1600" b="1" u="none" strike="noStrike" cap="none" dirty="0"/>
                        <a:t>$40,000 </a:t>
                      </a:r>
                      <a:endParaRPr sz="1600" b="1" i="0" u="none" strike="noStrike" cap="none" dirty="0">
                        <a:solidFill>
                          <a:srgbClr val="000000"/>
                        </a:solidFill>
                        <a:latin typeface="Calibri"/>
                        <a:ea typeface="Calibri"/>
                        <a:cs typeface="Calibri"/>
                        <a:sym typeface="Calibri"/>
                      </a:endParaRPr>
                    </a:p>
                  </a:txBody>
                  <a:tcPr marL="7525" marR="7525" marT="7525" marB="0" anchor="ctr"/>
                </a:tc>
                <a:tc>
                  <a:txBody>
                    <a:bodyPr/>
                    <a:lstStyle/>
                    <a:p>
                      <a:pPr marL="0" marR="0" lvl="0" indent="0" algn="l"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18"/>
                  </a:ext>
                </a:extLst>
              </a:tr>
              <a:tr h="251375">
                <a:tc>
                  <a:txBody>
                    <a:bodyPr/>
                    <a:lstStyle/>
                    <a:p>
                      <a:pPr marL="0" marR="0" lvl="0" indent="0" algn="l"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l"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l"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l"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l"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l"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7525" marR="7525" marT="7525" marB="0" anchor="b"/>
                </a:tc>
                <a:tc>
                  <a:txBody>
                    <a:bodyPr/>
                    <a:lstStyle/>
                    <a:p>
                      <a:pPr marL="0" marR="0" lvl="0" indent="0" algn="l" rtl="0">
                        <a:spcBef>
                          <a:spcPts val="0"/>
                        </a:spcBef>
                        <a:spcAft>
                          <a:spcPts val="0"/>
                        </a:spcAft>
                        <a:buNone/>
                      </a:pPr>
                      <a:r>
                        <a:rPr lang="en-US" sz="1600" b="1" u="none" strike="noStrike" cap="none" dirty="0"/>
                        <a:t> </a:t>
                      </a:r>
                      <a:endParaRPr sz="1600" b="1" i="0" u="none" strike="noStrike" cap="none" dirty="0">
                        <a:solidFill>
                          <a:srgbClr val="000000"/>
                        </a:solidFill>
                        <a:latin typeface="Calibri"/>
                        <a:ea typeface="Calibri"/>
                        <a:cs typeface="Calibri"/>
                        <a:sym typeface="Calibri"/>
                      </a:endParaRPr>
                    </a:p>
                  </a:txBody>
                  <a:tcPr marL="7525" marR="7525" marT="7525" marB="0" anchor="b"/>
                </a:tc>
                <a:extLst>
                  <a:ext uri="{0D108BD9-81ED-4DB2-BD59-A6C34878D82A}">
                    <a16:rowId xmlns:a16="http://schemas.microsoft.com/office/drawing/2014/main" val="10019"/>
                  </a:ext>
                </a:extLst>
              </a:tr>
            </a:tbl>
          </a:graphicData>
        </a:graphic>
      </p:graphicFrame>
      <p:cxnSp>
        <p:nvCxnSpPr>
          <p:cNvPr id="85" name="Google Shape;85;p1"/>
          <p:cNvCxnSpPr/>
          <p:nvPr/>
        </p:nvCxnSpPr>
        <p:spPr>
          <a:xfrm>
            <a:off x="457200" y="5791200"/>
            <a:ext cx="8191499" cy="0"/>
          </a:xfrm>
          <a:prstGeom prst="straightConnector1">
            <a:avLst/>
          </a:prstGeom>
          <a:noFill/>
          <a:ln w="12700" cap="flat" cmpd="sng">
            <a:solidFill>
              <a:schemeClr val="dk1"/>
            </a:solidFill>
            <a:prstDash val="solid"/>
            <a:miter lim="800000"/>
            <a:headEnd type="none" w="sm" len="sm"/>
            <a:tailEnd type="none" w="sm" len="sm"/>
          </a:ln>
        </p:spPr>
      </p:cxnSp>
      <p:sp>
        <p:nvSpPr>
          <p:cNvPr id="86" name="Google Shape;86;p1"/>
          <p:cNvSpPr txBox="1"/>
          <p:nvPr/>
        </p:nvSpPr>
        <p:spPr>
          <a:xfrm>
            <a:off x="0" y="190310"/>
            <a:ext cx="9144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April Cove Maintenance Fund End of 2021 Financial Summary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1149428"/>
            <a:ext cx="8229600" cy="1143000"/>
          </a:xfrm>
        </p:spPr>
        <p:txBody>
          <a:bodyPr/>
          <a:lstStyle/>
          <a:p>
            <a:endParaRPr lang="en-US"/>
          </a:p>
        </p:txBody>
      </p:sp>
      <p:sp>
        <p:nvSpPr>
          <p:cNvPr id="3" name="Text Placeholder 2"/>
          <p:cNvSpPr>
            <a:spLocks noGrp="1"/>
          </p:cNvSpPr>
          <p:nvPr>
            <p:ph type="body" idx="1"/>
          </p:nvPr>
        </p:nvSpPr>
        <p:spPr>
          <a:xfrm>
            <a:off x="377591" y="43592"/>
            <a:ext cx="4040188" cy="45719"/>
          </a:xfrm>
        </p:spPr>
        <p:txBody>
          <a:bodyPr>
            <a:normAutofit fontScale="25000" lnSpcReduction="20000"/>
          </a:bodyPr>
          <a:lstStyle/>
          <a:p>
            <a:endParaRPr lang="en-US" dirty="0"/>
          </a:p>
        </p:txBody>
      </p:sp>
      <p:sp>
        <p:nvSpPr>
          <p:cNvPr id="4" name="Content Placeholder 3"/>
          <p:cNvSpPr>
            <a:spLocks noGrp="1"/>
          </p:cNvSpPr>
          <p:nvPr>
            <p:ph sz="half" idx="2"/>
          </p:nvPr>
        </p:nvSpPr>
        <p:spPr>
          <a:xfrm>
            <a:off x="428469" y="152400"/>
            <a:ext cx="4040188" cy="6629400"/>
          </a:xfrm>
        </p:spPr>
        <p:txBody>
          <a:bodyPr>
            <a:normAutofit/>
          </a:bodyPr>
          <a:lstStyle/>
          <a:p>
            <a:r>
              <a:rPr lang="en-US" sz="900" dirty="0"/>
              <a:t>April Cove Maintenance Fund</a:t>
            </a:r>
          </a:p>
          <a:p>
            <a:r>
              <a:rPr lang="en-US" sz="900" dirty="0"/>
              <a:t>Balance Sheet</a:t>
            </a:r>
          </a:p>
          <a:p>
            <a:r>
              <a:rPr lang="en-US" sz="900" dirty="0"/>
              <a:t>As of December 31, 2021</a:t>
            </a:r>
          </a:p>
          <a:p>
            <a:endParaRPr lang="en-US" sz="900" dirty="0"/>
          </a:p>
          <a:p>
            <a:r>
              <a:rPr lang="en-US" sz="900" dirty="0"/>
              <a:t> ASSETS	</a:t>
            </a:r>
          </a:p>
          <a:p>
            <a:r>
              <a:rPr lang="en-US" sz="900" dirty="0"/>
              <a:t> Current Assets	</a:t>
            </a:r>
          </a:p>
          <a:p>
            <a:r>
              <a:rPr lang="en-US" sz="900" dirty="0"/>
              <a:t> Bank Accounts	</a:t>
            </a:r>
          </a:p>
          <a:p>
            <a:r>
              <a:rPr lang="en-US" sz="900" dirty="0"/>
              <a:t> ACMF General Fund	41,175.42</a:t>
            </a:r>
          </a:p>
          <a:p>
            <a:r>
              <a:rPr lang="en-US" sz="900" dirty="0"/>
              <a:t> ACMF Road Fund	37,809.36</a:t>
            </a:r>
          </a:p>
          <a:p>
            <a:r>
              <a:rPr lang="en-US" sz="900" dirty="0"/>
              <a:t> Main WF	                                    14,589.71</a:t>
            </a:r>
          </a:p>
          <a:p>
            <a:r>
              <a:rPr lang="en-US" sz="900" dirty="0"/>
              <a:t> Road WF Acct	24,839.51</a:t>
            </a:r>
          </a:p>
          <a:p>
            <a:r>
              <a:rPr lang="en-US" sz="900" dirty="0">
                <a:solidFill>
                  <a:srgbClr val="FF0000"/>
                </a:solidFill>
              </a:rPr>
              <a:t> Total Bank Accounts	$118,414.00</a:t>
            </a:r>
          </a:p>
          <a:p>
            <a:r>
              <a:rPr lang="en-US" sz="900" dirty="0"/>
              <a:t> Accounts Receivable	</a:t>
            </a:r>
          </a:p>
          <a:p>
            <a:r>
              <a:rPr lang="en-US" sz="900" dirty="0"/>
              <a:t> Accounts Receivable	26,439.01</a:t>
            </a:r>
          </a:p>
          <a:p>
            <a:r>
              <a:rPr lang="en-US" sz="900" dirty="0">
                <a:solidFill>
                  <a:srgbClr val="FF0000"/>
                </a:solidFill>
              </a:rPr>
              <a:t> Total Accounts Receivable	$26,439.01</a:t>
            </a:r>
          </a:p>
          <a:p>
            <a:r>
              <a:rPr lang="en-US" sz="900" dirty="0"/>
              <a:t> Other Current Assets	</a:t>
            </a:r>
          </a:p>
          <a:p>
            <a:r>
              <a:rPr lang="en-US" sz="900" dirty="0"/>
              <a:t> Deferred Income	0.00</a:t>
            </a:r>
          </a:p>
          <a:p>
            <a:r>
              <a:rPr lang="en-US" sz="900" dirty="0"/>
              <a:t> </a:t>
            </a:r>
            <a:r>
              <a:rPr lang="en-US" sz="900" dirty="0" err="1"/>
              <a:t>Undeposited</a:t>
            </a:r>
            <a:r>
              <a:rPr lang="en-US" sz="900" dirty="0"/>
              <a:t> Funds	0.00</a:t>
            </a:r>
          </a:p>
          <a:p>
            <a:r>
              <a:rPr lang="en-US" sz="900" dirty="0"/>
              <a:t> Total Other Current Assets	$0.00</a:t>
            </a:r>
          </a:p>
          <a:p>
            <a:r>
              <a:rPr lang="en-US" sz="900" dirty="0">
                <a:solidFill>
                  <a:srgbClr val="FF0000"/>
                </a:solidFill>
              </a:rPr>
              <a:t> Total Current Assets	$144,853.01</a:t>
            </a:r>
          </a:p>
          <a:p>
            <a:r>
              <a:rPr lang="en-US" sz="900" dirty="0"/>
              <a:t> Fixed Assets	</a:t>
            </a:r>
          </a:p>
          <a:p>
            <a:r>
              <a:rPr lang="en-US" sz="900" dirty="0"/>
              <a:t> Entrance Gate	10,550.00</a:t>
            </a:r>
          </a:p>
          <a:p>
            <a:r>
              <a:rPr lang="en-US" sz="900" dirty="0"/>
              <a:t> Entrance Gate - Depreciation	-8,196.00</a:t>
            </a:r>
          </a:p>
          <a:p>
            <a:r>
              <a:rPr lang="en-US" sz="900" dirty="0"/>
              <a:t> Total Fixed Assets	$2,354.00</a:t>
            </a:r>
          </a:p>
          <a:p>
            <a:r>
              <a:rPr lang="en-US" sz="900" dirty="0"/>
              <a:t> TOTAL ASSETS	$147,207.01</a:t>
            </a:r>
          </a:p>
          <a:p>
            <a:r>
              <a:rPr lang="en-US" sz="900" dirty="0"/>
              <a:t> LIABILITIES AND EQUITY	</a:t>
            </a:r>
          </a:p>
          <a:p>
            <a:r>
              <a:rPr lang="en-US" sz="900" dirty="0"/>
              <a:t> Liabilities	</a:t>
            </a:r>
          </a:p>
          <a:p>
            <a:r>
              <a:rPr lang="en-US" sz="900" dirty="0"/>
              <a:t> Current Liabilities	</a:t>
            </a:r>
          </a:p>
          <a:p>
            <a:r>
              <a:rPr lang="en-US" sz="900" dirty="0"/>
              <a:t> Accounts Payable	</a:t>
            </a:r>
          </a:p>
          <a:p>
            <a:r>
              <a:rPr lang="en-US" sz="900" dirty="0"/>
              <a:t> Accounts Payable	0.00</a:t>
            </a:r>
          </a:p>
          <a:p>
            <a:r>
              <a:rPr lang="en-US" sz="900" dirty="0"/>
              <a:t> Total Accounts Payable	$0.00</a:t>
            </a:r>
          </a:p>
          <a:p>
            <a:r>
              <a:rPr lang="en-US" sz="900" dirty="0"/>
              <a:t> Total Current Liabilities	$0.00</a:t>
            </a:r>
          </a:p>
          <a:p>
            <a:r>
              <a:rPr lang="en-US" sz="900" dirty="0"/>
              <a:t> Total Liabilities	$0.00</a:t>
            </a:r>
          </a:p>
          <a:p>
            <a:r>
              <a:rPr lang="en-US" sz="900" dirty="0"/>
              <a:t> Equity	</a:t>
            </a:r>
          </a:p>
          <a:p>
            <a:r>
              <a:rPr lang="en-US" sz="900" dirty="0"/>
              <a:t> Opening Balance Equity	35,596.25</a:t>
            </a:r>
          </a:p>
          <a:p>
            <a:r>
              <a:rPr lang="en-US" sz="900" dirty="0"/>
              <a:t> Retained Earnings	65,617.36</a:t>
            </a:r>
          </a:p>
          <a:p>
            <a:r>
              <a:rPr lang="en-US" sz="900" dirty="0"/>
              <a:t> Net Income	                                    45,993.40</a:t>
            </a:r>
          </a:p>
          <a:p>
            <a:r>
              <a:rPr lang="en-US" sz="900" dirty="0"/>
              <a:t> Total Equity	$147,207.01</a:t>
            </a:r>
          </a:p>
          <a:p>
            <a:r>
              <a:rPr lang="en-US" sz="900" dirty="0"/>
              <a:t> TOTAL LIABILITIES AND EQUITY	$147,207.01</a:t>
            </a:r>
          </a:p>
        </p:txBody>
      </p:sp>
      <p:sp>
        <p:nvSpPr>
          <p:cNvPr id="5" name="Text Placeholder 4"/>
          <p:cNvSpPr>
            <a:spLocks noGrp="1"/>
          </p:cNvSpPr>
          <p:nvPr>
            <p:ph type="body" sz="quarter" idx="3"/>
          </p:nvPr>
        </p:nvSpPr>
        <p:spPr>
          <a:xfrm flipV="1">
            <a:off x="4724400" y="-6428"/>
            <a:ext cx="4041775" cy="50020"/>
          </a:xfrm>
        </p:spPr>
        <p:txBody>
          <a:bodyPr>
            <a:normAutofit fontScale="25000" lnSpcReduction="20000"/>
          </a:bodyPr>
          <a:lstStyle/>
          <a:p>
            <a:pPr lvl="0"/>
            <a:endParaRPr lang="en-US" sz="800" b="0" dirty="0">
              <a:solidFill>
                <a:prstClr val="black"/>
              </a:solidFill>
            </a:endParaRPr>
          </a:p>
          <a:p>
            <a:endParaRPr lang="en-US" sz="1000" dirty="0"/>
          </a:p>
        </p:txBody>
      </p:sp>
      <p:sp>
        <p:nvSpPr>
          <p:cNvPr id="6" name="Content Placeholder 5"/>
          <p:cNvSpPr>
            <a:spLocks noGrp="1"/>
          </p:cNvSpPr>
          <p:nvPr>
            <p:ph sz="quarter" idx="4"/>
          </p:nvPr>
        </p:nvSpPr>
        <p:spPr>
          <a:xfrm>
            <a:off x="4724400" y="152400"/>
            <a:ext cx="4041775" cy="6705600"/>
          </a:xfrm>
        </p:spPr>
        <p:txBody>
          <a:bodyPr>
            <a:normAutofit/>
          </a:bodyPr>
          <a:lstStyle/>
          <a:p>
            <a:r>
              <a:rPr lang="en-US" sz="900" dirty="0"/>
              <a:t>April Cove Maintenance Fund</a:t>
            </a:r>
          </a:p>
          <a:p>
            <a:r>
              <a:rPr lang="en-US" sz="900" dirty="0"/>
              <a:t>Balance Sheet</a:t>
            </a:r>
          </a:p>
          <a:p>
            <a:r>
              <a:rPr lang="en-US" sz="900" dirty="0"/>
              <a:t>As of December 31, 2022</a:t>
            </a:r>
          </a:p>
          <a:p>
            <a:endParaRPr lang="en-US" sz="900" dirty="0"/>
          </a:p>
          <a:p>
            <a:r>
              <a:rPr lang="en-US" sz="900" dirty="0"/>
              <a:t>ASSETS	</a:t>
            </a:r>
          </a:p>
          <a:p>
            <a:r>
              <a:rPr lang="en-US" sz="900" dirty="0"/>
              <a:t> Current Assets	</a:t>
            </a:r>
          </a:p>
          <a:p>
            <a:r>
              <a:rPr lang="en-US" sz="900" dirty="0"/>
              <a:t> Bank Accounts	</a:t>
            </a:r>
          </a:p>
          <a:p>
            <a:r>
              <a:rPr lang="en-US" sz="900" dirty="0"/>
              <a:t> ACMF General Fund	0.00</a:t>
            </a:r>
          </a:p>
          <a:p>
            <a:r>
              <a:rPr lang="en-US" sz="900" dirty="0"/>
              <a:t> ACMF Road Fund	0.00</a:t>
            </a:r>
          </a:p>
          <a:p>
            <a:r>
              <a:rPr lang="en-US" sz="900" dirty="0"/>
              <a:t> Main WF	                                    55,219.85</a:t>
            </a:r>
          </a:p>
          <a:p>
            <a:r>
              <a:rPr lang="en-US" sz="900" dirty="0"/>
              <a:t> Road WF Acct	111,890.69</a:t>
            </a:r>
          </a:p>
          <a:p>
            <a:r>
              <a:rPr lang="en-US" sz="900" dirty="0">
                <a:solidFill>
                  <a:srgbClr val="FF0000"/>
                </a:solidFill>
              </a:rPr>
              <a:t> Total Bank Accounts	$167,110.54</a:t>
            </a:r>
          </a:p>
          <a:p>
            <a:r>
              <a:rPr lang="en-US" sz="900" dirty="0"/>
              <a:t> Accounts Receivable	</a:t>
            </a:r>
          </a:p>
          <a:p>
            <a:r>
              <a:rPr lang="en-US" sz="900" dirty="0"/>
              <a:t> Accounts Receivable	25,139.01</a:t>
            </a:r>
          </a:p>
          <a:p>
            <a:r>
              <a:rPr lang="en-US" sz="900" dirty="0">
                <a:solidFill>
                  <a:srgbClr val="FF0000"/>
                </a:solidFill>
              </a:rPr>
              <a:t> Total Accounts Receivable	$25,139.01</a:t>
            </a:r>
          </a:p>
          <a:p>
            <a:r>
              <a:rPr lang="en-US" sz="900" dirty="0"/>
              <a:t> Other Current Assets	</a:t>
            </a:r>
          </a:p>
          <a:p>
            <a:r>
              <a:rPr lang="en-US" sz="900" dirty="0"/>
              <a:t> Deferred Income	0.00</a:t>
            </a:r>
          </a:p>
          <a:p>
            <a:r>
              <a:rPr lang="en-US" sz="900" dirty="0"/>
              <a:t> </a:t>
            </a:r>
            <a:r>
              <a:rPr lang="en-US" sz="900" dirty="0" err="1"/>
              <a:t>Undeposited</a:t>
            </a:r>
            <a:r>
              <a:rPr lang="en-US" sz="900" dirty="0"/>
              <a:t> Funds	235.00</a:t>
            </a:r>
          </a:p>
          <a:p>
            <a:r>
              <a:rPr lang="en-US" sz="900" dirty="0"/>
              <a:t> Total Other Current Assets	$235.00</a:t>
            </a:r>
          </a:p>
          <a:p>
            <a:r>
              <a:rPr lang="en-US" sz="900" dirty="0">
                <a:solidFill>
                  <a:srgbClr val="FF0000"/>
                </a:solidFill>
              </a:rPr>
              <a:t> Total Current Assets	$192,484.55</a:t>
            </a:r>
          </a:p>
          <a:p>
            <a:r>
              <a:rPr lang="en-US" sz="900" dirty="0"/>
              <a:t> Fixed Assets	</a:t>
            </a:r>
          </a:p>
          <a:p>
            <a:r>
              <a:rPr lang="en-US" sz="900" dirty="0"/>
              <a:t> Entrance Gate	10,550.00</a:t>
            </a:r>
          </a:p>
          <a:p>
            <a:r>
              <a:rPr lang="en-US" sz="900" dirty="0"/>
              <a:t> Entrance Gate - Depreciation	-8,196.00</a:t>
            </a:r>
          </a:p>
          <a:p>
            <a:r>
              <a:rPr lang="en-US" sz="900" dirty="0"/>
              <a:t> Total Fixed Assets	$2,354.00</a:t>
            </a:r>
          </a:p>
          <a:p>
            <a:r>
              <a:rPr lang="en-US" sz="900" dirty="0"/>
              <a:t> TOTAL ASSETS	$194,838.55</a:t>
            </a:r>
          </a:p>
          <a:p>
            <a:r>
              <a:rPr lang="en-US" sz="900" dirty="0"/>
              <a:t> LIABILITIES AND EQUITY	</a:t>
            </a:r>
          </a:p>
          <a:p>
            <a:r>
              <a:rPr lang="en-US" sz="900" dirty="0"/>
              <a:t> Liabilities	</a:t>
            </a:r>
          </a:p>
          <a:p>
            <a:r>
              <a:rPr lang="en-US" sz="900" dirty="0"/>
              <a:t> Current Liabilities	</a:t>
            </a:r>
          </a:p>
          <a:p>
            <a:r>
              <a:rPr lang="en-US" sz="900" dirty="0"/>
              <a:t> Accounts Payable	</a:t>
            </a:r>
          </a:p>
          <a:p>
            <a:r>
              <a:rPr lang="en-US" sz="900" dirty="0"/>
              <a:t> Accounts Payable	0.00</a:t>
            </a:r>
          </a:p>
          <a:p>
            <a:r>
              <a:rPr lang="en-US" sz="900" dirty="0"/>
              <a:t> Total Accounts Payable	$0.00</a:t>
            </a:r>
          </a:p>
          <a:p>
            <a:r>
              <a:rPr lang="en-US" sz="900" dirty="0"/>
              <a:t> Total Current Liabilities	$0.00</a:t>
            </a:r>
          </a:p>
          <a:p>
            <a:r>
              <a:rPr lang="en-US" sz="900" dirty="0"/>
              <a:t> Total Liabilities	$0.00</a:t>
            </a:r>
          </a:p>
          <a:p>
            <a:r>
              <a:rPr lang="en-US" sz="900" dirty="0"/>
              <a:t> Equity	</a:t>
            </a:r>
          </a:p>
          <a:p>
            <a:r>
              <a:rPr lang="en-US" sz="900" dirty="0"/>
              <a:t> Opening Balance Equity	35,596.25</a:t>
            </a:r>
          </a:p>
          <a:p>
            <a:r>
              <a:rPr lang="en-US" sz="900" dirty="0"/>
              <a:t> Retained Earnings	110,36076</a:t>
            </a:r>
          </a:p>
          <a:p>
            <a:r>
              <a:rPr lang="en-US" sz="900" dirty="0"/>
              <a:t> Net Income	                                     48,881.54</a:t>
            </a:r>
          </a:p>
          <a:p>
            <a:r>
              <a:rPr lang="en-US" sz="900" dirty="0"/>
              <a:t> Total Equity	$194,838.55</a:t>
            </a:r>
          </a:p>
          <a:p>
            <a:r>
              <a:rPr lang="en-US" sz="900" dirty="0"/>
              <a:t> TOTAL LIABILITIES AND EQUITY	$194,838.55</a:t>
            </a:r>
          </a:p>
          <a:p>
            <a:pPr marL="0" indent="0">
              <a:buNone/>
            </a:pPr>
            <a:endParaRPr lang="en-US" sz="900" dirty="0"/>
          </a:p>
        </p:txBody>
      </p:sp>
    </p:spTree>
    <p:extLst>
      <p:ext uri="{BB962C8B-B14F-4D97-AF65-F5344CB8AC3E}">
        <p14:creationId xmlns:p14="http://schemas.microsoft.com/office/powerpoint/2010/main" val="3507521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1600200"/>
          </a:xfrm>
        </p:spPr>
        <p:txBody>
          <a:bodyPr>
            <a:normAutofit fontScale="90000"/>
          </a:bodyPr>
          <a:lstStyle/>
          <a:p>
            <a:pPr algn="l"/>
            <a:r>
              <a:rPr lang="en-US" sz="3200" b="1" u="sng" dirty="0"/>
              <a:t>Old Business</a:t>
            </a:r>
            <a:br>
              <a:rPr lang="en-US" sz="2400" dirty="0"/>
            </a:br>
            <a:br>
              <a:rPr lang="en-US" sz="2400" dirty="0"/>
            </a:br>
            <a:br>
              <a:rPr lang="en-US" sz="2400" dirty="0"/>
            </a:br>
            <a:endParaRPr lang="en-US" sz="2400" dirty="0"/>
          </a:p>
        </p:txBody>
      </p:sp>
      <p:sp>
        <p:nvSpPr>
          <p:cNvPr id="3" name="Subtitle 2"/>
          <p:cNvSpPr>
            <a:spLocks noGrp="1"/>
          </p:cNvSpPr>
          <p:nvPr>
            <p:ph type="subTitle" idx="1"/>
          </p:nvPr>
        </p:nvSpPr>
        <p:spPr>
          <a:xfrm>
            <a:off x="381000" y="1828800"/>
            <a:ext cx="8229600" cy="4800600"/>
          </a:xfrm>
        </p:spPr>
        <p:txBody>
          <a:bodyPr>
            <a:normAutofit/>
          </a:bodyPr>
          <a:lstStyle/>
          <a:p>
            <a:pPr algn="l"/>
            <a:r>
              <a:rPr lang="en-US" sz="2800" b="1" u="sng" dirty="0">
                <a:solidFill>
                  <a:schemeClr val="tx1"/>
                </a:solidFill>
              </a:rPr>
              <a:t>New Business</a:t>
            </a:r>
          </a:p>
          <a:p>
            <a:pPr algn="l"/>
            <a:endParaRPr lang="en-US" sz="1000" b="1" u="sng" dirty="0">
              <a:solidFill>
                <a:schemeClr val="tx1"/>
              </a:solidFill>
            </a:endParaRPr>
          </a:p>
          <a:p>
            <a:pPr algn="l"/>
            <a:endParaRPr lang="en-US" sz="2000" dirty="0">
              <a:solidFill>
                <a:schemeClr val="tx1"/>
              </a:solidFill>
            </a:endParaRPr>
          </a:p>
        </p:txBody>
      </p:sp>
    </p:spTree>
    <p:extLst>
      <p:ext uri="{BB962C8B-B14F-4D97-AF65-F5344CB8AC3E}">
        <p14:creationId xmlns:p14="http://schemas.microsoft.com/office/powerpoint/2010/main" val="77725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GOOD &amp; WELFARE</a:t>
            </a:r>
          </a:p>
        </p:txBody>
      </p:sp>
      <p:sp>
        <p:nvSpPr>
          <p:cNvPr id="3" name="Content Placeholder 2"/>
          <p:cNvSpPr>
            <a:spLocks noGrp="1"/>
          </p:cNvSpPr>
          <p:nvPr>
            <p:ph idx="1"/>
          </p:nvPr>
        </p:nvSpPr>
        <p:spPr>
          <a:xfrm>
            <a:off x="457200" y="1600200"/>
            <a:ext cx="8229600" cy="4876799"/>
          </a:xfrm>
        </p:spPr>
        <p:txBody>
          <a:bodyPr>
            <a:normAutofit/>
          </a:bodyPr>
          <a:lstStyle/>
          <a:p>
            <a:r>
              <a:rPr lang="en-US" sz="2400" dirty="0"/>
              <a:t>LAKE LEVELS </a:t>
            </a:r>
            <a:r>
              <a:rPr lang="en-US" sz="2400"/>
              <a:t>:   313.00’  ( -2.00’ </a:t>
            </a:r>
            <a:r>
              <a:rPr lang="en-US" sz="2400" dirty="0"/>
              <a:t>)</a:t>
            </a:r>
            <a:endParaRPr lang="en-US" sz="2000" dirty="0"/>
          </a:p>
          <a:p>
            <a:r>
              <a:rPr lang="en-US" sz="2400" dirty="0"/>
              <a:t>SOVFD -- CHILI SUPPER &amp; CAKE SALE:  </a:t>
            </a:r>
            <a:r>
              <a:rPr lang="en-US" sz="2400" dirty="0">
                <a:solidFill>
                  <a:srgbClr val="FF0000"/>
                </a:solidFill>
              </a:rPr>
              <a:t>FEB 25</a:t>
            </a:r>
            <a:r>
              <a:rPr lang="en-US" sz="2400" baseline="30000" dirty="0">
                <a:solidFill>
                  <a:srgbClr val="FF0000"/>
                </a:solidFill>
              </a:rPr>
              <a:t>TH</a:t>
            </a:r>
            <a:endParaRPr lang="en-US" sz="2400" dirty="0">
              <a:solidFill>
                <a:srgbClr val="FF0000"/>
              </a:solidFill>
            </a:endParaRPr>
          </a:p>
          <a:p>
            <a:pPr lvl="1"/>
            <a:r>
              <a:rPr lang="en-US" sz="2000" dirty="0"/>
              <a:t>Major Fundraiser for our Volunteer Fire Dept. </a:t>
            </a:r>
          </a:p>
          <a:p>
            <a:pPr lvl="1"/>
            <a:r>
              <a:rPr lang="en-US" sz="2000" dirty="0"/>
              <a:t>Consider a Donation if You Miss the Chili Supper &amp; Cake Sale</a:t>
            </a:r>
          </a:p>
          <a:p>
            <a:pPr lvl="1"/>
            <a:r>
              <a:rPr lang="en-US" sz="2000" dirty="0"/>
              <a:t>Consider Becoming a Member of our Fire Dept.</a:t>
            </a:r>
            <a:endParaRPr lang="en-US" sz="2000" baseline="30000" dirty="0"/>
          </a:p>
          <a:p>
            <a:r>
              <a:rPr lang="en-US" sz="2400" dirty="0"/>
              <a:t>PLEASE SUPPORT OUR LOCAL BUSINESSES</a:t>
            </a:r>
          </a:p>
          <a:p>
            <a:pPr lvl="1"/>
            <a:r>
              <a:rPr lang="en-US" sz="2000" dirty="0"/>
              <a:t>Richland Chambers Hardware</a:t>
            </a:r>
          </a:p>
          <a:p>
            <a:pPr lvl="1"/>
            <a:r>
              <a:rPr lang="en-US" sz="2000" dirty="0"/>
              <a:t>Family Dollar</a:t>
            </a:r>
          </a:p>
          <a:p>
            <a:pPr lvl="1"/>
            <a:r>
              <a:rPr lang="en-US" sz="2000" dirty="0" err="1"/>
              <a:t>Spanky’s</a:t>
            </a:r>
            <a:r>
              <a:rPr lang="en-US" sz="2000" dirty="0"/>
              <a:t> Grill</a:t>
            </a:r>
          </a:p>
          <a:p>
            <a:pPr lvl="1"/>
            <a:r>
              <a:rPr lang="en-US" sz="2000" dirty="0"/>
              <a:t>Lighthouse Café</a:t>
            </a:r>
          </a:p>
          <a:p>
            <a:pPr lvl="1"/>
            <a:r>
              <a:rPr lang="en-US" sz="2000" dirty="0"/>
              <a:t>Joe’s Pizza</a:t>
            </a:r>
          </a:p>
          <a:p>
            <a:r>
              <a:rPr lang="en-US" sz="2400" dirty="0"/>
              <a:t>NEW MEMBERS / MEMBERSHIP DIRECTORIES</a:t>
            </a:r>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175003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685800"/>
          </a:xfrm>
        </p:spPr>
        <p:txBody>
          <a:bodyPr>
            <a:normAutofit/>
          </a:bodyPr>
          <a:lstStyle/>
          <a:p>
            <a:r>
              <a:rPr lang="en-US" sz="3600" b="1" i="1" u="sng" dirty="0"/>
              <a:t>AGENDA</a:t>
            </a:r>
          </a:p>
        </p:txBody>
      </p:sp>
      <p:sp>
        <p:nvSpPr>
          <p:cNvPr id="5" name="Rectangle 4"/>
          <p:cNvSpPr/>
          <p:nvPr/>
        </p:nvSpPr>
        <p:spPr>
          <a:xfrm>
            <a:off x="762000" y="838200"/>
            <a:ext cx="7391400" cy="4770537"/>
          </a:xfrm>
          <a:prstGeom prst="rect">
            <a:avLst/>
          </a:prstGeom>
        </p:spPr>
        <p:txBody>
          <a:bodyPr wrap="square">
            <a:spAutoFit/>
          </a:bodyPr>
          <a:lstStyle/>
          <a:p>
            <a:endParaRPr lang="en-US" sz="1600" dirty="0"/>
          </a:p>
          <a:p>
            <a:pPr marL="457200" indent="-457200">
              <a:buFont typeface="+mj-lt"/>
              <a:buAutoNum type="arabicPeriod"/>
            </a:pPr>
            <a:r>
              <a:rPr lang="en-US" sz="1600" b="1" dirty="0"/>
              <a:t>Call to order</a:t>
            </a:r>
          </a:p>
          <a:p>
            <a:pPr marL="457200" indent="-457200">
              <a:buFont typeface="+mj-lt"/>
              <a:buAutoNum type="arabicPeriod"/>
            </a:pPr>
            <a:r>
              <a:rPr lang="en-US" sz="1600" b="1" dirty="0"/>
              <a:t>Agenda Review</a:t>
            </a:r>
            <a:endParaRPr lang="en-US" sz="1600" dirty="0"/>
          </a:p>
          <a:p>
            <a:pPr marL="457200" lvl="0" indent="-457200">
              <a:buFont typeface="+mj-lt"/>
              <a:buAutoNum type="arabicPeriod"/>
            </a:pPr>
            <a:r>
              <a:rPr lang="en-US" sz="1600" b="1" dirty="0"/>
              <a:t>Introduction of Members – Establish Quorum</a:t>
            </a:r>
            <a:endParaRPr lang="en-US" sz="1600" dirty="0"/>
          </a:p>
          <a:p>
            <a:pPr marL="457200" lvl="0" indent="-457200">
              <a:buFont typeface="+mj-lt"/>
              <a:buAutoNum type="arabicPeriod"/>
            </a:pPr>
            <a:r>
              <a:rPr lang="en-US" sz="1600" b="1" dirty="0"/>
              <a:t>Minutes – 2023 Annual Meeting</a:t>
            </a:r>
            <a:endParaRPr lang="en-US" sz="1600" dirty="0"/>
          </a:p>
          <a:p>
            <a:pPr marL="457200" lvl="0" indent="-457200">
              <a:buFont typeface="+mj-lt"/>
              <a:buAutoNum type="arabicPeriod"/>
            </a:pPr>
            <a:r>
              <a:rPr lang="en-US" sz="1600" b="1" dirty="0"/>
              <a:t>Appoint Election Inspectors</a:t>
            </a:r>
            <a:endParaRPr lang="en-US" sz="1600" dirty="0"/>
          </a:p>
          <a:p>
            <a:pPr marL="457200" lvl="0" indent="-457200">
              <a:buFont typeface="+mj-lt"/>
              <a:buAutoNum type="arabicPeriod"/>
            </a:pPr>
            <a:r>
              <a:rPr lang="en-US" sz="1600" b="1" dirty="0"/>
              <a:t>Reports from Committees</a:t>
            </a:r>
            <a:endParaRPr lang="en-US" sz="1600" dirty="0"/>
          </a:p>
          <a:p>
            <a:pPr marL="914400" lvl="1" indent="-457200">
              <a:buFont typeface="+mj-lt"/>
              <a:buAutoNum type="alphaUcPeriod"/>
            </a:pPr>
            <a:r>
              <a:rPr lang="en-US" sz="1600" b="1" dirty="0"/>
              <a:t>ACC – Cheryl Wangrin, </a:t>
            </a:r>
            <a:endParaRPr lang="en-US" sz="1600" dirty="0"/>
          </a:p>
          <a:p>
            <a:pPr marL="914400" lvl="1" indent="-457200">
              <a:buFont typeface="+mj-lt"/>
              <a:buAutoNum type="alphaUcPeriod"/>
            </a:pPr>
            <a:r>
              <a:rPr lang="en-US" sz="1600" b="1" dirty="0"/>
              <a:t>Maintenance – Mike Harris, Steve Barkley</a:t>
            </a:r>
          </a:p>
          <a:p>
            <a:pPr marL="914400" lvl="1" indent="-457200">
              <a:buFont typeface="+mj-lt"/>
              <a:buAutoNum type="alphaUcPeriod"/>
            </a:pPr>
            <a:r>
              <a:rPr lang="en-US" sz="1600" b="1" dirty="0"/>
              <a:t>Goodwill – Wanda Rollins</a:t>
            </a:r>
            <a:endParaRPr lang="en-US" sz="1600" dirty="0"/>
          </a:p>
          <a:p>
            <a:pPr marL="457200" lvl="0" indent="-457200">
              <a:buFont typeface="+mj-lt"/>
              <a:buAutoNum type="arabicPeriod"/>
            </a:pPr>
            <a:r>
              <a:rPr lang="en-US" sz="1600" b="1" dirty="0"/>
              <a:t>Reports from Officers</a:t>
            </a:r>
            <a:endParaRPr lang="en-US" sz="1600" dirty="0"/>
          </a:p>
          <a:p>
            <a:pPr marL="914400" lvl="1" indent="-457200">
              <a:buFont typeface="+mj-lt"/>
              <a:buAutoNum type="alphaUcPeriod"/>
            </a:pPr>
            <a:r>
              <a:rPr lang="en-US" sz="1600" b="1" dirty="0"/>
              <a:t>Progress Report – Steve Barkley</a:t>
            </a:r>
          </a:p>
          <a:p>
            <a:pPr marL="914400" lvl="1" indent="-457200">
              <a:buFont typeface="+mj-lt"/>
              <a:buAutoNum type="alphaUcPeriod"/>
            </a:pPr>
            <a:r>
              <a:rPr lang="en-US" sz="1600" b="1" dirty="0"/>
              <a:t>Financial Report – Tom Marusa</a:t>
            </a:r>
            <a:endParaRPr lang="en-US" sz="1600" dirty="0"/>
          </a:p>
          <a:p>
            <a:pPr marL="457200" lvl="0" indent="-457200">
              <a:buFont typeface="+mj-lt"/>
              <a:buAutoNum type="arabicPeriod"/>
            </a:pPr>
            <a:r>
              <a:rPr lang="en-US" sz="1600" b="1" dirty="0"/>
              <a:t>Budget – Tom Marusa</a:t>
            </a:r>
            <a:endParaRPr lang="en-US" sz="1600" dirty="0"/>
          </a:p>
          <a:p>
            <a:pPr marL="457200" lvl="0" indent="-457200">
              <a:buFont typeface="+mj-lt"/>
              <a:buAutoNum type="arabicPeriod"/>
            </a:pPr>
            <a:r>
              <a:rPr lang="en-US" sz="1600" b="1" dirty="0"/>
              <a:t>Old and Unfinished Business</a:t>
            </a:r>
            <a:endParaRPr lang="en-US" sz="1600" dirty="0"/>
          </a:p>
          <a:p>
            <a:pPr marL="457200" lvl="0" indent="-457200">
              <a:buFont typeface="+mj-lt"/>
              <a:buAutoNum type="arabicPeriod"/>
            </a:pPr>
            <a:r>
              <a:rPr lang="en-US" sz="1600" b="1" dirty="0"/>
              <a:t>New Business</a:t>
            </a:r>
            <a:endParaRPr lang="en-US" sz="1600" dirty="0"/>
          </a:p>
          <a:p>
            <a:pPr marL="457200" lvl="0" indent="-457200">
              <a:buFont typeface="+mj-lt"/>
              <a:buAutoNum type="arabicPeriod"/>
            </a:pPr>
            <a:r>
              <a:rPr lang="en-US" sz="1600" b="1" dirty="0"/>
              <a:t>Elections</a:t>
            </a:r>
            <a:endParaRPr lang="en-US" sz="1600" dirty="0"/>
          </a:p>
          <a:p>
            <a:pPr marL="457200" lvl="0" indent="-457200">
              <a:buFont typeface="+mj-lt"/>
              <a:buAutoNum type="arabicPeriod"/>
            </a:pPr>
            <a:r>
              <a:rPr lang="en-US" sz="1600" b="1" dirty="0"/>
              <a:t>Good and Welfare</a:t>
            </a:r>
            <a:endParaRPr lang="en-US" sz="1600" dirty="0"/>
          </a:p>
          <a:p>
            <a:pPr marL="457200" lvl="0" indent="-457200">
              <a:buFont typeface="+mj-lt"/>
              <a:buAutoNum type="arabicPeriod"/>
            </a:pPr>
            <a:r>
              <a:rPr lang="en-US" sz="1600" b="1" dirty="0"/>
              <a:t>Adjournment</a:t>
            </a:r>
            <a:endParaRPr lang="en-US" sz="1600" dirty="0"/>
          </a:p>
        </p:txBody>
      </p:sp>
    </p:spTree>
    <p:extLst>
      <p:ext uri="{BB962C8B-B14F-4D97-AF65-F5344CB8AC3E}">
        <p14:creationId xmlns:p14="http://schemas.microsoft.com/office/powerpoint/2010/main" val="142970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r>
              <a:rPr lang="en-US" sz="3200" b="1" i="1" u="sng" dirty="0"/>
              <a:t>Architectural  Control  Committee</a:t>
            </a:r>
          </a:p>
        </p:txBody>
      </p:sp>
      <p:sp>
        <p:nvSpPr>
          <p:cNvPr id="3" name="Content Placeholder 2"/>
          <p:cNvSpPr>
            <a:spLocks noGrp="1"/>
          </p:cNvSpPr>
          <p:nvPr>
            <p:ph idx="1"/>
          </p:nvPr>
        </p:nvSpPr>
        <p:spPr>
          <a:xfrm>
            <a:off x="609600" y="990600"/>
            <a:ext cx="8229600" cy="5715000"/>
          </a:xfrm>
        </p:spPr>
        <p:txBody>
          <a:bodyPr>
            <a:normAutofit fontScale="70000" lnSpcReduction="20000"/>
          </a:bodyPr>
          <a:lstStyle/>
          <a:p>
            <a:pPr marL="0" indent="0" rtl="0">
              <a:spcBef>
                <a:spcPts val="0"/>
              </a:spcBef>
              <a:spcAft>
                <a:spcPts val="0"/>
              </a:spcAft>
              <a:buNone/>
            </a:pPr>
            <a:r>
              <a:rPr lang="en-US" sz="1800" b="0" i="0" u="none" strike="noStrike" dirty="0">
                <a:solidFill>
                  <a:srgbClr val="26282A"/>
                </a:solidFill>
                <a:effectLst/>
                <a:latin typeface="Arial" panose="020B0604020202020204" pitchFamily="34" charset="0"/>
              </a:rPr>
              <a:t>1.</a:t>
            </a:r>
            <a:r>
              <a:rPr lang="en-US" sz="1800" b="0" i="0" u="none" strike="noStrike" dirty="0">
                <a:solidFill>
                  <a:srgbClr val="000000"/>
                </a:solidFill>
                <a:effectLst/>
                <a:latin typeface="Calibri" panose="020F0502020204030204" pitchFamily="34" charset="0"/>
              </a:rPr>
              <a:t>CONSTRUCTION APPLICATION APPROVALS</a:t>
            </a:r>
            <a:endParaRPr lang="en-US" sz="1400" dirty="0"/>
          </a:p>
          <a:p>
            <a:pPr rtl="0">
              <a:spcBef>
                <a:spcPts val="0"/>
              </a:spcBef>
              <a:spcAft>
                <a:spcPts val="0"/>
              </a:spcAft>
            </a:pPr>
            <a:r>
              <a:rPr lang="en-US" sz="1700" b="0" i="0" u="none" strike="noStrike" dirty="0">
                <a:solidFill>
                  <a:srgbClr val="CD232C"/>
                </a:solidFill>
                <a:effectLst/>
                <a:latin typeface="Calibri" panose="020F0502020204030204" pitchFamily="34" charset="0"/>
              </a:rPr>
              <a:t>Hawthorne (Pelican Point):</a:t>
            </a:r>
            <a:r>
              <a:rPr lang="en-US" sz="1700" dirty="0">
                <a:solidFill>
                  <a:srgbClr val="CD232C"/>
                </a:solidFill>
                <a:latin typeface="Calibri" panose="020F0502020204030204" pitchFamily="34" charset="0"/>
              </a:rPr>
              <a:t>  Timeline extension for home completion &amp; addition of deck (completed)</a:t>
            </a:r>
            <a:endParaRPr lang="en-US" sz="1700" b="0" i="0" u="none" strike="noStrike" dirty="0">
              <a:solidFill>
                <a:srgbClr val="000000"/>
              </a:solidFill>
              <a:effectLst/>
              <a:latin typeface="Helvetica Neue"/>
            </a:endParaRPr>
          </a:p>
          <a:p>
            <a:pPr rtl="0" fontAlgn="base">
              <a:spcBef>
                <a:spcPts val="0"/>
              </a:spcBef>
              <a:spcAft>
                <a:spcPts val="0"/>
              </a:spcAft>
              <a:buFont typeface="Arial" panose="020B0604020202020204" pitchFamily="34" charset="0"/>
              <a:buChar char="•"/>
            </a:pPr>
            <a:r>
              <a:rPr lang="en-US" sz="1700" dirty="0">
                <a:solidFill>
                  <a:srgbClr val="CD232C"/>
                </a:solidFill>
                <a:latin typeface="Calibri" panose="020F0502020204030204" pitchFamily="34" charset="0"/>
              </a:rPr>
              <a:t>Landry (Shadow Oaks):  New home construction (not started)</a:t>
            </a:r>
            <a:endParaRPr lang="en-US" sz="1700" b="0" i="0" u="none" strike="noStrike" dirty="0">
              <a:solidFill>
                <a:srgbClr val="000000"/>
              </a:solidFill>
              <a:effectLst/>
              <a:latin typeface="Helvetica Neue"/>
            </a:endParaRPr>
          </a:p>
          <a:p>
            <a:pPr rtl="0" fontAlgn="base">
              <a:spcBef>
                <a:spcPts val="0"/>
              </a:spcBef>
              <a:spcAft>
                <a:spcPts val="0"/>
              </a:spcAft>
              <a:buFont typeface="Arial" panose="020B0604020202020204" pitchFamily="34" charset="0"/>
              <a:buChar char="•"/>
            </a:pPr>
            <a:r>
              <a:rPr lang="en-US" sz="1700" dirty="0">
                <a:solidFill>
                  <a:srgbClr val="CD232C"/>
                </a:solidFill>
                <a:latin typeface="Calibri" panose="020F0502020204030204" pitchFamily="34" charset="0"/>
              </a:rPr>
              <a:t>Frye (Pelican Point):  Retaining wall (completed)</a:t>
            </a:r>
            <a:endParaRPr lang="en-US" sz="1700" b="0" i="0" u="none" strike="noStrike" dirty="0">
              <a:solidFill>
                <a:srgbClr val="000000"/>
              </a:solidFill>
              <a:effectLst/>
              <a:latin typeface="Helvetica Neue"/>
            </a:endParaRPr>
          </a:p>
          <a:p>
            <a:pPr rtl="0" fontAlgn="base">
              <a:spcBef>
                <a:spcPts val="0"/>
              </a:spcBef>
              <a:spcAft>
                <a:spcPts val="0"/>
              </a:spcAft>
              <a:buFont typeface="Arial" panose="020B0604020202020204" pitchFamily="34" charset="0"/>
              <a:buChar char="•"/>
            </a:pPr>
            <a:r>
              <a:rPr lang="en-US" sz="1700" dirty="0" err="1">
                <a:solidFill>
                  <a:srgbClr val="CD232C"/>
                </a:solidFill>
                <a:latin typeface="Calibri" panose="020F0502020204030204" pitchFamily="34" charset="0"/>
              </a:rPr>
              <a:t>Geisendorff</a:t>
            </a:r>
            <a:r>
              <a:rPr lang="en-US" sz="1700" dirty="0">
                <a:solidFill>
                  <a:srgbClr val="CD232C"/>
                </a:solidFill>
                <a:latin typeface="Calibri" panose="020F0502020204030204" pitchFamily="34" charset="0"/>
              </a:rPr>
              <a:t> (April Cove):  Roof extension over deck &amp; fence (completed)</a:t>
            </a:r>
            <a:endParaRPr lang="en-US" sz="1700" b="0" i="0" u="none" strike="noStrike" dirty="0">
              <a:solidFill>
                <a:srgbClr val="000000"/>
              </a:solidFill>
              <a:effectLst/>
              <a:latin typeface="Helvetica Neue"/>
            </a:endParaRPr>
          </a:p>
          <a:p>
            <a:pPr rtl="0" fontAlgn="base">
              <a:spcBef>
                <a:spcPts val="0"/>
              </a:spcBef>
              <a:spcAft>
                <a:spcPts val="0"/>
              </a:spcAft>
              <a:buFont typeface="Arial" panose="020B0604020202020204" pitchFamily="34" charset="0"/>
              <a:buChar char="•"/>
            </a:pPr>
            <a:r>
              <a:rPr lang="en-US" sz="1700" dirty="0">
                <a:solidFill>
                  <a:srgbClr val="CD232C"/>
                </a:solidFill>
                <a:latin typeface="Calibri" panose="020F0502020204030204" pitchFamily="34" charset="0"/>
              </a:rPr>
              <a:t>Mitch/</a:t>
            </a:r>
            <a:r>
              <a:rPr lang="en-US" sz="1700" dirty="0" err="1">
                <a:solidFill>
                  <a:srgbClr val="CD232C"/>
                </a:solidFill>
                <a:latin typeface="Calibri" panose="020F0502020204030204" pitchFamily="34" charset="0"/>
              </a:rPr>
              <a:t>McKahan</a:t>
            </a:r>
            <a:r>
              <a:rPr lang="en-US" sz="1700" dirty="0">
                <a:solidFill>
                  <a:srgbClr val="CD232C"/>
                </a:solidFill>
                <a:latin typeface="Calibri" panose="020F0502020204030204" pitchFamily="34" charset="0"/>
              </a:rPr>
              <a:t> (Pelican Point):  Deck (completed)</a:t>
            </a:r>
            <a:endParaRPr lang="en-US" sz="1700" b="0" i="0" u="none" strike="noStrike" dirty="0">
              <a:solidFill>
                <a:srgbClr val="000000"/>
              </a:solidFill>
              <a:effectLst/>
              <a:latin typeface="Helvetica Neue"/>
            </a:endParaRPr>
          </a:p>
          <a:p>
            <a:pPr rtl="0" fontAlgn="base">
              <a:spcBef>
                <a:spcPts val="0"/>
              </a:spcBef>
              <a:spcAft>
                <a:spcPts val="0"/>
              </a:spcAft>
              <a:buFont typeface="Arial" panose="020B0604020202020204" pitchFamily="34" charset="0"/>
              <a:buChar char="•"/>
            </a:pPr>
            <a:r>
              <a:rPr lang="en-US" sz="1700" dirty="0">
                <a:solidFill>
                  <a:srgbClr val="CD232C"/>
                </a:solidFill>
                <a:latin typeface="Calibri" panose="020F0502020204030204" pitchFamily="34" charset="0"/>
              </a:rPr>
              <a:t>Chamberlain (Highview Circle):  Fence (not yet begun) </a:t>
            </a:r>
            <a:endParaRPr lang="en-US" sz="1700" b="0" i="0" u="none" strike="noStrike" dirty="0">
              <a:solidFill>
                <a:srgbClr val="000000"/>
              </a:solidFill>
              <a:effectLst/>
              <a:latin typeface="Helvetica Neue"/>
            </a:endParaRPr>
          </a:p>
          <a:p>
            <a:pPr marL="227965" rtl="0">
              <a:spcBef>
                <a:spcPts val="0"/>
              </a:spcBef>
              <a:spcAft>
                <a:spcPts val="0"/>
              </a:spcAft>
            </a:pPr>
            <a:r>
              <a:rPr lang="en-US" sz="1700" b="0" i="0" u="none" strike="noStrike" dirty="0">
                <a:effectLst/>
                <a:latin typeface="Calibri" panose="020F0502020204030204" pitchFamily="34" charset="0"/>
              </a:rPr>
              <a:t>Pending:</a:t>
            </a:r>
            <a:endParaRPr lang="en-US" sz="1700" b="0" dirty="0">
              <a:effectLst/>
            </a:endParaRPr>
          </a:p>
          <a:p>
            <a:pPr rtl="0" fontAlgn="base">
              <a:spcBef>
                <a:spcPts val="0"/>
              </a:spcBef>
              <a:spcAft>
                <a:spcPts val="0"/>
              </a:spcAft>
              <a:buFont typeface="Arial" panose="020B0604020202020204" pitchFamily="34" charset="0"/>
              <a:buChar char="•"/>
            </a:pPr>
            <a:r>
              <a:rPr lang="en-US" sz="1700" b="0" i="0" u="none" strike="noStrike" dirty="0">
                <a:solidFill>
                  <a:srgbClr val="CD232C"/>
                </a:solidFill>
                <a:effectLst/>
                <a:latin typeface="Calibri" panose="020F0502020204030204" pitchFamily="34" charset="0"/>
              </a:rPr>
              <a:t>Ellington (April Cove @ Pelican Point):  New home – Approval pending drainage plan</a:t>
            </a:r>
            <a:endParaRPr lang="en-US" sz="1700" b="0" i="0" u="none" strike="noStrike" dirty="0">
              <a:solidFill>
                <a:srgbClr val="000000"/>
              </a:solidFill>
              <a:effectLst/>
              <a:latin typeface="Helvetica Neue"/>
            </a:endParaRPr>
          </a:p>
          <a:p>
            <a:pPr rtl="0" fontAlgn="base">
              <a:spcBef>
                <a:spcPts val="0"/>
              </a:spcBef>
              <a:spcAft>
                <a:spcPts val="0"/>
              </a:spcAft>
              <a:buFont typeface="Arial" panose="020B0604020202020204" pitchFamily="34" charset="0"/>
              <a:buChar char="•"/>
            </a:pPr>
            <a:r>
              <a:rPr lang="en-US" sz="1700" b="0" i="0" u="none" strike="noStrike" dirty="0">
                <a:solidFill>
                  <a:srgbClr val="CD232C"/>
                </a:solidFill>
                <a:effectLst/>
                <a:latin typeface="Calibri" panose="020F0502020204030204" pitchFamily="34" charset="0"/>
              </a:rPr>
              <a:t>Landry (Shadow Oaks): Split rail fence</a:t>
            </a:r>
            <a:endParaRPr lang="en-US" sz="1700" b="0" i="0" u="none" strike="noStrike" dirty="0">
              <a:solidFill>
                <a:srgbClr val="000000"/>
              </a:solidFill>
              <a:effectLst/>
              <a:latin typeface="Helvetica Neue"/>
            </a:endParaRPr>
          </a:p>
          <a:p>
            <a:pPr marL="0" indent="0" rtl="0">
              <a:spcBef>
                <a:spcPts val="0"/>
              </a:spcBef>
              <a:spcAft>
                <a:spcPts val="0"/>
              </a:spcAft>
              <a:buNone/>
            </a:pPr>
            <a:endParaRPr lang="en-US" sz="1700" b="0" i="0" u="none" strike="noStrike" dirty="0">
              <a:solidFill>
                <a:srgbClr val="26282A"/>
              </a:solidFill>
              <a:effectLst/>
              <a:latin typeface="Arial" panose="020B0604020202020204" pitchFamily="34" charset="0"/>
            </a:endParaRPr>
          </a:p>
          <a:p>
            <a:pPr marL="0" indent="0" rtl="0">
              <a:spcBef>
                <a:spcPts val="0"/>
              </a:spcBef>
              <a:spcAft>
                <a:spcPts val="0"/>
              </a:spcAft>
              <a:buNone/>
            </a:pPr>
            <a:r>
              <a:rPr lang="en-US" sz="1800" b="0" i="0" u="none" strike="noStrike" dirty="0">
                <a:solidFill>
                  <a:srgbClr val="26282A"/>
                </a:solidFill>
                <a:effectLst/>
                <a:latin typeface="Arial" panose="020B0604020202020204" pitchFamily="34" charset="0"/>
              </a:rPr>
              <a:t>2.</a:t>
            </a:r>
            <a:r>
              <a:rPr lang="en-US" sz="1800" b="0" i="0" u="none" strike="noStrike" dirty="0">
                <a:solidFill>
                  <a:srgbClr val="000000"/>
                </a:solidFill>
                <a:effectLst/>
                <a:latin typeface="Calibri" panose="020F0502020204030204" pitchFamily="34" charset="0"/>
              </a:rPr>
              <a:t>CONSTRUCTION INQUIRIES</a:t>
            </a:r>
            <a:endParaRPr lang="en-US" sz="1400" b="0" dirty="0">
              <a:effectLst/>
            </a:endParaRPr>
          </a:p>
          <a:p>
            <a:pPr rtl="0" fontAlgn="base">
              <a:spcBef>
                <a:spcPts val="0"/>
              </a:spcBef>
              <a:spcAft>
                <a:spcPts val="0"/>
              </a:spcAft>
              <a:buFont typeface="Arial" panose="020B0604020202020204" pitchFamily="34" charset="0"/>
              <a:buChar char="•"/>
            </a:pPr>
            <a:r>
              <a:rPr lang="en-US" sz="1700" dirty="0">
                <a:solidFill>
                  <a:srgbClr val="CD232C"/>
                </a:solidFill>
                <a:latin typeface="Calibri" panose="020F0502020204030204" pitchFamily="34" charset="0"/>
              </a:rPr>
              <a:t>Jacobs (Highview Circle):  Exterior finish of structures, addition of garage, &amp; setback</a:t>
            </a:r>
            <a:endParaRPr lang="en-US" sz="1700" b="0" i="0" u="none" strike="noStrike" dirty="0">
              <a:solidFill>
                <a:srgbClr val="000000"/>
              </a:solidFill>
              <a:effectLst/>
              <a:latin typeface="Helvetica Neue"/>
            </a:endParaRPr>
          </a:p>
          <a:p>
            <a:pPr rtl="0" fontAlgn="base">
              <a:spcBef>
                <a:spcPts val="0"/>
              </a:spcBef>
              <a:spcAft>
                <a:spcPts val="0"/>
              </a:spcAft>
              <a:buFont typeface="Arial" panose="020B0604020202020204" pitchFamily="34" charset="0"/>
              <a:buChar char="•"/>
            </a:pPr>
            <a:r>
              <a:rPr lang="en-US" sz="1700" b="0" i="0" u="none" strike="noStrike" dirty="0">
                <a:solidFill>
                  <a:srgbClr val="CD232C"/>
                </a:solidFill>
                <a:effectLst/>
                <a:latin typeface="Calibri" panose="020F0502020204030204" pitchFamily="34" charset="0"/>
              </a:rPr>
              <a:t>Wilkinson (Pelican Point):  </a:t>
            </a:r>
            <a:r>
              <a:rPr lang="en-US" sz="1700" dirty="0">
                <a:solidFill>
                  <a:srgbClr val="CD232C"/>
                </a:solidFill>
                <a:latin typeface="Calibri" panose="020F0502020204030204" pitchFamily="34" charset="0"/>
              </a:rPr>
              <a:t>Garage &amp; pergola</a:t>
            </a:r>
            <a:endParaRPr lang="en-US" sz="1700" b="0" i="0" u="none" strike="noStrike" dirty="0">
              <a:solidFill>
                <a:srgbClr val="000000"/>
              </a:solidFill>
              <a:effectLst/>
              <a:latin typeface="Helvetica Neue"/>
            </a:endParaRPr>
          </a:p>
          <a:p>
            <a:pPr rtl="0" fontAlgn="base">
              <a:spcBef>
                <a:spcPts val="0"/>
              </a:spcBef>
              <a:spcAft>
                <a:spcPts val="0"/>
              </a:spcAft>
              <a:buFont typeface="Arial" panose="020B0604020202020204" pitchFamily="34" charset="0"/>
              <a:buChar char="•"/>
            </a:pPr>
            <a:r>
              <a:rPr lang="en-US" sz="1700" dirty="0" err="1">
                <a:solidFill>
                  <a:srgbClr val="CD232C"/>
                </a:solidFill>
                <a:latin typeface="Calibri" panose="020F0502020204030204" pitchFamily="34" charset="0"/>
              </a:rPr>
              <a:t>Weisburg</a:t>
            </a:r>
            <a:r>
              <a:rPr lang="en-US" sz="1700" dirty="0">
                <a:solidFill>
                  <a:srgbClr val="CD232C"/>
                </a:solidFill>
                <a:latin typeface="Calibri" panose="020F0502020204030204" pitchFamily="34" charset="0"/>
              </a:rPr>
              <a:t> Pelican Point):  </a:t>
            </a:r>
            <a:r>
              <a:rPr lang="en-US" sz="1700" b="0" i="0" u="none" strike="noStrike" dirty="0">
                <a:solidFill>
                  <a:srgbClr val="CD232C"/>
                </a:solidFill>
                <a:effectLst/>
                <a:latin typeface="Calibri" panose="020F0502020204030204" pitchFamily="34" charset="0"/>
              </a:rPr>
              <a:t>Retaining wall/Landscape</a:t>
            </a:r>
            <a:endParaRPr lang="en-US" sz="1700" b="0" i="0" u="none" strike="noStrike" dirty="0">
              <a:solidFill>
                <a:srgbClr val="000000"/>
              </a:solidFill>
              <a:effectLst/>
              <a:latin typeface="Helvetica Neue"/>
            </a:endParaRPr>
          </a:p>
          <a:p>
            <a:pPr marL="0" indent="0" rtl="0">
              <a:spcBef>
                <a:spcPts val="0"/>
              </a:spcBef>
              <a:spcAft>
                <a:spcPts val="0"/>
              </a:spcAft>
              <a:buNone/>
            </a:pPr>
            <a:endParaRPr lang="en-US" sz="1800" b="0" i="0" u="none" strike="noStrike" dirty="0">
              <a:solidFill>
                <a:srgbClr val="26282A"/>
              </a:solidFill>
              <a:effectLst/>
              <a:latin typeface="Arial" panose="020B0604020202020204" pitchFamily="34" charset="0"/>
            </a:endParaRPr>
          </a:p>
          <a:p>
            <a:pPr marL="0" indent="0" rtl="0">
              <a:spcBef>
                <a:spcPts val="0"/>
              </a:spcBef>
              <a:spcAft>
                <a:spcPts val="0"/>
              </a:spcAft>
              <a:buNone/>
            </a:pPr>
            <a:r>
              <a:rPr lang="en-US" sz="1800" b="0" i="0" u="none" strike="noStrike" dirty="0">
                <a:solidFill>
                  <a:srgbClr val="26282A"/>
                </a:solidFill>
                <a:effectLst/>
                <a:latin typeface="Arial" panose="020B0604020202020204" pitchFamily="34" charset="0"/>
              </a:rPr>
              <a:t>3.</a:t>
            </a:r>
            <a:r>
              <a:rPr lang="en-US" sz="1800" b="0" i="0" u="none" strike="noStrike" dirty="0">
                <a:solidFill>
                  <a:srgbClr val="000000"/>
                </a:solidFill>
                <a:effectLst/>
                <a:latin typeface="Calibri" panose="020F0502020204030204" pitchFamily="34" charset="0"/>
              </a:rPr>
              <a:t>ACC COMPLIANCE LETTERS</a:t>
            </a:r>
            <a:endParaRPr lang="en-US" sz="1400" b="0" dirty="0">
              <a:effectLst/>
            </a:endParaRPr>
          </a:p>
          <a:p>
            <a:pPr rtl="0">
              <a:spcBef>
                <a:spcPts val="0"/>
              </a:spcBef>
              <a:spcAft>
                <a:spcPts val="0"/>
              </a:spcAft>
            </a:pPr>
            <a:r>
              <a:rPr lang="en-US" sz="1800" b="0" i="0" u="none" strike="noStrike" dirty="0">
                <a:solidFill>
                  <a:srgbClr val="CD232C"/>
                </a:solidFill>
                <a:effectLst/>
                <a:latin typeface="Calibri" panose="020F0502020204030204" pitchFamily="34" charset="0"/>
              </a:rPr>
              <a:t> </a:t>
            </a:r>
            <a:r>
              <a:rPr lang="en-US" sz="1700" b="0" i="0" u="none" strike="noStrike" dirty="0">
                <a:solidFill>
                  <a:srgbClr val="CD232C"/>
                </a:solidFill>
                <a:effectLst/>
                <a:latin typeface="Calibri" panose="020F0502020204030204" pitchFamily="34" charset="0"/>
              </a:rPr>
              <a:t>None</a:t>
            </a:r>
            <a:endParaRPr lang="en-US" sz="1700" b="0" dirty="0">
              <a:effectLst/>
            </a:endParaRPr>
          </a:p>
          <a:p>
            <a:pPr marL="0" indent="0" rtl="0">
              <a:spcBef>
                <a:spcPts val="0"/>
              </a:spcBef>
              <a:spcAft>
                <a:spcPts val="0"/>
              </a:spcAft>
              <a:buNone/>
            </a:pPr>
            <a:endParaRPr lang="en-US" sz="1800" b="0" i="0" u="none" strike="noStrike" dirty="0">
              <a:solidFill>
                <a:srgbClr val="26282A"/>
              </a:solidFill>
              <a:effectLst/>
              <a:latin typeface="Arial" panose="020B0604020202020204" pitchFamily="34" charset="0"/>
            </a:endParaRPr>
          </a:p>
          <a:p>
            <a:pPr marL="0" indent="0" rtl="0">
              <a:spcBef>
                <a:spcPts val="0"/>
              </a:spcBef>
              <a:spcAft>
                <a:spcPts val="0"/>
              </a:spcAft>
              <a:buNone/>
            </a:pPr>
            <a:r>
              <a:rPr lang="en-US" sz="1800" b="0" i="0" u="none" strike="noStrike" dirty="0">
                <a:solidFill>
                  <a:srgbClr val="26282A"/>
                </a:solidFill>
                <a:effectLst/>
                <a:latin typeface="Arial" panose="020B0604020202020204" pitchFamily="34" charset="0"/>
              </a:rPr>
              <a:t>4.</a:t>
            </a:r>
            <a:r>
              <a:rPr lang="en-US" sz="1800" b="0" i="0" u="none" strike="noStrike" dirty="0">
                <a:solidFill>
                  <a:srgbClr val="000000"/>
                </a:solidFill>
                <a:effectLst/>
                <a:latin typeface="Calibri" panose="020F0502020204030204" pitchFamily="34" charset="0"/>
              </a:rPr>
              <a:t>FUTURE HOME CONSTRUCTION</a:t>
            </a:r>
            <a:endParaRPr lang="en-US" sz="1400" b="0" dirty="0">
              <a:effectLst/>
            </a:endParaRPr>
          </a:p>
          <a:p>
            <a:pPr rtl="0" fontAlgn="base">
              <a:spcBef>
                <a:spcPts val="0"/>
              </a:spcBef>
              <a:spcAft>
                <a:spcPts val="0"/>
              </a:spcAft>
              <a:buFont typeface="Arial" panose="020B0604020202020204" pitchFamily="34" charset="0"/>
              <a:buChar char="•"/>
            </a:pPr>
            <a:r>
              <a:rPr lang="en-US" sz="1700" dirty="0">
                <a:solidFill>
                  <a:srgbClr val="CD232C"/>
                </a:solidFill>
                <a:latin typeface="Calibri" panose="020F0502020204030204" pitchFamily="34" charset="0"/>
              </a:rPr>
              <a:t>None</a:t>
            </a:r>
            <a:endParaRPr lang="en-US" sz="1700" b="0" i="0" u="none" strike="noStrike" dirty="0">
              <a:solidFill>
                <a:srgbClr val="000000"/>
              </a:solidFill>
              <a:effectLst/>
              <a:latin typeface="Helvetica Neue"/>
            </a:endParaRPr>
          </a:p>
          <a:p>
            <a:pPr marL="0" indent="0" rtl="0">
              <a:spcBef>
                <a:spcPts val="0"/>
              </a:spcBef>
              <a:spcAft>
                <a:spcPts val="0"/>
              </a:spcAft>
              <a:buNone/>
            </a:pPr>
            <a:endParaRPr lang="en-US" sz="1800" b="0" i="0" u="none" strike="noStrike" dirty="0">
              <a:solidFill>
                <a:srgbClr val="26282A"/>
              </a:solidFill>
              <a:effectLst/>
              <a:latin typeface="Arial" panose="020B0604020202020204" pitchFamily="34" charset="0"/>
            </a:endParaRPr>
          </a:p>
          <a:p>
            <a:pPr marL="0" indent="0" rtl="0">
              <a:spcBef>
                <a:spcPts val="0"/>
              </a:spcBef>
              <a:spcAft>
                <a:spcPts val="0"/>
              </a:spcAft>
              <a:buNone/>
            </a:pPr>
            <a:r>
              <a:rPr lang="en-US" sz="1800" b="0" i="0" u="none" strike="noStrike" dirty="0">
                <a:solidFill>
                  <a:srgbClr val="26282A"/>
                </a:solidFill>
                <a:effectLst/>
                <a:latin typeface="Arial" panose="020B0604020202020204" pitchFamily="34" charset="0"/>
              </a:rPr>
              <a:t>5.</a:t>
            </a:r>
            <a:r>
              <a:rPr lang="en-US" sz="1800" b="0" i="0" u="none" strike="noStrike" dirty="0">
                <a:solidFill>
                  <a:srgbClr val="000000"/>
                </a:solidFill>
                <a:effectLst/>
                <a:latin typeface="Calibri" panose="020F0502020204030204" pitchFamily="34" charset="0"/>
              </a:rPr>
              <a:t>CONSTRUCTION REQUIRING ACC APPLICATION APPROVAL</a:t>
            </a:r>
            <a:endParaRPr lang="en-US" sz="1400" b="0" dirty="0">
              <a:effectLst/>
            </a:endParaRPr>
          </a:p>
          <a:p>
            <a:pPr rtl="0" fontAlgn="base">
              <a:spcBef>
                <a:spcPts val="0"/>
              </a:spcBef>
              <a:spcAft>
                <a:spcPts val="0"/>
              </a:spcAft>
              <a:buFont typeface="Arial" panose="020B0604020202020204" pitchFamily="34" charset="0"/>
              <a:buChar char="•"/>
            </a:pPr>
            <a:r>
              <a:rPr lang="en-US" sz="1700" b="0" i="0" u="none" strike="noStrike" dirty="0">
                <a:solidFill>
                  <a:srgbClr val="CD232C"/>
                </a:solidFill>
                <a:effectLst/>
                <a:latin typeface="Calibri" panose="020F0502020204030204" pitchFamily="34" charset="0"/>
              </a:rPr>
              <a:t>New structures (building, fence, deck, gazebo, carport, etc.)</a:t>
            </a:r>
            <a:endParaRPr lang="en-US" sz="1700" b="0" i="0" u="none" strike="noStrike" dirty="0">
              <a:solidFill>
                <a:srgbClr val="000000"/>
              </a:solidFill>
              <a:effectLst/>
              <a:latin typeface="Helvetica Neue"/>
            </a:endParaRPr>
          </a:p>
          <a:p>
            <a:pPr rtl="0" fontAlgn="base">
              <a:spcBef>
                <a:spcPts val="0"/>
              </a:spcBef>
              <a:spcAft>
                <a:spcPts val="0"/>
              </a:spcAft>
              <a:buFont typeface="Arial" panose="020B0604020202020204" pitchFamily="34" charset="0"/>
              <a:buChar char="•"/>
            </a:pPr>
            <a:r>
              <a:rPr lang="en-US" sz="1700" b="0" i="0" u="none" strike="noStrike" dirty="0">
                <a:solidFill>
                  <a:srgbClr val="CD232C"/>
                </a:solidFill>
                <a:effectLst/>
                <a:latin typeface="Calibri" panose="020F0502020204030204" pitchFamily="34" charset="0"/>
              </a:rPr>
              <a:t>Additions to existing structures (changing the footprint of any structure, enclosing an exterior space, etc.)</a:t>
            </a:r>
            <a:endParaRPr lang="en-US" sz="1700" b="0" i="0" u="none" strike="noStrike" dirty="0">
              <a:solidFill>
                <a:srgbClr val="000000"/>
              </a:solidFill>
              <a:effectLst/>
              <a:latin typeface="Helvetica Neue"/>
            </a:endParaRPr>
          </a:p>
          <a:p>
            <a:pPr marL="0" indent="0" rtl="0">
              <a:spcBef>
                <a:spcPts val="0"/>
              </a:spcBef>
              <a:spcAft>
                <a:spcPts val="0"/>
              </a:spcAft>
              <a:buNone/>
            </a:pPr>
            <a:endParaRPr lang="en-US" sz="1700" b="0" i="0" u="none" strike="noStrike" dirty="0">
              <a:solidFill>
                <a:srgbClr val="26282A"/>
              </a:solidFill>
              <a:effectLst/>
              <a:latin typeface="Arial" panose="020B0604020202020204" pitchFamily="34" charset="0"/>
            </a:endParaRPr>
          </a:p>
          <a:p>
            <a:pPr marL="0" indent="0" rtl="0">
              <a:spcBef>
                <a:spcPts val="0"/>
              </a:spcBef>
              <a:spcAft>
                <a:spcPts val="0"/>
              </a:spcAft>
              <a:buNone/>
            </a:pPr>
            <a:r>
              <a:rPr lang="en-US" sz="1800" b="0" i="0" u="none" strike="noStrike" dirty="0">
                <a:solidFill>
                  <a:srgbClr val="26282A"/>
                </a:solidFill>
                <a:effectLst/>
                <a:latin typeface="Arial" panose="020B0604020202020204" pitchFamily="34" charset="0"/>
              </a:rPr>
              <a:t>6.</a:t>
            </a:r>
            <a:r>
              <a:rPr lang="en-US" sz="1800" b="0" i="0" u="none" strike="noStrike" dirty="0">
                <a:solidFill>
                  <a:srgbClr val="000000"/>
                </a:solidFill>
                <a:effectLst/>
                <a:latin typeface="Calibri" panose="020F0502020204030204" pitchFamily="34" charset="0"/>
              </a:rPr>
              <a:t>PROPOSED NEW CONSTRUCTION MATERIALS</a:t>
            </a:r>
            <a:endParaRPr lang="en-US" sz="1400" b="0" dirty="0">
              <a:effectLst/>
            </a:endParaRPr>
          </a:p>
          <a:p>
            <a:pPr rtl="0">
              <a:spcBef>
                <a:spcPts val="0"/>
              </a:spcBef>
              <a:spcAft>
                <a:spcPts val="0"/>
              </a:spcAft>
            </a:pPr>
            <a:r>
              <a:rPr lang="en-US" sz="1800" b="0" i="0" u="none" strike="noStrike" dirty="0">
                <a:solidFill>
                  <a:srgbClr val="CD232C"/>
                </a:solidFill>
                <a:effectLst/>
                <a:latin typeface="Calibri" panose="020F0502020204030204" pitchFamily="34" charset="0"/>
              </a:rPr>
              <a:t> </a:t>
            </a:r>
            <a:r>
              <a:rPr lang="en-US" sz="1700" b="0" i="0" u="none" strike="noStrike" dirty="0">
                <a:solidFill>
                  <a:srgbClr val="CD232C"/>
                </a:solidFill>
                <a:effectLst/>
                <a:latin typeface="Calibri" panose="020F0502020204030204" pitchFamily="34" charset="0"/>
              </a:rPr>
              <a:t>None</a:t>
            </a:r>
          </a:p>
          <a:p>
            <a:pPr marL="0" indent="0" rtl="0">
              <a:spcBef>
                <a:spcPts val="0"/>
              </a:spcBef>
              <a:spcAft>
                <a:spcPts val="0"/>
              </a:spcAft>
              <a:buNone/>
            </a:pPr>
            <a:endParaRPr lang="en-US" sz="1700" dirty="0">
              <a:solidFill>
                <a:srgbClr val="CD232C"/>
              </a:solidFill>
              <a:latin typeface="Calibri" panose="020F0502020204030204" pitchFamily="34" charset="0"/>
            </a:endParaRPr>
          </a:p>
          <a:p>
            <a:pPr marL="0" indent="0" rtl="0">
              <a:spcBef>
                <a:spcPts val="0"/>
              </a:spcBef>
              <a:spcAft>
                <a:spcPts val="0"/>
              </a:spcAft>
              <a:buNone/>
            </a:pPr>
            <a:r>
              <a:rPr lang="en-US" sz="1700" b="1" dirty="0">
                <a:latin typeface="Calibri" panose="020F0502020204030204" pitchFamily="34" charset="0"/>
              </a:rPr>
              <a:t>7. NEW APPLICATION FORMS</a:t>
            </a:r>
          </a:p>
          <a:p>
            <a:pPr>
              <a:spcBef>
                <a:spcPts val="0"/>
              </a:spcBef>
            </a:pPr>
            <a:r>
              <a:rPr lang="en-US" sz="1700" dirty="0">
                <a:solidFill>
                  <a:srgbClr val="FF0000"/>
                </a:solidFill>
                <a:latin typeface="Calibri" panose="020F0502020204030204" pitchFamily="34" charset="0"/>
              </a:rPr>
              <a:t>Fence Construction</a:t>
            </a:r>
          </a:p>
          <a:p>
            <a:pPr>
              <a:spcBef>
                <a:spcPts val="0"/>
              </a:spcBef>
            </a:pPr>
            <a:r>
              <a:rPr lang="en-US" sz="1700" b="0" dirty="0">
                <a:solidFill>
                  <a:srgbClr val="FF0000"/>
                </a:solidFill>
                <a:effectLst/>
                <a:latin typeface="Calibri" panose="020F0502020204030204" pitchFamily="34" charset="0"/>
              </a:rPr>
              <a:t>Retaining Wall Construction</a:t>
            </a:r>
          </a:p>
          <a:p>
            <a:pPr>
              <a:spcBef>
                <a:spcPts val="0"/>
              </a:spcBef>
            </a:pPr>
            <a:r>
              <a:rPr lang="en-US" sz="1700" dirty="0">
                <a:solidFill>
                  <a:srgbClr val="FF0000"/>
                </a:solidFill>
                <a:latin typeface="Calibri" panose="020F0502020204030204" pitchFamily="34" charset="0"/>
              </a:rPr>
              <a:t>Swimming Pool Construction</a:t>
            </a:r>
            <a:endParaRPr lang="en-US" sz="1700" b="0" dirty="0">
              <a:solidFill>
                <a:srgbClr val="FF0000"/>
              </a:solidFill>
              <a:effectLst/>
            </a:endParaRPr>
          </a:p>
          <a:p>
            <a:pPr marL="0" indent="0">
              <a:buNone/>
            </a:pPr>
            <a:br>
              <a:rPr lang="en-US" sz="1400" b="0" dirty="0">
                <a:effectLst/>
              </a:rPr>
            </a:br>
            <a:endParaRPr lang="en-US" sz="2400" dirty="0"/>
          </a:p>
        </p:txBody>
      </p:sp>
    </p:spTree>
    <p:extLst>
      <p:ext uri="{BB962C8B-B14F-4D97-AF65-F5344CB8AC3E}">
        <p14:creationId xmlns:p14="http://schemas.microsoft.com/office/powerpoint/2010/main" val="3049556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19D469-1542-4D07-8E6F-042DECDDC0A1}"/>
              </a:ext>
            </a:extLst>
          </p:cNvPr>
          <p:cNvSpPr/>
          <p:nvPr/>
        </p:nvSpPr>
        <p:spPr>
          <a:xfrm>
            <a:off x="486560" y="676208"/>
            <a:ext cx="8170879" cy="1354217"/>
          </a:xfrm>
          <a:prstGeom prst="rect">
            <a:avLst/>
          </a:prstGeom>
        </p:spPr>
        <p:txBody>
          <a:bodyPr wrap="square">
            <a:spAutoFit/>
          </a:bodyPr>
          <a:lstStyle/>
          <a:p>
            <a:pPr defTabSz="457200"/>
            <a:r>
              <a:rPr lang="en-US" sz="2800" b="1" dirty="0">
                <a:solidFill>
                  <a:prstClr val="black"/>
                </a:solidFill>
                <a:cs typeface="Arial" panose="020B0604020202020204" pitchFamily="34" charset="0"/>
              </a:rPr>
              <a:t>Workdays in 2023</a:t>
            </a:r>
          </a:p>
          <a:p>
            <a:pPr lvl="1" defTabSz="457200"/>
            <a:r>
              <a:rPr lang="en-US" dirty="0">
                <a:solidFill>
                  <a:prstClr val="black"/>
                </a:solidFill>
                <a:cs typeface="Arial" panose="020B0604020202020204" pitchFamily="34" charset="0"/>
              </a:rPr>
              <a:t>	- May 14</a:t>
            </a:r>
            <a:r>
              <a:rPr lang="en-US" baseline="30000" dirty="0">
                <a:solidFill>
                  <a:prstClr val="black"/>
                </a:solidFill>
                <a:cs typeface="Arial" panose="020B0604020202020204" pitchFamily="34" charset="0"/>
              </a:rPr>
              <a:t>th </a:t>
            </a:r>
            <a:r>
              <a:rPr lang="en-US" dirty="0">
                <a:solidFill>
                  <a:prstClr val="black"/>
                </a:solidFill>
                <a:cs typeface="Arial" panose="020B0604020202020204" pitchFamily="34" charset="0"/>
              </a:rPr>
              <a:t>  </a:t>
            </a:r>
          </a:p>
          <a:p>
            <a:pPr lvl="1" defTabSz="457200"/>
            <a:r>
              <a:rPr lang="en-US" dirty="0">
                <a:solidFill>
                  <a:prstClr val="black"/>
                </a:solidFill>
                <a:cs typeface="Arial" panose="020B0604020202020204" pitchFamily="34" charset="0"/>
              </a:rPr>
              <a:t>	- Concentrated on the front entrance, storage lot, right of way branch 	   	  clearing and gravel patching the roadways.</a:t>
            </a:r>
          </a:p>
        </p:txBody>
      </p:sp>
      <p:sp>
        <p:nvSpPr>
          <p:cNvPr id="5" name="Title 1">
            <a:extLst>
              <a:ext uri="{FF2B5EF4-FFF2-40B4-BE49-F238E27FC236}">
                <a16:creationId xmlns:a16="http://schemas.microsoft.com/office/drawing/2014/main" id="{D45E4769-61E3-48EA-8BF2-50D2139D2581}"/>
              </a:ext>
            </a:extLst>
          </p:cNvPr>
          <p:cNvSpPr txBox="1">
            <a:spLocks/>
          </p:cNvSpPr>
          <p:nvPr/>
        </p:nvSpPr>
        <p:spPr>
          <a:xfrm>
            <a:off x="0" y="218114"/>
            <a:ext cx="9144000" cy="533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i="1" u="sng" dirty="0">
                <a:solidFill>
                  <a:prstClr val="black"/>
                </a:solidFill>
              </a:rPr>
              <a:t>Maintenance Report</a:t>
            </a:r>
            <a:endParaRPr lang="en-US" sz="4400" dirty="0">
              <a:solidFill>
                <a:prstClr val="black"/>
              </a:solidFill>
            </a:endParaRPr>
          </a:p>
        </p:txBody>
      </p:sp>
      <p:pic>
        <p:nvPicPr>
          <p:cNvPr id="17" name="Picture 16" descr="A picture containing tree, road, outdoor, sky&#10;&#10;Description automatically generated">
            <a:extLst>
              <a:ext uri="{FF2B5EF4-FFF2-40B4-BE49-F238E27FC236}">
                <a16:creationId xmlns:a16="http://schemas.microsoft.com/office/drawing/2014/main" id="{9AD1BCBE-75B3-4A2C-BFD5-5AD2D010DFE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t="32636" b="20314"/>
          <a:stretch/>
        </p:blipFill>
        <p:spPr>
          <a:xfrm>
            <a:off x="2825582" y="5438201"/>
            <a:ext cx="3492834" cy="1232508"/>
          </a:xfrm>
          <a:prstGeom prst="rect">
            <a:avLst/>
          </a:prstGeom>
          <a:ln>
            <a:solidFill>
              <a:schemeClr val="tx1"/>
            </a:solidFill>
          </a:ln>
        </p:spPr>
      </p:pic>
      <p:pic>
        <p:nvPicPr>
          <p:cNvPr id="18" name="Picture 17" descr="A person driving a tractor&#10;&#10;Description automatically generated with low confidence">
            <a:extLst>
              <a:ext uri="{FF2B5EF4-FFF2-40B4-BE49-F238E27FC236}">
                <a16:creationId xmlns:a16="http://schemas.microsoft.com/office/drawing/2014/main" id="{2DCED113-39CC-4D22-8C56-AF76D55D0B3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6541" t="27815" r="23807" b="24777"/>
          <a:stretch/>
        </p:blipFill>
        <p:spPr>
          <a:xfrm>
            <a:off x="2057400" y="3673511"/>
            <a:ext cx="2157013" cy="1285755"/>
          </a:xfrm>
          <a:prstGeom prst="rect">
            <a:avLst/>
          </a:prstGeom>
          <a:ln>
            <a:solidFill>
              <a:schemeClr val="tx1"/>
            </a:solidFill>
          </a:ln>
        </p:spPr>
      </p:pic>
      <p:pic>
        <p:nvPicPr>
          <p:cNvPr id="19" name="Picture 18" descr="A person driving a tractor&#10;&#10;Description automatically generated with medium confidence">
            <a:extLst>
              <a:ext uri="{FF2B5EF4-FFF2-40B4-BE49-F238E27FC236}">
                <a16:creationId xmlns:a16="http://schemas.microsoft.com/office/drawing/2014/main" id="{D48A8094-045E-48E5-B18B-BCBF246DECDD}"/>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9363" t="17033" b="5637"/>
          <a:stretch/>
        </p:blipFill>
        <p:spPr>
          <a:xfrm>
            <a:off x="5562600" y="3917711"/>
            <a:ext cx="2116674" cy="1374356"/>
          </a:xfrm>
          <a:prstGeom prst="rect">
            <a:avLst/>
          </a:prstGeom>
          <a:ln>
            <a:solidFill>
              <a:schemeClr val="tx1"/>
            </a:solidFill>
          </a:ln>
        </p:spPr>
      </p:pic>
      <p:sp>
        <p:nvSpPr>
          <p:cNvPr id="20" name="Text Box 48">
            <a:extLst>
              <a:ext uri="{FF2B5EF4-FFF2-40B4-BE49-F238E27FC236}">
                <a16:creationId xmlns:a16="http://schemas.microsoft.com/office/drawing/2014/main" id="{6E5C4CEF-D344-4A9F-8611-72D3DFC7F642}"/>
              </a:ext>
            </a:extLst>
          </p:cNvPr>
          <p:cNvSpPr txBox="1">
            <a:spLocks noChangeArrowheads="1"/>
          </p:cNvSpPr>
          <p:nvPr/>
        </p:nvSpPr>
        <p:spPr bwMode="auto">
          <a:xfrm>
            <a:off x="609600" y="3048000"/>
            <a:ext cx="3776243" cy="25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0" bIns="0" anchor="t" anchorCtr="0" upright="1">
            <a:noAutofit/>
          </a:bodyPr>
          <a:lstStyle/>
          <a:p>
            <a:endParaRPr lang="en-US" sz="1400" dirty="0">
              <a:ea typeface="Times New Roman" panose="02020603050405020304" pitchFamily="18" charset="0"/>
              <a:cs typeface="Arial" panose="020B0604020202020204" pitchFamily="34" charset="0"/>
            </a:endParaRPr>
          </a:p>
        </p:txBody>
      </p:sp>
      <p:sp>
        <p:nvSpPr>
          <p:cNvPr id="21" name="TextBox 20">
            <a:extLst>
              <a:ext uri="{FF2B5EF4-FFF2-40B4-BE49-F238E27FC236}">
                <a16:creationId xmlns:a16="http://schemas.microsoft.com/office/drawing/2014/main" id="{DCAAF213-D2A5-4797-91F7-9FF9F494BF86}"/>
              </a:ext>
            </a:extLst>
          </p:cNvPr>
          <p:cNvSpPr txBox="1"/>
          <p:nvPr/>
        </p:nvSpPr>
        <p:spPr>
          <a:xfrm>
            <a:off x="457200" y="3048000"/>
            <a:ext cx="3763847" cy="830997"/>
          </a:xfrm>
          <a:prstGeom prst="rect">
            <a:avLst/>
          </a:prstGeom>
          <a:noFill/>
        </p:spPr>
        <p:txBody>
          <a:bodyPr wrap="square">
            <a:spAutoFit/>
          </a:bodyPr>
          <a:lstStyle/>
          <a:p>
            <a:r>
              <a:rPr lang="en-US" sz="1600" b="1" dirty="0">
                <a:ea typeface="Times New Roman" panose="02020603050405020304" pitchFamily="18" charset="0"/>
                <a:cs typeface="Arial" panose="020B0604020202020204" pitchFamily="34" charset="0"/>
              </a:rPr>
              <a:t>Gravel Patching Process</a:t>
            </a:r>
          </a:p>
          <a:p>
            <a:r>
              <a:rPr lang="en-US" sz="1600" dirty="0">
                <a:ea typeface="Times New Roman" panose="02020603050405020304" pitchFamily="18" charset="0"/>
                <a:cs typeface="Arial" panose="020B0604020202020204" pitchFamily="34" charset="0"/>
              </a:rPr>
              <a:t>1) Smooth out torn up areas with the frontend loader.</a:t>
            </a:r>
          </a:p>
        </p:txBody>
      </p:sp>
      <p:sp>
        <p:nvSpPr>
          <p:cNvPr id="22" name="TextBox 21">
            <a:extLst>
              <a:ext uri="{FF2B5EF4-FFF2-40B4-BE49-F238E27FC236}">
                <a16:creationId xmlns:a16="http://schemas.microsoft.com/office/drawing/2014/main" id="{2107CBE5-AD0D-429A-9F77-690333FF0990}"/>
              </a:ext>
            </a:extLst>
          </p:cNvPr>
          <p:cNvSpPr txBox="1"/>
          <p:nvPr/>
        </p:nvSpPr>
        <p:spPr>
          <a:xfrm>
            <a:off x="4790816" y="3244141"/>
            <a:ext cx="3174464" cy="584775"/>
          </a:xfrm>
          <a:prstGeom prst="rect">
            <a:avLst/>
          </a:prstGeom>
          <a:noFill/>
        </p:spPr>
        <p:txBody>
          <a:bodyPr wrap="square">
            <a:spAutoFit/>
          </a:bodyPr>
          <a:lstStyle/>
          <a:p>
            <a:pPr marL="0" marR="0">
              <a:spcBef>
                <a:spcPts val="0"/>
              </a:spcBef>
              <a:spcAft>
                <a:spcPts val="0"/>
              </a:spcAft>
            </a:pPr>
            <a:r>
              <a:rPr lang="en-US" sz="1600" dirty="0">
                <a:ea typeface="Times New Roman" panose="02020603050405020304" pitchFamily="18" charset="0"/>
                <a:cs typeface="Arial" panose="020B0604020202020204" pitchFamily="34" charset="0"/>
              </a:rPr>
              <a:t>2) Fill potholes with gravel ground up from previous road work.</a:t>
            </a:r>
          </a:p>
        </p:txBody>
      </p:sp>
      <p:sp>
        <p:nvSpPr>
          <p:cNvPr id="23" name="TextBox 22">
            <a:extLst>
              <a:ext uri="{FF2B5EF4-FFF2-40B4-BE49-F238E27FC236}">
                <a16:creationId xmlns:a16="http://schemas.microsoft.com/office/drawing/2014/main" id="{3F1E201D-3EE2-4926-B9D4-98CE425185E5}"/>
              </a:ext>
            </a:extLst>
          </p:cNvPr>
          <p:cNvSpPr txBox="1"/>
          <p:nvPr/>
        </p:nvSpPr>
        <p:spPr>
          <a:xfrm>
            <a:off x="577121" y="5105400"/>
            <a:ext cx="3954042" cy="584775"/>
          </a:xfrm>
          <a:prstGeom prst="rect">
            <a:avLst/>
          </a:prstGeom>
          <a:noFill/>
        </p:spPr>
        <p:txBody>
          <a:bodyPr wrap="square">
            <a:spAutoFit/>
          </a:bodyPr>
          <a:lstStyle/>
          <a:p>
            <a:r>
              <a:rPr lang="en-US" sz="1600" dirty="0">
                <a:ea typeface="Times New Roman" panose="02020603050405020304" pitchFamily="18" charset="0"/>
                <a:cs typeface="Arial" panose="020B0604020202020204" pitchFamily="34" charset="0"/>
              </a:rPr>
              <a:t>3) Rake gravel smooth, remove biggest chunks and pack down.</a:t>
            </a:r>
            <a:endParaRPr lang="en-US" sz="1600" dirty="0">
              <a:cs typeface="Arial" panose="020B0604020202020204" pitchFamily="34" charset="0"/>
            </a:endParaRPr>
          </a:p>
        </p:txBody>
      </p:sp>
      <p:sp>
        <p:nvSpPr>
          <p:cNvPr id="26" name="TextBox 25">
            <a:extLst>
              <a:ext uri="{FF2B5EF4-FFF2-40B4-BE49-F238E27FC236}">
                <a16:creationId xmlns:a16="http://schemas.microsoft.com/office/drawing/2014/main" id="{86318EE7-F223-48EE-B738-C17396D3ADEE}"/>
              </a:ext>
            </a:extLst>
          </p:cNvPr>
          <p:cNvSpPr txBox="1"/>
          <p:nvPr/>
        </p:nvSpPr>
        <p:spPr>
          <a:xfrm>
            <a:off x="486560" y="2024592"/>
            <a:ext cx="8170879" cy="882742"/>
          </a:xfrm>
          <a:prstGeom prst="rect">
            <a:avLst/>
          </a:prstGeom>
          <a:noFill/>
          <a:ln>
            <a:solidFill>
              <a:schemeClr val="tx1"/>
            </a:solidFill>
          </a:ln>
        </p:spPr>
        <p:txBody>
          <a:bodyPr wrap="square">
            <a:spAutoFit/>
          </a:bodyPr>
          <a:lstStyle/>
          <a:p>
            <a:pPr marR="0" lvl="0">
              <a:lnSpc>
                <a:spcPct val="107000"/>
              </a:lnSpc>
              <a:spcBef>
                <a:spcPts val="0"/>
              </a:spcBef>
              <a:spcAft>
                <a:spcPts val="0"/>
              </a:spcAft>
            </a:pPr>
            <a:r>
              <a:rPr lang="en-US" sz="1600" i="1" dirty="0">
                <a:solidFill>
                  <a:srgbClr val="222222"/>
                </a:solidFill>
                <a:ea typeface="Calibri" panose="020F0502020204030204" pitchFamily="34" charset="0"/>
                <a:cs typeface="Arial" panose="020B0604020202020204" pitchFamily="34" charset="0"/>
              </a:rPr>
              <a:t>G</a:t>
            </a:r>
            <a:r>
              <a:rPr lang="en-US" sz="1600" i="1" dirty="0">
                <a:solidFill>
                  <a:srgbClr val="222222"/>
                </a:solidFill>
                <a:effectLst/>
                <a:ea typeface="Calibri" panose="020F0502020204030204" pitchFamily="34" charset="0"/>
                <a:cs typeface="Arial" panose="020B0604020202020204" pitchFamily="34" charset="0"/>
              </a:rPr>
              <a:t>ravel patching the problem areas </a:t>
            </a:r>
            <a:r>
              <a:rPr lang="en-US" sz="1600" i="1" dirty="0">
                <a:solidFill>
                  <a:srgbClr val="222222"/>
                </a:solidFill>
                <a:ea typeface="Calibri" panose="020F0502020204030204" pitchFamily="34" charset="0"/>
                <a:cs typeface="Arial" panose="020B0604020202020204" pitchFamily="34" charset="0"/>
              </a:rPr>
              <a:t>ourselves </a:t>
            </a:r>
            <a:r>
              <a:rPr lang="en-US" sz="1600" i="1" dirty="0">
                <a:solidFill>
                  <a:srgbClr val="222222"/>
                </a:solidFill>
                <a:effectLst/>
                <a:ea typeface="Calibri" panose="020F0502020204030204" pitchFamily="34" charset="0"/>
                <a:cs typeface="Arial" panose="020B0604020202020204" pitchFamily="34" charset="0"/>
              </a:rPr>
              <a:t>has worked well in keeping the roads passable and minimizing further damage until we can afford to repave large areas of the roadway instead of just patching the smaller sections of the road.</a:t>
            </a:r>
            <a:endParaRPr lang="en-US" i="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67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5E4769-61E3-48EA-8BF2-50D2139D2581}"/>
              </a:ext>
            </a:extLst>
          </p:cNvPr>
          <p:cNvSpPr txBox="1">
            <a:spLocks/>
          </p:cNvSpPr>
          <p:nvPr/>
        </p:nvSpPr>
        <p:spPr>
          <a:xfrm>
            <a:off x="0" y="218114"/>
            <a:ext cx="9144000" cy="533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i="1" u="sng" dirty="0">
                <a:solidFill>
                  <a:prstClr val="black"/>
                </a:solidFill>
              </a:rPr>
              <a:t>Maintenance Report</a:t>
            </a:r>
            <a:endParaRPr lang="en-US" sz="4400" dirty="0">
              <a:solidFill>
                <a:prstClr val="black"/>
              </a:solidFill>
            </a:endParaRPr>
          </a:p>
        </p:txBody>
      </p:sp>
      <p:sp>
        <p:nvSpPr>
          <p:cNvPr id="25" name="Rectangle 24">
            <a:extLst>
              <a:ext uri="{FF2B5EF4-FFF2-40B4-BE49-F238E27FC236}">
                <a16:creationId xmlns:a16="http://schemas.microsoft.com/office/drawing/2014/main" id="{0BACC8E9-8849-4A39-80AD-75E1CE8ADF3B}"/>
              </a:ext>
            </a:extLst>
          </p:cNvPr>
          <p:cNvSpPr/>
          <p:nvPr/>
        </p:nvSpPr>
        <p:spPr>
          <a:xfrm>
            <a:off x="516540" y="905317"/>
            <a:ext cx="8428840" cy="2369880"/>
          </a:xfrm>
          <a:prstGeom prst="rect">
            <a:avLst/>
          </a:prstGeom>
        </p:spPr>
        <p:txBody>
          <a:bodyPr wrap="square">
            <a:spAutoFit/>
          </a:bodyPr>
          <a:lstStyle/>
          <a:p>
            <a:pPr defTabSz="457200"/>
            <a:r>
              <a:rPr lang="en-US" sz="2800" b="1" dirty="0">
                <a:solidFill>
                  <a:prstClr val="black"/>
                </a:solidFill>
                <a:cs typeface="Arial" panose="020B0604020202020204" pitchFamily="34" charset="0"/>
              </a:rPr>
              <a:t>2024 Workdays</a:t>
            </a:r>
          </a:p>
          <a:p>
            <a:pPr lvl="1" defTabSz="457200"/>
            <a:r>
              <a:rPr lang="en-US" sz="2000" b="1" dirty="0">
                <a:solidFill>
                  <a:prstClr val="black"/>
                </a:solidFill>
                <a:cs typeface="Arial" panose="020B0604020202020204" pitchFamily="34" charset="0"/>
              </a:rPr>
              <a:t>*** Spring, May </a:t>
            </a:r>
            <a:r>
              <a:rPr lang="en-US" sz="2000" b="1" dirty="0" err="1">
                <a:solidFill>
                  <a:prstClr val="black"/>
                </a:solidFill>
                <a:cs typeface="Arial" panose="020B0604020202020204" pitchFamily="34" charset="0"/>
              </a:rPr>
              <a:t>XX</a:t>
            </a:r>
            <a:r>
              <a:rPr lang="en-US" sz="2000" b="1" baseline="30000" dirty="0" err="1">
                <a:solidFill>
                  <a:prstClr val="black"/>
                </a:solidFill>
                <a:cs typeface="Arial" panose="020B0604020202020204" pitchFamily="34" charset="0"/>
              </a:rPr>
              <a:t>th</a:t>
            </a:r>
            <a:r>
              <a:rPr lang="en-US" sz="2000" b="1" dirty="0">
                <a:solidFill>
                  <a:prstClr val="black"/>
                </a:solidFill>
                <a:cs typeface="Arial" panose="020B0604020202020204" pitchFamily="34" charset="0"/>
              </a:rPr>
              <a:t> (Mark your calendars)</a:t>
            </a:r>
            <a:endParaRPr lang="en-US" sz="2000" b="1" baseline="30000" dirty="0">
              <a:solidFill>
                <a:prstClr val="black"/>
              </a:solidFill>
              <a:cs typeface="Arial" panose="020B0604020202020204" pitchFamily="34" charset="0"/>
            </a:endParaRPr>
          </a:p>
          <a:p>
            <a:pPr marL="800100" lvl="1" indent="-342900" defTabSz="457200">
              <a:buFont typeface="+mj-lt"/>
              <a:buAutoNum type="arabicParenR"/>
            </a:pPr>
            <a:r>
              <a:rPr lang="en-US" dirty="0">
                <a:solidFill>
                  <a:prstClr val="black"/>
                </a:solidFill>
                <a:cs typeface="Arial" panose="020B0604020202020204" pitchFamily="34" charset="0"/>
              </a:rPr>
              <a:t>Front entrance clean up, plant and trim</a:t>
            </a:r>
          </a:p>
          <a:p>
            <a:pPr marL="800100" lvl="1" indent="-342900" defTabSz="457200">
              <a:buFont typeface="+mj-lt"/>
              <a:buAutoNum type="arabicParenR"/>
            </a:pPr>
            <a:r>
              <a:rPr lang="en-US" dirty="0">
                <a:solidFill>
                  <a:prstClr val="black"/>
                </a:solidFill>
                <a:cs typeface="Arial" panose="020B0604020202020204" pitchFamily="34" charset="0"/>
              </a:rPr>
              <a:t>Storage lot, mow and weed eat. Branch clearing if needed.</a:t>
            </a:r>
          </a:p>
          <a:p>
            <a:pPr marL="800100" lvl="1" indent="-342900" defTabSz="457200">
              <a:buFont typeface="+mj-lt"/>
              <a:buAutoNum type="arabicParenR"/>
            </a:pPr>
            <a:r>
              <a:rPr lang="en-US" dirty="0">
                <a:solidFill>
                  <a:prstClr val="black"/>
                </a:solidFill>
                <a:cs typeface="Arial" panose="020B0604020202020204" pitchFamily="34" charset="0"/>
              </a:rPr>
              <a:t>Right of Ways, branch clearing and gravel removal.</a:t>
            </a:r>
          </a:p>
          <a:p>
            <a:pPr marL="800100" lvl="1" indent="-342900" defTabSz="457200">
              <a:buFont typeface="+mj-lt"/>
              <a:buAutoNum type="arabicParenR"/>
            </a:pPr>
            <a:r>
              <a:rPr lang="en-US" b="1" dirty="0">
                <a:solidFill>
                  <a:prstClr val="black"/>
                </a:solidFill>
                <a:cs typeface="Arial" panose="020B0604020202020204" pitchFamily="34" charset="0"/>
              </a:rPr>
              <a:t>Gravel patch roadways. </a:t>
            </a:r>
          </a:p>
          <a:p>
            <a:pPr lvl="1" defTabSz="457200"/>
            <a:r>
              <a:rPr lang="en-US" sz="800" dirty="0">
                <a:solidFill>
                  <a:prstClr val="black"/>
                </a:solidFill>
                <a:cs typeface="Arial" panose="020B0604020202020204" pitchFamily="34" charset="0"/>
              </a:rPr>
              <a:t>				</a:t>
            </a:r>
          </a:p>
          <a:p>
            <a:pPr lvl="1" defTabSz="457200"/>
            <a:r>
              <a:rPr lang="en-US" sz="2000" b="1" dirty="0">
                <a:solidFill>
                  <a:prstClr val="black"/>
                </a:solidFill>
                <a:cs typeface="Arial" panose="020B0604020202020204" pitchFamily="34" charset="0"/>
              </a:rPr>
              <a:t>***</a:t>
            </a:r>
            <a:r>
              <a:rPr lang="en-US" sz="2000" dirty="0">
                <a:solidFill>
                  <a:prstClr val="black"/>
                </a:solidFill>
                <a:cs typeface="Arial" panose="020B0604020202020204" pitchFamily="34" charset="0"/>
              </a:rPr>
              <a:t>  </a:t>
            </a:r>
            <a:r>
              <a:rPr lang="en-US" sz="2000" b="1" dirty="0">
                <a:solidFill>
                  <a:prstClr val="black"/>
                </a:solidFill>
                <a:cs typeface="Arial" panose="020B0604020202020204" pitchFamily="34" charset="0"/>
              </a:rPr>
              <a:t>Fall, October/November -- TBD</a:t>
            </a:r>
          </a:p>
        </p:txBody>
      </p:sp>
      <p:sp>
        <p:nvSpPr>
          <p:cNvPr id="13" name="TextBox 12">
            <a:extLst>
              <a:ext uri="{FF2B5EF4-FFF2-40B4-BE49-F238E27FC236}">
                <a16:creationId xmlns:a16="http://schemas.microsoft.com/office/drawing/2014/main" id="{995829CF-4F51-462E-BF7B-9F8987973113}"/>
              </a:ext>
            </a:extLst>
          </p:cNvPr>
          <p:cNvSpPr txBox="1"/>
          <p:nvPr/>
        </p:nvSpPr>
        <p:spPr>
          <a:xfrm>
            <a:off x="486560" y="3505200"/>
            <a:ext cx="8657440" cy="2616101"/>
          </a:xfrm>
          <a:prstGeom prst="rect">
            <a:avLst/>
          </a:prstGeom>
          <a:noFill/>
        </p:spPr>
        <p:txBody>
          <a:bodyPr wrap="square">
            <a:spAutoFit/>
          </a:bodyPr>
          <a:lstStyle/>
          <a:p>
            <a:pPr defTabSz="457200"/>
            <a:r>
              <a:rPr lang="en-US" sz="2800" b="1" dirty="0">
                <a:solidFill>
                  <a:prstClr val="black"/>
                </a:solidFill>
              </a:rPr>
              <a:t>Mowing</a:t>
            </a:r>
          </a:p>
          <a:p>
            <a:pPr defTabSz="457200"/>
            <a:r>
              <a:rPr lang="en-US" b="1" dirty="0">
                <a:solidFill>
                  <a:prstClr val="black"/>
                </a:solidFill>
              </a:rPr>
              <a:t>	</a:t>
            </a:r>
            <a:r>
              <a:rPr lang="en-US" sz="2000" b="1" dirty="0">
                <a:solidFill>
                  <a:prstClr val="black"/>
                </a:solidFill>
              </a:rPr>
              <a:t>Volunteer system is working great! </a:t>
            </a:r>
          </a:p>
          <a:p>
            <a:pPr lvl="2" defTabSz="457200"/>
            <a:r>
              <a:rPr lang="en-US" b="1" dirty="0">
                <a:solidFill>
                  <a:prstClr val="black"/>
                </a:solidFill>
              </a:rPr>
              <a:t>Thank you to those who have volunteered!</a:t>
            </a:r>
          </a:p>
          <a:p>
            <a:pPr lvl="2" defTabSz="457200"/>
            <a:r>
              <a:rPr lang="en-US" dirty="0">
                <a:solidFill>
                  <a:prstClr val="black"/>
                </a:solidFill>
                <a:cs typeface="Arial" panose="020B0604020202020204" pitchFamily="34" charset="0"/>
              </a:rPr>
              <a:t>Bill Johnson		Dennis Stone	 	Donald Walton 		Rocky </a:t>
            </a:r>
            <a:r>
              <a:rPr lang="en-US" dirty="0" err="1">
                <a:solidFill>
                  <a:prstClr val="black"/>
                </a:solidFill>
                <a:cs typeface="Arial" panose="020B0604020202020204" pitchFamily="34" charset="0"/>
              </a:rPr>
              <a:t>Loerch</a:t>
            </a:r>
            <a:r>
              <a:rPr lang="en-US" dirty="0">
                <a:solidFill>
                  <a:prstClr val="black"/>
                </a:solidFill>
                <a:cs typeface="Arial" panose="020B0604020202020204" pitchFamily="34" charset="0"/>
              </a:rPr>
              <a:t>	</a:t>
            </a:r>
          </a:p>
          <a:p>
            <a:pPr lvl="2" defTabSz="457200"/>
            <a:r>
              <a:rPr lang="en-US" dirty="0">
                <a:solidFill>
                  <a:prstClr val="black"/>
                </a:solidFill>
                <a:cs typeface="Arial" panose="020B0604020202020204" pitchFamily="34" charset="0"/>
              </a:rPr>
              <a:t>Bubba </a:t>
            </a:r>
            <a:r>
              <a:rPr lang="en-US" dirty="0" err="1">
                <a:solidFill>
                  <a:prstClr val="black"/>
                </a:solidFill>
                <a:cs typeface="Arial" panose="020B0604020202020204" pitchFamily="34" charset="0"/>
              </a:rPr>
              <a:t>Geisendorff</a:t>
            </a:r>
            <a:r>
              <a:rPr lang="en-US" dirty="0">
                <a:solidFill>
                  <a:prstClr val="black"/>
                </a:solidFill>
                <a:cs typeface="Arial" panose="020B0604020202020204" pitchFamily="34" charset="0"/>
              </a:rPr>
              <a:t>	Steve Barkley		Bob Rollins			</a:t>
            </a:r>
            <a:r>
              <a:rPr lang="en-US" dirty="0" err="1">
                <a:solidFill>
                  <a:prstClr val="black"/>
                </a:solidFill>
                <a:cs typeface="Arial" panose="020B0604020202020204" pitchFamily="34" charset="0"/>
              </a:rPr>
              <a:t>Cathi</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Loerch</a:t>
            </a:r>
            <a:endParaRPr lang="en-US" dirty="0">
              <a:solidFill>
                <a:prstClr val="black"/>
              </a:solidFill>
              <a:cs typeface="Arial" panose="020B0604020202020204" pitchFamily="34" charset="0"/>
            </a:endParaRPr>
          </a:p>
          <a:p>
            <a:pPr lvl="2" defTabSz="457200"/>
            <a:r>
              <a:rPr lang="en-US" sz="800" dirty="0">
                <a:solidFill>
                  <a:prstClr val="black"/>
                </a:solidFill>
                <a:cs typeface="Arial" panose="020B0604020202020204" pitchFamily="34" charset="0"/>
              </a:rPr>
              <a:t>	</a:t>
            </a:r>
          </a:p>
          <a:p>
            <a:pPr defTabSz="457200"/>
            <a:r>
              <a:rPr lang="en-US" b="1" dirty="0">
                <a:solidFill>
                  <a:prstClr val="black"/>
                </a:solidFill>
              </a:rPr>
              <a:t>		We can always use more volunteers, if you want to help contact:</a:t>
            </a:r>
          </a:p>
          <a:p>
            <a:pPr defTabSz="457200"/>
            <a:r>
              <a:rPr lang="en-US" b="1" dirty="0">
                <a:solidFill>
                  <a:prstClr val="black"/>
                </a:solidFill>
              </a:rPr>
              <a:t>			Mike Harris – harrisupt@hotmail.com</a:t>
            </a:r>
          </a:p>
          <a:p>
            <a:pPr defTabSz="457200"/>
            <a:r>
              <a:rPr lang="en-US" b="1" dirty="0">
                <a:solidFill>
                  <a:prstClr val="black"/>
                </a:solidFill>
              </a:rPr>
              <a:t> 		</a:t>
            </a:r>
          </a:p>
        </p:txBody>
      </p:sp>
    </p:spTree>
    <p:extLst>
      <p:ext uri="{BB962C8B-B14F-4D97-AF65-F5344CB8AC3E}">
        <p14:creationId xmlns:p14="http://schemas.microsoft.com/office/powerpoint/2010/main" val="375979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19D469-1542-4D07-8E6F-042DECDDC0A1}"/>
              </a:ext>
            </a:extLst>
          </p:cNvPr>
          <p:cNvSpPr/>
          <p:nvPr/>
        </p:nvSpPr>
        <p:spPr>
          <a:xfrm>
            <a:off x="444137" y="673132"/>
            <a:ext cx="8699863" cy="5940088"/>
          </a:xfrm>
          <a:prstGeom prst="rect">
            <a:avLst/>
          </a:prstGeom>
        </p:spPr>
        <p:txBody>
          <a:bodyPr wrap="square">
            <a:spAutoFit/>
          </a:bodyPr>
          <a:lstStyle/>
          <a:p>
            <a:pPr defTabSz="457200"/>
            <a:r>
              <a:rPr lang="en-US" sz="2800" b="1" dirty="0">
                <a:solidFill>
                  <a:prstClr val="black"/>
                </a:solidFill>
              </a:rPr>
              <a:t>Workday</a:t>
            </a:r>
            <a:r>
              <a:rPr lang="en-US" sz="1400" dirty="0">
                <a:solidFill>
                  <a:prstClr val="black"/>
                </a:solidFill>
              </a:rPr>
              <a:t>(continued)</a:t>
            </a:r>
            <a:endParaRPr lang="en-US" sz="2800" b="1" dirty="0">
              <a:solidFill>
                <a:prstClr val="black"/>
              </a:solidFill>
            </a:endParaRPr>
          </a:p>
          <a:p>
            <a:pPr defTabSz="457200"/>
            <a:r>
              <a:rPr lang="en-US" sz="2000" b="1" dirty="0">
                <a:solidFill>
                  <a:prstClr val="black"/>
                </a:solidFill>
              </a:rPr>
              <a:t>	</a:t>
            </a:r>
            <a:r>
              <a:rPr lang="en-US" sz="2000" b="1" u="sng" dirty="0">
                <a:solidFill>
                  <a:prstClr val="black"/>
                </a:solidFill>
              </a:rPr>
              <a:t>Storage Lot:</a:t>
            </a:r>
            <a:endParaRPr lang="en-US" sz="2800" b="1" u="sng" dirty="0">
              <a:solidFill>
                <a:prstClr val="black"/>
              </a:solidFill>
              <a:cs typeface="Arial" panose="020B0604020202020204" pitchFamily="34" charset="0"/>
            </a:endParaRPr>
          </a:p>
          <a:p>
            <a:pPr defTabSz="457200"/>
            <a:r>
              <a:rPr lang="en-US" dirty="0">
                <a:solidFill>
                  <a:prstClr val="black"/>
                </a:solidFill>
                <a:ea typeface="Times New Roman" panose="02020603050405020304" pitchFamily="18" charset="0"/>
                <a:cs typeface="Arial" panose="020B0604020202020204" pitchFamily="34" charset="0"/>
              </a:rPr>
              <a:t>		</a:t>
            </a:r>
            <a:r>
              <a:rPr lang="en-US" b="1" dirty="0">
                <a:solidFill>
                  <a:prstClr val="black"/>
                </a:solidFill>
                <a:ea typeface="Times New Roman" panose="02020603050405020304" pitchFamily="18" charset="0"/>
                <a:cs typeface="Arial" panose="020B0604020202020204" pitchFamily="34" charset="0"/>
              </a:rPr>
              <a:t>Goals</a:t>
            </a:r>
          </a:p>
          <a:p>
            <a:pPr defTabSz="457200"/>
            <a:r>
              <a:rPr lang="en-US" b="1" dirty="0">
                <a:solidFill>
                  <a:prstClr val="black"/>
                </a:solidFill>
                <a:ea typeface="Times New Roman" panose="02020603050405020304" pitchFamily="18" charset="0"/>
                <a:cs typeface="Arial" panose="020B0604020202020204" pitchFamily="34" charset="0"/>
              </a:rPr>
              <a:t>			- </a:t>
            </a:r>
            <a:r>
              <a:rPr lang="en-US" dirty="0">
                <a:solidFill>
                  <a:prstClr val="black"/>
                </a:solidFill>
                <a:ea typeface="Times New Roman" panose="02020603050405020304" pitchFamily="18" charset="0"/>
                <a:cs typeface="Arial" panose="020B0604020202020204" pitchFamily="34" charset="0"/>
              </a:rPr>
              <a:t>Encourage Boat and trailer owners to maintain the pads their trailer 			           or boat is parked on. Email reminders.</a:t>
            </a:r>
          </a:p>
          <a:p>
            <a:pPr defTabSz="457200"/>
            <a:r>
              <a:rPr lang="en-US" dirty="0">
                <a:solidFill>
                  <a:prstClr val="black"/>
                </a:solidFill>
                <a:ea typeface="Times New Roman" panose="02020603050405020304" pitchFamily="18" charset="0"/>
                <a:cs typeface="Arial" panose="020B0604020202020204" pitchFamily="34" charset="0"/>
              </a:rPr>
              <a:t>			- Remove junked abandoned boats and trailers.</a:t>
            </a:r>
          </a:p>
          <a:p>
            <a:pPr defTabSz="457200"/>
            <a:r>
              <a:rPr lang="en-US" dirty="0">
                <a:solidFill>
                  <a:prstClr val="black"/>
                </a:solidFill>
                <a:ea typeface="Times New Roman" panose="02020603050405020304" pitchFamily="18" charset="0"/>
                <a:cs typeface="Arial" panose="020B0604020202020204" pitchFamily="34" charset="0"/>
              </a:rPr>
              <a:t>				-Those trailers did get moved to the back of the storage lot and it looks 				  a lot better!</a:t>
            </a:r>
          </a:p>
          <a:p>
            <a:pPr defTabSz="457200"/>
            <a:r>
              <a:rPr lang="en-US" dirty="0">
                <a:solidFill>
                  <a:prstClr val="black"/>
                </a:solidFill>
                <a:ea typeface="Times New Roman" panose="02020603050405020304" pitchFamily="18" charset="0"/>
                <a:cs typeface="Arial" panose="020B0604020202020204" pitchFamily="34" charset="0"/>
              </a:rPr>
              <a:t>			- Add rock to pads. $350/per load, cover 4 pads, 10 loads, total $3,500</a:t>
            </a:r>
          </a:p>
          <a:p>
            <a:pPr defTabSz="457200"/>
            <a:endParaRPr lang="en-US" sz="800" dirty="0">
              <a:solidFill>
                <a:prstClr val="black"/>
              </a:solidFill>
              <a:ea typeface="Times New Roman" panose="02020603050405020304" pitchFamily="18" charset="0"/>
              <a:cs typeface="Arial" panose="020B0604020202020204" pitchFamily="34" charset="0"/>
            </a:endParaRPr>
          </a:p>
          <a:p>
            <a:pPr defTabSz="457200"/>
            <a:r>
              <a:rPr lang="en-US" dirty="0">
                <a:solidFill>
                  <a:prstClr val="black"/>
                </a:solidFill>
                <a:ea typeface="Times New Roman" panose="02020603050405020304" pitchFamily="18" charset="0"/>
                <a:cs typeface="Arial" panose="020B0604020202020204" pitchFamily="34" charset="0"/>
              </a:rPr>
              <a:t>		</a:t>
            </a:r>
            <a:r>
              <a:rPr lang="en-US" b="1" dirty="0">
                <a:solidFill>
                  <a:prstClr val="black"/>
                </a:solidFill>
                <a:ea typeface="Times New Roman" panose="02020603050405020304" pitchFamily="18" charset="0"/>
                <a:cs typeface="Arial" panose="020B0604020202020204" pitchFamily="34" charset="0"/>
              </a:rPr>
              <a:t>Last years question? </a:t>
            </a:r>
            <a:r>
              <a:rPr lang="en-US" b="1" dirty="0">
                <a:solidFill>
                  <a:prstClr val="black"/>
                </a:solidFill>
              </a:rPr>
              <a:t>How do we maintain it until the next workday?</a:t>
            </a:r>
          </a:p>
          <a:p>
            <a:pPr defTabSz="457200"/>
            <a:r>
              <a:rPr lang="en-US" b="1" dirty="0">
                <a:solidFill>
                  <a:prstClr val="black"/>
                </a:solidFill>
              </a:rPr>
              <a:t>			Answer: </a:t>
            </a:r>
            <a:r>
              <a:rPr lang="en-US" dirty="0">
                <a:solidFill>
                  <a:prstClr val="black"/>
                </a:solidFill>
              </a:rPr>
              <a:t>Volunteers </a:t>
            </a:r>
          </a:p>
          <a:p>
            <a:pPr defTabSz="457200"/>
            <a:r>
              <a:rPr lang="en-US" b="1" dirty="0">
                <a:solidFill>
                  <a:prstClr val="black"/>
                </a:solidFill>
              </a:rPr>
              <a:t>				-</a:t>
            </a:r>
            <a:r>
              <a:rPr lang="en-US" dirty="0">
                <a:solidFill>
                  <a:prstClr val="black"/>
                </a:solidFill>
              </a:rPr>
              <a:t>Monthly sign-up sheet.  3 volunteers for one day during the month to 				weed eat and mow.</a:t>
            </a:r>
          </a:p>
          <a:p>
            <a:pPr defTabSz="457200"/>
            <a:r>
              <a:rPr lang="en-US" dirty="0">
                <a:solidFill>
                  <a:prstClr val="black"/>
                </a:solidFill>
                <a:ea typeface="Times New Roman" panose="02020603050405020304" pitchFamily="18" charset="0"/>
                <a:cs typeface="Arial" panose="020B0604020202020204" pitchFamily="34" charset="0"/>
              </a:rPr>
              <a:t>				-Post schedule on Website</a:t>
            </a:r>
          </a:p>
          <a:p>
            <a:pPr defTabSz="457200"/>
            <a:r>
              <a:rPr lang="en-US" dirty="0">
                <a:solidFill>
                  <a:prstClr val="black"/>
                </a:solidFill>
                <a:ea typeface="Times New Roman" panose="02020603050405020304" pitchFamily="18" charset="0"/>
                <a:cs typeface="Arial" panose="020B0604020202020204" pitchFamily="34" charset="0"/>
              </a:rPr>
              <a:t>	</a:t>
            </a:r>
            <a:r>
              <a:rPr lang="en-US" sz="2000" b="1" u="sng" dirty="0">
                <a:solidFill>
                  <a:prstClr val="black"/>
                </a:solidFill>
                <a:ea typeface="Times New Roman" panose="02020603050405020304" pitchFamily="18" charset="0"/>
                <a:cs typeface="Arial" panose="020B0604020202020204" pitchFamily="34" charset="0"/>
              </a:rPr>
              <a:t>Front Entrance:</a:t>
            </a:r>
          </a:p>
          <a:p>
            <a:pPr defTabSz="457200"/>
            <a:r>
              <a:rPr lang="en-US" dirty="0">
                <a:solidFill>
                  <a:prstClr val="black"/>
                </a:solidFill>
                <a:ea typeface="Times New Roman" panose="02020603050405020304" pitchFamily="18" charset="0"/>
                <a:cs typeface="Arial" panose="020B0604020202020204" pitchFamily="34" charset="0"/>
              </a:rPr>
              <a:t>		</a:t>
            </a:r>
            <a:r>
              <a:rPr lang="en-US" dirty="0">
                <a:solidFill>
                  <a:prstClr val="black"/>
                </a:solidFill>
              </a:rPr>
              <a:t> </a:t>
            </a:r>
            <a:r>
              <a:rPr lang="en-US" b="1" dirty="0">
                <a:solidFill>
                  <a:prstClr val="black"/>
                </a:solidFill>
                <a:cs typeface="Arial" panose="020B0604020202020204" pitchFamily="34" charset="0"/>
              </a:rPr>
              <a:t>Same </a:t>
            </a:r>
            <a:r>
              <a:rPr lang="en-US" b="1" dirty="0">
                <a:solidFill>
                  <a:prstClr val="black"/>
                </a:solidFill>
                <a:ea typeface="Times New Roman" panose="02020603050405020304" pitchFamily="18" charset="0"/>
                <a:cs typeface="Arial" panose="020B0604020202020204" pitchFamily="34" charset="0"/>
              </a:rPr>
              <a:t>question? </a:t>
            </a:r>
            <a:r>
              <a:rPr lang="en-US" b="1" dirty="0">
                <a:solidFill>
                  <a:prstClr val="black"/>
                </a:solidFill>
              </a:rPr>
              <a:t>How do we maintain it until the next workday?</a:t>
            </a:r>
          </a:p>
          <a:p>
            <a:pPr defTabSz="457200"/>
            <a:r>
              <a:rPr lang="en-US" b="1" dirty="0">
                <a:solidFill>
                  <a:prstClr val="black"/>
                </a:solidFill>
              </a:rPr>
              <a:t>			Answer: </a:t>
            </a:r>
            <a:r>
              <a:rPr lang="en-US" dirty="0">
                <a:solidFill>
                  <a:prstClr val="black"/>
                </a:solidFill>
              </a:rPr>
              <a:t>Volunteers </a:t>
            </a:r>
          </a:p>
          <a:p>
            <a:pPr defTabSz="457200"/>
            <a:r>
              <a:rPr lang="en-US" b="1" dirty="0">
                <a:solidFill>
                  <a:prstClr val="black"/>
                </a:solidFill>
              </a:rPr>
              <a:t>				- </a:t>
            </a:r>
            <a:r>
              <a:rPr lang="en-US" dirty="0">
                <a:solidFill>
                  <a:prstClr val="black"/>
                </a:solidFill>
              </a:rPr>
              <a:t>Monthly sign-up sheet.  2 volunteers for one day during the month </a:t>
            </a:r>
          </a:p>
          <a:p>
            <a:pPr defTabSz="457200"/>
            <a:r>
              <a:rPr lang="en-US" dirty="0">
                <a:solidFill>
                  <a:prstClr val="black"/>
                </a:solidFill>
              </a:rPr>
              <a:t>				- Tasks, weed, weed eat, and maintain systems			</a:t>
            </a:r>
          </a:p>
          <a:p>
            <a:pPr defTabSz="457200"/>
            <a:r>
              <a:rPr lang="en-US" dirty="0">
                <a:solidFill>
                  <a:prstClr val="black"/>
                </a:solidFill>
                <a:ea typeface="Times New Roman" panose="02020603050405020304" pitchFamily="18" charset="0"/>
                <a:cs typeface="Arial" panose="020B0604020202020204" pitchFamily="34" charset="0"/>
              </a:rPr>
              <a:t>				- Post schedule on Website</a:t>
            </a:r>
          </a:p>
        </p:txBody>
      </p:sp>
      <p:sp>
        <p:nvSpPr>
          <p:cNvPr id="5" name="Title 1">
            <a:extLst>
              <a:ext uri="{FF2B5EF4-FFF2-40B4-BE49-F238E27FC236}">
                <a16:creationId xmlns:a16="http://schemas.microsoft.com/office/drawing/2014/main" id="{D45E4769-61E3-48EA-8BF2-50D2139D2581}"/>
              </a:ext>
            </a:extLst>
          </p:cNvPr>
          <p:cNvSpPr txBox="1">
            <a:spLocks/>
          </p:cNvSpPr>
          <p:nvPr/>
        </p:nvSpPr>
        <p:spPr>
          <a:xfrm>
            <a:off x="0" y="218114"/>
            <a:ext cx="9144000" cy="533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i="1" u="sng" dirty="0">
                <a:solidFill>
                  <a:prstClr val="black"/>
                </a:solidFill>
              </a:rPr>
              <a:t>Maintenance Report</a:t>
            </a:r>
            <a:endParaRPr lang="en-US" sz="4400" dirty="0">
              <a:solidFill>
                <a:prstClr val="black"/>
              </a:solidFill>
            </a:endParaRPr>
          </a:p>
        </p:txBody>
      </p:sp>
    </p:spTree>
    <p:extLst>
      <p:ext uri="{BB962C8B-B14F-4D97-AF65-F5344CB8AC3E}">
        <p14:creationId xmlns:p14="http://schemas.microsoft.com/office/powerpoint/2010/main" val="105594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958BEFE5-1073-493A-B829-37052EE1E65E}"/>
              </a:ext>
            </a:extLst>
          </p:cNvPr>
          <p:cNvSpPr/>
          <p:nvPr/>
        </p:nvSpPr>
        <p:spPr>
          <a:xfrm>
            <a:off x="5577515" y="3556723"/>
            <a:ext cx="133417" cy="400254"/>
          </a:xfrm>
          <a:custGeom>
            <a:avLst/>
            <a:gdLst>
              <a:gd name="connsiteX0" fmla="*/ 13016 w 133417"/>
              <a:gd name="connsiteY0" fmla="*/ 400254 h 400254"/>
              <a:gd name="connsiteX1" fmla="*/ 13016 w 133417"/>
              <a:gd name="connsiteY1" fmla="*/ 400254 h 400254"/>
              <a:gd name="connsiteX2" fmla="*/ 0 w 133417"/>
              <a:gd name="connsiteY2" fmla="*/ 68336 h 400254"/>
              <a:gd name="connsiteX3" fmla="*/ 123655 w 133417"/>
              <a:gd name="connsiteY3" fmla="*/ 0 h 400254"/>
              <a:gd name="connsiteX4" fmla="*/ 133417 w 133417"/>
              <a:gd name="connsiteY4" fmla="*/ 351442 h 400254"/>
              <a:gd name="connsiteX5" fmla="*/ 13016 w 133417"/>
              <a:gd name="connsiteY5" fmla="*/ 400254 h 40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417" h="400254">
                <a:moveTo>
                  <a:pt x="13016" y="400254"/>
                </a:moveTo>
                <a:lnTo>
                  <a:pt x="13016" y="400254"/>
                </a:lnTo>
                <a:lnTo>
                  <a:pt x="0" y="68336"/>
                </a:lnTo>
                <a:lnTo>
                  <a:pt x="123655" y="0"/>
                </a:lnTo>
                <a:lnTo>
                  <a:pt x="133417" y="351442"/>
                </a:lnTo>
                <a:lnTo>
                  <a:pt x="13016" y="400254"/>
                </a:lnTo>
                <a:close/>
              </a:path>
            </a:pathLst>
          </a:cu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218" name="Picture 2" descr="C:\Users\steve\Pictures\2015-02-07\RD MAINT - END OF 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318" y="0"/>
            <a:ext cx="5299364" cy="6858000"/>
          </a:xfrm>
          <a:prstGeom prst="rect">
            <a:avLst/>
          </a:prstGeom>
          <a:noFill/>
          <a:extLst>
            <a:ext uri="{909E8E84-426E-40DD-AFC4-6F175D3DCCD1}">
              <a14:hiddenFill xmlns:a14="http://schemas.microsoft.com/office/drawing/2010/main">
                <a:solidFill>
                  <a:srgbClr val="FFFFFF"/>
                </a:solidFill>
              </a14:hiddenFill>
            </a:ext>
          </a:extLst>
        </p:spPr>
      </p:pic>
      <p:sp>
        <p:nvSpPr>
          <p:cNvPr id="9222" name="Freeform: Shape 9221">
            <a:extLst>
              <a:ext uri="{FF2B5EF4-FFF2-40B4-BE49-F238E27FC236}">
                <a16:creationId xmlns:a16="http://schemas.microsoft.com/office/drawing/2014/main" id="{4B6F5111-B1B6-481B-BED7-B7C67A94CCB5}"/>
              </a:ext>
            </a:extLst>
          </p:cNvPr>
          <p:cNvSpPr/>
          <p:nvPr/>
        </p:nvSpPr>
        <p:spPr>
          <a:xfrm>
            <a:off x="5363936" y="4471307"/>
            <a:ext cx="236764" cy="106136"/>
          </a:xfrm>
          <a:custGeom>
            <a:avLst/>
            <a:gdLst>
              <a:gd name="connsiteX0" fmla="*/ 0 w 236764"/>
              <a:gd name="connsiteY0" fmla="*/ 16329 h 106136"/>
              <a:gd name="connsiteX1" fmla="*/ 10885 w 236764"/>
              <a:gd name="connsiteY1" fmla="*/ 106136 h 106136"/>
              <a:gd name="connsiteX2" fmla="*/ 236764 w 236764"/>
              <a:gd name="connsiteY2" fmla="*/ 92529 h 106136"/>
              <a:gd name="connsiteX3" fmla="*/ 231321 w 236764"/>
              <a:gd name="connsiteY3" fmla="*/ 0 h 106136"/>
              <a:gd name="connsiteX4" fmla="*/ 0 w 236764"/>
              <a:gd name="connsiteY4" fmla="*/ 16329 h 106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64" h="106136">
                <a:moveTo>
                  <a:pt x="0" y="16329"/>
                </a:moveTo>
                <a:lnTo>
                  <a:pt x="10885" y="106136"/>
                </a:lnTo>
                <a:lnTo>
                  <a:pt x="236764" y="92529"/>
                </a:lnTo>
                <a:lnTo>
                  <a:pt x="231321" y="0"/>
                </a:lnTo>
                <a:lnTo>
                  <a:pt x="0" y="16329"/>
                </a:lnTo>
                <a:close/>
              </a:path>
            </a:pathLst>
          </a:custGeom>
          <a:solidFill>
            <a:srgbClr val="6600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C5CE1A3-C814-4E99-86B7-E204F0C59A47}"/>
              </a:ext>
            </a:extLst>
          </p:cNvPr>
          <p:cNvSpPr/>
          <p:nvPr/>
        </p:nvSpPr>
        <p:spPr>
          <a:xfrm>
            <a:off x="3572883" y="3949701"/>
            <a:ext cx="121443" cy="150018"/>
          </a:xfrm>
          <a:custGeom>
            <a:avLst/>
            <a:gdLst>
              <a:gd name="connsiteX0" fmla="*/ 0 w 109537"/>
              <a:gd name="connsiteY0" fmla="*/ 0 h 130969"/>
              <a:gd name="connsiteX1" fmla="*/ 102394 w 109537"/>
              <a:gd name="connsiteY1" fmla="*/ 7144 h 130969"/>
              <a:gd name="connsiteX2" fmla="*/ 109537 w 109537"/>
              <a:gd name="connsiteY2" fmla="*/ 130969 h 130969"/>
              <a:gd name="connsiteX3" fmla="*/ 4762 w 109537"/>
              <a:gd name="connsiteY3" fmla="*/ 126206 h 130969"/>
              <a:gd name="connsiteX4" fmla="*/ 0 w 109537"/>
              <a:gd name="connsiteY4" fmla="*/ 0 h 130969"/>
              <a:gd name="connsiteX0" fmla="*/ 0 w 123825"/>
              <a:gd name="connsiteY0" fmla="*/ 0 h 123825"/>
              <a:gd name="connsiteX1" fmla="*/ 116682 w 123825"/>
              <a:gd name="connsiteY1" fmla="*/ 0 h 123825"/>
              <a:gd name="connsiteX2" fmla="*/ 123825 w 123825"/>
              <a:gd name="connsiteY2" fmla="*/ 123825 h 123825"/>
              <a:gd name="connsiteX3" fmla="*/ 19050 w 123825"/>
              <a:gd name="connsiteY3" fmla="*/ 119062 h 123825"/>
              <a:gd name="connsiteX4" fmla="*/ 0 w 123825"/>
              <a:gd name="connsiteY4" fmla="*/ 0 h 123825"/>
              <a:gd name="connsiteX0" fmla="*/ 0 w 123825"/>
              <a:gd name="connsiteY0" fmla="*/ 0 h 142874"/>
              <a:gd name="connsiteX1" fmla="*/ 116682 w 123825"/>
              <a:gd name="connsiteY1" fmla="*/ 0 h 142874"/>
              <a:gd name="connsiteX2" fmla="*/ 123825 w 123825"/>
              <a:gd name="connsiteY2" fmla="*/ 123825 h 142874"/>
              <a:gd name="connsiteX3" fmla="*/ 19050 w 123825"/>
              <a:gd name="connsiteY3" fmla="*/ 142874 h 142874"/>
              <a:gd name="connsiteX4" fmla="*/ 0 w 123825"/>
              <a:gd name="connsiteY4" fmla="*/ 0 h 142874"/>
              <a:gd name="connsiteX0" fmla="*/ 0 w 123825"/>
              <a:gd name="connsiteY0" fmla="*/ 0 h 142874"/>
              <a:gd name="connsiteX1" fmla="*/ 116682 w 123825"/>
              <a:gd name="connsiteY1" fmla="*/ 0 h 142874"/>
              <a:gd name="connsiteX2" fmla="*/ 123825 w 123825"/>
              <a:gd name="connsiteY2" fmla="*/ 123825 h 142874"/>
              <a:gd name="connsiteX3" fmla="*/ 19050 w 123825"/>
              <a:gd name="connsiteY3" fmla="*/ 142874 h 142874"/>
              <a:gd name="connsiteX4" fmla="*/ 6136 w 123825"/>
              <a:gd name="connsiteY4" fmla="*/ 72230 h 142874"/>
              <a:gd name="connsiteX5" fmla="*/ 0 w 123825"/>
              <a:gd name="connsiteY5" fmla="*/ 0 h 142874"/>
              <a:gd name="connsiteX0" fmla="*/ 0 w 121443"/>
              <a:gd name="connsiteY0" fmla="*/ 0 h 142874"/>
              <a:gd name="connsiteX1" fmla="*/ 116682 w 121443"/>
              <a:gd name="connsiteY1" fmla="*/ 0 h 142874"/>
              <a:gd name="connsiteX2" fmla="*/ 121443 w 121443"/>
              <a:gd name="connsiteY2" fmla="*/ 135732 h 142874"/>
              <a:gd name="connsiteX3" fmla="*/ 19050 w 121443"/>
              <a:gd name="connsiteY3" fmla="*/ 142874 h 142874"/>
              <a:gd name="connsiteX4" fmla="*/ 6136 w 121443"/>
              <a:gd name="connsiteY4" fmla="*/ 72230 h 142874"/>
              <a:gd name="connsiteX5" fmla="*/ 0 w 121443"/>
              <a:gd name="connsiteY5" fmla="*/ 0 h 142874"/>
              <a:gd name="connsiteX0" fmla="*/ 0 w 121443"/>
              <a:gd name="connsiteY0" fmla="*/ 7144 h 150018"/>
              <a:gd name="connsiteX1" fmla="*/ 116682 w 121443"/>
              <a:gd name="connsiteY1" fmla="*/ 0 h 150018"/>
              <a:gd name="connsiteX2" fmla="*/ 121443 w 121443"/>
              <a:gd name="connsiteY2" fmla="*/ 142876 h 150018"/>
              <a:gd name="connsiteX3" fmla="*/ 19050 w 121443"/>
              <a:gd name="connsiteY3" fmla="*/ 150018 h 150018"/>
              <a:gd name="connsiteX4" fmla="*/ 6136 w 121443"/>
              <a:gd name="connsiteY4" fmla="*/ 79374 h 150018"/>
              <a:gd name="connsiteX5" fmla="*/ 0 w 121443"/>
              <a:gd name="connsiteY5" fmla="*/ 7144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43" h="150018">
                <a:moveTo>
                  <a:pt x="0" y="7144"/>
                </a:moveTo>
                <a:lnTo>
                  <a:pt x="116682" y="0"/>
                </a:lnTo>
                <a:lnTo>
                  <a:pt x="121443" y="142876"/>
                </a:lnTo>
                <a:lnTo>
                  <a:pt x="19050" y="150018"/>
                </a:lnTo>
                <a:lnTo>
                  <a:pt x="6136" y="79374"/>
                </a:lnTo>
                <a:lnTo>
                  <a:pt x="0" y="7144"/>
                </a:lnTo>
                <a:close/>
              </a:path>
            </a:pathLst>
          </a:custGeom>
          <a:solidFill>
            <a:srgbClr val="6600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F1E3DE9-55DE-4F59-960C-2B99DC977FB7}"/>
              </a:ext>
            </a:extLst>
          </p:cNvPr>
          <p:cNvSpPr/>
          <p:nvPr/>
        </p:nvSpPr>
        <p:spPr>
          <a:xfrm>
            <a:off x="3569494" y="3733800"/>
            <a:ext cx="109537" cy="130969"/>
          </a:xfrm>
          <a:custGeom>
            <a:avLst/>
            <a:gdLst>
              <a:gd name="connsiteX0" fmla="*/ 0 w 109537"/>
              <a:gd name="connsiteY0" fmla="*/ 0 h 130969"/>
              <a:gd name="connsiteX1" fmla="*/ 102394 w 109537"/>
              <a:gd name="connsiteY1" fmla="*/ 7144 h 130969"/>
              <a:gd name="connsiteX2" fmla="*/ 109537 w 109537"/>
              <a:gd name="connsiteY2" fmla="*/ 130969 h 130969"/>
              <a:gd name="connsiteX3" fmla="*/ 4762 w 109537"/>
              <a:gd name="connsiteY3" fmla="*/ 126206 h 130969"/>
              <a:gd name="connsiteX4" fmla="*/ 0 w 109537"/>
              <a:gd name="connsiteY4" fmla="*/ 0 h 130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7" h="130969">
                <a:moveTo>
                  <a:pt x="0" y="0"/>
                </a:moveTo>
                <a:lnTo>
                  <a:pt x="102394" y="7144"/>
                </a:lnTo>
                <a:lnTo>
                  <a:pt x="109537" y="130969"/>
                </a:lnTo>
                <a:lnTo>
                  <a:pt x="4762" y="126206"/>
                </a:lnTo>
                <a:lnTo>
                  <a:pt x="0" y="0"/>
                </a:lnTo>
                <a:close/>
              </a:path>
            </a:pathLst>
          </a:custGeom>
          <a:solidFill>
            <a:srgbClr val="6600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0DCAFC5-1A67-41BF-A8D1-55F69CD486AB}"/>
              </a:ext>
            </a:extLst>
          </p:cNvPr>
          <p:cNvSpPr/>
          <p:nvPr/>
        </p:nvSpPr>
        <p:spPr>
          <a:xfrm>
            <a:off x="2613025" y="831850"/>
            <a:ext cx="3162300" cy="1400175"/>
          </a:xfrm>
          <a:custGeom>
            <a:avLst/>
            <a:gdLst>
              <a:gd name="connsiteX0" fmla="*/ 307975 w 3162300"/>
              <a:gd name="connsiteY0" fmla="*/ 0 h 1400175"/>
              <a:gd name="connsiteX1" fmla="*/ 57150 w 3162300"/>
              <a:gd name="connsiteY1" fmla="*/ 339725 h 1400175"/>
              <a:gd name="connsiteX2" fmla="*/ 0 w 3162300"/>
              <a:gd name="connsiteY2" fmla="*/ 473075 h 1400175"/>
              <a:gd name="connsiteX3" fmla="*/ 44450 w 3162300"/>
              <a:gd name="connsiteY3" fmla="*/ 571500 h 1400175"/>
              <a:gd name="connsiteX4" fmla="*/ 85725 w 3162300"/>
              <a:gd name="connsiteY4" fmla="*/ 739775 h 1400175"/>
              <a:gd name="connsiteX5" fmla="*/ 355600 w 3162300"/>
              <a:gd name="connsiteY5" fmla="*/ 942975 h 1400175"/>
              <a:gd name="connsiteX6" fmla="*/ 276225 w 3162300"/>
              <a:gd name="connsiteY6" fmla="*/ 1200150 h 1400175"/>
              <a:gd name="connsiteX7" fmla="*/ 311150 w 3162300"/>
              <a:gd name="connsiteY7" fmla="*/ 1285875 h 1400175"/>
              <a:gd name="connsiteX8" fmla="*/ 342900 w 3162300"/>
              <a:gd name="connsiteY8" fmla="*/ 1327150 h 1400175"/>
              <a:gd name="connsiteX9" fmla="*/ 412750 w 3162300"/>
              <a:gd name="connsiteY9" fmla="*/ 1400175 h 1400175"/>
              <a:gd name="connsiteX10" fmla="*/ 1143000 w 3162300"/>
              <a:gd name="connsiteY10" fmla="*/ 1203325 h 1400175"/>
              <a:gd name="connsiteX11" fmla="*/ 1555750 w 3162300"/>
              <a:gd name="connsiteY11" fmla="*/ 1006475 h 1400175"/>
              <a:gd name="connsiteX12" fmla="*/ 2152650 w 3162300"/>
              <a:gd name="connsiteY12" fmla="*/ 996950 h 1400175"/>
              <a:gd name="connsiteX13" fmla="*/ 2463800 w 3162300"/>
              <a:gd name="connsiteY13" fmla="*/ 1289050 h 1400175"/>
              <a:gd name="connsiteX14" fmla="*/ 2533650 w 3162300"/>
              <a:gd name="connsiteY14" fmla="*/ 1301750 h 1400175"/>
              <a:gd name="connsiteX15" fmla="*/ 2809875 w 3162300"/>
              <a:gd name="connsiteY15" fmla="*/ 1276350 h 1400175"/>
              <a:gd name="connsiteX16" fmla="*/ 3140075 w 3162300"/>
              <a:gd name="connsiteY16" fmla="*/ 1304925 h 1400175"/>
              <a:gd name="connsiteX17" fmla="*/ 3162300 w 3162300"/>
              <a:gd name="connsiteY17" fmla="*/ 1219200 h 1400175"/>
              <a:gd name="connsiteX18" fmla="*/ 2755900 w 3162300"/>
              <a:gd name="connsiteY18" fmla="*/ 1193800 h 1400175"/>
              <a:gd name="connsiteX19" fmla="*/ 2505075 w 3162300"/>
              <a:gd name="connsiteY19" fmla="*/ 1203325 h 1400175"/>
              <a:gd name="connsiteX20" fmla="*/ 2197100 w 3162300"/>
              <a:gd name="connsiteY20" fmla="*/ 892175 h 1400175"/>
              <a:gd name="connsiteX21" fmla="*/ 1536700 w 3162300"/>
              <a:gd name="connsiteY21" fmla="*/ 908050 h 1400175"/>
              <a:gd name="connsiteX22" fmla="*/ 1063625 w 3162300"/>
              <a:gd name="connsiteY22" fmla="*/ 1143000 h 1400175"/>
              <a:gd name="connsiteX23" fmla="*/ 485775 w 3162300"/>
              <a:gd name="connsiteY23" fmla="*/ 1298575 h 1400175"/>
              <a:gd name="connsiteX24" fmla="*/ 441325 w 3162300"/>
              <a:gd name="connsiteY24" fmla="*/ 1301750 h 1400175"/>
              <a:gd name="connsiteX25" fmla="*/ 396875 w 3162300"/>
              <a:gd name="connsiteY25" fmla="*/ 1279525 h 1400175"/>
              <a:gd name="connsiteX26" fmla="*/ 342900 w 3162300"/>
              <a:gd name="connsiteY26" fmla="*/ 1200150 h 1400175"/>
              <a:gd name="connsiteX27" fmla="*/ 415925 w 3162300"/>
              <a:gd name="connsiteY27" fmla="*/ 987425 h 1400175"/>
              <a:gd name="connsiteX28" fmla="*/ 387350 w 3162300"/>
              <a:gd name="connsiteY28" fmla="*/ 857250 h 1400175"/>
              <a:gd name="connsiteX29" fmla="*/ 225425 w 3162300"/>
              <a:gd name="connsiteY29" fmla="*/ 574675 h 1400175"/>
              <a:gd name="connsiteX30" fmla="*/ 127000 w 3162300"/>
              <a:gd name="connsiteY30" fmla="*/ 552450 h 1400175"/>
              <a:gd name="connsiteX31" fmla="*/ 73025 w 3162300"/>
              <a:gd name="connsiteY31" fmla="*/ 466725 h 1400175"/>
              <a:gd name="connsiteX32" fmla="*/ 104775 w 3162300"/>
              <a:gd name="connsiteY32" fmla="*/ 387350 h 1400175"/>
              <a:gd name="connsiteX33" fmla="*/ 381000 w 3162300"/>
              <a:gd name="connsiteY33" fmla="*/ 57150 h 1400175"/>
              <a:gd name="connsiteX34" fmla="*/ 307975 w 3162300"/>
              <a:gd name="connsiteY34" fmla="*/ 0 h 1400175"/>
              <a:gd name="connsiteX0" fmla="*/ 307975 w 3162300"/>
              <a:gd name="connsiteY0" fmla="*/ 0 h 1400175"/>
              <a:gd name="connsiteX1" fmla="*/ 30956 w 3162300"/>
              <a:gd name="connsiteY1" fmla="*/ 365919 h 1400175"/>
              <a:gd name="connsiteX2" fmla="*/ 0 w 3162300"/>
              <a:gd name="connsiteY2" fmla="*/ 473075 h 1400175"/>
              <a:gd name="connsiteX3" fmla="*/ 44450 w 3162300"/>
              <a:gd name="connsiteY3" fmla="*/ 571500 h 1400175"/>
              <a:gd name="connsiteX4" fmla="*/ 85725 w 3162300"/>
              <a:gd name="connsiteY4" fmla="*/ 739775 h 1400175"/>
              <a:gd name="connsiteX5" fmla="*/ 355600 w 3162300"/>
              <a:gd name="connsiteY5" fmla="*/ 942975 h 1400175"/>
              <a:gd name="connsiteX6" fmla="*/ 276225 w 3162300"/>
              <a:gd name="connsiteY6" fmla="*/ 1200150 h 1400175"/>
              <a:gd name="connsiteX7" fmla="*/ 311150 w 3162300"/>
              <a:gd name="connsiteY7" fmla="*/ 1285875 h 1400175"/>
              <a:gd name="connsiteX8" fmla="*/ 342900 w 3162300"/>
              <a:gd name="connsiteY8" fmla="*/ 1327150 h 1400175"/>
              <a:gd name="connsiteX9" fmla="*/ 412750 w 3162300"/>
              <a:gd name="connsiteY9" fmla="*/ 1400175 h 1400175"/>
              <a:gd name="connsiteX10" fmla="*/ 1143000 w 3162300"/>
              <a:gd name="connsiteY10" fmla="*/ 1203325 h 1400175"/>
              <a:gd name="connsiteX11" fmla="*/ 1555750 w 3162300"/>
              <a:gd name="connsiteY11" fmla="*/ 1006475 h 1400175"/>
              <a:gd name="connsiteX12" fmla="*/ 2152650 w 3162300"/>
              <a:gd name="connsiteY12" fmla="*/ 996950 h 1400175"/>
              <a:gd name="connsiteX13" fmla="*/ 2463800 w 3162300"/>
              <a:gd name="connsiteY13" fmla="*/ 1289050 h 1400175"/>
              <a:gd name="connsiteX14" fmla="*/ 2533650 w 3162300"/>
              <a:gd name="connsiteY14" fmla="*/ 1301750 h 1400175"/>
              <a:gd name="connsiteX15" fmla="*/ 2809875 w 3162300"/>
              <a:gd name="connsiteY15" fmla="*/ 1276350 h 1400175"/>
              <a:gd name="connsiteX16" fmla="*/ 3140075 w 3162300"/>
              <a:gd name="connsiteY16" fmla="*/ 1304925 h 1400175"/>
              <a:gd name="connsiteX17" fmla="*/ 3162300 w 3162300"/>
              <a:gd name="connsiteY17" fmla="*/ 1219200 h 1400175"/>
              <a:gd name="connsiteX18" fmla="*/ 2755900 w 3162300"/>
              <a:gd name="connsiteY18" fmla="*/ 1193800 h 1400175"/>
              <a:gd name="connsiteX19" fmla="*/ 2505075 w 3162300"/>
              <a:gd name="connsiteY19" fmla="*/ 1203325 h 1400175"/>
              <a:gd name="connsiteX20" fmla="*/ 2197100 w 3162300"/>
              <a:gd name="connsiteY20" fmla="*/ 892175 h 1400175"/>
              <a:gd name="connsiteX21" fmla="*/ 1536700 w 3162300"/>
              <a:gd name="connsiteY21" fmla="*/ 908050 h 1400175"/>
              <a:gd name="connsiteX22" fmla="*/ 1063625 w 3162300"/>
              <a:gd name="connsiteY22" fmla="*/ 1143000 h 1400175"/>
              <a:gd name="connsiteX23" fmla="*/ 485775 w 3162300"/>
              <a:gd name="connsiteY23" fmla="*/ 1298575 h 1400175"/>
              <a:gd name="connsiteX24" fmla="*/ 441325 w 3162300"/>
              <a:gd name="connsiteY24" fmla="*/ 1301750 h 1400175"/>
              <a:gd name="connsiteX25" fmla="*/ 396875 w 3162300"/>
              <a:gd name="connsiteY25" fmla="*/ 1279525 h 1400175"/>
              <a:gd name="connsiteX26" fmla="*/ 342900 w 3162300"/>
              <a:gd name="connsiteY26" fmla="*/ 1200150 h 1400175"/>
              <a:gd name="connsiteX27" fmla="*/ 415925 w 3162300"/>
              <a:gd name="connsiteY27" fmla="*/ 987425 h 1400175"/>
              <a:gd name="connsiteX28" fmla="*/ 387350 w 3162300"/>
              <a:gd name="connsiteY28" fmla="*/ 857250 h 1400175"/>
              <a:gd name="connsiteX29" fmla="*/ 225425 w 3162300"/>
              <a:gd name="connsiteY29" fmla="*/ 574675 h 1400175"/>
              <a:gd name="connsiteX30" fmla="*/ 127000 w 3162300"/>
              <a:gd name="connsiteY30" fmla="*/ 552450 h 1400175"/>
              <a:gd name="connsiteX31" fmla="*/ 73025 w 3162300"/>
              <a:gd name="connsiteY31" fmla="*/ 466725 h 1400175"/>
              <a:gd name="connsiteX32" fmla="*/ 104775 w 3162300"/>
              <a:gd name="connsiteY32" fmla="*/ 387350 h 1400175"/>
              <a:gd name="connsiteX33" fmla="*/ 381000 w 3162300"/>
              <a:gd name="connsiteY33" fmla="*/ 57150 h 1400175"/>
              <a:gd name="connsiteX34" fmla="*/ 307975 w 3162300"/>
              <a:gd name="connsiteY34" fmla="*/ 0 h 1400175"/>
              <a:gd name="connsiteX0" fmla="*/ 307975 w 3162300"/>
              <a:gd name="connsiteY0" fmla="*/ 0 h 1400175"/>
              <a:gd name="connsiteX1" fmla="*/ 30956 w 3162300"/>
              <a:gd name="connsiteY1" fmla="*/ 365919 h 1400175"/>
              <a:gd name="connsiteX2" fmla="*/ 0 w 3162300"/>
              <a:gd name="connsiteY2" fmla="*/ 473075 h 1400175"/>
              <a:gd name="connsiteX3" fmla="*/ 44450 w 3162300"/>
              <a:gd name="connsiteY3" fmla="*/ 571500 h 1400175"/>
              <a:gd name="connsiteX4" fmla="*/ 85725 w 3162300"/>
              <a:gd name="connsiteY4" fmla="*/ 739775 h 1400175"/>
              <a:gd name="connsiteX5" fmla="*/ 355600 w 3162300"/>
              <a:gd name="connsiteY5" fmla="*/ 942975 h 1400175"/>
              <a:gd name="connsiteX6" fmla="*/ 276225 w 3162300"/>
              <a:gd name="connsiteY6" fmla="*/ 1200150 h 1400175"/>
              <a:gd name="connsiteX7" fmla="*/ 311150 w 3162300"/>
              <a:gd name="connsiteY7" fmla="*/ 1285875 h 1400175"/>
              <a:gd name="connsiteX8" fmla="*/ 342900 w 3162300"/>
              <a:gd name="connsiteY8" fmla="*/ 1327150 h 1400175"/>
              <a:gd name="connsiteX9" fmla="*/ 412750 w 3162300"/>
              <a:gd name="connsiteY9" fmla="*/ 1400175 h 1400175"/>
              <a:gd name="connsiteX10" fmla="*/ 1143000 w 3162300"/>
              <a:gd name="connsiteY10" fmla="*/ 1203325 h 1400175"/>
              <a:gd name="connsiteX11" fmla="*/ 1555750 w 3162300"/>
              <a:gd name="connsiteY11" fmla="*/ 1006475 h 1400175"/>
              <a:gd name="connsiteX12" fmla="*/ 2152650 w 3162300"/>
              <a:gd name="connsiteY12" fmla="*/ 996950 h 1400175"/>
              <a:gd name="connsiteX13" fmla="*/ 2463800 w 3162300"/>
              <a:gd name="connsiteY13" fmla="*/ 1289050 h 1400175"/>
              <a:gd name="connsiteX14" fmla="*/ 2533650 w 3162300"/>
              <a:gd name="connsiteY14" fmla="*/ 1301750 h 1400175"/>
              <a:gd name="connsiteX15" fmla="*/ 2809875 w 3162300"/>
              <a:gd name="connsiteY15" fmla="*/ 1276350 h 1400175"/>
              <a:gd name="connsiteX16" fmla="*/ 3140075 w 3162300"/>
              <a:gd name="connsiteY16" fmla="*/ 1304925 h 1400175"/>
              <a:gd name="connsiteX17" fmla="*/ 3162300 w 3162300"/>
              <a:gd name="connsiteY17" fmla="*/ 1219200 h 1400175"/>
              <a:gd name="connsiteX18" fmla="*/ 2755900 w 3162300"/>
              <a:gd name="connsiteY18" fmla="*/ 1193800 h 1400175"/>
              <a:gd name="connsiteX19" fmla="*/ 2505075 w 3162300"/>
              <a:gd name="connsiteY19" fmla="*/ 1203325 h 1400175"/>
              <a:gd name="connsiteX20" fmla="*/ 2197100 w 3162300"/>
              <a:gd name="connsiteY20" fmla="*/ 892175 h 1400175"/>
              <a:gd name="connsiteX21" fmla="*/ 1536700 w 3162300"/>
              <a:gd name="connsiteY21" fmla="*/ 908050 h 1400175"/>
              <a:gd name="connsiteX22" fmla="*/ 1063625 w 3162300"/>
              <a:gd name="connsiteY22" fmla="*/ 1131093 h 1400175"/>
              <a:gd name="connsiteX23" fmla="*/ 485775 w 3162300"/>
              <a:gd name="connsiteY23" fmla="*/ 1298575 h 1400175"/>
              <a:gd name="connsiteX24" fmla="*/ 441325 w 3162300"/>
              <a:gd name="connsiteY24" fmla="*/ 1301750 h 1400175"/>
              <a:gd name="connsiteX25" fmla="*/ 396875 w 3162300"/>
              <a:gd name="connsiteY25" fmla="*/ 1279525 h 1400175"/>
              <a:gd name="connsiteX26" fmla="*/ 342900 w 3162300"/>
              <a:gd name="connsiteY26" fmla="*/ 1200150 h 1400175"/>
              <a:gd name="connsiteX27" fmla="*/ 415925 w 3162300"/>
              <a:gd name="connsiteY27" fmla="*/ 987425 h 1400175"/>
              <a:gd name="connsiteX28" fmla="*/ 387350 w 3162300"/>
              <a:gd name="connsiteY28" fmla="*/ 857250 h 1400175"/>
              <a:gd name="connsiteX29" fmla="*/ 225425 w 3162300"/>
              <a:gd name="connsiteY29" fmla="*/ 574675 h 1400175"/>
              <a:gd name="connsiteX30" fmla="*/ 127000 w 3162300"/>
              <a:gd name="connsiteY30" fmla="*/ 552450 h 1400175"/>
              <a:gd name="connsiteX31" fmla="*/ 73025 w 3162300"/>
              <a:gd name="connsiteY31" fmla="*/ 466725 h 1400175"/>
              <a:gd name="connsiteX32" fmla="*/ 104775 w 3162300"/>
              <a:gd name="connsiteY32" fmla="*/ 387350 h 1400175"/>
              <a:gd name="connsiteX33" fmla="*/ 381000 w 3162300"/>
              <a:gd name="connsiteY33" fmla="*/ 57150 h 1400175"/>
              <a:gd name="connsiteX34" fmla="*/ 307975 w 3162300"/>
              <a:gd name="connsiteY34" fmla="*/ 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2300" h="1400175">
                <a:moveTo>
                  <a:pt x="307975" y="0"/>
                </a:moveTo>
                <a:lnTo>
                  <a:pt x="30956" y="365919"/>
                </a:lnTo>
                <a:lnTo>
                  <a:pt x="0" y="473075"/>
                </a:lnTo>
                <a:lnTo>
                  <a:pt x="44450" y="571500"/>
                </a:lnTo>
                <a:lnTo>
                  <a:pt x="85725" y="739775"/>
                </a:lnTo>
                <a:lnTo>
                  <a:pt x="355600" y="942975"/>
                </a:lnTo>
                <a:lnTo>
                  <a:pt x="276225" y="1200150"/>
                </a:lnTo>
                <a:lnTo>
                  <a:pt x="311150" y="1285875"/>
                </a:lnTo>
                <a:lnTo>
                  <a:pt x="342900" y="1327150"/>
                </a:lnTo>
                <a:lnTo>
                  <a:pt x="412750" y="1400175"/>
                </a:lnTo>
                <a:lnTo>
                  <a:pt x="1143000" y="1203325"/>
                </a:lnTo>
                <a:lnTo>
                  <a:pt x="1555750" y="1006475"/>
                </a:lnTo>
                <a:lnTo>
                  <a:pt x="2152650" y="996950"/>
                </a:lnTo>
                <a:lnTo>
                  <a:pt x="2463800" y="1289050"/>
                </a:lnTo>
                <a:lnTo>
                  <a:pt x="2533650" y="1301750"/>
                </a:lnTo>
                <a:lnTo>
                  <a:pt x="2809875" y="1276350"/>
                </a:lnTo>
                <a:lnTo>
                  <a:pt x="3140075" y="1304925"/>
                </a:lnTo>
                <a:lnTo>
                  <a:pt x="3162300" y="1219200"/>
                </a:lnTo>
                <a:lnTo>
                  <a:pt x="2755900" y="1193800"/>
                </a:lnTo>
                <a:lnTo>
                  <a:pt x="2505075" y="1203325"/>
                </a:lnTo>
                <a:lnTo>
                  <a:pt x="2197100" y="892175"/>
                </a:lnTo>
                <a:lnTo>
                  <a:pt x="1536700" y="908050"/>
                </a:lnTo>
                <a:lnTo>
                  <a:pt x="1063625" y="1131093"/>
                </a:lnTo>
                <a:lnTo>
                  <a:pt x="485775" y="1298575"/>
                </a:lnTo>
                <a:lnTo>
                  <a:pt x="441325" y="1301750"/>
                </a:lnTo>
                <a:lnTo>
                  <a:pt x="396875" y="1279525"/>
                </a:lnTo>
                <a:lnTo>
                  <a:pt x="342900" y="1200150"/>
                </a:lnTo>
                <a:lnTo>
                  <a:pt x="415925" y="987425"/>
                </a:lnTo>
                <a:lnTo>
                  <a:pt x="387350" y="857250"/>
                </a:lnTo>
                <a:lnTo>
                  <a:pt x="225425" y="574675"/>
                </a:lnTo>
                <a:lnTo>
                  <a:pt x="127000" y="552450"/>
                </a:lnTo>
                <a:lnTo>
                  <a:pt x="73025" y="466725"/>
                </a:lnTo>
                <a:lnTo>
                  <a:pt x="104775" y="387350"/>
                </a:lnTo>
                <a:lnTo>
                  <a:pt x="381000" y="57150"/>
                </a:lnTo>
                <a:lnTo>
                  <a:pt x="307975" y="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46A0D455-6030-4104-9D20-235EE33E41A6}"/>
              </a:ext>
            </a:extLst>
          </p:cNvPr>
          <p:cNvSpPr/>
          <p:nvPr/>
        </p:nvSpPr>
        <p:spPr>
          <a:xfrm>
            <a:off x="3470275" y="2708275"/>
            <a:ext cx="200025" cy="765175"/>
          </a:xfrm>
          <a:custGeom>
            <a:avLst/>
            <a:gdLst>
              <a:gd name="connsiteX0" fmla="*/ 0 w 193675"/>
              <a:gd name="connsiteY0" fmla="*/ 12700 h 701675"/>
              <a:gd name="connsiteX1" fmla="*/ 101600 w 193675"/>
              <a:gd name="connsiteY1" fmla="*/ 0 h 701675"/>
              <a:gd name="connsiteX2" fmla="*/ 161925 w 193675"/>
              <a:gd name="connsiteY2" fmla="*/ 304800 h 701675"/>
              <a:gd name="connsiteX3" fmla="*/ 193675 w 193675"/>
              <a:gd name="connsiteY3" fmla="*/ 701675 h 701675"/>
              <a:gd name="connsiteX4" fmla="*/ 101600 w 193675"/>
              <a:gd name="connsiteY4" fmla="*/ 695325 h 701675"/>
              <a:gd name="connsiteX5" fmla="*/ 66675 w 193675"/>
              <a:gd name="connsiteY5" fmla="*/ 333375 h 701675"/>
              <a:gd name="connsiteX6" fmla="*/ 0 w 193675"/>
              <a:gd name="connsiteY6" fmla="*/ 12700 h 7016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1600 w 200025"/>
              <a:gd name="connsiteY4" fmla="*/ 695325 h 765175"/>
              <a:gd name="connsiteX5" fmla="*/ 66675 w 200025"/>
              <a:gd name="connsiteY5" fmla="*/ 333375 h 765175"/>
              <a:gd name="connsiteX6" fmla="*/ 0 w 200025"/>
              <a:gd name="connsiteY6" fmla="*/ 12700 h 7651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4775 w 200025"/>
              <a:gd name="connsiteY4" fmla="*/ 762000 h 765175"/>
              <a:gd name="connsiteX5" fmla="*/ 66675 w 200025"/>
              <a:gd name="connsiteY5" fmla="*/ 333375 h 765175"/>
              <a:gd name="connsiteX6" fmla="*/ 0 w 200025"/>
              <a:gd name="connsiteY6" fmla="*/ 12700 h 76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765175">
                <a:moveTo>
                  <a:pt x="0" y="12700"/>
                </a:moveTo>
                <a:lnTo>
                  <a:pt x="101600" y="0"/>
                </a:lnTo>
                <a:lnTo>
                  <a:pt x="161925" y="304800"/>
                </a:lnTo>
                <a:lnTo>
                  <a:pt x="200025" y="765175"/>
                </a:lnTo>
                <a:lnTo>
                  <a:pt x="104775" y="762000"/>
                </a:lnTo>
                <a:lnTo>
                  <a:pt x="66675" y="333375"/>
                </a:lnTo>
                <a:lnTo>
                  <a:pt x="0" y="12700"/>
                </a:lnTo>
                <a:close/>
              </a:path>
            </a:pathLst>
          </a:custGeom>
          <a:solidFill>
            <a:srgbClr val="6600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8049782-E5BA-44ED-B996-4123AA04D72B}"/>
              </a:ext>
            </a:extLst>
          </p:cNvPr>
          <p:cNvSpPr/>
          <p:nvPr/>
        </p:nvSpPr>
        <p:spPr>
          <a:xfrm>
            <a:off x="3663950" y="3403600"/>
            <a:ext cx="234950" cy="222250"/>
          </a:xfrm>
          <a:custGeom>
            <a:avLst/>
            <a:gdLst>
              <a:gd name="connsiteX0" fmla="*/ 6350 w 234950"/>
              <a:gd name="connsiteY0" fmla="*/ 63500 h 203200"/>
              <a:gd name="connsiteX1" fmla="*/ 190500 w 234950"/>
              <a:gd name="connsiteY1" fmla="*/ 0 h 203200"/>
              <a:gd name="connsiteX2" fmla="*/ 234950 w 234950"/>
              <a:gd name="connsiteY2" fmla="*/ 85725 h 203200"/>
              <a:gd name="connsiteX3" fmla="*/ 0 w 234950"/>
              <a:gd name="connsiteY3" fmla="*/ 203200 h 203200"/>
              <a:gd name="connsiteX4" fmla="*/ 6350 w 234950"/>
              <a:gd name="connsiteY4" fmla="*/ 63500 h 203200"/>
              <a:gd name="connsiteX0" fmla="*/ 6350 w 234950"/>
              <a:gd name="connsiteY0" fmla="*/ 82550 h 222250"/>
              <a:gd name="connsiteX1" fmla="*/ 203200 w 234950"/>
              <a:gd name="connsiteY1" fmla="*/ 0 h 222250"/>
              <a:gd name="connsiteX2" fmla="*/ 234950 w 234950"/>
              <a:gd name="connsiteY2" fmla="*/ 104775 h 222250"/>
              <a:gd name="connsiteX3" fmla="*/ 0 w 234950"/>
              <a:gd name="connsiteY3" fmla="*/ 222250 h 222250"/>
              <a:gd name="connsiteX4" fmla="*/ 6350 w 234950"/>
              <a:gd name="connsiteY4" fmla="*/ 8255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50" h="222250">
                <a:moveTo>
                  <a:pt x="6350" y="82550"/>
                </a:moveTo>
                <a:lnTo>
                  <a:pt x="203200" y="0"/>
                </a:lnTo>
                <a:lnTo>
                  <a:pt x="234950" y="104775"/>
                </a:lnTo>
                <a:lnTo>
                  <a:pt x="0" y="222250"/>
                </a:lnTo>
                <a:lnTo>
                  <a:pt x="6350" y="82550"/>
                </a:lnTo>
                <a:close/>
              </a:path>
            </a:pathLst>
          </a:custGeom>
          <a:solidFill>
            <a:srgbClr val="6600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373C478-9BE8-438A-81E5-8A3E0682F283}"/>
              </a:ext>
            </a:extLst>
          </p:cNvPr>
          <p:cNvSpPr/>
          <p:nvPr/>
        </p:nvSpPr>
        <p:spPr>
          <a:xfrm>
            <a:off x="3863975" y="3022600"/>
            <a:ext cx="1381125" cy="485775"/>
          </a:xfrm>
          <a:custGeom>
            <a:avLst/>
            <a:gdLst>
              <a:gd name="connsiteX0" fmla="*/ 0 w 1381125"/>
              <a:gd name="connsiteY0" fmla="*/ 381000 h 476250"/>
              <a:gd name="connsiteX1" fmla="*/ 590550 w 1381125"/>
              <a:gd name="connsiteY1" fmla="*/ 79375 h 476250"/>
              <a:gd name="connsiteX2" fmla="*/ 736600 w 1381125"/>
              <a:gd name="connsiteY2" fmla="*/ 25400 h 476250"/>
              <a:gd name="connsiteX3" fmla="*/ 812800 w 1381125"/>
              <a:gd name="connsiteY3" fmla="*/ 3175 h 476250"/>
              <a:gd name="connsiteX4" fmla="*/ 968375 w 1381125"/>
              <a:gd name="connsiteY4" fmla="*/ 0 h 476250"/>
              <a:gd name="connsiteX5" fmla="*/ 1085850 w 1381125"/>
              <a:gd name="connsiteY5" fmla="*/ 19050 h 476250"/>
              <a:gd name="connsiteX6" fmla="*/ 1231900 w 1381125"/>
              <a:gd name="connsiteY6" fmla="*/ 79375 h 476250"/>
              <a:gd name="connsiteX7" fmla="*/ 1352550 w 1381125"/>
              <a:gd name="connsiteY7" fmla="*/ 130175 h 476250"/>
              <a:gd name="connsiteX8" fmla="*/ 1381125 w 1381125"/>
              <a:gd name="connsiteY8" fmla="*/ 180975 h 476250"/>
              <a:gd name="connsiteX9" fmla="*/ 1381125 w 1381125"/>
              <a:gd name="connsiteY9" fmla="*/ 215900 h 476250"/>
              <a:gd name="connsiteX10" fmla="*/ 1333500 w 1381125"/>
              <a:gd name="connsiteY10" fmla="*/ 219075 h 476250"/>
              <a:gd name="connsiteX11" fmla="*/ 1273175 w 1381125"/>
              <a:gd name="connsiteY11" fmla="*/ 196850 h 476250"/>
              <a:gd name="connsiteX12" fmla="*/ 1155700 w 1381125"/>
              <a:gd name="connsiteY12" fmla="*/ 142875 h 476250"/>
              <a:gd name="connsiteX13" fmla="*/ 987425 w 1381125"/>
              <a:gd name="connsiteY13" fmla="*/ 88900 h 476250"/>
              <a:gd name="connsiteX14" fmla="*/ 796925 w 1381125"/>
              <a:gd name="connsiteY14" fmla="*/ 98425 h 476250"/>
              <a:gd name="connsiteX15" fmla="*/ 25400 w 1381125"/>
              <a:gd name="connsiteY15" fmla="*/ 476250 h 476250"/>
              <a:gd name="connsiteX16" fmla="*/ 0 w 1381125"/>
              <a:gd name="connsiteY16" fmla="*/ 381000 h 476250"/>
              <a:gd name="connsiteX0" fmla="*/ 0 w 1381125"/>
              <a:gd name="connsiteY0" fmla="*/ 381000 h 485775"/>
              <a:gd name="connsiteX1" fmla="*/ 590550 w 1381125"/>
              <a:gd name="connsiteY1" fmla="*/ 79375 h 485775"/>
              <a:gd name="connsiteX2" fmla="*/ 736600 w 1381125"/>
              <a:gd name="connsiteY2" fmla="*/ 25400 h 485775"/>
              <a:gd name="connsiteX3" fmla="*/ 812800 w 1381125"/>
              <a:gd name="connsiteY3" fmla="*/ 3175 h 485775"/>
              <a:gd name="connsiteX4" fmla="*/ 968375 w 1381125"/>
              <a:gd name="connsiteY4" fmla="*/ 0 h 485775"/>
              <a:gd name="connsiteX5" fmla="*/ 1085850 w 1381125"/>
              <a:gd name="connsiteY5" fmla="*/ 19050 h 485775"/>
              <a:gd name="connsiteX6" fmla="*/ 1231900 w 1381125"/>
              <a:gd name="connsiteY6" fmla="*/ 79375 h 485775"/>
              <a:gd name="connsiteX7" fmla="*/ 1352550 w 1381125"/>
              <a:gd name="connsiteY7" fmla="*/ 130175 h 485775"/>
              <a:gd name="connsiteX8" fmla="*/ 1381125 w 1381125"/>
              <a:gd name="connsiteY8" fmla="*/ 180975 h 485775"/>
              <a:gd name="connsiteX9" fmla="*/ 1381125 w 1381125"/>
              <a:gd name="connsiteY9" fmla="*/ 215900 h 485775"/>
              <a:gd name="connsiteX10" fmla="*/ 1333500 w 1381125"/>
              <a:gd name="connsiteY10" fmla="*/ 219075 h 485775"/>
              <a:gd name="connsiteX11" fmla="*/ 1273175 w 1381125"/>
              <a:gd name="connsiteY11" fmla="*/ 196850 h 485775"/>
              <a:gd name="connsiteX12" fmla="*/ 1155700 w 1381125"/>
              <a:gd name="connsiteY12" fmla="*/ 142875 h 485775"/>
              <a:gd name="connsiteX13" fmla="*/ 987425 w 1381125"/>
              <a:gd name="connsiteY13" fmla="*/ 88900 h 485775"/>
              <a:gd name="connsiteX14" fmla="*/ 796925 w 1381125"/>
              <a:gd name="connsiteY14" fmla="*/ 98425 h 485775"/>
              <a:gd name="connsiteX15" fmla="*/ 23018 w 1381125"/>
              <a:gd name="connsiteY15" fmla="*/ 485775 h 485775"/>
              <a:gd name="connsiteX16" fmla="*/ 0 w 1381125"/>
              <a:gd name="connsiteY16" fmla="*/ 38100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1125" h="485775">
                <a:moveTo>
                  <a:pt x="0" y="381000"/>
                </a:moveTo>
                <a:lnTo>
                  <a:pt x="590550" y="79375"/>
                </a:lnTo>
                <a:lnTo>
                  <a:pt x="736600" y="25400"/>
                </a:lnTo>
                <a:lnTo>
                  <a:pt x="812800" y="3175"/>
                </a:lnTo>
                <a:lnTo>
                  <a:pt x="968375" y="0"/>
                </a:lnTo>
                <a:lnTo>
                  <a:pt x="1085850" y="19050"/>
                </a:lnTo>
                <a:lnTo>
                  <a:pt x="1231900" y="79375"/>
                </a:lnTo>
                <a:lnTo>
                  <a:pt x="1352550" y="130175"/>
                </a:lnTo>
                <a:lnTo>
                  <a:pt x="1381125" y="180975"/>
                </a:lnTo>
                <a:lnTo>
                  <a:pt x="1381125" y="215900"/>
                </a:lnTo>
                <a:lnTo>
                  <a:pt x="1333500" y="219075"/>
                </a:lnTo>
                <a:lnTo>
                  <a:pt x="1273175" y="196850"/>
                </a:lnTo>
                <a:lnTo>
                  <a:pt x="1155700" y="142875"/>
                </a:lnTo>
                <a:lnTo>
                  <a:pt x="987425" y="88900"/>
                </a:lnTo>
                <a:lnTo>
                  <a:pt x="796925" y="98425"/>
                </a:lnTo>
                <a:lnTo>
                  <a:pt x="23018" y="485775"/>
                </a:lnTo>
                <a:lnTo>
                  <a:pt x="0" y="38100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85BCC64-6452-4F69-9EC1-5D1D73E48222}"/>
              </a:ext>
            </a:extLst>
          </p:cNvPr>
          <p:cNvSpPr/>
          <p:nvPr/>
        </p:nvSpPr>
        <p:spPr>
          <a:xfrm>
            <a:off x="5138738" y="3159919"/>
            <a:ext cx="154780" cy="135731"/>
          </a:xfrm>
          <a:custGeom>
            <a:avLst/>
            <a:gdLst>
              <a:gd name="connsiteX0" fmla="*/ 0 w 178593"/>
              <a:gd name="connsiteY0" fmla="*/ 66675 h 135731"/>
              <a:gd name="connsiteX1" fmla="*/ 78581 w 178593"/>
              <a:gd name="connsiteY1" fmla="*/ 92869 h 135731"/>
              <a:gd name="connsiteX2" fmla="*/ 111918 w 178593"/>
              <a:gd name="connsiteY2" fmla="*/ 73819 h 135731"/>
              <a:gd name="connsiteX3" fmla="*/ 104775 w 178593"/>
              <a:gd name="connsiteY3" fmla="*/ 23812 h 135731"/>
              <a:gd name="connsiteX4" fmla="*/ 92868 w 178593"/>
              <a:gd name="connsiteY4" fmla="*/ 0 h 135731"/>
              <a:gd name="connsiteX5" fmla="*/ 147637 w 178593"/>
              <a:gd name="connsiteY5" fmla="*/ 14287 h 135731"/>
              <a:gd name="connsiteX6" fmla="*/ 178593 w 178593"/>
              <a:gd name="connsiteY6" fmla="*/ 78581 h 135731"/>
              <a:gd name="connsiteX7" fmla="*/ 161925 w 178593"/>
              <a:gd name="connsiteY7" fmla="*/ 119062 h 135731"/>
              <a:gd name="connsiteX8" fmla="*/ 85725 w 178593"/>
              <a:gd name="connsiteY8" fmla="*/ 135731 h 135731"/>
              <a:gd name="connsiteX9" fmla="*/ 0 w 178593"/>
              <a:gd name="connsiteY9" fmla="*/ 66675 h 135731"/>
              <a:gd name="connsiteX0" fmla="*/ 0 w 178593"/>
              <a:gd name="connsiteY0" fmla="*/ 66675 h 135731"/>
              <a:gd name="connsiteX1" fmla="*/ 78581 w 178593"/>
              <a:gd name="connsiteY1" fmla="*/ 92869 h 135731"/>
              <a:gd name="connsiteX2" fmla="*/ 111918 w 178593"/>
              <a:gd name="connsiteY2" fmla="*/ 73819 h 135731"/>
              <a:gd name="connsiteX3" fmla="*/ 104775 w 178593"/>
              <a:gd name="connsiteY3" fmla="*/ 23812 h 135731"/>
              <a:gd name="connsiteX4" fmla="*/ 92868 w 178593"/>
              <a:gd name="connsiteY4" fmla="*/ 0 h 135731"/>
              <a:gd name="connsiteX5" fmla="*/ 147637 w 178593"/>
              <a:gd name="connsiteY5" fmla="*/ 14287 h 135731"/>
              <a:gd name="connsiteX6" fmla="*/ 178593 w 178593"/>
              <a:gd name="connsiteY6" fmla="*/ 78581 h 135731"/>
              <a:gd name="connsiteX7" fmla="*/ 140493 w 178593"/>
              <a:gd name="connsiteY7" fmla="*/ 119062 h 135731"/>
              <a:gd name="connsiteX8" fmla="*/ 85725 w 178593"/>
              <a:gd name="connsiteY8" fmla="*/ 135731 h 135731"/>
              <a:gd name="connsiteX9" fmla="*/ 0 w 178593"/>
              <a:gd name="connsiteY9" fmla="*/ 66675 h 135731"/>
              <a:gd name="connsiteX0" fmla="*/ 0 w 154780"/>
              <a:gd name="connsiteY0" fmla="*/ 66675 h 135731"/>
              <a:gd name="connsiteX1" fmla="*/ 78581 w 154780"/>
              <a:gd name="connsiteY1" fmla="*/ 92869 h 135731"/>
              <a:gd name="connsiteX2" fmla="*/ 111918 w 154780"/>
              <a:gd name="connsiteY2" fmla="*/ 73819 h 135731"/>
              <a:gd name="connsiteX3" fmla="*/ 104775 w 154780"/>
              <a:gd name="connsiteY3" fmla="*/ 23812 h 135731"/>
              <a:gd name="connsiteX4" fmla="*/ 92868 w 154780"/>
              <a:gd name="connsiteY4" fmla="*/ 0 h 135731"/>
              <a:gd name="connsiteX5" fmla="*/ 147637 w 154780"/>
              <a:gd name="connsiteY5" fmla="*/ 14287 h 135731"/>
              <a:gd name="connsiteX6" fmla="*/ 154780 w 154780"/>
              <a:gd name="connsiteY6" fmla="*/ 71438 h 135731"/>
              <a:gd name="connsiteX7" fmla="*/ 140493 w 154780"/>
              <a:gd name="connsiteY7" fmla="*/ 119062 h 135731"/>
              <a:gd name="connsiteX8" fmla="*/ 85725 w 154780"/>
              <a:gd name="connsiteY8" fmla="*/ 135731 h 135731"/>
              <a:gd name="connsiteX9" fmla="*/ 0 w 154780"/>
              <a:gd name="connsiteY9" fmla="*/ 66675 h 135731"/>
              <a:gd name="connsiteX0" fmla="*/ 0 w 154780"/>
              <a:gd name="connsiteY0" fmla="*/ 66675 h 135731"/>
              <a:gd name="connsiteX1" fmla="*/ 78581 w 154780"/>
              <a:gd name="connsiteY1" fmla="*/ 92869 h 135731"/>
              <a:gd name="connsiteX2" fmla="*/ 111918 w 154780"/>
              <a:gd name="connsiteY2" fmla="*/ 73819 h 135731"/>
              <a:gd name="connsiteX3" fmla="*/ 104775 w 154780"/>
              <a:gd name="connsiteY3" fmla="*/ 23812 h 135731"/>
              <a:gd name="connsiteX4" fmla="*/ 92868 w 154780"/>
              <a:gd name="connsiteY4" fmla="*/ 0 h 135731"/>
              <a:gd name="connsiteX5" fmla="*/ 140493 w 154780"/>
              <a:gd name="connsiteY5" fmla="*/ 26193 h 135731"/>
              <a:gd name="connsiteX6" fmla="*/ 154780 w 154780"/>
              <a:gd name="connsiteY6" fmla="*/ 71438 h 135731"/>
              <a:gd name="connsiteX7" fmla="*/ 140493 w 154780"/>
              <a:gd name="connsiteY7" fmla="*/ 119062 h 135731"/>
              <a:gd name="connsiteX8" fmla="*/ 85725 w 154780"/>
              <a:gd name="connsiteY8" fmla="*/ 135731 h 135731"/>
              <a:gd name="connsiteX9" fmla="*/ 0 w 154780"/>
              <a:gd name="connsiteY9" fmla="*/ 66675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780" h="135731">
                <a:moveTo>
                  <a:pt x="0" y="66675"/>
                </a:moveTo>
                <a:lnTo>
                  <a:pt x="78581" y="92869"/>
                </a:lnTo>
                <a:lnTo>
                  <a:pt x="111918" y="73819"/>
                </a:lnTo>
                <a:lnTo>
                  <a:pt x="104775" y="23812"/>
                </a:lnTo>
                <a:lnTo>
                  <a:pt x="92868" y="0"/>
                </a:lnTo>
                <a:lnTo>
                  <a:pt x="140493" y="26193"/>
                </a:lnTo>
                <a:lnTo>
                  <a:pt x="154780" y="71438"/>
                </a:lnTo>
                <a:lnTo>
                  <a:pt x="140493" y="119062"/>
                </a:lnTo>
                <a:lnTo>
                  <a:pt x="85725" y="135731"/>
                </a:lnTo>
                <a:lnTo>
                  <a:pt x="0" y="66675"/>
                </a:lnTo>
                <a:close/>
              </a:path>
            </a:pathLst>
          </a:custGeom>
          <a:solidFill>
            <a:srgbClr val="6600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4487A3E-5E22-4C03-A144-8B5F484447B1}"/>
              </a:ext>
            </a:extLst>
          </p:cNvPr>
          <p:cNvSpPr/>
          <p:nvPr/>
        </p:nvSpPr>
        <p:spPr>
          <a:xfrm rot="19280827">
            <a:off x="4407510" y="3232180"/>
            <a:ext cx="125969" cy="476987"/>
          </a:xfrm>
          <a:custGeom>
            <a:avLst/>
            <a:gdLst>
              <a:gd name="connsiteX0" fmla="*/ 0 w 193675"/>
              <a:gd name="connsiteY0" fmla="*/ 12700 h 701675"/>
              <a:gd name="connsiteX1" fmla="*/ 101600 w 193675"/>
              <a:gd name="connsiteY1" fmla="*/ 0 h 701675"/>
              <a:gd name="connsiteX2" fmla="*/ 161925 w 193675"/>
              <a:gd name="connsiteY2" fmla="*/ 304800 h 701675"/>
              <a:gd name="connsiteX3" fmla="*/ 193675 w 193675"/>
              <a:gd name="connsiteY3" fmla="*/ 701675 h 701675"/>
              <a:gd name="connsiteX4" fmla="*/ 101600 w 193675"/>
              <a:gd name="connsiteY4" fmla="*/ 695325 h 701675"/>
              <a:gd name="connsiteX5" fmla="*/ 66675 w 193675"/>
              <a:gd name="connsiteY5" fmla="*/ 333375 h 701675"/>
              <a:gd name="connsiteX6" fmla="*/ 0 w 193675"/>
              <a:gd name="connsiteY6" fmla="*/ 12700 h 7016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1600 w 200025"/>
              <a:gd name="connsiteY4" fmla="*/ 695325 h 765175"/>
              <a:gd name="connsiteX5" fmla="*/ 66675 w 200025"/>
              <a:gd name="connsiteY5" fmla="*/ 333375 h 765175"/>
              <a:gd name="connsiteX6" fmla="*/ 0 w 200025"/>
              <a:gd name="connsiteY6" fmla="*/ 12700 h 7651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4775 w 200025"/>
              <a:gd name="connsiteY4" fmla="*/ 762000 h 765175"/>
              <a:gd name="connsiteX5" fmla="*/ 66675 w 200025"/>
              <a:gd name="connsiteY5" fmla="*/ 333375 h 765175"/>
              <a:gd name="connsiteX6" fmla="*/ 0 w 200025"/>
              <a:gd name="connsiteY6" fmla="*/ 12700 h 765175"/>
              <a:gd name="connsiteX0" fmla="*/ 0 w 179200"/>
              <a:gd name="connsiteY0" fmla="*/ 3256 h 765175"/>
              <a:gd name="connsiteX1" fmla="*/ 80775 w 179200"/>
              <a:gd name="connsiteY1" fmla="*/ 0 h 765175"/>
              <a:gd name="connsiteX2" fmla="*/ 141100 w 179200"/>
              <a:gd name="connsiteY2" fmla="*/ 304800 h 765175"/>
              <a:gd name="connsiteX3" fmla="*/ 179200 w 179200"/>
              <a:gd name="connsiteY3" fmla="*/ 765175 h 765175"/>
              <a:gd name="connsiteX4" fmla="*/ 83950 w 179200"/>
              <a:gd name="connsiteY4" fmla="*/ 762000 h 765175"/>
              <a:gd name="connsiteX5" fmla="*/ 45850 w 179200"/>
              <a:gd name="connsiteY5" fmla="*/ 333375 h 765175"/>
              <a:gd name="connsiteX6" fmla="*/ 0 w 179200"/>
              <a:gd name="connsiteY6" fmla="*/ 3256 h 765175"/>
              <a:gd name="connsiteX0" fmla="*/ 0 w 179200"/>
              <a:gd name="connsiteY0" fmla="*/ 0 h 761919"/>
              <a:gd name="connsiteX1" fmla="*/ 88958 w 179200"/>
              <a:gd name="connsiteY1" fmla="*/ 7811 h 761919"/>
              <a:gd name="connsiteX2" fmla="*/ 141100 w 179200"/>
              <a:gd name="connsiteY2" fmla="*/ 301544 h 761919"/>
              <a:gd name="connsiteX3" fmla="*/ 179200 w 179200"/>
              <a:gd name="connsiteY3" fmla="*/ 761919 h 761919"/>
              <a:gd name="connsiteX4" fmla="*/ 83950 w 179200"/>
              <a:gd name="connsiteY4" fmla="*/ 758744 h 761919"/>
              <a:gd name="connsiteX5" fmla="*/ 45850 w 179200"/>
              <a:gd name="connsiteY5" fmla="*/ 330119 h 761919"/>
              <a:gd name="connsiteX6" fmla="*/ 0 w 179200"/>
              <a:gd name="connsiteY6" fmla="*/ 0 h 761919"/>
              <a:gd name="connsiteX0" fmla="*/ 0 w 152376"/>
              <a:gd name="connsiteY0" fmla="*/ 0 h 758744"/>
              <a:gd name="connsiteX1" fmla="*/ 88958 w 152376"/>
              <a:gd name="connsiteY1" fmla="*/ 7811 h 758744"/>
              <a:gd name="connsiteX2" fmla="*/ 141100 w 152376"/>
              <a:gd name="connsiteY2" fmla="*/ 301544 h 758744"/>
              <a:gd name="connsiteX3" fmla="*/ 152376 w 152376"/>
              <a:gd name="connsiteY3" fmla="*/ 417482 h 758744"/>
              <a:gd name="connsiteX4" fmla="*/ 83950 w 152376"/>
              <a:gd name="connsiteY4" fmla="*/ 758744 h 758744"/>
              <a:gd name="connsiteX5" fmla="*/ 45850 w 152376"/>
              <a:gd name="connsiteY5" fmla="*/ 330119 h 758744"/>
              <a:gd name="connsiteX6" fmla="*/ 0 w 152376"/>
              <a:gd name="connsiteY6" fmla="*/ 0 h 758744"/>
              <a:gd name="connsiteX0" fmla="*/ 0 w 152376"/>
              <a:gd name="connsiteY0" fmla="*/ 0 h 425052"/>
              <a:gd name="connsiteX1" fmla="*/ 88958 w 152376"/>
              <a:gd name="connsiteY1" fmla="*/ 7811 h 425052"/>
              <a:gd name="connsiteX2" fmla="*/ 141100 w 152376"/>
              <a:gd name="connsiteY2" fmla="*/ 301544 h 425052"/>
              <a:gd name="connsiteX3" fmla="*/ 152376 w 152376"/>
              <a:gd name="connsiteY3" fmla="*/ 417482 h 425052"/>
              <a:gd name="connsiteX4" fmla="*/ 38161 w 152376"/>
              <a:gd name="connsiteY4" fmla="*/ 425052 h 425052"/>
              <a:gd name="connsiteX5" fmla="*/ 45850 w 152376"/>
              <a:gd name="connsiteY5" fmla="*/ 330119 h 425052"/>
              <a:gd name="connsiteX6" fmla="*/ 0 w 152376"/>
              <a:gd name="connsiteY6" fmla="*/ 0 h 425052"/>
              <a:gd name="connsiteX0" fmla="*/ 0 w 152376"/>
              <a:gd name="connsiteY0" fmla="*/ 0 h 425052"/>
              <a:gd name="connsiteX1" fmla="*/ 88958 w 152376"/>
              <a:gd name="connsiteY1" fmla="*/ 7811 h 425052"/>
              <a:gd name="connsiteX2" fmla="*/ 141100 w 152376"/>
              <a:gd name="connsiteY2" fmla="*/ 301544 h 425052"/>
              <a:gd name="connsiteX3" fmla="*/ 152376 w 152376"/>
              <a:gd name="connsiteY3" fmla="*/ 417482 h 425052"/>
              <a:gd name="connsiteX4" fmla="*/ 38161 w 152376"/>
              <a:gd name="connsiteY4" fmla="*/ 425052 h 425052"/>
              <a:gd name="connsiteX5" fmla="*/ 45850 w 152376"/>
              <a:gd name="connsiteY5" fmla="*/ 330119 h 425052"/>
              <a:gd name="connsiteX6" fmla="*/ 19886 w 152376"/>
              <a:gd name="connsiteY6" fmla="*/ 134561 h 425052"/>
              <a:gd name="connsiteX7" fmla="*/ 0 w 152376"/>
              <a:gd name="connsiteY7" fmla="*/ 0 h 425052"/>
              <a:gd name="connsiteX0" fmla="*/ 0 w 152376"/>
              <a:gd name="connsiteY0" fmla="*/ 0 h 425052"/>
              <a:gd name="connsiteX1" fmla="*/ 88958 w 152376"/>
              <a:gd name="connsiteY1" fmla="*/ 7811 h 425052"/>
              <a:gd name="connsiteX2" fmla="*/ 141100 w 152376"/>
              <a:gd name="connsiteY2" fmla="*/ 301544 h 425052"/>
              <a:gd name="connsiteX3" fmla="*/ 152376 w 152376"/>
              <a:gd name="connsiteY3" fmla="*/ 417482 h 425052"/>
              <a:gd name="connsiteX4" fmla="*/ 38161 w 152376"/>
              <a:gd name="connsiteY4" fmla="*/ 425052 h 425052"/>
              <a:gd name="connsiteX5" fmla="*/ 45850 w 152376"/>
              <a:gd name="connsiteY5" fmla="*/ 330119 h 425052"/>
              <a:gd name="connsiteX6" fmla="*/ 13202 w 152376"/>
              <a:gd name="connsiteY6" fmla="*/ 201954 h 425052"/>
              <a:gd name="connsiteX7" fmla="*/ 0 w 152376"/>
              <a:gd name="connsiteY7" fmla="*/ 0 h 425052"/>
              <a:gd name="connsiteX0" fmla="*/ 0 w 152376"/>
              <a:gd name="connsiteY0" fmla="*/ 0 h 425052"/>
              <a:gd name="connsiteX1" fmla="*/ 88958 w 152376"/>
              <a:gd name="connsiteY1" fmla="*/ 7811 h 425052"/>
              <a:gd name="connsiteX2" fmla="*/ 107249 w 152376"/>
              <a:gd name="connsiteY2" fmla="*/ 235135 h 425052"/>
              <a:gd name="connsiteX3" fmla="*/ 152376 w 152376"/>
              <a:gd name="connsiteY3" fmla="*/ 417482 h 425052"/>
              <a:gd name="connsiteX4" fmla="*/ 38161 w 152376"/>
              <a:gd name="connsiteY4" fmla="*/ 425052 h 425052"/>
              <a:gd name="connsiteX5" fmla="*/ 45850 w 152376"/>
              <a:gd name="connsiteY5" fmla="*/ 330119 h 425052"/>
              <a:gd name="connsiteX6" fmla="*/ 13202 w 152376"/>
              <a:gd name="connsiteY6" fmla="*/ 201954 h 425052"/>
              <a:gd name="connsiteX7" fmla="*/ 0 w 152376"/>
              <a:gd name="connsiteY7" fmla="*/ 0 h 425052"/>
              <a:gd name="connsiteX0" fmla="*/ 0 w 130805"/>
              <a:gd name="connsiteY0" fmla="*/ 0 h 425052"/>
              <a:gd name="connsiteX1" fmla="*/ 88958 w 130805"/>
              <a:gd name="connsiteY1" fmla="*/ 7811 h 425052"/>
              <a:gd name="connsiteX2" fmla="*/ 107249 w 130805"/>
              <a:gd name="connsiteY2" fmla="*/ 235135 h 425052"/>
              <a:gd name="connsiteX3" fmla="*/ 130805 w 130805"/>
              <a:gd name="connsiteY3" fmla="*/ 407719 h 425052"/>
              <a:gd name="connsiteX4" fmla="*/ 38161 w 130805"/>
              <a:gd name="connsiteY4" fmla="*/ 425052 h 425052"/>
              <a:gd name="connsiteX5" fmla="*/ 45850 w 130805"/>
              <a:gd name="connsiteY5" fmla="*/ 330119 h 425052"/>
              <a:gd name="connsiteX6" fmla="*/ 13202 w 130805"/>
              <a:gd name="connsiteY6" fmla="*/ 201954 h 425052"/>
              <a:gd name="connsiteX7" fmla="*/ 0 w 130805"/>
              <a:gd name="connsiteY7" fmla="*/ 0 h 425052"/>
              <a:gd name="connsiteX0" fmla="*/ 0 w 130805"/>
              <a:gd name="connsiteY0" fmla="*/ 0 h 428958"/>
              <a:gd name="connsiteX1" fmla="*/ 88958 w 130805"/>
              <a:gd name="connsiteY1" fmla="*/ 7811 h 428958"/>
              <a:gd name="connsiteX2" fmla="*/ 107249 w 130805"/>
              <a:gd name="connsiteY2" fmla="*/ 235135 h 428958"/>
              <a:gd name="connsiteX3" fmla="*/ 130805 w 130805"/>
              <a:gd name="connsiteY3" fmla="*/ 407719 h 428958"/>
              <a:gd name="connsiteX4" fmla="*/ 43740 w 130805"/>
              <a:gd name="connsiteY4" fmla="*/ 428958 h 428958"/>
              <a:gd name="connsiteX5" fmla="*/ 45850 w 130805"/>
              <a:gd name="connsiteY5" fmla="*/ 330119 h 428958"/>
              <a:gd name="connsiteX6" fmla="*/ 13202 w 130805"/>
              <a:gd name="connsiteY6" fmla="*/ 201954 h 428958"/>
              <a:gd name="connsiteX7" fmla="*/ 0 w 130805"/>
              <a:gd name="connsiteY7" fmla="*/ 0 h 428958"/>
              <a:gd name="connsiteX0" fmla="*/ 0 w 130805"/>
              <a:gd name="connsiteY0" fmla="*/ 0 h 428958"/>
              <a:gd name="connsiteX1" fmla="*/ 88958 w 130805"/>
              <a:gd name="connsiteY1" fmla="*/ 7811 h 428958"/>
              <a:gd name="connsiteX2" fmla="*/ 107249 w 130805"/>
              <a:gd name="connsiteY2" fmla="*/ 235135 h 428958"/>
              <a:gd name="connsiteX3" fmla="*/ 130805 w 130805"/>
              <a:gd name="connsiteY3" fmla="*/ 407719 h 428958"/>
              <a:gd name="connsiteX4" fmla="*/ 43740 w 130805"/>
              <a:gd name="connsiteY4" fmla="*/ 428958 h 428958"/>
              <a:gd name="connsiteX5" fmla="*/ 30230 w 130805"/>
              <a:gd name="connsiteY5" fmla="*/ 327191 h 428958"/>
              <a:gd name="connsiteX6" fmla="*/ 13202 w 130805"/>
              <a:gd name="connsiteY6" fmla="*/ 201954 h 428958"/>
              <a:gd name="connsiteX7" fmla="*/ 0 w 130805"/>
              <a:gd name="connsiteY7" fmla="*/ 0 h 428958"/>
              <a:gd name="connsiteX0" fmla="*/ 0 w 130805"/>
              <a:gd name="connsiteY0" fmla="*/ 0 h 428958"/>
              <a:gd name="connsiteX1" fmla="*/ 84125 w 130805"/>
              <a:gd name="connsiteY1" fmla="*/ 23114 h 428958"/>
              <a:gd name="connsiteX2" fmla="*/ 107249 w 130805"/>
              <a:gd name="connsiteY2" fmla="*/ 235135 h 428958"/>
              <a:gd name="connsiteX3" fmla="*/ 130805 w 130805"/>
              <a:gd name="connsiteY3" fmla="*/ 407719 h 428958"/>
              <a:gd name="connsiteX4" fmla="*/ 43740 w 130805"/>
              <a:gd name="connsiteY4" fmla="*/ 428958 h 428958"/>
              <a:gd name="connsiteX5" fmla="*/ 30230 w 130805"/>
              <a:gd name="connsiteY5" fmla="*/ 327191 h 428958"/>
              <a:gd name="connsiteX6" fmla="*/ 13202 w 130805"/>
              <a:gd name="connsiteY6" fmla="*/ 201954 h 428958"/>
              <a:gd name="connsiteX7" fmla="*/ 0 w 130805"/>
              <a:gd name="connsiteY7" fmla="*/ 0 h 428958"/>
              <a:gd name="connsiteX0" fmla="*/ 0 w 125969"/>
              <a:gd name="connsiteY0" fmla="*/ 0 h 417563"/>
              <a:gd name="connsiteX1" fmla="*/ 79289 w 125969"/>
              <a:gd name="connsiteY1" fmla="*/ 11719 h 417563"/>
              <a:gd name="connsiteX2" fmla="*/ 102413 w 125969"/>
              <a:gd name="connsiteY2" fmla="*/ 223740 h 417563"/>
              <a:gd name="connsiteX3" fmla="*/ 125969 w 125969"/>
              <a:gd name="connsiteY3" fmla="*/ 396324 h 417563"/>
              <a:gd name="connsiteX4" fmla="*/ 38904 w 125969"/>
              <a:gd name="connsiteY4" fmla="*/ 417563 h 417563"/>
              <a:gd name="connsiteX5" fmla="*/ 25394 w 125969"/>
              <a:gd name="connsiteY5" fmla="*/ 315796 h 417563"/>
              <a:gd name="connsiteX6" fmla="*/ 8366 w 125969"/>
              <a:gd name="connsiteY6" fmla="*/ 190559 h 417563"/>
              <a:gd name="connsiteX7" fmla="*/ 0 w 125969"/>
              <a:gd name="connsiteY7" fmla="*/ 0 h 41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969" h="417563">
                <a:moveTo>
                  <a:pt x="0" y="0"/>
                </a:moveTo>
                <a:lnTo>
                  <a:pt x="79289" y="11719"/>
                </a:lnTo>
                <a:lnTo>
                  <a:pt x="102413" y="223740"/>
                </a:lnTo>
                <a:lnTo>
                  <a:pt x="125969" y="396324"/>
                </a:lnTo>
                <a:lnTo>
                  <a:pt x="38904" y="417563"/>
                </a:lnTo>
                <a:cubicBezTo>
                  <a:pt x="39607" y="384617"/>
                  <a:pt x="24691" y="348742"/>
                  <a:pt x="25394" y="315796"/>
                </a:cubicBezTo>
                <a:lnTo>
                  <a:pt x="8366" y="190559"/>
                </a:lnTo>
                <a:lnTo>
                  <a:pt x="0" y="0"/>
                </a:lnTo>
                <a:close/>
              </a:path>
            </a:pathLst>
          </a:custGeom>
          <a:solidFill>
            <a:srgbClr val="6600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 name="Freeform: Shape 9215">
            <a:extLst>
              <a:ext uri="{FF2B5EF4-FFF2-40B4-BE49-F238E27FC236}">
                <a16:creationId xmlns:a16="http://schemas.microsoft.com/office/drawing/2014/main" id="{877C70E1-85F2-45B8-85B2-5EFEA02034F2}"/>
              </a:ext>
            </a:extLst>
          </p:cNvPr>
          <p:cNvSpPr/>
          <p:nvPr/>
        </p:nvSpPr>
        <p:spPr>
          <a:xfrm>
            <a:off x="3645694" y="4417219"/>
            <a:ext cx="264319" cy="509587"/>
          </a:xfrm>
          <a:custGeom>
            <a:avLst/>
            <a:gdLst>
              <a:gd name="connsiteX0" fmla="*/ 0 w 264319"/>
              <a:gd name="connsiteY0" fmla="*/ 19050 h 509587"/>
              <a:gd name="connsiteX1" fmla="*/ 90487 w 264319"/>
              <a:gd name="connsiteY1" fmla="*/ 0 h 509587"/>
              <a:gd name="connsiteX2" fmla="*/ 126206 w 264319"/>
              <a:gd name="connsiteY2" fmla="*/ 135731 h 509587"/>
              <a:gd name="connsiteX3" fmla="*/ 264319 w 264319"/>
              <a:gd name="connsiteY3" fmla="*/ 502444 h 509587"/>
              <a:gd name="connsiteX4" fmla="*/ 178594 w 264319"/>
              <a:gd name="connsiteY4" fmla="*/ 509587 h 509587"/>
              <a:gd name="connsiteX5" fmla="*/ 97631 w 264319"/>
              <a:gd name="connsiteY5" fmla="*/ 323850 h 509587"/>
              <a:gd name="connsiteX6" fmla="*/ 28575 w 264319"/>
              <a:gd name="connsiteY6" fmla="*/ 147637 h 509587"/>
              <a:gd name="connsiteX7" fmla="*/ 0 w 264319"/>
              <a:gd name="connsiteY7" fmla="*/ 1905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19" h="509587">
                <a:moveTo>
                  <a:pt x="0" y="19050"/>
                </a:moveTo>
                <a:lnTo>
                  <a:pt x="90487" y="0"/>
                </a:lnTo>
                <a:lnTo>
                  <a:pt x="126206" y="135731"/>
                </a:lnTo>
                <a:lnTo>
                  <a:pt x="264319" y="502444"/>
                </a:lnTo>
                <a:lnTo>
                  <a:pt x="178594" y="509587"/>
                </a:lnTo>
                <a:lnTo>
                  <a:pt x="97631" y="323850"/>
                </a:lnTo>
                <a:lnTo>
                  <a:pt x="28575" y="147637"/>
                </a:lnTo>
                <a:lnTo>
                  <a:pt x="0" y="19050"/>
                </a:lnTo>
                <a:close/>
              </a:path>
            </a:pathLst>
          </a:custGeom>
          <a:solidFill>
            <a:srgbClr val="6600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7" name="Freeform: Shape 9216">
            <a:extLst>
              <a:ext uri="{FF2B5EF4-FFF2-40B4-BE49-F238E27FC236}">
                <a16:creationId xmlns:a16="http://schemas.microsoft.com/office/drawing/2014/main" id="{715E5911-A6E6-4675-A683-DBB296896155}"/>
              </a:ext>
            </a:extLst>
          </p:cNvPr>
          <p:cNvSpPr/>
          <p:nvPr/>
        </p:nvSpPr>
        <p:spPr>
          <a:xfrm>
            <a:off x="3902869" y="5195888"/>
            <a:ext cx="507207" cy="509587"/>
          </a:xfrm>
          <a:custGeom>
            <a:avLst/>
            <a:gdLst>
              <a:gd name="connsiteX0" fmla="*/ 83344 w 450056"/>
              <a:gd name="connsiteY0" fmla="*/ 0 h 469106"/>
              <a:gd name="connsiteX1" fmla="*/ 0 w 450056"/>
              <a:gd name="connsiteY1" fmla="*/ 16668 h 469106"/>
              <a:gd name="connsiteX2" fmla="*/ 26194 w 450056"/>
              <a:gd name="connsiteY2" fmla="*/ 83343 h 469106"/>
              <a:gd name="connsiteX3" fmla="*/ 426244 w 450056"/>
              <a:gd name="connsiteY3" fmla="*/ 469106 h 469106"/>
              <a:gd name="connsiteX4" fmla="*/ 450056 w 450056"/>
              <a:gd name="connsiteY4" fmla="*/ 421481 h 469106"/>
              <a:gd name="connsiteX5" fmla="*/ 364331 w 450056"/>
              <a:gd name="connsiteY5" fmla="*/ 350043 h 469106"/>
              <a:gd name="connsiteX6" fmla="*/ 400050 w 450056"/>
              <a:gd name="connsiteY6" fmla="*/ 323850 h 469106"/>
              <a:gd name="connsiteX7" fmla="*/ 226219 w 450056"/>
              <a:gd name="connsiteY7" fmla="*/ 152400 h 469106"/>
              <a:gd name="connsiteX8" fmla="*/ 121444 w 450056"/>
              <a:gd name="connsiteY8" fmla="*/ 57150 h 469106"/>
              <a:gd name="connsiteX9" fmla="*/ 83344 w 450056"/>
              <a:gd name="connsiteY9" fmla="*/ 0 h 469106"/>
              <a:gd name="connsiteX0" fmla="*/ 83344 w 457200"/>
              <a:gd name="connsiteY0" fmla="*/ 0 h 469106"/>
              <a:gd name="connsiteX1" fmla="*/ 0 w 457200"/>
              <a:gd name="connsiteY1" fmla="*/ 16668 h 469106"/>
              <a:gd name="connsiteX2" fmla="*/ 26194 w 457200"/>
              <a:gd name="connsiteY2" fmla="*/ 83343 h 469106"/>
              <a:gd name="connsiteX3" fmla="*/ 426244 w 457200"/>
              <a:gd name="connsiteY3" fmla="*/ 469106 h 469106"/>
              <a:gd name="connsiteX4" fmla="*/ 450056 w 457200"/>
              <a:gd name="connsiteY4" fmla="*/ 421481 h 469106"/>
              <a:gd name="connsiteX5" fmla="*/ 457200 w 457200"/>
              <a:gd name="connsiteY5" fmla="*/ 380999 h 469106"/>
              <a:gd name="connsiteX6" fmla="*/ 400050 w 457200"/>
              <a:gd name="connsiteY6" fmla="*/ 323850 h 469106"/>
              <a:gd name="connsiteX7" fmla="*/ 226219 w 457200"/>
              <a:gd name="connsiteY7" fmla="*/ 152400 h 469106"/>
              <a:gd name="connsiteX8" fmla="*/ 121444 w 457200"/>
              <a:gd name="connsiteY8" fmla="*/ 57150 h 469106"/>
              <a:gd name="connsiteX9" fmla="*/ 83344 w 457200"/>
              <a:gd name="connsiteY9" fmla="*/ 0 h 469106"/>
              <a:gd name="connsiteX0" fmla="*/ 83344 w 450056"/>
              <a:gd name="connsiteY0" fmla="*/ 0 h 469106"/>
              <a:gd name="connsiteX1" fmla="*/ 0 w 450056"/>
              <a:gd name="connsiteY1" fmla="*/ 16668 h 469106"/>
              <a:gd name="connsiteX2" fmla="*/ 26194 w 450056"/>
              <a:gd name="connsiteY2" fmla="*/ 83343 h 469106"/>
              <a:gd name="connsiteX3" fmla="*/ 426244 w 450056"/>
              <a:gd name="connsiteY3" fmla="*/ 469106 h 469106"/>
              <a:gd name="connsiteX4" fmla="*/ 450056 w 450056"/>
              <a:gd name="connsiteY4" fmla="*/ 421481 h 469106"/>
              <a:gd name="connsiteX5" fmla="*/ 400050 w 450056"/>
              <a:gd name="connsiteY5" fmla="*/ 323850 h 469106"/>
              <a:gd name="connsiteX6" fmla="*/ 226219 w 450056"/>
              <a:gd name="connsiteY6" fmla="*/ 152400 h 469106"/>
              <a:gd name="connsiteX7" fmla="*/ 121444 w 450056"/>
              <a:gd name="connsiteY7" fmla="*/ 57150 h 469106"/>
              <a:gd name="connsiteX8" fmla="*/ 83344 w 450056"/>
              <a:gd name="connsiteY8" fmla="*/ 0 h 469106"/>
              <a:gd name="connsiteX0" fmla="*/ 83344 w 492919"/>
              <a:gd name="connsiteY0" fmla="*/ 0 h 469106"/>
              <a:gd name="connsiteX1" fmla="*/ 0 w 492919"/>
              <a:gd name="connsiteY1" fmla="*/ 16668 h 469106"/>
              <a:gd name="connsiteX2" fmla="*/ 26194 w 492919"/>
              <a:gd name="connsiteY2" fmla="*/ 83343 h 469106"/>
              <a:gd name="connsiteX3" fmla="*/ 426244 w 492919"/>
              <a:gd name="connsiteY3" fmla="*/ 469106 h 469106"/>
              <a:gd name="connsiteX4" fmla="*/ 492919 w 492919"/>
              <a:gd name="connsiteY4" fmla="*/ 411956 h 469106"/>
              <a:gd name="connsiteX5" fmla="*/ 400050 w 492919"/>
              <a:gd name="connsiteY5" fmla="*/ 323850 h 469106"/>
              <a:gd name="connsiteX6" fmla="*/ 226219 w 492919"/>
              <a:gd name="connsiteY6" fmla="*/ 152400 h 469106"/>
              <a:gd name="connsiteX7" fmla="*/ 121444 w 492919"/>
              <a:gd name="connsiteY7" fmla="*/ 57150 h 469106"/>
              <a:gd name="connsiteX8" fmla="*/ 83344 w 492919"/>
              <a:gd name="connsiteY8" fmla="*/ 0 h 469106"/>
              <a:gd name="connsiteX0" fmla="*/ 83344 w 492919"/>
              <a:gd name="connsiteY0" fmla="*/ 0 h 469106"/>
              <a:gd name="connsiteX1" fmla="*/ 0 w 492919"/>
              <a:gd name="connsiteY1" fmla="*/ 16668 h 469106"/>
              <a:gd name="connsiteX2" fmla="*/ 26194 w 492919"/>
              <a:gd name="connsiteY2" fmla="*/ 83343 h 469106"/>
              <a:gd name="connsiteX3" fmla="*/ 426244 w 492919"/>
              <a:gd name="connsiteY3" fmla="*/ 469106 h 469106"/>
              <a:gd name="connsiteX4" fmla="*/ 492919 w 492919"/>
              <a:gd name="connsiteY4" fmla="*/ 411956 h 469106"/>
              <a:gd name="connsiteX5" fmla="*/ 226219 w 492919"/>
              <a:gd name="connsiteY5" fmla="*/ 152400 h 469106"/>
              <a:gd name="connsiteX6" fmla="*/ 121444 w 492919"/>
              <a:gd name="connsiteY6" fmla="*/ 57150 h 469106"/>
              <a:gd name="connsiteX7" fmla="*/ 83344 w 492919"/>
              <a:gd name="connsiteY7" fmla="*/ 0 h 469106"/>
              <a:gd name="connsiteX0" fmla="*/ 83344 w 492919"/>
              <a:gd name="connsiteY0" fmla="*/ 0 h 473869"/>
              <a:gd name="connsiteX1" fmla="*/ 0 w 492919"/>
              <a:gd name="connsiteY1" fmla="*/ 16668 h 473869"/>
              <a:gd name="connsiteX2" fmla="*/ 26194 w 492919"/>
              <a:gd name="connsiteY2" fmla="*/ 83343 h 473869"/>
              <a:gd name="connsiteX3" fmla="*/ 428625 w 492919"/>
              <a:gd name="connsiteY3" fmla="*/ 473869 h 473869"/>
              <a:gd name="connsiteX4" fmla="*/ 492919 w 492919"/>
              <a:gd name="connsiteY4" fmla="*/ 411956 h 473869"/>
              <a:gd name="connsiteX5" fmla="*/ 226219 w 492919"/>
              <a:gd name="connsiteY5" fmla="*/ 152400 h 473869"/>
              <a:gd name="connsiteX6" fmla="*/ 121444 w 492919"/>
              <a:gd name="connsiteY6" fmla="*/ 57150 h 473869"/>
              <a:gd name="connsiteX7" fmla="*/ 83344 w 492919"/>
              <a:gd name="connsiteY7" fmla="*/ 0 h 473869"/>
              <a:gd name="connsiteX0" fmla="*/ 83344 w 492919"/>
              <a:gd name="connsiteY0" fmla="*/ 0 h 504825"/>
              <a:gd name="connsiteX1" fmla="*/ 0 w 492919"/>
              <a:gd name="connsiteY1" fmla="*/ 16668 h 504825"/>
              <a:gd name="connsiteX2" fmla="*/ 26194 w 492919"/>
              <a:gd name="connsiteY2" fmla="*/ 83343 h 504825"/>
              <a:gd name="connsiteX3" fmla="*/ 469107 w 492919"/>
              <a:gd name="connsiteY3" fmla="*/ 504825 h 504825"/>
              <a:gd name="connsiteX4" fmla="*/ 492919 w 492919"/>
              <a:gd name="connsiteY4" fmla="*/ 411956 h 504825"/>
              <a:gd name="connsiteX5" fmla="*/ 226219 w 492919"/>
              <a:gd name="connsiteY5" fmla="*/ 152400 h 504825"/>
              <a:gd name="connsiteX6" fmla="*/ 121444 w 492919"/>
              <a:gd name="connsiteY6" fmla="*/ 57150 h 504825"/>
              <a:gd name="connsiteX7" fmla="*/ 83344 w 492919"/>
              <a:gd name="connsiteY7" fmla="*/ 0 h 504825"/>
              <a:gd name="connsiteX0" fmla="*/ 83344 w 507207"/>
              <a:gd name="connsiteY0" fmla="*/ 0 h 504825"/>
              <a:gd name="connsiteX1" fmla="*/ 0 w 507207"/>
              <a:gd name="connsiteY1" fmla="*/ 16668 h 504825"/>
              <a:gd name="connsiteX2" fmla="*/ 26194 w 507207"/>
              <a:gd name="connsiteY2" fmla="*/ 83343 h 504825"/>
              <a:gd name="connsiteX3" fmla="*/ 469107 w 507207"/>
              <a:gd name="connsiteY3" fmla="*/ 504825 h 504825"/>
              <a:gd name="connsiteX4" fmla="*/ 507207 w 507207"/>
              <a:gd name="connsiteY4" fmla="*/ 423862 h 504825"/>
              <a:gd name="connsiteX5" fmla="*/ 226219 w 507207"/>
              <a:gd name="connsiteY5" fmla="*/ 152400 h 504825"/>
              <a:gd name="connsiteX6" fmla="*/ 121444 w 507207"/>
              <a:gd name="connsiteY6" fmla="*/ 57150 h 504825"/>
              <a:gd name="connsiteX7" fmla="*/ 83344 w 507207"/>
              <a:gd name="connsiteY7" fmla="*/ 0 h 504825"/>
              <a:gd name="connsiteX0" fmla="*/ 83344 w 507207"/>
              <a:gd name="connsiteY0" fmla="*/ 0 h 509587"/>
              <a:gd name="connsiteX1" fmla="*/ 0 w 507207"/>
              <a:gd name="connsiteY1" fmla="*/ 16668 h 509587"/>
              <a:gd name="connsiteX2" fmla="*/ 26194 w 507207"/>
              <a:gd name="connsiteY2" fmla="*/ 83343 h 509587"/>
              <a:gd name="connsiteX3" fmla="*/ 457201 w 507207"/>
              <a:gd name="connsiteY3" fmla="*/ 509587 h 509587"/>
              <a:gd name="connsiteX4" fmla="*/ 507207 w 507207"/>
              <a:gd name="connsiteY4" fmla="*/ 423862 h 509587"/>
              <a:gd name="connsiteX5" fmla="*/ 226219 w 507207"/>
              <a:gd name="connsiteY5" fmla="*/ 152400 h 509587"/>
              <a:gd name="connsiteX6" fmla="*/ 121444 w 507207"/>
              <a:gd name="connsiteY6" fmla="*/ 57150 h 509587"/>
              <a:gd name="connsiteX7" fmla="*/ 83344 w 507207"/>
              <a:gd name="connsiteY7"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207" h="509587">
                <a:moveTo>
                  <a:pt x="83344" y="0"/>
                </a:moveTo>
                <a:lnTo>
                  <a:pt x="0" y="16668"/>
                </a:lnTo>
                <a:lnTo>
                  <a:pt x="26194" y="83343"/>
                </a:lnTo>
                <a:lnTo>
                  <a:pt x="457201" y="509587"/>
                </a:lnTo>
                <a:lnTo>
                  <a:pt x="507207" y="423862"/>
                </a:lnTo>
                <a:lnTo>
                  <a:pt x="226219" y="152400"/>
                </a:lnTo>
                <a:lnTo>
                  <a:pt x="121444" y="57150"/>
                </a:lnTo>
                <a:lnTo>
                  <a:pt x="83344" y="0"/>
                </a:lnTo>
                <a:close/>
              </a:path>
            </a:pathLst>
          </a:custGeom>
          <a:solidFill>
            <a:srgbClr val="6600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Freeform: Shape 9218">
            <a:extLst>
              <a:ext uri="{FF2B5EF4-FFF2-40B4-BE49-F238E27FC236}">
                <a16:creationId xmlns:a16="http://schemas.microsoft.com/office/drawing/2014/main" id="{B2635128-C05B-4267-BF59-DDBFA8EDB86A}"/>
              </a:ext>
            </a:extLst>
          </p:cNvPr>
          <p:cNvSpPr/>
          <p:nvPr/>
        </p:nvSpPr>
        <p:spPr>
          <a:xfrm>
            <a:off x="4129088" y="5760244"/>
            <a:ext cx="242887" cy="240506"/>
          </a:xfrm>
          <a:custGeom>
            <a:avLst/>
            <a:gdLst>
              <a:gd name="connsiteX0" fmla="*/ 173831 w 242887"/>
              <a:gd name="connsiteY0" fmla="*/ 0 h 240506"/>
              <a:gd name="connsiteX1" fmla="*/ 242887 w 242887"/>
              <a:gd name="connsiteY1" fmla="*/ 59531 h 240506"/>
              <a:gd name="connsiteX2" fmla="*/ 57150 w 242887"/>
              <a:gd name="connsiteY2" fmla="*/ 240506 h 240506"/>
              <a:gd name="connsiteX3" fmla="*/ 0 w 242887"/>
              <a:gd name="connsiteY3" fmla="*/ 180975 h 240506"/>
              <a:gd name="connsiteX4" fmla="*/ 173831 w 242887"/>
              <a:gd name="connsiteY4" fmla="*/ 0 h 240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240506">
                <a:moveTo>
                  <a:pt x="173831" y="0"/>
                </a:moveTo>
                <a:lnTo>
                  <a:pt x="242887" y="59531"/>
                </a:lnTo>
                <a:lnTo>
                  <a:pt x="57150" y="240506"/>
                </a:lnTo>
                <a:lnTo>
                  <a:pt x="0" y="180975"/>
                </a:lnTo>
                <a:lnTo>
                  <a:pt x="173831" y="0"/>
                </a:lnTo>
                <a:close/>
              </a:path>
            </a:pathLst>
          </a:custGeom>
          <a:solidFill>
            <a:srgbClr val="6600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0" name="Freeform: Shape 9219">
            <a:extLst>
              <a:ext uri="{FF2B5EF4-FFF2-40B4-BE49-F238E27FC236}">
                <a16:creationId xmlns:a16="http://schemas.microsoft.com/office/drawing/2014/main" id="{2DEC6B06-D64D-488C-A14E-D5091F4E6E45}"/>
              </a:ext>
            </a:extLst>
          </p:cNvPr>
          <p:cNvSpPr/>
          <p:nvPr/>
        </p:nvSpPr>
        <p:spPr>
          <a:xfrm>
            <a:off x="3786188" y="6119813"/>
            <a:ext cx="216693" cy="211931"/>
          </a:xfrm>
          <a:custGeom>
            <a:avLst/>
            <a:gdLst>
              <a:gd name="connsiteX0" fmla="*/ 0 w 216693"/>
              <a:gd name="connsiteY0" fmla="*/ 154781 h 211931"/>
              <a:gd name="connsiteX1" fmla="*/ 69056 w 216693"/>
              <a:gd name="connsiteY1" fmla="*/ 211931 h 211931"/>
              <a:gd name="connsiteX2" fmla="*/ 216693 w 216693"/>
              <a:gd name="connsiteY2" fmla="*/ 54768 h 211931"/>
              <a:gd name="connsiteX3" fmla="*/ 152400 w 216693"/>
              <a:gd name="connsiteY3" fmla="*/ 0 h 211931"/>
              <a:gd name="connsiteX4" fmla="*/ 0 w 216693"/>
              <a:gd name="connsiteY4" fmla="*/ 154781 h 211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93" h="211931">
                <a:moveTo>
                  <a:pt x="0" y="154781"/>
                </a:moveTo>
                <a:lnTo>
                  <a:pt x="69056" y="211931"/>
                </a:lnTo>
                <a:lnTo>
                  <a:pt x="216693" y="54768"/>
                </a:lnTo>
                <a:lnTo>
                  <a:pt x="152400" y="0"/>
                </a:lnTo>
                <a:lnTo>
                  <a:pt x="0" y="154781"/>
                </a:lnTo>
                <a:close/>
              </a:path>
            </a:pathLst>
          </a:custGeom>
          <a:solidFill>
            <a:srgbClr val="6600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1" name="Freeform: Shape 9220">
            <a:extLst>
              <a:ext uri="{FF2B5EF4-FFF2-40B4-BE49-F238E27FC236}">
                <a16:creationId xmlns:a16="http://schemas.microsoft.com/office/drawing/2014/main" id="{F341DF87-81A3-4EF8-9418-2A4532C10E9C}"/>
              </a:ext>
            </a:extLst>
          </p:cNvPr>
          <p:cNvSpPr/>
          <p:nvPr/>
        </p:nvSpPr>
        <p:spPr>
          <a:xfrm>
            <a:off x="3943350" y="5936456"/>
            <a:ext cx="254794" cy="238125"/>
          </a:xfrm>
          <a:custGeom>
            <a:avLst/>
            <a:gdLst>
              <a:gd name="connsiteX0" fmla="*/ 180975 w 254794"/>
              <a:gd name="connsiteY0" fmla="*/ 0 h 238125"/>
              <a:gd name="connsiteX1" fmla="*/ 254794 w 254794"/>
              <a:gd name="connsiteY1" fmla="*/ 54769 h 238125"/>
              <a:gd name="connsiteX2" fmla="*/ 64294 w 254794"/>
              <a:gd name="connsiteY2" fmla="*/ 238125 h 238125"/>
              <a:gd name="connsiteX3" fmla="*/ 0 w 254794"/>
              <a:gd name="connsiteY3" fmla="*/ 185738 h 238125"/>
              <a:gd name="connsiteX4" fmla="*/ 180975 w 254794"/>
              <a:gd name="connsiteY4" fmla="*/ 0 h 23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94" h="238125">
                <a:moveTo>
                  <a:pt x="180975" y="0"/>
                </a:moveTo>
                <a:lnTo>
                  <a:pt x="254794" y="54769"/>
                </a:lnTo>
                <a:lnTo>
                  <a:pt x="64294" y="238125"/>
                </a:lnTo>
                <a:lnTo>
                  <a:pt x="0" y="185738"/>
                </a:lnTo>
                <a:lnTo>
                  <a:pt x="180975" y="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3" name="Freeform: Shape 9222">
            <a:extLst>
              <a:ext uri="{FF2B5EF4-FFF2-40B4-BE49-F238E27FC236}">
                <a16:creationId xmlns:a16="http://schemas.microsoft.com/office/drawing/2014/main" id="{36202C9B-5736-4609-9C15-D026C1B0627B}"/>
              </a:ext>
            </a:extLst>
          </p:cNvPr>
          <p:cNvSpPr/>
          <p:nvPr/>
        </p:nvSpPr>
        <p:spPr>
          <a:xfrm>
            <a:off x="4308021" y="3932464"/>
            <a:ext cx="1377043" cy="1885950"/>
          </a:xfrm>
          <a:custGeom>
            <a:avLst/>
            <a:gdLst>
              <a:gd name="connsiteX0" fmla="*/ 0 w 1377043"/>
              <a:gd name="connsiteY0" fmla="*/ 1831522 h 1885950"/>
              <a:gd name="connsiteX1" fmla="*/ 59872 w 1377043"/>
              <a:gd name="connsiteY1" fmla="*/ 1771650 h 1885950"/>
              <a:gd name="connsiteX2" fmla="*/ 261258 w 1377043"/>
              <a:gd name="connsiteY2" fmla="*/ 1371600 h 1885950"/>
              <a:gd name="connsiteX3" fmla="*/ 340179 w 1377043"/>
              <a:gd name="connsiteY3" fmla="*/ 1211036 h 1885950"/>
              <a:gd name="connsiteX4" fmla="*/ 391886 w 1377043"/>
              <a:gd name="connsiteY4" fmla="*/ 1137557 h 1885950"/>
              <a:gd name="connsiteX5" fmla="*/ 451758 w 1377043"/>
              <a:gd name="connsiteY5" fmla="*/ 1091293 h 1885950"/>
              <a:gd name="connsiteX6" fmla="*/ 506186 w 1377043"/>
              <a:gd name="connsiteY6" fmla="*/ 1039586 h 1885950"/>
              <a:gd name="connsiteX7" fmla="*/ 582386 w 1377043"/>
              <a:gd name="connsiteY7" fmla="*/ 1009650 h 1885950"/>
              <a:gd name="connsiteX8" fmla="*/ 729343 w 1377043"/>
              <a:gd name="connsiteY8" fmla="*/ 974272 h 1885950"/>
              <a:gd name="connsiteX9" fmla="*/ 892629 w 1377043"/>
              <a:gd name="connsiteY9" fmla="*/ 941615 h 1885950"/>
              <a:gd name="connsiteX10" fmla="*/ 1066800 w 1377043"/>
              <a:gd name="connsiteY10" fmla="*/ 908957 h 1885950"/>
              <a:gd name="connsiteX11" fmla="*/ 1148443 w 1377043"/>
              <a:gd name="connsiteY11" fmla="*/ 884465 h 1885950"/>
              <a:gd name="connsiteX12" fmla="*/ 1224643 w 1377043"/>
              <a:gd name="connsiteY12" fmla="*/ 810986 h 1885950"/>
              <a:gd name="connsiteX13" fmla="*/ 1276350 w 1377043"/>
              <a:gd name="connsiteY13" fmla="*/ 729343 h 1885950"/>
              <a:gd name="connsiteX14" fmla="*/ 1292679 w 1377043"/>
              <a:gd name="connsiteY14" fmla="*/ 631372 h 1885950"/>
              <a:gd name="connsiteX15" fmla="*/ 1287236 w 1377043"/>
              <a:gd name="connsiteY15" fmla="*/ 468086 h 1885950"/>
              <a:gd name="connsiteX16" fmla="*/ 1276350 w 1377043"/>
              <a:gd name="connsiteY16" fmla="*/ 29936 h 1885950"/>
              <a:gd name="connsiteX17" fmla="*/ 1366158 w 1377043"/>
              <a:gd name="connsiteY17" fmla="*/ 0 h 1885950"/>
              <a:gd name="connsiteX18" fmla="*/ 1377043 w 1377043"/>
              <a:gd name="connsiteY18" fmla="*/ 492579 h 1885950"/>
              <a:gd name="connsiteX19" fmla="*/ 1377043 w 1377043"/>
              <a:gd name="connsiteY19" fmla="*/ 642257 h 1885950"/>
              <a:gd name="connsiteX20" fmla="*/ 1347108 w 1377043"/>
              <a:gd name="connsiteY20" fmla="*/ 767443 h 1885950"/>
              <a:gd name="connsiteX21" fmla="*/ 1281793 w 1377043"/>
              <a:gd name="connsiteY21" fmla="*/ 868136 h 1885950"/>
              <a:gd name="connsiteX22" fmla="*/ 1178379 w 1377043"/>
              <a:gd name="connsiteY22" fmla="*/ 955222 h 1885950"/>
              <a:gd name="connsiteX23" fmla="*/ 1137558 w 1377043"/>
              <a:gd name="connsiteY23" fmla="*/ 990600 h 1885950"/>
              <a:gd name="connsiteX24" fmla="*/ 764722 w 1377043"/>
              <a:gd name="connsiteY24" fmla="*/ 1058636 h 1885950"/>
              <a:gd name="connsiteX25" fmla="*/ 582386 w 1377043"/>
              <a:gd name="connsiteY25" fmla="*/ 1091293 h 1885950"/>
              <a:gd name="connsiteX26" fmla="*/ 484415 w 1377043"/>
              <a:gd name="connsiteY26" fmla="*/ 1151165 h 1885950"/>
              <a:gd name="connsiteX27" fmla="*/ 446315 w 1377043"/>
              <a:gd name="connsiteY27" fmla="*/ 1197429 h 1885950"/>
              <a:gd name="connsiteX28" fmla="*/ 157843 w 1377043"/>
              <a:gd name="connsiteY28" fmla="*/ 1785257 h 1885950"/>
              <a:gd name="connsiteX29" fmla="*/ 59872 w 1377043"/>
              <a:gd name="connsiteY29" fmla="*/ 1885950 h 1885950"/>
              <a:gd name="connsiteX30" fmla="*/ 0 w 1377043"/>
              <a:gd name="connsiteY30" fmla="*/ 1831522 h 188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7043" h="1885950">
                <a:moveTo>
                  <a:pt x="0" y="1831522"/>
                </a:moveTo>
                <a:lnTo>
                  <a:pt x="59872" y="1771650"/>
                </a:lnTo>
                <a:lnTo>
                  <a:pt x="261258" y="1371600"/>
                </a:lnTo>
                <a:lnTo>
                  <a:pt x="340179" y="1211036"/>
                </a:lnTo>
                <a:lnTo>
                  <a:pt x="391886" y="1137557"/>
                </a:lnTo>
                <a:lnTo>
                  <a:pt x="451758" y="1091293"/>
                </a:lnTo>
                <a:lnTo>
                  <a:pt x="506186" y="1039586"/>
                </a:lnTo>
                <a:lnTo>
                  <a:pt x="582386" y="1009650"/>
                </a:lnTo>
                <a:lnTo>
                  <a:pt x="729343" y="974272"/>
                </a:lnTo>
                <a:lnTo>
                  <a:pt x="892629" y="941615"/>
                </a:lnTo>
                <a:lnTo>
                  <a:pt x="1066800" y="908957"/>
                </a:lnTo>
                <a:lnTo>
                  <a:pt x="1148443" y="884465"/>
                </a:lnTo>
                <a:lnTo>
                  <a:pt x="1224643" y="810986"/>
                </a:lnTo>
                <a:lnTo>
                  <a:pt x="1276350" y="729343"/>
                </a:lnTo>
                <a:lnTo>
                  <a:pt x="1292679" y="631372"/>
                </a:lnTo>
                <a:lnTo>
                  <a:pt x="1287236" y="468086"/>
                </a:lnTo>
                <a:lnTo>
                  <a:pt x="1276350" y="29936"/>
                </a:lnTo>
                <a:lnTo>
                  <a:pt x="1366158" y="0"/>
                </a:lnTo>
                <a:lnTo>
                  <a:pt x="1377043" y="492579"/>
                </a:lnTo>
                <a:lnTo>
                  <a:pt x="1377043" y="642257"/>
                </a:lnTo>
                <a:lnTo>
                  <a:pt x="1347108" y="767443"/>
                </a:lnTo>
                <a:lnTo>
                  <a:pt x="1281793" y="868136"/>
                </a:lnTo>
                <a:lnTo>
                  <a:pt x="1178379" y="955222"/>
                </a:lnTo>
                <a:lnTo>
                  <a:pt x="1137558" y="990600"/>
                </a:lnTo>
                <a:lnTo>
                  <a:pt x="764722" y="1058636"/>
                </a:lnTo>
                <a:lnTo>
                  <a:pt x="582386" y="1091293"/>
                </a:lnTo>
                <a:lnTo>
                  <a:pt x="484415" y="1151165"/>
                </a:lnTo>
                <a:lnTo>
                  <a:pt x="446315" y="1197429"/>
                </a:lnTo>
                <a:lnTo>
                  <a:pt x="157843" y="1785257"/>
                </a:lnTo>
                <a:lnTo>
                  <a:pt x="59872" y="1885950"/>
                </a:lnTo>
                <a:lnTo>
                  <a:pt x="0" y="1831522"/>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4" name="Freeform: Shape 9223">
            <a:extLst>
              <a:ext uri="{FF2B5EF4-FFF2-40B4-BE49-F238E27FC236}">
                <a16:creationId xmlns:a16="http://schemas.microsoft.com/office/drawing/2014/main" id="{7F53A378-0D5E-4D29-B4D0-4CEEC0032C5F}"/>
              </a:ext>
            </a:extLst>
          </p:cNvPr>
          <p:cNvSpPr/>
          <p:nvPr/>
        </p:nvSpPr>
        <p:spPr>
          <a:xfrm>
            <a:off x="5672138" y="3657600"/>
            <a:ext cx="450056" cy="735806"/>
          </a:xfrm>
          <a:custGeom>
            <a:avLst/>
            <a:gdLst>
              <a:gd name="connsiteX0" fmla="*/ 0 w 450056"/>
              <a:gd name="connsiteY0" fmla="*/ 271463 h 735806"/>
              <a:gd name="connsiteX1" fmla="*/ 319087 w 450056"/>
              <a:gd name="connsiteY1" fmla="*/ 171450 h 735806"/>
              <a:gd name="connsiteX2" fmla="*/ 326231 w 450056"/>
              <a:gd name="connsiteY2" fmla="*/ 150019 h 735806"/>
              <a:gd name="connsiteX3" fmla="*/ 323850 w 450056"/>
              <a:gd name="connsiteY3" fmla="*/ 2381 h 735806"/>
              <a:gd name="connsiteX4" fmla="*/ 411956 w 450056"/>
              <a:gd name="connsiteY4" fmla="*/ 0 h 735806"/>
              <a:gd name="connsiteX5" fmla="*/ 450056 w 450056"/>
              <a:gd name="connsiteY5" fmla="*/ 45244 h 735806"/>
              <a:gd name="connsiteX6" fmla="*/ 402431 w 450056"/>
              <a:gd name="connsiteY6" fmla="*/ 140494 h 735806"/>
              <a:gd name="connsiteX7" fmla="*/ 423862 w 450056"/>
              <a:gd name="connsiteY7" fmla="*/ 666750 h 735806"/>
              <a:gd name="connsiteX8" fmla="*/ 357187 w 450056"/>
              <a:gd name="connsiteY8" fmla="*/ 735806 h 735806"/>
              <a:gd name="connsiteX9" fmla="*/ 290512 w 450056"/>
              <a:gd name="connsiteY9" fmla="*/ 657225 h 735806"/>
              <a:gd name="connsiteX10" fmla="*/ 335756 w 450056"/>
              <a:gd name="connsiteY10" fmla="*/ 614363 h 735806"/>
              <a:gd name="connsiteX11" fmla="*/ 323850 w 450056"/>
              <a:gd name="connsiteY11" fmla="*/ 261938 h 735806"/>
              <a:gd name="connsiteX12" fmla="*/ 4762 w 450056"/>
              <a:gd name="connsiteY12" fmla="*/ 359569 h 735806"/>
              <a:gd name="connsiteX13" fmla="*/ 0 w 450056"/>
              <a:gd name="connsiteY13" fmla="*/ 271463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0056" h="735806">
                <a:moveTo>
                  <a:pt x="0" y="271463"/>
                </a:moveTo>
                <a:lnTo>
                  <a:pt x="319087" y="171450"/>
                </a:lnTo>
                <a:lnTo>
                  <a:pt x="326231" y="150019"/>
                </a:lnTo>
                <a:cubicBezTo>
                  <a:pt x="325437" y="100806"/>
                  <a:pt x="324644" y="51594"/>
                  <a:pt x="323850" y="2381"/>
                </a:cubicBezTo>
                <a:lnTo>
                  <a:pt x="411956" y="0"/>
                </a:lnTo>
                <a:lnTo>
                  <a:pt x="450056" y="45244"/>
                </a:lnTo>
                <a:lnTo>
                  <a:pt x="402431" y="140494"/>
                </a:lnTo>
                <a:lnTo>
                  <a:pt x="423862" y="666750"/>
                </a:lnTo>
                <a:lnTo>
                  <a:pt x="357187" y="735806"/>
                </a:lnTo>
                <a:lnTo>
                  <a:pt x="290512" y="657225"/>
                </a:lnTo>
                <a:lnTo>
                  <a:pt x="335756" y="614363"/>
                </a:lnTo>
                <a:lnTo>
                  <a:pt x="323850" y="261938"/>
                </a:lnTo>
                <a:lnTo>
                  <a:pt x="4762" y="359569"/>
                </a:lnTo>
                <a:cubicBezTo>
                  <a:pt x="5556" y="331788"/>
                  <a:pt x="6349" y="304006"/>
                  <a:pt x="0" y="271463"/>
                </a:cubicBezTo>
                <a:close/>
              </a:path>
            </a:pathLst>
          </a:custGeom>
          <a:solidFill>
            <a:srgbClr val="6600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6" name="Freeform: Shape 9225">
            <a:extLst>
              <a:ext uri="{FF2B5EF4-FFF2-40B4-BE49-F238E27FC236}">
                <a16:creationId xmlns:a16="http://schemas.microsoft.com/office/drawing/2014/main" id="{99EE6179-93CF-4510-9A40-6A3861B4A42D}"/>
              </a:ext>
            </a:extLst>
          </p:cNvPr>
          <p:cNvSpPr/>
          <p:nvPr/>
        </p:nvSpPr>
        <p:spPr>
          <a:xfrm>
            <a:off x="5193437" y="44388"/>
            <a:ext cx="1944209" cy="1482570"/>
          </a:xfrm>
          <a:custGeom>
            <a:avLst/>
            <a:gdLst>
              <a:gd name="connsiteX0" fmla="*/ 0 w 1908699"/>
              <a:gd name="connsiteY0" fmla="*/ 8877 h 1056442"/>
              <a:gd name="connsiteX1" fmla="*/ 1908699 w 1908699"/>
              <a:gd name="connsiteY1" fmla="*/ 0 h 1056442"/>
              <a:gd name="connsiteX2" fmla="*/ 1908699 w 1908699"/>
              <a:gd name="connsiteY2" fmla="*/ 1047565 h 1056442"/>
              <a:gd name="connsiteX3" fmla="*/ 914400 w 1908699"/>
              <a:gd name="connsiteY3" fmla="*/ 1056442 h 1056442"/>
              <a:gd name="connsiteX4" fmla="*/ 541538 w 1908699"/>
              <a:gd name="connsiteY4" fmla="*/ 1012054 h 1056442"/>
              <a:gd name="connsiteX5" fmla="*/ 79899 w 1908699"/>
              <a:gd name="connsiteY5" fmla="*/ 372862 h 1056442"/>
              <a:gd name="connsiteX6" fmla="*/ 0 w 1908699"/>
              <a:gd name="connsiteY6" fmla="*/ 8877 h 1056442"/>
              <a:gd name="connsiteX0" fmla="*/ 0 w 1899821"/>
              <a:gd name="connsiteY0" fmla="*/ 0 h 1473693"/>
              <a:gd name="connsiteX1" fmla="*/ 1899821 w 1899821"/>
              <a:gd name="connsiteY1" fmla="*/ 417251 h 1473693"/>
              <a:gd name="connsiteX2" fmla="*/ 1899821 w 1899821"/>
              <a:gd name="connsiteY2" fmla="*/ 1464816 h 1473693"/>
              <a:gd name="connsiteX3" fmla="*/ 905522 w 1899821"/>
              <a:gd name="connsiteY3" fmla="*/ 1473693 h 1473693"/>
              <a:gd name="connsiteX4" fmla="*/ 532660 w 1899821"/>
              <a:gd name="connsiteY4" fmla="*/ 1429305 h 1473693"/>
              <a:gd name="connsiteX5" fmla="*/ 71021 w 1899821"/>
              <a:gd name="connsiteY5" fmla="*/ 790113 h 1473693"/>
              <a:gd name="connsiteX6" fmla="*/ 0 w 1899821"/>
              <a:gd name="connsiteY6" fmla="*/ 0 h 1473693"/>
              <a:gd name="connsiteX0" fmla="*/ 0 w 1944209"/>
              <a:gd name="connsiteY0" fmla="*/ 8877 h 1482570"/>
              <a:gd name="connsiteX1" fmla="*/ 1944209 w 1944209"/>
              <a:gd name="connsiteY1" fmla="*/ 0 h 1482570"/>
              <a:gd name="connsiteX2" fmla="*/ 1899821 w 1944209"/>
              <a:gd name="connsiteY2" fmla="*/ 1473693 h 1482570"/>
              <a:gd name="connsiteX3" fmla="*/ 905522 w 1944209"/>
              <a:gd name="connsiteY3" fmla="*/ 1482570 h 1482570"/>
              <a:gd name="connsiteX4" fmla="*/ 532660 w 1944209"/>
              <a:gd name="connsiteY4" fmla="*/ 1438182 h 1482570"/>
              <a:gd name="connsiteX5" fmla="*/ 71021 w 1944209"/>
              <a:gd name="connsiteY5" fmla="*/ 798990 h 1482570"/>
              <a:gd name="connsiteX6" fmla="*/ 0 w 1944209"/>
              <a:gd name="connsiteY6" fmla="*/ 8877 h 148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209" h="1482570">
                <a:moveTo>
                  <a:pt x="0" y="8877"/>
                </a:moveTo>
                <a:lnTo>
                  <a:pt x="1944209" y="0"/>
                </a:lnTo>
                <a:lnTo>
                  <a:pt x="1899821" y="1473693"/>
                </a:lnTo>
                <a:lnTo>
                  <a:pt x="905522" y="1482570"/>
                </a:lnTo>
                <a:lnTo>
                  <a:pt x="532660" y="1438182"/>
                </a:lnTo>
                <a:lnTo>
                  <a:pt x="71021" y="798990"/>
                </a:lnTo>
                <a:lnTo>
                  <a:pt x="0" y="88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Freeform: Shape 9226">
            <a:extLst>
              <a:ext uri="{FF2B5EF4-FFF2-40B4-BE49-F238E27FC236}">
                <a16:creationId xmlns:a16="http://schemas.microsoft.com/office/drawing/2014/main" id="{BB9C5C68-6D47-4379-87AD-C17A4DD2E75B}"/>
              </a:ext>
            </a:extLst>
          </p:cNvPr>
          <p:cNvSpPr/>
          <p:nvPr/>
        </p:nvSpPr>
        <p:spPr>
          <a:xfrm>
            <a:off x="3007519" y="1488281"/>
            <a:ext cx="269081" cy="323851"/>
          </a:xfrm>
          <a:custGeom>
            <a:avLst/>
            <a:gdLst>
              <a:gd name="connsiteX0" fmla="*/ 0 w 273844"/>
              <a:gd name="connsiteY0" fmla="*/ 223838 h 328613"/>
              <a:gd name="connsiteX1" fmla="*/ 173832 w 273844"/>
              <a:gd name="connsiteY1" fmla="*/ 0 h 328613"/>
              <a:gd name="connsiteX2" fmla="*/ 273844 w 273844"/>
              <a:gd name="connsiteY2" fmla="*/ 45244 h 328613"/>
              <a:gd name="connsiteX3" fmla="*/ 211932 w 273844"/>
              <a:gd name="connsiteY3" fmla="*/ 147638 h 328613"/>
              <a:gd name="connsiteX4" fmla="*/ 164307 w 273844"/>
              <a:gd name="connsiteY4" fmla="*/ 121444 h 328613"/>
              <a:gd name="connsiteX5" fmla="*/ 26194 w 273844"/>
              <a:gd name="connsiteY5" fmla="*/ 328613 h 328613"/>
              <a:gd name="connsiteX6" fmla="*/ 0 w 273844"/>
              <a:gd name="connsiteY6" fmla="*/ 223838 h 328613"/>
              <a:gd name="connsiteX0" fmla="*/ 0 w 264319"/>
              <a:gd name="connsiteY0" fmla="*/ 211932 h 328613"/>
              <a:gd name="connsiteX1" fmla="*/ 164307 w 264319"/>
              <a:gd name="connsiteY1" fmla="*/ 0 h 328613"/>
              <a:gd name="connsiteX2" fmla="*/ 264319 w 264319"/>
              <a:gd name="connsiteY2" fmla="*/ 45244 h 328613"/>
              <a:gd name="connsiteX3" fmla="*/ 202407 w 264319"/>
              <a:gd name="connsiteY3" fmla="*/ 147638 h 328613"/>
              <a:gd name="connsiteX4" fmla="*/ 154782 w 264319"/>
              <a:gd name="connsiteY4" fmla="*/ 121444 h 328613"/>
              <a:gd name="connsiteX5" fmla="*/ 16669 w 264319"/>
              <a:gd name="connsiteY5" fmla="*/ 328613 h 328613"/>
              <a:gd name="connsiteX6" fmla="*/ 0 w 264319"/>
              <a:gd name="connsiteY6" fmla="*/ 211932 h 328613"/>
              <a:gd name="connsiteX0" fmla="*/ 0 w 264319"/>
              <a:gd name="connsiteY0" fmla="*/ 211932 h 323851"/>
              <a:gd name="connsiteX1" fmla="*/ 164307 w 264319"/>
              <a:gd name="connsiteY1" fmla="*/ 0 h 323851"/>
              <a:gd name="connsiteX2" fmla="*/ 264319 w 264319"/>
              <a:gd name="connsiteY2" fmla="*/ 45244 h 323851"/>
              <a:gd name="connsiteX3" fmla="*/ 202407 w 264319"/>
              <a:gd name="connsiteY3" fmla="*/ 147638 h 323851"/>
              <a:gd name="connsiteX4" fmla="*/ 154782 w 264319"/>
              <a:gd name="connsiteY4" fmla="*/ 121444 h 323851"/>
              <a:gd name="connsiteX5" fmla="*/ 19051 w 264319"/>
              <a:gd name="connsiteY5" fmla="*/ 323851 h 323851"/>
              <a:gd name="connsiteX6" fmla="*/ 0 w 264319"/>
              <a:gd name="connsiteY6" fmla="*/ 211932 h 323851"/>
              <a:gd name="connsiteX0" fmla="*/ 0 w 269081"/>
              <a:gd name="connsiteY0" fmla="*/ 216694 h 323851"/>
              <a:gd name="connsiteX1" fmla="*/ 169069 w 269081"/>
              <a:gd name="connsiteY1" fmla="*/ 0 h 323851"/>
              <a:gd name="connsiteX2" fmla="*/ 269081 w 269081"/>
              <a:gd name="connsiteY2" fmla="*/ 45244 h 323851"/>
              <a:gd name="connsiteX3" fmla="*/ 207169 w 269081"/>
              <a:gd name="connsiteY3" fmla="*/ 147638 h 323851"/>
              <a:gd name="connsiteX4" fmla="*/ 159544 w 269081"/>
              <a:gd name="connsiteY4" fmla="*/ 121444 h 323851"/>
              <a:gd name="connsiteX5" fmla="*/ 23813 w 269081"/>
              <a:gd name="connsiteY5" fmla="*/ 323851 h 323851"/>
              <a:gd name="connsiteX6" fmla="*/ 0 w 269081"/>
              <a:gd name="connsiteY6" fmla="*/ 216694 h 32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081" h="323851">
                <a:moveTo>
                  <a:pt x="0" y="216694"/>
                </a:moveTo>
                <a:lnTo>
                  <a:pt x="169069" y="0"/>
                </a:lnTo>
                <a:lnTo>
                  <a:pt x="269081" y="45244"/>
                </a:lnTo>
                <a:lnTo>
                  <a:pt x="207169" y="147638"/>
                </a:lnTo>
                <a:lnTo>
                  <a:pt x="159544" y="121444"/>
                </a:lnTo>
                <a:lnTo>
                  <a:pt x="23813" y="323851"/>
                </a:lnTo>
                <a:lnTo>
                  <a:pt x="0" y="216694"/>
                </a:lnTo>
                <a:close/>
              </a:path>
            </a:pathLst>
          </a:cu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8" name="TextBox 9227">
            <a:extLst>
              <a:ext uri="{FF2B5EF4-FFF2-40B4-BE49-F238E27FC236}">
                <a16:creationId xmlns:a16="http://schemas.microsoft.com/office/drawing/2014/main" id="{EB82F15F-0621-43A8-9A4D-7C9731BFDA4A}"/>
              </a:ext>
            </a:extLst>
          </p:cNvPr>
          <p:cNvSpPr txBox="1"/>
          <p:nvPr/>
        </p:nvSpPr>
        <p:spPr>
          <a:xfrm>
            <a:off x="5116241" y="195036"/>
            <a:ext cx="2438184" cy="1138773"/>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April Cove </a:t>
            </a:r>
          </a:p>
          <a:p>
            <a:pPr algn="ctr"/>
            <a:r>
              <a:rPr lang="en-US" dirty="0">
                <a:latin typeface="Arial" panose="020B0604020202020204" pitchFamily="34" charset="0"/>
                <a:cs typeface="Arial" panose="020B0604020202020204" pitchFamily="34" charset="0"/>
              </a:rPr>
              <a:t>Subdivision and Road Maintenance Map</a:t>
            </a:r>
          </a:p>
          <a:p>
            <a:pPr algn="ctr"/>
            <a:r>
              <a:rPr lang="en-US" sz="1200" dirty="0">
                <a:latin typeface="Arial" panose="020B0604020202020204" pitchFamily="34" charset="0"/>
                <a:cs typeface="Arial" panose="020B0604020202020204" pitchFamily="34" charset="0"/>
              </a:rPr>
              <a:t>End of 2020</a:t>
            </a:r>
          </a:p>
        </p:txBody>
      </p:sp>
      <p:sp>
        <p:nvSpPr>
          <p:cNvPr id="47" name="TextBox 46">
            <a:extLst>
              <a:ext uri="{FF2B5EF4-FFF2-40B4-BE49-F238E27FC236}">
                <a16:creationId xmlns:a16="http://schemas.microsoft.com/office/drawing/2014/main" id="{B5E05B42-124B-4D8B-AAA6-849055C69EA4}"/>
              </a:ext>
            </a:extLst>
          </p:cNvPr>
          <p:cNvSpPr txBox="1"/>
          <p:nvPr/>
        </p:nvSpPr>
        <p:spPr>
          <a:xfrm>
            <a:off x="5791416" y="2614136"/>
            <a:ext cx="2438184" cy="738664"/>
          </a:xfrm>
          <a:prstGeom prst="rect">
            <a:avLst/>
          </a:prstGeom>
          <a:noFill/>
        </p:spPr>
        <p:txBody>
          <a:bodyPr wrap="square" rtlCol="0">
            <a:spAutoFit/>
          </a:bodyPr>
          <a:lstStyle/>
          <a:p>
            <a:r>
              <a:rPr lang="en-US" sz="1400" dirty="0">
                <a:solidFill>
                  <a:srgbClr val="6600CC"/>
                </a:solidFill>
                <a:latin typeface="Arial" panose="020B0604020202020204" pitchFamily="34" charset="0"/>
                <a:cs typeface="Arial" panose="020B0604020202020204" pitchFamily="34" charset="0"/>
              </a:rPr>
              <a:t>Purple -2012-2015 Paving</a:t>
            </a:r>
          </a:p>
          <a:p>
            <a:r>
              <a:rPr lang="en-US" sz="1400" dirty="0">
                <a:solidFill>
                  <a:srgbClr val="FF0000"/>
                </a:solidFill>
                <a:latin typeface="Arial" panose="020B0604020202020204" pitchFamily="34" charset="0"/>
                <a:cs typeface="Arial" panose="020B0604020202020204" pitchFamily="34" charset="0"/>
              </a:rPr>
              <a:t>Red     -2016-2020 Paving </a:t>
            </a:r>
          </a:p>
          <a:p>
            <a:r>
              <a:rPr lang="en-US" sz="1400" dirty="0">
                <a:latin typeface="Arial" panose="020B0604020202020204" pitchFamily="34" charset="0"/>
                <a:cs typeface="Arial" panose="020B0604020202020204" pitchFamily="34" charset="0"/>
              </a:rPr>
              <a:t>Yellow -Seal Coat</a:t>
            </a:r>
          </a:p>
        </p:txBody>
      </p:sp>
      <p:sp>
        <p:nvSpPr>
          <p:cNvPr id="48" name="Freeform: Shape 47">
            <a:extLst>
              <a:ext uri="{FF2B5EF4-FFF2-40B4-BE49-F238E27FC236}">
                <a16:creationId xmlns:a16="http://schemas.microsoft.com/office/drawing/2014/main" id="{4EC59F62-E669-499F-B9F3-646A96D3E5C3}"/>
              </a:ext>
            </a:extLst>
          </p:cNvPr>
          <p:cNvSpPr/>
          <p:nvPr/>
        </p:nvSpPr>
        <p:spPr>
          <a:xfrm>
            <a:off x="5759591" y="4790528"/>
            <a:ext cx="955621" cy="1402488"/>
          </a:xfrm>
          <a:custGeom>
            <a:avLst/>
            <a:gdLst>
              <a:gd name="connsiteX0" fmla="*/ 0 w 1908699"/>
              <a:gd name="connsiteY0" fmla="*/ 8877 h 1056442"/>
              <a:gd name="connsiteX1" fmla="*/ 1908699 w 1908699"/>
              <a:gd name="connsiteY1" fmla="*/ 0 h 1056442"/>
              <a:gd name="connsiteX2" fmla="*/ 1908699 w 1908699"/>
              <a:gd name="connsiteY2" fmla="*/ 1047565 h 1056442"/>
              <a:gd name="connsiteX3" fmla="*/ 914400 w 1908699"/>
              <a:gd name="connsiteY3" fmla="*/ 1056442 h 1056442"/>
              <a:gd name="connsiteX4" fmla="*/ 541538 w 1908699"/>
              <a:gd name="connsiteY4" fmla="*/ 1012054 h 1056442"/>
              <a:gd name="connsiteX5" fmla="*/ 79899 w 1908699"/>
              <a:gd name="connsiteY5" fmla="*/ 372862 h 1056442"/>
              <a:gd name="connsiteX6" fmla="*/ 0 w 1908699"/>
              <a:gd name="connsiteY6" fmla="*/ 8877 h 1056442"/>
              <a:gd name="connsiteX0" fmla="*/ 0 w 1899821"/>
              <a:gd name="connsiteY0" fmla="*/ 0 h 1473693"/>
              <a:gd name="connsiteX1" fmla="*/ 1899821 w 1899821"/>
              <a:gd name="connsiteY1" fmla="*/ 417251 h 1473693"/>
              <a:gd name="connsiteX2" fmla="*/ 1899821 w 1899821"/>
              <a:gd name="connsiteY2" fmla="*/ 1464816 h 1473693"/>
              <a:gd name="connsiteX3" fmla="*/ 905522 w 1899821"/>
              <a:gd name="connsiteY3" fmla="*/ 1473693 h 1473693"/>
              <a:gd name="connsiteX4" fmla="*/ 532660 w 1899821"/>
              <a:gd name="connsiteY4" fmla="*/ 1429305 h 1473693"/>
              <a:gd name="connsiteX5" fmla="*/ 71021 w 1899821"/>
              <a:gd name="connsiteY5" fmla="*/ 790113 h 1473693"/>
              <a:gd name="connsiteX6" fmla="*/ 0 w 1899821"/>
              <a:gd name="connsiteY6" fmla="*/ 0 h 1473693"/>
              <a:gd name="connsiteX0" fmla="*/ 0 w 1944209"/>
              <a:gd name="connsiteY0" fmla="*/ 8877 h 1482570"/>
              <a:gd name="connsiteX1" fmla="*/ 1944209 w 1944209"/>
              <a:gd name="connsiteY1" fmla="*/ 0 h 1482570"/>
              <a:gd name="connsiteX2" fmla="*/ 1899821 w 1944209"/>
              <a:gd name="connsiteY2" fmla="*/ 1473693 h 1482570"/>
              <a:gd name="connsiteX3" fmla="*/ 905522 w 1944209"/>
              <a:gd name="connsiteY3" fmla="*/ 1482570 h 1482570"/>
              <a:gd name="connsiteX4" fmla="*/ 532660 w 1944209"/>
              <a:gd name="connsiteY4" fmla="*/ 1438182 h 1482570"/>
              <a:gd name="connsiteX5" fmla="*/ 71021 w 1944209"/>
              <a:gd name="connsiteY5" fmla="*/ 798990 h 1482570"/>
              <a:gd name="connsiteX6" fmla="*/ 0 w 1944209"/>
              <a:gd name="connsiteY6" fmla="*/ 8877 h 1482570"/>
              <a:gd name="connsiteX0" fmla="*/ 0 w 2210540"/>
              <a:gd name="connsiteY0" fmla="*/ 0 h 1544715"/>
              <a:gd name="connsiteX1" fmla="*/ 2210540 w 2210540"/>
              <a:gd name="connsiteY1" fmla="*/ 62145 h 1544715"/>
              <a:gd name="connsiteX2" fmla="*/ 2166152 w 2210540"/>
              <a:gd name="connsiteY2" fmla="*/ 1535838 h 1544715"/>
              <a:gd name="connsiteX3" fmla="*/ 1171853 w 2210540"/>
              <a:gd name="connsiteY3" fmla="*/ 1544715 h 1544715"/>
              <a:gd name="connsiteX4" fmla="*/ 798991 w 2210540"/>
              <a:gd name="connsiteY4" fmla="*/ 1500327 h 1544715"/>
              <a:gd name="connsiteX5" fmla="*/ 337352 w 2210540"/>
              <a:gd name="connsiteY5" fmla="*/ 861135 h 1544715"/>
              <a:gd name="connsiteX6" fmla="*/ 0 w 2210540"/>
              <a:gd name="connsiteY6" fmla="*/ 0 h 1544715"/>
              <a:gd name="connsiteX0" fmla="*/ 4502 w 2215042"/>
              <a:gd name="connsiteY0" fmla="*/ 0 h 1544715"/>
              <a:gd name="connsiteX1" fmla="*/ 2215042 w 2215042"/>
              <a:gd name="connsiteY1" fmla="*/ 62145 h 1544715"/>
              <a:gd name="connsiteX2" fmla="*/ 2170654 w 2215042"/>
              <a:gd name="connsiteY2" fmla="*/ 1535838 h 1544715"/>
              <a:gd name="connsiteX3" fmla="*/ 1176355 w 2215042"/>
              <a:gd name="connsiteY3" fmla="*/ 1544715 h 1544715"/>
              <a:gd name="connsiteX4" fmla="*/ 803493 w 2215042"/>
              <a:gd name="connsiteY4" fmla="*/ 1500327 h 1544715"/>
              <a:gd name="connsiteX5" fmla="*/ 341854 w 2215042"/>
              <a:gd name="connsiteY5" fmla="*/ 861135 h 1544715"/>
              <a:gd name="connsiteX6" fmla="*/ 4502 w 2215042"/>
              <a:gd name="connsiteY6" fmla="*/ 0 h 1544715"/>
              <a:gd name="connsiteX0" fmla="*/ 0 w 2210540"/>
              <a:gd name="connsiteY0" fmla="*/ 0 h 1544715"/>
              <a:gd name="connsiteX1" fmla="*/ 2210540 w 2210540"/>
              <a:gd name="connsiteY1" fmla="*/ 62145 h 1544715"/>
              <a:gd name="connsiteX2" fmla="*/ 2166152 w 2210540"/>
              <a:gd name="connsiteY2" fmla="*/ 1535838 h 1544715"/>
              <a:gd name="connsiteX3" fmla="*/ 1171853 w 2210540"/>
              <a:gd name="connsiteY3" fmla="*/ 1544715 h 1544715"/>
              <a:gd name="connsiteX4" fmla="*/ 798991 w 2210540"/>
              <a:gd name="connsiteY4" fmla="*/ 1500327 h 1544715"/>
              <a:gd name="connsiteX5" fmla="*/ 337352 w 2210540"/>
              <a:gd name="connsiteY5" fmla="*/ 861135 h 1544715"/>
              <a:gd name="connsiteX6" fmla="*/ 0 w 2210540"/>
              <a:gd name="connsiteY6" fmla="*/ 0 h 1544715"/>
              <a:gd name="connsiteX0" fmla="*/ 0 w 2210540"/>
              <a:gd name="connsiteY0" fmla="*/ 0 h 1544715"/>
              <a:gd name="connsiteX1" fmla="*/ 2210540 w 2210540"/>
              <a:gd name="connsiteY1" fmla="*/ 62145 h 1544715"/>
              <a:gd name="connsiteX2" fmla="*/ 2166152 w 2210540"/>
              <a:gd name="connsiteY2" fmla="*/ 1535838 h 1544715"/>
              <a:gd name="connsiteX3" fmla="*/ 1171853 w 2210540"/>
              <a:gd name="connsiteY3" fmla="*/ 1544715 h 1544715"/>
              <a:gd name="connsiteX4" fmla="*/ 798991 w 2210540"/>
              <a:gd name="connsiteY4" fmla="*/ 1500327 h 1544715"/>
              <a:gd name="connsiteX5" fmla="*/ 337352 w 2210540"/>
              <a:gd name="connsiteY5" fmla="*/ 861135 h 1544715"/>
              <a:gd name="connsiteX6" fmla="*/ 0 w 2210540"/>
              <a:gd name="connsiteY6" fmla="*/ 0 h 1544715"/>
              <a:gd name="connsiteX0" fmla="*/ 58160 w 2268700"/>
              <a:gd name="connsiteY0" fmla="*/ 0 h 1544715"/>
              <a:gd name="connsiteX1" fmla="*/ 2268700 w 2268700"/>
              <a:gd name="connsiteY1" fmla="*/ 62145 h 1544715"/>
              <a:gd name="connsiteX2" fmla="*/ 2224312 w 2268700"/>
              <a:gd name="connsiteY2" fmla="*/ 1535838 h 1544715"/>
              <a:gd name="connsiteX3" fmla="*/ 1230013 w 2268700"/>
              <a:gd name="connsiteY3" fmla="*/ 1544715 h 1544715"/>
              <a:gd name="connsiteX4" fmla="*/ 857151 w 2268700"/>
              <a:gd name="connsiteY4" fmla="*/ 1500327 h 1544715"/>
              <a:gd name="connsiteX5" fmla="*/ 31181 w 2268700"/>
              <a:gd name="connsiteY5" fmla="*/ 613485 h 1544715"/>
              <a:gd name="connsiteX6" fmla="*/ 58160 w 2268700"/>
              <a:gd name="connsiteY6" fmla="*/ 0 h 1544715"/>
              <a:gd name="connsiteX0" fmla="*/ 26979 w 2237519"/>
              <a:gd name="connsiteY0" fmla="*/ 0 h 1544715"/>
              <a:gd name="connsiteX1" fmla="*/ 2237519 w 2237519"/>
              <a:gd name="connsiteY1" fmla="*/ 62145 h 1544715"/>
              <a:gd name="connsiteX2" fmla="*/ 2193131 w 2237519"/>
              <a:gd name="connsiteY2" fmla="*/ 1535838 h 1544715"/>
              <a:gd name="connsiteX3" fmla="*/ 1198832 w 2237519"/>
              <a:gd name="connsiteY3" fmla="*/ 1544715 h 1544715"/>
              <a:gd name="connsiteX4" fmla="*/ 825970 w 2237519"/>
              <a:gd name="connsiteY4" fmla="*/ 1500327 h 1544715"/>
              <a:gd name="connsiteX5" fmla="*/ 0 w 2237519"/>
              <a:gd name="connsiteY5" fmla="*/ 613485 h 1544715"/>
              <a:gd name="connsiteX6" fmla="*/ 26979 w 2237519"/>
              <a:gd name="connsiteY6" fmla="*/ 0 h 1544715"/>
              <a:gd name="connsiteX0" fmla="*/ 26979 w 2237519"/>
              <a:gd name="connsiteY0" fmla="*/ 0 h 1544715"/>
              <a:gd name="connsiteX1" fmla="*/ 2237519 w 2237519"/>
              <a:gd name="connsiteY1" fmla="*/ 62145 h 1544715"/>
              <a:gd name="connsiteX2" fmla="*/ 2193131 w 2237519"/>
              <a:gd name="connsiteY2" fmla="*/ 1535838 h 1544715"/>
              <a:gd name="connsiteX3" fmla="*/ 1198832 w 2237519"/>
              <a:gd name="connsiteY3" fmla="*/ 1544715 h 1544715"/>
              <a:gd name="connsiteX4" fmla="*/ 825970 w 2237519"/>
              <a:gd name="connsiteY4" fmla="*/ 1500327 h 1544715"/>
              <a:gd name="connsiteX5" fmla="*/ 0 w 2237519"/>
              <a:gd name="connsiteY5" fmla="*/ 613485 h 1544715"/>
              <a:gd name="connsiteX6" fmla="*/ 26979 w 2237519"/>
              <a:gd name="connsiteY6" fmla="*/ 0 h 1544715"/>
              <a:gd name="connsiteX0" fmla="*/ 0 w 2255784"/>
              <a:gd name="connsiteY0" fmla="*/ 0 h 1573290"/>
              <a:gd name="connsiteX1" fmla="*/ 2255784 w 2255784"/>
              <a:gd name="connsiteY1" fmla="*/ 90720 h 1573290"/>
              <a:gd name="connsiteX2" fmla="*/ 2211396 w 2255784"/>
              <a:gd name="connsiteY2" fmla="*/ 1564413 h 1573290"/>
              <a:gd name="connsiteX3" fmla="*/ 1217097 w 2255784"/>
              <a:gd name="connsiteY3" fmla="*/ 1573290 h 1573290"/>
              <a:gd name="connsiteX4" fmla="*/ 844235 w 2255784"/>
              <a:gd name="connsiteY4" fmla="*/ 1528902 h 1573290"/>
              <a:gd name="connsiteX5" fmla="*/ 18265 w 2255784"/>
              <a:gd name="connsiteY5" fmla="*/ 642060 h 1573290"/>
              <a:gd name="connsiteX6" fmla="*/ 0 w 2255784"/>
              <a:gd name="connsiteY6" fmla="*/ 0 h 1573290"/>
              <a:gd name="connsiteX0" fmla="*/ 0 w 2211396"/>
              <a:gd name="connsiteY0" fmla="*/ 0 h 1573290"/>
              <a:gd name="connsiteX1" fmla="*/ 710353 w 2211396"/>
              <a:gd name="connsiteY1" fmla="*/ 78814 h 1573290"/>
              <a:gd name="connsiteX2" fmla="*/ 2211396 w 2211396"/>
              <a:gd name="connsiteY2" fmla="*/ 1564413 h 1573290"/>
              <a:gd name="connsiteX3" fmla="*/ 1217097 w 2211396"/>
              <a:gd name="connsiteY3" fmla="*/ 1573290 h 1573290"/>
              <a:gd name="connsiteX4" fmla="*/ 844235 w 2211396"/>
              <a:gd name="connsiteY4" fmla="*/ 1528902 h 1573290"/>
              <a:gd name="connsiteX5" fmla="*/ 18265 w 2211396"/>
              <a:gd name="connsiteY5" fmla="*/ 642060 h 1573290"/>
              <a:gd name="connsiteX6" fmla="*/ 0 w 2211396"/>
              <a:gd name="connsiteY6" fmla="*/ 0 h 1573290"/>
              <a:gd name="connsiteX0" fmla="*/ 0 w 2211396"/>
              <a:gd name="connsiteY0" fmla="*/ 0 h 1573290"/>
              <a:gd name="connsiteX1" fmla="*/ 924666 w 2211396"/>
              <a:gd name="connsiteY1" fmla="*/ 69289 h 1573290"/>
              <a:gd name="connsiteX2" fmla="*/ 2211396 w 2211396"/>
              <a:gd name="connsiteY2" fmla="*/ 1564413 h 1573290"/>
              <a:gd name="connsiteX3" fmla="*/ 1217097 w 2211396"/>
              <a:gd name="connsiteY3" fmla="*/ 1573290 h 1573290"/>
              <a:gd name="connsiteX4" fmla="*/ 844235 w 2211396"/>
              <a:gd name="connsiteY4" fmla="*/ 1528902 h 1573290"/>
              <a:gd name="connsiteX5" fmla="*/ 18265 w 2211396"/>
              <a:gd name="connsiteY5" fmla="*/ 642060 h 1573290"/>
              <a:gd name="connsiteX6" fmla="*/ 0 w 2211396"/>
              <a:gd name="connsiteY6" fmla="*/ 0 h 1573290"/>
              <a:gd name="connsiteX0" fmla="*/ 0 w 2211396"/>
              <a:gd name="connsiteY0" fmla="*/ 0 h 1564413"/>
              <a:gd name="connsiteX1" fmla="*/ 924666 w 2211396"/>
              <a:gd name="connsiteY1" fmla="*/ 69289 h 1564413"/>
              <a:gd name="connsiteX2" fmla="*/ 2211396 w 2211396"/>
              <a:gd name="connsiteY2" fmla="*/ 1564413 h 1564413"/>
              <a:gd name="connsiteX3" fmla="*/ 844235 w 2211396"/>
              <a:gd name="connsiteY3" fmla="*/ 1528902 h 1564413"/>
              <a:gd name="connsiteX4" fmla="*/ 18265 w 2211396"/>
              <a:gd name="connsiteY4" fmla="*/ 642060 h 1564413"/>
              <a:gd name="connsiteX5" fmla="*/ 0 w 2211396"/>
              <a:gd name="connsiteY5" fmla="*/ 0 h 1564413"/>
              <a:gd name="connsiteX0" fmla="*/ 0 w 2211396"/>
              <a:gd name="connsiteY0" fmla="*/ 0 h 1564413"/>
              <a:gd name="connsiteX1" fmla="*/ 924666 w 2211396"/>
              <a:gd name="connsiteY1" fmla="*/ 69289 h 1564413"/>
              <a:gd name="connsiteX2" fmla="*/ 2211396 w 2211396"/>
              <a:gd name="connsiteY2" fmla="*/ 1564413 h 1564413"/>
              <a:gd name="connsiteX3" fmla="*/ 48897 w 2211396"/>
              <a:gd name="connsiteY3" fmla="*/ 1507471 h 1564413"/>
              <a:gd name="connsiteX4" fmla="*/ 18265 w 2211396"/>
              <a:gd name="connsiteY4" fmla="*/ 642060 h 1564413"/>
              <a:gd name="connsiteX5" fmla="*/ 0 w 2211396"/>
              <a:gd name="connsiteY5" fmla="*/ 0 h 1564413"/>
              <a:gd name="connsiteX0" fmla="*/ 0 w 2211396"/>
              <a:gd name="connsiteY0" fmla="*/ 0 h 1564413"/>
              <a:gd name="connsiteX1" fmla="*/ 924666 w 2211396"/>
              <a:gd name="connsiteY1" fmla="*/ 69289 h 1564413"/>
              <a:gd name="connsiteX2" fmla="*/ 2211396 w 2211396"/>
              <a:gd name="connsiteY2" fmla="*/ 1564413 h 1564413"/>
              <a:gd name="connsiteX3" fmla="*/ 48897 w 2211396"/>
              <a:gd name="connsiteY3" fmla="*/ 1507471 h 1564413"/>
              <a:gd name="connsiteX4" fmla="*/ 0 w 2211396"/>
              <a:gd name="connsiteY4" fmla="*/ 0 h 1564413"/>
              <a:gd name="connsiteX0" fmla="*/ 0 w 2211396"/>
              <a:gd name="connsiteY0" fmla="*/ 0 h 1564413"/>
              <a:gd name="connsiteX1" fmla="*/ 924666 w 2211396"/>
              <a:gd name="connsiteY1" fmla="*/ 69289 h 1564413"/>
              <a:gd name="connsiteX2" fmla="*/ 2211396 w 2211396"/>
              <a:gd name="connsiteY2" fmla="*/ 1564413 h 1564413"/>
              <a:gd name="connsiteX3" fmla="*/ 48897 w 2211396"/>
              <a:gd name="connsiteY3" fmla="*/ 1502709 h 1564413"/>
              <a:gd name="connsiteX4" fmla="*/ 0 w 2211396"/>
              <a:gd name="connsiteY4" fmla="*/ 0 h 1564413"/>
              <a:gd name="connsiteX0" fmla="*/ 0 w 924666"/>
              <a:gd name="connsiteY0" fmla="*/ 0 h 1502709"/>
              <a:gd name="connsiteX1" fmla="*/ 924666 w 924666"/>
              <a:gd name="connsiteY1" fmla="*/ 69289 h 1502709"/>
              <a:gd name="connsiteX2" fmla="*/ 592146 w 924666"/>
              <a:gd name="connsiteY2" fmla="*/ 1269138 h 1502709"/>
              <a:gd name="connsiteX3" fmla="*/ 48897 w 924666"/>
              <a:gd name="connsiteY3" fmla="*/ 1502709 h 1502709"/>
              <a:gd name="connsiteX4" fmla="*/ 0 w 924666"/>
              <a:gd name="connsiteY4" fmla="*/ 0 h 1502709"/>
              <a:gd name="connsiteX0" fmla="*/ 0 w 924666"/>
              <a:gd name="connsiteY0" fmla="*/ 0 h 1502709"/>
              <a:gd name="connsiteX1" fmla="*/ 924666 w 924666"/>
              <a:gd name="connsiteY1" fmla="*/ 69289 h 1502709"/>
              <a:gd name="connsiteX2" fmla="*/ 794552 w 924666"/>
              <a:gd name="connsiteY2" fmla="*/ 1402488 h 1502709"/>
              <a:gd name="connsiteX3" fmla="*/ 48897 w 924666"/>
              <a:gd name="connsiteY3" fmla="*/ 1502709 h 1502709"/>
              <a:gd name="connsiteX4" fmla="*/ 0 w 924666"/>
              <a:gd name="connsiteY4" fmla="*/ 0 h 1502709"/>
              <a:gd name="connsiteX0" fmla="*/ 0 w 924666"/>
              <a:gd name="connsiteY0" fmla="*/ 0 h 1402488"/>
              <a:gd name="connsiteX1" fmla="*/ 924666 w 924666"/>
              <a:gd name="connsiteY1" fmla="*/ 69289 h 1402488"/>
              <a:gd name="connsiteX2" fmla="*/ 794552 w 924666"/>
              <a:gd name="connsiteY2" fmla="*/ 1402488 h 1402488"/>
              <a:gd name="connsiteX3" fmla="*/ 8416 w 924666"/>
              <a:gd name="connsiteY3" fmla="*/ 1174096 h 1402488"/>
              <a:gd name="connsiteX4" fmla="*/ 0 w 924666"/>
              <a:gd name="connsiteY4" fmla="*/ 0 h 1402488"/>
              <a:gd name="connsiteX0" fmla="*/ 0 w 924666"/>
              <a:gd name="connsiteY0" fmla="*/ 0 h 1402488"/>
              <a:gd name="connsiteX1" fmla="*/ 924666 w 924666"/>
              <a:gd name="connsiteY1" fmla="*/ 69289 h 1402488"/>
              <a:gd name="connsiteX2" fmla="*/ 794552 w 924666"/>
              <a:gd name="connsiteY2" fmla="*/ 1402488 h 1402488"/>
              <a:gd name="connsiteX3" fmla="*/ 32229 w 924666"/>
              <a:gd name="connsiteY3" fmla="*/ 1381265 h 1402488"/>
              <a:gd name="connsiteX4" fmla="*/ 0 w 924666"/>
              <a:gd name="connsiteY4" fmla="*/ 0 h 1402488"/>
              <a:gd name="connsiteX0" fmla="*/ 0 w 794552"/>
              <a:gd name="connsiteY0" fmla="*/ 0 h 1402488"/>
              <a:gd name="connsiteX1" fmla="*/ 660347 w 794552"/>
              <a:gd name="connsiteY1" fmla="*/ 40714 h 1402488"/>
              <a:gd name="connsiteX2" fmla="*/ 794552 w 794552"/>
              <a:gd name="connsiteY2" fmla="*/ 1402488 h 1402488"/>
              <a:gd name="connsiteX3" fmla="*/ 32229 w 794552"/>
              <a:gd name="connsiteY3" fmla="*/ 1381265 h 1402488"/>
              <a:gd name="connsiteX4" fmla="*/ 0 w 794552"/>
              <a:gd name="connsiteY4" fmla="*/ 0 h 1402488"/>
              <a:gd name="connsiteX0" fmla="*/ 0 w 943715"/>
              <a:gd name="connsiteY0" fmla="*/ 0 h 1402488"/>
              <a:gd name="connsiteX1" fmla="*/ 943715 w 943715"/>
              <a:gd name="connsiteY1" fmla="*/ 40714 h 1402488"/>
              <a:gd name="connsiteX2" fmla="*/ 794552 w 943715"/>
              <a:gd name="connsiteY2" fmla="*/ 1402488 h 1402488"/>
              <a:gd name="connsiteX3" fmla="*/ 32229 w 943715"/>
              <a:gd name="connsiteY3" fmla="*/ 1381265 h 1402488"/>
              <a:gd name="connsiteX4" fmla="*/ 0 w 943715"/>
              <a:gd name="connsiteY4" fmla="*/ 0 h 1402488"/>
              <a:gd name="connsiteX0" fmla="*/ 0 w 955621"/>
              <a:gd name="connsiteY0" fmla="*/ 0 h 1402488"/>
              <a:gd name="connsiteX1" fmla="*/ 955621 w 955621"/>
              <a:gd name="connsiteY1" fmla="*/ 40714 h 1402488"/>
              <a:gd name="connsiteX2" fmla="*/ 806458 w 955621"/>
              <a:gd name="connsiteY2" fmla="*/ 1402488 h 1402488"/>
              <a:gd name="connsiteX3" fmla="*/ 44135 w 955621"/>
              <a:gd name="connsiteY3" fmla="*/ 1381265 h 1402488"/>
              <a:gd name="connsiteX4" fmla="*/ 0 w 955621"/>
              <a:gd name="connsiteY4" fmla="*/ 0 h 140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21" h="1402488">
                <a:moveTo>
                  <a:pt x="0" y="0"/>
                </a:moveTo>
                <a:lnTo>
                  <a:pt x="955621" y="40714"/>
                </a:lnTo>
                <a:lnTo>
                  <a:pt x="806458" y="1402488"/>
                </a:lnTo>
                <a:lnTo>
                  <a:pt x="44135" y="1381265"/>
                </a:lnTo>
                <a:cubicBezTo>
                  <a:pt x="41330" y="989900"/>
                  <a:pt x="2805" y="39136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TextBox 9228">
            <a:extLst>
              <a:ext uri="{FF2B5EF4-FFF2-40B4-BE49-F238E27FC236}">
                <a16:creationId xmlns:a16="http://schemas.microsoft.com/office/drawing/2014/main" id="{D60F0655-C256-45C4-9C89-E0ECD00D2EDD}"/>
              </a:ext>
            </a:extLst>
          </p:cNvPr>
          <p:cNvSpPr txBox="1"/>
          <p:nvPr/>
        </p:nvSpPr>
        <p:spPr>
          <a:xfrm>
            <a:off x="4070747" y="1677260"/>
            <a:ext cx="787395"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Pelican Point</a:t>
            </a:r>
          </a:p>
        </p:txBody>
      </p:sp>
      <p:sp>
        <p:nvSpPr>
          <p:cNvPr id="50" name="TextBox 49">
            <a:extLst>
              <a:ext uri="{FF2B5EF4-FFF2-40B4-BE49-F238E27FC236}">
                <a16:creationId xmlns:a16="http://schemas.microsoft.com/office/drawing/2014/main" id="{D5A787B8-1F29-44D1-ABFC-09BD8E50D13F}"/>
              </a:ext>
            </a:extLst>
          </p:cNvPr>
          <p:cNvSpPr txBox="1"/>
          <p:nvPr/>
        </p:nvSpPr>
        <p:spPr>
          <a:xfrm rot="2913757">
            <a:off x="2556232" y="1479275"/>
            <a:ext cx="607859" cy="215444"/>
          </a:xfrm>
          <a:prstGeom prst="rect">
            <a:avLst/>
          </a:prstGeom>
          <a:noFill/>
        </p:spPr>
        <p:txBody>
          <a:bodyPr wrap="none" rtlCol="0">
            <a:spAutoFit/>
          </a:bodyPr>
          <a:lstStyle/>
          <a:p>
            <a:r>
              <a:rPr lang="en-US" sz="800" dirty="0" err="1">
                <a:latin typeface="Arial" panose="020B0604020202020204" pitchFamily="34" charset="0"/>
                <a:cs typeface="Arial" panose="020B0604020202020204" pitchFamily="34" charset="0"/>
              </a:rPr>
              <a:t>HIghview</a:t>
            </a:r>
            <a:endParaRPr lang="en-US" sz="800"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39304CE-2134-4394-B019-63777D5C8A80}"/>
              </a:ext>
            </a:extLst>
          </p:cNvPr>
          <p:cNvSpPr txBox="1"/>
          <p:nvPr/>
        </p:nvSpPr>
        <p:spPr>
          <a:xfrm>
            <a:off x="2868946" y="1330452"/>
            <a:ext cx="766557"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Highview Cr.</a:t>
            </a:r>
          </a:p>
        </p:txBody>
      </p:sp>
      <p:sp>
        <p:nvSpPr>
          <p:cNvPr id="56" name="TextBox 55">
            <a:extLst>
              <a:ext uri="{FF2B5EF4-FFF2-40B4-BE49-F238E27FC236}">
                <a16:creationId xmlns:a16="http://schemas.microsoft.com/office/drawing/2014/main" id="{9E3D9B04-4A0C-444E-AFD3-74FD9AD97FB3}"/>
              </a:ext>
            </a:extLst>
          </p:cNvPr>
          <p:cNvSpPr txBox="1"/>
          <p:nvPr/>
        </p:nvSpPr>
        <p:spPr>
          <a:xfrm rot="5246386">
            <a:off x="3177438" y="3221494"/>
            <a:ext cx="659155"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April Cove</a:t>
            </a:r>
          </a:p>
        </p:txBody>
      </p:sp>
      <p:sp>
        <p:nvSpPr>
          <p:cNvPr id="57" name="TextBox 56">
            <a:extLst>
              <a:ext uri="{FF2B5EF4-FFF2-40B4-BE49-F238E27FC236}">
                <a16:creationId xmlns:a16="http://schemas.microsoft.com/office/drawing/2014/main" id="{DCC523AB-B45D-44EB-9FD6-379E1FBB79F6}"/>
              </a:ext>
            </a:extLst>
          </p:cNvPr>
          <p:cNvSpPr txBox="1"/>
          <p:nvPr/>
        </p:nvSpPr>
        <p:spPr>
          <a:xfrm rot="19181899">
            <a:off x="3645480" y="5881027"/>
            <a:ext cx="659155"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April Cove</a:t>
            </a:r>
          </a:p>
        </p:txBody>
      </p:sp>
      <p:sp>
        <p:nvSpPr>
          <p:cNvPr id="58" name="TextBox 57">
            <a:extLst>
              <a:ext uri="{FF2B5EF4-FFF2-40B4-BE49-F238E27FC236}">
                <a16:creationId xmlns:a16="http://schemas.microsoft.com/office/drawing/2014/main" id="{E46C85F4-01BE-483A-88E5-6523B984EF94}"/>
              </a:ext>
            </a:extLst>
          </p:cNvPr>
          <p:cNvSpPr txBox="1"/>
          <p:nvPr/>
        </p:nvSpPr>
        <p:spPr>
          <a:xfrm rot="4284911">
            <a:off x="3456610" y="4900816"/>
            <a:ext cx="659155"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April Cove</a:t>
            </a:r>
          </a:p>
        </p:txBody>
      </p:sp>
      <p:sp>
        <p:nvSpPr>
          <p:cNvPr id="9234" name="Freeform: Shape 9233">
            <a:extLst>
              <a:ext uri="{FF2B5EF4-FFF2-40B4-BE49-F238E27FC236}">
                <a16:creationId xmlns:a16="http://schemas.microsoft.com/office/drawing/2014/main" id="{CCB0F6DF-3097-4B32-85BA-41E79AD6D993}"/>
              </a:ext>
            </a:extLst>
          </p:cNvPr>
          <p:cNvSpPr/>
          <p:nvPr/>
        </p:nvSpPr>
        <p:spPr>
          <a:xfrm>
            <a:off x="3962401" y="4482784"/>
            <a:ext cx="1409938" cy="684529"/>
          </a:xfrm>
          <a:custGeom>
            <a:avLst/>
            <a:gdLst>
              <a:gd name="connsiteX0" fmla="*/ 0 w 1400175"/>
              <a:gd name="connsiteY0" fmla="*/ 571500 h 671513"/>
              <a:gd name="connsiteX1" fmla="*/ 523875 w 1400175"/>
              <a:gd name="connsiteY1" fmla="*/ 290513 h 671513"/>
              <a:gd name="connsiteX2" fmla="*/ 623888 w 1400175"/>
              <a:gd name="connsiteY2" fmla="*/ 204788 h 671513"/>
              <a:gd name="connsiteX3" fmla="*/ 785813 w 1400175"/>
              <a:gd name="connsiteY3" fmla="*/ 114300 h 671513"/>
              <a:gd name="connsiteX4" fmla="*/ 985838 w 1400175"/>
              <a:gd name="connsiteY4" fmla="*/ 14288 h 671513"/>
              <a:gd name="connsiteX5" fmla="*/ 1395413 w 1400175"/>
              <a:gd name="connsiteY5" fmla="*/ 0 h 671513"/>
              <a:gd name="connsiteX6" fmla="*/ 1400175 w 1400175"/>
              <a:gd name="connsiteY6" fmla="*/ 80963 h 671513"/>
              <a:gd name="connsiteX7" fmla="*/ 1009650 w 1400175"/>
              <a:gd name="connsiteY7" fmla="*/ 95250 h 671513"/>
              <a:gd name="connsiteX8" fmla="*/ 809625 w 1400175"/>
              <a:gd name="connsiteY8" fmla="*/ 176213 h 671513"/>
              <a:gd name="connsiteX9" fmla="*/ 619125 w 1400175"/>
              <a:gd name="connsiteY9" fmla="*/ 328613 h 671513"/>
              <a:gd name="connsiteX10" fmla="*/ 457200 w 1400175"/>
              <a:gd name="connsiteY10" fmla="*/ 433388 h 671513"/>
              <a:gd name="connsiteX11" fmla="*/ 23813 w 1400175"/>
              <a:gd name="connsiteY11" fmla="*/ 671513 h 671513"/>
              <a:gd name="connsiteX12" fmla="*/ 0 w 1400175"/>
              <a:gd name="connsiteY12" fmla="*/ 571500 h 671513"/>
              <a:gd name="connsiteX0" fmla="*/ 0 w 1400175"/>
              <a:gd name="connsiteY0" fmla="*/ 584516 h 684529"/>
              <a:gd name="connsiteX1" fmla="*/ 523875 w 1400175"/>
              <a:gd name="connsiteY1" fmla="*/ 303529 h 684529"/>
              <a:gd name="connsiteX2" fmla="*/ 623888 w 1400175"/>
              <a:gd name="connsiteY2" fmla="*/ 217804 h 684529"/>
              <a:gd name="connsiteX3" fmla="*/ 785813 w 1400175"/>
              <a:gd name="connsiteY3" fmla="*/ 127316 h 684529"/>
              <a:gd name="connsiteX4" fmla="*/ 985838 w 1400175"/>
              <a:gd name="connsiteY4" fmla="*/ 27304 h 684529"/>
              <a:gd name="connsiteX5" fmla="*/ 1395413 w 1400175"/>
              <a:gd name="connsiteY5" fmla="*/ 0 h 684529"/>
              <a:gd name="connsiteX6" fmla="*/ 1400175 w 1400175"/>
              <a:gd name="connsiteY6" fmla="*/ 93979 h 684529"/>
              <a:gd name="connsiteX7" fmla="*/ 1009650 w 1400175"/>
              <a:gd name="connsiteY7" fmla="*/ 108266 h 684529"/>
              <a:gd name="connsiteX8" fmla="*/ 809625 w 1400175"/>
              <a:gd name="connsiteY8" fmla="*/ 189229 h 684529"/>
              <a:gd name="connsiteX9" fmla="*/ 619125 w 1400175"/>
              <a:gd name="connsiteY9" fmla="*/ 341629 h 684529"/>
              <a:gd name="connsiteX10" fmla="*/ 457200 w 1400175"/>
              <a:gd name="connsiteY10" fmla="*/ 446404 h 684529"/>
              <a:gd name="connsiteX11" fmla="*/ 23813 w 1400175"/>
              <a:gd name="connsiteY11" fmla="*/ 684529 h 684529"/>
              <a:gd name="connsiteX12" fmla="*/ 0 w 1400175"/>
              <a:gd name="connsiteY12" fmla="*/ 584516 h 684529"/>
              <a:gd name="connsiteX0" fmla="*/ 0 w 1409938"/>
              <a:gd name="connsiteY0" fmla="*/ 584516 h 684529"/>
              <a:gd name="connsiteX1" fmla="*/ 523875 w 1409938"/>
              <a:gd name="connsiteY1" fmla="*/ 303529 h 684529"/>
              <a:gd name="connsiteX2" fmla="*/ 623888 w 1409938"/>
              <a:gd name="connsiteY2" fmla="*/ 217804 h 684529"/>
              <a:gd name="connsiteX3" fmla="*/ 785813 w 1409938"/>
              <a:gd name="connsiteY3" fmla="*/ 127316 h 684529"/>
              <a:gd name="connsiteX4" fmla="*/ 985838 w 1409938"/>
              <a:gd name="connsiteY4" fmla="*/ 27304 h 684529"/>
              <a:gd name="connsiteX5" fmla="*/ 1395413 w 1409938"/>
              <a:gd name="connsiteY5" fmla="*/ 0 h 684529"/>
              <a:gd name="connsiteX6" fmla="*/ 1409938 w 1409938"/>
              <a:gd name="connsiteY6" fmla="*/ 90725 h 684529"/>
              <a:gd name="connsiteX7" fmla="*/ 1009650 w 1409938"/>
              <a:gd name="connsiteY7" fmla="*/ 108266 h 684529"/>
              <a:gd name="connsiteX8" fmla="*/ 809625 w 1409938"/>
              <a:gd name="connsiteY8" fmla="*/ 189229 h 684529"/>
              <a:gd name="connsiteX9" fmla="*/ 619125 w 1409938"/>
              <a:gd name="connsiteY9" fmla="*/ 341629 h 684529"/>
              <a:gd name="connsiteX10" fmla="*/ 457200 w 1409938"/>
              <a:gd name="connsiteY10" fmla="*/ 446404 h 684529"/>
              <a:gd name="connsiteX11" fmla="*/ 23813 w 1409938"/>
              <a:gd name="connsiteY11" fmla="*/ 684529 h 684529"/>
              <a:gd name="connsiteX12" fmla="*/ 0 w 1409938"/>
              <a:gd name="connsiteY12" fmla="*/ 584516 h 684529"/>
              <a:gd name="connsiteX0" fmla="*/ 0 w 1409938"/>
              <a:gd name="connsiteY0" fmla="*/ 584516 h 684529"/>
              <a:gd name="connsiteX1" fmla="*/ 523875 w 1409938"/>
              <a:gd name="connsiteY1" fmla="*/ 303529 h 684529"/>
              <a:gd name="connsiteX2" fmla="*/ 623888 w 1409938"/>
              <a:gd name="connsiteY2" fmla="*/ 217804 h 684529"/>
              <a:gd name="connsiteX3" fmla="*/ 785813 w 1409938"/>
              <a:gd name="connsiteY3" fmla="*/ 127316 h 684529"/>
              <a:gd name="connsiteX4" fmla="*/ 888215 w 1409938"/>
              <a:gd name="connsiteY4" fmla="*/ 43575 h 684529"/>
              <a:gd name="connsiteX5" fmla="*/ 1395413 w 1409938"/>
              <a:gd name="connsiteY5" fmla="*/ 0 h 684529"/>
              <a:gd name="connsiteX6" fmla="*/ 1409938 w 1409938"/>
              <a:gd name="connsiteY6" fmla="*/ 90725 h 684529"/>
              <a:gd name="connsiteX7" fmla="*/ 1009650 w 1409938"/>
              <a:gd name="connsiteY7" fmla="*/ 108266 h 684529"/>
              <a:gd name="connsiteX8" fmla="*/ 809625 w 1409938"/>
              <a:gd name="connsiteY8" fmla="*/ 189229 h 684529"/>
              <a:gd name="connsiteX9" fmla="*/ 619125 w 1409938"/>
              <a:gd name="connsiteY9" fmla="*/ 341629 h 684529"/>
              <a:gd name="connsiteX10" fmla="*/ 457200 w 1409938"/>
              <a:gd name="connsiteY10" fmla="*/ 446404 h 684529"/>
              <a:gd name="connsiteX11" fmla="*/ 23813 w 1409938"/>
              <a:gd name="connsiteY11" fmla="*/ 684529 h 684529"/>
              <a:gd name="connsiteX12" fmla="*/ 0 w 1409938"/>
              <a:gd name="connsiteY12" fmla="*/ 584516 h 684529"/>
              <a:gd name="connsiteX0" fmla="*/ 0 w 1409938"/>
              <a:gd name="connsiteY0" fmla="*/ 584516 h 684529"/>
              <a:gd name="connsiteX1" fmla="*/ 523875 w 1409938"/>
              <a:gd name="connsiteY1" fmla="*/ 303529 h 684529"/>
              <a:gd name="connsiteX2" fmla="*/ 623888 w 1409938"/>
              <a:gd name="connsiteY2" fmla="*/ 217804 h 684529"/>
              <a:gd name="connsiteX3" fmla="*/ 785813 w 1409938"/>
              <a:gd name="connsiteY3" fmla="*/ 127316 h 684529"/>
              <a:gd name="connsiteX4" fmla="*/ 904485 w 1409938"/>
              <a:gd name="connsiteY4" fmla="*/ 40321 h 684529"/>
              <a:gd name="connsiteX5" fmla="*/ 1395413 w 1409938"/>
              <a:gd name="connsiteY5" fmla="*/ 0 h 684529"/>
              <a:gd name="connsiteX6" fmla="*/ 1409938 w 1409938"/>
              <a:gd name="connsiteY6" fmla="*/ 90725 h 684529"/>
              <a:gd name="connsiteX7" fmla="*/ 1009650 w 1409938"/>
              <a:gd name="connsiteY7" fmla="*/ 108266 h 684529"/>
              <a:gd name="connsiteX8" fmla="*/ 809625 w 1409938"/>
              <a:gd name="connsiteY8" fmla="*/ 189229 h 684529"/>
              <a:gd name="connsiteX9" fmla="*/ 619125 w 1409938"/>
              <a:gd name="connsiteY9" fmla="*/ 341629 h 684529"/>
              <a:gd name="connsiteX10" fmla="*/ 457200 w 1409938"/>
              <a:gd name="connsiteY10" fmla="*/ 446404 h 684529"/>
              <a:gd name="connsiteX11" fmla="*/ 23813 w 1409938"/>
              <a:gd name="connsiteY11" fmla="*/ 684529 h 684529"/>
              <a:gd name="connsiteX12" fmla="*/ 0 w 1409938"/>
              <a:gd name="connsiteY12" fmla="*/ 584516 h 684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9938" h="684529">
                <a:moveTo>
                  <a:pt x="0" y="584516"/>
                </a:moveTo>
                <a:lnTo>
                  <a:pt x="523875" y="303529"/>
                </a:lnTo>
                <a:lnTo>
                  <a:pt x="623888" y="217804"/>
                </a:lnTo>
                <a:lnTo>
                  <a:pt x="785813" y="127316"/>
                </a:lnTo>
                <a:lnTo>
                  <a:pt x="904485" y="40321"/>
                </a:lnTo>
                <a:lnTo>
                  <a:pt x="1395413" y="0"/>
                </a:lnTo>
                <a:lnTo>
                  <a:pt x="1409938" y="90725"/>
                </a:lnTo>
                <a:lnTo>
                  <a:pt x="1009650" y="108266"/>
                </a:lnTo>
                <a:lnTo>
                  <a:pt x="809625" y="189229"/>
                </a:lnTo>
                <a:lnTo>
                  <a:pt x="619125" y="341629"/>
                </a:lnTo>
                <a:lnTo>
                  <a:pt x="457200" y="446404"/>
                </a:lnTo>
                <a:lnTo>
                  <a:pt x="23813" y="684529"/>
                </a:lnTo>
                <a:lnTo>
                  <a:pt x="0" y="584516"/>
                </a:ln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F34C1B68-D586-4AD0-A454-03FA0B974745}"/>
              </a:ext>
            </a:extLst>
          </p:cNvPr>
          <p:cNvSpPr txBox="1"/>
          <p:nvPr/>
        </p:nvSpPr>
        <p:spPr>
          <a:xfrm rot="21062715">
            <a:off x="4809901" y="4830285"/>
            <a:ext cx="654346"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Deerwood</a:t>
            </a:r>
          </a:p>
        </p:txBody>
      </p:sp>
      <p:sp>
        <p:nvSpPr>
          <p:cNvPr id="71" name="TextBox 70">
            <a:extLst>
              <a:ext uri="{FF2B5EF4-FFF2-40B4-BE49-F238E27FC236}">
                <a16:creationId xmlns:a16="http://schemas.microsoft.com/office/drawing/2014/main" id="{9F86D628-55AD-4D45-85A2-149284B8032A}"/>
              </a:ext>
            </a:extLst>
          </p:cNvPr>
          <p:cNvSpPr txBox="1"/>
          <p:nvPr/>
        </p:nvSpPr>
        <p:spPr>
          <a:xfrm>
            <a:off x="5705835" y="4360007"/>
            <a:ext cx="819455"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Deerwood Cr.</a:t>
            </a:r>
          </a:p>
        </p:txBody>
      </p:sp>
      <p:sp>
        <p:nvSpPr>
          <p:cNvPr id="35" name="Freeform: Shape 34">
            <a:extLst>
              <a:ext uri="{FF2B5EF4-FFF2-40B4-BE49-F238E27FC236}">
                <a16:creationId xmlns:a16="http://schemas.microsoft.com/office/drawing/2014/main" id="{EFA02B55-59F0-4217-A97E-22DC0B76132F}"/>
              </a:ext>
            </a:extLst>
          </p:cNvPr>
          <p:cNvSpPr/>
          <p:nvPr/>
        </p:nvSpPr>
        <p:spPr>
          <a:xfrm>
            <a:off x="2926556" y="704850"/>
            <a:ext cx="145257" cy="183356"/>
          </a:xfrm>
          <a:custGeom>
            <a:avLst/>
            <a:gdLst>
              <a:gd name="connsiteX0" fmla="*/ 0 w 145257"/>
              <a:gd name="connsiteY0" fmla="*/ 142875 h 183356"/>
              <a:gd name="connsiteX1" fmla="*/ 33338 w 145257"/>
              <a:gd name="connsiteY1" fmla="*/ 0 h 183356"/>
              <a:gd name="connsiteX2" fmla="*/ 145257 w 145257"/>
              <a:gd name="connsiteY2" fmla="*/ 26194 h 183356"/>
              <a:gd name="connsiteX3" fmla="*/ 135732 w 145257"/>
              <a:gd name="connsiteY3" fmla="*/ 95250 h 183356"/>
              <a:gd name="connsiteX4" fmla="*/ 54769 w 145257"/>
              <a:gd name="connsiteY4" fmla="*/ 183356 h 183356"/>
              <a:gd name="connsiteX5" fmla="*/ 0 w 145257"/>
              <a:gd name="connsiteY5" fmla="*/ 142875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257" h="183356">
                <a:moveTo>
                  <a:pt x="0" y="142875"/>
                </a:moveTo>
                <a:lnTo>
                  <a:pt x="33338" y="0"/>
                </a:lnTo>
                <a:lnTo>
                  <a:pt x="145257" y="26194"/>
                </a:lnTo>
                <a:lnTo>
                  <a:pt x="135732" y="95250"/>
                </a:lnTo>
                <a:lnTo>
                  <a:pt x="54769" y="183356"/>
                </a:lnTo>
                <a:lnTo>
                  <a:pt x="0" y="142875"/>
                </a:lnTo>
                <a:close/>
              </a:path>
            </a:pathLst>
          </a:cu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91311C4-CB24-4116-B564-1164D63757EC}"/>
              </a:ext>
            </a:extLst>
          </p:cNvPr>
          <p:cNvSpPr/>
          <p:nvPr/>
        </p:nvSpPr>
        <p:spPr>
          <a:xfrm>
            <a:off x="4517827" y="1285432"/>
            <a:ext cx="316707" cy="431006"/>
          </a:xfrm>
          <a:custGeom>
            <a:avLst/>
            <a:gdLst>
              <a:gd name="connsiteX0" fmla="*/ 0 w 316707"/>
              <a:gd name="connsiteY0" fmla="*/ 431006 h 431006"/>
              <a:gd name="connsiteX1" fmla="*/ 90488 w 316707"/>
              <a:gd name="connsiteY1" fmla="*/ 428625 h 431006"/>
              <a:gd name="connsiteX2" fmla="*/ 102394 w 316707"/>
              <a:gd name="connsiteY2" fmla="*/ 407194 h 431006"/>
              <a:gd name="connsiteX3" fmla="*/ 316707 w 316707"/>
              <a:gd name="connsiteY3" fmla="*/ 97631 h 431006"/>
              <a:gd name="connsiteX4" fmla="*/ 311944 w 316707"/>
              <a:gd name="connsiteY4" fmla="*/ 0 h 431006"/>
              <a:gd name="connsiteX5" fmla="*/ 188119 w 316707"/>
              <a:gd name="connsiteY5" fmla="*/ 7144 h 431006"/>
              <a:gd name="connsiteX6" fmla="*/ 173832 w 316707"/>
              <a:gd name="connsiteY6" fmla="*/ 157162 h 431006"/>
              <a:gd name="connsiteX7" fmla="*/ 0 w 316707"/>
              <a:gd name="connsiteY7" fmla="*/ 431006 h 43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07" h="431006">
                <a:moveTo>
                  <a:pt x="0" y="431006"/>
                </a:moveTo>
                <a:lnTo>
                  <a:pt x="90488" y="428625"/>
                </a:lnTo>
                <a:lnTo>
                  <a:pt x="102394" y="407194"/>
                </a:lnTo>
                <a:lnTo>
                  <a:pt x="316707" y="97631"/>
                </a:lnTo>
                <a:lnTo>
                  <a:pt x="311944" y="0"/>
                </a:lnTo>
                <a:lnTo>
                  <a:pt x="188119" y="7144"/>
                </a:lnTo>
                <a:lnTo>
                  <a:pt x="173832" y="157162"/>
                </a:lnTo>
                <a:lnTo>
                  <a:pt x="0" y="431006"/>
                </a:lnTo>
                <a:close/>
              </a:path>
            </a:pathLst>
          </a:cu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TextBox 36">
            <a:extLst>
              <a:ext uri="{FF2B5EF4-FFF2-40B4-BE49-F238E27FC236}">
                <a16:creationId xmlns:a16="http://schemas.microsoft.com/office/drawing/2014/main" id="{62B7CD65-BF98-4672-ABD4-D644D84A9A4A}"/>
              </a:ext>
            </a:extLst>
          </p:cNvPr>
          <p:cNvSpPr txBox="1"/>
          <p:nvPr/>
        </p:nvSpPr>
        <p:spPr>
          <a:xfrm>
            <a:off x="4410076" y="1073446"/>
            <a:ext cx="688009"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Pelican Cr.</a:t>
            </a:r>
          </a:p>
        </p:txBody>
      </p:sp>
      <p:sp>
        <p:nvSpPr>
          <p:cNvPr id="38" name="Freeform: Shape 37">
            <a:extLst>
              <a:ext uri="{FF2B5EF4-FFF2-40B4-BE49-F238E27FC236}">
                <a16:creationId xmlns:a16="http://schemas.microsoft.com/office/drawing/2014/main" id="{8922909C-375C-4190-8F77-852F82867C47}"/>
              </a:ext>
            </a:extLst>
          </p:cNvPr>
          <p:cNvSpPr/>
          <p:nvPr/>
        </p:nvSpPr>
        <p:spPr>
          <a:xfrm>
            <a:off x="5684043" y="1983581"/>
            <a:ext cx="271462" cy="209550"/>
          </a:xfrm>
          <a:custGeom>
            <a:avLst/>
            <a:gdLst>
              <a:gd name="connsiteX0" fmla="*/ 0 w 283369"/>
              <a:gd name="connsiteY0" fmla="*/ 57150 h 207168"/>
              <a:gd name="connsiteX1" fmla="*/ 83344 w 283369"/>
              <a:gd name="connsiteY1" fmla="*/ 57150 h 207168"/>
              <a:gd name="connsiteX2" fmla="*/ 95250 w 283369"/>
              <a:gd name="connsiteY2" fmla="*/ 0 h 207168"/>
              <a:gd name="connsiteX3" fmla="*/ 183357 w 283369"/>
              <a:gd name="connsiteY3" fmla="*/ 0 h 207168"/>
              <a:gd name="connsiteX4" fmla="*/ 264319 w 283369"/>
              <a:gd name="connsiteY4" fmla="*/ 45243 h 207168"/>
              <a:gd name="connsiteX5" fmla="*/ 283369 w 283369"/>
              <a:gd name="connsiteY5" fmla="*/ 114300 h 207168"/>
              <a:gd name="connsiteX6" fmla="*/ 261938 w 283369"/>
              <a:gd name="connsiteY6" fmla="*/ 171450 h 207168"/>
              <a:gd name="connsiteX7" fmla="*/ 195263 w 283369"/>
              <a:gd name="connsiteY7" fmla="*/ 207168 h 207168"/>
              <a:gd name="connsiteX8" fmla="*/ 116682 w 283369"/>
              <a:gd name="connsiteY8" fmla="*/ 200025 h 207168"/>
              <a:gd name="connsiteX9" fmla="*/ 73819 w 283369"/>
              <a:gd name="connsiteY9" fmla="*/ 171450 h 207168"/>
              <a:gd name="connsiteX10" fmla="*/ 66675 w 283369"/>
              <a:gd name="connsiteY10" fmla="*/ 145256 h 207168"/>
              <a:gd name="connsiteX11" fmla="*/ 9525 w 283369"/>
              <a:gd name="connsiteY11" fmla="*/ 147637 h 207168"/>
              <a:gd name="connsiteX12" fmla="*/ 7144 w 283369"/>
              <a:gd name="connsiteY12" fmla="*/ 147637 h 207168"/>
              <a:gd name="connsiteX0" fmla="*/ 0 w 283369"/>
              <a:gd name="connsiteY0" fmla="*/ 57150 h 207168"/>
              <a:gd name="connsiteX1" fmla="*/ 83344 w 283369"/>
              <a:gd name="connsiteY1" fmla="*/ 57150 h 207168"/>
              <a:gd name="connsiteX2" fmla="*/ 95250 w 283369"/>
              <a:gd name="connsiteY2" fmla="*/ 0 h 207168"/>
              <a:gd name="connsiteX3" fmla="*/ 183357 w 283369"/>
              <a:gd name="connsiteY3" fmla="*/ 0 h 207168"/>
              <a:gd name="connsiteX4" fmla="*/ 257176 w 283369"/>
              <a:gd name="connsiteY4" fmla="*/ 7143 h 207168"/>
              <a:gd name="connsiteX5" fmla="*/ 283369 w 283369"/>
              <a:gd name="connsiteY5" fmla="*/ 114300 h 207168"/>
              <a:gd name="connsiteX6" fmla="*/ 261938 w 283369"/>
              <a:gd name="connsiteY6" fmla="*/ 171450 h 207168"/>
              <a:gd name="connsiteX7" fmla="*/ 195263 w 283369"/>
              <a:gd name="connsiteY7" fmla="*/ 207168 h 207168"/>
              <a:gd name="connsiteX8" fmla="*/ 116682 w 283369"/>
              <a:gd name="connsiteY8" fmla="*/ 200025 h 207168"/>
              <a:gd name="connsiteX9" fmla="*/ 73819 w 283369"/>
              <a:gd name="connsiteY9" fmla="*/ 171450 h 207168"/>
              <a:gd name="connsiteX10" fmla="*/ 66675 w 283369"/>
              <a:gd name="connsiteY10" fmla="*/ 145256 h 207168"/>
              <a:gd name="connsiteX11" fmla="*/ 9525 w 283369"/>
              <a:gd name="connsiteY11" fmla="*/ 147637 h 207168"/>
              <a:gd name="connsiteX12" fmla="*/ 7144 w 283369"/>
              <a:gd name="connsiteY12" fmla="*/ 147637 h 207168"/>
              <a:gd name="connsiteX0" fmla="*/ 0 w 283369"/>
              <a:gd name="connsiteY0" fmla="*/ 76200 h 226218"/>
              <a:gd name="connsiteX1" fmla="*/ 83344 w 283369"/>
              <a:gd name="connsiteY1" fmla="*/ 76200 h 226218"/>
              <a:gd name="connsiteX2" fmla="*/ 95250 w 283369"/>
              <a:gd name="connsiteY2" fmla="*/ 19050 h 226218"/>
              <a:gd name="connsiteX3" fmla="*/ 188119 w 283369"/>
              <a:gd name="connsiteY3" fmla="*/ 0 h 226218"/>
              <a:gd name="connsiteX4" fmla="*/ 257176 w 283369"/>
              <a:gd name="connsiteY4" fmla="*/ 26193 h 226218"/>
              <a:gd name="connsiteX5" fmla="*/ 283369 w 283369"/>
              <a:gd name="connsiteY5" fmla="*/ 133350 h 226218"/>
              <a:gd name="connsiteX6" fmla="*/ 261938 w 283369"/>
              <a:gd name="connsiteY6" fmla="*/ 190500 h 226218"/>
              <a:gd name="connsiteX7" fmla="*/ 195263 w 283369"/>
              <a:gd name="connsiteY7" fmla="*/ 226218 h 226218"/>
              <a:gd name="connsiteX8" fmla="*/ 116682 w 283369"/>
              <a:gd name="connsiteY8" fmla="*/ 219075 h 226218"/>
              <a:gd name="connsiteX9" fmla="*/ 73819 w 283369"/>
              <a:gd name="connsiteY9" fmla="*/ 190500 h 226218"/>
              <a:gd name="connsiteX10" fmla="*/ 66675 w 283369"/>
              <a:gd name="connsiteY10" fmla="*/ 164306 h 226218"/>
              <a:gd name="connsiteX11" fmla="*/ 9525 w 283369"/>
              <a:gd name="connsiteY11" fmla="*/ 166687 h 226218"/>
              <a:gd name="connsiteX12" fmla="*/ 7144 w 283369"/>
              <a:gd name="connsiteY12" fmla="*/ 166687 h 226218"/>
              <a:gd name="connsiteX0" fmla="*/ 0 w 283369"/>
              <a:gd name="connsiteY0" fmla="*/ 76200 h 226218"/>
              <a:gd name="connsiteX1" fmla="*/ 83344 w 283369"/>
              <a:gd name="connsiteY1" fmla="*/ 76200 h 226218"/>
              <a:gd name="connsiteX2" fmla="*/ 90488 w 283369"/>
              <a:gd name="connsiteY2" fmla="*/ 9525 h 226218"/>
              <a:gd name="connsiteX3" fmla="*/ 188119 w 283369"/>
              <a:gd name="connsiteY3" fmla="*/ 0 h 226218"/>
              <a:gd name="connsiteX4" fmla="*/ 257176 w 283369"/>
              <a:gd name="connsiteY4" fmla="*/ 26193 h 226218"/>
              <a:gd name="connsiteX5" fmla="*/ 283369 w 283369"/>
              <a:gd name="connsiteY5" fmla="*/ 133350 h 226218"/>
              <a:gd name="connsiteX6" fmla="*/ 261938 w 283369"/>
              <a:gd name="connsiteY6" fmla="*/ 190500 h 226218"/>
              <a:gd name="connsiteX7" fmla="*/ 195263 w 283369"/>
              <a:gd name="connsiteY7" fmla="*/ 226218 h 226218"/>
              <a:gd name="connsiteX8" fmla="*/ 116682 w 283369"/>
              <a:gd name="connsiteY8" fmla="*/ 219075 h 226218"/>
              <a:gd name="connsiteX9" fmla="*/ 73819 w 283369"/>
              <a:gd name="connsiteY9" fmla="*/ 190500 h 226218"/>
              <a:gd name="connsiteX10" fmla="*/ 66675 w 283369"/>
              <a:gd name="connsiteY10" fmla="*/ 164306 h 226218"/>
              <a:gd name="connsiteX11" fmla="*/ 9525 w 283369"/>
              <a:gd name="connsiteY11" fmla="*/ 166687 h 226218"/>
              <a:gd name="connsiteX12" fmla="*/ 7144 w 283369"/>
              <a:gd name="connsiteY12" fmla="*/ 166687 h 226218"/>
              <a:gd name="connsiteX0" fmla="*/ 0 w 283369"/>
              <a:gd name="connsiteY0" fmla="*/ 76200 h 226218"/>
              <a:gd name="connsiteX1" fmla="*/ 83344 w 283369"/>
              <a:gd name="connsiteY1" fmla="*/ 76200 h 226218"/>
              <a:gd name="connsiteX2" fmla="*/ 90488 w 283369"/>
              <a:gd name="connsiteY2" fmla="*/ 9525 h 226218"/>
              <a:gd name="connsiteX3" fmla="*/ 188119 w 283369"/>
              <a:gd name="connsiteY3" fmla="*/ 0 h 226218"/>
              <a:gd name="connsiteX4" fmla="*/ 257176 w 283369"/>
              <a:gd name="connsiteY4" fmla="*/ 47625 h 226218"/>
              <a:gd name="connsiteX5" fmla="*/ 283369 w 283369"/>
              <a:gd name="connsiteY5" fmla="*/ 133350 h 226218"/>
              <a:gd name="connsiteX6" fmla="*/ 261938 w 283369"/>
              <a:gd name="connsiteY6" fmla="*/ 190500 h 226218"/>
              <a:gd name="connsiteX7" fmla="*/ 195263 w 283369"/>
              <a:gd name="connsiteY7" fmla="*/ 226218 h 226218"/>
              <a:gd name="connsiteX8" fmla="*/ 116682 w 283369"/>
              <a:gd name="connsiteY8" fmla="*/ 219075 h 226218"/>
              <a:gd name="connsiteX9" fmla="*/ 73819 w 283369"/>
              <a:gd name="connsiteY9" fmla="*/ 190500 h 226218"/>
              <a:gd name="connsiteX10" fmla="*/ 66675 w 283369"/>
              <a:gd name="connsiteY10" fmla="*/ 164306 h 226218"/>
              <a:gd name="connsiteX11" fmla="*/ 9525 w 283369"/>
              <a:gd name="connsiteY11" fmla="*/ 166687 h 226218"/>
              <a:gd name="connsiteX12" fmla="*/ 7144 w 283369"/>
              <a:gd name="connsiteY12" fmla="*/ 166687 h 226218"/>
              <a:gd name="connsiteX0" fmla="*/ 0 w 276225"/>
              <a:gd name="connsiteY0" fmla="*/ 76200 h 226218"/>
              <a:gd name="connsiteX1" fmla="*/ 83344 w 276225"/>
              <a:gd name="connsiteY1" fmla="*/ 76200 h 226218"/>
              <a:gd name="connsiteX2" fmla="*/ 90488 w 276225"/>
              <a:gd name="connsiteY2" fmla="*/ 9525 h 226218"/>
              <a:gd name="connsiteX3" fmla="*/ 188119 w 276225"/>
              <a:gd name="connsiteY3" fmla="*/ 0 h 226218"/>
              <a:gd name="connsiteX4" fmla="*/ 257176 w 276225"/>
              <a:gd name="connsiteY4" fmla="*/ 47625 h 226218"/>
              <a:gd name="connsiteX5" fmla="*/ 276225 w 276225"/>
              <a:gd name="connsiteY5" fmla="*/ 97631 h 226218"/>
              <a:gd name="connsiteX6" fmla="*/ 261938 w 276225"/>
              <a:gd name="connsiteY6" fmla="*/ 190500 h 226218"/>
              <a:gd name="connsiteX7" fmla="*/ 195263 w 276225"/>
              <a:gd name="connsiteY7" fmla="*/ 226218 h 226218"/>
              <a:gd name="connsiteX8" fmla="*/ 116682 w 276225"/>
              <a:gd name="connsiteY8" fmla="*/ 219075 h 226218"/>
              <a:gd name="connsiteX9" fmla="*/ 73819 w 276225"/>
              <a:gd name="connsiteY9" fmla="*/ 190500 h 226218"/>
              <a:gd name="connsiteX10" fmla="*/ 66675 w 276225"/>
              <a:gd name="connsiteY10" fmla="*/ 164306 h 226218"/>
              <a:gd name="connsiteX11" fmla="*/ 9525 w 276225"/>
              <a:gd name="connsiteY11" fmla="*/ 166687 h 226218"/>
              <a:gd name="connsiteX12" fmla="*/ 7144 w 276225"/>
              <a:gd name="connsiteY12" fmla="*/ 166687 h 226218"/>
              <a:gd name="connsiteX0" fmla="*/ 0 w 276225"/>
              <a:gd name="connsiteY0" fmla="*/ 76200 h 226218"/>
              <a:gd name="connsiteX1" fmla="*/ 83344 w 276225"/>
              <a:gd name="connsiteY1" fmla="*/ 76200 h 226218"/>
              <a:gd name="connsiteX2" fmla="*/ 90488 w 276225"/>
              <a:gd name="connsiteY2" fmla="*/ 9525 h 226218"/>
              <a:gd name="connsiteX3" fmla="*/ 188119 w 276225"/>
              <a:gd name="connsiteY3" fmla="*/ 0 h 226218"/>
              <a:gd name="connsiteX4" fmla="*/ 257176 w 276225"/>
              <a:gd name="connsiteY4" fmla="*/ 47625 h 226218"/>
              <a:gd name="connsiteX5" fmla="*/ 276225 w 276225"/>
              <a:gd name="connsiteY5" fmla="*/ 97631 h 226218"/>
              <a:gd name="connsiteX6" fmla="*/ 259556 w 276225"/>
              <a:gd name="connsiteY6" fmla="*/ 180975 h 226218"/>
              <a:gd name="connsiteX7" fmla="*/ 195263 w 276225"/>
              <a:gd name="connsiteY7" fmla="*/ 226218 h 226218"/>
              <a:gd name="connsiteX8" fmla="*/ 116682 w 276225"/>
              <a:gd name="connsiteY8" fmla="*/ 219075 h 226218"/>
              <a:gd name="connsiteX9" fmla="*/ 73819 w 276225"/>
              <a:gd name="connsiteY9" fmla="*/ 190500 h 226218"/>
              <a:gd name="connsiteX10" fmla="*/ 66675 w 276225"/>
              <a:gd name="connsiteY10" fmla="*/ 164306 h 226218"/>
              <a:gd name="connsiteX11" fmla="*/ 9525 w 276225"/>
              <a:gd name="connsiteY11" fmla="*/ 166687 h 226218"/>
              <a:gd name="connsiteX12" fmla="*/ 7144 w 276225"/>
              <a:gd name="connsiteY12" fmla="*/ 166687 h 226218"/>
              <a:gd name="connsiteX0" fmla="*/ 0 w 276225"/>
              <a:gd name="connsiteY0" fmla="*/ 76200 h 226218"/>
              <a:gd name="connsiteX1" fmla="*/ 83344 w 276225"/>
              <a:gd name="connsiteY1" fmla="*/ 76200 h 226218"/>
              <a:gd name="connsiteX2" fmla="*/ 97632 w 276225"/>
              <a:gd name="connsiteY2" fmla="*/ 30956 h 226218"/>
              <a:gd name="connsiteX3" fmla="*/ 188119 w 276225"/>
              <a:gd name="connsiteY3" fmla="*/ 0 h 226218"/>
              <a:gd name="connsiteX4" fmla="*/ 257176 w 276225"/>
              <a:gd name="connsiteY4" fmla="*/ 47625 h 226218"/>
              <a:gd name="connsiteX5" fmla="*/ 276225 w 276225"/>
              <a:gd name="connsiteY5" fmla="*/ 97631 h 226218"/>
              <a:gd name="connsiteX6" fmla="*/ 259556 w 276225"/>
              <a:gd name="connsiteY6" fmla="*/ 180975 h 226218"/>
              <a:gd name="connsiteX7" fmla="*/ 195263 w 276225"/>
              <a:gd name="connsiteY7" fmla="*/ 226218 h 226218"/>
              <a:gd name="connsiteX8" fmla="*/ 116682 w 276225"/>
              <a:gd name="connsiteY8" fmla="*/ 219075 h 226218"/>
              <a:gd name="connsiteX9" fmla="*/ 73819 w 276225"/>
              <a:gd name="connsiteY9" fmla="*/ 190500 h 226218"/>
              <a:gd name="connsiteX10" fmla="*/ 66675 w 276225"/>
              <a:gd name="connsiteY10" fmla="*/ 164306 h 226218"/>
              <a:gd name="connsiteX11" fmla="*/ 9525 w 276225"/>
              <a:gd name="connsiteY11" fmla="*/ 166687 h 226218"/>
              <a:gd name="connsiteX12" fmla="*/ 7144 w 276225"/>
              <a:gd name="connsiteY12" fmla="*/ 166687 h 226218"/>
              <a:gd name="connsiteX0" fmla="*/ 0 w 276225"/>
              <a:gd name="connsiteY0" fmla="*/ 45244 h 195262"/>
              <a:gd name="connsiteX1" fmla="*/ 83344 w 276225"/>
              <a:gd name="connsiteY1" fmla="*/ 45244 h 195262"/>
              <a:gd name="connsiteX2" fmla="*/ 97632 w 276225"/>
              <a:gd name="connsiteY2" fmla="*/ 0 h 195262"/>
              <a:gd name="connsiteX3" fmla="*/ 169069 w 276225"/>
              <a:gd name="connsiteY3" fmla="*/ 4763 h 195262"/>
              <a:gd name="connsiteX4" fmla="*/ 257176 w 276225"/>
              <a:gd name="connsiteY4" fmla="*/ 16669 h 195262"/>
              <a:gd name="connsiteX5" fmla="*/ 276225 w 276225"/>
              <a:gd name="connsiteY5" fmla="*/ 66675 h 195262"/>
              <a:gd name="connsiteX6" fmla="*/ 259556 w 276225"/>
              <a:gd name="connsiteY6" fmla="*/ 150019 h 195262"/>
              <a:gd name="connsiteX7" fmla="*/ 195263 w 276225"/>
              <a:gd name="connsiteY7" fmla="*/ 195262 h 195262"/>
              <a:gd name="connsiteX8" fmla="*/ 116682 w 276225"/>
              <a:gd name="connsiteY8" fmla="*/ 188119 h 195262"/>
              <a:gd name="connsiteX9" fmla="*/ 73819 w 276225"/>
              <a:gd name="connsiteY9" fmla="*/ 159544 h 195262"/>
              <a:gd name="connsiteX10" fmla="*/ 66675 w 276225"/>
              <a:gd name="connsiteY10" fmla="*/ 133350 h 195262"/>
              <a:gd name="connsiteX11" fmla="*/ 9525 w 276225"/>
              <a:gd name="connsiteY11" fmla="*/ 135731 h 195262"/>
              <a:gd name="connsiteX12" fmla="*/ 7144 w 276225"/>
              <a:gd name="connsiteY12" fmla="*/ 135731 h 195262"/>
              <a:gd name="connsiteX0" fmla="*/ 0 w 276225"/>
              <a:gd name="connsiteY0" fmla="*/ 45244 h 195262"/>
              <a:gd name="connsiteX1" fmla="*/ 83344 w 276225"/>
              <a:gd name="connsiteY1" fmla="*/ 45244 h 195262"/>
              <a:gd name="connsiteX2" fmla="*/ 97632 w 276225"/>
              <a:gd name="connsiteY2" fmla="*/ 0 h 195262"/>
              <a:gd name="connsiteX3" fmla="*/ 169069 w 276225"/>
              <a:gd name="connsiteY3" fmla="*/ 4763 h 195262"/>
              <a:gd name="connsiteX4" fmla="*/ 247651 w 276225"/>
              <a:gd name="connsiteY4" fmla="*/ 45244 h 195262"/>
              <a:gd name="connsiteX5" fmla="*/ 276225 w 276225"/>
              <a:gd name="connsiteY5" fmla="*/ 66675 h 195262"/>
              <a:gd name="connsiteX6" fmla="*/ 259556 w 276225"/>
              <a:gd name="connsiteY6" fmla="*/ 150019 h 195262"/>
              <a:gd name="connsiteX7" fmla="*/ 195263 w 276225"/>
              <a:gd name="connsiteY7" fmla="*/ 195262 h 195262"/>
              <a:gd name="connsiteX8" fmla="*/ 116682 w 276225"/>
              <a:gd name="connsiteY8" fmla="*/ 188119 h 195262"/>
              <a:gd name="connsiteX9" fmla="*/ 73819 w 276225"/>
              <a:gd name="connsiteY9" fmla="*/ 159544 h 195262"/>
              <a:gd name="connsiteX10" fmla="*/ 66675 w 276225"/>
              <a:gd name="connsiteY10" fmla="*/ 133350 h 195262"/>
              <a:gd name="connsiteX11" fmla="*/ 9525 w 276225"/>
              <a:gd name="connsiteY11" fmla="*/ 135731 h 195262"/>
              <a:gd name="connsiteX12" fmla="*/ 7144 w 276225"/>
              <a:gd name="connsiteY12" fmla="*/ 135731 h 195262"/>
              <a:gd name="connsiteX0" fmla="*/ 0 w 259556"/>
              <a:gd name="connsiteY0" fmla="*/ 45244 h 195262"/>
              <a:gd name="connsiteX1" fmla="*/ 83344 w 259556"/>
              <a:gd name="connsiteY1" fmla="*/ 45244 h 195262"/>
              <a:gd name="connsiteX2" fmla="*/ 97632 w 259556"/>
              <a:gd name="connsiteY2" fmla="*/ 0 h 195262"/>
              <a:gd name="connsiteX3" fmla="*/ 169069 w 259556"/>
              <a:gd name="connsiteY3" fmla="*/ 4763 h 195262"/>
              <a:gd name="connsiteX4" fmla="*/ 247651 w 259556"/>
              <a:gd name="connsiteY4" fmla="*/ 45244 h 195262"/>
              <a:gd name="connsiteX5" fmla="*/ 235743 w 259556"/>
              <a:gd name="connsiteY5" fmla="*/ 76200 h 195262"/>
              <a:gd name="connsiteX6" fmla="*/ 259556 w 259556"/>
              <a:gd name="connsiteY6" fmla="*/ 150019 h 195262"/>
              <a:gd name="connsiteX7" fmla="*/ 195263 w 259556"/>
              <a:gd name="connsiteY7" fmla="*/ 195262 h 195262"/>
              <a:gd name="connsiteX8" fmla="*/ 116682 w 259556"/>
              <a:gd name="connsiteY8" fmla="*/ 188119 h 195262"/>
              <a:gd name="connsiteX9" fmla="*/ 73819 w 259556"/>
              <a:gd name="connsiteY9" fmla="*/ 159544 h 195262"/>
              <a:gd name="connsiteX10" fmla="*/ 66675 w 259556"/>
              <a:gd name="connsiteY10" fmla="*/ 133350 h 195262"/>
              <a:gd name="connsiteX11" fmla="*/ 9525 w 259556"/>
              <a:gd name="connsiteY11" fmla="*/ 135731 h 195262"/>
              <a:gd name="connsiteX12" fmla="*/ 7144 w 259556"/>
              <a:gd name="connsiteY12" fmla="*/ 135731 h 195262"/>
              <a:gd name="connsiteX0" fmla="*/ 0 w 247651"/>
              <a:gd name="connsiteY0" fmla="*/ 45244 h 195262"/>
              <a:gd name="connsiteX1" fmla="*/ 83344 w 247651"/>
              <a:gd name="connsiteY1" fmla="*/ 45244 h 195262"/>
              <a:gd name="connsiteX2" fmla="*/ 97632 w 247651"/>
              <a:gd name="connsiteY2" fmla="*/ 0 h 195262"/>
              <a:gd name="connsiteX3" fmla="*/ 169069 w 247651"/>
              <a:gd name="connsiteY3" fmla="*/ 4763 h 195262"/>
              <a:gd name="connsiteX4" fmla="*/ 247651 w 247651"/>
              <a:gd name="connsiteY4" fmla="*/ 45244 h 195262"/>
              <a:gd name="connsiteX5" fmla="*/ 235743 w 247651"/>
              <a:gd name="connsiteY5" fmla="*/ 76200 h 195262"/>
              <a:gd name="connsiteX6" fmla="*/ 240506 w 247651"/>
              <a:gd name="connsiteY6" fmla="*/ 140494 h 195262"/>
              <a:gd name="connsiteX7" fmla="*/ 195263 w 247651"/>
              <a:gd name="connsiteY7" fmla="*/ 195262 h 195262"/>
              <a:gd name="connsiteX8" fmla="*/ 116682 w 247651"/>
              <a:gd name="connsiteY8" fmla="*/ 188119 h 195262"/>
              <a:gd name="connsiteX9" fmla="*/ 73819 w 247651"/>
              <a:gd name="connsiteY9" fmla="*/ 159544 h 195262"/>
              <a:gd name="connsiteX10" fmla="*/ 66675 w 247651"/>
              <a:gd name="connsiteY10" fmla="*/ 133350 h 195262"/>
              <a:gd name="connsiteX11" fmla="*/ 9525 w 247651"/>
              <a:gd name="connsiteY11" fmla="*/ 135731 h 195262"/>
              <a:gd name="connsiteX12" fmla="*/ 7144 w 247651"/>
              <a:gd name="connsiteY12" fmla="*/ 135731 h 195262"/>
              <a:gd name="connsiteX0" fmla="*/ 0 w 273843"/>
              <a:gd name="connsiteY0" fmla="*/ 45244 h 195262"/>
              <a:gd name="connsiteX1" fmla="*/ 83344 w 273843"/>
              <a:gd name="connsiteY1" fmla="*/ 45244 h 195262"/>
              <a:gd name="connsiteX2" fmla="*/ 97632 w 273843"/>
              <a:gd name="connsiteY2" fmla="*/ 0 h 195262"/>
              <a:gd name="connsiteX3" fmla="*/ 169069 w 273843"/>
              <a:gd name="connsiteY3" fmla="*/ 4763 h 195262"/>
              <a:gd name="connsiteX4" fmla="*/ 247651 w 273843"/>
              <a:gd name="connsiteY4" fmla="*/ 45244 h 195262"/>
              <a:gd name="connsiteX5" fmla="*/ 273843 w 273843"/>
              <a:gd name="connsiteY5" fmla="*/ 69056 h 195262"/>
              <a:gd name="connsiteX6" fmla="*/ 240506 w 273843"/>
              <a:gd name="connsiteY6" fmla="*/ 140494 h 195262"/>
              <a:gd name="connsiteX7" fmla="*/ 195263 w 273843"/>
              <a:gd name="connsiteY7" fmla="*/ 195262 h 195262"/>
              <a:gd name="connsiteX8" fmla="*/ 116682 w 273843"/>
              <a:gd name="connsiteY8" fmla="*/ 188119 h 195262"/>
              <a:gd name="connsiteX9" fmla="*/ 73819 w 273843"/>
              <a:gd name="connsiteY9" fmla="*/ 159544 h 195262"/>
              <a:gd name="connsiteX10" fmla="*/ 66675 w 273843"/>
              <a:gd name="connsiteY10" fmla="*/ 133350 h 195262"/>
              <a:gd name="connsiteX11" fmla="*/ 9525 w 273843"/>
              <a:gd name="connsiteY11" fmla="*/ 135731 h 195262"/>
              <a:gd name="connsiteX12" fmla="*/ 7144 w 273843"/>
              <a:gd name="connsiteY12" fmla="*/ 135731 h 195262"/>
              <a:gd name="connsiteX0" fmla="*/ 0 w 266700"/>
              <a:gd name="connsiteY0" fmla="*/ 45244 h 195262"/>
              <a:gd name="connsiteX1" fmla="*/ 83344 w 266700"/>
              <a:gd name="connsiteY1" fmla="*/ 45244 h 195262"/>
              <a:gd name="connsiteX2" fmla="*/ 97632 w 266700"/>
              <a:gd name="connsiteY2" fmla="*/ 0 h 195262"/>
              <a:gd name="connsiteX3" fmla="*/ 169069 w 266700"/>
              <a:gd name="connsiteY3" fmla="*/ 4763 h 195262"/>
              <a:gd name="connsiteX4" fmla="*/ 247651 w 266700"/>
              <a:gd name="connsiteY4" fmla="*/ 45244 h 195262"/>
              <a:gd name="connsiteX5" fmla="*/ 266700 w 266700"/>
              <a:gd name="connsiteY5" fmla="*/ 69056 h 195262"/>
              <a:gd name="connsiteX6" fmla="*/ 240506 w 266700"/>
              <a:gd name="connsiteY6" fmla="*/ 140494 h 195262"/>
              <a:gd name="connsiteX7" fmla="*/ 195263 w 266700"/>
              <a:gd name="connsiteY7" fmla="*/ 195262 h 195262"/>
              <a:gd name="connsiteX8" fmla="*/ 116682 w 266700"/>
              <a:gd name="connsiteY8" fmla="*/ 188119 h 195262"/>
              <a:gd name="connsiteX9" fmla="*/ 73819 w 266700"/>
              <a:gd name="connsiteY9" fmla="*/ 159544 h 195262"/>
              <a:gd name="connsiteX10" fmla="*/ 66675 w 266700"/>
              <a:gd name="connsiteY10" fmla="*/ 133350 h 195262"/>
              <a:gd name="connsiteX11" fmla="*/ 9525 w 266700"/>
              <a:gd name="connsiteY11" fmla="*/ 135731 h 195262"/>
              <a:gd name="connsiteX12" fmla="*/ 7144 w 266700"/>
              <a:gd name="connsiteY12" fmla="*/ 135731 h 195262"/>
              <a:gd name="connsiteX0" fmla="*/ 0 w 266700"/>
              <a:gd name="connsiteY0" fmla="*/ 45244 h 195262"/>
              <a:gd name="connsiteX1" fmla="*/ 83344 w 266700"/>
              <a:gd name="connsiteY1" fmla="*/ 45244 h 195262"/>
              <a:gd name="connsiteX2" fmla="*/ 97632 w 266700"/>
              <a:gd name="connsiteY2" fmla="*/ 0 h 195262"/>
              <a:gd name="connsiteX3" fmla="*/ 169069 w 266700"/>
              <a:gd name="connsiteY3" fmla="*/ 4763 h 195262"/>
              <a:gd name="connsiteX4" fmla="*/ 247651 w 266700"/>
              <a:gd name="connsiteY4" fmla="*/ 19051 h 195262"/>
              <a:gd name="connsiteX5" fmla="*/ 266700 w 266700"/>
              <a:gd name="connsiteY5" fmla="*/ 69056 h 195262"/>
              <a:gd name="connsiteX6" fmla="*/ 240506 w 266700"/>
              <a:gd name="connsiteY6" fmla="*/ 140494 h 195262"/>
              <a:gd name="connsiteX7" fmla="*/ 195263 w 266700"/>
              <a:gd name="connsiteY7" fmla="*/ 195262 h 195262"/>
              <a:gd name="connsiteX8" fmla="*/ 116682 w 266700"/>
              <a:gd name="connsiteY8" fmla="*/ 188119 h 195262"/>
              <a:gd name="connsiteX9" fmla="*/ 73819 w 266700"/>
              <a:gd name="connsiteY9" fmla="*/ 159544 h 195262"/>
              <a:gd name="connsiteX10" fmla="*/ 66675 w 266700"/>
              <a:gd name="connsiteY10" fmla="*/ 133350 h 195262"/>
              <a:gd name="connsiteX11" fmla="*/ 9525 w 266700"/>
              <a:gd name="connsiteY11" fmla="*/ 135731 h 195262"/>
              <a:gd name="connsiteX12" fmla="*/ 7144 w 266700"/>
              <a:gd name="connsiteY12" fmla="*/ 135731 h 195262"/>
              <a:gd name="connsiteX0" fmla="*/ 0 w 266700"/>
              <a:gd name="connsiteY0" fmla="*/ 71438 h 221456"/>
              <a:gd name="connsiteX1" fmla="*/ 83344 w 266700"/>
              <a:gd name="connsiteY1" fmla="*/ 71438 h 221456"/>
              <a:gd name="connsiteX2" fmla="*/ 97632 w 266700"/>
              <a:gd name="connsiteY2" fmla="*/ 26194 h 221456"/>
              <a:gd name="connsiteX3" fmla="*/ 188119 w 266700"/>
              <a:gd name="connsiteY3" fmla="*/ 0 h 221456"/>
              <a:gd name="connsiteX4" fmla="*/ 247651 w 266700"/>
              <a:gd name="connsiteY4" fmla="*/ 45245 h 221456"/>
              <a:gd name="connsiteX5" fmla="*/ 266700 w 266700"/>
              <a:gd name="connsiteY5" fmla="*/ 95250 h 221456"/>
              <a:gd name="connsiteX6" fmla="*/ 240506 w 266700"/>
              <a:gd name="connsiteY6" fmla="*/ 166688 h 221456"/>
              <a:gd name="connsiteX7" fmla="*/ 195263 w 266700"/>
              <a:gd name="connsiteY7" fmla="*/ 221456 h 221456"/>
              <a:gd name="connsiteX8" fmla="*/ 116682 w 266700"/>
              <a:gd name="connsiteY8" fmla="*/ 214313 h 221456"/>
              <a:gd name="connsiteX9" fmla="*/ 73819 w 266700"/>
              <a:gd name="connsiteY9" fmla="*/ 185738 h 221456"/>
              <a:gd name="connsiteX10" fmla="*/ 66675 w 266700"/>
              <a:gd name="connsiteY10" fmla="*/ 159544 h 221456"/>
              <a:gd name="connsiteX11" fmla="*/ 9525 w 266700"/>
              <a:gd name="connsiteY11" fmla="*/ 161925 h 221456"/>
              <a:gd name="connsiteX12" fmla="*/ 7144 w 266700"/>
              <a:gd name="connsiteY12" fmla="*/ 161925 h 221456"/>
              <a:gd name="connsiteX0" fmla="*/ 0 w 266700"/>
              <a:gd name="connsiteY0" fmla="*/ 71438 h 221456"/>
              <a:gd name="connsiteX1" fmla="*/ 83344 w 266700"/>
              <a:gd name="connsiteY1" fmla="*/ 71438 h 221456"/>
              <a:gd name="connsiteX2" fmla="*/ 97632 w 266700"/>
              <a:gd name="connsiteY2" fmla="*/ 11906 h 221456"/>
              <a:gd name="connsiteX3" fmla="*/ 188119 w 266700"/>
              <a:gd name="connsiteY3" fmla="*/ 0 h 221456"/>
              <a:gd name="connsiteX4" fmla="*/ 247651 w 266700"/>
              <a:gd name="connsiteY4" fmla="*/ 45245 h 221456"/>
              <a:gd name="connsiteX5" fmla="*/ 266700 w 266700"/>
              <a:gd name="connsiteY5" fmla="*/ 95250 h 221456"/>
              <a:gd name="connsiteX6" fmla="*/ 240506 w 266700"/>
              <a:gd name="connsiteY6" fmla="*/ 166688 h 221456"/>
              <a:gd name="connsiteX7" fmla="*/ 195263 w 266700"/>
              <a:gd name="connsiteY7" fmla="*/ 221456 h 221456"/>
              <a:gd name="connsiteX8" fmla="*/ 116682 w 266700"/>
              <a:gd name="connsiteY8" fmla="*/ 214313 h 221456"/>
              <a:gd name="connsiteX9" fmla="*/ 73819 w 266700"/>
              <a:gd name="connsiteY9" fmla="*/ 185738 h 221456"/>
              <a:gd name="connsiteX10" fmla="*/ 66675 w 266700"/>
              <a:gd name="connsiteY10" fmla="*/ 159544 h 221456"/>
              <a:gd name="connsiteX11" fmla="*/ 9525 w 266700"/>
              <a:gd name="connsiteY11" fmla="*/ 161925 h 221456"/>
              <a:gd name="connsiteX12" fmla="*/ 7144 w 266700"/>
              <a:gd name="connsiteY12" fmla="*/ 161925 h 221456"/>
              <a:gd name="connsiteX0" fmla="*/ 0 w 266700"/>
              <a:gd name="connsiteY0" fmla="*/ 59532 h 209550"/>
              <a:gd name="connsiteX1" fmla="*/ 83344 w 266700"/>
              <a:gd name="connsiteY1" fmla="*/ 59532 h 209550"/>
              <a:gd name="connsiteX2" fmla="*/ 97632 w 266700"/>
              <a:gd name="connsiteY2" fmla="*/ 0 h 209550"/>
              <a:gd name="connsiteX3" fmla="*/ 183357 w 266700"/>
              <a:gd name="connsiteY3" fmla="*/ 0 h 209550"/>
              <a:gd name="connsiteX4" fmla="*/ 247651 w 266700"/>
              <a:gd name="connsiteY4" fmla="*/ 33339 h 209550"/>
              <a:gd name="connsiteX5" fmla="*/ 266700 w 266700"/>
              <a:gd name="connsiteY5" fmla="*/ 83344 h 209550"/>
              <a:gd name="connsiteX6" fmla="*/ 240506 w 266700"/>
              <a:gd name="connsiteY6" fmla="*/ 154782 h 209550"/>
              <a:gd name="connsiteX7" fmla="*/ 195263 w 266700"/>
              <a:gd name="connsiteY7" fmla="*/ 209550 h 209550"/>
              <a:gd name="connsiteX8" fmla="*/ 116682 w 266700"/>
              <a:gd name="connsiteY8" fmla="*/ 202407 h 209550"/>
              <a:gd name="connsiteX9" fmla="*/ 73819 w 266700"/>
              <a:gd name="connsiteY9" fmla="*/ 173832 h 209550"/>
              <a:gd name="connsiteX10" fmla="*/ 66675 w 266700"/>
              <a:gd name="connsiteY10" fmla="*/ 147638 h 209550"/>
              <a:gd name="connsiteX11" fmla="*/ 9525 w 266700"/>
              <a:gd name="connsiteY11" fmla="*/ 150019 h 209550"/>
              <a:gd name="connsiteX12" fmla="*/ 7144 w 266700"/>
              <a:gd name="connsiteY12" fmla="*/ 150019 h 209550"/>
              <a:gd name="connsiteX0" fmla="*/ 0 w 266700"/>
              <a:gd name="connsiteY0" fmla="*/ 59532 h 209550"/>
              <a:gd name="connsiteX1" fmla="*/ 83344 w 266700"/>
              <a:gd name="connsiteY1" fmla="*/ 59532 h 209550"/>
              <a:gd name="connsiteX2" fmla="*/ 97632 w 266700"/>
              <a:gd name="connsiteY2" fmla="*/ 0 h 209550"/>
              <a:gd name="connsiteX3" fmla="*/ 183357 w 266700"/>
              <a:gd name="connsiteY3" fmla="*/ 0 h 209550"/>
              <a:gd name="connsiteX4" fmla="*/ 247651 w 266700"/>
              <a:gd name="connsiteY4" fmla="*/ 33339 h 209550"/>
              <a:gd name="connsiteX5" fmla="*/ 266700 w 266700"/>
              <a:gd name="connsiteY5" fmla="*/ 83344 h 209550"/>
              <a:gd name="connsiteX6" fmla="*/ 254794 w 266700"/>
              <a:gd name="connsiteY6" fmla="*/ 164307 h 209550"/>
              <a:gd name="connsiteX7" fmla="*/ 195263 w 266700"/>
              <a:gd name="connsiteY7" fmla="*/ 209550 h 209550"/>
              <a:gd name="connsiteX8" fmla="*/ 116682 w 266700"/>
              <a:gd name="connsiteY8" fmla="*/ 202407 h 209550"/>
              <a:gd name="connsiteX9" fmla="*/ 73819 w 266700"/>
              <a:gd name="connsiteY9" fmla="*/ 173832 h 209550"/>
              <a:gd name="connsiteX10" fmla="*/ 66675 w 266700"/>
              <a:gd name="connsiteY10" fmla="*/ 147638 h 209550"/>
              <a:gd name="connsiteX11" fmla="*/ 9525 w 266700"/>
              <a:gd name="connsiteY11" fmla="*/ 150019 h 209550"/>
              <a:gd name="connsiteX12" fmla="*/ 7144 w 266700"/>
              <a:gd name="connsiteY12" fmla="*/ 150019 h 209550"/>
              <a:gd name="connsiteX0" fmla="*/ 0 w 266700"/>
              <a:gd name="connsiteY0" fmla="*/ 59532 h 209550"/>
              <a:gd name="connsiteX1" fmla="*/ 83344 w 266700"/>
              <a:gd name="connsiteY1" fmla="*/ 59532 h 209550"/>
              <a:gd name="connsiteX2" fmla="*/ 97632 w 266700"/>
              <a:gd name="connsiteY2" fmla="*/ 0 h 209550"/>
              <a:gd name="connsiteX3" fmla="*/ 183357 w 266700"/>
              <a:gd name="connsiteY3" fmla="*/ 0 h 209550"/>
              <a:gd name="connsiteX4" fmla="*/ 247651 w 266700"/>
              <a:gd name="connsiteY4" fmla="*/ 33339 h 209550"/>
              <a:gd name="connsiteX5" fmla="*/ 266700 w 266700"/>
              <a:gd name="connsiteY5" fmla="*/ 83344 h 209550"/>
              <a:gd name="connsiteX6" fmla="*/ 254794 w 266700"/>
              <a:gd name="connsiteY6" fmla="*/ 164307 h 209550"/>
              <a:gd name="connsiteX7" fmla="*/ 195263 w 266700"/>
              <a:gd name="connsiteY7" fmla="*/ 209550 h 209550"/>
              <a:gd name="connsiteX8" fmla="*/ 116682 w 266700"/>
              <a:gd name="connsiteY8" fmla="*/ 202407 h 209550"/>
              <a:gd name="connsiteX9" fmla="*/ 73819 w 266700"/>
              <a:gd name="connsiteY9" fmla="*/ 173832 h 209550"/>
              <a:gd name="connsiteX10" fmla="*/ 66675 w 266700"/>
              <a:gd name="connsiteY10" fmla="*/ 147638 h 209550"/>
              <a:gd name="connsiteX11" fmla="*/ 9525 w 266700"/>
              <a:gd name="connsiteY11" fmla="*/ 150019 h 209550"/>
              <a:gd name="connsiteX12" fmla="*/ 7144 w 266700"/>
              <a:gd name="connsiteY12" fmla="*/ 150019 h 209550"/>
              <a:gd name="connsiteX0" fmla="*/ 0 w 271462"/>
              <a:gd name="connsiteY0" fmla="*/ 71438 h 209550"/>
              <a:gd name="connsiteX1" fmla="*/ 88106 w 271462"/>
              <a:gd name="connsiteY1" fmla="*/ 59532 h 209550"/>
              <a:gd name="connsiteX2" fmla="*/ 102394 w 271462"/>
              <a:gd name="connsiteY2" fmla="*/ 0 h 209550"/>
              <a:gd name="connsiteX3" fmla="*/ 188119 w 271462"/>
              <a:gd name="connsiteY3" fmla="*/ 0 h 209550"/>
              <a:gd name="connsiteX4" fmla="*/ 252413 w 271462"/>
              <a:gd name="connsiteY4" fmla="*/ 33339 h 209550"/>
              <a:gd name="connsiteX5" fmla="*/ 271462 w 271462"/>
              <a:gd name="connsiteY5" fmla="*/ 83344 h 209550"/>
              <a:gd name="connsiteX6" fmla="*/ 259556 w 271462"/>
              <a:gd name="connsiteY6" fmla="*/ 164307 h 209550"/>
              <a:gd name="connsiteX7" fmla="*/ 200025 w 271462"/>
              <a:gd name="connsiteY7" fmla="*/ 209550 h 209550"/>
              <a:gd name="connsiteX8" fmla="*/ 121444 w 271462"/>
              <a:gd name="connsiteY8" fmla="*/ 202407 h 209550"/>
              <a:gd name="connsiteX9" fmla="*/ 78581 w 271462"/>
              <a:gd name="connsiteY9" fmla="*/ 173832 h 209550"/>
              <a:gd name="connsiteX10" fmla="*/ 71437 w 271462"/>
              <a:gd name="connsiteY10" fmla="*/ 147638 h 209550"/>
              <a:gd name="connsiteX11" fmla="*/ 14287 w 271462"/>
              <a:gd name="connsiteY11" fmla="*/ 150019 h 209550"/>
              <a:gd name="connsiteX12" fmla="*/ 11906 w 271462"/>
              <a:gd name="connsiteY12" fmla="*/ 150019 h 209550"/>
              <a:gd name="connsiteX0" fmla="*/ 0 w 271462"/>
              <a:gd name="connsiteY0" fmla="*/ 71438 h 209550"/>
              <a:gd name="connsiteX1" fmla="*/ 88106 w 271462"/>
              <a:gd name="connsiteY1" fmla="*/ 76201 h 209550"/>
              <a:gd name="connsiteX2" fmla="*/ 102394 w 271462"/>
              <a:gd name="connsiteY2" fmla="*/ 0 h 209550"/>
              <a:gd name="connsiteX3" fmla="*/ 188119 w 271462"/>
              <a:gd name="connsiteY3" fmla="*/ 0 h 209550"/>
              <a:gd name="connsiteX4" fmla="*/ 252413 w 271462"/>
              <a:gd name="connsiteY4" fmla="*/ 33339 h 209550"/>
              <a:gd name="connsiteX5" fmla="*/ 271462 w 271462"/>
              <a:gd name="connsiteY5" fmla="*/ 83344 h 209550"/>
              <a:gd name="connsiteX6" fmla="*/ 259556 w 271462"/>
              <a:gd name="connsiteY6" fmla="*/ 164307 h 209550"/>
              <a:gd name="connsiteX7" fmla="*/ 200025 w 271462"/>
              <a:gd name="connsiteY7" fmla="*/ 209550 h 209550"/>
              <a:gd name="connsiteX8" fmla="*/ 121444 w 271462"/>
              <a:gd name="connsiteY8" fmla="*/ 202407 h 209550"/>
              <a:gd name="connsiteX9" fmla="*/ 78581 w 271462"/>
              <a:gd name="connsiteY9" fmla="*/ 173832 h 209550"/>
              <a:gd name="connsiteX10" fmla="*/ 71437 w 271462"/>
              <a:gd name="connsiteY10" fmla="*/ 147638 h 209550"/>
              <a:gd name="connsiteX11" fmla="*/ 14287 w 271462"/>
              <a:gd name="connsiteY11" fmla="*/ 150019 h 209550"/>
              <a:gd name="connsiteX12" fmla="*/ 11906 w 271462"/>
              <a:gd name="connsiteY12" fmla="*/ 150019 h 209550"/>
              <a:gd name="connsiteX0" fmla="*/ 0 w 271462"/>
              <a:gd name="connsiteY0" fmla="*/ 71438 h 209550"/>
              <a:gd name="connsiteX1" fmla="*/ 88106 w 271462"/>
              <a:gd name="connsiteY1" fmla="*/ 76201 h 209550"/>
              <a:gd name="connsiteX2" fmla="*/ 102394 w 271462"/>
              <a:gd name="connsiteY2" fmla="*/ 0 h 209550"/>
              <a:gd name="connsiteX3" fmla="*/ 188119 w 271462"/>
              <a:gd name="connsiteY3" fmla="*/ 0 h 209550"/>
              <a:gd name="connsiteX4" fmla="*/ 252413 w 271462"/>
              <a:gd name="connsiteY4" fmla="*/ 33339 h 209550"/>
              <a:gd name="connsiteX5" fmla="*/ 271462 w 271462"/>
              <a:gd name="connsiteY5" fmla="*/ 83344 h 209550"/>
              <a:gd name="connsiteX6" fmla="*/ 259556 w 271462"/>
              <a:gd name="connsiteY6" fmla="*/ 164307 h 209550"/>
              <a:gd name="connsiteX7" fmla="*/ 200025 w 271462"/>
              <a:gd name="connsiteY7" fmla="*/ 209550 h 209550"/>
              <a:gd name="connsiteX8" fmla="*/ 121444 w 271462"/>
              <a:gd name="connsiteY8" fmla="*/ 202407 h 209550"/>
              <a:gd name="connsiteX9" fmla="*/ 78581 w 271462"/>
              <a:gd name="connsiteY9" fmla="*/ 173832 h 209550"/>
              <a:gd name="connsiteX10" fmla="*/ 71437 w 271462"/>
              <a:gd name="connsiteY10" fmla="*/ 147638 h 209550"/>
              <a:gd name="connsiteX11" fmla="*/ 14287 w 271462"/>
              <a:gd name="connsiteY11" fmla="*/ 150019 h 209550"/>
              <a:gd name="connsiteX12" fmla="*/ 14287 w 271462"/>
              <a:gd name="connsiteY12" fmla="*/ 130969 h 209550"/>
              <a:gd name="connsiteX0" fmla="*/ 0 w 271462"/>
              <a:gd name="connsiteY0" fmla="*/ 71438 h 209550"/>
              <a:gd name="connsiteX1" fmla="*/ 88106 w 271462"/>
              <a:gd name="connsiteY1" fmla="*/ 76201 h 209550"/>
              <a:gd name="connsiteX2" fmla="*/ 102394 w 271462"/>
              <a:gd name="connsiteY2" fmla="*/ 0 h 209550"/>
              <a:gd name="connsiteX3" fmla="*/ 188119 w 271462"/>
              <a:gd name="connsiteY3" fmla="*/ 0 h 209550"/>
              <a:gd name="connsiteX4" fmla="*/ 252413 w 271462"/>
              <a:gd name="connsiteY4" fmla="*/ 33339 h 209550"/>
              <a:gd name="connsiteX5" fmla="*/ 271462 w 271462"/>
              <a:gd name="connsiteY5" fmla="*/ 83344 h 209550"/>
              <a:gd name="connsiteX6" fmla="*/ 259556 w 271462"/>
              <a:gd name="connsiteY6" fmla="*/ 164307 h 209550"/>
              <a:gd name="connsiteX7" fmla="*/ 200025 w 271462"/>
              <a:gd name="connsiteY7" fmla="*/ 209550 h 209550"/>
              <a:gd name="connsiteX8" fmla="*/ 121444 w 271462"/>
              <a:gd name="connsiteY8" fmla="*/ 202407 h 209550"/>
              <a:gd name="connsiteX9" fmla="*/ 78581 w 271462"/>
              <a:gd name="connsiteY9" fmla="*/ 173832 h 209550"/>
              <a:gd name="connsiteX10" fmla="*/ 71437 w 271462"/>
              <a:gd name="connsiteY10" fmla="*/ 147638 h 209550"/>
              <a:gd name="connsiteX11" fmla="*/ 14287 w 271462"/>
              <a:gd name="connsiteY11" fmla="*/ 150019 h 209550"/>
              <a:gd name="connsiteX0" fmla="*/ 0 w 271462"/>
              <a:gd name="connsiteY0" fmla="*/ 71438 h 209550"/>
              <a:gd name="connsiteX1" fmla="*/ 88106 w 271462"/>
              <a:gd name="connsiteY1" fmla="*/ 76201 h 209550"/>
              <a:gd name="connsiteX2" fmla="*/ 102394 w 271462"/>
              <a:gd name="connsiteY2" fmla="*/ 0 h 209550"/>
              <a:gd name="connsiteX3" fmla="*/ 188119 w 271462"/>
              <a:gd name="connsiteY3" fmla="*/ 0 h 209550"/>
              <a:gd name="connsiteX4" fmla="*/ 252413 w 271462"/>
              <a:gd name="connsiteY4" fmla="*/ 33339 h 209550"/>
              <a:gd name="connsiteX5" fmla="*/ 271462 w 271462"/>
              <a:gd name="connsiteY5" fmla="*/ 83344 h 209550"/>
              <a:gd name="connsiteX6" fmla="*/ 259556 w 271462"/>
              <a:gd name="connsiteY6" fmla="*/ 164307 h 209550"/>
              <a:gd name="connsiteX7" fmla="*/ 200025 w 271462"/>
              <a:gd name="connsiteY7" fmla="*/ 209550 h 209550"/>
              <a:gd name="connsiteX8" fmla="*/ 121444 w 271462"/>
              <a:gd name="connsiteY8" fmla="*/ 202407 h 209550"/>
              <a:gd name="connsiteX9" fmla="*/ 78581 w 271462"/>
              <a:gd name="connsiteY9" fmla="*/ 173832 h 209550"/>
              <a:gd name="connsiteX10" fmla="*/ 71437 w 271462"/>
              <a:gd name="connsiteY10" fmla="*/ 147638 h 209550"/>
              <a:gd name="connsiteX11" fmla="*/ 14287 w 271462"/>
              <a:gd name="connsiteY11" fmla="*/ 130969 h 209550"/>
              <a:gd name="connsiteX0" fmla="*/ 0 w 271462"/>
              <a:gd name="connsiteY0" fmla="*/ 71438 h 209550"/>
              <a:gd name="connsiteX1" fmla="*/ 88106 w 271462"/>
              <a:gd name="connsiteY1" fmla="*/ 76201 h 209550"/>
              <a:gd name="connsiteX2" fmla="*/ 102394 w 271462"/>
              <a:gd name="connsiteY2" fmla="*/ 0 h 209550"/>
              <a:gd name="connsiteX3" fmla="*/ 188119 w 271462"/>
              <a:gd name="connsiteY3" fmla="*/ 0 h 209550"/>
              <a:gd name="connsiteX4" fmla="*/ 252413 w 271462"/>
              <a:gd name="connsiteY4" fmla="*/ 33339 h 209550"/>
              <a:gd name="connsiteX5" fmla="*/ 271462 w 271462"/>
              <a:gd name="connsiteY5" fmla="*/ 83344 h 209550"/>
              <a:gd name="connsiteX6" fmla="*/ 259556 w 271462"/>
              <a:gd name="connsiteY6" fmla="*/ 164307 h 209550"/>
              <a:gd name="connsiteX7" fmla="*/ 200025 w 271462"/>
              <a:gd name="connsiteY7" fmla="*/ 209550 h 209550"/>
              <a:gd name="connsiteX8" fmla="*/ 121444 w 271462"/>
              <a:gd name="connsiteY8" fmla="*/ 202407 h 209550"/>
              <a:gd name="connsiteX9" fmla="*/ 78581 w 271462"/>
              <a:gd name="connsiteY9" fmla="*/ 173832 h 209550"/>
              <a:gd name="connsiteX10" fmla="*/ 78581 w 271462"/>
              <a:gd name="connsiteY10" fmla="*/ 135732 h 209550"/>
              <a:gd name="connsiteX11" fmla="*/ 14287 w 271462"/>
              <a:gd name="connsiteY11" fmla="*/ 13096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462" h="209550">
                <a:moveTo>
                  <a:pt x="0" y="71438"/>
                </a:moveTo>
                <a:lnTo>
                  <a:pt x="88106" y="76201"/>
                </a:lnTo>
                <a:lnTo>
                  <a:pt x="102394" y="0"/>
                </a:lnTo>
                <a:lnTo>
                  <a:pt x="188119" y="0"/>
                </a:lnTo>
                <a:lnTo>
                  <a:pt x="252413" y="33339"/>
                </a:lnTo>
                <a:lnTo>
                  <a:pt x="271462" y="83344"/>
                </a:lnTo>
                <a:lnTo>
                  <a:pt x="259556" y="164307"/>
                </a:lnTo>
                <a:lnTo>
                  <a:pt x="200025" y="209550"/>
                </a:lnTo>
                <a:lnTo>
                  <a:pt x="121444" y="202407"/>
                </a:lnTo>
                <a:lnTo>
                  <a:pt x="78581" y="173832"/>
                </a:lnTo>
                <a:lnTo>
                  <a:pt x="78581" y="135732"/>
                </a:lnTo>
                <a:lnTo>
                  <a:pt x="14287" y="130969"/>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B2AAE74-CAF3-4B3C-AA52-2AF3C06EE8FA}"/>
              </a:ext>
            </a:extLst>
          </p:cNvPr>
          <p:cNvSpPr/>
          <p:nvPr/>
        </p:nvSpPr>
        <p:spPr>
          <a:xfrm>
            <a:off x="3267075" y="2150269"/>
            <a:ext cx="242888" cy="416719"/>
          </a:xfrm>
          <a:custGeom>
            <a:avLst/>
            <a:gdLst>
              <a:gd name="connsiteX0" fmla="*/ 0 w 242888"/>
              <a:gd name="connsiteY0" fmla="*/ 26194 h 416719"/>
              <a:gd name="connsiteX1" fmla="*/ 80963 w 242888"/>
              <a:gd name="connsiteY1" fmla="*/ 0 h 416719"/>
              <a:gd name="connsiteX2" fmla="*/ 228600 w 242888"/>
              <a:gd name="connsiteY2" fmla="*/ 338137 h 416719"/>
              <a:gd name="connsiteX3" fmla="*/ 242888 w 242888"/>
              <a:gd name="connsiteY3" fmla="*/ 392906 h 416719"/>
              <a:gd name="connsiteX4" fmla="*/ 166688 w 242888"/>
              <a:gd name="connsiteY4" fmla="*/ 416719 h 416719"/>
              <a:gd name="connsiteX5" fmla="*/ 0 w 242888"/>
              <a:gd name="connsiteY5" fmla="*/ 26194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888" h="416719">
                <a:moveTo>
                  <a:pt x="0" y="26194"/>
                </a:moveTo>
                <a:lnTo>
                  <a:pt x="80963" y="0"/>
                </a:lnTo>
                <a:lnTo>
                  <a:pt x="228600" y="338137"/>
                </a:lnTo>
                <a:lnTo>
                  <a:pt x="242888" y="392906"/>
                </a:lnTo>
                <a:lnTo>
                  <a:pt x="166688" y="416719"/>
                </a:lnTo>
                <a:lnTo>
                  <a:pt x="0" y="26194"/>
                </a:lnTo>
                <a:close/>
              </a:path>
            </a:pathLst>
          </a:cu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Freeform: Shape 39">
            <a:extLst>
              <a:ext uri="{FF2B5EF4-FFF2-40B4-BE49-F238E27FC236}">
                <a16:creationId xmlns:a16="http://schemas.microsoft.com/office/drawing/2014/main" id="{EF499F81-4FDA-4461-A601-7E947C552F99}"/>
              </a:ext>
            </a:extLst>
          </p:cNvPr>
          <p:cNvSpPr/>
          <p:nvPr/>
        </p:nvSpPr>
        <p:spPr>
          <a:xfrm>
            <a:off x="4491038" y="3024187"/>
            <a:ext cx="807243" cy="245268"/>
          </a:xfrm>
          <a:custGeom>
            <a:avLst/>
            <a:gdLst>
              <a:gd name="connsiteX0" fmla="*/ 0 w 807243"/>
              <a:gd name="connsiteY0" fmla="*/ 61912 h 221456"/>
              <a:gd name="connsiteX1" fmla="*/ 38100 w 807243"/>
              <a:gd name="connsiteY1" fmla="*/ 159544 h 221456"/>
              <a:gd name="connsiteX2" fmla="*/ 219075 w 807243"/>
              <a:gd name="connsiteY2" fmla="*/ 85725 h 221456"/>
              <a:gd name="connsiteX3" fmla="*/ 371475 w 807243"/>
              <a:gd name="connsiteY3" fmla="*/ 80962 h 221456"/>
              <a:gd name="connsiteX4" fmla="*/ 516731 w 807243"/>
              <a:gd name="connsiteY4" fmla="*/ 133350 h 221456"/>
              <a:gd name="connsiteX5" fmla="*/ 659606 w 807243"/>
              <a:gd name="connsiteY5" fmla="*/ 202406 h 221456"/>
              <a:gd name="connsiteX6" fmla="*/ 757237 w 807243"/>
              <a:gd name="connsiteY6" fmla="*/ 221456 h 221456"/>
              <a:gd name="connsiteX7" fmla="*/ 802481 w 807243"/>
              <a:gd name="connsiteY7" fmla="*/ 204787 h 221456"/>
              <a:gd name="connsiteX8" fmla="*/ 807243 w 807243"/>
              <a:gd name="connsiteY8" fmla="*/ 171450 h 221456"/>
              <a:gd name="connsiteX9" fmla="*/ 766762 w 807243"/>
              <a:gd name="connsiteY9" fmla="*/ 145256 h 221456"/>
              <a:gd name="connsiteX10" fmla="*/ 588168 w 807243"/>
              <a:gd name="connsiteY10" fmla="*/ 64294 h 221456"/>
              <a:gd name="connsiteX11" fmla="*/ 459581 w 807243"/>
              <a:gd name="connsiteY11" fmla="*/ 23812 h 221456"/>
              <a:gd name="connsiteX12" fmla="*/ 323850 w 807243"/>
              <a:gd name="connsiteY12" fmla="*/ 0 h 221456"/>
              <a:gd name="connsiteX13" fmla="*/ 169068 w 807243"/>
              <a:gd name="connsiteY13" fmla="*/ 2381 h 221456"/>
              <a:gd name="connsiteX14" fmla="*/ 78581 w 807243"/>
              <a:gd name="connsiteY14" fmla="*/ 30956 h 221456"/>
              <a:gd name="connsiteX15" fmla="*/ 0 w 807243"/>
              <a:gd name="connsiteY15" fmla="*/ 61912 h 221456"/>
              <a:gd name="connsiteX0" fmla="*/ 0 w 807243"/>
              <a:gd name="connsiteY0" fmla="*/ 61912 h 252412"/>
              <a:gd name="connsiteX1" fmla="*/ 38100 w 807243"/>
              <a:gd name="connsiteY1" fmla="*/ 159544 h 252412"/>
              <a:gd name="connsiteX2" fmla="*/ 219075 w 807243"/>
              <a:gd name="connsiteY2" fmla="*/ 85725 h 252412"/>
              <a:gd name="connsiteX3" fmla="*/ 371475 w 807243"/>
              <a:gd name="connsiteY3" fmla="*/ 80962 h 252412"/>
              <a:gd name="connsiteX4" fmla="*/ 516731 w 807243"/>
              <a:gd name="connsiteY4" fmla="*/ 133350 h 252412"/>
              <a:gd name="connsiteX5" fmla="*/ 659606 w 807243"/>
              <a:gd name="connsiteY5" fmla="*/ 202406 h 252412"/>
              <a:gd name="connsiteX6" fmla="*/ 757237 w 807243"/>
              <a:gd name="connsiteY6" fmla="*/ 252412 h 252412"/>
              <a:gd name="connsiteX7" fmla="*/ 802481 w 807243"/>
              <a:gd name="connsiteY7" fmla="*/ 204787 h 252412"/>
              <a:gd name="connsiteX8" fmla="*/ 807243 w 807243"/>
              <a:gd name="connsiteY8" fmla="*/ 171450 h 252412"/>
              <a:gd name="connsiteX9" fmla="*/ 766762 w 807243"/>
              <a:gd name="connsiteY9" fmla="*/ 145256 h 252412"/>
              <a:gd name="connsiteX10" fmla="*/ 588168 w 807243"/>
              <a:gd name="connsiteY10" fmla="*/ 64294 h 252412"/>
              <a:gd name="connsiteX11" fmla="*/ 459581 w 807243"/>
              <a:gd name="connsiteY11" fmla="*/ 23812 h 252412"/>
              <a:gd name="connsiteX12" fmla="*/ 323850 w 807243"/>
              <a:gd name="connsiteY12" fmla="*/ 0 h 252412"/>
              <a:gd name="connsiteX13" fmla="*/ 169068 w 807243"/>
              <a:gd name="connsiteY13" fmla="*/ 2381 h 252412"/>
              <a:gd name="connsiteX14" fmla="*/ 78581 w 807243"/>
              <a:gd name="connsiteY14" fmla="*/ 30956 h 252412"/>
              <a:gd name="connsiteX15" fmla="*/ 0 w 807243"/>
              <a:gd name="connsiteY15" fmla="*/ 61912 h 252412"/>
              <a:gd name="connsiteX0" fmla="*/ 0 w 807243"/>
              <a:gd name="connsiteY0" fmla="*/ 61912 h 252412"/>
              <a:gd name="connsiteX1" fmla="*/ 38100 w 807243"/>
              <a:gd name="connsiteY1" fmla="*/ 159544 h 252412"/>
              <a:gd name="connsiteX2" fmla="*/ 219075 w 807243"/>
              <a:gd name="connsiteY2" fmla="*/ 85725 h 252412"/>
              <a:gd name="connsiteX3" fmla="*/ 371475 w 807243"/>
              <a:gd name="connsiteY3" fmla="*/ 80962 h 252412"/>
              <a:gd name="connsiteX4" fmla="*/ 516731 w 807243"/>
              <a:gd name="connsiteY4" fmla="*/ 133350 h 252412"/>
              <a:gd name="connsiteX5" fmla="*/ 659606 w 807243"/>
              <a:gd name="connsiteY5" fmla="*/ 202406 h 252412"/>
              <a:gd name="connsiteX6" fmla="*/ 757237 w 807243"/>
              <a:gd name="connsiteY6" fmla="*/ 252412 h 252412"/>
              <a:gd name="connsiteX7" fmla="*/ 802481 w 807243"/>
              <a:gd name="connsiteY7" fmla="*/ 216694 h 252412"/>
              <a:gd name="connsiteX8" fmla="*/ 807243 w 807243"/>
              <a:gd name="connsiteY8" fmla="*/ 171450 h 252412"/>
              <a:gd name="connsiteX9" fmla="*/ 766762 w 807243"/>
              <a:gd name="connsiteY9" fmla="*/ 145256 h 252412"/>
              <a:gd name="connsiteX10" fmla="*/ 588168 w 807243"/>
              <a:gd name="connsiteY10" fmla="*/ 64294 h 252412"/>
              <a:gd name="connsiteX11" fmla="*/ 459581 w 807243"/>
              <a:gd name="connsiteY11" fmla="*/ 23812 h 252412"/>
              <a:gd name="connsiteX12" fmla="*/ 323850 w 807243"/>
              <a:gd name="connsiteY12" fmla="*/ 0 h 252412"/>
              <a:gd name="connsiteX13" fmla="*/ 169068 w 807243"/>
              <a:gd name="connsiteY13" fmla="*/ 2381 h 252412"/>
              <a:gd name="connsiteX14" fmla="*/ 78581 w 807243"/>
              <a:gd name="connsiteY14" fmla="*/ 30956 h 252412"/>
              <a:gd name="connsiteX15" fmla="*/ 0 w 807243"/>
              <a:gd name="connsiteY15" fmla="*/ 61912 h 252412"/>
              <a:gd name="connsiteX0" fmla="*/ 0 w 807243"/>
              <a:gd name="connsiteY0" fmla="*/ 61912 h 242887"/>
              <a:gd name="connsiteX1" fmla="*/ 38100 w 807243"/>
              <a:gd name="connsiteY1" fmla="*/ 159544 h 242887"/>
              <a:gd name="connsiteX2" fmla="*/ 219075 w 807243"/>
              <a:gd name="connsiteY2" fmla="*/ 85725 h 242887"/>
              <a:gd name="connsiteX3" fmla="*/ 371475 w 807243"/>
              <a:gd name="connsiteY3" fmla="*/ 80962 h 242887"/>
              <a:gd name="connsiteX4" fmla="*/ 516731 w 807243"/>
              <a:gd name="connsiteY4" fmla="*/ 133350 h 242887"/>
              <a:gd name="connsiteX5" fmla="*/ 659606 w 807243"/>
              <a:gd name="connsiteY5" fmla="*/ 202406 h 242887"/>
              <a:gd name="connsiteX6" fmla="*/ 733425 w 807243"/>
              <a:gd name="connsiteY6" fmla="*/ 242887 h 242887"/>
              <a:gd name="connsiteX7" fmla="*/ 802481 w 807243"/>
              <a:gd name="connsiteY7" fmla="*/ 216694 h 242887"/>
              <a:gd name="connsiteX8" fmla="*/ 807243 w 807243"/>
              <a:gd name="connsiteY8" fmla="*/ 171450 h 242887"/>
              <a:gd name="connsiteX9" fmla="*/ 766762 w 807243"/>
              <a:gd name="connsiteY9" fmla="*/ 145256 h 242887"/>
              <a:gd name="connsiteX10" fmla="*/ 588168 w 807243"/>
              <a:gd name="connsiteY10" fmla="*/ 64294 h 242887"/>
              <a:gd name="connsiteX11" fmla="*/ 459581 w 807243"/>
              <a:gd name="connsiteY11" fmla="*/ 23812 h 242887"/>
              <a:gd name="connsiteX12" fmla="*/ 323850 w 807243"/>
              <a:gd name="connsiteY12" fmla="*/ 0 h 242887"/>
              <a:gd name="connsiteX13" fmla="*/ 169068 w 807243"/>
              <a:gd name="connsiteY13" fmla="*/ 2381 h 242887"/>
              <a:gd name="connsiteX14" fmla="*/ 78581 w 807243"/>
              <a:gd name="connsiteY14" fmla="*/ 30956 h 242887"/>
              <a:gd name="connsiteX15" fmla="*/ 0 w 807243"/>
              <a:gd name="connsiteY15" fmla="*/ 61912 h 242887"/>
              <a:gd name="connsiteX0" fmla="*/ 0 w 807243"/>
              <a:gd name="connsiteY0" fmla="*/ 61912 h 242887"/>
              <a:gd name="connsiteX1" fmla="*/ 38100 w 807243"/>
              <a:gd name="connsiteY1" fmla="*/ 159544 h 242887"/>
              <a:gd name="connsiteX2" fmla="*/ 164306 w 807243"/>
              <a:gd name="connsiteY2" fmla="*/ 90487 h 242887"/>
              <a:gd name="connsiteX3" fmla="*/ 371475 w 807243"/>
              <a:gd name="connsiteY3" fmla="*/ 80962 h 242887"/>
              <a:gd name="connsiteX4" fmla="*/ 516731 w 807243"/>
              <a:gd name="connsiteY4" fmla="*/ 133350 h 242887"/>
              <a:gd name="connsiteX5" fmla="*/ 659606 w 807243"/>
              <a:gd name="connsiteY5" fmla="*/ 202406 h 242887"/>
              <a:gd name="connsiteX6" fmla="*/ 733425 w 807243"/>
              <a:gd name="connsiteY6" fmla="*/ 242887 h 242887"/>
              <a:gd name="connsiteX7" fmla="*/ 802481 w 807243"/>
              <a:gd name="connsiteY7" fmla="*/ 216694 h 242887"/>
              <a:gd name="connsiteX8" fmla="*/ 807243 w 807243"/>
              <a:gd name="connsiteY8" fmla="*/ 171450 h 242887"/>
              <a:gd name="connsiteX9" fmla="*/ 766762 w 807243"/>
              <a:gd name="connsiteY9" fmla="*/ 145256 h 242887"/>
              <a:gd name="connsiteX10" fmla="*/ 588168 w 807243"/>
              <a:gd name="connsiteY10" fmla="*/ 64294 h 242887"/>
              <a:gd name="connsiteX11" fmla="*/ 459581 w 807243"/>
              <a:gd name="connsiteY11" fmla="*/ 23812 h 242887"/>
              <a:gd name="connsiteX12" fmla="*/ 323850 w 807243"/>
              <a:gd name="connsiteY12" fmla="*/ 0 h 242887"/>
              <a:gd name="connsiteX13" fmla="*/ 169068 w 807243"/>
              <a:gd name="connsiteY13" fmla="*/ 2381 h 242887"/>
              <a:gd name="connsiteX14" fmla="*/ 78581 w 807243"/>
              <a:gd name="connsiteY14" fmla="*/ 30956 h 242887"/>
              <a:gd name="connsiteX15" fmla="*/ 0 w 807243"/>
              <a:gd name="connsiteY15" fmla="*/ 61912 h 242887"/>
              <a:gd name="connsiteX0" fmla="*/ 0 w 807243"/>
              <a:gd name="connsiteY0" fmla="*/ 61912 h 242887"/>
              <a:gd name="connsiteX1" fmla="*/ 35718 w 807243"/>
              <a:gd name="connsiteY1" fmla="*/ 154782 h 242887"/>
              <a:gd name="connsiteX2" fmla="*/ 164306 w 807243"/>
              <a:gd name="connsiteY2" fmla="*/ 90487 h 242887"/>
              <a:gd name="connsiteX3" fmla="*/ 371475 w 807243"/>
              <a:gd name="connsiteY3" fmla="*/ 80962 h 242887"/>
              <a:gd name="connsiteX4" fmla="*/ 516731 w 807243"/>
              <a:gd name="connsiteY4" fmla="*/ 133350 h 242887"/>
              <a:gd name="connsiteX5" fmla="*/ 659606 w 807243"/>
              <a:gd name="connsiteY5" fmla="*/ 202406 h 242887"/>
              <a:gd name="connsiteX6" fmla="*/ 733425 w 807243"/>
              <a:gd name="connsiteY6" fmla="*/ 242887 h 242887"/>
              <a:gd name="connsiteX7" fmla="*/ 802481 w 807243"/>
              <a:gd name="connsiteY7" fmla="*/ 216694 h 242887"/>
              <a:gd name="connsiteX8" fmla="*/ 807243 w 807243"/>
              <a:gd name="connsiteY8" fmla="*/ 171450 h 242887"/>
              <a:gd name="connsiteX9" fmla="*/ 766762 w 807243"/>
              <a:gd name="connsiteY9" fmla="*/ 145256 h 242887"/>
              <a:gd name="connsiteX10" fmla="*/ 588168 w 807243"/>
              <a:gd name="connsiteY10" fmla="*/ 64294 h 242887"/>
              <a:gd name="connsiteX11" fmla="*/ 459581 w 807243"/>
              <a:gd name="connsiteY11" fmla="*/ 23812 h 242887"/>
              <a:gd name="connsiteX12" fmla="*/ 323850 w 807243"/>
              <a:gd name="connsiteY12" fmla="*/ 0 h 242887"/>
              <a:gd name="connsiteX13" fmla="*/ 169068 w 807243"/>
              <a:gd name="connsiteY13" fmla="*/ 2381 h 242887"/>
              <a:gd name="connsiteX14" fmla="*/ 78581 w 807243"/>
              <a:gd name="connsiteY14" fmla="*/ 30956 h 242887"/>
              <a:gd name="connsiteX15" fmla="*/ 0 w 807243"/>
              <a:gd name="connsiteY15" fmla="*/ 61912 h 242887"/>
              <a:gd name="connsiteX0" fmla="*/ 0 w 807243"/>
              <a:gd name="connsiteY0" fmla="*/ 69056 h 242887"/>
              <a:gd name="connsiteX1" fmla="*/ 35718 w 807243"/>
              <a:gd name="connsiteY1" fmla="*/ 154782 h 242887"/>
              <a:gd name="connsiteX2" fmla="*/ 164306 w 807243"/>
              <a:gd name="connsiteY2" fmla="*/ 90487 h 242887"/>
              <a:gd name="connsiteX3" fmla="*/ 371475 w 807243"/>
              <a:gd name="connsiteY3" fmla="*/ 80962 h 242887"/>
              <a:gd name="connsiteX4" fmla="*/ 516731 w 807243"/>
              <a:gd name="connsiteY4" fmla="*/ 133350 h 242887"/>
              <a:gd name="connsiteX5" fmla="*/ 659606 w 807243"/>
              <a:gd name="connsiteY5" fmla="*/ 202406 h 242887"/>
              <a:gd name="connsiteX6" fmla="*/ 733425 w 807243"/>
              <a:gd name="connsiteY6" fmla="*/ 242887 h 242887"/>
              <a:gd name="connsiteX7" fmla="*/ 802481 w 807243"/>
              <a:gd name="connsiteY7" fmla="*/ 216694 h 242887"/>
              <a:gd name="connsiteX8" fmla="*/ 807243 w 807243"/>
              <a:gd name="connsiteY8" fmla="*/ 171450 h 242887"/>
              <a:gd name="connsiteX9" fmla="*/ 766762 w 807243"/>
              <a:gd name="connsiteY9" fmla="*/ 145256 h 242887"/>
              <a:gd name="connsiteX10" fmla="*/ 588168 w 807243"/>
              <a:gd name="connsiteY10" fmla="*/ 64294 h 242887"/>
              <a:gd name="connsiteX11" fmla="*/ 459581 w 807243"/>
              <a:gd name="connsiteY11" fmla="*/ 23812 h 242887"/>
              <a:gd name="connsiteX12" fmla="*/ 323850 w 807243"/>
              <a:gd name="connsiteY12" fmla="*/ 0 h 242887"/>
              <a:gd name="connsiteX13" fmla="*/ 169068 w 807243"/>
              <a:gd name="connsiteY13" fmla="*/ 2381 h 242887"/>
              <a:gd name="connsiteX14" fmla="*/ 78581 w 807243"/>
              <a:gd name="connsiteY14" fmla="*/ 30956 h 242887"/>
              <a:gd name="connsiteX15" fmla="*/ 0 w 807243"/>
              <a:gd name="connsiteY15" fmla="*/ 69056 h 242887"/>
              <a:gd name="connsiteX0" fmla="*/ 0 w 807243"/>
              <a:gd name="connsiteY0" fmla="*/ 69056 h 242887"/>
              <a:gd name="connsiteX1" fmla="*/ 35718 w 807243"/>
              <a:gd name="connsiteY1" fmla="*/ 154782 h 242887"/>
              <a:gd name="connsiteX2" fmla="*/ 164306 w 807243"/>
              <a:gd name="connsiteY2" fmla="*/ 90487 h 242887"/>
              <a:gd name="connsiteX3" fmla="*/ 371475 w 807243"/>
              <a:gd name="connsiteY3" fmla="*/ 80962 h 242887"/>
              <a:gd name="connsiteX4" fmla="*/ 516731 w 807243"/>
              <a:gd name="connsiteY4" fmla="*/ 133350 h 242887"/>
              <a:gd name="connsiteX5" fmla="*/ 659606 w 807243"/>
              <a:gd name="connsiteY5" fmla="*/ 202406 h 242887"/>
              <a:gd name="connsiteX6" fmla="*/ 733425 w 807243"/>
              <a:gd name="connsiteY6" fmla="*/ 242887 h 242887"/>
              <a:gd name="connsiteX7" fmla="*/ 802481 w 807243"/>
              <a:gd name="connsiteY7" fmla="*/ 216694 h 242887"/>
              <a:gd name="connsiteX8" fmla="*/ 807243 w 807243"/>
              <a:gd name="connsiteY8" fmla="*/ 171450 h 242887"/>
              <a:gd name="connsiteX9" fmla="*/ 766762 w 807243"/>
              <a:gd name="connsiteY9" fmla="*/ 145256 h 242887"/>
              <a:gd name="connsiteX10" fmla="*/ 588168 w 807243"/>
              <a:gd name="connsiteY10" fmla="*/ 64294 h 242887"/>
              <a:gd name="connsiteX11" fmla="*/ 461962 w 807243"/>
              <a:gd name="connsiteY11" fmla="*/ 16668 h 242887"/>
              <a:gd name="connsiteX12" fmla="*/ 323850 w 807243"/>
              <a:gd name="connsiteY12" fmla="*/ 0 h 242887"/>
              <a:gd name="connsiteX13" fmla="*/ 169068 w 807243"/>
              <a:gd name="connsiteY13" fmla="*/ 2381 h 242887"/>
              <a:gd name="connsiteX14" fmla="*/ 78581 w 807243"/>
              <a:gd name="connsiteY14" fmla="*/ 30956 h 242887"/>
              <a:gd name="connsiteX15" fmla="*/ 0 w 807243"/>
              <a:gd name="connsiteY15" fmla="*/ 69056 h 242887"/>
              <a:gd name="connsiteX0" fmla="*/ 0 w 807243"/>
              <a:gd name="connsiteY0" fmla="*/ 69056 h 242887"/>
              <a:gd name="connsiteX1" fmla="*/ 35718 w 807243"/>
              <a:gd name="connsiteY1" fmla="*/ 154782 h 242887"/>
              <a:gd name="connsiteX2" fmla="*/ 171450 w 807243"/>
              <a:gd name="connsiteY2" fmla="*/ 100012 h 242887"/>
              <a:gd name="connsiteX3" fmla="*/ 371475 w 807243"/>
              <a:gd name="connsiteY3" fmla="*/ 80962 h 242887"/>
              <a:gd name="connsiteX4" fmla="*/ 516731 w 807243"/>
              <a:gd name="connsiteY4" fmla="*/ 133350 h 242887"/>
              <a:gd name="connsiteX5" fmla="*/ 659606 w 807243"/>
              <a:gd name="connsiteY5" fmla="*/ 202406 h 242887"/>
              <a:gd name="connsiteX6" fmla="*/ 733425 w 807243"/>
              <a:gd name="connsiteY6" fmla="*/ 242887 h 242887"/>
              <a:gd name="connsiteX7" fmla="*/ 802481 w 807243"/>
              <a:gd name="connsiteY7" fmla="*/ 216694 h 242887"/>
              <a:gd name="connsiteX8" fmla="*/ 807243 w 807243"/>
              <a:gd name="connsiteY8" fmla="*/ 171450 h 242887"/>
              <a:gd name="connsiteX9" fmla="*/ 766762 w 807243"/>
              <a:gd name="connsiteY9" fmla="*/ 145256 h 242887"/>
              <a:gd name="connsiteX10" fmla="*/ 588168 w 807243"/>
              <a:gd name="connsiteY10" fmla="*/ 64294 h 242887"/>
              <a:gd name="connsiteX11" fmla="*/ 461962 w 807243"/>
              <a:gd name="connsiteY11" fmla="*/ 16668 h 242887"/>
              <a:gd name="connsiteX12" fmla="*/ 323850 w 807243"/>
              <a:gd name="connsiteY12" fmla="*/ 0 h 242887"/>
              <a:gd name="connsiteX13" fmla="*/ 169068 w 807243"/>
              <a:gd name="connsiteY13" fmla="*/ 2381 h 242887"/>
              <a:gd name="connsiteX14" fmla="*/ 78581 w 807243"/>
              <a:gd name="connsiteY14" fmla="*/ 30956 h 242887"/>
              <a:gd name="connsiteX15" fmla="*/ 0 w 807243"/>
              <a:gd name="connsiteY15" fmla="*/ 69056 h 242887"/>
              <a:gd name="connsiteX0" fmla="*/ 0 w 807243"/>
              <a:gd name="connsiteY0" fmla="*/ 69056 h 242887"/>
              <a:gd name="connsiteX1" fmla="*/ 35718 w 807243"/>
              <a:gd name="connsiteY1" fmla="*/ 159545 h 242887"/>
              <a:gd name="connsiteX2" fmla="*/ 171450 w 807243"/>
              <a:gd name="connsiteY2" fmla="*/ 100012 h 242887"/>
              <a:gd name="connsiteX3" fmla="*/ 371475 w 807243"/>
              <a:gd name="connsiteY3" fmla="*/ 80962 h 242887"/>
              <a:gd name="connsiteX4" fmla="*/ 516731 w 807243"/>
              <a:gd name="connsiteY4" fmla="*/ 133350 h 242887"/>
              <a:gd name="connsiteX5" fmla="*/ 659606 w 807243"/>
              <a:gd name="connsiteY5" fmla="*/ 202406 h 242887"/>
              <a:gd name="connsiteX6" fmla="*/ 733425 w 807243"/>
              <a:gd name="connsiteY6" fmla="*/ 242887 h 242887"/>
              <a:gd name="connsiteX7" fmla="*/ 802481 w 807243"/>
              <a:gd name="connsiteY7" fmla="*/ 216694 h 242887"/>
              <a:gd name="connsiteX8" fmla="*/ 807243 w 807243"/>
              <a:gd name="connsiteY8" fmla="*/ 171450 h 242887"/>
              <a:gd name="connsiteX9" fmla="*/ 766762 w 807243"/>
              <a:gd name="connsiteY9" fmla="*/ 145256 h 242887"/>
              <a:gd name="connsiteX10" fmla="*/ 588168 w 807243"/>
              <a:gd name="connsiteY10" fmla="*/ 64294 h 242887"/>
              <a:gd name="connsiteX11" fmla="*/ 461962 w 807243"/>
              <a:gd name="connsiteY11" fmla="*/ 16668 h 242887"/>
              <a:gd name="connsiteX12" fmla="*/ 323850 w 807243"/>
              <a:gd name="connsiteY12" fmla="*/ 0 h 242887"/>
              <a:gd name="connsiteX13" fmla="*/ 169068 w 807243"/>
              <a:gd name="connsiteY13" fmla="*/ 2381 h 242887"/>
              <a:gd name="connsiteX14" fmla="*/ 78581 w 807243"/>
              <a:gd name="connsiteY14" fmla="*/ 30956 h 242887"/>
              <a:gd name="connsiteX15" fmla="*/ 0 w 807243"/>
              <a:gd name="connsiteY15" fmla="*/ 69056 h 242887"/>
              <a:gd name="connsiteX0" fmla="*/ 0 w 807243"/>
              <a:gd name="connsiteY0" fmla="*/ 69056 h 242887"/>
              <a:gd name="connsiteX1" fmla="*/ 35718 w 807243"/>
              <a:gd name="connsiteY1" fmla="*/ 159545 h 242887"/>
              <a:gd name="connsiteX2" fmla="*/ 171450 w 807243"/>
              <a:gd name="connsiteY2" fmla="*/ 100012 h 242887"/>
              <a:gd name="connsiteX3" fmla="*/ 347663 w 807243"/>
              <a:gd name="connsiteY3" fmla="*/ 83343 h 242887"/>
              <a:gd name="connsiteX4" fmla="*/ 516731 w 807243"/>
              <a:gd name="connsiteY4" fmla="*/ 133350 h 242887"/>
              <a:gd name="connsiteX5" fmla="*/ 659606 w 807243"/>
              <a:gd name="connsiteY5" fmla="*/ 202406 h 242887"/>
              <a:gd name="connsiteX6" fmla="*/ 733425 w 807243"/>
              <a:gd name="connsiteY6" fmla="*/ 242887 h 242887"/>
              <a:gd name="connsiteX7" fmla="*/ 802481 w 807243"/>
              <a:gd name="connsiteY7" fmla="*/ 216694 h 242887"/>
              <a:gd name="connsiteX8" fmla="*/ 807243 w 807243"/>
              <a:gd name="connsiteY8" fmla="*/ 171450 h 242887"/>
              <a:gd name="connsiteX9" fmla="*/ 766762 w 807243"/>
              <a:gd name="connsiteY9" fmla="*/ 145256 h 242887"/>
              <a:gd name="connsiteX10" fmla="*/ 588168 w 807243"/>
              <a:gd name="connsiteY10" fmla="*/ 64294 h 242887"/>
              <a:gd name="connsiteX11" fmla="*/ 461962 w 807243"/>
              <a:gd name="connsiteY11" fmla="*/ 16668 h 242887"/>
              <a:gd name="connsiteX12" fmla="*/ 323850 w 807243"/>
              <a:gd name="connsiteY12" fmla="*/ 0 h 242887"/>
              <a:gd name="connsiteX13" fmla="*/ 169068 w 807243"/>
              <a:gd name="connsiteY13" fmla="*/ 2381 h 242887"/>
              <a:gd name="connsiteX14" fmla="*/ 78581 w 807243"/>
              <a:gd name="connsiteY14" fmla="*/ 30956 h 242887"/>
              <a:gd name="connsiteX15" fmla="*/ 0 w 807243"/>
              <a:gd name="connsiteY15" fmla="*/ 69056 h 242887"/>
              <a:gd name="connsiteX0" fmla="*/ 0 w 807243"/>
              <a:gd name="connsiteY0" fmla="*/ 71437 h 245268"/>
              <a:gd name="connsiteX1" fmla="*/ 35718 w 807243"/>
              <a:gd name="connsiteY1" fmla="*/ 161926 h 245268"/>
              <a:gd name="connsiteX2" fmla="*/ 171450 w 807243"/>
              <a:gd name="connsiteY2" fmla="*/ 102393 h 245268"/>
              <a:gd name="connsiteX3" fmla="*/ 347663 w 807243"/>
              <a:gd name="connsiteY3" fmla="*/ 85724 h 245268"/>
              <a:gd name="connsiteX4" fmla="*/ 516731 w 807243"/>
              <a:gd name="connsiteY4" fmla="*/ 135731 h 245268"/>
              <a:gd name="connsiteX5" fmla="*/ 659606 w 807243"/>
              <a:gd name="connsiteY5" fmla="*/ 204787 h 245268"/>
              <a:gd name="connsiteX6" fmla="*/ 733425 w 807243"/>
              <a:gd name="connsiteY6" fmla="*/ 245268 h 245268"/>
              <a:gd name="connsiteX7" fmla="*/ 802481 w 807243"/>
              <a:gd name="connsiteY7" fmla="*/ 219075 h 245268"/>
              <a:gd name="connsiteX8" fmla="*/ 807243 w 807243"/>
              <a:gd name="connsiteY8" fmla="*/ 173831 h 245268"/>
              <a:gd name="connsiteX9" fmla="*/ 766762 w 807243"/>
              <a:gd name="connsiteY9" fmla="*/ 147637 h 245268"/>
              <a:gd name="connsiteX10" fmla="*/ 588168 w 807243"/>
              <a:gd name="connsiteY10" fmla="*/ 66675 h 245268"/>
              <a:gd name="connsiteX11" fmla="*/ 461962 w 807243"/>
              <a:gd name="connsiteY11" fmla="*/ 19049 h 245268"/>
              <a:gd name="connsiteX12" fmla="*/ 330994 w 807243"/>
              <a:gd name="connsiteY12" fmla="*/ 0 h 245268"/>
              <a:gd name="connsiteX13" fmla="*/ 169068 w 807243"/>
              <a:gd name="connsiteY13" fmla="*/ 4762 h 245268"/>
              <a:gd name="connsiteX14" fmla="*/ 78581 w 807243"/>
              <a:gd name="connsiteY14" fmla="*/ 33337 h 245268"/>
              <a:gd name="connsiteX15" fmla="*/ 0 w 807243"/>
              <a:gd name="connsiteY15" fmla="*/ 71437 h 24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7243" h="245268">
                <a:moveTo>
                  <a:pt x="0" y="71437"/>
                </a:moveTo>
                <a:lnTo>
                  <a:pt x="35718" y="161926"/>
                </a:lnTo>
                <a:lnTo>
                  <a:pt x="171450" y="102393"/>
                </a:lnTo>
                <a:lnTo>
                  <a:pt x="347663" y="85724"/>
                </a:lnTo>
                <a:lnTo>
                  <a:pt x="516731" y="135731"/>
                </a:lnTo>
                <a:lnTo>
                  <a:pt x="659606" y="204787"/>
                </a:lnTo>
                <a:lnTo>
                  <a:pt x="733425" y="245268"/>
                </a:lnTo>
                <a:lnTo>
                  <a:pt x="802481" y="219075"/>
                </a:lnTo>
                <a:lnTo>
                  <a:pt x="807243" y="173831"/>
                </a:lnTo>
                <a:lnTo>
                  <a:pt x="766762" y="147637"/>
                </a:lnTo>
                <a:lnTo>
                  <a:pt x="588168" y="66675"/>
                </a:lnTo>
                <a:lnTo>
                  <a:pt x="461962" y="19049"/>
                </a:lnTo>
                <a:lnTo>
                  <a:pt x="330994" y="0"/>
                </a:lnTo>
                <a:lnTo>
                  <a:pt x="169068" y="4762"/>
                </a:lnTo>
                <a:lnTo>
                  <a:pt x="78581" y="33337"/>
                </a:lnTo>
                <a:lnTo>
                  <a:pt x="0" y="71437"/>
                </a:lnTo>
                <a:close/>
              </a:path>
            </a:pathLst>
          </a:cu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Freeform: Shape 40">
            <a:extLst>
              <a:ext uri="{FF2B5EF4-FFF2-40B4-BE49-F238E27FC236}">
                <a16:creationId xmlns:a16="http://schemas.microsoft.com/office/drawing/2014/main" id="{D0C91571-C9BF-4FA5-AE48-B8C439937BF6}"/>
              </a:ext>
            </a:extLst>
          </p:cNvPr>
          <p:cNvSpPr/>
          <p:nvPr/>
        </p:nvSpPr>
        <p:spPr>
          <a:xfrm>
            <a:off x="3563231" y="3416797"/>
            <a:ext cx="1409022" cy="2463348"/>
          </a:xfrm>
          <a:custGeom>
            <a:avLst/>
            <a:gdLst>
              <a:gd name="connsiteX0" fmla="*/ 0 w 1409022"/>
              <a:gd name="connsiteY0" fmla="*/ 3254 h 2463348"/>
              <a:gd name="connsiteX1" fmla="*/ 107385 w 1409022"/>
              <a:gd name="connsiteY1" fmla="*/ 0 h 2463348"/>
              <a:gd name="connsiteX2" fmla="*/ 139926 w 1409022"/>
              <a:gd name="connsiteY2" fmla="*/ 520655 h 2463348"/>
              <a:gd name="connsiteX3" fmla="*/ 133418 w 1409022"/>
              <a:gd name="connsiteY3" fmla="*/ 741933 h 2463348"/>
              <a:gd name="connsiteX4" fmla="*/ 162705 w 1409022"/>
              <a:gd name="connsiteY4" fmla="*/ 907892 h 2463348"/>
              <a:gd name="connsiteX5" fmla="*/ 201754 w 1409022"/>
              <a:gd name="connsiteY5" fmla="*/ 1080359 h 2463348"/>
              <a:gd name="connsiteX6" fmla="*/ 426286 w 1409022"/>
              <a:gd name="connsiteY6" fmla="*/ 1614030 h 2463348"/>
              <a:gd name="connsiteX7" fmla="*/ 706138 w 1409022"/>
              <a:gd name="connsiteY7" fmla="*/ 1487120 h 2463348"/>
              <a:gd name="connsiteX8" fmla="*/ 904638 w 1409022"/>
              <a:gd name="connsiteY8" fmla="*/ 1366719 h 2463348"/>
              <a:gd name="connsiteX9" fmla="*/ 1028294 w 1409022"/>
              <a:gd name="connsiteY9" fmla="*/ 1282113 h 2463348"/>
              <a:gd name="connsiteX10" fmla="*/ 1054326 w 1409022"/>
              <a:gd name="connsiteY10" fmla="*/ 1269096 h 2463348"/>
              <a:gd name="connsiteX11" fmla="*/ 1171474 w 1409022"/>
              <a:gd name="connsiteY11" fmla="*/ 1187744 h 2463348"/>
              <a:gd name="connsiteX12" fmla="*/ 1291875 w 1409022"/>
              <a:gd name="connsiteY12" fmla="*/ 1103138 h 2463348"/>
              <a:gd name="connsiteX13" fmla="*/ 1396006 w 1409022"/>
              <a:gd name="connsiteY13" fmla="*/ 1086867 h 2463348"/>
              <a:gd name="connsiteX14" fmla="*/ 1409022 w 1409022"/>
              <a:gd name="connsiteY14" fmla="*/ 1187744 h 2463348"/>
              <a:gd name="connsiteX15" fmla="*/ 1301637 w 1409022"/>
              <a:gd name="connsiteY15" fmla="*/ 1207268 h 2463348"/>
              <a:gd name="connsiteX16" fmla="*/ 1031548 w 1409022"/>
              <a:gd name="connsiteY16" fmla="*/ 1399260 h 2463348"/>
              <a:gd name="connsiteX17" fmla="*/ 803761 w 1409022"/>
              <a:gd name="connsiteY17" fmla="*/ 1542440 h 2463348"/>
              <a:gd name="connsiteX18" fmla="*/ 706138 w 1409022"/>
              <a:gd name="connsiteY18" fmla="*/ 1604268 h 2463348"/>
              <a:gd name="connsiteX19" fmla="*/ 471844 w 1409022"/>
              <a:gd name="connsiteY19" fmla="*/ 1721415 h 2463348"/>
              <a:gd name="connsiteX20" fmla="*/ 533671 w 1409022"/>
              <a:gd name="connsiteY20" fmla="*/ 1841817 h 2463348"/>
              <a:gd name="connsiteX21" fmla="*/ 683360 w 1409022"/>
              <a:gd name="connsiteY21" fmla="*/ 2024046 h 2463348"/>
              <a:gd name="connsiteX22" fmla="*/ 842810 w 1409022"/>
              <a:gd name="connsiteY22" fmla="*/ 2206275 h 2463348"/>
              <a:gd name="connsiteX23" fmla="*/ 911146 w 1409022"/>
              <a:gd name="connsiteY23" fmla="*/ 2307152 h 2463348"/>
              <a:gd name="connsiteX24" fmla="*/ 764712 w 1409022"/>
              <a:gd name="connsiteY24" fmla="*/ 2463348 h 2463348"/>
              <a:gd name="connsiteX25" fmla="*/ 686614 w 1409022"/>
              <a:gd name="connsiteY25" fmla="*/ 2385250 h 2463348"/>
              <a:gd name="connsiteX26" fmla="*/ 774474 w 1409022"/>
              <a:gd name="connsiteY26" fmla="*/ 2290881 h 2463348"/>
              <a:gd name="connsiteX27" fmla="*/ 660581 w 1409022"/>
              <a:gd name="connsiteY27" fmla="*/ 2196513 h 2463348"/>
              <a:gd name="connsiteX28" fmla="*/ 501131 w 1409022"/>
              <a:gd name="connsiteY28" fmla="*/ 1981743 h 2463348"/>
              <a:gd name="connsiteX29" fmla="*/ 367713 w 1409022"/>
              <a:gd name="connsiteY29" fmla="*/ 1835308 h 2463348"/>
              <a:gd name="connsiteX30" fmla="*/ 296123 w 1409022"/>
              <a:gd name="connsiteY30" fmla="*/ 1627046 h 2463348"/>
              <a:gd name="connsiteX31" fmla="*/ 237549 w 1409022"/>
              <a:gd name="connsiteY31" fmla="*/ 1461088 h 2463348"/>
              <a:gd name="connsiteX32" fmla="*/ 136672 w 1409022"/>
              <a:gd name="connsiteY32" fmla="*/ 1220285 h 2463348"/>
              <a:gd name="connsiteX33" fmla="*/ 81353 w 1409022"/>
              <a:gd name="connsiteY33" fmla="*/ 1041310 h 2463348"/>
              <a:gd name="connsiteX34" fmla="*/ 35795 w 1409022"/>
              <a:gd name="connsiteY34" fmla="*/ 787491 h 2463348"/>
              <a:gd name="connsiteX35" fmla="*/ 19525 w 1409022"/>
              <a:gd name="connsiteY35" fmla="*/ 543434 h 2463348"/>
              <a:gd name="connsiteX36" fmla="*/ 13017 w 1409022"/>
              <a:gd name="connsiteY36" fmla="*/ 273344 h 2463348"/>
              <a:gd name="connsiteX37" fmla="*/ 0 w 1409022"/>
              <a:gd name="connsiteY37" fmla="*/ 3254 h 2463348"/>
              <a:gd name="connsiteX0" fmla="*/ 0 w 1409022"/>
              <a:gd name="connsiteY0" fmla="*/ 3254 h 2463348"/>
              <a:gd name="connsiteX1" fmla="*/ 107385 w 1409022"/>
              <a:gd name="connsiteY1" fmla="*/ 0 h 2463348"/>
              <a:gd name="connsiteX2" fmla="*/ 139926 w 1409022"/>
              <a:gd name="connsiteY2" fmla="*/ 520655 h 2463348"/>
              <a:gd name="connsiteX3" fmla="*/ 133418 w 1409022"/>
              <a:gd name="connsiteY3" fmla="*/ 741933 h 2463348"/>
              <a:gd name="connsiteX4" fmla="*/ 162705 w 1409022"/>
              <a:gd name="connsiteY4" fmla="*/ 907892 h 2463348"/>
              <a:gd name="connsiteX5" fmla="*/ 201754 w 1409022"/>
              <a:gd name="connsiteY5" fmla="*/ 1080359 h 2463348"/>
              <a:gd name="connsiteX6" fmla="*/ 393745 w 1409022"/>
              <a:gd name="connsiteY6" fmla="*/ 1643317 h 2463348"/>
              <a:gd name="connsiteX7" fmla="*/ 706138 w 1409022"/>
              <a:gd name="connsiteY7" fmla="*/ 1487120 h 2463348"/>
              <a:gd name="connsiteX8" fmla="*/ 904638 w 1409022"/>
              <a:gd name="connsiteY8" fmla="*/ 1366719 h 2463348"/>
              <a:gd name="connsiteX9" fmla="*/ 1028294 w 1409022"/>
              <a:gd name="connsiteY9" fmla="*/ 1282113 h 2463348"/>
              <a:gd name="connsiteX10" fmla="*/ 1054326 w 1409022"/>
              <a:gd name="connsiteY10" fmla="*/ 1269096 h 2463348"/>
              <a:gd name="connsiteX11" fmla="*/ 1171474 w 1409022"/>
              <a:gd name="connsiteY11" fmla="*/ 1187744 h 2463348"/>
              <a:gd name="connsiteX12" fmla="*/ 1291875 w 1409022"/>
              <a:gd name="connsiteY12" fmla="*/ 1103138 h 2463348"/>
              <a:gd name="connsiteX13" fmla="*/ 1396006 w 1409022"/>
              <a:gd name="connsiteY13" fmla="*/ 1086867 h 2463348"/>
              <a:gd name="connsiteX14" fmla="*/ 1409022 w 1409022"/>
              <a:gd name="connsiteY14" fmla="*/ 1187744 h 2463348"/>
              <a:gd name="connsiteX15" fmla="*/ 1301637 w 1409022"/>
              <a:gd name="connsiteY15" fmla="*/ 1207268 h 2463348"/>
              <a:gd name="connsiteX16" fmla="*/ 1031548 w 1409022"/>
              <a:gd name="connsiteY16" fmla="*/ 1399260 h 2463348"/>
              <a:gd name="connsiteX17" fmla="*/ 803761 w 1409022"/>
              <a:gd name="connsiteY17" fmla="*/ 1542440 h 2463348"/>
              <a:gd name="connsiteX18" fmla="*/ 706138 w 1409022"/>
              <a:gd name="connsiteY18" fmla="*/ 1604268 h 2463348"/>
              <a:gd name="connsiteX19" fmla="*/ 471844 w 1409022"/>
              <a:gd name="connsiteY19" fmla="*/ 1721415 h 2463348"/>
              <a:gd name="connsiteX20" fmla="*/ 533671 w 1409022"/>
              <a:gd name="connsiteY20" fmla="*/ 1841817 h 2463348"/>
              <a:gd name="connsiteX21" fmla="*/ 683360 w 1409022"/>
              <a:gd name="connsiteY21" fmla="*/ 2024046 h 2463348"/>
              <a:gd name="connsiteX22" fmla="*/ 842810 w 1409022"/>
              <a:gd name="connsiteY22" fmla="*/ 2206275 h 2463348"/>
              <a:gd name="connsiteX23" fmla="*/ 911146 w 1409022"/>
              <a:gd name="connsiteY23" fmla="*/ 2307152 h 2463348"/>
              <a:gd name="connsiteX24" fmla="*/ 764712 w 1409022"/>
              <a:gd name="connsiteY24" fmla="*/ 2463348 h 2463348"/>
              <a:gd name="connsiteX25" fmla="*/ 686614 w 1409022"/>
              <a:gd name="connsiteY25" fmla="*/ 2385250 h 2463348"/>
              <a:gd name="connsiteX26" fmla="*/ 774474 w 1409022"/>
              <a:gd name="connsiteY26" fmla="*/ 2290881 h 2463348"/>
              <a:gd name="connsiteX27" fmla="*/ 660581 w 1409022"/>
              <a:gd name="connsiteY27" fmla="*/ 2196513 h 2463348"/>
              <a:gd name="connsiteX28" fmla="*/ 501131 w 1409022"/>
              <a:gd name="connsiteY28" fmla="*/ 1981743 h 2463348"/>
              <a:gd name="connsiteX29" fmla="*/ 367713 w 1409022"/>
              <a:gd name="connsiteY29" fmla="*/ 1835308 h 2463348"/>
              <a:gd name="connsiteX30" fmla="*/ 296123 w 1409022"/>
              <a:gd name="connsiteY30" fmla="*/ 1627046 h 2463348"/>
              <a:gd name="connsiteX31" fmla="*/ 237549 w 1409022"/>
              <a:gd name="connsiteY31" fmla="*/ 1461088 h 2463348"/>
              <a:gd name="connsiteX32" fmla="*/ 136672 w 1409022"/>
              <a:gd name="connsiteY32" fmla="*/ 1220285 h 2463348"/>
              <a:gd name="connsiteX33" fmla="*/ 81353 w 1409022"/>
              <a:gd name="connsiteY33" fmla="*/ 1041310 h 2463348"/>
              <a:gd name="connsiteX34" fmla="*/ 35795 w 1409022"/>
              <a:gd name="connsiteY34" fmla="*/ 787491 h 2463348"/>
              <a:gd name="connsiteX35" fmla="*/ 19525 w 1409022"/>
              <a:gd name="connsiteY35" fmla="*/ 543434 h 2463348"/>
              <a:gd name="connsiteX36" fmla="*/ 13017 w 1409022"/>
              <a:gd name="connsiteY36" fmla="*/ 273344 h 2463348"/>
              <a:gd name="connsiteX37" fmla="*/ 0 w 1409022"/>
              <a:gd name="connsiteY37" fmla="*/ 3254 h 2463348"/>
              <a:gd name="connsiteX0" fmla="*/ 0 w 1409022"/>
              <a:gd name="connsiteY0" fmla="*/ 3254 h 2463348"/>
              <a:gd name="connsiteX1" fmla="*/ 107385 w 1409022"/>
              <a:gd name="connsiteY1" fmla="*/ 0 h 2463348"/>
              <a:gd name="connsiteX2" fmla="*/ 139926 w 1409022"/>
              <a:gd name="connsiteY2" fmla="*/ 520655 h 2463348"/>
              <a:gd name="connsiteX3" fmla="*/ 133418 w 1409022"/>
              <a:gd name="connsiteY3" fmla="*/ 741933 h 2463348"/>
              <a:gd name="connsiteX4" fmla="*/ 162705 w 1409022"/>
              <a:gd name="connsiteY4" fmla="*/ 907892 h 2463348"/>
              <a:gd name="connsiteX5" fmla="*/ 201754 w 1409022"/>
              <a:gd name="connsiteY5" fmla="*/ 1080359 h 2463348"/>
              <a:gd name="connsiteX6" fmla="*/ 393745 w 1409022"/>
              <a:gd name="connsiteY6" fmla="*/ 1643317 h 2463348"/>
              <a:gd name="connsiteX7" fmla="*/ 706138 w 1409022"/>
              <a:gd name="connsiteY7" fmla="*/ 1487120 h 2463348"/>
              <a:gd name="connsiteX8" fmla="*/ 904638 w 1409022"/>
              <a:gd name="connsiteY8" fmla="*/ 1366719 h 2463348"/>
              <a:gd name="connsiteX9" fmla="*/ 1028294 w 1409022"/>
              <a:gd name="connsiteY9" fmla="*/ 1282113 h 2463348"/>
              <a:gd name="connsiteX10" fmla="*/ 1054326 w 1409022"/>
              <a:gd name="connsiteY10" fmla="*/ 1269096 h 2463348"/>
              <a:gd name="connsiteX11" fmla="*/ 1171474 w 1409022"/>
              <a:gd name="connsiteY11" fmla="*/ 1187744 h 2463348"/>
              <a:gd name="connsiteX12" fmla="*/ 1291875 w 1409022"/>
              <a:gd name="connsiteY12" fmla="*/ 1103138 h 2463348"/>
              <a:gd name="connsiteX13" fmla="*/ 1396006 w 1409022"/>
              <a:gd name="connsiteY13" fmla="*/ 1086867 h 2463348"/>
              <a:gd name="connsiteX14" fmla="*/ 1409022 w 1409022"/>
              <a:gd name="connsiteY14" fmla="*/ 1187744 h 2463348"/>
              <a:gd name="connsiteX15" fmla="*/ 1301637 w 1409022"/>
              <a:gd name="connsiteY15" fmla="*/ 1207268 h 2463348"/>
              <a:gd name="connsiteX16" fmla="*/ 1031548 w 1409022"/>
              <a:gd name="connsiteY16" fmla="*/ 1399260 h 2463348"/>
              <a:gd name="connsiteX17" fmla="*/ 803761 w 1409022"/>
              <a:gd name="connsiteY17" fmla="*/ 1542440 h 2463348"/>
              <a:gd name="connsiteX18" fmla="*/ 706138 w 1409022"/>
              <a:gd name="connsiteY18" fmla="*/ 1604268 h 2463348"/>
              <a:gd name="connsiteX19" fmla="*/ 406762 w 1409022"/>
              <a:gd name="connsiteY19" fmla="*/ 1750702 h 2463348"/>
              <a:gd name="connsiteX20" fmla="*/ 533671 w 1409022"/>
              <a:gd name="connsiteY20" fmla="*/ 1841817 h 2463348"/>
              <a:gd name="connsiteX21" fmla="*/ 683360 w 1409022"/>
              <a:gd name="connsiteY21" fmla="*/ 2024046 h 2463348"/>
              <a:gd name="connsiteX22" fmla="*/ 842810 w 1409022"/>
              <a:gd name="connsiteY22" fmla="*/ 2206275 h 2463348"/>
              <a:gd name="connsiteX23" fmla="*/ 911146 w 1409022"/>
              <a:gd name="connsiteY23" fmla="*/ 2307152 h 2463348"/>
              <a:gd name="connsiteX24" fmla="*/ 764712 w 1409022"/>
              <a:gd name="connsiteY24" fmla="*/ 2463348 h 2463348"/>
              <a:gd name="connsiteX25" fmla="*/ 686614 w 1409022"/>
              <a:gd name="connsiteY25" fmla="*/ 2385250 h 2463348"/>
              <a:gd name="connsiteX26" fmla="*/ 774474 w 1409022"/>
              <a:gd name="connsiteY26" fmla="*/ 2290881 h 2463348"/>
              <a:gd name="connsiteX27" fmla="*/ 660581 w 1409022"/>
              <a:gd name="connsiteY27" fmla="*/ 2196513 h 2463348"/>
              <a:gd name="connsiteX28" fmla="*/ 501131 w 1409022"/>
              <a:gd name="connsiteY28" fmla="*/ 1981743 h 2463348"/>
              <a:gd name="connsiteX29" fmla="*/ 367713 w 1409022"/>
              <a:gd name="connsiteY29" fmla="*/ 1835308 h 2463348"/>
              <a:gd name="connsiteX30" fmla="*/ 296123 w 1409022"/>
              <a:gd name="connsiteY30" fmla="*/ 1627046 h 2463348"/>
              <a:gd name="connsiteX31" fmla="*/ 237549 w 1409022"/>
              <a:gd name="connsiteY31" fmla="*/ 1461088 h 2463348"/>
              <a:gd name="connsiteX32" fmla="*/ 136672 w 1409022"/>
              <a:gd name="connsiteY32" fmla="*/ 1220285 h 2463348"/>
              <a:gd name="connsiteX33" fmla="*/ 81353 w 1409022"/>
              <a:gd name="connsiteY33" fmla="*/ 1041310 h 2463348"/>
              <a:gd name="connsiteX34" fmla="*/ 35795 w 1409022"/>
              <a:gd name="connsiteY34" fmla="*/ 787491 h 2463348"/>
              <a:gd name="connsiteX35" fmla="*/ 19525 w 1409022"/>
              <a:gd name="connsiteY35" fmla="*/ 543434 h 2463348"/>
              <a:gd name="connsiteX36" fmla="*/ 13017 w 1409022"/>
              <a:gd name="connsiteY36" fmla="*/ 273344 h 2463348"/>
              <a:gd name="connsiteX37" fmla="*/ 0 w 1409022"/>
              <a:gd name="connsiteY37" fmla="*/ 3254 h 2463348"/>
              <a:gd name="connsiteX0" fmla="*/ 0 w 1409022"/>
              <a:gd name="connsiteY0" fmla="*/ 3254 h 2463348"/>
              <a:gd name="connsiteX1" fmla="*/ 107385 w 1409022"/>
              <a:gd name="connsiteY1" fmla="*/ 0 h 2463348"/>
              <a:gd name="connsiteX2" fmla="*/ 139926 w 1409022"/>
              <a:gd name="connsiteY2" fmla="*/ 520655 h 2463348"/>
              <a:gd name="connsiteX3" fmla="*/ 133418 w 1409022"/>
              <a:gd name="connsiteY3" fmla="*/ 741933 h 2463348"/>
              <a:gd name="connsiteX4" fmla="*/ 162705 w 1409022"/>
              <a:gd name="connsiteY4" fmla="*/ 907892 h 2463348"/>
              <a:gd name="connsiteX5" fmla="*/ 201754 w 1409022"/>
              <a:gd name="connsiteY5" fmla="*/ 1080359 h 2463348"/>
              <a:gd name="connsiteX6" fmla="*/ 393745 w 1409022"/>
              <a:gd name="connsiteY6" fmla="*/ 1643317 h 2463348"/>
              <a:gd name="connsiteX7" fmla="*/ 706138 w 1409022"/>
              <a:gd name="connsiteY7" fmla="*/ 1487120 h 2463348"/>
              <a:gd name="connsiteX8" fmla="*/ 904638 w 1409022"/>
              <a:gd name="connsiteY8" fmla="*/ 1366719 h 2463348"/>
              <a:gd name="connsiteX9" fmla="*/ 1028294 w 1409022"/>
              <a:gd name="connsiteY9" fmla="*/ 1282113 h 2463348"/>
              <a:gd name="connsiteX10" fmla="*/ 1054326 w 1409022"/>
              <a:gd name="connsiteY10" fmla="*/ 1269096 h 2463348"/>
              <a:gd name="connsiteX11" fmla="*/ 1171474 w 1409022"/>
              <a:gd name="connsiteY11" fmla="*/ 1187744 h 2463348"/>
              <a:gd name="connsiteX12" fmla="*/ 1291875 w 1409022"/>
              <a:gd name="connsiteY12" fmla="*/ 1103138 h 2463348"/>
              <a:gd name="connsiteX13" fmla="*/ 1396006 w 1409022"/>
              <a:gd name="connsiteY13" fmla="*/ 1086867 h 2463348"/>
              <a:gd name="connsiteX14" fmla="*/ 1409022 w 1409022"/>
              <a:gd name="connsiteY14" fmla="*/ 1187744 h 2463348"/>
              <a:gd name="connsiteX15" fmla="*/ 1301637 w 1409022"/>
              <a:gd name="connsiteY15" fmla="*/ 1207268 h 2463348"/>
              <a:gd name="connsiteX16" fmla="*/ 1031548 w 1409022"/>
              <a:gd name="connsiteY16" fmla="*/ 1399260 h 2463348"/>
              <a:gd name="connsiteX17" fmla="*/ 803761 w 1409022"/>
              <a:gd name="connsiteY17" fmla="*/ 1542440 h 2463348"/>
              <a:gd name="connsiteX18" fmla="*/ 706138 w 1409022"/>
              <a:gd name="connsiteY18" fmla="*/ 1604268 h 2463348"/>
              <a:gd name="connsiteX19" fmla="*/ 406762 w 1409022"/>
              <a:gd name="connsiteY19" fmla="*/ 1750702 h 2463348"/>
              <a:gd name="connsiteX20" fmla="*/ 514147 w 1409022"/>
              <a:gd name="connsiteY20" fmla="*/ 1871103 h 2463348"/>
              <a:gd name="connsiteX21" fmla="*/ 683360 w 1409022"/>
              <a:gd name="connsiteY21" fmla="*/ 2024046 h 2463348"/>
              <a:gd name="connsiteX22" fmla="*/ 842810 w 1409022"/>
              <a:gd name="connsiteY22" fmla="*/ 2206275 h 2463348"/>
              <a:gd name="connsiteX23" fmla="*/ 911146 w 1409022"/>
              <a:gd name="connsiteY23" fmla="*/ 2307152 h 2463348"/>
              <a:gd name="connsiteX24" fmla="*/ 764712 w 1409022"/>
              <a:gd name="connsiteY24" fmla="*/ 2463348 h 2463348"/>
              <a:gd name="connsiteX25" fmla="*/ 686614 w 1409022"/>
              <a:gd name="connsiteY25" fmla="*/ 2385250 h 2463348"/>
              <a:gd name="connsiteX26" fmla="*/ 774474 w 1409022"/>
              <a:gd name="connsiteY26" fmla="*/ 2290881 h 2463348"/>
              <a:gd name="connsiteX27" fmla="*/ 660581 w 1409022"/>
              <a:gd name="connsiteY27" fmla="*/ 2196513 h 2463348"/>
              <a:gd name="connsiteX28" fmla="*/ 501131 w 1409022"/>
              <a:gd name="connsiteY28" fmla="*/ 1981743 h 2463348"/>
              <a:gd name="connsiteX29" fmla="*/ 367713 w 1409022"/>
              <a:gd name="connsiteY29" fmla="*/ 1835308 h 2463348"/>
              <a:gd name="connsiteX30" fmla="*/ 296123 w 1409022"/>
              <a:gd name="connsiteY30" fmla="*/ 1627046 h 2463348"/>
              <a:gd name="connsiteX31" fmla="*/ 237549 w 1409022"/>
              <a:gd name="connsiteY31" fmla="*/ 1461088 h 2463348"/>
              <a:gd name="connsiteX32" fmla="*/ 136672 w 1409022"/>
              <a:gd name="connsiteY32" fmla="*/ 1220285 h 2463348"/>
              <a:gd name="connsiteX33" fmla="*/ 81353 w 1409022"/>
              <a:gd name="connsiteY33" fmla="*/ 1041310 h 2463348"/>
              <a:gd name="connsiteX34" fmla="*/ 35795 w 1409022"/>
              <a:gd name="connsiteY34" fmla="*/ 787491 h 2463348"/>
              <a:gd name="connsiteX35" fmla="*/ 19525 w 1409022"/>
              <a:gd name="connsiteY35" fmla="*/ 543434 h 2463348"/>
              <a:gd name="connsiteX36" fmla="*/ 13017 w 1409022"/>
              <a:gd name="connsiteY36" fmla="*/ 273344 h 2463348"/>
              <a:gd name="connsiteX37" fmla="*/ 0 w 1409022"/>
              <a:gd name="connsiteY37" fmla="*/ 3254 h 2463348"/>
              <a:gd name="connsiteX0" fmla="*/ 0 w 1409022"/>
              <a:gd name="connsiteY0" fmla="*/ 3254 h 2463348"/>
              <a:gd name="connsiteX1" fmla="*/ 107385 w 1409022"/>
              <a:gd name="connsiteY1" fmla="*/ 0 h 2463348"/>
              <a:gd name="connsiteX2" fmla="*/ 139926 w 1409022"/>
              <a:gd name="connsiteY2" fmla="*/ 520655 h 2463348"/>
              <a:gd name="connsiteX3" fmla="*/ 133418 w 1409022"/>
              <a:gd name="connsiteY3" fmla="*/ 741933 h 2463348"/>
              <a:gd name="connsiteX4" fmla="*/ 162705 w 1409022"/>
              <a:gd name="connsiteY4" fmla="*/ 907892 h 2463348"/>
              <a:gd name="connsiteX5" fmla="*/ 201754 w 1409022"/>
              <a:gd name="connsiteY5" fmla="*/ 1080359 h 2463348"/>
              <a:gd name="connsiteX6" fmla="*/ 393745 w 1409022"/>
              <a:gd name="connsiteY6" fmla="*/ 1643317 h 2463348"/>
              <a:gd name="connsiteX7" fmla="*/ 706138 w 1409022"/>
              <a:gd name="connsiteY7" fmla="*/ 1487120 h 2463348"/>
              <a:gd name="connsiteX8" fmla="*/ 904638 w 1409022"/>
              <a:gd name="connsiteY8" fmla="*/ 1366719 h 2463348"/>
              <a:gd name="connsiteX9" fmla="*/ 1028294 w 1409022"/>
              <a:gd name="connsiteY9" fmla="*/ 1282113 h 2463348"/>
              <a:gd name="connsiteX10" fmla="*/ 1054326 w 1409022"/>
              <a:gd name="connsiteY10" fmla="*/ 1269096 h 2463348"/>
              <a:gd name="connsiteX11" fmla="*/ 1171474 w 1409022"/>
              <a:gd name="connsiteY11" fmla="*/ 1187744 h 2463348"/>
              <a:gd name="connsiteX12" fmla="*/ 1291875 w 1409022"/>
              <a:gd name="connsiteY12" fmla="*/ 1103138 h 2463348"/>
              <a:gd name="connsiteX13" fmla="*/ 1396006 w 1409022"/>
              <a:gd name="connsiteY13" fmla="*/ 1086867 h 2463348"/>
              <a:gd name="connsiteX14" fmla="*/ 1409022 w 1409022"/>
              <a:gd name="connsiteY14" fmla="*/ 1187744 h 2463348"/>
              <a:gd name="connsiteX15" fmla="*/ 1301637 w 1409022"/>
              <a:gd name="connsiteY15" fmla="*/ 1207268 h 2463348"/>
              <a:gd name="connsiteX16" fmla="*/ 1031548 w 1409022"/>
              <a:gd name="connsiteY16" fmla="*/ 1399260 h 2463348"/>
              <a:gd name="connsiteX17" fmla="*/ 803761 w 1409022"/>
              <a:gd name="connsiteY17" fmla="*/ 1542440 h 2463348"/>
              <a:gd name="connsiteX18" fmla="*/ 706138 w 1409022"/>
              <a:gd name="connsiteY18" fmla="*/ 1604268 h 2463348"/>
              <a:gd name="connsiteX19" fmla="*/ 406762 w 1409022"/>
              <a:gd name="connsiteY19" fmla="*/ 1750702 h 2463348"/>
              <a:gd name="connsiteX20" fmla="*/ 514147 w 1409022"/>
              <a:gd name="connsiteY20" fmla="*/ 1871103 h 2463348"/>
              <a:gd name="connsiteX21" fmla="*/ 683360 w 1409022"/>
              <a:gd name="connsiteY21" fmla="*/ 2024046 h 2463348"/>
              <a:gd name="connsiteX22" fmla="*/ 842810 w 1409022"/>
              <a:gd name="connsiteY22" fmla="*/ 2206275 h 2463348"/>
              <a:gd name="connsiteX23" fmla="*/ 911146 w 1409022"/>
              <a:gd name="connsiteY23" fmla="*/ 2307152 h 2463348"/>
              <a:gd name="connsiteX24" fmla="*/ 764712 w 1409022"/>
              <a:gd name="connsiteY24" fmla="*/ 2463348 h 2463348"/>
              <a:gd name="connsiteX25" fmla="*/ 686614 w 1409022"/>
              <a:gd name="connsiteY25" fmla="*/ 2385250 h 2463348"/>
              <a:gd name="connsiteX26" fmla="*/ 774474 w 1409022"/>
              <a:gd name="connsiteY26" fmla="*/ 2290881 h 2463348"/>
              <a:gd name="connsiteX27" fmla="*/ 686614 w 1409022"/>
              <a:gd name="connsiteY27" fmla="*/ 2176988 h 2463348"/>
              <a:gd name="connsiteX28" fmla="*/ 501131 w 1409022"/>
              <a:gd name="connsiteY28" fmla="*/ 1981743 h 2463348"/>
              <a:gd name="connsiteX29" fmla="*/ 367713 w 1409022"/>
              <a:gd name="connsiteY29" fmla="*/ 1835308 h 2463348"/>
              <a:gd name="connsiteX30" fmla="*/ 296123 w 1409022"/>
              <a:gd name="connsiteY30" fmla="*/ 1627046 h 2463348"/>
              <a:gd name="connsiteX31" fmla="*/ 237549 w 1409022"/>
              <a:gd name="connsiteY31" fmla="*/ 1461088 h 2463348"/>
              <a:gd name="connsiteX32" fmla="*/ 136672 w 1409022"/>
              <a:gd name="connsiteY32" fmla="*/ 1220285 h 2463348"/>
              <a:gd name="connsiteX33" fmla="*/ 81353 w 1409022"/>
              <a:gd name="connsiteY33" fmla="*/ 1041310 h 2463348"/>
              <a:gd name="connsiteX34" fmla="*/ 35795 w 1409022"/>
              <a:gd name="connsiteY34" fmla="*/ 787491 h 2463348"/>
              <a:gd name="connsiteX35" fmla="*/ 19525 w 1409022"/>
              <a:gd name="connsiteY35" fmla="*/ 543434 h 2463348"/>
              <a:gd name="connsiteX36" fmla="*/ 13017 w 1409022"/>
              <a:gd name="connsiteY36" fmla="*/ 273344 h 2463348"/>
              <a:gd name="connsiteX37" fmla="*/ 0 w 1409022"/>
              <a:gd name="connsiteY37" fmla="*/ 3254 h 2463348"/>
              <a:gd name="connsiteX0" fmla="*/ 0 w 1409022"/>
              <a:gd name="connsiteY0" fmla="*/ 3254 h 2463348"/>
              <a:gd name="connsiteX1" fmla="*/ 107385 w 1409022"/>
              <a:gd name="connsiteY1" fmla="*/ 0 h 2463348"/>
              <a:gd name="connsiteX2" fmla="*/ 139926 w 1409022"/>
              <a:gd name="connsiteY2" fmla="*/ 520655 h 2463348"/>
              <a:gd name="connsiteX3" fmla="*/ 133418 w 1409022"/>
              <a:gd name="connsiteY3" fmla="*/ 741933 h 2463348"/>
              <a:gd name="connsiteX4" fmla="*/ 162705 w 1409022"/>
              <a:gd name="connsiteY4" fmla="*/ 907892 h 2463348"/>
              <a:gd name="connsiteX5" fmla="*/ 201754 w 1409022"/>
              <a:gd name="connsiteY5" fmla="*/ 1080359 h 2463348"/>
              <a:gd name="connsiteX6" fmla="*/ 393745 w 1409022"/>
              <a:gd name="connsiteY6" fmla="*/ 1643317 h 2463348"/>
              <a:gd name="connsiteX7" fmla="*/ 706138 w 1409022"/>
              <a:gd name="connsiteY7" fmla="*/ 1487120 h 2463348"/>
              <a:gd name="connsiteX8" fmla="*/ 904638 w 1409022"/>
              <a:gd name="connsiteY8" fmla="*/ 1366719 h 2463348"/>
              <a:gd name="connsiteX9" fmla="*/ 1028294 w 1409022"/>
              <a:gd name="connsiteY9" fmla="*/ 1282113 h 2463348"/>
              <a:gd name="connsiteX10" fmla="*/ 1054326 w 1409022"/>
              <a:gd name="connsiteY10" fmla="*/ 1269096 h 2463348"/>
              <a:gd name="connsiteX11" fmla="*/ 1171474 w 1409022"/>
              <a:gd name="connsiteY11" fmla="*/ 1187744 h 2463348"/>
              <a:gd name="connsiteX12" fmla="*/ 1291875 w 1409022"/>
              <a:gd name="connsiteY12" fmla="*/ 1103138 h 2463348"/>
              <a:gd name="connsiteX13" fmla="*/ 1396006 w 1409022"/>
              <a:gd name="connsiteY13" fmla="*/ 1086867 h 2463348"/>
              <a:gd name="connsiteX14" fmla="*/ 1409022 w 1409022"/>
              <a:gd name="connsiteY14" fmla="*/ 1187744 h 2463348"/>
              <a:gd name="connsiteX15" fmla="*/ 1301637 w 1409022"/>
              <a:gd name="connsiteY15" fmla="*/ 1207268 h 2463348"/>
              <a:gd name="connsiteX16" fmla="*/ 1031548 w 1409022"/>
              <a:gd name="connsiteY16" fmla="*/ 1399260 h 2463348"/>
              <a:gd name="connsiteX17" fmla="*/ 803761 w 1409022"/>
              <a:gd name="connsiteY17" fmla="*/ 1542440 h 2463348"/>
              <a:gd name="connsiteX18" fmla="*/ 706138 w 1409022"/>
              <a:gd name="connsiteY18" fmla="*/ 1604268 h 2463348"/>
              <a:gd name="connsiteX19" fmla="*/ 406762 w 1409022"/>
              <a:gd name="connsiteY19" fmla="*/ 1750702 h 2463348"/>
              <a:gd name="connsiteX20" fmla="*/ 514147 w 1409022"/>
              <a:gd name="connsiteY20" fmla="*/ 1871103 h 2463348"/>
              <a:gd name="connsiteX21" fmla="*/ 683360 w 1409022"/>
              <a:gd name="connsiteY21" fmla="*/ 2024046 h 2463348"/>
              <a:gd name="connsiteX22" fmla="*/ 842810 w 1409022"/>
              <a:gd name="connsiteY22" fmla="*/ 2206275 h 2463348"/>
              <a:gd name="connsiteX23" fmla="*/ 911146 w 1409022"/>
              <a:gd name="connsiteY23" fmla="*/ 2307152 h 2463348"/>
              <a:gd name="connsiteX24" fmla="*/ 764712 w 1409022"/>
              <a:gd name="connsiteY24" fmla="*/ 2463348 h 2463348"/>
              <a:gd name="connsiteX25" fmla="*/ 686614 w 1409022"/>
              <a:gd name="connsiteY25" fmla="*/ 2385250 h 2463348"/>
              <a:gd name="connsiteX26" fmla="*/ 797253 w 1409022"/>
              <a:gd name="connsiteY26" fmla="*/ 2290881 h 2463348"/>
              <a:gd name="connsiteX27" fmla="*/ 686614 w 1409022"/>
              <a:gd name="connsiteY27" fmla="*/ 2176988 h 2463348"/>
              <a:gd name="connsiteX28" fmla="*/ 501131 w 1409022"/>
              <a:gd name="connsiteY28" fmla="*/ 1981743 h 2463348"/>
              <a:gd name="connsiteX29" fmla="*/ 367713 w 1409022"/>
              <a:gd name="connsiteY29" fmla="*/ 1835308 h 2463348"/>
              <a:gd name="connsiteX30" fmla="*/ 296123 w 1409022"/>
              <a:gd name="connsiteY30" fmla="*/ 1627046 h 2463348"/>
              <a:gd name="connsiteX31" fmla="*/ 237549 w 1409022"/>
              <a:gd name="connsiteY31" fmla="*/ 1461088 h 2463348"/>
              <a:gd name="connsiteX32" fmla="*/ 136672 w 1409022"/>
              <a:gd name="connsiteY32" fmla="*/ 1220285 h 2463348"/>
              <a:gd name="connsiteX33" fmla="*/ 81353 w 1409022"/>
              <a:gd name="connsiteY33" fmla="*/ 1041310 h 2463348"/>
              <a:gd name="connsiteX34" fmla="*/ 35795 w 1409022"/>
              <a:gd name="connsiteY34" fmla="*/ 787491 h 2463348"/>
              <a:gd name="connsiteX35" fmla="*/ 19525 w 1409022"/>
              <a:gd name="connsiteY35" fmla="*/ 543434 h 2463348"/>
              <a:gd name="connsiteX36" fmla="*/ 13017 w 1409022"/>
              <a:gd name="connsiteY36" fmla="*/ 273344 h 2463348"/>
              <a:gd name="connsiteX37" fmla="*/ 0 w 1409022"/>
              <a:gd name="connsiteY37" fmla="*/ 3254 h 2463348"/>
              <a:gd name="connsiteX0" fmla="*/ 0 w 1409022"/>
              <a:gd name="connsiteY0" fmla="*/ 3254 h 2463348"/>
              <a:gd name="connsiteX1" fmla="*/ 107385 w 1409022"/>
              <a:gd name="connsiteY1" fmla="*/ 0 h 2463348"/>
              <a:gd name="connsiteX2" fmla="*/ 139926 w 1409022"/>
              <a:gd name="connsiteY2" fmla="*/ 520655 h 2463348"/>
              <a:gd name="connsiteX3" fmla="*/ 133418 w 1409022"/>
              <a:gd name="connsiteY3" fmla="*/ 741933 h 2463348"/>
              <a:gd name="connsiteX4" fmla="*/ 162705 w 1409022"/>
              <a:gd name="connsiteY4" fmla="*/ 907892 h 2463348"/>
              <a:gd name="connsiteX5" fmla="*/ 201754 w 1409022"/>
              <a:gd name="connsiteY5" fmla="*/ 1080359 h 2463348"/>
              <a:gd name="connsiteX6" fmla="*/ 393745 w 1409022"/>
              <a:gd name="connsiteY6" fmla="*/ 1643317 h 2463348"/>
              <a:gd name="connsiteX7" fmla="*/ 706138 w 1409022"/>
              <a:gd name="connsiteY7" fmla="*/ 1487120 h 2463348"/>
              <a:gd name="connsiteX8" fmla="*/ 904638 w 1409022"/>
              <a:gd name="connsiteY8" fmla="*/ 1366719 h 2463348"/>
              <a:gd name="connsiteX9" fmla="*/ 1028294 w 1409022"/>
              <a:gd name="connsiteY9" fmla="*/ 1282113 h 2463348"/>
              <a:gd name="connsiteX10" fmla="*/ 1054326 w 1409022"/>
              <a:gd name="connsiteY10" fmla="*/ 1269096 h 2463348"/>
              <a:gd name="connsiteX11" fmla="*/ 1171474 w 1409022"/>
              <a:gd name="connsiteY11" fmla="*/ 1187744 h 2463348"/>
              <a:gd name="connsiteX12" fmla="*/ 1291875 w 1409022"/>
              <a:gd name="connsiteY12" fmla="*/ 1103138 h 2463348"/>
              <a:gd name="connsiteX13" fmla="*/ 1396006 w 1409022"/>
              <a:gd name="connsiteY13" fmla="*/ 1086867 h 2463348"/>
              <a:gd name="connsiteX14" fmla="*/ 1409022 w 1409022"/>
              <a:gd name="connsiteY14" fmla="*/ 1187744 h 2463348"/>
              <a:gd name="connsiteX15" fmla="*/ 1301637 w 1409022"/>
              <a:gd name="connsiteY15" fmla="*/ 1207268 h 2463348"/>
              <a:gd name="connsiteX16" fmla="*/ 1031548 w 1409022"/>
              <a:gd name="connsiteY16" fmla="*/ 1399260 h 2463348"/>
              <a:gd name="connsiteX17" fmla="*/ 803761 w 1409022"/>
              <a:gd name="connsiteY17" fmla="*/ 1542440 h 2463348"/>
              <a:gd name="connsiteX18" fmla="*/ 706138 w 1409022"/>
              <a:gd name="connsiteY18" fmla="*/ 1604268 h 2463348"/>
              <a:gd name="connsiteX19" fmla="*/ 406762 w 1409022"/>
              <a:gd name="connsiteY19" fmla="*/ 1750702 h 2463348"/>
              <a:gd name="connsiteX20" fmla="*/ 514147 w 1409022"/>
              <a:gd name="connsiteY20" fmla="*/ 1871103 h 2463348"/>
              <a:gd name="connsiteX21" fmla="*/ 683360 w 1409022"/>
              <a:gd name="connsiteY21" fmla="*/ 2024046 h 2463348"/>
              <a:gd name="connsiteX22" fmla="*/ 842810 w 1409022"/>
              <a:gd name="connsiteY22" fmla="*/ 2206275 h 2463348"/>
              <a:gd name="connsiteX23" fmla="*/ 911146 w 1409022"/>
              <a:gd name="connsiteY23" fmla="*/ 2307152 h 2463348"/>
              <a:gd name="connsiteX24" fmla="*/ 764712 w 1409022"/>
              <a:gd name="connsiteY24" fmla="*/ 2463348 h 2463348"/>
              <a:gd name="connsiteX25" fmla="*/ 699630 w 1409022"/>
              <a:gd name="connsiteY25" fmla="*/ 2398266 h 2463348"/>
              <a:gd name="connsiteX26" fmla="*/ 797253 w 1409022"/>
              <a:gd name="connsiteY26" fmla="*/ 2290881 h 2463348"/>
              <a:gd name="connsiteX27" fmla="*/ 686614 w 1409022"/>
              <a:gd name="connsiteY27" fmla="*/ 2176988 h 2463348"/>
              <a:gd name="connsiteX28" fmla="*/ 501131 w 1409022"/>
              <a:gd name="connsiteY28" fmla="*/ 1981743 h 2463348"/>
              <a:gd name="connsiteX29" fmla="*/ 367713 w 1409022"/>
              <a:gd name="connsiteY29" fmla="*/ 1835308 h 2463348"/>
              <a:gd name="connsiteX30" fmla="*/ 296123 w 1409022"/>
              <a:gd name="connsiteY30" fmla="*/ 1627046 h 2463348"/>
              <a:gd name="connsiteX31" fmla="*/ 237549 w 1409022"/>
              <a:gd name="connsiteY31" fmla="*/ 1461088 h 2463348"/>
              <a:gd name="connsiteX32" fmla="*/ 136672 w 1409022"/>
              <a:gd name="connsiteY32" fmla="*/ 1220285 h 2463348"/>
              <a:gd name="connsiteX33" fmla="*/ 81353 w 1409022"/>
              <a:gd name="connsiteY33" fmla="*/ 1041310 h 2463348"/>
              <a:gd name="connsiteX34" fmla="*/ 35795 w 1409022"/>
              <a:gd name="connsiteY34" fmla="*/ 787491 h 2463348"/>
              <a:gd name="connsiteX35" fmla="*/ 19525 w 1409022"/>
              <a:gd name="connsiteY35" fmla="*/ 543434 h 2463348"/>
              <a:gd name="connsiteX36" fmla="*/ 13017 w 1409022"/>
              <a:gd name="connsiteY36" fmla="*/ 273344 h 2463348"/>
              <a:gd name="connsiteX37" fmla="*/ 0 w 1409022"/>
              <a:gd name="connsiteY37" fmla="*/ 3254 h 2463348"/>
              <a:gd name="connsiteX0" fmla="*/ 0 w 1409022"/>
              <a:gd name="connsiteY0" fmla="*/ 3254 h 2463348"/>
              <a:gd name="connsiteX1" fmla="*/ 107385 w 1409022"/>
              <a:gd name="connsiteY1" fmla="*/ 0 h 2463348"/>
              <a:gd name="connsiteX2" fmla="*/ 139926 w 1409022"/>
              <a:gd name="connsiteY2" fmla="*/ 520655 h 2463348"/>
              <a:gd name="connsiteX3" fmla="*/ 133418 w 1409022"/>
              <a:gd name="connsiteY3" fmla="*/ 741933 h 2463348"/>
              <a:gd name="connsiteX4" fmla="*/ 162705 w 1409022"/>
              <a:gd name="connsiteY4" fmla="*/ 907892 h 2463348"/>
              <a:gd name="connsiteX5" fmla="*/ 201754 w 1409022"/>
              <a:gd name="connsiteY5" fmla="*/ 1080359 h 2463348"/>
              <a:gd name="connsiteX6" fmla="*/ 393745 w 1409022"/>
              <a:gd name="connsiteY6" fmla="*/ 1643317 h 2463348"/>
              <a:gd name="connsiteX7" fmla="*/ 706138 w 1409022"/>
              <a:gd name="connsiteY7" fmla="*/ 1487120 h 2463348"/>
              <a:gd name="connsiteX8" fmla="*/ 904638 w 1409022"/>
              <a:gd name="connsiteY8" fmla="*/ 1366719 h 2463348"/>
              <a:gd name="connsiteX9" fmla="*/ 1028294 w 1409022"/>
              <a:gd name="connsiteY9" fmla="*/ 1282113 h 2463348"/>
              <a:gd name="connsiteX10" fmla="*/ 1054326 w 1409022"/>
              <a:gd name="connsiteY10" fmla="*/ 1269096 h 2463348"/>
              <a:gd name="connsiteX11" fmla="*/ 1171474 w 1409022"/>
              <a:gd name="connsiteY11" fmla="*/ 1187744 h 2463348"/>
              <a:gd name="connsiteX12" fmla="*/ 1291875 w 1409022"/>
              <a:gd name="connsiteY12" fmla="*/ 1103138 h 2463348"/>
              <a:gd name="connsiteX13" fmla="*/ 1396006 w 1409022"/>
              <a:gd name="connsiteY13" fmla="*/ 1086867 h 2463348"/>
              <a:gd name="connsiteX14" fmla="*/ 1409022 w 1409022"/>
              <a:gd name="connsiteY14" fmla="*/ 1187744 h 2463348"/>
              <a:gd name="connsiteX15" fmla="*/ 1301637 w 1409022"/>
              <a:gd name="connsiteY15" fmla="*/ 1207268 h 2463348"/>
              <a:gd name="connsiteX16" fmla="*/ 1031548 w 1409022"/>
              <a:gd name="connsiteY16" fmla="*/ 1399260 h 2463348"/>
              <a:gd name="connsiteX17" fmla="*/ 803761 w 1409022"/>
              <a:gd name="connsiteY17" fmla="*/ 1542440 h 2463348"/>
              <a:gd name="connsiteX18" fmla="*/ 706138 w 1409022"/>
              <a:gd name="connsiteY18" fmla="*/ 1604268 h 2463348"/>
              <a:gd name="connsiteX19" fmla="*/ 406762 w 1409022"/>
              <a:gd name="connsiteY19" fmla="*/ 1750702 h 2463348"/>
              <a:gd name="connsiteX20" fmla="*/ 514147 w 1409022"/>
              <a:gd name="connsiteY20" fmla="*/ 1871103 h 2463348"/>
              <a:gd name="connsiteX21" fmla="*/ 683360 w 1409022"/>
              <a:gd name="connsiteY21" fmla="*/ 2024046 h 2463348"/>
              <a:gd name="connsiteX22" fmla="*/ 842810 w 1409022"/>
              <a:gd name="connsiteY22" fmla="*/ 2206275 h 2463348"/>
              <a:gd name="connsiteX23" fmla="*/ 920909 w 1409022"/>
              <a:gd name="connsiteY23" fmla="*/ 2277865 h 2463348"/>
              <a:gd name="connsiteX24" fmla="*/ 764712 w 1409022"/>
              <a:gd name="connsiteY24" fmla="*/ 2463348 h 2463348"/>
              <a:gd name="connsiteX25" fmla="*/ 699630 w 1409022"/>
              <a:gd name="connsiteY25" fmla="*/ 2398266 h 2463348"/>
              <a:gd name="connsiteX26" fmla="*/ 797253 w 1409022"/>
              <a:gd name="connsiteY26" fmla="*/ 2290881 h 2463348"/>
              <a:gd name="connsiteX27" fmla="*/ 686614 w 1409022"/>
              <a:gd name="connsiteY27" fmla="*/ 2176988 h 2463348"/>
              <a:gd name="connsiteX28" fmla="*/ 501131 w 1409022"/>
              <a:gd name="connsiteY28" fmla="*/ 1981743 h 2463348"/>
              <a:gd name="connsiteX29" fmla="*/ 367713 w 1409022"/>
              <a:gd name="connsiteY29" fmla="*/ 1835308 h 2463348"/>
              <a:gd name="connsiteX30" fmla="*/ 296123 w 1409022"/>
              <a:gd name="connsiteY30" fmla="*/ 1627046 h 2463348"/>
              <a:gd name="connsiteX31" fmla="*/ 237549 w 1409022"/>
              <a:gd name="connsiteY31" fmla="*/ 1461088 h 2463348"/>
              <a:gd name="connsiteX32" fmla="*/ 136672 w 1409022"/>
              <a:gd name="connsiteY32" fmla="*/ 1220285 h 2463348"/>
              <a:gd name="connsiteX33" fmla="*/ 81353 w 1409022"/>
              <a:gd name="connsiteY33" fmla="*/ 1041310 h 2463348"/>
              <a:gd name="connsiteX34" fmla="*/ 35795 w 1409022"/>
              <a:gd name="connsiteY34" fmla="*/ 787491 h 2463348"/>
              <a:gd name="connsiteX35" fmla="*/ 19525 w 1409022"/>
              <a:gd name="connsiteY35" fmla="*/ 543434 h 2463348"/>
              <a:gd name="connsiteX36" fmla="*/ 13017 w 1409022"/>
              <a:gd name="connsiteY36" fmla="*/ 273344 h 2463348"/>
              <a:gd name="connsiteX37" fmla="*/ 0 w 1409022"/>
              <a:gd name="connsiteY37" fmla="*/ 3254 h 2463348"/>
              <a:gd name="connsiteX0" fmla="*/ 0 w 1409022"/>
              <a:gd name="connsiteY0" fmla="*/ 3254 h 2463348"/>
              <a:gd name="connsiteX1" fmla="*/ 107385 w 1409022"/>
              <a:gd name="connsiteY1" fmla="*/ 0 h 2463348"/>
              <a:gd name="connsiteX2" fmla="*/ 123656 w 1409022"/>
              <a:gd name="connsiteY2" fmla="*/ 504384 h 2463348"/>
              <a:gd name="connsiteX3" fmla="*/ 133418 w 1409022"/>
              <a:gd name="connsiteY3" fmla="*/ 741933 h 2463348"/>
              <a:gd name="connsiteX4" fmla="*/ 162705 w 1409022"/>
              <a:gd name="connsiteY4" fmla="*/ 907892 h 2463348"/>
              <a:gd name="connsiteX5" fmla="*/ 201754 w 1409022"/>
              <a:gd name="connsiteY5" fmla="*/ 1080359 h 2463348"/>
              <a:gd name="connsiteX6" fmla="*/ 393745 w 1409022"/>
              <a:gd name="connsiteY6" fmla="*/ 1643317 h 2463348"/>
              <a:gd name="connsiteX7" fmla="*/ 706138 w 1409022"/>
              <a:gd name="connsiteY7" fmla="*/ 1487120 h 2463348"/>
              <a:gd name="connsiteX8" fmla="*/ 904638 w 1409022"/>
              <a:gd name="connsiteY8" fmla="*/ 1366719 h 2463348"/>
              <a:gd name="connsiteX9" fmla="*/ 1028294 w 1409022"/>
              <a:gd name="connsiteY9" fmla="*/ 1282113 h 2463348"/>
              <a:gd name="connsiteX10" fmla="*/ 1054326 w 1409022"/>
              <a:gd name="connsiteY10" fmla="*/ 1269096 h 2463348"/>
              <a:gd name="connsiteX11" fmla="*/ 1171474 w 1409022"/>
              <a:gd name="connsiteY11" fmla="*/ 1187744 h 2463348"/>
              <a:gd name="connsiteX12" fmla="*/ 1291875 w 1409022"/>
              <a:gd name="connsiteY12" fmla="*/ 1103138 h 2463348"/>
              <a:gd name="connsiteX13" fmla="*/ 1396006 w 1409022"/>
              <a:gd name="connsiteY13" fmla="*/ 1086867 h 2463348"/>
              <a:gd name="connsiteX14" fmla="*/ 1409022 w 1409022"/>
              <a:gd name="connsiteY14" fmla="*/ 1187744 h 2463348"/>
              <a:gd name="connsiteX15" fmla="*/ 1301637 w 1409022"/>
              <a:gd name="connsiteY15" fmla="*/ 1207268 h 2463348"/>
              <a:gd name="connsiteX16" fmla="*/ 1031548 w 1409022"/>
              <a:gd name="connsiteY16" fmla="*/ 1399260 h 2463348"/>
              <a:gd name="connsiteX17" fmla="*/ 803761 w 1409022"/>
              <a:gd name="connsiteY17" fmla="*/ 1542440 h 2463348"/>
              <a:gd name="connsiteX18" fmla="*/ 706138 w 1409022"/>
              <a:gd name="connsiteY18" fmla="*/ 1604268 h 2463348"/>
              <a:gd name="connsiteX19" fmla="*/ 406762 w 1409022"/>
              <a:gd name="connsiteY19" fmla="*/ 1750702 h 2463348"/>
              <a:gd name="connsiteX20" fmla="*/ 514147 w 1409022"/>
              <a:gd name="connsiteY20" fmla="*/ 1871103 h 2463348"/>
              <a:gd name="connsiteX21" fmla="*/ 683360 w 1409022"/>
              <a:gd name="connsiteY21" fmla="*/ 2024046 h 2463348"/>
              <a:gd name="connsiteX22" fmla="*/ 842810 w 1409022"/>
              <a:gd name="connsiteY22" fmla="*/ 2206275 h 2463348"/>
              <a:gd name="connsiteX23" fmla="*/ 920909 w 1409022"/>
              <a:gd name="connsiteY23" fmla="*/ 2277865 h 2463348"/>
              <a:gd name="connsiteX24" fmla="*/ 764712 w 1409022"/>
              <a:gd name="connsiteY24" fmla="*/ 2463348 h 2463348"/>
              <a:gd name="connsiteX25" fmla="*/ 699630 w 1409022"/>
              <a:gd name="connsiteY25" fmla="*/ 2398266 h 2463348"/>
              <a:gd name="connsiteX26" fmla="*/ 797253 w 1409022"/>
              <a:gd name="connsiteY26" fmla="*/ 2290881 h 2463348"/>
              <a:gd name="connsiteX27" fmla="*/ 686614 w 1409022"/>
              <a:gd name="connsiteY27" fmla="*/ 2176988 h 2463348"/>
              <a:gd name="connsiteX28" fmla="*/ 501131 w 1409022"/>
              <a:gd name="connsiteY28" fmla="*/ 1981743 h 2463348"/>
              <a:gd name="connsiteX29" fmla="*/ 367713 w 1409022"/>
              <a:gd name="connsiteY29" fmla="*/ 1835308 h 2463348"/>
              <a:gd name="connsiteX30" fmla="*/ 296123 w 1409022"/>
              <a:gd name="connsiteY30" fmla="*/ 1627046 h 2463348"/>
              <a:gd name="connsiteX31" fmla="*/ 237549 w 1409022"/>
              <a:gd name="connsiteY31" fmla="*/ 1461088 h 2463348"/>
              <a:gd name="connsiteX32" fmla="*/ 136672 w 1409022"/>
              <a:gd name="connsiteY32" fmla="*/ 1220285 h 2463348"/>
              <a:gd name="connsiteX33" fmla="*/ 81353 w 1409022"/>
              <a:gd name="connsiteY33" fmla="*/ 1041310 h 2463348"/>
              <a:gd name="connsiteX34" fmla="*/ 35795 w 1409022"/>
              <a:gd name="connsiteY34" fmla="*/ 787491 h 2463348"/>
              <a:gd name="connsiteX35" fmla="*/ 19525 w 1409022"/>
              <a:gd name="connsiteY35" fmla="*/ 543434 h 2463348"/>
              <a:gd name="connsiteX36" fmla="*/ 13017 w 1409022"/>
              <a:gd name="connsiteY36" fmla="*/ 273344 h 2463348"/>
              <a:gd name="connsiteX37" fmla="*/ 0 w 1409022"/>
              <a:gd name="connsiteY37" fmla="*/ 3254 h 2463348"/>
              <a:gd name="connsiteX0" fmla="*/ 0 w 1409022"/>
              <a:gd name="connsiteY0" fmla="*/ 3254 h 2463348"/>
              <a:gd name="connsiteX1" fmla="*/ 107385 w 1409022"/>
              <a:gd name="connsiteY1" fmla="*/ 0 h 2463348"/>
              <a:gd name="connsiteX2" fmla="*/ 123656 w 1409022"/>
              <a:gd name="connsiteY2" fmla="*/ 504384 h 2463348"/>
              <a:gd name="connsiteX3" fmla="*/ 133418 w 1409022"/>
              <a:gd name="connsiteY3" fmla="*/ 741933 h 2463348"/>
              <a:gd name="connsiteX4" fmla="*/ 162705 w 1409022"/>
              <a:gd name="connsiteY4" fmla="*/ 907892 h 2463348"/>
              <a:gd name="connsiteX5" fmla="*/ 201754 w 1409022"/>
              <a:gd name="connsiteY5" fmla="*/ 1080359 h 2463348"/>
              <a:gd name="connsiteX6" fmla="*/ 393745 w 1409022"/>
              <a:gd name="connsiteY6" fmla="*/ 1643317 h 2463348"/>
              <a:gd name="connsiteX7" fmla="*/ 706138 w 1409022"/>
              <a:gd name="connsiteY7" fmla="*/ 1487120 h 2463348"/>
              <a:gd name="connsiteX8" fmla="*/ 904638 w 1409022"/>
              <a:gd name="connsiteY8" fmla="*/ 1366719 h 2463348"/>
              <a:gd name="connsiteX9" fmla="*/ 1028294 w 1409022"/>
              <a:gd name="connsiteY9" fmla="*/ 1282113 h 2463348"/>
              <a:gd name="connsiteX10" fmla="*/ 1054326 w 1409022"/>
              <a:gd name="connsiteY10" fmla="*/ 1269096 h 2463348"/>
              <a:gd name="connsiteX11" fmla="*/ 1171474 w 1409022"/>
              <a:gd name="connsiteY11" fmla="*/ 1187744 h 2463348"/>
              <a:gd name="connsiteX12" fmla="*/ 1291875 w 1409022"/>
              <a:gd name="connsiteY12" fmla="*/ 1103138 h 2463348"/>
              <a:gd name="connsiteX13" fmla="*/ 1396006 w 1409022"/>
              <a:gd name="connsiteY13" fmla="*/ 1086867 h 2463348"/>
              <a:gd name="connsiteX14" fmla="*/ 1409022 w 1409022"/>
              <a:gd name="connsiteY14" fmla="*/ 1187744 h 2463348"/>
              <a:gd name="connsiteX15" fmla="*/ 1301637 w 1409022"/>
              <a:gd name="connsiteY15" fmla="*/ 1207268 h 2463348"/>
              <a:gd name="connsiteX16" fmla="*/ 1031548 w 1409022"/>
              <a:gd name="connsiteY16" fmla="*/ 1399260 h 2463348"/>
              <a:gd name="connsiteX17" fmla="*/ 803761 w 1409022"/>
              <a:gd name="connsiteY17" fmla="*/ 1542440 h 2463348"/>
              <a:gd name="connsiteX18" fmla="*/ 706138 w 1409022"/>
              <a:gd name="connsiteY18" fmla="*/ 1604268 h 2463348"/>
              <a:gd name="connsiteX19" fmla="*/ 406762 w 1409022"/>
              <a:gd name="connsiteY19" fmla="*/ 1750702 h 2463348"/>
              <a:gd name="connsiteX20" fmla="*/ 514147 w 1409022"/>
              <a:gd name="connsiteY20" fmla="*/ 1871103 h 2463348"/>
              <a:gd name="connsiteX21" fmla="*/ 683360 w 1409022"/>
              <a:gd name="connsiteY21" fmla="*/ 2024046 h 2463348"/>
              <a:gd name="connsiteX22" fmla="*/ 842810 w 1409022"/>
              <a:gd name="connsiteY22" fmla="*/ 2206275 h 2463348"/>
              <a:gd name="connsiteX23" fmla="*/ 920909 w 1409022"/>
              <a:gd name="connsiteY23" fmla="*/ 2277865 h 2463348"/>
              <a:gd name="connsiteX24" fmla="*/ 764712 w 1409022"/>
              <a:gd name="connsiteY24" fmla="*/ 2463348 h 2463348"/>
              <a:gd name="connsiteX25" fmla="*/ 699630 w 1409022"/>
              <a:gd name="connsiteY25" fmla="*/ 2398266 h 2463348"/>
              <a:gd name="connsiteX26" fmla="*/ 797253 w 1409022"/>
              <a:gd name="connsiteY26" fmla="*/ 2290881 h 2463348"/>
              <a:gd name="connsiteX27" fmla="*/ 686614 w 1409022"/>
              <a:gd name="connsiteY27" fmla="*/ 2176988 h 2463348"/>
              <a:gd name="connsiteX28" fmla="*/ 501131 w 1409022"/>
              <a:gd name="connsiteY28" fmla="*/ 1981743 h 2463348"/>
              <a:gd name="connsiteX29" fmla="*/ 367713 w 1409022"/>
              <a:gd name="connsiteY29" fmla="*/ 1835308 h 2463348"/>
              <a:gd name="connsiteX30" fmla="*/ 296123 w 1409022"/>
              <a:gd name="connsiteY30" fmla="*/ 1627046 h 2463348"/>
              <a:gd name="connsiteX31" fmla="*/ 237549 w 1409022"/>
              <a:gd name="connsiteY31" fmla="*/ 1461088 h 2463348"/>
              <a:gd name="connsiteX32" fmla="*/ 136672 w 1409022"/>
              <a:gd name="connsiteY32" fmla="*/ 1220285 h 2463348"/>
              <a:gd name="connsiteX33" fmla="*/ 81353 w 1409022"/>
              <a:gd name="connsiteY33" fmla="*/ 1041310 h 2463348"/>
              <a:gd name="connsiteX34" fmla="*/ 35795 w 1409022"/>
              <a:gd name="connsiteY34" fmla="*/ 787491 h 2463348"/>
              <a:gd name="connsiteX35" fmla="*/ 9763 w 1409022"/>
              <a:gd name="connsiteY35" fmla="*/ 549942 h 2463348"/>
              <a:gd name="connsiteX36" fmla="*/ 13017 w 1409022"/>
              <a:gd name="connsiteY36" fmla="*/ 273344 h 2463348"/>
              <a:gd name="connsiteX37" fmla="*/ 0 w 1409022"/>
              <a:gd name="connsiteY37" fmla="*/ 3254 h 2463348"/>
              <a:gd name="connsiteX0" fmla="*/ 0 w 1409022"/>
              <a:gd name="connsiteY0" fmla="*/ 3254 h 2463348"/>
              <a:gd name="connsiteX1" fmla="*/ 107385 w 1409022"/>
              <a:gd name="connsiteY1" fmla="*/ 0 h 2463348"/>
              <a:gd name="connsiteX2" fmla="*/ 123656 w 1409022"/>
              <a:gd name="connsiteY2" fmla="*/ 504384 h 2463348"/>
              <a:gd name="connsiteX3" fmla="*/ 133418 w 1409022"/>
              <a:gd name="connsiteY3" fmla="*/ 741933 h 2463348"/>
              <a:gd name="connsiteX4" fmla="*/ 162705 w 1409022"/>
              <a:gd name="connsiteY4" fmla="*/ 907892 h 2463348"/>
              <a:gd name="connsiteX5" fmla="*/ 201754 w 1409022"/>
              <a:gd name="connsiteY5" fmla="*/ 1080359 h 2463348"/>
              <a:gd name="connsiteX6" fmla="*/ 393745 w 1409022"/>
              <a:gd name="connsiteY6" fmla="*/ 1643317 h 2463348"/>
              <a:gd name="connsiteX7" fmla="*/ 706138 w 1409022"/>
              <a:gd name="connsiteY7" fmla="*/ 1487120 h 2463348"/>
              <a:gd name="connsiteX8" fmla="*/ 904638 w 1409022"/>
              <a:gd name="connsiteY8" fmla="*/ 1366719 h 2463348"/>
              <a:gd name="connsiteX9" fmla="*/ 1028294 w 1409022"/>
              <a:gd name="connsiteY9" fmla="*/ 1282113 h 2463348"/>
              <a:gd name="connsiteX10" fmla="*/ 1054326 w 1409022"/>
              <a:gd name="connsiteY10" fmla="*/ 1269096 h 2463348"/>
              <a:gd name="connsiteX11" fmla="*/ 1171474 w 1409022"/>
              <a:gd name="connsiteY11" fmla="*/ 1187744 h 2463348"/>
              <a:gd name="connsiteX12" fmla="*/ 1291875 w 1409022"/>
              <a:gd name="connsiteY12" fmla="*/ 1103138 h 2463348"/>
              <a:gd name="connsiteX13" fmla="*/ 1396006 w 1409022"/>
              <a:gd name="connsiteY13" fmla="*/ 1086867 h 2463348"/>
              <a:gd name="connsiteX14" fmla="*/ 1409022 w 1409022"/>
              <a:gd name="connsiteY14" fmla="*/ 1174727 h 2463348"/>
              <a:gd name="connsiteX15" fmla="*/ 1301637 w 1409022"/>
              <a:gd name="connsiteY15" fmla="*/ 1207268 h 2463348"/>
              <a:gd name="connsiteX16" fmla="*/ 1031548 w 1409022"/>
              <a:gd name="connsiteY16" fmla="*/ 1399260 h 2463348"/>
              <a:gd name="connsiteX17" fmla="*/ 803761 w 1409022"/>
              <a:gd name="connsiteY17" fmla="*/ 1542440 h 2463348"/>
              <a:gd name="connsiteX18" fmla="*/ 706138 w 1409022"/>
              <a:gd name="connsiteY18" fmla="*/ 1604268 h 2463348"/>
              <a:gd name="connsiteX19" fmla="*/ 406762 w 1409022"/>
              <a:gd name="connsiteY19" fmla="*/ 1750702 h 2463348"/>
              <a:gd name="connsiteX20" fmla="*/ 514147 w 1409022"/>
              <a:gd name="connsiteY20" fmla="*/ 1871103 h 2463348"/>
              <a:gd name="connsiteX21" fmla="*/ 683360 w 1409022"/>
              <a:gd name="connsiteY21" fmla="*/ 2024046 h 2463348"/>
              <a:gd name="connsiteX22" fmla="*/ 842810 w 1409022"/>
              <a:gd name="connsiteY22" fmla="*/ 2206275 h 2463348"/>
              <a:gd name="connsiteX23" fmla="*/ 920909 w 1409022"/>
              <a:gd name="connsiteY23" fmla="*/ 2277865 h 2463348"/>
              <a:gd name="connsiteX24" fmla="*/ 764712 w 1409022"/>
              <a:gd name="connsiteY24" fmla="*/ 2463348 h 2463348"/>
              <a:gd name="connsiteX25" fmla="*/ 699630 w 1409022"/>
              <a:gd name="connsiteY25" fmla="*/ 2398266 h 2463348"/>
              <a:gd name="connsiteX26" fmla="*/ 797253 w 1409022"/>
              <a:gd name="connsiteY26" fmla="*/ 2290881 h 2463348"/>
              <a:gd name="connsiteX27" fmla="*/ 686614 w 1409022"/>
              <a:gd name="connsiteY27" fmla="*/ 2176988 h 2463348"/>
              <a:gd name="connsiteX28" fmla="*/ 501131 w 1409022"/>
              <a:gd name="connsiteY28" fmla="*/ 1981743 h 2463348"/>
              <a:gd name="connsiteX29" fmla="*/ 367713 w 1409022"/>
              <a:gd name="connsiteY29" fmla="*/ 1835308 h 2463348"/>
              <a:gd name="connsiteX30" fmla="*/ 296123 w 1409022"/>
              <a:gd name="connsiteY30" fmla="*/ 1627046 h 2463348"/>
              <a:gd name="connsiteX31" fmla="*/ 237549 w 1409022"/>
              <a:gd name="connsiteY31" fmla="*/ 1461088 h 2463348"/>
              <a:gd name="connsiteX32" fmla="*/ 136672 w 1409022"/>
              <a:gd name="connsiteY32" fmla="*/ 1220285 h 2463348"/>
              <a:gd name="connsiteX33" fmla="*/ 81353 w 1409022"/>
              <a:gd name="connsiteY33" fmla="*/ 1041310 h 2463348"/>
              <a:gd name="connsiteX34" fmla="*/ 35795 w 1409022"/>
              <a:gd name="connsiteY34" fmla="*/ 787491 h 2463348"/>
              <a:gd name="connsiteX35" fmla="*/ 9763 w 1409022"/>
              <a:gd name="connsiteY35" fmla="*/ 549942 h 2463348"/>
              <a:gd name="connsiteX36" fmla="*/ 13017 w 1409022"/>
              <a:gd name="connsiteY36" fmla="*/ 273344 h 2463348"/>
              <a:gd name="connsiteX37" fmla="*/ 0 w 1409022"/>
              <a:gd name="connsiteY37" fmla="*/ 3254 h 246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09022" h="2463348">
                <a:moveTo>
                  <a:pt x="0" y="3254"/>
                </a:moveTo>
                <a:lnTo>
                  <a:pt x="107385" y="0"/>
                </a:lnTo>
                <a:lnTo>
                  <a:pt x="123656" y="504384"/>
                </a:lnTo>
                <a:lnTo>
                  <a:pt x="133418" y="741933"/>
                </a:lnTo>
                <a:lnTo>
                  <a:pt x="162705" y="907892"/>
                </a:lnTo>
                <a:lnTo>
                  <a:pt x="201754" y="1080359"/>
                </a:lnTo>
                <a:lnTo>
                  <a:pt x="393745" y="1643317"/>
                </a:lnTo>
                <a:lnTo>
                  <a:pt x="706138" y="1487120"/>
                </a:lnTo>
                <a:lnTo>
                  <a:pt x="904638" y="1366719"/>
                </a:lnTo>
                <a:lnTo>
                  <a:pt x="1028294" y="1282113"/>
                </a:lnTo>
                <a:lnTo>
                  <a:pt x="1054326" y="1269096"/>
                </a:lnTo>
                <a:lnTo>
                  <a:pt x="1171474" y="1187744"/>
                </a:lnTo>
                <a:lnTo>
                  <a:pt x="1291875" y="1103138"/>
                </a:lnTo>
                <a:lnTo>
                  <a:pt x="1396006" y="1086867"/>
                </a:lnTo>
                <a:lnTo>
                  <a:pt x="1409022" y="1174727"/>
                </a:lnTo>
                <a:lnTo>
                  <a:pt x="1301637" y="1207268"/>
                </a:lnTo>
                <a:lnTo>
                  <a:pt x="1031548" y="1399260"/>
                </a:lnTo>
                <a:lnTo>
                  <a:pt x="803761" y="1542440"/>
                </a:lnTo>
                <a:lnTo>
                  <a:pt x="706138" y="1604268"/>
                </a:lnTo>
                <a:lnTo>
                  <a:pt x="406762" y="1750702"/>
                </a:lnTo>
                <a:lnTo>
                  <a:pt x="514147" y="1871103"/>
                </a:lnTo>
                <a:lnTo>
                  <a:pt x="683360" y="2024046"/>
                </a:lnTo>
                <a:lnTo>
                  <a:pt x="842810" y="2206275"/>
                </a:lnTo>
                <a:lnTo>
                  <a:pt x="920909" y="2277865"/>
                </a:lnTo>
                <a:lnTo>
                  <a:pt x="764712" y="2463348"/>
                </a:lnTo>
                <a:lnTo>
                  <a:pt x="699630" y="2398266"/>
                </a:lnTo>
                <a:lnTo>
                  <a:pt x="797253" y="2290881"/>
                </a:lnTo>
                <a:lnTo>
                  <a:pt x="686614" y="2176988"/>
                </a:lnTo>
                <a:lnTo>
                  <a:pt x="501131" y="1981743"/>
                </a:lnTo>
                <a:lnTo>
                  <a:pt x="367713" y="1835308"/>
                </a:lnTo>
                <a:lnTo>
                  <a:pt x="296123" y="1627046"/>
                </a:lnTo>
                <a:lnTo>
                  <a:pt x="237549" y="1461088"/>
                </a:lnTo>
                <a:lnTo>
                  <a:pt x="136672" y="1220285"/>
                </a:lnTo>
                <a:lnTo>
                  <a:pt x="81353" y="1041310"/>
                </a:lnTo>
                <a:lnTo>
                  <a:pt x="35795" y="787491"/>
                </a:lnTo>
                <a:lnTo>
                  <a:pt x="9763" y="549942"/>
                </a:lnTo>
                <a:cubicBezTo>
                  <a:pt x="10848" y="457743"/>
                  <a:pt x="11932" y="365543"/>
                  <a:pt x="13017" y="273344"/>
                </a:cubicBezTo>
                <a:lnTo>
                  <a:pt x="0" y="3254"/>
                </a:lnTo>
                <a:close/>
              </a:path>
            </a:pathLst>
          </a:cu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TextBox 61">
            <a:extLst>
              <a:ext uri="{FF2B5EF4-FFF2-40B4-BE49-F238E27FC236}">
                <a16:creationId xmlns:a16="http://schemas.microsoft.com/office/drawing/2014/main" id="{AA0656B7-E9BB-467F-8ECB-ADFCF756EACE}"/>
              </a:ext>
            </a:extLst>
          </p:cNvPr>
          <p:cNvSpPr txBox="1"/>
          <p:nvPr/>
        </p:nvSpPr>
        <p:spPr>
          <a:xfrm rot="19996024">
            <a:off x="3943450" y="3107423"/>
            <a:ext cx="827471"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Shadow Oaks</a:t>
            </a:r>
          </a:p>
        </p:txBody>
      </p:sp>
      <p:sp>
        <p:nvSpPr>
          <p:cNvPr id="60" name="TextBox 59">
            <a:extLst>
              <a:ext uri="{FF2B5EF4-FFF2-40B4-BE49-F238E27FC236}">
                <a16:creationId xmlns:a16="http://schemas.microsoft.com/office/drawing/2014/main" id="{570AF3D6-D024-4FC0-8001-C71798012802}"/>
              </a:ext>
            </a:extLst>
          </p:cNvPr>
          <p:cNvSpPr txBox="1"/>
          <p:nvPr/>
        </p:nvSpPr>
        <p:spPr>
          <a:xfrm rot="19996024">
            <a:off x="4474841" y="4520756"/>
            <a:ext cx="619080"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Tall Oaks</a:t>
            </a:r>
          </a:p>
        </p:txBody>
      </p:sp>
      <p:sp>
        <p:nvSpPr>
          <p:cNvPr id="42" name="TextBox 41">
            <a:extLst>
              <a:ext uri="{FF2B5EF4-FFF2-40B4-BE49-F238E27FC236}">
                <a16:creationId xmlns:a16="http://schemas.microsoft.com/office/drawing/2014/main" id="{09DD6DE1-E4AE-420B-8B1C-6839BD97792C}"/>
              </a:ext>
            </a:extLst>
          </p:cNvPr>
          <p:cNvSpPr txBox="1"/>
          <p:nvPr/>
        </p:nvSpPr>
        <p:spPr>
          <a:xfrm rot="16200000">
            <a:off x="5356020" y="3742789"/>
            <a:ext cx="567444" cy="137160"/>
          </a:xfrm>
          <a:prstGeom prst="rect">
            <a:avLst/>
          </a:prstGeom>
          <a:solidFill>
            <a:srgbClr val="FF0000"/>
          </a:solidFill>
        </p:spPr>
        <p:txBody>
          <a:bodyPr wrap="square" lIns="0" tIns="0" rIns="0" bIns="0" rtlCol="0">
            <a:spAutoFit/>
          </a:bodyPr>
          <a:lstStyle/>
          <a:p>
            <a:r>
              <a:rPr lang="en-US" sz="800" dirty="0">
                <a:latin typeface="Arial" panose="020B0604020202020204" pitchFamily="34" charset="0"/>
                <a:cs typeface="Arial" panose="020B0604020202020204" pitchFamily="34" charset="0"/>
              </a:rPr>
              <a:t>Boat Ramp</a:t>
            </a:r>
          </a:p>
        </p:txBody>
      </p:sp>
    </p:spTree>
    <p:extLst>
      <p:ext uri="{BB962C8B-B14F-4D97-AF65-F5344CB8AC3E}">
        <p14:creationId xmlns:p14="http://schemas.microsoft.com/office/powerpoint/2010/main" val="394491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5E4769-61E3-48EA-8BF2-50D2139D2581}"/>
              </a:ext>
            </a:extLst>
          </p:cNvPr>
          <p:cNvSpPr txBox="1">
            <a:spLocks/>
          </p:cNvSpPr>
          <p:nvPr/>
        </p:nvSpPr>
        <p:spPr>
          <a:xfrm>
            <a:off x="0" y="96915"/>
            <a:ext cx="9144000" cy="6545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i="1" u="sng" dirty="0">
                <a:solidFill>
                  <a:prstClr val="black"/>
                </a:solidFill>
              </a:rPr>
              <a:t>Maintenance Report</a:t>
            </a:r>
            <a:endParaRPr lang="en-US" sz="3600" dirty="0">
              <a:solidFill>
                <a:prstClr val="black"/>
              </a:solidFill>
            </a:endParaRPr>
          </a:p>
        </p:txBody>
      </p:sp>
      <p:grpSp>
        <p:nvGrpSpPr>
          <p:cNvPr id="46" name="Group 45">
            <a:extLst>
              <a:ext uri="{FF2B5EF4-FFF2-40B4-BE49-F238E27FC236}">
                <a16:creationId xmlns:a16="http://schemas.microsoft.com/office/drawing/2014/main" id="{E519F9BA-1E6F-40C4-8D62-0BC3C06F30B9}"/>
              </a:ext>
            </a:extLst>
          </p:cNvPr>
          <p:cNvGrpSpPr>
            <a:grpSpLocks noChangeAspect="1"/>
          </p:cNvGrpSpPr>
          <p:nvPr/>
        </p:nvGrpSpPr>
        <p:grpSpPr>
          <a:xfrm>
            <a:off x="5105400" y="1154264"/>
            <a:ext cx="4038439" cy="5358967"/>
            <a:chOff x="1922318" y="-416484"/>
            <a:chExt cx="5299365" cy="7274483"/>
          </a:xfrm>
        </p:grpSpPr>
        <p:pic>
          <p:nvPicPr>
            <p:cNvPr id="47" name="Picture 2" descr="C:\Users\steve\Pictures\2015-02-07\RD MAINT - END OF 2015.jpg">
              <a:extLst>
                <a:ext uri="{FF2B5EF4-FFF2-40B4-BE49-F238E27FC236}">
                  <a16:creationId xmlns:a16="http://schemas.microsoft.com/office/drawing/2014/main" id="{F3B3A9AB-3F1B-4ABD-84E8-EA23E370A5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318" y="-1"/>
              <a:ext cx="52993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8" name="Freeform: Shape 47">
              <a:extLst>
                <a:ext uri="{FF2B5EF4-FFF2-40B4-BE49-F238E27FC236}">
                  <a16:creationId xmlns:a16="http://schemas.microsoft.com/office/drawing/2014/main" id="{5D351F4B-E9BF-43CA-A472-65D407346CA1}"/>
                </a:ext>
              </a:extLst>
            </p:cNvPr>
            <p:cNvSpPr/>
            <p:nvPr/>
          </p:nvSpPr>
          <p:spPr>
            <a:xfrm>
              <a:off x="2613025" y="831850"/>
              <a:ext cx="3162300" cy="1400175"/>
            </a:xfrm>
            <a:custGeom>
              <a:avLst/>
              <a:gdLst>
                <a:gd name="connsiteX0" fmla="*/ 307975 w 3162300"/>
                <a:gd name="connsiteY0" fmla="*/ 0 h 1400175"/>
                <a:gd name="connsiteX1" fmla="*/ 57150 w 3162300"/>
                <a:gd name="connsiteY1" fmla="*/ 339725 h 1400175"/>
                <a:gd name="connsiteX2" fmla="*/ 0 w 3162300"/>
                <a:gd name="connsiteY2" fmla="*/ 473075 h 1400175"/>
                <a:gd name="connsiteX3" fmla="*/ 44450 w 3162300"/>
                <a:gd name="connsiteY3" fmla="*/ 571500 h 1400175"/>
                <a:gd name="connsiteX4" fmla="*/ 85725 w 3162300"/>
                <a:gd name="connsiteY4" fmla="*/ 739775 h 1400175"/>
                <a:gd name="connsiteX5" fmla="*/ 355600 w 3162300"/>
                <a:gd name="connsiteY5" fmla="*/ 942975 h 1400175"/>
                <a:gd name="connsiteX6" fmla="*/ 276225 w 3162300"/>
                <a:gd name="connsiteY6" fmla="*/ 1200150 h 1400175"/>
                <a:gd name="connsiteX7" fmla="*/ 311150 w 3162300"/>
                <a:gd name="connsiteY7" fmla="*/ 1285875 h 1400175"/>
                <a:gd name="connsiteX8" fmla="*/ 342900 w 3162300"/>
                <a:gd name="connsiteY8" fmla="*/ 1327150 h 1400175"/>
                <a:gd name="connsiteX9" fmla="*/ 412750 w 3162300"/>
                <a:gd name="connsiteY9" fmla="*/ 1400175 h 1400175"/>
                <a:gd name="connsiteX10" fmla="*/ 1143000 w 3162300"/>
                <a:gd name="connsiteY10" fmla="*/ 1203325 h 1400175"/>
                <a:gd name="connsiteX11" fmla="*/ 1555750 w 3162300"/>
                <a:gd name="connsiteY11" fmla="*/ 1006475 h 1400175"/>
                <a:gd name="connsiteX12" fmla="*/ 2152650 w 3162300"/>
                <a:gd name="connsiteY12" fmla="*/ 996950 h 1400175"/>
                <a:gd name="connsiteX13" fmla="*/ 2463800 w 3162300"/>
                <a:gd name="connsiteY13" fmla="*/ 1289050 h 1400175"/>
                <a:gd name="connsiteX14" fmla="*/ 2533650 w 3162300"/>
                <a:gd name="connsiteY14" fmla="*/ 1301750 h 1400175"/>
                <a:gd name="connsiteX15" fmla="*/ 2809875 w 3162300"/>
                <a:gd name="connsiteY15" fmla="*/ 1276350 h 1400175"/>
                <a:gd name="connsiteX16" fmla="*/ 3140075 w 3162300"/>
                <a:gd name="connsiteY16" fmla="*/ 1304925 h 1400175"/>
                <a:gd name="connsiteX17" fmla="*/ 3162300 w 3162300"/>
                <a:gd name="connsiteY17" fmla="*/ 1219200 h 1400175"/>
                <a:gd name="connsiteX18" fmla="*/ 2755900 w 3162300"/>
                <a:gd name="connsiteY18" fmla="*/ 1193800 h 1400175"/>
                <a:gd name="connsiteX19" fmla="*/ 2505075 w 3162300"/>
                <a:gd name="connsiteY19" fmla="*/ 1203325 h 1400175"/>
                <a:gd name="connsiteX20" fmla="*/ 2197100 w 3162300"/>
                <a:gd name="connsiteY20" fmla="*/ 892175 h 1400175"/>
                <a:gd name="connsiteX21" fmla="*/ 1536700 w 3162300"/>
                <a:gd name="connsiteY21" fmla="*/ 908050 h 1400175"/>
                <a:gd name="connsiteX22" fmla="*/ 1063625 w 3162300"/>
                <a:gd name="connsiteY22" fmla="*/ 1143000 h 1400175"/>
                <a:gd name="connsiteX23" fmla="*/ 485775 w 3162300"/>
                <a:gd name="connsiteY23" fmla="*/ 1298575 h 1400175"/>
                <a:gd name="connsiteX24" fmla="*/ 441325 w 3162300"/>
                <a:gd name="connsiteY24" fmla="*/ 1301750 h 1400175"/>
                <a:gd name="connsiteX25" fmla="*/ 396875 w 3162300"/>
                <a:gd name="connsiteY25" fmla="*/ 1279525 h 1400175"/>
                <a:gd name="connsiteX26" fmla="*/ 342900 w 3162300"/>
                <a:gd name="connsiteY26" fmla="*/ 1200150 h 1400175"/>
                <a:gd name="connsiteX27" fmla="*/ 415925 w 3162300"/>
                <a:gd name="connsiteY27" fmla="*/ 987425 h 1400175"/>
                <a:gd name="connsiteX28" fmla="*/ 387350 w 3162300"/>
                <a:gd name="connsiteY28" fmla="*/ 857250 h 1400175"/>
                <a:gd name="connsiteX29" fmla="*/ 225425 w 3162300"/>
                <a:gd name="connsiteY29" fmla="*/ 574675 h 1400175"/>
                <a:gd name="connsiteX30" fmla="*/ 127000 w 3162300"/>
                <a:gd name="connsiteY30" fmla="*/ 552450 h 1400175"/>
                <a:gd name="connsiteX31" fmla="*/ 73025 w 3162300"/>
                <a:gd name="connsiteY31" fmla="*/ 466725 h 1400175"/>
                <a:gd name="connsiteX32" fmla="*/ 104775 w 3162300"/>
                <a:gd name="connsiteY32" fmla="*/ 387350 h 1400175"/>
                <a:gd name="connsiteX33" fmla="*/ 381000 w 3162300"/>
                <a:gd name="connsiteY33" fmla="*/ 57150 h 1400175"/>
                <a:gd name="connsiteX34" fmla="*/ 307975 w 3162300"/>
                <a:gd name="connsiteY34" fmla="*/ 0 h 1400175"/>
                <a:gd name="connsiteX0" fmla="*/ 307975 w 3162300"/>
                <a:gd name="connsiteY0" fmla="*/ 0 h 1400175"/>
                <a:gd name="connsiteX1" fmla="*/ 30956 w 3162300"/>
                <a:gd name="connsiteY1" fmla="*/ 365919 h 1400175"/>
                <a:gd name="connsiteX2" fmla="*/ 0 w 3162300"/>
                <a:gd name="connsiteY2" fmla="*/ 473075 h 1400175"/>
                <a:gd name="connsiteX3" fmla="*/ 44450 w 3162300"/>
                <a:gd name="connsiteY3" fmla="*/ 571500 h 1400175"/>
                <a:gd name="connsiteX4" fmla="*/ 85725 w 3162300"/>
                <a:gd name="connsiteY4" fmla="*/ 739775 h 1400175"/>
                <a:gd name="connsiteX5" fmla="*/ 355600 w 3162300"/>
                <a:gd name="connsiteY5" fmla="*/ 942975 h 1400175"/>
                <a:gd name="connsiteX6" fmla="*/ 276225 w 3162300"/>
                <a:gd name="connsiteY6" fmla="*/ 1200150 h 1400175"/>
                <a:gd name="connsiteX7" fmla="*/ 311150 w 3162300"/>
                <a:gd name="connsiteY7" fmla="*/ 1285875 h 1400175"/>
                <a:gd name="connsiteX8" fmla="*/ 342900 w 3162300"/>
                <a:gd name="connsiteY8" fmla="*/ 1327150 h 1400175"/>
                <a:gd name="connsiteX9" fmla="*/ 412750 w 3162300"/>
                <a:gd name="connsiteY9" fmla="*/ 1400175 h 1400175"/>
                <a:gd name="connsiteX10" fmla="*/ 1143000 w 3162300"/>
                <a:gd name="connsiteY10" fmla="*/ 1203325 h 1400175"/>
                <a:gd name="connsiteX11" fmla="*/ 1555750 w 3162300"/>
                <a:gd name="connsiteY11" fmla="*/ 1006475 h 1400175"/>
                <a:gd name="connsiteX12" fmla="*/ 2152650 w 3162300"/>
                <a:gd name="connsiteY12" fmla="*/ 996950 h 1400175"/>
                <a:gd name="connsiteX13" fmla="*/ 2463800 w 3162300"/>
                <a:gd name="connsiteY13" fmla="*/ 1289050 h 1400175"/>
                <a:gd name="connsiteX14" fmla="*/ 2533650 w 3162300"/>
                <a:gd name="connsiteY14" fmla="*/ 1301750 h 1400175"/>
                <a:gd name="connsiteX15" fmla="*/ 2809875 w 3162300"/>
                <a:gd name="connsiteY15" fmla="*/ 1276350 h 1400175"/>
                <a:gd name="connsiteX16" fmla="*/ 3140075 w 3162300"/>
                <a:gd name="connsiteY16" fmla="*/ 1304925 h 1400175"/>
                <a:gd name="connsiteX17" fmla="*/ 3162300 w 3162300"/>
                <a:gd name="connsiteY17" fmla="*/ 1219200 h 1400175"/>
                <a:gd name="connsiteX18" fmla="*/ 2755900 w 3162300"/>
                <a:gd name="connsiteY18" fmla="*/ 1193800 h 1400175"/>
                <a:gd name="connsiteX19" fmla="*/ 2505075 w 3162300"/>
                <a:gd name="connsiteY19" fmla="*/ 1203325 h 1400175"/>
                <a:gd name="connsiteX20" fmla="*/ 2197100 w 3162300"/>
                <a:gd name="connsiteY20" fmla="*/ 892175 h 1400175"/>
                <a:gd name="connsiteX21" fmla="*/ 1536700 w 3162300"/>
                <a:gd name="connsiteY21" fmla="*/ 908050 h 1400175"/>
                <a:gd name="connsiteX22" fmla="*/ 1063625 w 3162300"/>
                <a:gd name="connsiteY22" fmla="*/ 1143000 h 1400175"/>
                <a:gd name="connsiteX23" fmla="*/ 485775 w 3162300"/>
                <a:gd name="connsiteY23" fmla="*/ 1298575 h 1400175"/>
                <a:gd name="connsiteX24" fmla="*/ 441325 w 3162300"/>
                <a:gd name="connsiteY24" fmla="*/ 1301750 h 1400175"/>
                <a:gd name="connsiteX25" fmla="*/ 396875 w 3162300"/>
                <a:gd name="connsiteY25" fmla="*/ 1279525 h 1400175"/>
                <a:gd name="connsiteX26" fmla="*/ 342900 w 3162300"/>
                <a:gd name="connsiteY26" fmla="*/ 1200150 h 1400175"/>
                <a:gd name="connsiteX27" fmla="*/ 415925 w 3162300"/>
                <a:gd name="connsiteY27" fmla="*/ 987425 h 1400175"/>
                <a:gd name="connsiteX28" fmla="*/ 387350 w 3162300"/>
                <a:gd name="connsiteY28" fmla="*/ 857250 h 1400175"/>
                <a:gd name="connsiteX29" fmla="*/ 225425 w 3162300"/>
                <a:gd name="connsiteY29" fmla="*/ 574675 h 1400175"/>
                <a:gd name="connsiteX30" fmla="*/ 127000 w 3162300"/>
                <a:gd name="connsiteY30" fmla="*/ 552450 h 1400175"/>
                <a:gd name="connsiteX31" fmla="*/ 73025 w 3162300"/>
                <a:gd name="connsiteY31" fmla="*/ 466725 h 1400175"/>
                <a:gd name="connsiteX32" fmla="*/ 104775 w 3162300"/>
                <a:gd name="connsiteY32" fmla="*/ 387350 h 1400175"/>
                <a:gd name="connsiteX33" fmla="*/ 381000 w 3162300"/>
                <a:gd name="connsiteY33" fmla="*/ 57150 h 1400175"/>
                <a:gd name="connsiteX34" fmla="*/ 307975 w 3162300"/>
                <a:gd name="connsiteY34" fmla="*/ 0 h 1400175"/>
                <a:gd name="connsiteX0" fmla="*/ 307975 w 3162300"/>
                <a:gd name="connsiteY0" fmla="*/ 0 h 1400175"/>
                <a:gd name="connsiteX1" fmla="*/ 30956 w 3162300"/>
                <a:gd name="connsiteY1" fmla="*/ 365919 h 1400175"/>
                <a:gd name="connsiteX2" fmla="*/ 0 w 3162300"/>
                <a:gd name="connsiteY2" fmla="*/ 473075 h 1400175"/>
                <a:gd name="connsiteX3" fmla="*/ 44450 w 3162300"/>
                <a:gd name="connsiteY3" fmla="*/ 571500 h 1400175"/>
                <a:gd name="connsiteX4" fmla="*/ 85725 w 3162300"/>
                <a:gd name="connsiteY4" fmla="*/ 739775 h 1400175"/>
                <a:gd name="connsiteX5" fmla="*/ 355600 w 3162300"/>
                <a:gd name="connsiteY5" fmla="*/ 942975 h 1400175"/>
                <a:gd name="connsiteX6" fmla="*/ 276225 w 3162300"/>
                <a:gd name="connsiteY6" fmla="*/ 1200150 h 1400175"/>
                <a:gd name="connsiteX7" fmla="*/ 311150 w 3162300"/>
                <a:gd name="connsiteY7" fmla="*/ 1285875 h 1400175"/>
                <a:gd name="connsiteX8" fmla="*/ 342900 w 3162300"/>
                <a:gd name="connsiteY8" fmla="*/ 1327150 h 1400175"/>
                <a:gd name="connsiteX9" fmla="*/ 412750 w 3162300"/>
                <a:gd name="connsiteY9" fmla="*/ 1400175 h 1400175"/>
                <a:gd name="connsiteX10" fmla="*/ 1143000 w 3162300"/>
                <a:gd name="connsiteY10" fmla="*/ 1203325 h 1400175"/>
                <a:gd name="connsiteX11" fmla="*/ 1555750 w 3162300"/>
                <a:gd name="connsiteY11" fmla="*/ 1006475 h 1400175"/>
                <a:gd name="connsiteX12" fmla="*/ 2152650 w 3162300"/>
                <a:gd name="connsiteY12" fmla="*/ 996950 h 1400175"/>
                <a:gd name="connsiteX13" fmla="*/ 2463800 w 3162300"/>
                <a:gd name="connsiteY13" fmla="*/ 1289050 h 1400175"/>
                <a:gd name="connsiteX14" fmla="*/ 2533650 w 3162300"/>
                <a:gd name="connsiteY14" fmla="*/ 1301750 h 1400175"/>
                <a:gd name="connsiteX15" fmla="*/ 2809875 w 3162300"/>
                <a:gd name="connsiteY15" fmla="*/ 1276350 h 1400175"/>
                <a:gd name="connsiteX16" fmla="*/ 3140075 w 3162300"/>
                <a:gd name="connsiteY16" fmla="*/ 1304925 h 1400175"/>
                <a:gd name="connsiteX17" fmla="*/ 3162300 w 3162300"/>
                <a:gd name="connsiteY17" fmla="*/ 1219200 h 1400175"/>
                <a:gd name="connsiteX18" fmla="*/ 2755900 w 3162300"/>
                <a:gd name="connsiteY18" fmla="*/ 1193800 h 1400175"/>
                <a:gd name="connsiteX19" fmla="*/ 2505075 w 3162300"/>
                <a:gd name="connsiteY19" fmla="*/ 1203325 h 1400175"/>
                <a:gd name="connsiteX20" fmla="*/ 2197100 w 3162300"/>
                <a:gd name="connsiteY20" fmla="*/ 892175 h 1400175"/>
                <a:gd name="connsiteX21" fmla="*/ 1536700 w 3162300"/>
                <a:gd name="connsiteY21" fmla="*/ 908050 h 1400175"/>
                <a:gd name="connsiteX22" fmla="*/ 1063625 w 3162300"/>
                <a:gd name="connsiteY22" fmla="*/ 1131093 h 1400175"/>
                <a:gd name="connsiteX23" fmla="*/ 485775 w 3162300"/>
                <a:gd name="connsiteY23" fmla="*/ 1298575 h 1400175"/>
                <a:gd name="connsiteX24" fmla="*/ 441325 w 3162300"/>
                <a:gd name="connsiteY24" fmla="*/ 1301750 h 1400175"/>
                <a:gd name="connsiteX25" fmla="*/ 396875 w 3162300"/>
                <a:gd name="connsiteY25" fmla="*/ 1279525 h 1400175"/>
                <a:gd name="connsiteX26" fmla="*/ 342900 w 3162300"/>
                <a:gd name="connsiteY26" fmla="*/ 1200150 h 1400175"/>
                <a:gd name="connsiteX27" fmla="*/ 415925 w 3162300"/>
                <a:gd name="connsiteY27" fmla="*/ 987425 h 1400175"/>
                <a:gd name="connsiteX28" fmla="*/ 387350 w 3162300"/>
                <a:gd name="connsiteY28" fmla="*/ 857250 h 1400175"/>
                <a:gd name="connsiteX29" fmla="*/ 225425 w 3162300"/>
                <a:gd name="connsiteY29" fmla="*/ 574675 h 1400175"/>
                <a:gd name="connsiteX30" fmla="*/ 127000 w 3162300"/>
                <a:gd name="connsiteY30" fmla="*/ 552450 h 1400175"/>
                <a:gd name="connsiteX31" fmla="*/ 73025 w 3162300"/>
                <a:gd name="connsiteY31" fmla="*/ 466725 h 1400175"/>
                <a:gd name="connsiteX32" fmla="*/ 104775 w 3162300"/>
                <a:gd name="connsiteY32" fmla="*/ 387350 h 1400175"/>
                <a:gd name="connsiteX33" fmla="*/ 381000 w 3162300"/>
                <a:gd name="connsiteY33" fmla="*/ 57150 h 1400175"/>
                <a:gd name="connsiteX34" fmla="*/ 307975 w 3162300"/>
                <a:gd name="connsiteY34" fmla="*/ 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62300" h="1400175">
                  <a:moveTo>
                    <a:pt x="307975" y="0"/>
                  </a:moveTo>
                  <a:lnTo>
                    <a:pt x="30956" y="365919"/>
                  </a:lnTo>
                  <a:lnTo>
                    <a:pt x="0" y="473075"/>
                  </a:lnTo>
                  <a:lnTo>
                    <a:pt x="44450" y="571500"/>
                  </a:lnTo>
                  <a:lnTo>
                    <a:pt x="85725" y="739775"/>
                  </a:lnTo>
                  <a:lnTo>
                    <a:pt x="355600" y="942975"/>
                  </a:lnTo>
                  <a:lnTo>
                    <a:pt x="276225" y="1200150"/>
                  </a:lnTo>
                  <a:lnTo>
                    <a:pt x="311150" y="1285875"/>
                  </a:lnTo>
                  <a:lnTo>
                    <a:pt x="342900" y="1327150"/>
                  </a:lnTo>
                  <a:lnTo>
                    <a:pt x="412750" y="1400175"/>
                  </a:lnTo>
                  <a:lnTo>
                    <a:pt x="1143000" y="1203325"/>
                  </a:lnTo>
                  <a:lnTo>
                    <a:pt x="1555750" y="1006475"/>
                  </a:lnTo>
                  <a:lnTo>
                    <a:pt x="2152650" y="996950"/>
                  </a:lnTo>
                  <a:lnTo>
                    <a:pt x="2463800" y="1289050"/>
                  </a:lnTo>
                  <a:lnTo>
                    <a:pt x="2533650" y="1301750"/>
                  </a:lnTo>
                  <a:lnTo>
                    <a:pt x="2809875" y="1276350"/>
                  </a:lnTo>
                  <a:lnTo>
                    <a:pt x="3140075" y="1304925"/>
                  </a:lnTo>
                  <a:lnTo>
                    <a:pt x="3162300" y="1219200"/>
                  </a:lnTo>
                  <a:lnTo>
                    <a:pt x="2755900" y="1193800"/>
                  </a:lnTo>
                  <a:lnTo>
                    <a:pt x="2505075" y="1203325"/>
                  </a:lnTo>
                  <a:lnTo>
                    <a:pt x="2197100" y="892175"/>
                  </a:lnTo>
                  <a:lnTo>
                    <a:pt x="1536700" y="908050"/>
                  </a:lnTo>
                  <a:lnTo>
                    <a:pt x="1063625" y="1131093"/>
                  </a:lnTo>
                  <a:lnTo>
                    <a:pt x="485775" y="1298575"/>
                  </a:lnTo>
                  <a:lnTo>
                    <a:pt x="441325" y="1301750"/>
                  </a:lnTo>
                  <a:lnTo>
                    <a:pt x="396875" y="1279525"/>
                  </a:lnTo>
                  <a:lnTo>
                    <a:pt x="342900" y="1200150"/>
                  </a:lnTo>
                  <a:lnTo>
                    <a:pt x="415925" y="987425"/>
                  </a:lnTo>
                  <a:lnTo>
                    <a:pt x="387350" y="857250"/>
                  </a:lnTo>
                  <a:lnTo>
                    <a:pt x="225425" y="574675"/>
                  </a:lnTo>
                  <a:lnTo>
                    <a:pt x="127000" y="552450"/>
                  </a:lnTo>
                  <a:lnTo>
                    <a:pt x="73025" y="466725"/>
                  </a:lnTo>
                  <a:lnTo>
                    <a:pt x="104775" y="387350"/>
                  </a:lnTo>
                  <a:lnTo>
                    <a:pt x="381000" y="57150"/>
                  </a:lnTo>
                  <a:lnTo>
                    <a:pt x="307975" y="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49" name="Freeform: Shape 48">
              <a:extLst>
                <a:ext uri="{FF2B5EF4-FFF2-40B4-BE49-F238E27FC236}">
                  <a16:creationId xmlns:a16="http://schemas.microsoft.com/office/drawing/2014/main" id="{62B985A5-9C4C-46C3-900A-EA93A42E414C}"/>
                </a:ext>
              </a:extLst>
            </p:cNvPr>
            <p:cNvSpPr/>
            <p:nvPr/>
          </p:nvSpPr>
          <p:spPr>
            <a:xfrm>
              <a:off x="3268665" y="2145842"/>
              <a:ext cx="1234782" cy="4201224"/>
            </a:xfrm>
            <a:custGeom>
              <a:avLst/>
              <a:gdLst>
                <a:gd name="connsiteX0" fmla="*/ 0 w 193675"/>
                <a:gd name="connsiteY0" fmla="*/ 12700 h 701675"/>
                <a:gd name="connsiteX1" fmla="*/ 101600 w 193675"/>
                <a:gd name="connsiteY1" fmla="*/ 0 h 701675"/>
                <a:gd name="connsiteX2" fmla="*/ 161925 w 193675"/>
                <a:gd name="connsiteY2" fmla="*/ 304800 h 701675"/>
                <a:gd name="connsiteX3" fmla="*/ 193675 w 193675"/>
                <a:gd name="connsiteY3" fmla="*/ 701675 h 701675"/>
                <a:gd name="connsiteX4" fmla="*/ 101600 w 193675"/>
                <a:gd name="connsiteY4" fmla="*/ 695325 h 701675"/>
                <a:gd name="connsiteX5" fmla="*/ 66675 w 193675"/>
                <a:gd name="connsiteY5" fmla="*/ 333375 h 701675"/>
                <a:gd name="connsiteX6" fmla="*/ 0 w 193675"/>
                <a:gd name="connsiteY6" fmla="*/ 12700 h 7016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1600 w 200025"/>
                <a:gd name="connsiteY4" fmla="*/ 695325 h 765175"/>
                <a:gd name="connsiteX5" fmla="*/ 66675 w 200025"/>
                <a:gd name="connsiteY5" fmla="*/ 333375 h 765175"/>
                <a:gd name="connsiteX6" fmla="*/ 0 w 200025"/>
                <a:gd name="connsiteY6" fmla="*/ 12700 h 7651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4775 w 200025"/>
                <a:gd name="connsiteY4" fmla="*/ 762000 h 765175"/>
                <a:gd name="connsiteX5" fmla="*/ 66675 w 200025"/>
                <a:gd name="connsiteY5" fmla="*/ 333375 h 765175"/>
                <a:gd name="connsiteX6" fmla="*/ 0 w 200025"/>
                <a:gd name="connsiteY6" fmla="*/ 12700 h 765175"/>
                <a:gd name="connsiteX0" fmla="*/ 124670 w 324695"/>
                <a:gd name="connsiteY0" fmla="*/ 575138 h 1327613"/>
                <a:gd name="connsiteX1" fmla="*/ 0 w 324695"/>
                <a:gd name="connsiteY1" fmla="*/ 0 h 1327613"/>
                <a:gd name="connsiteX2" fmla="*/ 286595 w 324695"/>
                <a:gd name="connsiteY2" fmla="*/ 867238 h 1327613"/>
                <a:gd name="connsiteX3" fmla="*/ 324695 w 324695"/>
                <a:gd name="connsiteY3" fmla="*/ 1327613 h 1327613"/>
                <a:gd name="connsiteX4" fmla="*/ 229445 w 324695"/>
                <a:gd name="connsiteY4" fmla="*/ 1324438 h 1327613"/>
                <a:gd name="connsiteX5" fmla="*/ 191345 w 324695"/>
                <a:gd name="connsiteY5" fmla="*/ 895813 h 1327613"/>
                <a:gd name="connsiteX6" fmla="*/ 124670 w 324695"/>
                <a:gd name="connsiteY6" fmla="*/ 575138 h 1327613"/>
                <a:gd name="connsiteX0" fmla="*/ 124670 w 324695"/>
                <a:gd name="connsiteY0" fmla="*/ 575138 h 1327613"/>
                <a:gd name="connsiteX1" fmla="*/ 0 w 324695"/>
                <a:gd name="connsiteY1" fmla="*/ 0 h 1327613"/>
                <a:gd name="connsiteX2" fmla="*/ 133168 w 324695"/>
                <a:gd name="connsiteY2" fmla="*/ 392971 h 1327613"/>
                <a:gd name="connsiteX3" fmla="*/ 286595 w 324695"/>
                <a:gd name="connsiteY3" fmla="*/ 867238 h 1327613"/>
                <a:gd name="connsiteX4" fmla="*/ 324695 w 324695"/>
                <a:gd name="connsiteY4" fmla="*/ 1327613 h 1327613"/>
                <a:gd name="connsiteX5" fmla="*/ 229445 w 324695"/>
                <a:gd name="connsiteY5" fmla="*/ 1324438 h 1327613"/>
                <a:gd name="connsiteX6" fmla="*/ 191345 w 324695"/>
                <a:gd name="connsiteY6" fmla="*/ 895813 h 1327613"/>
                <a:gd name="connsiteX7" fmla="*/ 124670 w 324695"/>
                <a:gd name="connsiteY7" fmla="*/ 575138 h 1327613"/>
                <a:gd name="connsiteX0" fmla="*/ 124670 w 324695"/>
                <a:gd name="connsiteY0" fmla="*/ 575138 h 1327613"/>
                <a:gd name="connsiteX1" fmla="*/ 0 w 324695"/>
                <a:gd name="connsiteY1" fmla="*/ 0 h 1327613"/>
                <a:gd name="connsiteX2" fmla="*/ 178422 w 324695"/>
                <a:gd name="connsiteY2" fmla="*/ 380042 h 1327613"/>
                <a:gd name="connsiteX3" fmla="*/ 286595 w 324695"/>
                <a:gd name="connsiteY3" fmla="*/ 867238 h 1327613"/>
                <a:gd name="connsiteX4" fmla="*/ 324695 w 324695"/>
                <a:gd name="connsiteY4" fmla="*/ 1327613 h 1327613"/>
                <a:gd name="connsiteX5" fmla="*/ 229445 w 324695"/>
                <a:gd name="connsiteY5" fmla="*/ 1324438 h 1327613"/>
                <a:gd name="connsiteX6" fmla="*/ 191345 w 324695"/>
                <a:gd name="connsiteY6" fmla="*/ 895813 h 1327613"/>
                <a:gd name="connsiteX7" fmla="*/ 124670 w 324695"/>
                <a:gd name="connsiteY7" fmla="*/ 575138 h 1327613"/>
                <a:gd name="connsiteX0" fmla="*/ 124670 w 324695"/>
                <a:gd name="connsiteY0" fmla="*/ 575138 h 1327613"/>
                <a:gd name="connsiteX1" fmla="*/ 29731 w 324695"/>
                <a:gd name="connsiteY1" fmla="*/ 127913 h 1327613"/>
                <a:gd name="connsiteX2" fmla="*/ 0 w 324695"/>
                <a:gd name="connsiteY2" fmla="*/ 0 h 1327613"/>
                <a:gd name="connsiteX3" fmla="*/ 178422 w 324695"/>
                <a:gd name="connsiteY3" fmla="*/ 380042 h 1327613"/>
                <a:gd name="connsiteX4" fmla="*/ 286595 w 324695"/>
                <a:gd name="connsiteY4" fmla="*/ 867238 h 1327613"/>
                <a:gd name="connsiteX5" fmla="*/ 324695 w 324695"/>
                <a:gd name="connsiteY5" fmla="*/ 1327613 h 1327613"/>
                <a:gd name="connsiteX6" fmla="*/ 229445 w 324695"/>
                <a:gd name="connsiteY6" fmla="*/ 1324438 h 1327613"/>
                <a:gd name="connsiteX7" fmla="*/ 191345 w 324695"/>
                <a:gd name="connsiteY7" fmla="*/ 895813 h 1327613"/>
                <a:gd name="connsiteX8" fmla="*/ 124670 w 324695"/>
                <a:gd name="connsiteY8" fmla="*/ 575138 h 1327613"/>
                <a:gd name="connsiteX0" fmla="*/ 201609 w 401634"/>
                <a:gd name="connsiteY0" fmla="*/ 575138 h 1327613"/>
                <a:gd name="connsiteX1" fmla="*/ 0 w 401634"/>
                <a:gd name="connsiteY1" fmla="*/ 30940 h 1327613"/>
                <a:gd name="connsiteX2" fmla="*/ 76939 w 401634"/>
                <a:gd name="connsiteY2" fmla="*/ 0 h 1327613"/>
                <a:gd name="connsiteX3" fmla="*/ 255361 w 401634"/>
                <a:gd name="connsiteY3" fmla="*/ 380042 h 1327613"/>
                <a:gd name="connsiteX4" fmla="*/ 363534 w 401634"/>
                <a:gd name="connsiteY4" fmla="*/ 867238 h 1327613"/>
                <a:gd name="connsiteX5" fmla="*/ 401634 w 401634"/>
                <a:gd name="connsiteY5" fmla="*/ 1327613 h 1327613"/>
                <a:gd name="connsiteX6" fmla="*/ 306384 w 401634"/>
                <a:gd name="connsiteY6" fmla="*/ 1324438 h 1327613"/>
                <a:gd name="connsiteX7" fmla="*/ 268284 w 401634"/>
                <a:gd name="connsiteY7" fmla="*/ 895813 h 1327613"/>
                <a:gd name="connsiteX8" fmla="*/ 201609 w 401634"/>
                <a:gd name="connsiteY8" fmla="*/ 575138 h 1327613"/>
                <a:gd name="connsiteX0" fmla="*/ 172518 w 401634"/>
                <a:gd name="connsiteY0" fmla="*/ 407053 h 1327613"/>
                <a:gd name="connsiteX1" fmla="*/ 0 w 401634"/>
                <a:gd name="connsiteY1" fmla="*/ 30940 h 1327613"/>
                <a:gd name="connsiteX2" fmla="*/ 76939 w 401634"/>
                <a:gd name="connsiteY2" fmla="*/ 0 h 1327613"/>
                <a:gd name="connsiteX3" fmla="*/ 255361 w 401634"/>
                <a:gd name="connsiteY3" fmla="*/ 380042 h 1327613"/>
                <a:gd name="connsiteX4" fmla="*/ 363534 w 401634"/>
                <a:gd name="connsiteY4" fmla="*/ 867238 h 1327613"/>
                <a:gd name="connsiteX5" fmla="*/ 401634 w 401634"/>
                <a:gd name="connsiteY5" fmla="*/ 1327613 h 1327613"/>
                <a:gd name="connsiteX6" fmla="*/ 306384 w 401634"/>
                <a:gd name="connsiteY6" fmla="*/ 1324438 h 1327613"/>
                <a:gd name="connsiteX7" fmla="*/ 268284 w 401634"/>
                <a:gd name="connsiteY7" fmla="*/ 895813 h 1327613"/>
                <a:gd name="connsiteX8" fmla="*/ 172518 w 401634"/>
                <a:gd name="connsiteY8" fmla="*/ 407053 h 1327613"/>
                <a:gd name="connsiteX0" fmla="*/ 172518 w 401634"/>
                <a:gd name="connsiteY0" fmla="*/ 407053 h 1327613"/>
                <a:gd name="connsiteX1" fmla="*/ 0 w 401634"/>
                <a:gd name="connsiteY1" fmla="*/ 30940 h 1327613"/>
                <a:gd name="connsiteX2" fmla="*/ 76939 w 401634"/>
                <a:gd name="connsiteY2" fmla="*/ 0 h 1327613"/>
                <a:gd name="connsiteX3" fmla="*/ 255361 w 401634"/>
                <a:gd name="connsiteY3" fmla="*/ 380042 h 1327613"/>
                <a:gd name="connsiteX4" fmla="*/ 363534 w 401634"/>
                <a:gd name="connsiteY4" fmla="*/ 867238 h 1327613"/>
                <a:gd name="connsiteX5" fmla="*/ 400820 w 401634"/>
                <a:gd name="connsiteY5" fmla="*/ 1262488 h 1327613"/>
                <a:gd name="connsiteX6" fmla="*/ 401634 w 401634"/>
                <a:gd name="connsiteY6" fmla="*/ 1327613 h 1327613"/>
                <a:gd name="connsiteX7" fmla="*/ 306384 w 401634"/>
                <a:gd name="connsiteY7" fmla="*/ 1324438 h 1327613"/>
                <a:gd name="connsiteX8" fmla="*/ 268284 w 401634"/>
                <a:gd name="connsiteY8" fmla="*/ 895813 h 1327613"/>
                <a:gd name="connsiteX9" fmla="*/ 172518 w 401634"/>
                <a:gd name="connsiteY9" fmla="*/ 407053 h 1327613"/>
                <a:gd name="connsiteX0" fmla="*/ 172518 w 401634"/>
                <a:gd name="connsiteY0" fmla="*/ 407053 h 1327613"/>
                <a:gd name="connsiteX1" fmla="*/ 0 w 401634"/>
                <a:gd name="connsiteY1" fmla="*/ 30940 h 1327613"/>
                <a:gd name="connsiteX2" fmla="*/ 76939 w 401634"/>
                <a:gd name="connsiteY2" fmla="*/ 0 h 1327613"/>
                <a:gd name="connsiteX3" fmla="*/ 255361 w 401634"/>
                <a:gd name="connsiteY3" fmla="*/ 380042 h 1327613"/>
                <a:gd name="connsiteX4" fmla="*/ 363534 w 401634"/>
                <a:gd name="connsiteY4" fmla="*/ 867238 h 1327613"/>
                <a:gd name="connsiteX5" fmla="*/ 400820 w 401634"/>
                <a:gd name="connsiteY5" fmla="*/ 1262488 h 1327613"/>
                <a:gd name="connsiteX6" fmla="*/ 401634 w 401634"/>
                <a:gd name="connsiteY6" fmla="*/ 1327613 h 1327613"/>
                <a:gd name="connsiteX7" fmla="*/ 306384 w 401634"/>
                <a:gd name="connsiteY7" fmla="*/ 1324438 h 1327613"/>
                <a:gd name="connsiteX8" fmla="*/ 297382 w 401634"/>
                <a:gd name="connsiteY8" fmla="*/ 1252791 h 1327613"/>
                <a:gd name="connsiteX9" fmla="*/ 268284 w 401634"/>
                <a:gd name="connsiteY9" fmla="*/ 895813 h 1327613"/>
                <a:gd name="connsiteX10" fmla="*/ 172518 w 401634"/>
                <a:gd name="connsiteY10" fmla="*/ 407053 h 1327613"/>
                <a:gd name="connsiteX0" fmla="*/ 172518 w 401634"/>
                <a:gd name="connsiteY0" fmla="*/ 407053 h 1595960"/>
                <a:gd name="connsiteX1" fmla="*/ 0 w 401634"/>
                <a:gd name="connsiteY1" fmla="*/ 30940 h 1595960"/>
                <a:gd name="connsiteX2" fmla="*/ 76939 w 401634"/>
                <a:gd name="connsiteY2" fmla="*/ 0 h 1595960"/>
                <a:gd name="connsiteX3" fmla="*/ 255361 w 401634"/>
                <a:gd name="connsiteY3" fmla="*/ 380042 h 1595960"/>
                <a:gd name="connsiteX4" fmla="*/ 363534 w 401634"/>
                <a:gd name="connsiteY4" fmla="*/ 867238 h 1595960"/>
                <a:gd name="connsiteX5" fmla="*/ 400820 w 401634"/>
                <a:gd name="connsiteY5" fmla="*/ 1262488 h 1595960"/>
                <a:gd name="connsiteX6" fmla="*/ 401634 w 401634"/>
                <a:gd name="connsiteY6" fmla="*/ 1327613 h 1595960"/>
                <a:gd name="connsiteX7" fmla="*/ 309616 w 401634"/>
                <a:gd name="connsiteY7" fmla="*/ 1595960 h 1595960"/>
                <a:gd name="connsiteX8" fmla="*/ 297382 w 401634"/>
                <a:gd name="connsiteY8" fmla="*/ 1252791 h 1595960"/>
                <a:gd name="connsiteX9" fmla="*/ 268284 w 401634"/>
                <a:gd name="connsiteY9" fmla="*/ 895813 h 1595960"/>
                <a:gd name="connsiteX10" fmla="*/ 172518 w 401634"/>
                <a:gd name="connsiteY10" fmla="*/ 407053 h 1595960"/>
                <a:gd name="connsiteX0" fmla="*/ 172518 w 424260"/>
                <a:gd name="connsiteY0" fmla="*/ 407053 h 1599135"/>
                <a:gd name="connsiteX1" fmla="*/ 0 w 424260"/>
                <a:gd name="connsiteY1" fmla="*/ 30940 h 1599135"/>
                <a:gd name="connsiteX2" fmla="*/ 76939 w 424260"/>
                <a:gd name="connsiteY2" fmla="*/ 0 h 1599135"/>
                <a:gd name="connsiteX3" fmla="*/ 255361 w 424260"/>
                <a:gd name="connsiteY3" fmla="*/ 380042 h 1599135"/>
                <a:gd name="connsiteX4" fmla="*/ 363534 w 424260"/>
                <a:gd name="connsiteY4" fmla="*/ 867238 h 1599135"/>
                <a:gd name="connsiteX5" fmla="*/ 400820 w 424260"/>
                <a:gd name="connsiteY5" fmla="*/ 1262488 h 1599135"/>
                <a:gd name="connsiteX6" fmla="*/ 424260 w 424260"/>
                <a:gd name="connsiteY6" fmla="*/ 1599135 h 1599135"/>
                <a:gd name="connsiteX7" fmla="*/ 309616 w 424260"/>
                <a:gd name="connsiteY7" fmla="*/ 1595960 h 1599135"/>
                <a:gd name="connsiteX8" fmla="*/ 297382 w 424260"/>
                <a:gd name="connsiteY8" fmla="*/ 1252791 h 1599135"/>
                <a:gd name="connsiteX9" fmla="*/ 268284 w 424260"/>
                <a:gd name="connsiteY9" fmla="*/ 895813 h 1599135"/>
                <a:gd name="connsiteX10" fmla="*/ 172518 w 424260"/>
                <a:gd name="connsiteY10" fmla="*/ 407053 h 1599135"/>
                <a:gd name="connsiteX0" fmla="*/ 172518 w 492140"/>
                <a:gd name="connsiteY0" fmla="*/ 407053 h 2413702"/>
                <a:gd name="connsiteX1" fmla="*/ 0 w 492140"/>
                <a:gd name="connsiteY1" fmla="*/ 30940 h 2413702"/>
                <a:gd name="connsiteX2" fmla="*/ 76939 w 492140"/>
                <a:gd name="connsiteY2" fmla="*/ 0 h 2413702"/>
                <a:gd name="connsiteX3" fmla="*/ 255361 w 492140"/>
                <a:gd name="connsiteY3" fmla="*/ 380042 h 2413702"/>
                <a:gd name="connsiteX4" fmla="*/ 363534 w 492140"/>
                <a:gd name="connsiteY4" fmla="*/ 867238 h 2413702"/>
                <a:gd name="connsiteX5" fmla="*/ 400820 w 492140"/>
                <a:gd name="connsiteY5" fmla="*/ 1262488 h 2413702"/>
                <a:gd name="connsiteX6" fmla="*/ 492140 w 492140"/>
                <a:gd name="connsiteY6" fmla="*/ 2413702 h 2413702"/>
                <a:gd name="connsiteX7" fmla="*/ 309616 w 492140"/>
                <a:gd name="connsiteY7" fmla="*/ 1595960 h 2413702"/>
                <a:gd name="connsiteX8" fmla="*/ 297382 w 492140"/>
                <a:gd name="connsiteY8" fmla="*/ 1252791 h 2413702"/>
                <a:gd name="connsiteX9" fmla="*/ 268284 w 492140"/>
                <a:gd name="connsiteY9" fmla="*/ 895813 h 2413702"/>
                <a:gd name="connsiteX10" fmla="*/ 172518 w 492140"/>
                <a:gd name="connsiteY10" fmla="*/ 407053 h 2413702"/>
                <a:gd name="connsiteX0" fmla="*/ 172518 w 497260"/>
                <a:gd name="connsiteY0" fmla="*/ 407053 h 2415237"/>
                <a:gd name="connsiteX1" fmla="*/ 0 w 497260"/>
                <a:gd name="connsiteY1" fmla="*/ 30940 h 2415237"/>
                <a:gd name="connsiteX2" fmla="*/ 76939 w 497260"/>
                <a:gd name="connsiteY2" fmla="*/ 0 h 2415237"/>
                <a:gd name="connsiteX3" fmla="*/ 255361 w 497260"/>
                <a:gd name="connsiteY3" fmla="*/ 380042 h 2415237"/>
                <a:gd name="connsiteX4" fmla="*/ 363534 w 497260"/>
                <a:gd name="connsiteY4" fmla="*/ 867238 h 2415237"/>
                <a:gd name="connsiteX5" fmla="*/ 400820 w 497260"/>
                <a:gd name="connsiteY5" fmla="*/ 1262488 h 2415237"/>
                <a:gd name="connsiteX6" fmla="*/ 442842 w 497260"/>
                <a:gd name="connsiteY6" fmla="*/ 1786138 h 2415237"/>
                <a:gd name="connsiteX7" fmla="*/ 492140 w 497260"/>
                <a:gd name="connsiteY7" fmla="*/ 2413702 h 2415237"/>
                <a:gd name="connsiteX8" fmla="*/ 309616 w 497260"/>
                <a:gd name="connsiteY8" fmla="*/ 1595960 h 2415237"/>
                <a:gd name="connsiteX9" fmla="*/ 297382 w 497260"/>
                <a:gd name="connsiteY9" fmla="*/ 1252791 h 2415237"/>
                <a:gd name="connsiteX10" fmla="*/ 268284 w 497260"/>
                <a:gd name="connsiteY10" fmla="*/ 895813 h 2415237"/>
                <a:gd name="connsiteX11" fmla="*/ 172518 w 497260"/>
                <a:gd name="connsiteY11" fmla="*/ 407053 h 2415237"/>
                <a:gd name="connsiteX0" fmla="*/ 172518 w 495922"/>
                <a:gd name="connsiteY0" fmla="*/ 407053 h 2415693"/>
                <a:gd name="connsiteX1" fmla="*/ 0 w 495922"/>
                <a:gd name="connsiteY1" fmla="*/ 30940 h 2415693"/>
                <a:gd name="connsiteX2" fmla="*/ 76939 w 495922"/>
                <a:gd name="connsiteY2" fmla="*/ 0 h 2415693"/>
                <a:gd name="connsiteX3" fmla="*/ 255361 w 495922"/>
                <a:gd name="connsiteY3" fmla="*/ 380042 h 2415693"/>
                <a:gd name="connsiteX4" fmla="*/ 363534 w 495922"/>
                <a:gd name="connsiteY4" fmla="*/ 867238 h 2415693"/>
                <a:gd name="connsiteX5" fmla="*/ 400820 w 495922"/>
                <a:gd name="connsiteY5" fmla="*/ 1262488 h 2415693"/>
                <a:gd name="connsiteX6" fmla="*/ 416982 w 495922"/>
                <a:gd name="connsiteY6" fmla="*/ 1899272 h 2415693"/>
                <a:gd name="connsiteX7" fmla="*/ 492140 w 495922"/>
                <a:gd name="connsiteY7" fmla="*/ 2413702 h 2415693"/>
                <a:gd name="connsiteX8" fmla="*/ 309616 w 495922"/>
                <a:gd name="connsiteY8" fmla="*/ 1595960 h 2415693"/>
                <a:gd name="connsiteX9" fmla="*/ 297382 w 495922"/>
                <a:gd name="connsiteY9" fmla="*/ 1252791 h 2415693"/>
                <a:gd name="connsiteX10" fmla="*/ 268284 w 495922"/>
                <a:gd name="connsiteY10" fmla="*/ 895813 h 2415693"/>
                <a:gd name="connsiteX11" fmla="*/ 172518 w 495922"/>
                <a:gd name="connsiteY11" fmla="*/ 407053 h 2415693"/>
                <a:gd name="connsiteX0" fmla="*/ 172518 w 493781"/>
                <a:gd name="connsiteY0" fmla="*/ 407053 h 2415012"/>
                <a:gd name="connsiteX1" fmla="*/ 0 w 493781"/>
                <a:gd name="connsiteY1" fmla="*/ 30940 h 2415012"/>
                <a:gd name="connsiteX2" fmla="*/ 76939 w 493781"/>
                <a:gd name="connsiteY2" fmla="*/ 0 h 2415012"/>
                <a:gd name="connsiteX3" fmla="*/ 255361 w 493781"/>
                <a:gd name="connsiteY3" fmla="*/ 380042 h 2415012"/>
                <a:gd name="connsiteX4" fmla="*/ 363534 w 493781"/>
                <a:gd name="connsiteY4" fmla="*/ 867238 h 2415012"/>
                <a:gd name="connsiteX5" fmla="*/ 400820 w 493781"/>
                <a:gd name="connsiteY5" fmla="*/ 1262488 h 2415012"/>
                <a:gd name="connsiteX6" fmla="*/ 416982 w 493781"/>
                <a:gd name="connsiteY6" fmla="*/ 1899272 h 2415012"/>
                <a:gd name="connsiteX7" fmla="*/ 492140 w 493781"/>
                <a:gd name="connsiteY7" fmla="*/ 2413702 h 2415012"/>
                <a:gd name="connsiteX8" fmla="*/ 336171 w 493781"/>
                <a:gd name="connsiteY8" fmla="*/ 1747349 h 2415012"/>
                <a:gd name="connsiteX9" fmla="*/ 309616 w 493781"/>
                <a:gd name="connsiteY9" fmla="*/ 1595960 h 2415012"/>
                <a:gd name="connsiteX10" fmla="*/ 297382 w 493781"/>
                <a:gd name="connsiteY10" fmla="*/ 1252791 h 2415012"/>
                <a:gd name="connsiteX11" fmla="*/ 268284 w 493781"/>
                <a:gd name="connsiteY11" fmla="*/ 895813 h 2415012"/>
                <a:gd name="connsiteX12" fmla="*/ 172518 w 493781"/>
                <a:gd name="connsiteY12" fmla="*/ 407053 h 2415012"/>
                <a:gd name="connsiteX0" fmla="*/ 172518 w 493781"/>
                <a:gd name="connsiteY0" fmla="*/ 407053 h 2415011"/>
                <a:gd name="connsiteX1" fmla="*/ 0 w 493781"/>
                <a:gd name="connsiteY1" fmla="*/ 30940 h 2415011"/>
                <a:gd name="connsiteX2" fmla="*/ 76939 w 493781"/>
                <a:gd name="connsiteY2" fmla="*/ 0 h 2415011"/>
                <a:gd name="connsiteX3" fmla="*/ 255361 w 493781"/>
                <a:gd name="connsiteY3" fmla="*/ 380042 h 2415011"/>
                <a:gd name="connsiteX4" fmla="*/ 363534 w 493781"/>
                <a:gd name="connsiteY4" fmla="*/ 867238 h 2415011"/>
                <a:gd name="connsiteX5" fmla="*/ 400820 w 493781"/>
                <a:gd name="connsiteY5" fmla="*/ 1262488 h 2415011"/>
                <a:gd name="connsiteX6" fmla="*/ 416982 w 493781"/>
                <a:gd name="connsiteY6" fmla="*/ 1899272 h 2415011"/>
                <a:gd name="connsiteX7" fmla="*/ 492140 w 493781"/>
                <a:gd name="connsiteY7" fmla="*/ 2413702 h 2415011"/>
                <a:gd name="connsiteX8" fmla="*/ 307080 w 493781"/>
                <a:gd name="connsiteY8" fmla="*/ 1899271 h 2415011"/>
                <a:gd name="connsiteX9" fmla="*/ 309616 w 493781"/>
                <a:gd name="connsiteY9" fmla="*/ 1595960 h 2415011"/>
                <a:gd name="connsiteX10" fmla="*/ 297382 w 493781"/>
                <a:gd name="connsiteY10" fmla="*/ 1252791 h 2415011"/>
                <a:gd name="connsiteX11" fmla="*/ 268284 w 493781"/>
                <a:gd name="connsiteY11" fmla="*/ 895813 h 2415011"/>
                <a:gd name="connsiteX12" fmla="*/ 172518 w 493781"/>
                <a:gd name="connsiteY12" fmla="*/ 407053 h 2415011"/>
                <a:gd name="connsiteX0" fmla="*/ 172518 w 492194"/>
                <a:gd name="connsiteY0" fmla="*/ 407053 h 2413702"/>
                <a:gd name="connsiteX1" fmla="*/ 0 w 492194"/>
                <a:gd name="connsiteY1" fmla="*/ 30940 h 2413702"/>
                <a:gd name="connsiteX2" fmla="*/ 76939 w 492194"/>
                <a:gd name="connsiteY2" fmla="*/ 0 h 2413702"/>
                <a:gd name="connsiteX3" fmla="*/ 255361 w 492194"/>
                <a:gd name="connsiteY3" fmla="*/ 380042 h 2413702"/>
                <a:gd name="connsiteX4" fmla="*/ 363534 w 492194"/>
                <a:gd name="connsiteY4" fmla="*/ 867238 h 2413702"/>
                <a:gd name="connsiteX5" fmla="*/ 400820 w 492194"/>
                <a:gd name="connsiteY5" fmla="*/ 1262488 h 2413702"/>
                <a:gd name="connsiteX6" fmla="*/ 416982 w 492194"/>
                <a:gd name="connsiteY6" fmla="*/ 1899272 h 2413702"/>
                <a:gd name="connsiteX7" fmla="*/ 492140 w 492194"/>
                <a:gd name="connsiteY7" fmla="*/ 2413702 h 2413702"/>
                <a:gd name="connsiteX8" fmla="*/ 404053 w 492194"/>
                <a:gd name="connsiteY8" fmla="*/ 2180491 h 2413702"/>
                <a:gd name="connsiteX9" fmla="*/ 307080 w 492194"/>
                <a:gd name="connsiteY9" fmla="*/ 1899271 h 2413702"/>
                <a:gd name="connsiteX10" fmla="*/ 309616 w 492194"/>
                <a:gd name="connsiteY10" fmla="*/ 1595960 h 2413702"/>
                <a:gd name="connsiteX11" fmla="*/ 297382 w 492194"/>
                <a:gd name="connsiteY11" fmla="*/ 1252791 h 2413702"/>
                <a:gd name="connsiteX12" fmla="*/ 268284 w 492194"/>
                <a:gd name="connsiteY12" fmla="*/ 895813 h 2413702"/>
                <a:gd name="connsiteX13" fmla="*/ 172518 w 492194"/>
                <a:gd name="connsiteY13" fmla="*/ 407053 h 2413702"/>
                <a:gd name="connsiteX0" fmla="*/ 172518 w 492194"/>
                <a:gd name="connsiteY0" fmla="*/ 407053 h 2413702"/>
                <a:gd name="connsiteX1" fmla="*/ 0 w 492194"/>
                <a:gd name="connsiteY1" fmla="*/ 30940 h 2413702"/>
                <a:gd name="connsiteX2" fmla="*/ 76939 w 492194"/>
                <a:gd name="connsiteY2" fmla="*/ 0 h 2413702"/>
                <a:gd name="connsiteX3" fmla="*/ 255361 w 492194"/>
                <a:gd name="connsiteY3" fmla="*/ 380042 h 2413702"/>
                <a:gd name="connsiteX4" fmla="*/ 363534 w 492194"/>
                <a:gd name="connsiteY4" fmla="*/ 867238 h 2413702"/>
                <a:gd name="connsiteX5" fmla="*/ 400820 w 492194"/>
                <a:gd name="connsiteY5" fmla="*/ 1262488 h 2413702"/>
                <a:gd name="connsiteX6" fmla="*/ 416982 w 492194"/>
                <a:gd name="connsiteY6" fmla="*/ 1899272 h 2413702"/>
                <a:gd name="connsiteX7" fmla="*/ 492140 w 492194"/>
                <a:gd name="connsiteY7" fmla="*/ 2413702 h 2413702"/>
                <a:gd name="connsiteX8" fmla="*/ 381425 w 492194"/>
                <a:gd name="connsiteY8" fmla="*/ 2335646 h 2413702"/>
                <a:gd name="connsiteX9" fmla="*/ 307080 w 492194"/>
                <a:gd name="connsiteY9" fmla="*/ 1899271 h 2413702"/>
                <a:gd name="connsiteX10" fmla="*/ 309616 w 492194"/>
                <a:gd name="connsiteY10" fmla="*/ 1595960 h 2413702"/>
                <a:gd name="connsiteX11" fmla="*/ 297382 w 492194"/>
                <a:gd name="connsiteY11" fmla="*/ 1252791 h 2413702"/>
                <a:gd name="connsiteX12" fmla="*/ 268284 w 492194"/>
                <a:gd name="connsiteY12" fmla="*/ 895813 h 2413702"/>
                <a:gd name="connsiteX13" fmla="*/ 172518 w 492194"/>
                <a:gd name="connsiteY13" fmla="*/ 407053 h 2413702"/>
                <a:gd name="connsiteX0" fmla="*/ 172518 w 492140"/>
                <a:gd name="connsiteY0" fmla="*/ 407053 h 2413702"/>
                <a:gd name="connsiteX1" fmla="*/ 0 w 492140"/>
                <a:gd name="connsiteY1" fmla="*/ 30940 h 2413702"/>
                <a:gd name="connsiteX2" fmla="*/ 76939 w 492140"/>
                <a:gd name="connsiteY2" fmla="*/ 0 h 2413702"/>
                <a:gd name="connsiteX3" fmla="*/ 255361 w 492140"/>
                <a:gd name="connsiteY3" fmla="*/ 380042 h 2413702"/>
                <a:gd name="connsiteX4" fmla="*/ 363534 w 492140"/>
                <a:gd name="connsiteY4" fmla="*/ 867238 h 2413702"/>
                <a:gd name="connsiteX5" fmla="*/ 400820 w 492140"/>
                <a:gd name="connsiteY5" fmla="*/ 1262488 h 2413702"/>
                <a:gd name="connsiteX6" fmla="*/ 416982 w 492140"/>
                <a:gd name="connsiteY6" fmla="*/ 1899272 h 2413702"/>
                <a:gd name="connsiteX7" fmla="*/ 492140 w 492140"/>
                <a:gd name="connsiteY7" fmla="*/ 2413702 h 2413702"/>
                <a:gd name="connsiteX8" fmla="*/ 452539 w 492140"/>
                <a:gd name="connsiteY8" fmla="*/ 2390597 h 2413702"/>
                <a:gd name="connsiteX9" fmla="*/ 381425 w 492140"/>
                <a:gd name="connsiteY9" fmla="*/ 2335646 h 2413702"/>
                <a:gd name="connsiteX10" fmla="*/ 307080 w 492140"/>
                <a:gd name="connsiteY10" fmla="*/ 1899271 h 2413702"/>
                <a:gd name="connsiteX11" fmla="*/ 309616 w 492140"/>
                <a:gd name="connsiteY11" fmla="*/ 1595960 h 2413702"/>
                <a:gd name="connsiteX12" fmla="*/ 297382 w 492140"/>
                <a:gd name="connsiteY12" fmla="*/ 1252791 h 2413702"/>
                <a:gd name="connsiteX13" fmla="*/ 268284 w 492140"/>
                <a:gd name="connsiteY13" fmla="*/ 895813 h 2413702"/>
                <a:gd name="connsiteX14" fmla="*/ 172518 w 492140"/>
                <a:gd name="connsiteY14" fmla="*/ 407053 h 2413702"/>
                <a:gd name="connsiteX0" fmla="*/ 172518 w 568906"/>
                <a:gd name="connsiteY0" fmla="*/ 407053 h 2784951"/>
                <a:gd name="connsiteX1" fmla="*/ 0 w 568906"/>
                <a:gd name="connsiteY1" fmla="*/ 30940 h 2784951"/>
                <a:gd name="connsiteX2" fmla="*/ 76939 w 568906"/>
                <a:gd name="connsiteY2" fmla="*/ 0 h 2784951"/>
                <a:gd name="connsiteX3" fmla="*/ 255361 w 568906"/>
                <a:gd name="connsiteY3" fmla="*/ 380042 h 2784951"/>
                <a:gd name="connsiteX4" fmla="*/ 363534 w 568906"/>
                <a:gd name="connsiteY4" fmla="*/ 867238 h 2784951"/>
                <a:gd name="connsiteX5" fmla="*/ 400820 w 568906"/>
                <a:gd name="connsiteY5" fmla="*/ 1262488 h 2784951"/>
                <a:gd name="connsiteX6" fmla="*/ 416982 w 568906"/>
                <a:gd name="connsiteY6" fmla="*/ 1899272 h 2784951"/>
                <a:gd name="connsiteX7" fmla="*/ 492140 w 568906"/>
                <a:gd name="connsiteY7" fmla="*/ 2413702 h 2784951"/>
                <a:gd name="connsiteX8" fmla="*/ 568906 w 568906"/>
                <a:gd name="connsiteY8" fmla="*/ 2784951 h 2784951"/>
                <a:gd name="connsiteX9" fmla="*/ 381425 w 568906"/>
                <a:gd name="connsiteY9" fmla="*/ 2335646 h 2784951"/>
                <a:gd name="connsiteX10" fmla="*/ 307080 w 568906"/>
                <a:gd name="connsiteY10" fmla="*/ 1899271 h 2784951"/>
                <a:gd name="connsiteX11" fmla="*/ 309616 w 568906"/>
                <a:gd name="connsiteY11" fmla="*/ 1595960 h 2784951"/>
                <a:gd name="connsiteX12" fmla="*/ 297382 w 568906"/>
                <a:gd name="connsiteY12" fmla="*/ 1252791 h 2784951"/>
                <a:gd name="connsiteX13" fmla="*/ 268284 w 568906"/>
                <a:gd name="connsiteY13" fmla="*/ 895813 h 2784951"/>
                <a:gd name="connsiteX14" fmla="*/ 172518 w 568906"/>
                <a:gd name="connsiteY14"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621436 w 621436"/>
                <a:gd name="connsiteY7" fmla="*/ 2717549 h 2784951"/>
                <a:gd name="connsiteX8" fmla="*/ 568906 w 621436"/>
                <a:gd name="connsiteY8" fmla="*/ 2784951 h 2784951"/>
                <a:gd name="connsiteX9" fmla="*/ 381425 w 621436"/>
                <a:gd name="connsiteY9" fmla="*/ 2335646 h 2784951"/>
                <a:gd name="connsiteX10" fmla="*/ 307080 w 621436"/>
                <a:gd name="connsiteY10" fmla="*/ 1899271 h 2784951"/>
                <a:gd name="connsiteX11" fmla="*/ 309616 w 621436"/>
                <a:gd name="connsiteY11" fmla="*/ 1595960 h 2784951"/>
                <a:gd name="connsiteX12" fmla="*/ 297382 w 621436"/>
                <a:gd name="connsiteY12" fmla="*/ 1252791 h 2784951"/>
                <a:gd name="connsiteX13" fmla="*/ 268284 w 621436"/>
                <a:gd name="connsiteY13" fmla="*/ 895813 h 2784951"/>
                <a:gd name="connsiteX14" fmla="*/ 172518 w 621436"/>
                <a:gd name="connsiteY14"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504257 w 621436"/>
                <a:gd name="connsiteY7" fmla="*/ 2306555 h 2784951"/>
                <a:gd name="connsiteX8" fmla="*/ 621436 w 621436"/>
                <a:gd name="connsiteY8" fmla="*/ 2717549 h 2784951"/>
                <a:gd name="connsiteX9" fmla="*/ 568906 w 621436"/>
                <a:gd name="connsiteY9" fmla="*/ 2784951 h 2784951"/>
                <a:gd name="connsiteX10" fmla="*/ 381425 w 621436"/>
                <a:gd name="connsiteY10" fmla="*/ 2335646 h 2784951"/>
                <a:gd name="connsiteX11" fmla="*/ 307080 w 621436"/>
                <a:gd name="connsiteY11" fmla="*/ 1899271 h 2784951"/>
                <a:gd name="connsiteX12" fmla="*/ 309616 w 621436"/>
                <a:gd name="connsiteY12" fmla="*/ 1595960 h 2784951"/>
                <a:gd name="connsiteX13" fmla="*/ 297382 w 621436"/>
                <a:gd name="connsiteY13" fmla="*/ 1252791 h 2784951"/>
                <a:gd name="connsiteX14" fmla="*/ 268284 w 621436"/>
                <a:gd name="connsiteY14" fmla="*/ 895813 h 2784951"/>
                <a:gd name="connsiteX15" fmla="*/ 172518 w 621436"/>
                <a:gd name="connsiteY15"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471934 w 621436"/>
                <a:gd name="connsiteY7" fmla="*/ 2345344 h 2784951"/>
                <a:gd name="connsiteX8" fmla="*/ 621436 w 621436"/>
                <a:gd name="connsiteY8" fmla="*/ 2717549 h 2784951"/>
                <a:gd name="connsiteX9" fmla="*/ 568906 w 621436"/>
                <a:gd name="connsiteY9" fmla="*/ 2784951 h 2784951"/>
                <a:gd name="connsiteX10" fmla="*/ 381425 w 621436"/>
                <a:gd name="connsiteY10" fmla="*/ 2335646 h 2784951"/>
                <a:gd name="connsiteX11" fmla="*/ 307080 w 621436"/>
                <a:gd name="connsiteY11" fmla="*/ 1899271 h 2784951"/>
                <a:gd name="connsiteX12" fmla="*/ 309616 w 621436"/>
                <a:gd name="connsiteY12" fmla="*/ 1595960 h 2784951"/>
                <a:gd name="connsiteX13" fmla="*/ 297382 w 621436"/>
                <a:gd name="connsiteY13" fmla="*/ 1252791 h 2784951"/>
                <a:gd name="connsiteX14" fmla="*/ 268284 w 621436"/>
                <a:gd name="connsiteY14" fmla="*/ 895813 h 2784951"/>
                <a:gd name="connsiteX15" fmla="*/ 172518 w 621436"/>
                <a:gd name="connsiteY15"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494561 w 621436"/>
                <a:gd name="connsiteY7" fmla="*/ 2367971 h 2784951"/>
                <a:gd name="connsiteX8" fmla="*/ 621436 w 621436"/>
                <a:gd name="connsiteY8" fmla="*/ 2717549 h 2784951"/>
                <a:gd name="connsiteX9" fmla="*/ 568906 w 621436"/>
                <a:gd name="connsiteY9" fmla="*/ 2784951 h 2784951"/>
                <a:gd name="connsiteX10" fmla="*/ 381425 w 621436"/>
                <a:gd name="connsiteY10" fmla="*/ 2335646 h 2784951"/>
                <a:gd name="connsiteX11" fmla="*/ 307080 w 621436"/>
                <a:gd name="connsiteY11" fmla="*/ 1899271 h 2784951"/>
                <a:gd name="connsiteX12" fmla="*/ 309616 w 621436"/>
                <a:gd name="connsiteY12" fmla="*/ 1595960 h 2784951"/>
                <a:gd name="connsiteX13" fmla="*/ 297382 w 621436"/>
                <a:gd name="connsiteY13" fmla="*/ 1252791 h 2784951"/>
                <a:gd name="connsiteX14" fmla="*/ 268284 w 621436"/>
                <a:gd name="connsiteY14" fmla="*/ 895813 h 2784951"/>
                <a:gd name="connsiteX15" fmla="*/ 172518 w 621436"/>
                <a:gd name="connsiteY15"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494561 w 621436"/>
                <a:gd name="connsiteY7" fmla="*/ 2367971 h 2784951"/>
                <a:gd name="connsiteX8" fmla="*/ 621436 w 621436"/>
                <a:gd name="connsiteY8" fmla="*/ 2717549 h 2784951"/>
                <a:gd name="connsiteX9" fmla="*/ 568906 w 621436"/>
                <a:gd name="connsiteY9" fmla="*/ 2784951 h 2784951"/>
                <a:gd name="connsiteX10" fmla="*/ 465469 w 621436"/>
                <a:gd name="connsiteY10" fmla="*/ 2548986 h 2784951"/>
                <a:gd name="connsiteX11" fmla="*/ 381425 w 621436"/>
                <a:gd name="connsiteY11" fmla="*/ 2335646 h 2784951"/>
                <a:gd name="connsiteX12" fmla="*/ 307080 w 621436"/>
                <a:gd name="connsiteY12" fmla="*/ 1899271 h 2784951"/>
                <a:gd name="connsiteX13" fmla="*/ 309616 w 621436"/>
                <a:gd name="connsiteY13" fmla="*/ 1595960 h 2784951"/>
                <a:gd name="connsiteX14" fmla="*/ 297382 w 621436"/>
                <a:gd name="connsiteY14" fmla="*/ 1252791 h 2784951"/>
                <a:gd name="connsiteX15" fmla="*/ 268284 w 621436"/>
                <a:gd name="connsiteY15" fmla="*/ 895813 h 2784951"/>
                <a:gd name="connsiteX16" fmla="*/ 172518 w 621436"/>
                <a:gd name="connsiteY16" fmla="*/ 407053 h 2784951"/>
                <a:gd name="connsiteX0" fmla="*/ 172518 w 621436"/>
                <a:gd name="connsiteY0" fmla="*/ 407053 h 2784951"/>
                <a:gd name="connsiteX1" fmla="*/ 0 w 621436"/>
                <a:gd name="connsiteY1" fmla="*/ 30940 h 2784951"/>
                <a:gd name="connsiteX2" fmla="*/ 76939 w 621436"/>
                <a:gd name="connsiteY2" fmla="*/ 0 h 2784951"/>
                <a:gd name="connsiteX3" fmla="*/ 255361 w 621436"/>
                <a:gd name="connsiteY3" fmla="*/ 380042 h 2784951"/>
                <a:gd name="connsiteX4" fmla="*/ 363534 w 621436"/>
                <a:gd name="connsiteY4" fmla="*/ 867238 h 2784951"/>
                <a:gd name="connsiteX5" fmla="*/ 400820 w 621436"/>
                <a:gd name="connsiteY5" fmla="*/ 1262488 h 2784951"/>
                <a:gd name="connsiteX6" fmla="*/ 416982 w 621436"/>
                <a:gd name="connsiteY6" fmla="*/ 1899272 h 2784951"/>
                <a:gd name="connsiteX7" fmla="*/ 494561 w 621436"/>
                <a:gd name="connsiteY7" fmla="*/ 2367971 h 2784951"/>
                <a:gd name="connsiteX8" fmla="*/ 621436 w 621436"/>
                <a:gd name="connsiteY8" fmla="*/ 2717549 h 2784951"/>
                <a:gd name="connsiteX9" fmla="*/ 568906 w 621436"/>
                <a:gd name="connsiteY9" fmla="*/ 2784951 h 2784951"/>
                <a:gd name="connsiteX10" fmla="*/ 465469 w 621436"/>
                <a:gd name="connsiteY10" fmla="*/ 2552219 h 2784951"/>
                <a:gd name="connsiteX11" fmla="*/ 381425 w 621436"/>
                <a:gd name="connsiteY11" fmla="*/ 2335646 h 2784951"/>
                <a:gd name="connsiteX12" fmla="*/ 307080 w 621436"/>
                <a:gd name="connsiteY12" fmla="*/ 1899271 h 2784951"/>
                <a:gd name="connsiteX13" fmla="*/ 309616 w 621436"/>
                <a:gd name="connsiteY13" fmla="*/ 1595960 h 2784951"/>
                <a:gd name="connsiteX14" fmla="*/ 297382 w 621436"/>
                <a:gd name="connsiteY14" fmla="*/ 1252791 h 2784951"/>
                <a:gd name="connsiteX15" fmla="*/ 268284 w 621436"/>
                <a:gd name="connsiteY15" fmla="*/ 895813 h 2784951"/>
                <a:gd name="connsiteX16" fmla="*/ 172518 w 621436"/>
                <a:gd name="connsiteY16" fmla="*/ 407053 h 2784951"/>
                <a:gd name="connsiteX0" fmla="*/ 172518 w 1145087"/>
                <a:gd name="connsiteY0" fmla="*/ 407053 h 3473933"/>
                <a:gd name="connsiteX1" fmla="*/ 0 w 1145087"/>
                <a:gd name="connsiteY1" fmla="*/ 30940 h 3473933"/>
                <a:gd name="connsiteX2" fmla="*/ 76939 w 1145087"/>
                <a:gd name="connsiteY2" fmla="*/ 0 h 3473933"/>
                <a:gd name="connsiteX3" fmla="*/ 255361 w 1145087"/>
                <a:gd name="connsiteY3" fmla="*/ 380042 h 3473933"/>
                <a:gd name="connsiteX4" fmla="*/ 363534 w 1145087"/>
                <a:gd name="connsiteY4" fmla="*/ 867238 h 3473933"/>
                <a:gd name="connsiteX5" fmla="*/ 400820 w 1145087"/>
                <a:gd name="connsiteY5" fmla="*/ 1262488 h 3473933"/>
                <a:gd name="connsiteX6" fmla="*/ 416982 w 1145087"/>
                <a:gd name="connsiteY6" fmla="*/ 1899272 h 3473933"/>
                <a:gd name="connsiteX7" fmla="*/ 494561 w 1145087"/>
                <a:gd name="connsiteY7" fmla="*/ 2367971 h 3473933"/>
                <a:gd name="connsiteX8" fmla="*/ 1145087 w 1145087"/>
                <a:gd name="connsiteY8" fmla="*/ 3473933 h 3473933"/>
                <a:gd name="connsiteX9" fmla="*/ 568906 w 1145087"/>
                <a:gd name="connsiteY9" fmla="*/ 2784951 h 3473933"/>
                <a:gd name="connsiteX10" fmla="*/ 465469 w 1145087"/>
                <a:gd name="connsiteY10" fmla="*/ 2552219 h 3473933"/>
                <a:gd name="connsiteX11" fmla="*/ 381425 w 1145087"/>
                <a:gd name="connsiteY11" fmla="*/ 2335646 h 3473933"/>
                <a:gd name="connsiteX12" fmla="*/ 307080 w 1145087"/>
                <a:gd name="connsiteY12" fmla="*/ 1899271 h 3473933"/>
                <a:gd name="connsiteX13" fmla="*/ 309616 w 1145087"/>
                <a:gd name="connsiteY13" fmla="*/ 1595960 h 3473933"/>
                <a:gd name="connsiteX14" fmla="*/ 297382 w 1145087"/>
                <a:gd name="connsiteY14" fmla="*/ 1252791 h 3473933"/>
                <a:gd name="connsiteX15" fmla="*/ 268284 w 1145087"/>
                <a:gd name="connsiteY15" fmla="*/ 895813 h 3473933"/>
                <a:gd name="connsiteX16" fmla="*/ 172518 w 1145087"/>
                <a:gd name="connsiteY16" fmla="*/ 407053 h 3473933"/>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1145087 w 1145087"/>
                <a:gd name="connsiteY8" fmla="*/ 3473933 h 3551032"/>
                <a:gd name="connsiteX9" fmla="*/ 1095789 w 1145087"/>
                <a:gd name="connsiteY9" fmla="*/ 3551032 h 3551032"/>
                <a:gd name="connsiteX10" fmla="*/ 465469 w 1145087"/>
                <a:gd name="connsiteY10" fmla="*/ 2552219 h 3551032"/>
                <a:gd name="connsiteX11" fmla="*/ 381425 w 1145087"/>
                <a:gd name="connsiteY11" fmla="*/ 2335646 h 3551032"/>
                <a:gd name="connsiteX12" fmla="*/ 307080 w 1145087"/>
                <a:gd name="connsiteY12" fmla="*/ 1899271 h 3551032"/>
                <a:gd name="connsiteX13" fmla="*/ 309616 w 1145087"/>
                <a:gd name="connsiteY13" fmla="*/ 1595960 h 3551032"/>
                <a:gd name="connsiteX14" fmla="*/ 297382 w 1145087"/>
                <a:gd name="connsiteY14" fmla="*/ 1252791 h 3551032"/>
                <a:gd name="connsiteX15" fmla="*/ 268284 w 1145087"/>
                <a:gd name="connsiteY15" fmla="*/ 895813 h 3551032"/>
                <a:gd name="connsiteX16" fmla="*/ 172518 w 1145087"/>
                <a:gd name="connsiteY16"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1145087 w 1145087"/>
                <a:gd name="connsiteY8" fmla="*/ 3473933 h 3551032"/>
                <a:gd name="connsiteX9" fmla="*/ 1095789 w 1145087"/>
                <a:gd name="connsiteY9" fmla="*/ 3551032 h 3551032"/>
                <a:gd name="connsiteX10" fmla="*/ 572138 w 1145087"/>
                <a:gd name="connsiteY10" fmla="*/ 2710605 h 3551032"/>
                <a:gd name="connsiteX11" fmla="*/ 465469 w 1145087"/>
                <a:gd name="connsiteY11" fmla="*/ 2552219 h 3551032"/>
                <a:gd name="connsiteX12" fmla="*/ 381425 w 1145087"/>
                <a:gd name="connsiteY12" fmla="*/ 2335646 h 3551032"/>
                <a:gd name="connsiteX13" fmla="*/ 307080 w 1145087"/>
                <a:gd name="connsiteY13" fmla="*/ 1899271 h 3551032"/>
                <a:gd name="connsiteX14" fmla="*/ 309616 w 1145087"/>
                <a:gd name="connsiteY14" fmla="*/ 1595960 h 3551032"/>
                <a:gd name="connsiteX15" fmla="*/ 297382 w 1145087"/>
                <a:gd name="connsiteY15" fmla="*/ 1252791 h 3551032"/>
                <a:gd name="connsiteX16" fmla="*/ 268284 w 1145087"/>
                <a:gd name="connsiteY16" fmla="*/ 895813 h 3551032"/>
                <a:gd name="connsiteX17" fmla="*/ 172518 w 1145087"/>
                <a:gd name="connsiteY17"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1145087 w 1145087"/>
                <a:gd name="connsiteY8" fmla="*/ 3473933 h 3551032"/>
                <a:gd name="connsiteX9" fmla="*/ 1095789 w 1145087"/>
                <a:gd name="connsiteY9" fmla="*/ 3551032 h 3551032"/>
                <a:gd name="connsiteX10" fmla="*/ 559208 w 1145087"/>
                <a:gd name="connsiteY10" fmla="*/ 2781718 h 3551032"/>
                <a:gd name="connsiteX11" fmla="*/ 465469 w 1145087"/>
                <a:gd name="connsiteY11" fmla="*/ 2552219 h 3551032"/>
                <a:gd name="connsiteX12" fmla="*/ 381425 w 1145087"/>
                <a:gd name="connsiteY12" fmla="*/ 2335646 h 3551032"/>
                <a:gd name="connsiteX13" fmla="*/ 307080 w 1145087"/>
                <a:gd name="connsiteY13" fmla="*/ 1899271 h 3551032"/>
                <a:gd name="connsiteX14" fmla="*/ 309616 w 1145087"/>
                <a:gd name="connsiteY14" fmla="*/ 1595960 h 3551032"/>
                <a:gd name="connsiteX15" fmla="*/ 297382 w 1145087"/>
                <a:gd name="connsiteY15" fmla="*/ 1252791 h 3551032"/>
                <a:gd name="connsiteX16" fmla="*/ 268284 w 1145087"/>
                <a:gd name="connsiteY16" fmla="*/ 895813 h 3551032"/>
                <a:gd name="connsiteX17" fmla="*/ 172518 w 1145087"/>
                <a:gd name="connsiteY17"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1145087 w 1145087"/>
                <a:gd name="connsiteY8" fmla="*/ 3473933 h 3551032"/>
                <a:gd name="connsiteX9" fmla="*/ 1095789 w 1145087"/>
                <a:gd name="connsiteY9" fmla="*/ 3551032 h 3551032"/>
                <a:gd name="connsiteX10" fmla="*/ 659412 w 1145087"/>
                <a:gd name="connsiteY10" fmla="*/ 2917479 h 3551032"/>
                <a:gd name="connsiteX11" fmla="*/ 559208 w 1145087"/>
                <a:gd name="connsiteY11" fmla="*/ 2781718 h 3551032"/>
                <a:gd name="connsiteX12" fmla="*/ 465469 w 1145087"/>
                <a:gd name="connsiteY12" fmla="*/ 2552219 h 3551032"/>
                <a:gd name="connsiteX13" fmla="*/ 381425 w 1145087"/>
                <a:gd name="connsiteY13" fmla="*/ 2335646 h 3551032"/>
                <a:gd name="connsiteX14" fmla="*/ 307080 w 1145087"/>
                <a:gd name="connsiteY14" fmla="*/ 1899271 h 3551032"/>
                <a:gd name="connsiteX15" fmla="*/ 309616 w 1145087"/>
                <a:gd name="connsiteY15" fmla="*/ 1595960 h 3551032"/>
                <a:gd name="connsiteX16" fmla="*/ 297382 w 1145087"/>
                <a:gd name="connsiteY16" fmla="*/ 1252791 h 3551032"/>
                <a:gd name="connsiteX17" fmla="*/ 268284 w 1145087"/>
                <a:gd name="connsiteY17" fmla="*/ 895813 h 3551032"/>
                <a:gd name="connsiteX18" fmla="*/ 172518 w 1145087"/>
                <a:gd name="connsiteY18"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1145087 w 1145087"/>
                <a:gd name="connsiteY8" fmla="*/ 3473933 h 3551032"/>
                <a:gd name="connsiteX9" fmla="*/ 1095789 w 1145087"/>
                <a:gd name="connsiteY9" fmla="*/ 3551032 h 3551032"/>
                <a:gd name="connsiteX10" fmla="*/ 652946 w 1145087"/>
                <a:gd name="connsiteY10" fmla="*/ 3121121 h 3551032"/>
                <a:gd name="connsiteX11" fmla="*/ 559208 w 1145087"/>
                <a:gd name="connsiteY11" fmla="*/ 2781718 h 3551032"/>
                <a:gd name="connsiteX12" fmla="*/ 465469 w 1145087"/>
                <a:gd name="connsiteY12" fmla="*/ 2552219 h 3551032"/>
                <a:gd name="connsiteX13" fmla="*/ 381425 w 1145087"/>
                <a:gd name="connsiteY13" fmla="*/ 2335646 h 3551032"/>
                <a:gd name="connsiteX14" fmla="*/ 307080 w 1145087"/>
                <a:gd name="connsiteY14" fmla="*/ 1899271 h 3551032"/>
                <a:gd name="connsiteX15" fmla="*/ 309616 w 1145087"/>
                <a:gd name="connsiteY15" fmla="*/ 1595960 h 3551032"/>
                <a:gd name="connsiteX16" fmla="*/ 297382 w 1145087"/>
                <a:gd name="connsiteY16" fmla="*/ 1252791 h 3551032"/>
                <a:gd name="connsiteX17" fmla="*/ 268284 w 1145087"/>
                <a:gd name="connsiteY17" fmla="*/ 895813 h 3551032"/>
                <a:gd name="connsiteX18" fmla="*/ 172518 w 1145087"/>
                <a:gd name="connsiteY18"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866286 w 1145087"/>
                <a:gd name="connsiteY8" fmla="*/ 3007986 h 3551032"/>
                <a:gd name="connsiteX9" fmla="*/ 1145087 w 1145087"/>
                <a:gd name="connsiteY9" fmla="*/ 3473933 h 3551032"/>
                <a:gd name="connsiteX10" fmla="*/ 1095789 w 1145087"/>
                <a:gd name="connsiteY10" fmla="*/ 3551032 h 3551032"/>
                <a:gd name="connsiteX11" fmla="*/ 652946 w 1145087"/>
                <a:gd name="connsiteY11" fmla="*/ 3121121 h 3551032"/>
                <a:gd name="connsiteX12" fmla="*/ 559208 w 1145087"/>
                <a:gd name="connsiteY12" fmla="*/ 2781718 h 3551032"/>
                <a:gd name="connsiteX13" fmla="*/ 465469 w 1145087"/>
                <a:gd name="connsiteY13" fmla="*/ 2552219 h 3551032"/>
                <a:gd name="connsiteX14" fmla="*/ 381425 w 1145087"/>
                <a:gd name="connsiteY14" fmla="*/ 2335646 h 3551032"/>
                <a:gd name="connsiteX15" fmla="*/ 307080 w 1145087"/>
                <a:gd name="connsiteY15" fmla="*/ 1899271 h 3551032"/>
                <a:gd name="connsiteX16" fmla="*/ 309616 w 1145087"/>
                <a:gd name="connsiteY16" fmla="*/ 1595960 h 3551032"/>
                <a:gd name="connsiteX17" fmla="*/ 297382 w 1145087"/>
                <a:gd name="connsiteY17" fmla="*/ 1252791 h 3551032"/>
                <a:gd name="connsiteX18" fmla="*/ 268284 w 1145087"/>
                <a:gd name="connsiteY18" fmla="*/ 895813 h 3551032"/>
                <a:gd name="connsiteX19" fmla="*/ 172518 w 1145087"/>
                <a:gd name="connsiteY19"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769313 w 1145087"/>
                <a:gd name="connsiteY8" fmla="*/ 3079100 h 3551032"/>
                <a:gd name="connsiteX9" fmla="*/ 1145087 w 1145087"/>
                <a:gd name="connsiteY9" fmla="*/ 3473933 h 3551032"/>
                <a:gd name="connsiteX10" fmla="*/ 1095789 w 1145087"/>
                <a:gd name="connsiteY10" fmla="*/ 3551032 h 3551032"/>
                <a:gd name="connsiteX11" fmla="*/ 652946 w 1145087"/>
                <a:gd name="connsiteY11" fmla="*/ 3121121 h 3551032"/>
                <a:gd name="connsiteX12" fmla="*/ 559208 w 1145087"/>
                <a:gd name="connsiteY12" fmla="*/ 2781718 h 3551032"/>
                <a:gd name="connsiteX13" fmla="*/ 465469 w 1145087"/>
                <a:gd name="connsiteY13" fmla="*/ 2552219 h 3551032"/>
                <a:gd name="connsiteX14" fmla="*/ 381425 w 1145087"/>
                <a:gd name="connsiteY14" fmla="*/ 2335646 h 3551032"/>
                <a:gd name="connsiteX15" fmla="*/ 307080 w 1145087"/>
                <a:gd name="connsiteY15" fmla="*/ 1899271 h 3551032"/>
                <a:gd name="connsiteX16" fmla="*/ 309616 w 1145087"/>
                <a:gd name="connsiteY16" fmla="*/ 1595960 h 3551032"/>
                <a:gd name="connsiteX17" fmla="*/ 297382 w 1145087"/>
                <a:gd name="connsiteY17" fmla="*/ 1252791 h 3551032"/>
                <a:gd name="connsiteX18" fmla="*/ 268284 w 1145087"/>
                <a:gd name="connsiteY18" fmla="*/ 895813 h 3551032"/>
                <a:gd name="connsiteX19" fmla="*/ 172518 w 1145087"/>
                <a:gd name="connsiteY19"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769313 w 1145087"/>
                <a:gd name="connsiteY8" fmla="*/ 3079100 h 3551032"/>
                <a:gd name="connsiteX9" fmla="*/ 1145087 w 1145087"/>
                <a:gd name="connsiteY9" fmla="*/ 3473933 h 3551032"/>
                <a:gd name="connsiteX10" fmla="*/ 1095789 w 1145087"/>
                <a:gd name="connsiteY10" fmla="*/ 3551032 h 3551032"/>
                <a:gd name="connsiteX11" fmla="*/ 652946 w 1145087"/>
                <a:gd name="connsiteY11" fmla="*/ 3121121 h 3551032"/>
                <a:gd name="connsiteX12" fmla="*/ 559208 w 1145087"/>
                <a:gd name="connsiteY12" fmla="*/ 2781718 h 3551032"/>
                <a:gd name="connsiteX13" fmla="*/ 465469 w 1145087"/>
                <a:gd name="connsiteY13" fmla="*/ 2552219 h 3551032"/>
                <a:gd name="connsiteX14" fmla="*/ 381425 w 1145087"/>
                <a:gd name="connsiteY14" fmla="*/ 2335646 h 3551032"/>
                <a:gd name="connsiteX15" fmla="*/ 307080 w 1145087"/>
                <a:gd name="connsiteY15" fmla="*/ 1899271 h 3551032"/>
                <a:gd name="connsiteX16" fmla="*/ 309616 w 1145087"/>
                <a:gd name="connsiteY16" fmla="*/ 1595960 h 3551032"/>
                <a:gd name="connsiteX17" fmla="*/ 297382 w 1145087"/>
                <a:gd name="connsiteY17" fmla="*/ 1252791 h 3551032"/>
                <a:gd name="connsiteX18" fmla="*/ 268284 w 1145087"/>
                <a:gd name="connsiteY18" fmla="*/ 895813 h 3551032"/>
                <a:gd name="connsiteX19" fmla="*/ 172518 w 1145087"/>
                <a:gd name="connsiteY19"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769313 w 1145087"/>
                <a:gd name="connsiteY8" fmla="*/ 3079100 h 3551032"/>
                <a:gd name="connsiteX9" fmla="*/ 1145087 w 1145087"/>
                <a:gd name="connsiteY9" fmla="*/ 3473933 h 3551032"/>
                <a:gd name="connsiteX10" fmla="*/ 1095789 w 1145087"/>
                <a:gd name="connsiteY10" fmla="*/ 3551032 h 3551032"/>
                <a:gd name="connsiteX11" fmla="*/ 652946 w 1145087"/>
                <a:gd name="connsiteY11" fmla="*/ 3121121 h 3551032"/>
                <a:gd name="connsiteX12" fmla="*/ 555976 w 1145087"/>
                <a:gd name="connsiteY12" fmla="*/ 2797880 h 3551032"/>
                <a:gd name="connsiteX13" fmla="*/ 465469 w 1145087"/>
                <a:gd name="connsiteY13" fmla="*/ 2552219 h 3551032"/>
                <a:gd name="connsiteX14" fmla="*/ 381425 w 1145087"/>
                <a:gd name="connsiteY14" fmla="*/ 2335646 h 3551032"/>
                <a:gd name="connsiteX15" fmla="*/ 307080 w 1145087"/>
                <a:gd name="connsiteY15" fmla="*/ 1899271 h 3551032"/>
                <a:gd name="connsiteX16" fmla="*/ 309616 w 1145087"/>
                <a:gd name="connsiteY16" fmla="*/ 1595960 h 3551032"/>
                <a:gd name="connsiteX17" fmla="*/ 297382 w 1145087"/>
                <a:gd name="connsiteY17" fmla="*/ 1252791 h 3551032"/>
                <a:gd name="connsiteX18" fmla="*/ 268284 w 1145087"/>
                <a:gd name="connsiteY18" fmla="*/ 895813 h 3551032"/>
                <a:gd name="connsiteX19" fmla="*/ 172518 w 1145087"/>
                <a:gd name="connsiteY19"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769313 w 1145087"/>
                <a:gd name="connsiteY8" fmla="*/ 3079100 h 3551032"/>
                <a:gd name="connsiteX9" fmla="*/ 1145087 w 1145087"/>
                <a:gd name="connsiteY9" fmla="*/ 3473933 h 3551032"/>
                <a:gd name="connsiteX10" fmla="*/ 1095789 w 1145087"/>
                <a:gd name="connsiteY10" fmla="*/ 3551032 h 3551032"/>
                <a:gd name="connsiteX11" fmla="*/ 1002048 w 1145087"/>
                <a:gd name="connsiteY11" fmla="*/ 3460523 h 3551032"/>
                <a:gd name="connsiteX12" fmla="*/ 652946 w 1145087"/>
                <a:gd name="connsiteY12" fmla="*/ 3121121 h 3551032"/>
                <a:gd name="connsiteX13" fmla="*/ 555976 w 1145087"/>
                <a:gd name="connsiteY13" fmla="*/ 2797880 h 3551032"/>
                <a:gd name="connsiteX14" fmla="*/ 465469 w 1145087"/>
                <a:gd name="connsiteY14" fmla="*/ 2552219 h 3551032"/>
                <a:gd name="connsiteX15" fmla="*/ 381425 w 1145087"/>
                <a:gd name="connsiteY15" fmla="*/ 2335646 h 3551032"/>
                <a:gd name="connsiteX16" fmla="*/ 307080 w 1145087"/>
                <a:gd name="connsiteY16" fmla="*/ 1899271 h 3551032"/>
                <a:gd name="connsiteX17" fmla="*/ 309616 w 1145087"/>
                <a:gd name="connsiteY17" fmla="*/ 1595960 h 3551032"/>
                <a:gd name="connsiteX18" fmla="*/ 297382 w 1145087"/>
                <a:gd name="connsiteY18" fmla="*/ 1252791 h 3551032"/>
                <a:gd name="connsiteX19" fmla="*/ 268284 w 1145087"/>
                <a:gd name="connsiteY19" fmla="*/ 895813 h 3551032"/>
                <a:gd name="connsiteX20" fmla="*/ 172518 w 1145087"/>
                <a:gd name="connsiteY20" fmla="*/ 407053 h 3551032"/>
                <a:gd name="connsiteX0" fmla="*/ 172518 w 1145087"/>
                <a:gd name="connsiteY0" fmla="*/ 407053 h 3551032"/>
                <a:gd name="connsiteX1" fmla="*/ 0 w 1145087"/>
                <a:gd name="connsiteY1" fmla="*/ 30940 h 3551032"/>
                <a:gd name="connsiteX2" fmla="*/ 76939 w 1145087"/>
                <a:gd name="connsiteY2" fmla="*/ 0 h 3551032"/>
                <a:gd name="connsiteX3" fmla="*/ 255361 w 1145087"/>
                <a:gd name="connsiteY3" fmla="*/ 380042 h 3551032"/>
                <a:gd name="connsiteX4" fmla="*/ 363534 w 1145087"/>
                <a:gd name="connsiteY4" fmla="*/ 867238 h 3551032"/>
                <a:gd name="connsiteX5" fmla="*/ 400820 w 1145087"/>
                <a:gd name="connsiteY5" fmla="*/ 1262488 h 3551032"/>
                <a:gd name="connsiteX6" fmla="*/ 416982 w 1145087"/>
                <a:gd name="connsiteY6" fmla="*/ 1899272 h 3551032"/>
                <a:gd name="connsiteX7" fmla="*/ 494561 w 1145087"/>
                <a:gd name="connsiteY7" fmla="*/ 2367971 h 3551032"/>
                <a:gd name="connsiteX8" fmla="*/ 769313 w 1145087"/>
                <a:gd name="connsiteY8" fmla="*/ 3079100 h 3551032"/>
                <a:gd name="connsiteX9" fmla="*/ 1076394 w 1145087"/>
                <a:gd name="connsiteY9" fmla="*/ 3386178 h 3551032"/>
                <a:gd name="connsiteX10" fmla="*/ 1145087 w 1145087"/>
                <a:gd name="connsiteY10" fmla="*/ 3473933 h 3551032"/>
                <a:gd name="connsiteX11" fmla="*/ 1095789 w 1145087"/>
                <a:gd name="connsiteY11" fmla="*/ 3551032 h 3551032"/>
                <a:gd name="connsiteX12" fmla="*/ 1002048 w 1145087"/>
                <a:gd name="connsiteY12" fmla="*/ 3460523 h 3551032"/>
                <a:gd name="connsiteX13" fmla="*/ 652946 w 1145087"/>
                <a:gd name="connsiteY13" fmla="*/ 3121121 h 3551032"/>
                <a:gd name="connsiteX14" fmla="*/ 555976 w 1145087"/>
                <a:gd name="connsiteY14" fmla="*/ 2797880 h 3551032"/>
                <a:gd name="connsiteX15" fmla="*/ 465469 w 1145087"/>
                <a:gd name="connsiteY15" fmla="*/ 2552219 h 3551032"/>
                <a:gd name="connsiteX16" fmla="*/ 381425 w 1145087"/>
                <a:gd name="connsiteY16" fmla="*/ 2335646 h 3551032"/>
                <a:gd name="connsiteX17" fmla="*/ 307080 w 1145087"/>
                <a:gd name="connsiteY17" fmla="*/ 1899271 h 3551032"/>
                <a:gd name="connsiteX18" fmla="*/ 309616 w 1145087"/>
                <a:gd name="connsiteY18" fmla="*/ 1595960 h 3551032"/>
                <a:gd name="connsiteX19" fmla="*/ 297382 w 1145087"/>
                <a:gd name="connsiteY19" fmla="*/ 1252791 h 3551032"/>
                <a:gd name="connsiteX20" fmla="*/ 268284 w 1145087"/>
                <a:gd name="connsiteY20" fmla="*/ 895813 h 3551032"/>
                <a:gd name="connsiteX21" fmla="*/ 172518 w 1145087"/>
                <a:gd name="connsiteY21" fmla="*/ 407053 h 3551032"/>
                <a:gd name="connsiteX0" fmla="*/ 172518 w 1145087"/>
                <a:gd name="connsiteY0" fmla="*/ 407053 h 4113470"/>
                <a:gd name="connsiteX1" fmla="*/ 0 w 1145087"/>
                <a:gd name="connsiteY1" fmla="*/ 30940 h 4113470"/>
                <a:gd name="connsiteX2" fmla="*/ 76939 w 1145087"/>
                <a:gd name="connsiteY2" fmla="*/ 0 h 4113470"/>
                <a:gd name="connsiteX3" fmla="*/ 255361 w 1145087"/>
                <a:gd name="connsiteY3" fmla="*/ 380042 h 4113470"/>
                <a:gd name="connsiteX4" fmla="*/ 363534 w 1145087"/>
                <a:gd name="connsiteY4" fmla="*/ 867238 h 4113470"/>
                <a:gd name="connsiteX5" fmla="*/ 400820 w 1145087"/>
                <a:gd name="connsiteY5" fmla="*/ 1262488 h 4113470"/>
                <a:gd name="connsiteX6" fmla="*/ 416982 w 1145087"/>
                <a:gd name="connsiteY6" fmla="*/ 1899272 h 4113470"/>
                <a:gd name="connsiteX7" fmla="*/ 494561 w 1145087"/>
                <a:gd name="connsiteY7" fmla="*/ 2367971 h 4113470"/>
                <a:gd name="connsiteX8" fmla="*/ 769313 w 1145087"/>
                <a:gd name="connsiteY8" fmla="*/ 3079100 h 4113470"/>
                <a:gd name="connsiteX9" fmla="*/ 1076394 w 1145087"/>
                <a:gd name="connsiteY9" fmla="*/ 3386178 h 4113470"/>
                <a:gd name="connsiteX10" fmla="*/ 1145087 w 1145087"/>
                <a:gd name="connsiteY10" fmla="*/ 3473933 h 4113470"/>
                <a:gd name="connsiteX11" fmla="*/ 539814 w 1145087"/>
                <a:gd name="connsiteY11" fmla="*/ 4113470 h 4113470"/>
                <a:gd name="connsiteX12" fmla="*/ 1002048 w 1145087"/>
                <a:gd name="connsiteY12" fmla="*/ 3460523 h 4113470"/>
                <a:gd name="connsiteX13" fmla="*/ 652946 w 1145087"/>
                <a:gd name="connsiteY13" fmla="*/ 3121121 h 4113470"/>
                <a:gd name="connsiteX14" fmla="*/ 555976 w 1145087"/>
                <a:gd name="connsiteY14" fmla="*/ 2797880 h 4113470"/>
                <a:gd name="connsiteX15" fmla="*/ 465469 w 1145087"/>
                <a:gd name="connsiteY15" fmla="*/ 2552219 h 4113470"/>
                <a:gd name="connsiteX16" fmla="*/ 381425 w 1145087"/>
                <a:gd name="connsiteY16" fmla="*/ 2335646 h 4113470"/>
                <a:gd name="connsiteX17" fmla="*/ 307080 w 1145087"/>
                <a:gd name="connsiteY17" fmla="*/ 1899271 h 4113470"/>
                <a:gd name="connsiteX18" fmla="*/ 309616 w 1145087"/>
                <a:gd name="connsiteY18" fmla="*/ 1595960 h 4113470"/>
                <a:gd name="connsiteX19" fmla="*/ 297382 w 1145087"/>
                <a:gd name="connsiteY19" fmla="*/ 1252791 h 4113470"/>
                <a:gd name="connsiteX20" fmla="*/ 268284 w 1145087"/>
                <a:gd name="connsiteY20" fmla="*/ 895813 h 4113470"/>
                <a:gd name="connsiteX21" fmla="*/ 172518 w 1145087"/>
                <a:gd name="connsiteY21" fmla="*/ 407053 h 4113470"/>
                <a:gd name="connsiteX0" fmla="*/ 172518 w 1081447"/>
                <a:gd name="connsiteY0" fmla="*/ 407053 h 4201225"/>
                <a:gd name="connsiteX1" fmla="*/ 0 w 1081447"/>
                <a:gd name="connsiteY1" fmla="*/ 30940 h 4201225"/>
                <a:gd name="connsiteX2" fmla="*/ 76939 w 1081447"/>
                <a:gd name="connsiteY2" fmla="*/ 0 h 4201225"/>
                <a:gd name="connsiteX3" fmla="*/ 255361 w 1081447"/>
                <a:gd name="connsiteY3" fmla="*/ 380042 h 4201225"/>
                <a:gd name="connsiteX4" fmla="*/ 363534 w 1081447"/>
                <a:gd name="connsiteY4" fmla="*/ 867238 h 4201225"/>
                <a:gd name="connsiteX5" fmla="*/ 400820 w 1081447"/>
                <a:gd name="connsiteY5" fmla="*/ 1262488 h 4201225"/>
                <a:gd name="connsiteX6" fmla="*/ 416982 w 1081447"/>
                <a:gd name="connsiteY6" fmla="*/ 1899272 h 4201225"/>
                <a:gd name="connsiteX7" fmla="*/ 494561 w 1081447"/>
                <a:gd name="connsiteY7" fmla="*/ 2367971 h 4201225"/>
                <a:gd name="connsiteX8" fmla="*/ 769313 w 1081447"/>
                <a:gd name="connsiteY8" fmla="*/ 3079100 h 4201225"/>
                <a:gd name="connsiteX9" fmla="*/ 1076394 w 1081447"/>
                <a:gd name="connsiteY9" fmla="*/ 3386178 h 4201225"/>
                <a:gd name="connsiteX10" fmla="*/ 602042 w 1081447"/>
                <a:gd name="connsiteY10" fmla="*/ 4201225 h 4201225"/>
                <a:gd name="connsiteX11" fmla="*/ 539814 w 1081447"/>
                <a:gd name="connsiteY11" fmla="*/ 4113470 h 4201225"/>
                <a:gd name="connsiteX12" fmla="*/ 1002048 w 1081447"/>
                <a:gd name="connsiteY12" fmla="*/ 3460523 h 4201225"/>
                <a:gd name="connsiteX13" fmla="*/ 652946 w 1081447"/>
                <a:gd name="connsiteY13" fmla="*/ 3121121 h 4201225"/>
                <a:gd name="connsiteX14" fmla="*/ 555976 w 1081447"/>
                <a:gd name="connsiteY14" fmla="*/ 2797880 h 4201225"/>
                <a:gd name="connsiteX15" fmla="*/ 465469 w 1081447"/>
                <a:gd name="connsiteY15" fmla="*/ 2552219 h 4201225"/>
                <a:gd name="connsiteX16" fmla="*/ 381425 w 1081447"/>
                <a:gd name="connsiteY16" fmla="*/ 2335646 h 4201225"/>
                <a:gd name="connsiteX17" fmla="*/ 307080 w 1081447"/>
                <a:gd name="connsiteY17" fmla="*/ 1899271 h 4201225"/>
                <a:gd name="connsiteX18" fmla="*/ 309616 w 1081447"/>
                <a:gd name="connsiteY18" fmla="*/ 1595960 h 4201225"/>
                <a:gd name="connsiteX19" fmla="*/ 297382 w 1081447"/>
                <a:gd name="connsiteY19" fmla="*/ 1252791 h 4201225"/>
                <a:gd name="connsiteX20" fmla="*/ 268284 w 1081447"/>
                <a:gd name="connsiteY20" fmla="*/ 895813 h 4201225"/>
                <a:gd name="connsiteX21" fmla="*/ 172518 w 1081447"/>
                <a:gd name="connsiteY21" fmla="*/ 407053 h 4201225"/>
                <a:gd name="connsiteX0" fmla="*/ 172518 w 1216253"/>
                <a:gd name="connsiteY0" fmla="*/ 407053 h 4201225"/>
                <a:gd name="connsiteX1" fmla="*/ 0 w 1216253"/>
                <a:gd name="connsiteY1" fmla="*/ 30940 h 4201225"/>
                <a:gd name="connsiteX2" fmla="*/ 76939 w 1216253"/>
                <a:gd name="connsiteY2" fmla="*/ 0 h 4201225"/>
                <a:gd name="connsiteX3" fmla="*/ 255361 w 1216253"/>
                <a:gd name="connsiteY3" fmla="*/ 380042 h 4201225"/>
                <a:gd name="connsiteX4" fmla="*/ 363534 w 1216253"/>
                <a:gd name="connsiteY4" fmla="*/ 867238 h 4201225"/>
                <a:gd name="connsiteX5" fmla="*/ 400820 w 1216253"/>
                <a:gd name="connsiteY5" fmla="*/ 1262488 h 4201225"/>
                <a:gd name="connsiteX6" fmla="*/ 416982 w 1216253"/>
                <a:gd name="connsiteY6" fmla="*/ 1899272 h 4201225"/>
                <a:gd name="connsiteX7" fmla="*/ 494561 w 1216253"/>
                <a:gd name="connsiteY7" fmla="*/ 2367971 h 4201225"/>
                <a:gd name="connsiteX8" fmla="*/ 769313 w 1216253"/>
                <a:gd name="connsiteY8" fmla="*/ 3079100 h 4201225"/>
                <a:gd name="connsiteX9" fmla="*/ 1212155 w 1216253"/>
                <a:gd name="connsiteY9" fmla="*/ 3521939 h 4201225"/>
                <a:gd name="connsiteX10" fmla="*/ 602042 w 1216253"/>
                <a:gd name="connsiteY10" fmla="*/ 4201225 h 4201225"/>
                <a:gd name="connsiteX11" fmla="*/ 539814 w 1216253"/>
                <a:gd name="connsiteY11" fmla="*/ 4113470 h 4201225"/>
                <a:gd name="connsiteX12" fmla="*/ 1002048 w 1216253"/>
                <a:gd name="connsiteY12" fmla="*/ 3460523 h 4201225"/>
                <a:gd name="connsiteX13" fmla="*/ 652946 w 1216253"/>
                <a:gd name="connsiteY13" fmla="*/ 3121121 h 4201225"/>
                <a:gd name="connsiteX14" fmla="*/ 555976 w 1216253"/>
                <a:gd name="connsiteY14" fmla="*/ 2797880 h 4201225"/>
                <a:gd name="connsiteX15" fmla="*/ 465469 w 1216253"/>
                <a:gd name="connsiteY15" fmla="*/ 2552219 h 4201225"/>
                <a:gd name="connsiteX16" fmla="*/ 381425 w 1216253"/>
                <a:gd name="connsiteY16" fmla="*/ 2335646 h 4201225"/>
                <a:gd name="connsiteX17" fmla="*/ 307080 w 1216253"/>
                <a:gd name="connsiteY17" fmla="*/ 1899271 h 4201225"/>
                <a:gd name="connsiteX18" fmla="*/ 309616 w 1216253"/>
                <a:gd name="connsiteY18" fmla="*/ 1595960 h 4201225"/>
                <a:gd name="connsiteX19" fmla="*/ 297382 w 1216253"/>
                <a:gd name="connsiteY19" fmla="*/ 1252791 h 4201225"/>
                <a:gd name="connsiteX20" fmla="*/ 268284 w 1216253"/>
                <a:gd name="connsiteY20" fmla="*/ 895813 h 4201225"/>
                <a:gd name="connsiteX21" fmla="*/ 172518 w 1216253"/>
                <a:gd name="connsiteY21" fmla="*/ 407053 h 4201225"/>
                <a:gd name="connsiteX0" fmla="*/ 172518 w 1216253"/>
                <a:gd name="connsiteY0" fmla="*/ 407053 h 4201225"/>
                <a:gd name="connsiteX1" fmla="*/ 0 w 1216253"/>
                <a:gd name="connsiteY1" fmla="*/ 30940 h 4201225"/>
                <a:gd name="connsiteX2" fmla="*/ 76939 w 1216253"/>
                <a:gd name="connsiteY2" fmla="*/ 0 h 4201225"/>
                <a:gd name="connsiteX3" fmla="*/ 255361 w 1216253"/>
                <a:gd name="connsiteY3" fmla="*/ 380042 h 4201225"/>
                <a:gd name="connsiteX4" fmla="*/ 363534 w 1216253"/>
                <a:gd name="connsiteY4" fmla="*/ 867238 h 4201225"/>
                <a:gd name="connsiteX5" fmla="*/ 400820 w 1216253"/>
                <a:gd name="connsiteY5" fmla="*/ 1262488 h 4201225"/>
                <a:gd name="connsiteX6" fmla="*/ 416982 w 1216253"/>
                <a:gd name="connsiteY6" fmla="*/ 1899272 h 4201225"/>
                <a:gd name="connsiteX7" fmla="*/ 494561 w 1216253"/>
                <a:gd name="connsiteY7" fmla="*/ 2367971 h 4201225"/>
                <a:gd name="connsiteX8" fmla="*/ 769313 w 1216253"/>
                <a:gd name="connsiteY8" fmla="*/ 3079100 h 4201225"/>
                <a:gd name="connsiteX9" fmla="*/ 1212155 w 1216253"/>
                <a:gd name="connsiteY9" fmla="*/ 3521939 h 4201225"/>
                <a:gd name="connsiteX10" fmla="*/ 602042 w 1216253"/>
                <a:gd name="connsiteY10" fmla="*/ 4201225 h 4201225"/>
                <a:gd name="connsiteX11" fmla="*/ 539814 w 1216253"/>
                <a:gd name="connsiteY11" fmla="*/ 4113470 h 4201225"/>
                <a:gd name="connsiteX12" fmla="*/ 1002048 w 1216253"/>
                <a:gd name="connsiteY12" fmla="*/ 3460523 h 4201225"/>
                <a:gd name="connsiteX13" fmla="*/ 652946 w 1216253"/>
                <a:gd name="connsiteY13" fmla="*/ 3121121 h 4201225"/>
                <a:gd name="connsiteX14" fmla="*/ 555976 w 1216253"/>
                <a:gd name="connsiteY14" fmla="*/ 2797880 h 4201225"/>
                <a:gd name="connsiteX15" fmla="*/ 465469 w 1216253"/>
                <a:gd name="connsiteY15" fmla="*/ 2552219 h 4201225"/>
                <a:gd name="connsiteX16" fmla="*/ 381425 w 1216253"/>
                <a:gd name="connsiteY16" fmla="*/ 2335646 h 4201225"/>
                <a:gd name="connsiteX17" fmla="*/ 307080 w 1216253"/>
                <a:gd name="connsiteY17" fmla="*/ 1899271 h 4201225"/>
                <a:gd name="connsiteX18" fmla="*/ 309616 w 1216253"/>
                <a:gd name="connsiteY18" fmla="*/ 1595960 h 4201225"/>
                <a:gd name="connsiteX19" fmla="*/ 297382 w 1216253"/>
                <a:gd name="connsiteY19" fmla="*/ 1252791 h 4201225"/>
                <a:gd name="connsiteX20" fmla="*/ 268284 w 1216253"/>
                <a:gd name="connsiteY20" fmla="*/ 895813 h 4201225"/>
                <a:gd name="connsiteX21" fmla="*/ 172518 w 1216253"/>
                <a:gd name="connsiteY21" fmla="*/ 407053 h 4201225"/>
                <a:gd name="connsiteX0" fmla="*/ 172518 w 1212155"/>
                <a:gd name="connsiteY0" fmla="*/ 407053 h 4201225"/>
                <a:gd name="connsiteX1" fmla="*/ 0 w 1212155"/>
                <a:gd name="connsiteY1" fmla="*/ 30940 h 4201225"/>
                <a:gd name="connsiteX2" fmla="*/ 76939 w 1212155"/>
                <a:gd name="connsiteY2" fmla="*/ 0 h 4201225"/>
                <a:gd name="connsiteX3" fmla="*/ 255361 w 1212155"/>
                <a:gd name="connsiteY3" fmla="*/ 380042 h 4201225"/>
                <a:gd name="connsiteX4" fmla="*/ 363534 w 1212155"/>
                <a:gd name="connsiteY4" fmla="*/ 867238 h 4201225"/>
                <a:gd name="connsiteX5" fmla="*/ 400820 w 1212155"/>
                <a:gd name="connsiteY5" fmla="*/ 1262488 h 4201225"/>
                <a:gd name="connsiteX6" fmla="*/ 416982 w 1212155"/>
                <a:gd name="connsiteY6" fmla="*/ 1899272 h 4201225"/>
                <a:gd name="connsiteX7" fmla="*/ 494561 w 1212155"/>
                <a:gd name="connsiteY7" fmla="*/ 2367971 h 4201225"/>
                <a:gd name="connsiteX8" fmla="*/ 769313 w 1212155"/>
                <a:gd name="connsiteY8" fmla="*/ 3079100 h 4201225"/>
                <a:gd name="connsiteX9" fmla="*/ 1212155 w 1212155"/>
                <a:gd name="connsiteY9" fmla="*/ 3521939 h 4201225"/>
                <a:gd name="connsiteX10" fmla="*/ 602042 w 1212155"/>
                <a:gd name="connsiteY10" fmla="*/ 4201225 h 4201225"/>
                <a:gd name="connsiteX11" fmla="*/ 539814 w 1212155"/>
                <a:gd name="connsiteY11" fmla="*/ 4113470 h 4201225"/>
                <a:gd name="connsiteX12" fmla="*/ 1002048 w 1212155"/>
                <a:gd name="connsiteY12" fmla="*/ 3460523 h 4201225"/>
                <a:gd name="connsiteX13" fmla="*/ 652946 w 1212155"/>
                <a:gd name="connsiteY13" fmla="*/ 3121121 h 4201225"/>
                <a:gd name="connsiteX14" fmla="*/ 555976 w 1212155"/>
                <a:gd name="connsiteY14" fmla="*/ 2797880 h 4201225"/>
                <a:gd name="connsiteX15" fmla="*/ 465469 w 1212155"/>
                <a:gd name="connsiteY15" fmla="*/ 2552219 h 4201225"/>
                <a:gd name="connsiteX16" fmla="*/ 381425 w 1212155"/>
                <a:gd name="connsiteY16" fmla="*/ 2335646 h 4201225"/>
                <a:gd name="connsiteX17" fmla="*/ 307080 w 1212155"/>
                <a:gd name="connsiteY17" fmla="*/ 1899271 h 4201225"/>
                <a:gd name="connsiteX18" fmla="*/ 309616 w 1212155"/>
                <a:gd name="connsiteY18" fmla="*/ 1595960 h 4201225"/>
                <a:gd name="connsiteX19" fmla="*/ 297382 w 1212155"/>
                <a:gd name="connsiteY19" fmla="*/ 1252791 h 4201225"/>
                <a:gd name="connsiteX20" fmla="*/ 268284 w 1212155"/>
                <a:gd name="connsiteY20" fmla="*/ 895813 h 4201225"/>
                <a:gd name="connsiteX21" fmla="*/ 172518 w 1212155"/>
                <a:gd name="connsiteY21" fmla="*/ 407053 h 4201225"/>
                <a:gd name="connsiteX0" fmla="*/ 172518 w 1234782"/>
                <a:gd name="connsiteY0" fmla="*/ 407053 h 4201225"/>
                <a:gd name="connsiteX1" fmla="*/ 0 w 1234782"/>
                <a:gd name="connsiteY1" fmla="*/ 30940 h 4201225"/>
                <a:gd name="connsiteX2" fmla="*/ 76939 w 1234782"/>
                <a:gd name="connsiteY2" fmla="*/ 0 h 4201225"/>
                <a:gd name="connsiteX3" fmla="*/ 255361 w 1234782"/>
                <a:gd name="connsiteY3" fmla="*/ 380042 h 4201225"/>
                <a:gd name="connsiteX4" fmla="*/ 363534 w 1234782"/>
                <a:gd name="connsiteY4" fmla="*/ 867238 h 4201225"/>
                <a:gd name="connsiteX5" fmla="*/ 400820 w 1234782"/>
                <a:gd name="connsiteY5" fmla="*/ 1262488 h 4201225"/>
                <a:gd name="connsiteX6" fmla="*/ 416982 w 1234782"/>
                <a:gd name="connsiteY6" fmla="*/ 1899272 h 4201225"/>
                <a:gd name="connsiteX7" fmla="*/ 494561 w 1234782"/>
                <a:gd name="connsiteY7" fmla="*/ 2367971 h 4201225"/>
                <a:gd name="connsiteX8" fmla="*/ 769313 w 1234782"/>
                <a:gd name="connsiteY8" fmla="*/ 3079100 h 4201225"/>
                <a:gd name="connsiteX9" fmla="*/ 1234782 w 1234782"/>
                <a:gd name="connsiteY9" fmla="*/ 3528405 h 4201225"/>
                <a:gd name="connsiteX10" fmla="*/ 602042 w 1234782"/>
                <a:gd name="connsiteY10" fmla="*/ 4201225 h 4201225"/>
                <a:gd name="connsiteX11" fmla="*/ 539814 w 1234782"/>
                <a:gd name="connsiteY11" fmla="*/ 4113470 h 4201225"/>
                <a:gd name="connsiteX12" fmla="*/ 1002048 w 1234782"/>
                <a:gd name="connsiteY12" fmla="*/ 3460523 h 4201225"/>
                <a:gd name="connsiteX13" fmla="*/ 652946 w 1234782"/>
                <a:gd name="connsiteY13" fmla="*/ 3121121 h 4201225"/>
                <a:gd name="connsiteX14" fmla="*/ 555976 w 1234782"/>
                <a:gd name="connsiteY14" fmla="*/ 2797880 h 4201225"/>
                <a:gd name="connsiteX15" fmla="*/ 465469 w 1234782"/>
                <a:gd name="connsiteY15" fmla="*/ 2552219 h 4201225"/>
                <a:gd name="connsiteX16" fmla="*/ 381425 w 1234782"/>
                <a:gd name="connsiteY16" fmla="*/ 2335646 h 4201225"/>
                <a:gd name="connsiteX17" fmla="*/ 307080 w 1234782"/>
                <a:gd name="connsiteY17" fmla="*/ 1899271 h 4201225"/>
                <a:gd name="connsiteX18" fmla="*/ 309616 w 1234782"/>
                <a:gd name="connsiteY18" fmla="*/ 1595960 h 4201225"/>
                <a:gd name="connsiteX19" fmla="*/ 297382 w 1234782"/>
                <a:gd name="connsiteY19" fmla="*/ 1252791 h 4201225"/>
                <a:gd name="connsiteX20" fmla="*/ 268284 w 1234782"/>
                <a:gd name="connsiteY20" fmla="*/ 895813 h 4201225"/>
                <a:gd name="connsiteX21" fmla="*/ 172518 w 1234782"/>
                <a:gd name="connsiteY21" fmla="*/ 407053 h 4201225"/>
                <a:gd name="connsiteX0" fmla="*/ 172518 w 1234782"/>
                <a:gd name="connsiteY0" fmla="*/ 407053 h 4201225"/>
                <a:gd name="connsiteX1" fmla="*/ 0 w 1234782"/>
                <a:gd name="connsiteY1" fmla="*/ 30940 h 4201225"/>
                <a:gd name="connsiteX2" fmla="*/ 76939 w 1234782"/>
                <a:gd name="connsiteY2" fmla="*/ 0 h 4201225"/>
                <a:gd name="connsiteX3" fmla="*/ 255361 w 1234782"/>
                <a:gd name="connsiteY3" fmla="*/ 380042 h 4201225"/>
                <a:gd name="connsiteX4" fmla="*/ 363534 w 1234782"/>
                <a:gd name="connsiteY4" fmla="*/ 867238 h 4201225"/>
                <a:gd name="connsiteX5" fmla="*/ 400820 w 1234782"/>
                <a:gd name="connsiteY5" fmla="*/ 1262488 h 4201225"/>
                <a:gd name="connsiteX6" fmla="*/ 416982 w 1234782"/>
                <a:gd name="connsiteY6" fmla="*/ 1899272 h 4201225"/>
                <a:gd name="connsiteX7" fmla="*/ 494561 w 1234782"/>
                <a:gd name="connsiteY7" fmla="*/ 2367971 h 4201225"/>
                <a:gd name="connsiteX8" fmla="*/ 769313 w 1234782"/>
                <a:gd name="connsiteY8" fmla="*/ 3079100 h 4201225"/>
                <a:gd name="connsiteX9" fmla="*/ 1234782 w 1234782"/>
                <a:gd name="connsiteY9" fmla="*/ 3528405 h 4201225"/>
                <a:gd name="connsiteX10" fmla="*/ 602042 w 1234782"/>
                <a:gd name="connsiteY10" fmla="*/ 4201225 h 4201225"/>
                <a:gd name="connsiteX11" fmla="*/ 539814 w 1234782"/>
                <a:gd name="connsiteY11" fmla="*/ 4113470 h 4201225"/>
                <a:gd name="connsiteX12" fmla="*/ 1002048 w 1234782"/>
                <a:gd name="connsiteY12" fmla="*/ 3460523 h 4201225"/>
                <a:gd name="connsiteX13" fmla="*/ 652946 w 1234782"/>
                <a:gd name="connsiteY13" fmla="*/ 3121121 h 4201225"/>
                <a:gd name="connsiteX14" fmla="*/ 555976 w 1234782"/>
                <a:gd name="connsiteY14" fmla="*/ 2797880 h 4201225"/>
                <a:gd name="connsiteX15" fmla="*/ 465469 w 1234782"/>
                <a:gd name="connsiteY15" fmla="*/ 2552219 h 4201225"/>
                <a:gd name="connsiteX16" fmla="*/ 381425 w 1234782"/>
                <a:gd name="connsiteY16" fmla="*/ 2335646 h 4201225"/>
                <a:gd name="connsiteX17" fmla="*/ 307080 w 1234782"/>
                <a:gd name="connsiteY17" fmla="*/ 1899271 h 4201225"/>
                <a:gd name="connsiteX18" fmla="*/ 309616 w 1234782"/>
                <a:gd name="connsiteY18" fmla="*/ 1595960 h 4201225"/>
                <a:gd name="connsiteX19" fmla="*/ 297382 w 1234782"/>
                <a:gd name="connsiteY19" fmla="*/ 1252791 h 4201225"/>
                <a:gd name="connsiteX20" fmla="*/ 268284 w 1234782"/>
                <a:gd name="connsiteY20" fmla="*/ 895813 h 4201225"/>
                <a:gd name="connsiteX21" fmla="*/ 172518 w 1234782"/>
                <a:gd name="connsiteY21" fmla="*/ 407053 h 4201225"/>
                <a:gd name="connsiteX0" fmla="*/ 172518 w 1234782"/>
                <a:gd name="connsiteY0" fmla="*/ 407053 h 4201225"/>
                <a:gd name="connsiteX1" fmla="*/ 0 w 1234782"/>
                <a:gd name="connsiteY1" fmla="*/ 30940 h 4201225"/>
                <a:gd name="connsiteX2" fmla="*/ 76939 w 1234782"/>
                <a:gd name="connsiteY2" fmla="*/ 0 h 4201225"/>
                <a:gd name="connsiteX3" fmla="*/ 255361 w 1234782"/>
                <a:gd name="connsiteY3" fmla="*/ 380042 h 4201225"/>
                <a:gd name="connsiteX4" fmla="*/ 363534 w 1234782"/>
                <a:gd name="connsiteY4" fmla="*/ 867238 h 4201225"/>
                <a:gd name="connsiteX5" fmla="*/ 400820 w 1234782"/>
                <a:gd name="connsiteY5" fmla="*/ 1262488 h 4201225"/>
                <a:gd name="connsiteX6" fmla="*/ 416982 w 1234782"/>
                <a:gd name="connsiteY6" fmla="*/ 1899272 h 4201225"/>
                <a:gd name="connsiteX7" fmla="*/ 494561 w 1234782"/>
                <a:gd name="connsiteY7" fmla="*/ 2367971 h 4201225"/>
                <a:gd name="connsiteX8" fmla="*/ 769313 w 1234782"/>
                <a:gd name="connsiteY8" fmla="*/ 3079100 h 4201225"/>
                <a:gd name="connsiteX9" fmla="*/ 1234782 w 1234782"/>
                <a:gd name="connsiteY9" fmla="*/ 3528405 h 4201225"/>
                <a:gd name="connsiteX10" fmla="*/ 602042 w 1234782"/>
                <a:gd name="connsiteY10" fmla="*/ 4201225 h 4201225"/>
                <a:gd name="connsiteX11" fmla="*/ 539814 w 1234782"/>
                <a:gd name="connsiteY11" fmla="*/ 4113470 h 4201225"/>
                <a:gd name="connsiteX12" fmla="*/ 1089324 w 1234782"/>
                <a:gd name="connsiteY12" fmla="*/ 3541333 h 4201225"/>
                <a:gd name="connsiteX13" fmla="*/ 652946 w 1234782"/>
                <a:gd name="connsiteY13" fmla="*/ 3121121 h 4201225"/>
                <a:gd name="connsiteX14" fmla="*/ 555976 w 1234782"/>
                <a:gd name="connsiteY14" fmla="*/ 2797880 h 4201225"/>
                <a:gd name="connsiteX15" fmla="*/ 465469 w 1234782"/>
                <a:gd name="connsiteY15" fmla="*/ 2552219 h 4201225"/>
                <a:gd name="connsiteX16" fmla="*/ 381425 w 1234782"/>
                <a:gd name="connsiteY16" fmla="*/ 2335646 h 4201225"/>
                <a:gd name="connsiteX17" fmla="*/ 307080 w 1234782"/>
                <a:gd name="connsiteY17" fmla="*/ 1899271 h 4201225"/>
                <a:gd name="connsiteX18" fmla="*/ 309616 w 1234782"/>
                <a:gd name="connsiteY18" fmla="*/ 1595960 h 4201225"/>
                <a:gd name="connsiteX19" fmla="*/ 297382 w 1234782"/>
                <a:gd name="connsiteY19" fmla="*/ 1252791 h 4201225"/>
                <a:gd name="connsiteX20" fmla="*/ 268284 w 1234782"/>
                <a:gd name="connsiteY20" fmla="*/ 895813 h 4201225"/>
                <a:gd name="connsiteX21" fmla="*/ 172518 w 1234782"/>
                <a:gd name="connsiteY21" fmla="*/ 407053 h 420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4782" h="4201225">
                  <a:moveTo>
                    <a:pt x="172518" y="407053"/>
                  </a:moveTo>
                  <a:lnTo>
                    <a:pt x="0" y="30940"/>
                  </a:lnTo>
                  <a:lnTo>
                    <a:pt x="76939" y="0"/>
                  </a:lnTo>
                  <a:lnTo>
                    <a:pt x="255361" y="380042"/>
                  </a:lnTo>
                  <a:lnTo>
                    <a:pt x="363534" y="867238"/>
                  </a:lnTo>
                  <a:lnTo>
                    <a:pt x="400820" y="1262488"/>
                  </a:lnTo>
                  <a:cubicBezTo>
                    <a:pt x="414038" y="1415638"/>
                    <a:pt x="401762" y="1707403"/>
                    <a:pt x="416982" y="1899272"/>
                  </a:cubicBezTo>
                  <a:cubicBezTo>
                    <a:pt x="434222" y="2073283"/>
                    <a:pt x="460485" y="2231592"/>
                    <a:pt x="494561" y="2367971"/>
                  </a:cubicBezTo>
                  <a:cubicBezTo>
                    <a:pt x="569445" y="2552757"/>
                    <a:pt x="660892" y="2894773"/>
                    <a:pt x="769313" y="3079100"/>
                  </a:cubicBezTo>
                  <a:cubicBezTo>
                    <a:pt x="866285" y="3248801"/>
                    <a:pt x="1172153" y="3462600"/>
                    <a:pt x="1234782" y="3528405"/>
                  </a:cubicBezTo>
                  <a:cubicBezTo>
                    <a:pt x="1116397" y="3668555"/>
                    <a:pt x="598810" y="4173749"/>
                    <a:pt x="602042" y="4201225"/>
                  </a:cubicBezTo>
                  <a:lnTo>
                    <a:pt x="539814" y="4113470"/>
                  </a:lnTo>
                  <a:lnTo>
                    <a:pt x="1089324" y="3541333"/>
                  </a:lnTo>
                  <a:lnTo>
                    <a:pt x="652946" y="3121121"/>
                  </a:lnTo>
                  <a:lnTo>
                    <a:pt x="555976" y="2797880"/>
                  </a:lnTo>
                  <a:lnTo>
                    <a:pt x="465469" y="2552219"/>
                  </a:lnTo>
                  <a:lnTo>
                    <a:pt x="381425" y="2335646"/>
                  </a:lnTo>
                  <a:lnTo>
                    <a:pt x="307080" y="1899271"/>
                  </a:lnTo>
                  <a:cubicBezTo>
                    <a:pt x="307925" y="1798167"/>
                    <a:pt x="308771" y="1697064"/>
                    <a:pt x="309616" y="1595960"/>
                  </a:cubicBezTo>
                  <a:lnTo>
                    <a:pt x="297382" y="1252791"/>
                  </a:lnTo>
                  <a:lnTo>
                    <a:pt x="268284" y="895813"/>
                  </a:lnTo>
                  <a:lnTo>
                    <a:pt x="172518" y="407053"/>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0" name="Freeform: Shape 49">
              <a:extLst>
                <a:ext uri="{FF2B5EF4-FFF2-40B4-BE49-F238E27FC236}">
                  <a16:creationId xmlns:a16="http://schemas.microsoft.com/office/drawing/2014/main" id="{D57C18A7-3018-4234-A61F-9D64FD463A2D}"/>
                </a:ext>
              </a:extLst>
            </p:cNvPr>
            <p:cNvSpPr/>
            <p:nvPr/>
          </p:nvSpPr>
          <p:spPr>
            <a:xfrm>
              <a:off x="3667190" y="3022599"/>
              <a:ext cx="1577911" cy="579515"/>
            </a:xfrm>
            <a:custGeom>
              <a:avLst/>
              <a:gdLst>
                <a:gd name="connsiteX0" fmla="*/ 0 w 1381125"/>
                <a:gd name="connsiteY0" fmla="*/ 381000 h 476250"/>
                <a:gd name="connsiteX1" fmla="*/ 590550 w 1381125"/>
                <a:gd name="connsiteY1" fmla="*/ 79375 h 476250"/>
                <a:gd name="connsiteX2" fmla="*/ 736600 w 1381125"/>
                <a:gd name="connsiteY2" fmla="*/ 25400 h 476250"/>
                <a:gd name="connsiteX3" fmla="*/ 812800 w 1381125"/>
                <a:gd name="connsiteY3" fmla="*/ 3175 h 476250"/>
                <a:gd name="connsiteX4" fmla="*/ 968375 w 1381125"/>
                <a:gd name="connsiteY4" fmla="*/ 0 h 476250"/>
                <a:gd name="connsiteX5" fmla="*/ 1085850 w 1381125"/>
                <a:gd name="connsiteY5" fmla="*/ 19050 h 476250"/>
                <a:gd name="connsiteX6" fmla="*/ 1231900 w 1381125"/>
                <a:gd name="connsiteY6" fmla="*/ 79375 h 476250"/>
                <a:gd name="connsiteX7" fmla="*/ 1352550 w 1381125"/>
                <a:gd name="connsiteY7" fmla="*/ 130175 h 476250"/>
                <a:gd name="connsiteX8" fmla="*/ 1381125 w 1381125"/>
                <a:gd name="connsiteY8" fmla="*/ 180975 h 476250"/>
                <a:gd name="connsiteX9" fmla="*/ 1381125 w 1381125"/>
                <a:gd name="connsiteY9" fmla="*/ 215900 h 476250"/>
                <a:gd name="connsiteX10" fmla="*/ 1333500 w 1381125"/>
                <a:gd name="connsiteY10" fmla="*/ 219075 h 476250"/>
                <a:gd name="connsiteX11" fmla="*/ 1273175 w 1381125"/>
                <a:gd name="connsiteY11" fmla="*/ 196850 h 476250"/>
                <a:gd name="connsiteX12" fmla="*/ 1155700 w 1381125"/>
                <a:gd name="connsiteY12" fmla="*/ 142875 h 476250"/>
                <a:gd name="connsiteX13" fmla="*/ 987425 w 1381125"/>
                <a:gd name="connsiteY13" fmla="*/ 88900 h 476250"/>
                <a:gd name="connsiteX14" fmla="*/ 796925 w 1381125"/>
                <a:gd name="connsiteY14" fmla="*/ 98425 h 476250"/>
                <a:gd name="connsiteX15" fmla="*/ 25400 w 1381125"/>
                <a:gd name="connsiteY15" fmla="*/ 476250 h 476250"/>
                <a:gd name="connsiteX16" fmla="*/ 0 w 1381125"/>
                <a:gd name="connsiteY16" fmla="*/ 381000 h 476250"/>
                <a:gd name="connsiteX0" fmla="*/ 0 w 1381125"/>
                <a:gd name="connsiteY0" fmla="*/ 381000 h 485775"/>
                <a:gd name="connsiteX1" fmla="*/ 590550 w 1381125"/>
                <a:gd name="connsiteY1" fmla="*/ 79375 h 485775"/>
                <a:gd name="connsiteX2" fmla="*/ 736600 w 1381125"/>
                <a:gd name="connsiteY2" fmla="*/ 25400 h 485775"/>
                <a:gd name="connsiteX3" fmla="*/ 812800 w 1381125"/>
                <a:gd name="connsiteY3" fmla="*/ 3175 h 485775"/>
                <a:gd name="connsiteX4" fmla="*/ 968375 w 1381125"/>
                <a:gd name="connsiteY4" fmla="*/ 0 h 485775"/>
                <a:gd name="connsiteX5" fmla="*/ 1085850 w 1381125"/>
                <a:gd name="connsiteY5" fmla="*/ 19050 h 485775"/>
                <a:gd name="connsiteX6" fmla="*/ 1231900 w 1381125"/>
                <a:gd name="connsiteY6" fmla="*/ 79375 h 485775"/>
                <a:gd name="connsiteX7" fmla="*/ 1352550 w 1381125"/>
                <a:gd name="connsiteY7" fmla="*/ 130175 h 485775"/>
                <a:gd name="connsiteX8" fmla="*/ 1381125 w 1381125"/>
                <a:gd name="connsiteY8" fmla="*/ 180975 h 485775"/>
                <a:gd name="connsiteX9" fmla="*/ 1381125 w 1381125"/>
                <a:gd name="connsiteY9" fmla="*/ 215900 h 485775"/>
                <a:gd name="connsiteX10" fmla="*/ 1333500 w 1381125"/>
                <a:gd name="connsiteY10" fmla="*/ 219075 h 485775"/>
                <a:gd name="connsiteX11" fmla="*/ 1273175 w 1381125"/>
                <a:gd name="connsiteY11" fmla="*/ 196850 h 485775"/>
                <a:gd name="connsiteX12" fmla="*/ 1155700 w 1381125"/>
                <a:gd name="connsiteY12" fmla="*/ 142875 h 485775"/>
                <a:gd name="connsiteX13" fmla="*/ 987425 w 1381125"/>
                <a:gd name="connsiteY13" fmla="*/ 88900 h 485775"/>
                <a:gd name="connsiteX14" fmla="*/ 796925 w 1381125"/>
                <a:gd name="connsiteY14" fmla="*/ 98425 h 485775"/>
                <a:gd name="connsiteX15" fmla="*/ 23018 w 1381125"/>
                <a:gd name="connsiteY15" fmla="*/ 485775 h 485775"/>
                <a:gd name="connsiteX16" fmla="*/ 0 w 1381125"/>
                <a:gd name="connsiteY16" fmla="*/ 381000 h 485775"/>
                <a:gd name="connsiteX0" fmla="*/ 0 w 1562140"/>
                <a:gd name="connsiteY0" fmla="*/ 487670 h 487670"/>
                <a:gd name="connsiteX1" fmla="*/ 771565 w 1562140"/>
                <a:gd name="connsiteY1" fmla="*/ 79375 h 487670"/>
                <a:gd name="connsiteX2" fmla="*/ 917615 w 1562140"/>
                <a:gd name="connsiteY2" fmla="*/ 25400 h 487670"/>
                <a:gd name="connsiteX3" fmla="*/ 993815 w 1562140"/>
                <a:gd name="connsiteY3" fmla="*/ 3175 h 487670"/>
                <a:gd name="connsiteX4" fmla="*/ 1149390 w 1562140"/>
                <a:gd name="connsiteY4" fmla="*/ 0 h 487670"/>
                <a:gd name="connsiteX5" fmla="*/ 1266865 w 1562140"/>
                <a:gd name="connsiteY5" fmla="*/ 19050 h 487670"/>
                <a:gd name="connsiteX6" fmla="*/ 1412915 w 1562140"/>
                <a:gd name="connsiteY6" fmla="*/ 79375 h 487670"/>
                <a:gd name="connsiteX7" fmla="*/ 1533565 w 1562140"/>
                <a:gd name="connsiteY7" fmla="*/ 130175 h 487670"/>
                <a:gd name="connsiteX8" fmla="*/ 1562140 w 1562140"/>
                <a:gd name="connsiteY8" fmla="*/ 180975 h 487670"/>
                <a:gd name="connsiteX9" fmla="*/ 1562140 w 1562140"/>
                <a:gd name="connsiteY9" fmla="*/ 215900 h 487670"/>
                <a:gd name="connsiteX10" fmla="*/ 1514515 w 1562140"/>
                <a:gd name="connsiteY10" fmla="*/ 219075 h 487670"/>
                <a:gd name="connsiteX11" fmla="*/ 1454190 w 1562140"/>
                <a:gd name="connsiteY11" fmla="*/ 196850 h 487670"/>
                <a:gd name="connsiteX12" fmla="*/ 1336715 w 1562140"/>
                <a:gd name="connsiteY12" fmla="*/ 142875 h 487670"/>
                <a:gd name="connsiteX13" fmla="*/ 1168440 w 1562140"/>
                <a:gd name="connsiteY13" fmla="*/ 88900 h 487670"/>
                <a:gd name="connsiteX14" fmla="*/ 977940 w 1562140"/>
                <a:gd name="connsiteY14" fmla="*/ 98425 h 487670"/>
                <a:gd name="connsiteX15" fmla="*/ 204033 w 1562140"/>
                <a:gd name="connsiteY15" fmla="*/ 485775 h 487670"/>
                <a:gd name="connsiteX16" fmla="*/ 0 w 1562140"/>
                <a:gd name="connsiteY16" fmla="*/ 487670 h 487670"/>
                <a:gd name="connsiteX0" fmla="*/ 15771 w 1577911"/>
                <a:gd name="connsiteY0" fmla="*/ 487670 h 579514"/>
                <a:gd name="connsiteX1" fmla="*/ 787336 w 1577911"/>
                <a:gd name="connsiteY1" fmla="*/ 79375 h 579514"/>
                <a:gd name="connsiteX2" fmla="*/ 933386 w 1577911"/>
                <a:gd name="connsiteY2" fmla="*/ 25400 h 579514"/>
                <a:gd name="connsiteX3" fmla="*/ 1009586 w 1577911"/>
                <a:gd name="connsiteY3" fmla="*/ 3175 h 579514"/>
                <a:gd name="connsiteX4" fmla="*/ 1165161 w 1577911"/>
                <a:gd name="connsiteY4" fmla="*/ 0 h 579514"/>
                <a:gd name="connsiteX5" fmla="*/ 1282636 w 1577911"/>
                <a:gd name="connsiteY5" fmla="*/ 19050 h 579514"/>
                <a:gd name="connsiteX6" fmla="*/ 1428686 w 1577911"/>
                <a:gd name="connsiteY6" fmla="*/ 79375 h 579514"/>
                <a:gd name="connsiteX7" fmla="*/ 1549336 w 1577911"/>
                <a:gd name="connsiteY7" fmla="*/ 130175 h 579514"/>
                <a:gd name="connsiteX8" fmla="*/ 1577911 w 1577911"/>
                <a:gd name="connsiteY8" fmla="*/ 180975 h 579514"/>
                <a:gd name="connsiteX9" fmla="*/ 1577911 w 1577911"/>
                <a:gd name="connsiteY9" fmla="*/ 215900 h 579514"/>
                <a:gd name="connsiteX10" fmla="*/ 1530286 w 1577911"/>
                <a:gd name="connsiteY10" fmla="*/ 219075 h 579514"/>
                <a:gd name="connsiteX11" fmla="*/ 1469961 w 1577911"/>
                <a:gd name="connsiteY11" fmla="*/ 196850 h 579514"/>
                <a:gd name="connsiteX12" fmla="*/ 1352486 w 1577911"/>
                <a:gd name="connsiteY12" fmla="*/ 142875 h 579514"/>
                <a:gd name="connsiteX13" fmla="*/ 1184211 w 1577911"/>
                <a:gd name="connsiteY13" fmla="*/ 88900 h 579514"/>
                <a:gd name="connsiteX14" fmla="*/ 993711 w 1577911"/>
                <a:gd name="connsiteY14" fmla="*/ 98425 h 579514"/>
                <a:gd name="connsiteX15" fmla="*/ 0 w 1577911"/>
                <a:gd name="connsiteY15" fmla="*/ 579514 h 579514"/>
                <a:gd name="connsiteX16" fmla="*/ 15771 w 1577911"/>
                <a:gd name="connsiteY16" fmla="*/ 487670 h 5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7911" h="579514">
                  <a:moveTo>
                    <a:pt x="15771" y="487670"/>
                  </a:moveTo>
                  <a:lnTo>
                    <a:pt x="787336" y="79375"/>
                  </a:lnTo>
                  <a:lnTo>
                    <a:pt x="933386" y="25400"/>
                  </a:lnTo>
                  <a:lnTo>
                    <a:pt x="1009586" y="3175"/>
                  </a:lnTo>
                  <a:lnTo>
                    <a:pt x="1165161" y="0"/>
                  </a:lnTo>
                  <a:lnTo>
                    <a:pt x="1282636" y="19050"/>
                  </a:lnTo>
                  <a:lnTo>
                    <a:pt x="1428686" y="79375"/>
                  </a:lnTo>
                  <a:lnTo>
                    <a:pt x="1549336" y="130175"/>
                  </a:lnTo>
                  <a:lnTo>
                    <a:pt x="1577911" y="180975"/>
                  </a:lnTo>
                  <a:lnTo>
                    <a:pt x="1577911" y="215900"/>
                  </a:lnTo>
                  <a:lnTo>
                    <a:pt x="1530286" y="219075"/>
                  </a:lnTo>
                  <a:lnTo>
                    <a:pt x="1469961" y="196850"/>
                  </a:lnTo>
                  <a:lnTo>
                    <a:pt x="1352486" y="142875"/>
                  </a:lnTo>
                  <a:lnTo>
                    <a:pt x="1184211" y="88900"/>
                  </a:lnTo>
                  <a:lnTo>
                    <a:pt x="993711" y="98425"/>
                  </a:lnTo>
                  <a:lnTo>
                    <a:pt x="0" y="579514"/>
                  </a:lnTo>
                  <a:lnTo>
                    <a:pt x="15771" y="48767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1" name="Freeform: Shape 50">
              <a:extLst>
                <a:ext uri="{FF2B5EF4-FFF2-40B4-BE49-F238E27FC236}">
                  <a16:creationId xmlns:a16="http://schemas.microsoft.com/office/drawing/2014/main" id="{4FA518ED-F855-4E67-AC37-FEE4820676FC}"/>
                </a:ext>
              </a:extLst>
            </p:cNvPr>
            <p:cNvSpPr/>
            <p:nvPr/>
          </p:nvSpPr>
          <p:spPr>
            <a:xfrm>
              <a:off x="5138738" y="3159919"/>
              <a:ext cx="154780" cy="135731"/>
            </a:xfrm>
            <a:custGeom>
              <a:avLst/>
              <a:gdLst>
                <a:gd name="connsiteX0" fmla="*/ 0 w 178593"/>
                <a:gd name="connsiteY0" fmla="*/ 66675 h 135731"/>
                <a:gd name="connsiteX1" fmla="*/ 78581 w 178593"/>
                <a:gd name="connsiteY1" fmla="*/ 92869 h 135731"/>
                <a:gd name="connsiteX2" fmla="*/ 111918 w 178593"/>
                <a:gd name="connsiteY2" fmla="*/ 73819 h 135731"/>
                <a:gd name="connsiteX3" fmla="*/ 104775 w 178593"/>
                <a:gd name="connsiteY3" fmla="*/ 23812 h 135731"/>
                <a:gd name="connsiteX4" fmla="*/ 92868 w 178593"/>
                <a:gd name="connsiteY4" fmla="*/ 0 h 135731"/>
                <a:gd name="connsiteX5" fmla="*/ 147637 w 178593"/>
                <a:gd name="connsiteY5" fmla="*/ 14287 h 135731"/>
                <a:gd name="connsiteX6" fmla="*/ 178593 w 178593"/>
                <a:gd name="connsiteY6" fmla="*/ 78581 h 135731"/>
                <a:gd name="connsiteX7" fmla="*/ 161925 w 178593"/>
                <a:gd name="connsiteY7" fmla="*/ 119062 h 135731"/>
                <a:gd name="connsiteX8" fmla="*/ 85725 w 178593"/>
                <a:gd name="connsiteY8" fmla="*/ 135731 h 135731"/>
                <a:gd name="connsiteX9" fmla="*/ 0 w 178593"/>
                <a:gd name="connsiteY9" fmla="*/ 66675 h 135731"/>
                <a:gd name="connsiteX0" fmla="*/ 0 w 178593"/>
                <a:gd name="connsiteY0" fmla="*/ 66675 h 135731"/>
                <a:gd name="connsiteX1" fmla="*/ 78581 w 178593"/>
                <a:gd name="connsiteY1" fmla="*/ 92869 h 135731"/>
                <a:gd name="connsiteX2" fmla="*/ 111918 w 178593"/>
                <a:gd name="connsiteY2" fmla="*/ 73819 h 135731"/>
                <a:gd name="connsiteX3" fmla="*/ 104775 w 178593"/>
                <a:gd name="connsiteY3" fmla="*/ 23812 h 135731"/>
                <a:gd name="connsiteX4" fmla="*/ 92868 w 178593"/>
                <a:gd name="connsiteY4" fmla="*/ 0 h 135731"/>
                <a:gd name="connsiteX5" fmla="*/ 147637 w 178593"/>
                <a:gd name="connsiteY5" fmla="*/ 14287 h 135731"/>
                <a:gd name="connsiteX6" fmla="*/ 178593 w 178593"/>
                <a:gd name="connsiteY6" fmla="*/ 78581 h 135731"/>
                <a:gd name="connsiteX7" fmla="*/ 140493 w 178593"/>
                <a:gd name="connsiteY7" fmla="*/ 119062 h 135731"/>
                <a:gd name="connsiteX8" fmla="*/ 85725 w 178593"/>
                <a:gd name="connsiteY8" fmla="*/ 135731 h 135731"/>
                <a:gd name="connsiteX9" fmla="*/ 0 w 178593"/>
                <a:gd name="connsiteY9" fmla="*/ 66675 h 135731"/>
                <a:gd name="connsiteX0" fmla="*/ 0 w 154780"/>
                <a:gd name="connsiteY0" fmla="*/ 66675 h 135731"/>
                <a:gd name="connsiteX1" fmla="*/ 78581 w 154780"/>
                <a:gd name="connsiteY1" fmla="*/ 92869 h 135731"/>
                <a:gd name="connsiteX2" fmla="*/ 111918 w 154780"/>
                <a:gd name="connsiteY2" fmla="*/ 73819 h 135731"/>
                <a:gd name="connsiteX3" fmla="*/ 104775 w 154780"/>
                <a:gd name="connsiteY3" fmla="*/ 23812 h 135731"/>
                <a:gd name="connsiteX4" fmla="*/ 92868 w 154780"/>
                <a:gd name="connsiteY4" fmla="*/ 0 h 135731"/>
                <a:gd name="connsiteX5" fmla="*/ 147637 w 154780"/>
                <a:gd name="connsiteY5" fmla="*/ 14287 h 135731"/>
                <a:gd name="connsiteX6" fmla="*/ 154780 w 154780"/>
                <a:gd name="connsiteY6" fmla="*/ 71438 h 135731"/>
                <a:gd name="connsiteX7" fmla="*/ 140493 w 154780"/>
                <a:gd name="connsiteY7" fmla="*/ 119062 h 135731"/>
                <a:gd name="connsiteX8" fmla="*/ 85725 w 154780"/>
                <a:gd name="connsiteY8" fmla="*/ 135731 h 135731"/>
                <a:gd name="connsiteX9" fmla="*/ 0 w 154780"/>
                <a:gd name="connsiteY9" fmla="*/ 66675 h 135731"/>
                <a:gd name="connsiteX0" fmla="*/ 0 w 154780"/>
                <a:gd name="connsiteY0" fmla="*/ 66675 h 135731"/>
                <a:gd name="connsiteX1" fmla="*/ 78581 w 154780"/>
                <a:gd name="connsiteY1" fmla="*/ 92869 h 135731"/>
                <a:gd name="connsiteX2" fmla="*/ 111918 w 154780"/>
                <a:gd name="connsiteY2" fmla="*/ 73819 h 135731"/>
                <a:gd name="connsiteX3" fmla="*/ 104775 w 154780"/>
                <a:gd name="connsiteY3" fmla="*/ 23812 h 135731"/>
                <a:gd name="connsiteX4" fmla="*/ 92868 w 154780"/>
                <a:gd name="connsiteY4" fmla="*/ 0 h 135731"/>
                <a:gd name="connsiteX5" fmla="*/ 140493 w 154780"/>
                <a:gd name="connsiteY5" fmla="*/ 26193 h 135731"/>
                <a:gd name="connsiteX6" fmla="*/ 154780 w 154780"/>
                <a:gd name="connsiteY6" fmla="*/ 71438 h 135731"/>
                <a:gd name="connsiteX7" fmla="*/ 140493 w 154780"/>
                <a:gd name="connsiteY7" fmla="*/ 119062 h 135731"/>
                <a:gd name="connsiteX8" fmla="*/ 85725 w 154780"/>
                <a:gd name="connsiteY8" fmla="*/ 135731 h 135731"/>
                <a:gd name="connsiteX9" fmla="*/ 0 w 154780"/>
                <a:gd name="connsiteY9" fmla="*/ 66675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780" h="135731">
                  <a:moveTo>
                    <a:pt x="0" y="66675"/>
                  </a:moveTo>
                  <a:lnTo>
                    <a:pt x="78581" y="92869"/>
                  </a:lnTo>
                  <a:lnTo>
                    <a:pt x="111918" y="73819"/>
                  </a:lnTo>
                  <a:lnTo>
                    <a:pt x="104775" y="23812"/>
                  </a:lnTo>
                  <a:lnTo>
                    <a:pt x="92868" y="0"/>
                  </a:lnTo>
                  <a:lnTo>
                    <a:pt x="140493" y="26193"/>
                  </a:lnTo>
                  <a:lnTo>
                    <a:pt x="154780" y="71438"/>
                  </a:lnTo>
                  <a:lnTo>
                    <a:pt x="140493" y="119062"/>
                  </a:lnTo>
                  <a:lnTo>
                    <a:pt x="85725" y="135731"/>
                  </a:lnTo>
                  <a:lnTo>
                    <a:pt x="0" y="66675"/>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2" name="Freeform: Shape 51">
              <a:extLst>
                <a:ext uri="{FF2B5EF4-FFF2-40B4-BE49-F238E27FC236}">
                  <a16:creationId xmlns:a16="http://schemas.microsoft.com/office/drawing/2014/main" id="{9E01F4DE-7492-4BCB-B51F-39BFA2457792}"/>
                </a:ext>
              </a:extLst>
            </p:cNvPr>
            <p:cNvSpPr/>
            <p:nvPr/>
          </p:nvSpPr>
          <p:spPr>
            <a:xfrm rot="19280827">
              <a:off x="4399138" y="3222100"/>
              <a:ext cx="130805" cy="490004"/>
            </a:xfrm>
            <a:custGeom>
              <a:avLst/>
              <a:gdLst>
                <a:gd name="connsiteX0" fmla="*/ 0 w 193675"/>
                <a:gd name="connsiteY0" fmla="*/ 12700 h 701675"/>
                <a:gd name="connsiteX1" fmla="*/ 101600 w 193675"/>
                <a:gd name="connsiteY1" fmla="*/ 0 h 701675"/>
                <a:gd name="connsiteX2" fmla="*/ 161925 w 193675"/>
                <a:gd name="connsiteY2" fmla="*/ 304800 h 701675"/>
                <a:gd name="connsiteX3" fmla="*/ 193675 w 193675"/>
                <a:gd name="connsiteY3" fmla="*/ 701675 h 701675"/>
                <a:gd name="connsiteX4" fmla="*/ 101600 w 193675"/>
                <a:gd name="connsiteY4" fmla="*/ 695325 h 701675"/>
                <a:gd name="connsiteX5" fmla="*/ 66675 w 193675"/>
                <a:gd name="connsiteY5" fmla="*/ 333375 h 701675"/>
                <a:gd name="connsiteX6" fmla="*/ 0 w 193675"/>
                <a:gd name="connsiteY6" fmla="*/ 12700 h 7016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1600 w 200025"/>
                <a:gd name="connsiteY4" fmla="*/ 695325 h 765175"/>
                <a:gd name="connsiteX5" fmla="*/ 66675 w 200025"/>
                <a:gd name="connsiteY5" fmla="*/ 333375 h 765175"/>
                <a:gd name="connsiteX6" fmla="*/ 0 w 200025"/>
                <a:gd name="connsiteY6" fmla="*/ 12700 h 765175"/>
                <a:gd name="connsiteX0" fmla="*/ 0 w 200025"/>
                <a:gd name="connsiteY0" fmla="*/ 12700 h 765175"/>
                <a:gd name="connsiteX1" fmla="*/ 101600 w 200025"/>
                <a:gd name="connsiteY1" fmla="*/ 0 h 765175"/>
                <a:gd name="connsiteX2" fmla="*/ 161925 w 200025"/>
                <a:gd name="connsiteY2" fmla="*/ 304800 h 765175"/>
                <a:gd name="connsiteX3" fmla="*/ 200025 w 200025"/>
                <a:gd name="connsiteY3" fmla="*/ 765175 h 765175"/>
                <a:gd name="connsiteX4" fmla="*/ 104775 w 200025"/>
                <a:gd name="connsiteY4" fmla="*/ 762000 h 765175"/>
                <a:gd name="connsiteX5" fmla="*/ 66675 w 200025"/>
                <a:gd name="connsiteY5" fmla="*/ 333375 h 765175"/>
                <a:gd name="connsiteX6" fmla="*/ 0 w 200025"/>
                <a:gd name="connsiteY6" fmla="*/ 12700 h 765175"/>
                <a:gd name="connsiteX0" fmla="*/ 0 w 179200"/>
                <a:gd name="connsiteY0" fmla="*/ 3256 h 765175"/>
                <a:gd name="connsiteX1" fmla="*/ 80775 w 179200"/>
                <a:gd name="connsiteY1" fmla="*/ 0 h 765175"/>
                <a:gd name="connsiteX2" fmla="*/ 141100 w 179200"/>
                <a:gd name="connsiteY2" fmla="*/ 304800 h 765175"/>
                <a:gd name="connsiteX3" fmla="*/ 179200 w 179200"/>
                <a:gd name="connsiteY3" fmla="*/ 765175 h 765175"/>
                <a:gd name="connsiteX4" fmla="*/ 83950 w 179200"/>
                <a:gd name="connsiteY4" fmla="*/ 762000 h 765175"/>
                <a:gd name="connsiteX5" fmla="*/ 45850 w 179200"/>
                <a:gd name="connsiteY5" fmla="*/ 333375 h 765175"/>
                <a:gd name="connsiteX6" fmla="*/ 0 w 179200"/>
                <a:gd name="connsiteY6" fmla="*/ 3256 h 765175"/>
                <a:gd name="connsiteX0" fmla="*/ 0 w 179200"/>
                <a:gd name="connsiteY0" fmla="*/ 0 h 761919"/>
                <a:gd name="connsiteX1" fmla="*/ 88958 w 179200"/>
                <a:gd name="connsiteY1" fmla="*/ 7811 h 761919"/>
                <a:gd name="connsiteX2" fmla="*/ 141100 w 179200"/>
                <a:gd name="connsiteY2" fmla="*/ 301544 h 761919"/>
                <a:gd name="connsiteX3" fmla="*/ 179200 w 179200"/>
                <a:gd name="connsiteY3" fmla="*/ 761919 h 761919"/>
                <a:gd name="connsiteX4" fmla="*/ 83950 w 179200"/>
                <a:gd name="connsiteY4" fmla="*/ 758744 h 761919"/>
                <a:gd name="connsiteX5" fmla="*/ 45850 w 179200"/>
                <a:gd name="connsiteY5" fmla="*/ 330119 h 761919"/>
                <a:gd name="connsiteX6" fmla="*/ 0 w 179200"/>
                <a:gd name="connsiteY6" fmla="*/ 0 h 761919"/>
                <a:gd name="connsiteX0" fmla="*/ 0 w 152376"/>
                <a:gd name="connsiteY0" fmla="*/ 0 h 758744"/>
                <a:gd name="connsiteX1" fmla="*/ 88958 w 152376"/>
                <a:gd name="connsiteY1" fmla="*/ 7811 h 758744"/>
                <a:gd name="connsiteX2" fmla="*/ 141100 w 152376"/>
                <a:gd name="connsiteY2" fmla="*/ 301544 h 758744"/>
                <a:gd name="connsiteX3" fmla="*/ 152376 w 152376"/>
                <a:gd name="connsiteY3" fmla="*/ 417482 h 758744"/>
                <a:gd name="connsiteX4" fmla="*/ 83950 w 152376"/>
                <a:gd name="connsiteY4" fmla="*/ 758744 h 758744"/>
                <a:gd name="connsiteX5" fmla="*/ 45850 w 152376"/>
                <a:gd name="connsiteY5" fmla="*/ 330119 h 758744"/>
                <a:gd name="connsiteX6" fmla="*/ 0 w 152376"/>
                <a:gd name="connsiteY6" fmla="*/ 0 h 758744"/>
                <a:gd name="connsiteX0" fmla="*/ 0 w 152376"/>
                <a:gd name="connsiteY0" fmla="*/ 0 h 425052"/>
                <a:gd name="connsiteX1" fmla="*/ 88958 w 152376"/>
                <a:gd name="connsiteY1" fmla="*/ 7811 h 425052"/>
                <a:gd name="connsiteX2" fmla="*/ 141100 w 152376"/>
                <a:gd name="connsiteY2" fmla="*/ 301544 h 425052"/>
                <a:gd name="connsiteX3" fmla="*/ 152376 w 152376"/>
                <a:gd name="connsiteY3" fmla="*/ 417482 h 425052"/>
                <a:gd name="connsiteX4" fmla="*/ 38161 w 152376"/>
                <a:gd name="connsiteY4" fmla="*/ 425052 h 425052"/>
                <a:gd name="connsiteX5" fmla="*/ 45850 w 152376"/>
                <a:gd name="connsiteY5" fmla="*/ 330119 h 425052"/>
                <a:gd name="connsiteX6" fmla="*/ 0 w 152376"/>
                <a:gd name="connsiteY6" fmla="*/ 0 h 425052"/>
                <a:gd name="connsiteX0" fmla="*/ 0 w 152376"/>
                <a:gd name="connsiteY0" fmla="*/ 0 h 425052"/>
                <a:gd name="connsiteX1" fmla="*/ 88958 w 152376"/>
                <a:gd name="connsiteY1" fmla="*/ 7811 h 425052"/>
                <a:gd name="connsiteX2" fmla="*/ 141100 w 152376"/>
                <a:gd name="connsiteY2" fmla="*/ 301544 h 425052"/>
                <a:gd name="connsiteX3" fmla="*/ 152376 w 152376"/>
                <a:gd name="connsiteY3" fmla="*/ 417482 h 425052"/>
                <a:gd name="connsiteX4" fmla="*/ 38161 w 152376"/>
                <a:gd name="connsiteY4" fmla="*/ 425052 h 425052"/>
                <a:gd name="connsiteX5" fmla="*/ 45850 w 152376"/>
                <a:gd name="connsiteY5" fmla="*/ 330119 h 425052"/>
                <a:gd name="connsiteX6" fmla="*/ 19886 w 152376"/>
                <a:gd name="connsiteY6" fmla="*/ 134561 h 425052"/>
                <a:gd name="connsiteX7" fmla="*/ 0 w 152376"/>
                <a:gd name="connsiteY7" fmla="*/ 0 h 425052"/>
                <a:gd name="connsiteX0" fmla="*/ 0 w 152376"/>
                <a:gd name="connsiteY0" fmla="*/ 0 h 425052"/>
                <a:gd name="connsiteX1" fmla="*/ 88958 w 152376"/>
                <a:gd name="connsiteY1" fmla="*/ 7811 h 425052"/>
                <a:gd name="connsiteX2" fmla="*/ 141100 w 152376"/>
                <a:gd name="connsiteY2" fmla="*/ 301544 h 425052"/>
                <a:gd name="connsiteX3" fmla="*/ 152376 w 152376"/>
                <a:gd name="connsiteY3" fmla="*/ 417482 h 425052"/>
                <a:gd name="connsiteX4" fmla="*/ 38161 w 152376"/>
                <a:gd name="connsiteY4" fmla="*/ 425052 h 425052"/>
                <a:gd name="connsiteX5" fmla="*/ 45850 w 152376"/>
                <a:gd name="connsiteY5" fmla="*/ 330119 h 425052"/>
                <a:gd name="connsiteX6" fmla="*/ 13202 w 152376"/>
                <a:gd name="connsiteY6" fmla="*/ 201954 h 425052"/>
                <a:gd name="connsiteX7" fmla="*/ 0 w 152376"/>
                <a:gd name="connsiteY7" fmla="*/ 0 h 425052"/>
                <a:gd name="connsiteX0" fmla="*/ 0 w 152376"/>
                <a:gd name="connsiteY0" fmla="*/ 0 h 425052"/>
                <a:gd name="connsiteX1" fmla="*/ 88958 w 152376"/>
                <a:gd name="connsiteY1" fmla="*/ 7811 h 425052"/>
                <a:gd name="connsiteX2" fmla="*/ 107249 w 152376"/>
                <a:gd name="connsiteY2" fmla="*/ 235135 h 425052"/>
                <a:gd name="connsiteX3" fmla="*/ 152376 w 152376"/>
                <a:gd name="connsiteY3" fmla="*/ 417482 h 425052"/>
                <a:gd name="connsiteX4" fmla="*/ 38161 w 152376"/>
                <a:gd name="connsiteY4" fmla="*/ 425052 h 425052"/>
                <a:gd name="connsiteX5" fmla="*/ 45850 w 152376"/>
                <a:gd name="connsiteY5" fmla="*/ 330119 h 425052"/>
                <a:gd name="connsiteX6" fmla="*/ 13202 w 152376"/>
                <a:gd name="connsiteY6" fmla="*/ 201954 h 425052"/>
                <a:gd name="connsiteX7" fmla="*/ 0 w 152376"/>
                <a:gd name="connsiteY7" fmla="*/ 0 h 425052"/>
                <a:gd name="connsiteX0" fmla="*/ 0 w 130805"/>
                <a:gd name="connsiteY0" fmla="*/ 0 h 425052"/>
                <a:gd name="connsiteX1" fmla="*/ 88958 w 130805"/>
                <a:gd name="connsiteY1" fmla="*/ 7811 h 425052"/>
                <a:gd name="connsiteX2" fmla="*/ 107249 w 130805"/>
                <a:gd name="connsiteY2" fmla="*/ 235135 h 425052"/>
                <a:gd name="connsiteX3" fmla="*/ 130805 w 130805"/>
                <a:gd name="connsiteY3" fmla="*/ 407719 h 425052"/>
                <a:gd name="connsiteX4" fmla="*/ 38161 w 130805"/>
                <a:gd name="connsiteY4" fmla="*/ 425052 h 425052"/>
                <a:gd name="connsiteX5" fmla="*/ 45850 w 130805"/>
                <a:gd name="connsiteY5" fmla="*/ 330119 h 425052"/>
                <a:gd name="connsiteX6" fmla="*/ 13202 w 130805"/>
                <a:gd name="connsiteY6" fmla="*/ 201954 h 425052"/>
                <a:gd name="connsiteX7" fmla="*/ 0 w 130805"/>
                <a:gd name="connsiteY7" fmla="*/ 0 h 425052"/>
                <a:gd name="connsiteX0" fmla="*/ 0 w 130805"/>
                <a:gd name="connsiteY0" fmla="*/ 0 h 428958"/>
                <a:gd name="connsiteX1" fmla="*/ 88958 w 130805"/>
                <a:gd name="connsiteY1" fmla="*/ 7811 h 428958"/>
                <a:gd name="connsiteX2" fmla="*/ 107249 w 130805"/>
                <a:gd name="connsiteY2" fmla="*/ 235135 h 428958"/>
                <a:gd name="connsiteX3" fmla="*/ 130805 w 130805"/>
                <a:gd name="connsiteY3" fmla="*/ 407719 h 428958"/>
                <a:gd name="connsiteX4" fmla="*/ 43740 w 130805"/>
                <a:gd name="connsiteY4" fmla="*/ 428958 h 428958"/>
                <a:gd name="connsiteX5" fmla="*/ 45850 w 130805"/>
                <a:gd name="connsiteY5" fmla="*/ 330119 h 428958"/>
                <a:gd name="connsiteX6" fmla="*/ 13202 w 130805"/>
                <a:gd name="connsiteY6" fmla="*/ 201954 h 428958"/>
                <a:gd name="connsiteX7" fmla="*/ 0 w 130805"/>
                <a:gd name="connsiteY7" fmla="*/ 0 h 428958"/>
                <a:gd name="connsiteX0" fmla="*/ 0 w 130805"/>
                <a:gd name="connsiteY0" fmla="*/ 0 h 428958"/>
                <a:gd name="connsiteX1" fmla="*/ 88958 w 130805"/>
                <a:gd name="connsiteY1" fmla="*/ 7811 h 428958"/>
                <a:gd name="connsiteX2" fmla="*/ 107249 w 130805"/>
                <a:gd name="connsiteY2" fmla="*/ 235135 h 428958"/>
                <a:gd name="connsiteX3" fmla="*/ 130805 w 130805"/>
                <a:gd name="connsiteY3" fmla="*/ 407719 h 428958"/>
                <a:gd name="connsiteX4" fmla="*/ 43740 w 130805"/>
                <a:gd name="connsiteY4" fmla="*/ 428958 h 428958"/>
                <a:gd name="connsiteX5" fmla="*/ 30230 w 130805"/>
                <a:gd name="connsiteY5" fmla="*/ 327191 h 428958"/>
                <a:gd name="connsiteX6" fmla="*/ 13202 w 130805"/>
                <a:gd name="connsiteY6" fmla="*/ 201954 h 428958"/>
                <a:gd name="connsiteX7" fmla="*/ 0 w 130805"/>
                <a:gd name="connsiteY7" fmla="*/ 0 h 42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805" h="428958">
                  <a:moveTo>
                    <a:pt x="0" y="0"/>
                  </a:moveTo>
                  <a:lnTo>
                    <a:pt x="88958" y="7811"/>
                  </a:lnTo>
                  <a:lnTo>
                    <a:pt x="107249" y="235135"/>
                  </a:lnTo>
                  <a:lnTo>
                    <a:pt x="130805" y="407719"/>
                  </a:lnTo>
                  <a:lnTo>
                    <a:pt x="43740" y="428958"/>
                  </a:lnTo>
                  <a:cubicBezTo>
                    <a:pt x="44443" y="396012"/>
                    <a:pt x="29527" y="360137"/>
                    <a:pt x="30230" y="327191"/>
                  </a:cubicBezTo>
                  <a:lnTo>
                    <a:pt x="13202" y="201954"/>
                  </a:lnTo>
                  <a:lnTo>
                    <a:pt x="0" y="0"/>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3" name="Freeform: Shape 52">
              <a:extLst>
                <a:ext uri="{FF2B5EF4-FFF2-40B4-BE49-F238E27FC236}">
                  <a16:creationId xmlns:a16="http://schemas.microsoft.com/office/drawing/2014/main" id="{1D6C95AC-B8A2-492D-8D9D-16B8636F5BD4}"/>
                </a:ext>
              </a:extLst>
            </p:cNvPr>
            <p:cNvSpPr/>
            <p:nvPr/>
          </p:nvSpPr>
          <p:spPr>
            <a:xfrm>
              <a:off x="4413143" y="3932461"/>
              <a:ext cx="1271919" cy="1752933"/>
            </a:xfrm>
            <a:custGeom>
              <a:avLst/>
              <a:gdLst>
                <a:gd name="connsiteX0" fmla="*/ 0 w 1377043"/>
                <a:gd name="connsiteY0" fmla="*/ 1831522 h 1885950"/>
                <a:gd name="connsiteX1" fmla="*/ 59872 w 1377043"/>
                <a:gd name="connsiteY1" fmla="*/ 1771650 h 1885950"/>
                <a:gd name="connsiteX2" fmla="*/ 261258 w 1377043"/>
                <a:gd name="connsiteY2" fmla="*/ 1371600 h 1885950"/>
                <a:gd name="connsiteX3" fmla="*/ 340179 w 1377043"/>
                <a:gd name="connsiteY3" fmla="*/ 1211036 h 1885950"/>
                <a:gd name="connsiteX4" fmla="*/ 391886 w 1377043"/>
                <a:gd name="connsiteY4" fmla="*/ 1137557 h 1885950"/>
                <a:gd name="connsiteX5" fmla="*/ 451758 w 1377043"/>
                <a:gd name="connsiteY5" fmla="*/ 1091293 h 1885950"/>
                <a:gd name="connsiteX6" fmla="*/ 506186 w 1377043"/>
                <a:gd name="connsiteY6" fmla="*/ 1039586 h 1885950"/>
                <a:gd name="connsiteX7" fmla="*/ 582386 w 1377043"/>
                <a:gd name="connsiteY7" fmla="*/ 1009650 h 1885950"/>
                <a:gd name="connsiteX8" fmla="*/ 729343 w 1377043"/>
                <a:gd name="connsiteY8" fmla="*/ 974272 h 1885950"/>
                <a:gd name="connsiteX9" fmla="*/ 892629 w 1377043"/>
                <a:gd name="connsiteY9" fmla="*/ 941615 h 1885950"/>
                <a:gd name="connsiteX10" fmla="*/ 1066800 w 1377043"/>
                <a:gd name="connsiteY10" fmla="*/ 908957 h 1885950"/>
                <a:gd name="connsiteX11" fmla="*/ 1148443 w 1377043"/>
                <a:gd name="connsiteY11" fmla="*/ 884465 h 1885950"/>
                <a:gd name="connsiteX12" fmla="*/ 1224643 w 1377043"/>
                <a:gd name="connsiteY12" fmla="*/ 810986 h 1885950"/>
                <a:gd name="connsiteX13" fmla="*/ 1276350 w 1377043"/>
                <a:gd name="connsiteY13" fmla="*/ 729343 h 1885950"/>
                <a:gd name="connsiteX14" fmla="*/ 1292679 w 1377043"/>
                <a:gd name="connsiteY14" fmla="*/ 631372 h 1885950"/>
                <a:gd name="connsiteX15" fmla="*/ 1287236 w 1377043"/>
                <a:gd name="connsiteY15" fmla="*/ 468086 h 1885950"/>
                <a:gd name="connsiteX16" fmla="*/ 1276350 w 1377043"/>
                <a:gd name="connsiteY16" fmla="*/ 29936 h 1885950"/>
                <a:gd name="connsiteX17" fmla="*/ 1366158 w 1377043"/>
                <a:gd name="connsiteY17" fmla="*/ 0 h 1885950"/>
                <a:gd name="connsiteX18" fmla="*/ 1377043 w 1377043"/>
                <a:gd name="connsiteY18" fmla="*/ 492579 h 1885950"/>
                <a:gd name="connsiteX19" fmla="*/ 1377043 w 1377043"/>
                <a:gd name="connsiteY19" fmla="*/ 642257 h 1885950"/>
                <a:gd name="connsiteX20" fmla="*/ 1347108 w 1377043"/>
                <a:gd name="connsiteY20" fmla="*/ 767443 h 1885950"/>
                <a:gd name="connsiteX21" fmla="*/ 1281793 w 1377043"/>
                <a:gd name="connsiteY21" fmla="*/ 868136 h 1885950"/>
                <a:gd name="connsiteX22" fmla="*/ 1178379 w 1377043"/>
                <a:gd name="connsiteY22" fmla="*/ 955222 h 1885950"/>
                <a:gd name="connsiteX23" fmla="*/ 1137558 w 1377043"/>
                <a:gd name="connsiteY23" fmla="*/ 990600 h 1885950"/>
                <a:gd name="connsiteX24" fmla="*/ 764722 w 1377043"/>
                <a:gd name="connsiteY24" fmla="*/ 1058636 h 1885950"/>
                <a:gd name="connsiteX25" fmla="*/ 582386 w 1377043"/>
                <a:gd name="connsiteY25" fmla="*/ 1091293 h 1885950"/>
                <a:gd name="connsiteX26" fmla="*/ 484415 w 1377043"/>
                <a:gd name="connsiteY26" fmla="*/ 1151165 h 1885950"/>
                <a:gd name="connsiteX27" fmla="*/ 446315 w 1377043"/>
                <a:gd name="connsiteY27" fmla="*/ 1197429 h 1885950"/>
                <a:gd name="connsiteX28" fmla="*/ 157843 w 1377043"/>
                <a:gd name="connsiteY28" fmla="*/ 1785257 h 1885950"/>
                <a:gd name="connsiteX29" fmla="*/ 59872 w 1377043"/>
                <a:gd name="connsiteY29" fmla="*/ 1885950 h 1885950"/>
                <a:gd name="connsiteX30" fmla="*/ 0 w 1377043"/>
                <a:gd name="connsiteY30" fmla="*/ 1831522 h 1885950"/>
                <a:gd name="connsiteX0" fmla="*/ 408826 w 1785869"/>
                <a:gd name="connsiteY0" fmla="*/ 1831522 h 2361114"/>
                <a:gd name="connsiteX1" fmla="*/ 468698 w 1785869"/>
                <a:gd name="connsiteY1" fmla="*/ 1771650 h 2361114"/>
                <a:gd name="connsiteX2" fmla="*/ 670084 w 1785869"/>
                <a:gd name="connsiteY2" fmla="*/ 1371600 h 2361114"/>
                <a:gd name="connsiteX3" fmla="*/ 749005 w 1785869"/>
                <a:gd name="connsiteY3" fmla="*/ 1211036 h 2361114"/>
                <a:gd name="connsiteX4" fmla="*/ 800712 w 1785869"/>
                <a:gd name="connsiteY4" fmla="*/ 1137557 h 2361114"/>
                <a:gd name="connsiteX5" fmla="*/ 860584 w 1785869"/>
                <a:gd name="connsiteY5" fmla="*/ 1091293 h 2361114"/>
                <a:gd name="connsiteX6" fmla="*/ 915012 w 1785869"/>
                <a:gd name="connsiteY6" fmla="*/ 1039586 h 2361114"/>
                <a:gd name="connsiteX7" fmla="*/ 991212 w 1785869"/>
                <a:gd name="connsiteY7" fmla="*/ 1009650 h 2361114"/>
                <a:gd name="connsiteX8" fmla="*/ 1138169 w 1785869"/>
                <a:gd name="connsiteY8" fmla="*/ 974272 h 2361114"/>
                <a:gd name="connsiteX9" fmla="*/ 1301455 w 1785869"/>
                <a:gd name="connsiteY9" fmla="*/ 941615 h 2361114"/>
                <a:gd name="connsiteX10" fmla="*/ 1475626 w 1785869"/>
                <a:gd name="connsiteY10" fmla="*/ 908957 h 2361114"/>
                <a:gd name="connsiteX11" fmla="*/ 1557269 w 1785869"/>
                <a:gd name="connsiteY11" fmla="*/ 884465 h 2361114"/>
                <a:gd name="connsiteX12" fmla="*/ 1633469 w 1785869"/>
                <a:gd name="connsiteY12" fmla="*/ 810986 h 2361114"/>
                <a:gd name="connsiteX13" fmla="*/ 1685176 w 1785869"/>
                <a:gd name="connsiteY13" fmla="*/ 729343 h 2361114"/>
                <a:gd name="connsiteX14" fmla="*/ 1701505 w 1785869"/>
                <a:gd name="connsiteY14" fmla="*/ 631372 h 2361114"/>
                <a:gd name="connsiteX15" fmla="*/ 1696062 w 1785869"/>
                <a:gd name="connsiteY15" fmla="*/ 468086 h 2361114"/>
                <a:gd name="connsiteX16" fmla="*/ 1685176 w 1785869"/>
                <a:gd name="connsiteY16" fmla="*/ 29936 h 2361114"/>
                <a:gd name="connsiteX17" fmla="*/ 1774984 w 1785869"/>
                <a:gd name="connsiteY17" fmla="*/ 0 h 2361114"/>
                <a:gd name="connsiteX18" fmla="*/ 1785869 w 1785869"/>
                <a:gd name="connsiteY18" fmla="*/ 492579 h 2361114"/>
                <a:gd name="connsiteX19" fmla="*/ 1785869 w 1785869"/>
                <a:gd name="connsiteY19" fmla="*/ 642257 h 2361114"/>
                <a:gd name="connsiteX20" fmla="*/ 1755934 w 1785869"/>
                <a:gd name="connsiteY20" fmla="*/ 767443 h 2361114"/>
                <a:gd name="connsiteX21" fmla="*/ 1690619 w 1785869"/>
                <a:gd name="connsiteY21" fmla="*/ 868136 h 2361114"/>
                <a:gd name="connsiteX22" fmla="*/ 1587205 w 1785869"/>
                <a:gd name="connsiteY22" fmla="*/ 955222 h 2361114"/>
                <a:gd name="connsiteX23" fmla="*/ 1546384 w 1785869"/>
                <a:gd name="connsiteY23" fmla="*/ 990600 h 2361114"/>
                <a:gd name="connsiteX24" fmla="*/ 1173548 w 1785869"/>
                <a:gd name="connsiteY24" fmla="*/ 1058636 h 2361114"/>
                <a:gd name="connsiteX25" fmla="*/ 991212 w 1785869"/>
                <a:gd name="connsiteY25" fmla="*/ 1091293 h 2361114"/>
                <a:gd name="connsiteX26" fmla="*/ 893241 w 1785869"/>
                <a:gd name="connsiteY26" fmla="*/ 1151165 h 2361114"/>
                <a:gd name="connsiteX27" fmla="*/ 855141 w 1785869"/>
                <a:gd name="connsiteY27" fmla="*/ 1197429 h 2361114"/>
                <a:gd name="connsiteX28" fmla="*/ 566669 w 1785869"/>
                <a:gd name="connsiteY28" fmla="*/ 1785257 h 2361114"/>
                <a:gd name="connsiteX29" fmla="*/ 0 w 1785869"/>
                <a:gd name="connsiteY29" fmla="*/ 2361114 h 2361114"/>
                <a:gd name="connsiteX30" fmla="*/ 408826 w 1785869"/>
                <a:gd name="connsiteY30" fmla="*/ 1831522 h 2361114"/>
                <a:gd name="connsiteX0" fmla="*/ 431453 w 1808496"/>
                <a:gd name="connsiteY0" fmla="*/ 1831522 h 2357882"/>
                <a:gd name="connsiteX1" fmla="*/ 491325 w 1808496"/>
                <a:gd name="connsiteY1" fmla="*/ 1771650 h 2357882"/>
                <a:gd name="connsiteX2" fmla="*/ 692711 w 1808496"/>
                <a:gd name="connsiteY2" fmla="*/ 1371600 h 2357882"/>
                <a:gd name="connsiteX3" fmla="*/ 771632 w 1808496"/>
                <a:gd name="connsiteY3" fmla="*/ 1211036 h 2357882"/>
                <a:gd name="connsiteX4" fmla="*/ 823339 w 1808496"/>
                <a:gd name="connsiteY4" fmla="*/ 1137557 h 2357882"/>
                <a:gd name="connsiteX5" fmla="*/ 883211 w 1808496"/>
                <a:gd name="connsiteY5" fmla="*/ 1091293 h 2357882"/>
                <a:gd name="connsiteX6" fmla="*/ 937639 w 1808496"/>
                <a:gd name="connsiteY6" fmla="*/ 1039586 h 2357882"/>
                <a:gd name="connsiteX7" fmla="*/ 1013839 w 1808496"/>
                <a:gd name="connsiteY7" fmla="*/ 1009650 h 2357882"/>
                <a:gd name="connsiteX8" fmla="*/ 1160796 w 1808496"/>
                <a:gd name="connsiteY8" fmla="*/ 974272 h 2357882"/>
                <a:gd name="connsiteX9" fmla="*/ 1324082 w 1808496"/>
                <a:gd name="connsiteY9" fmla="*/ 941615 h 2357882"/>
                <a:gd name="connsiteX10" fmla="*/ 1498253 w 1808496"/>
                <a:gd name="connsiteY10" fmla="*/ 908957 h 2357882"/>
                <a:gd name="connsiteX11" fmla="*/ 1579896 w 1808496"/>
                <a:gd name="connsiteY11" fmla="*/ 884465 h 2357882"/>
                <a:gd name="connsiteX12" fmla="*/ 1656096 w 1808496"/>
                <a:gd name="connsiteY12" fmla="*/ 810986 h 2357882"/>
                <a:gd name="connsiteX13" fmla="*/ 1707803 w 1808496"/>
                <a:gd name="connsiteY13" fmla="*/ 729343 h 2357882"/>
                <a:gd name="connsiteX14" fmla="*/ 1724132 w 1808496"/>
                <a:gd name="connsiteY14" fmla="*/ 631372 h 2357882"/>
                <a:gd name="connsiteX15" fmla="*/ 1718689 w 1808496"/>
                <a:gd name="connsiteY15" fmla="*/ 468086 h 2357882"/>
                <a:gd name="connsiteX16" fmla="*/ 1707803 w 1808496"/>
                <a:gd name="connsiteY16" fmla="*/ 29936 h 2357882"/>
                <a:gd name="connsiteX17" fmla="*/ 1797611 w 1808496"/>
                <a:gd name="connsiteY17" fmla="*/ 0 h 2357882"/>
                <a:gd name="connsiteX18" fmla="*/ 1808496 w 1808496"/>
                <a:gd name="connsiteY18" fmla="*/ 492579 h 2357882"/>
                <a:gd name="connsiteX19" fmla="*/ 1808496 w 1808496"/>
                <a:gd name="connsiteY19" fmla="*/ 642257 h 2357882"/>
                <a:gd name="connsiteX20" fmla="*/ 1778561 w 1808496"/>
                <a:gd name="connsiteY20" fmla="*/ 767443 h 2357882"/>
                <a:gd name="connsiteX21" fmla="*/ 1713246 w 1808496"/>
                <a:gd name="connsiteY21" fmla="*/ 868136 h 2357882"/>
                <a:gd name="connsiteX22" fmla="*/ 1609832 w 1808496"/>
                <a:gd name="connsiteY22" fmla="*/ 955222 h 2357882"/>
                <a:gd name="connsiteX23" fmla="*/ 1569011 w 1808496"/>
                <a:gd name="connsiteY23" fmla="*/ 990600 h 2357882"/>
                <a:gd name="connsiteX24" fmla="*/ 1196175 w 1808496"/>
                <a:gd name="connsiteY24" fmla="*/ 1058636 h 2357882"/>
                <a:gd name="connsiteX25" fmla="*/ 1013839 w 1808496"/>
                <a:gd name="connsiteY25" fmla="*/ 1091293 h 2357882"/>
                <a:gd name="connsiteX26" fmla="*/ 915868 w 1808496"/>
                <a:gd name="connsiteY26" fmla="*/ 1151165 h 2357882"/>
                <a:gd name="connsiteX27" fmla="*/ 877768 w 1808496"/>
                <a:gd name="connsiteY27" fmla="*/ 1197429 h 2357882"/>
                <a:gd name="connsiteX28" fmla="*/ 589296 w 1808496"/>
                <a:gd name="connsiteY28" fmla="*/ 1785257 h 2357882"/>
                <a:gd name="connsiteX29" fmla="*/ 0 w 1808496"/>
                <a:gd name="connsiteY29" fmla="*/ 2357882 h 2357882"/>
                <a:gd name="connsiteX30" fmla="*/ 431453 w 1808496"/>
                <a:gd name="connsiteY30" fmla="*/ 1831522 h 2357882"/>
                <a:gd name="connsiteX0" fmla="*/ 441149 w 1818192"/>
                <a:gd name="connsiteY0" fmla="*/ 1831522 h 2383741"/>
                <a:gd name="connsiteX1" fmla="*/ 501021 w 1818192"/>
                <a:gd name="connsiteY1" fmla="*/ 1771650 h 2383741"/>
                <a:gd name="connsiteX2" fmla="*/ 702407 w 1818192"/>
                <a:gd name="connsiteY2" fmla="*/ 1371600 h 2383741"/>
                <a:gd name="connsiteX3" fmla="*/ 781328 w 1818192"/>
                <a:gd name="connsiteY3" fmla="*/ 1211036 h 2383741"/>
                <a:gd name="connsiteX4" fmla="*/ 833035 w 1818192"/>
                <a:gd name="connsiteY4" fmla="*/ 1137557 h 2383741"/>
                <a:gd name="connsiteX5" fmla="*/ 892907 w 1818192"/>
                <a:gd name="connsiteY5" fmla="*/ 1091293 h 2383741"/>
                <a:gd name="connsiteX6" fmla="*/ 947335 w 1818192"/>
                <a:gd name="connsiteY6" fmla="*/ 1039586 h 2383741"/>
                <a:gd name="connsiteX7" fmla="*/ 1023535 w 1818192"/>
                <a:gd name="connsiteY7" fmla="*/ 1009650 h 2383741"/>
                <a:gd name="connsiteX8" fmla="*/ 1170492 w 1818192"/>
                <a:gd name="connsiteY8" fmla="*/ 974272 h 2383741"/>
                <a:gd name="connsiteX9" fmla="*/ 1333778 w 1818192"/>
                <a:gd name="connsiteY9" fmla="*/ 941615 h 2383741"/>
                <a:gd name="connsiteX10" fmla="*/ 1507949 w 1818192"/>
                <a:gd name="connsiteY10" fmla="*/ 908957 h 2383741"/>
                <a:gd name="connsiteX11" fmla="*/ 1589592 w 1818192"/>
                <a:gd name="connsiteY11" fmla="*/ 884465 h 2383741"/>
                <a:gd name="connsiteX12" fmla="*/ 1665792 w 1818192"/>
                <a:gd name="connsiteY12" fmla="*/ 810986 h 2383741"/>
                <a:gd name="connsiteX13" fmla="*/ 1717499 w 1818192"/>
                <a:gd name="connsiteY13" fmla="*/ 729343 h 2383741"/>
                <a:gd name="connsiteX14" fmla="*/ 1733828 w 1818192"/>
                <a:gd name="connsiteY14" fmla="*/ 631372 h 2383741"/>
                <a:gd name="connsiteX15" fmla="*/ 1728385 w 1818192"/>
                <a:gd name="connsiteY15" fmla="*/ 468086 h 2383741"/>
                <a:gd name="connsiteX16" fmla="*/ 1717499 w 1818192"/>
                <a:gd name="connsiteY16" fmla="*/ 29936 h 2383741"/>
                <a:gd name="connsiteX17" fmla="*/ 1807307 w 1818192"/>
                <a:gd name="connsiteY17" fmla="*/ 0 h 2383741"/>
                <a:gd name="connsiteX18" fmla="*/ 1818192 w 1818192"/>
                <a:gd name="connsiteY18" fmla="*/ 492579 h 2383741"/>
                <a:gd name="connsiteX19" fmla="*/ 1818192 w 1818192"/>
                <a:gd name="connsiteY19" fmla="*/ 642257 h 2383741"/>
                <a:gd name="connsiteX20" fmla="*/ 1788257 w 1818192"/>
                <a:gd name="connsiteY20" fmla="*/ 767443 h 2383741"/>
                <a:gd name="connsiteX21" fmla="*/ 1722942 w 1818192"/>
                <a:gd name="connsiteY21" fmla="*/ 868136 h 2383741"/>
                <a:gd name="connsiteX22" fmla="*/ 1619528 w 1818192"/>
                <a:gd name="connsiteY22" fmla="*/ 955222 h 2383741"/>
                <a:gd name="connsiteX23" fmla="*/ 1578707 w 1818192"/>
                <a:gd name="connsiteY23" fmla="*/ 990600 h 2383741"/>
                <a:gd name="connsiteX24" fmla="*/ 1205871 w 1818192"/>
                <a:gd name="connsiteY24" fmla="*/ 1058636 h 2383741"/>
                <a:gd name="connsiteX25" fmla="*/ 1023535 w 1818192"/>
                <a:gd name="connsiteY25" fmla="*/ 1091293 h 2383741"/>
                <a:gd name="connsiteX26" fmla="*/ 925564 w 1818192"/>
                <a:gd name="connsiteY26" fmla="*/ 1151165 h 2383741"/>
                <a:gd name="connsiteX27" fmla="*/ 887464 w 1818192"/>
                <a:gd name="connsiteY27" fmla="*/ 1197429 h 2383741"/>
                <a:gd name="connsiteX28" fmla="*/ 598992 w 1818192"/>
                <a:gd name="connsiteY28" fmla="*/ 1785257 h 2383741"/>
                <a:gd name="connsiteX29" fmla="*/ 0 w 1818192"/>
                <a:gd name="connsiteY29" fmla="*/ 2383741 h 2383741"/>
                <a:gd name="connsiteX30" fmla="*/ 441149 w 1818192"/>
                <a:gd name="connsiteY30" fmla="*/ 1831522 h 2383741"/>
                <a:gd name="connsiteX0" fmla="*/ 0 w 1894228"/>
                <a:gd name="connsiteY0" fmla="*/ 2351939 h 2383741"/>
                <a:gd name="connsiteX1" fmla="*/ 577057 w 1894228"/>
                <a:gd name="connsiteY1" fmla="*/ 1771650 h 2383741"/>
                <a:gd name="connsiteX2" fmla="*/ 778443 w 1894228"/>
                <a:gd name="connsiteY2" fmla="*/ 1371600 h 2383741"/>
                <a:gd name="connsiteX3" fmla="*/ 857364 w 1894228"/>
                <a:gd name="connsiteY3" fmla="*/ 1211036 h 2383741"/>
                <a:gd name="connsiteX4" fmla="*/ 909071 w 1894228"/>
                <a:gd name="connsiteY4" fmla="*/ 1137557 h 2383741"/>
                <a:gd name="connsiteX5" fmla="*/ 968943 w 1894228"/>
                <a:gd name="connsiteY5" fmla="*/ 1091293 h 2383741"/>
                <a:gd name="connsiteX6" fmla="*/ 1023371 w 1894228"/>
                <a:gd name="connsiteY6" fmla="*/ 1039586 h 2383741"/>
                <a:gd name="connsiteX7" fmla="*/ 1099571 w 1894228"/>
                <a:gd name="connsiteY7" fmla="*/ 1009650 h 2383741"/>
                <a:gd name="connsiteX8" fmla="*/ 1246528 w 1894228"/>
                <a:gd name="connsiteY8" fmla="*/ 974272 h 2383741"/>
                <a:gd name="connsiteX9" fmla="*/ 1409814 w 1894228"/>
                <a:gd name="connsiteY9" fmla="*/ 941615 h 2383741"/>
                <a:gd name="connsiteX10" fmla="*/ 1583985 w 1894228"/>
                <a:gd name="connsiteY10" fmla="*/ 908957 h 2383741"/>
                <a:gd name="connsiteX11" fmla="*/ 1665628 w 1894228"/>
                <a:gd name="connsiteY11" fmla="*/ 884465 h 2383741"/>
                <a:gd name="connsiteX12" fmla="*/ 1741828 w 1894228"/>
                <a:gd name="connsiteY12" fmla="*/ 810986 h 2383741"/>
                <a:gd name="connsiteX13" fmla="*/ 1793535 w 1894228"/>
                <a:gd name="connsiteY13" fmla="*/ 729343 h 2383741"/>
                <a:gd name="connsiteX14" fmla="*/ 1809864 w 1894228"/>
                <a:gd name="connsiteY14" fmla="*/ 631372 h 2383741"/>
                <a:gd name="connsiteX15" fmla="*/ 1804421 w 1894228"/>
                <a:gd name="connsiteY15" fmla="*/ 468086 h 2383741"/>
                <a:gd name="connsiteX16" fmla="*/ 1793535 w 1894228"/>
                <a:gd name="connsiteY16" fmla="*/ 29936 h 2383741"/>
                <a:gd name="connsiteX17" fmla="*/ 1883343 w 1894228"/>
                <a:gd name="connsiteY17" fmla="*/ 0 h 2383741"/>
                <a:gd name="connsiteX18" fmla="*/ 1894228 w 1894228"/>
                <a:gd name="connsiteY18" fmla="*/ 492579 h 2383741"/>
                <a:gd name="connsiteX19" fmla="*/ 1894228 w 1894228"/>
                <a:gd name="connsiteY19" fmla="*/ 642257 h 2383741"/>
                <a:gd name="connsiteX20" fmla="*/ 1864293 w 1894228"/>
                <a:gd name="connsiteY20" fmla="*/ 767443 h 2383741"/>
                <a:gd name="connsiteX21" fmla="*/ 1798978 w 1894228"/>
                <a:gd name="connsiteY21" fmla="*/ 868136 h 2383741"/>
                <a:gd name="connsiteX22" fmla="*/ 1695564 w 1894228"/>
                <a:gd name="connsiteY22" fmla="*/ 955222 h 2383741"/>
                <a:gd name="connsiteX23" fmla="*/ 1654743 w 1894228"/>
                <a:gd name="connsiteY23" fmla="*/ 990600 h 2383741"/>
                <a:gd name="connsiteX24" fmla="*/ 1281907 w 1894228"/>
                <a:gd name="connsiteY24" fmla="*/ 1058636 h 2383741"/>
                <a:gd name="connsiteX25" fmla="*/ 1099571 w 1894228"/>
                <a:gd name="connsiteY25" fmla="*/ 1091293 h 2383741"/>
                <a:gd name="connsiteX26" fmla="*/ 1001600 w 1894228"/>
                <a:gd name="connsiteY26" fmla="*/ 1151165 h 2383741"/>
                <a:gd name="connsiteX27" fmla="*/ 963500 w 1894228"/>
                <a:gd name="connsiteY27" fmla="*/ 1197429 h 2383741"/>
                <a:gd name="connsiteX28" fmla="*/ 675028 w 1894228"/>
                <a:gd name="connsiteY28" fmla="*/ 1785257 h 2383741"/>
                <a:gd name="connsiteX29" fmla="*/ 76036 w 1894228"/>
                <a:gd name="connsiteY29" fmla="*/ 2383741 h 2383741"/>
                <a:gd name="connsiteX30" fmla="*/ 0 w 1894228"/>
                <a:gd name="connsiteY30" fmla="*/ 2351939 h 2383741"/>
                <a:gd name="connsiteX0" fmla="*/ 0 w 1818192"/>
                <a:gd name="connsiteY0" fmla="*/ 2383741 h 2383741"/>
                <a:gd name="connsiteX1" fmla="*/ 501021 w 1818192"/>
                <a:gd name="connsiteY1" fmla="*/ 1771650 h 2383741"/>
                <a:gd name="connsiteX2" fmla="*/ 702407 w 1818192"/>
                <a:gd name="connsiteY2" fmla="*/ 1371600 h 2383741"/>
                <a:gd name="connsiteX3" fmla="*/ 781328 w 1818192"/>
                <a:gd name="connsiteY3" fmla="*/ 1211036 h 2383741"/>
                <a:gd name="connsiteX4" fmla="*/ 833035 w 1818192"/>
                <a:gd name="connsiteY4" fmla="*/ 1137557 h 2383741"/>
                <a:gd name="connsiteX5" fmla="*/ 892907 w 1818192"/>
                <a:gd name="connsiteY5" fmla="*/ 1091293 h 2383741"/>
                <a:gd name="connsiteX6" fmla="*/ 947335 w 1818192"/>
                <a:gd name="connsiteY6" fmla="*/ 1039586 h 2383741"/>
                <a:gd name="connsiteX7" fmla="*/ 1023535 w 1818192"/>
                <a:gd name="connsiteY7" fmla="*/ 1009650 h 2383741"/>
                <a:gd name="connsiteX8" fmla="*/ 1170492 w 1818192"/>
                <a:gd name="connsiteY8" fmla="*/ 974272 h 2383741"/>
                <a:gd name="connsiteX9" fmla="*/ 1333778 w 1818192"/>
                <a:gd name="connsiteY9" fmla="*/ 941615 h 2383741"/>
                <a:gd name="connsiteX10" fmla="*/ 1507949 w 1818192"/>
                <a:gd name="connsiteY10" fmla="*/ 908957 h 2383741"/>
                <a:gd name="connsiteX11" fmla="*/ 1589592 w 1818192"/>
                <a:gd name="connsiteY11" fmla="*/ 884465 h 2383741"/>
                <a:gd name="connsiteX12" fmla="*/ 1665792 w 1818192"/>
                <a:gd name="connsiteY12" fmla="*/ 810986 h 2383741"/>
                <a:gd name="connsiteX13" fmla="*/ 1717499 w 1818192"/>
                <a:gd name="connsiteY13" fmla="*/ 729343 h 2383741"/>
                <a:gd name="connsiteX14" fmla="*/ 1733828 w 1818192"/>
                <a:gd name="connsiteY14" fmla="*/ 631372 h 2383741"/>
                <a:gd name="connsiteX15" fmla="*/ 1728385 w 1818192"/>
                <a:gd name="connsiteY15" fmla="*/ 468086 h 2383741"/>
                <a:gd name="connsiteX16" fmla="*/ 1717499 w 1818192"/>
                <a:gd name="connsiteY16" fmla="*/ 29936 h 2383741"/>
                <a:gd name="connsiteX17" fmla="*/ 1807307 w 1818192"/>
                <a:gd name="connsiteY17" fmla="*/ 0 h 2383741"/>
                <a:gd name="connsiteX18" fmla="*/ 1818192 w 1818192"/>
                <a:gd name="connsiteY18" fmla="*/ 492579 h 2383741"/>
                <a:gd name="connsiteX19" fmla="*/ 1818192 w 1818192"/>
                <a:gd name="connsiteY19" fmla="*/ 642257 h 2383741"/>
                <a:gd name="connsiteX20" fmla="*/ 1788257 w 1818192"/>
                <a:gd name="connsiteY20" fmla="*/ 767443 h 2383741"/>
                <a:gd name="connsiteX21" fmla="*/ 1722942 w 1818192"/>
                <a:gd name="connsiteY21" fmla="*/ 868136 h 2383741"/>
                <a:gd name="connsiteX22" fmla="*/ 1619528 w 1818192"/>
                <a:gd name="connsiteY22" fmla="*/ 955222 h 2383741"/>
                <a:gd name="connsiteX23" fmla="*/ 1578707 w 1818192"/>
                <a:gd name="connsiteY23" fmla="*/ 990600 h 2383741"/>
                <a:gd name="connsiteX24" fmla="*/ 1205871 w 1818192"/>
                <a:gd name="connsiteY24" fmla="*/ 1058636 h 2383741"/>
                <a:gd name="connsiteX25" fmla="*/ 1023535 w 1818192"/>
                <a:gd name="connsiteY25" fmla="*/ 1091293 h 2383741"/>
                <a:gd name="connsiteX26" fmla="*/ 925564 w 1818192"/>
                <a:gd name="connsiteY26" fmla="*/ 1151165 h 2383741"/>
                <a:gd name="connsiteX27" fmla="*/ 887464 w 1818192"/>
                <a:gd name="connsiteY27" fmla="*/ 1197429 h 2383741"/>
                <a:gd name="connsiteX28" fmla="*/ 598992 w 1818192"/>
                <a:gd name="connsiteY28" fmla="*/ 1785257 h 2383741"/>
                <a:gd name="connsiteX29" fmla="*/ 0 w 1818192"/>
                <a:gd name="connsiteY29" fmla="*/ 2383741 h 2383741"/>
                <a:gd name="connsiteX0" fmla="*/ 97971 w 1317171"/>
                <a:gd name="connsiteY0" fmla="*/ 1785257 h 1785257"/>
                <a:gd name="connsiteX1" fmla="*/ 0 w 1317171"/>
                <a:gd name="connsiteY1" fmla="*/ 1771650 h 1785257"/>
                <a:gd name="connsiteX2" fmla="*/ 201386 w 1317171"/>
                <a:gd name="connsiteY2" fmla="*/ 1371600 h 1785257"/>
                <a:gd name="connsiteX3" fmla="*/ 280307 w 1317171"/>
                <a:gd name="connsiteY3" fmla="*/ 1211036 h 1785257"/>
                <a:gd name="connsiteX4" fmla="*/ 332014 w 1317171"/>
                <a:gd name="connsiteY4" fmla="*/ 1137557 h 1785257"/>
                <a:gd name="connsiteX5" fmla="*/ 391886 w 1317171"/>
                <a:gd name="connsiteY5" fmla="*/ 1091293 h 1785257"/>
                <a:gd name="connsiteX6" fmla="*/ 446314 w 1317171"/>
                <a:gd name="connsiteY6" fmla="*/ 1039586 h 1785257"/>
                <a:gd name="connsiteX7" fmla="*/ 522514 w 1317171"/>
                <a:gd name="connsiteY7" fmla="*/ 1009650 h 1785257"/>
                <a:gd name="connsiteX8" fmla="*/ 669471 w 1317171"/>
                <a:gd name="connsiteY8" fmla="*/ 974272 h 1785257"/>
                <a:gd name="connsiteX9" fmla="*/ 832757 w 1317171"/>
                <a:gd name="connsiteY9" fmla="*/ 941615 h 1785257"/>
                <a:gd name="connsiteX10" fmla="*/ 1006928 w 1317171"/>
                <a:gd name="connsiteY10" fmla="*/ 908957 h 1785257"/>
                <a:gd name="connsiteX11" fmla="*/ 1088571 w 1317171"/>
                <a:gd name="connsiteY11" fmla="*/ 884465 h 1785257"/>
                <a:gd name="connsiteX12" fmla="*/ 1164771 w 1317171"/>
                <a:gd name="connsiteY12" fmla="*/ 810986 h 1785257"/>
                <a:gd name="connsiteX13" fmla="*/ 1216478 w 1317171"/>
                <a:gd name="connsiteY13" fmla="*/ 729343 h 1785257"/>
                <a:gd name="connsiteX14" fmla="*/ 1232807 w 1317171"/>
                <a:gd name="connsiteY14" fmla="*/ 631372 h 1785257"/>
                <a:gd name="connsiteX15" fmla="*/ 1227364 w 1317171"/>
                <a:gd name="connsiteY15" fmla="*/ 468086 h 1785257"/>
                <a:gd name="connsiteX16" fmla="*/ 1216478 w 1317171"/>
                <a:gd name="connsiteY16" fmla="*/ 29936 h 1785257"/>
                <a:gd name="connsiteX17" fmla="*/ 1306286 w 1317171"/>
                <a:gd name="connsiteY17" fmla="*/ 0 h 1785257"/>
                <a:gd name="connsiteX18" fmla="*/ 1317171 w 1317171"/>
                <a:gd name="connsiteY18" fmla="*/ 492579 h 1785257"/>
                <a:gd name="connsiteX19" fmla="*/ 1317171 w 1317171"/>
                <a:gd name="connsiteY19" fmla="*/ 642257 h 1785257"/>
                <a:gd name="connsiteX20" fmla="*/ 1287236 w 1317171"/>
                <a:gd name="connsiteY20" fmla="*/ 767443 h 1785257"/>
                <a:gd name="connsiteX21" fmla="*/ 1221921 w 1317171"/>
                <a:gd name="connsiteY21" fmla="*/ 868136 h 1785257"/>
                <a:gd name="connsiteX22" fmla="*/ 1118507 w 1317171"/>
                <a:gd name="connsiteY22" fmla="*/ 955222 h 1785257"/>
                <a:gd name="connsiteX23" fmla="*/ 1077686 w 1317171"/>
                <a:gd name="connsiteY23" fmla="*/ 990600 h 1785257"/>
                <a:gd name="connsiteX24" fmla="*/ 704850 w 1317171"/>
                <a:gd name="connsiteY24" fmla="*/ 1058636 h 1785257"/>
                <a:gd name="connsiteX25" fmla="*/ 522514 w 1317171"/>
                <a:gd name="connsiteY25" fmla="*/ 1091293 h 1785257"/>
                <a:gd name="connsiteX26" fmla="*/ 424543 w 1317171"/>
                <a:gd name="connsiteY26" fmla="*/ 1151165 h 1785257"/>
                <a:gd name="connsiteX27" fmla="*/ 386443 w 1317171"/>
                <a:gd name="connsiteY27" fmla="*/ 1197429 h 1785257"/>
                <a:gd name="connsiteX28" fmla="*/ 97971 w 1317171"/>
                <a:gd name="connsiteY28" fmla="*/ 1785257 h 1785257"/>
                <a:gd name="connsiteX0" fmla="*/ 52718 w 1271918"/>
                <a:gd name="connsiteY0" fmla="*/ 1785257 h 1785257"/>
                <a:gd name="connsiteX1" fmla="*/ 0 w 1271918"/>
                <a:gd name="connsiteY1" fmla="*/ 1681143 h 1785257"/>
                <a:gd name="connsiteX2" fmla="*/ 156133 w 1271918"/>
                <a:gd name="connsiteY2" fmla="*/ 1371600 h 1785257"/>
                <a:gd name="connsiteX3" fmla="*/ 235054 w 1271918"/>
                <a:gd name="connsiteY3" fmla="*/ 1211036 h 1785257"/>
                <a:gd name="connsiteX4" fmla="*/ 286761 w 1271918"/>
                <a:gd name="connsiteY4" fmla="*/ 1137557 h 1785257"/>
                <a:gd name="connsiteX5" fmla="*/ 346633 w 1271918"/>
                <a:gd name="connsiteY5" fmla="*/ 1091293 h 1785257"/>
                <a:gd name="connsiteX6" fmla="*/ 401061 w 1271918"/>
                <a:gd name="connsiteY6" fmla="*/ 1039586 h 1785257"/>
                <a:gd name="connsiteX7" fmla="*/ 477261 w 1271918"/>
                <a:gd name="connsiteY7" fmla="*/ 1009650 h 1785257"/>
                <a:gd name="connsiteX8" fmla="*/ 624218 w 1271918"/>
                <a:gd name="connsiteY8" fmla="*/ 974272 h 1785257"/>
                <a:gd name="connsiteX9" fmla="*/ 787504 w 1271918"/>
                <a:gd name="connsiteY9" fmla="*/ 941615 h 1785257"/>
                <a:gd name="connsiteX10" fmla="*/ 961675 w 1271918"/>
                <a:gd name="connsiteY10" fmla="*/ 908957 h 1785257"/>
                <a:gd name="connsiteX11" fmla="*/ 1043318 w 1271918"/>
                <a:gd name="connsiteY11" fmla="*/ 884465 h 1785257"/>
                <a:gd name="connsiteX12" fmla="*/ 1119518 w 1271918"/>
                <a:gd name="connsiteY12" fmla="*/ 810986 h 1785257"/>
                <a:gd name="connsiteX13" fmla="*/ 1171225 w 1271918"/>
                <a:gd name="connsiteY13" fmla="*/ 729343 h 1785257"/>
                <a:gd name="connsiteX14" fmla="*/ 1187554 w 1271918"/>
                <a:gd name="connsiteY14" fmla="*/ 631372 h 1785257"/>
                <a:gd name="connsiteX15" fmla="*/ 1182111 w 1271918"/>
                <a:gd name="connsiteY15" fmla="*/ 468086 h 1785257"/>
                <a:gd name="connsiteX16" fmla="*/ 1171225 w 1271918"/>
                <a:gd name="connsiteY16" fmla="*/ 29936 h 1785257"/>
                <a:gd name="connsiteX17" fmla="*/ 1261033 w 1271918"/>
                <a:gd name="connsiteY17" fmla="*/ 0 h 1785257"/>
                <a:gd name="connsiteX18" fmla="*/ 1271918 w 1271918"/>
                <a:gd name="connsiteY18" fmla="*/ 492579 h 1785257"/>
                <a:gd name="connsiteX19" fmla="*/ 1271918 w 1271918"/>
                <a:gd name="connsiteY19" fmla="*/ 642257 h 1785257"/>
                <a:gd name="connsiteX20" fmla="*/ 1241983 w 1271918"/>
                <a:gd name="connsiteY20" fmla="*/ 767443 h 1785257"/>
                <a:gd name="connsiteX21" fmla="*/ 1176668 w 1271918"/>
                <a:gd name="connsiteY21" fmla="*/ 868136 h 1785257"/>
                <a:gd name="connsiteX22" fmla="*/ 1073254 w 1271918"/>
                <a:gd name="connsiteY22" fmla="*/ 955222 h 1785257"/>
                <a:gd name="connsiteX23" fmla="*/ 1032433 w 1271918"/>
                <a:gd name="connsiteY23" fmla="*/ 990600 h 1785257"/>
                <a:gd name="connsiteX24" fmla="*/ 659597 w 1271918"/>
                <a:gd name="connsiteY24" fmla="*/ 1058636 h 1785257"/>
                <a:gd name="connsiteX25" fmla="*/ 477261 w 1271918"/>
                <a:gd name="connsiteY25" fmla="*/ 1091293 h 1785257"/>
                <a:gd name="connsiteX26" fmla="*/ 379290 w 1271918"/>
                <a:gd name="connsiteY26" fmla="*/ 1151165 h 1785257"/>
                <a:gd name="connsiteX27" fmla="*/ 341190 w 1271918"/>
                <a:gd name="connsiteY27" fmla="*/ 1197429 h 1785257"/>
                <a:gd name="connsiteX28" fmla="*/ 52718 w 1271918"/>
                <a:gd name="connsiteY28" fmla="*/ 1785257 h 1785257"/>
                <a:gd name="connsiteX0" fmla="*/ 75345 w 1271918"/>
                <a:gd name="connsiteY0" fmla="*/ 1752932 h 1752932"/>
                <a:gd name="connsiteX1" fmla="*/ 0 w 1271918"/>
                <a:gd name="connsiteY1" fmla="*/ 1681143 h 1752932"/>
                <a:gd name="connsiteX2" fmla="*/ 156133 w 1271918"/>
                <a:gd name="connsiteY2" fmla="*/ 1371600 h 1752932"/>
                <a:gd name="connsiteX3" fmla="*/ 235054 w 1271918"/>
                <a:gd name="connsiteY3" fmla="*/ 1211036 h 1752932"/>
                <a:gd name="connsiteX4" fmla="*/ 286761 w 1271918"/>
                <a:gd name="connsiteY4" fmla="*/ 1137557 h 1752932"/>
                <a:gd name="connsiteX5" fmla="*/ 346633 w 1271918"/>
                <a:gd name="connsiteY5" fmla="*/ 1091293 h 1752932"/>
                <a:gd name="connsiteX6" fmla="*/ 401061 w 1271918"/>
                <a:gd name="connsiteY6" fmla="*/ 1039586 h 1752932"/>
                <a:gd name="connsiteX7" fmla="*/ 477261 w 1271918"/>
                <a:gd name="connsiteY7" fmla="*/ 1009650 h 1752932"/>
                <a:gd name="connsiteX8" fmla="*/ 624218 w 1271918"/>
                <a:gd name="connsiteY8" fmla="*/ 974272 h 1752932"/>
                <a:gd name="connsiteX9" fmla="*/ 787504 w 1271918"/>
                <a:gd name="connsiteY9" fmla="*/ 941615 h 1752932"/>
                <a:gd name="connsiteX10" fmla="*/ 961675 w 1271918"/>
                <a:gd name="connsiteY10" fmla="*/ 908957 h 1752932"/>
                <a:gd name="connsiteX11" fmla="*/ 1043318 w 1271918"/>
                <a:gd name="connsiteY11" fmla="*/ 884465 h 1752932"/>
                <a:gd name="connsiteX12" fmla="*/ 1119518 w 1271918"/>
                <a:gd name="connsiteY12" fmla="*/ 810986 h 1752932"/>
                <a:gd name="connsiteX13" fmla="*/ 1171225 w 1271918"/>
                <a:gd name="connsiteY13" fmla="*/ 729343 h 1752932"/>
                <a:gd name="connsiteX14" fmla="*/ 1187554 w 1271918"/>
                <a:gd name="connsiteY14" fmla="*/ 631372 h 1752932"/>
                <a:gd name="connsiteX15" fmla="*/ 1182111 w 1271918"/>
                <a:gd name="connsiteY15" fmla="*/ 468086 h 1752932"/>
                <a:gd name="connsiteX16" fmla="*/ 1171225 w 1271918"/>
                <a:gd name="connsiteY16" fmla="*/ 29936 h 1752932"/>
                <a:gd name="connsiteX17" fmla="*/ 1261033 w 1271918"/>
                <a:gd name="connsiteY17" fmla="*/ 0 h 1752932"/>
                <a:gd name="connsiteX18" fmla="*/ 1271918 w 1271918"/>
                <a:gd name="connsiteY18" fmla="*/ 492579 h 1752932"/>
                <a:gd name="connsiteX19" fmla="*/ 1271918 w 1271918"/>
                <a:gd name="connsiteY19" fmla="*/ 642257 h 1752932"/>
                <a:gd name="connsiteX20" fmla="*/ 1241983 w 1271918"/>
                <a:gd name="connsiteY20" fmla="*/ 767443 h 1752932"/>
                <a:gd name="connsiteX21" fmla="*/ 1176668 w 1271918"/>
                <a:gd name="connsiteY21" fmla="*/ 868136 h 1752932"/>
                <a:gd name="connsiteX22" fmla="*/ 1073254 w 1271918"/>
                <a:gd name="connsiteY22" fmla="*/ 955222 h 1752932"/>
                <a:gd name="connsiteX23" fmla="*/ 1032433 w 1271918"/>
                <a:gd name="connsiteY23" fmla="*/ 990600 h 1752932"/>
                <a:gd name="connsiteX24" fmla="*/ 659597 w 1271918"/>
                <a:gd name="connsiteY24" fmla="*/ 1058636 h 1752932"/>
                <a:gd name="connsiteX25" fmla="*/ 477261 w 1271918"/>
                <a:gd name="connsiteY25" fmla="*/ 1091293 h 1752932"/>
                <a:gd name="connsiteX26" fmla="*/ 379290 w 1271918"/>
                <a:gd name="connsiteY26" fmla="*/ 1151165 h 1752932"/>
                <a:gd name="connsiteX27" fmla="*/ 341190 w 1271918"/>
                <a:gd name="connsiteY27" fmla="*/ 1197429 h 1752932"/>
                <a:gd name="connsiteX28" fmla="*/ 75345 w 1271918"/>
                <a:gd name="connsiteY28" fmla="*/ 1752932 h 175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1918" h="1752932">
                  <a:moveTo>
                    <a:pt x="75345" y="1752932"/>
                  </a:moveTo>
                  <a:lnTo>
                    <a:pt x="0" y="1681143"/>
                  </a:lnTo>
                  <a:lnTo>
                    <a:pt x="156133" y="1371600"/>
                  </a:lnTo>
                  <a:lnTo>
                    <a:pt x="235054" y="1211036"/>
                  </a:lnTo>
                  <a:lnTo>
                    <a:pt x="286761" y="1137557"/>
                  </a:lnTo>
                  <a:lnTo>
                    <a:pt x="346633" y="1091293"/>
                  </a:lnTo>
                  <a:lnTo>
                    <a:pt x="401061" y="1039586"/>
                  </a:lnTo>
                  <a:lnTo>
                    <a:pt x="477261" y="1009650"/>
                  </a:lnTo>
                  <a:lnTo>
                    <a:pt x="624218" y="974272"/>
                  </a:lnTo>
                  <a:lnTo>
                    <a:pt x="787504" y="941615"/>
                  </a:lnTo>
                  <a:lnTo>
                    <a:pt x="961675" y="908957"/>
                  </a:lnTo>
                  <a:lnTo>
                    <a:pt x="1043318" y="884465"/>
                  </a:lnTo>
                  <a:lnTo>
                    <a:pt x="1119518" y="810986"/>
                  </a:lnTo>
                  <a:lnTo>
                    <a:pt x="1171225" y="729343"/>
                  </a:lnTo>
                  <a:lnTo>
                    <a:pt x="1187554" y="631372"/>
                  </a:lnTo>
                  <a:lnTo>
                    <a:pt x="1182111" y="468086"/>
                  </a:lnTo>
                  <a:lnTo>
                    <a:pt x="1171225" y="29936"/>
                  </a:lnTo>
                  <a:lnTo>
                    <a:pt x="1261033" y="0"/>
                  </a:lnTo>
                  <a:lnTo>
                    <a:pt x="1271918" y="492579"/>
                  </a:lnTo>
                  <a:lnTo>
                    <a:pt x="1271918" y="642257"/>
                  </a:lnTo>
                  <a:lnTo>
                    <a:pt x="1241983" y="767443"/>
                  </a:lnTo>
                  <a:lnTo>
                    <a:pt x="1176668" y="868136"/>
                  </a:lnTo>
                  <a:lnTo>
                    <a:pt x="1073254" y="955222"/>
                  </a:lnTo>
                  <a:lnTo>
                    <a:pt x="1032433" y="990600"/>
                  </a:lnTo>
                  <a:lnTo>
                    <a:pt x="659597" y="1058636"/>
                  </a:lnTo>
                  <a:lnTo>
                    <a:pt x="477261" y="1091293"/>
                  </a:lnTo>
                  <a:lnTo>
                    <a:pt x="379290" y="1151165"/>
                  </a:lnTo>
                  <a:lnTo>
                    <a:pt x="341190" y="1197429"/>
                  </a:lnTo>
                  <a:lnTo>
                    <a:pt x="75345" y="1752932"/>
                  </a:ln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4" name="Freeform: Shape 53">
              <a:extLst>
                <a:ext uri="{FF2B5EF4-FFF2-40B4-BE49-F238E27FC236}">
                  <a16:creationId xmlns:a16="http://schemas.microsoft.com/office/drawing/2014/main" id="{3BBF14F8-A3B7-4DE4-86AC-BD8257A63E03}"/>
                </a:ext>
              </a:extLst>
            </p:cNvPr>
            <p:cNvSpPr/>
            <p:nvPr/>
          </p:nvSpPr>
          <p:spPr>
            <a:xfrm>
              <a:off x="5672138" y="3657600"/>
              <a:ext cx="450056" cy="735806"/>
            </a:xfrm>
            <a:custGeom>
              <a:avLst/>
              <a:gdLst>
                <a:gd name="connsiteX0" fmla="*/ 0 w 450056"/>
                <a:gd name="connsiteY0" fmla="*/ 271463 h 735806"/>
                <a:gd name="connsiteX1" fmla="*/ 319087 w 450056"/>
                <a:gd name="connsiteY1" fmla="*/ 171450 h 735806"/>
                <a:gd name="connsiteX2" fmla="*/ 326231 w 450056"/>
                <a:gd name="connsiteY2" fmla="*/ 150019 h 735806"/>
                <a:gd name="connsiteX3" fmla="*/ 323850 w 450056"/>
                <a:gd name="connsiteY3" fmla="*/ 2381 h 735806"/>
                <a:gd name="connsiteX4" fmla="*/ 411956 w 450056"/>
                <a:gd name="connsiteY4" fmla="*/ 0 h 735806"/>
                <a:gd name="connsiteX5" fmla="*/ 450056 w 450056"/>
                <a:gd name="connsiteY5" fmla="*/ 45244 h 735806"/>
                <a:gd name="connsiteX6" fmla="*/ 402431 w 450056"/>
                <a:gd name="connsiteY6" fmla="*/ 140494 h 735806"/>
                <a:gd name="connsiteX7" fmla="*/ 423862 w 450056"/>
                <a:gd name="connsiteY7" fmla="*/ 666750 h 735806"/>
                <a:gd name="connsiteX8" fmla="*/ 357187 w 450056"/>
                <a:gd name="connsiteY8" fmla="*/ 735806 h 735806"/>
                <a:gd name="connsiteX9" fmla="*/ 290512 w 450056"/>
                <a:gd name="connsiteY9" fmla="*/ 657225 h 735806"/>
                <a:gd name="connsiteX10" fmla="*/ 335756 w 450056"/>
                <a:gd name="connsiteY10" fmla="*/ 614363 h 735806"/>
                <a:gd name="connsiteX11" fmla="*/ 323850 w 450056"/>
                <a:gd name="connsiteY11" fmla="*/ 261938 h 735806"/>
                <a:gd name="connsiteX12" fmla="*/ 4762 w 450056"/>
                <a:gd name="connsiteY12" fmla="*/ 359569 h 735806"/>
                <a:gd name="connsiteX13" fmla="*/ 0 w 450056"/>
                <a:gd name="connsiteY13" fmla="*/ 271463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0056" h="735806">
                  <a:moveTo>
                    <a:pt x="0" y="271463"/>
                  </a:moveTo>
                  <a:lnTo>
                    <a:pt x="319087" y="171450"/>
                  </a:lnTo>
                  <a:lnTo>
                    <a:pt x="326231" y="150019"/>
                  </a:lnTo>
                  <a:cubicBezTo>
                    <a:pt x="325437" y="100806"/>
                    <a:pt x="324644" y="51594"/>
                    <a:pt x="323850" y="2381"/>
                  </a:cubicBezTo>
                  <a:lnTo>
                    <a:pt x="411956" y="0"/>
                  </a:lnTo>
                  <a:lnTo>
                    <a:pt x="450056" y="45244"/>
                  </a:lnTo>
                  <a:lnTo>
                    <a:pt x="402431" y="140494"/>
                  </a:lnTo>
                  <a:lnTo>
                    <a:pt x="423862" y="666750"/>
                  </a:lnTo>
                  <a:lnTo>
                    <a:pt x="357187" y="735806"/>
                  </a:lnTo>
                  <a:lnTo>
                    <a:pt x="290512" y="657225"/>
                  </a:lnTo>
                  <a:lnTo>
                    <a:pt x="335756" y="614363"/>
                  </a:lnTo>
                  <a:lnTo>
                    <a:pt x="323850" y="261938"/>
                  </a:lnTo>
                  <a:lnTo>
                    <a:pt x="4762" y="359569"/>
                  </a:lnTo>
                  <a:cubicBezTo>
                    <a:pt x="5556" y="331788"/>
                    <a:pt x="6349" y="304006"/>
                    <a:pt x="0" y="271463"/>
                  </a:cubicBezTo>
                  <a:close/>
                </a:path>
              </a:pathLst>
            </a:cu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55" name="Freeform: Shape 54">
              <a:extLst>
                <a:ext uri="{FF2B5EF4-FFF2-40B4-BE49-F238E27FC236}">
                  <a16:creationId xmlns:a16="http://schemas.microsoft.com/office/drawing/2014/main" id="{993AE40A-E195-4E17-B2BF-278D93FC1743}"/>
                </a:ext>
              </a:extLst>
            </p:cNvPr>
            <p:cNvSpPr/>
            <p:nvPr/>
          </p:nvSpPr>
          <p:spPr>
            <a:xfrm>
              <a:off x="5193437" y="44388"/>
              <a:ext cx="1944209" cy="1482570"/>
            </a:xfrm>
            <a:custGeom>
              <a:avLst/>
              <a:gdLst>
                <a:gd name="connsiteX0" fmla="*/ 0 w 1908699"/>
                <a:gd name="connsiteY0" fmla="*/ 8877 h 1056442"/>
                <a:gd name="connsiteX1" fmla="*/ 1908699 w 1908699"/>
                <a:gd name="connsiteY1" fmla="*/ 0 h 1056442"/>
                <a:gd name="connsiteX2" fmla="*/ 1908699 w 1908699"/>
                <a:gd name="connsiteY2" fmla="*/ 1047565 h 1056442"/>
                <a:gd name="connsiteX3" fmla="*/ 914400 w 1908699"/>
                <a:gd name="connsiteY3" fmla="*/ 1056442 h 1056442"/>
                <a:gd name="connsiteX4" fmla="*/ 541538 w 1908699"/>
                <a:gd name="connsiteY4" fmla="*/ 1012054 h 1056442"/>
                <a:gd name="connsiteX5" fmla="*/ 79899 w 1908699"/>
                <a:gd name="connsiteY5" fmla="*/ 372862 h 1056442"/>
                <a:gd name="connsiteX6" fmla="*/ 0 w 1908699"/>
                <a:gd name="connsiteY6" fmla="*/ 8877 h 1056442"/>
                <a:gd name="connsiteX0" fmla="*/ 0 w 1899821"/>
                <a:gd name="connsiteY0" fmla="*/ 0 h 1473693"/>
                <a:gd name="connsiteX1" fmla="*/ 1899821 w 1899821"/>
                <a:gd name="connsiteY1" fmla="*/ 417251 h 1473693"/>
                <a:gd name="connsiteX2" fmla="*/ 1899821 w 1899821"/>
                <a:gd name="connsiteY2" fmla="*/ 1464816 h 1473693"/>
                <a:gd name="connsiteX3" fmla="*/ 905522 w 1899821"/>
                <a:gd name="connsiteY3" fmla="*/ 1473693 h 1473693"/>
                <a:gd name="connsiteX4" fmla="*/ 532660 w 1899821"/>
                <a:gd name="connsiteY4" fmla="*/ 1429305 h 1473693"/>
                <a:gd name="connsiteX5" fmla="*/ 71021 w 1899821"/>
                <a:gd name="connsiteY5" fmla="*/ 790113 h 1473693"/>
                <a:gd name="connsiteX6" fmla="*/ 0 w 1899821"/>
                <a:gd name="connsiteY6" fmla="*/ 0 h 1473693"/>
                <a:gd name="connsiteX0" fmla="*/ 0 w 1944209"/>
                <a:gd name="connsiteY0" fmla="*/ 8877 h 1482570"/>
                <a:gd name="connsiteX1" fmla="*/ 1944209 w 1944209"/>
                <a:gd name="connsiteY1" fmla="*/ 0 h 1482570"/>
                <a:gd name="connsiteX2" fmla="*/ 1899821 w 1944209"/>
                <a:gd name="connsiteY2" fmla="*/ 1473693 h 1482570"/>
                <a:gd name="connsiteX3" fmla="*/ 905522 w 1944209"/>
                <a:gd name="connsiteY3" fmla="*/ 1482570 h 1482570"/>
                <a:gd name="connsiteX4" fmla="*/ 532660 w 1944209"/>
                <a:gd name="connsiteY4" fmla="*/ 1438182 h 1482570"/>
                <a:gd name="connsiteX5" fmla="*/ 71021 w 1944209"/>
                <a:gd name="connsiteY5" fmla="*/ 798990 h 1482570"/>
                <a:gd name="connsiteX6" fmla="*/ 0 w 1944209"/>
                <a:gd name="connsiteY6" fmla="*/ 8877 h 148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209" h="1482570">
                  <a:moveTo>
                    <a:pt x="0" y="8877"/>
                  </a:moveTo>
                  <a:lnTo>
                    <a:pt x="1944209" y="0"/>
                  </a:lnTo>
                  <a:lnTo>
                    <a:pt x="1899821" y="1473693"/>
                  </a:lnTo>
                  <a:lnTo>
                    <a:pt x="905522" y="1482570"/>
                  </a:lnTo>
                  <a:lnTo>
                    <a:pt x="532660" y="1438182"/>
                  </a:lnTo>
                  <a:lnTo>
                    <a:pt x="71021" y="798990"/>
                  </a:lnTo>
                  <a:lnTo>
                    <a:pt x="0" y="88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6" name="Freeform: Shape 55">
              <a:extLst>
                <a:ext uri="{FF2B5EF4-FFF2-40B4-BE49-F238E27FC236}">
                  <a16:creationId xmlns:a16="http://schemas.microsoft.com/office/drawing/2014/main" id="{2E9E334D-81AA-4524-8C5E-7208AA2042BF}"/>
                </a:ext>
              </a:extLst>
            </p:cNvPr>
            <p:cNvSpPr/>
            <p:nvPr/>
          </p:nvSpPr>
          <p:spPr>
            <a:xfrm>
              <a:off x="3007519" y="1488281"/>
              <a:ext cx="269081" cy="323851"/>
            </a:xfrm>
            <a:custGeom>
              <a:avLst/>
              <a:gdLst>
                <a:gd name="connsiteX0" fmla="*/ 0 w 273844"/>
                <a:gd name="connsiteY0" fmla="*/ 223838 h 328613"/>
                <a:gd name="connsiteX1" fmla="*/ 173832 w 273844"/>
                <a:gd name="connsiteY1" fmla="*/ 0 h 328613"/>
                <a:gd name="connsiteX2" fmla="*/ 273844 w 273844"/>
                <a:gd name="connsiteY2" fmla="*/ 45244 h 328613"/>
                <a:gd name="connsiteX3" fmla="*/ 211932 w 273844"/>
                <a:gd name="connsiteY3" fmla="*/ 147638 h 328613"/>
                <a:gd name="connsiteX4" fmla="*/ 164307 w 273844"/>
                <a:gd name="connsiteY4" fmla="*/ 121444 h 328613"/>
                <a:gd name="connsiteX5" fmla="*/ 26194 w 273844"/>
                <a:gd name="connsiteY5" fmla="*/ 328613 h 328613"/>
                <a:gd name="connsiteX6" fmla="*/ 0 w 273844"/>
                <a:gd name="connsiteY6" fmla="*/ 223838 h 328613"/>
                <a:gd name="connsiteX0" fmla="*/ 0 w 264319"/>
                <a:gd name="connsiteY0" fmla="*/ 211932 h 328613"/>
                <a:gd name="connsiteX1" fmla="*/ 164307 w 264319"/>
                <a:gd name="connsiteY1" fmla="*/ 0 h 328613"/>
                <a:gd name="connsiteX2" fmla="*/ 264319 w 264319"/>
                <a:gd name="connsiteY2" fmla="*/ 45244 h 328613"/>
                <a:gd name="connsiteX3" fmla="*/ 202407 w 264319"/>
                <a:gd name="connsiteY3" fmla="*/ 147638 h 328613"/>
                <a:gd name="connsiteX4" fmla="*/ 154782 w 264319"/>
                <a:gd name="connsiteY4" fmla="*/ 121444 h 328613"/>
                <a:gd name="connsiteX5" fmla="*/ 16669 w 264319"/>
                <a:gd name="connsiteY5" fmla="*/ 328613 h 328613"/>
                <a:gd name="connsiteX6" fmla="*/ 0 w 264319"/>
                <a:gd name="connsiteY6" fmla="*/ 211932 h 328613"/>
                <a:gd name="connsiteX0" fmla="*/ 0 w 264319"/>
                <a:gd name="connsiteY0" fmla="*/ 211932 h 323851"/>
                <a:gd name="connsiteX1" fmla="*/ 164307 w 264319"/>
                <a:gd name="connsiteY1" fmla="*/ 0 h 323851"/>
                <a:gd name="connsiteX2" fmla="*/ 264319 w 264319"/>
                <a:gd name="connsiteY2" fmla="*/ 45244 h 323851"/>
                <a:gd name="connsiteX3" fmla="*/ 202407 w 264319"/>
                <a:gd name="connsiteY3" fmla="*/ 147638 h 323851"/>
                <a:gd name="connsiteX4" fmla="*/ 154782 w 264319"/>
                <a:gd name="connsiteY4" fmla="*/ 121444 h 323851"/>
                <a:gd name="connsiteX5" fmla="*/ 19051 w 264319"/>
                <a:gd name="connsiteY5" fmla="*/ 323851 h 323851"/>
                <a:gd name="connsiteX6" fmla="*/ 0 w 264319"/>
                <a:gd name="connsiteY6" fmla="*/ 211932 h 323851"/>
                <a:gd name="connsiteX0" fmla="*/ 0 w 269081"/>
                <a:gd name="connsiteY0" fmla="*/ 216694 h 323851"/>
                <a:gd name="connsiteX1" fmla="*/ 169069 w 269081"/>
                <a:gd name="connsiteY1" fmla="*/ 0 h 323851"/>
                <a:gd name="connsiteX2" fmla="*/ 269081 w 269081"/>
                <a:gd name="connsiteY2" fmla="*/ 45244 h 323851"/>
                <a:gd name="connsiteX3" fmla="*/ 207169 w 269081"/>
                <a:gd name="connsiteY3" fmla="*/ 147638 h 323851"/>
                <a:gd name="connsiteX4" fmla="*/ 159544 w 269081"/>
                <a:gd name="connsiteY4" fmla="*/ 121444 h 323851"/>
                <a:gd name="connsiteX5" fmla="*/ 23813 w 269081"/>
                <a:gd name="connsiteY5" fmla="*/ 323851 h 323851"/>
                <a:gd name="connsiteX6" fmla="*/ 0 w 269081"/>
                <a:gd name="connsiteY6" fmla="*/ 216694 h 32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081" h="323851">
                  <a:moveTo>
                    <a:pt x="0" y="216694"/>
                  </a:moveTo>
                  <a:lnTo>
                    <a:pt x="169069" y="0"/>
                  </a:lnTo>
                  <a:lnTo>
                    <a:pt x="269081" y="45244"/>
                  </a:lnTo>
                  <a:lnTo>
                    <a:pt x="207169" y="147638"/>
                  </a:lnTo>
                  <a:lnTo>
                    <a:pt x="159544" y="121444"/>
                  </a:lnTo>
                  <a:lnTo>
                    <a:pt x="23813" y="323851"/>
                  </a:lnTo>
                  <a:lnTo>
                    <a:pt x="0" y="216694"/>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57" name="TextBox 56">
              <a:extLst>
                <a:ext uri="{FF2B5EF4-FFF2-40B4-BE49-F238E27FC236}">
                  <a16:creationId xmlns:a16="http://schemas.microsoft.com/office/drawing/2014/main" id="{6CE702C2-BD27-4E58-969F-F02F62E8FEF8}"/>
                </a:ext>
              </a:extLst>
            </p:cNvPr>
            <p:cNvSpPr txBox="1"/>
            <p:nvPr/>
          </p:nvSpPr>
          <p:spPr>
            <a:xfrm>
              <a:off x="4540499" y="-416484"/>
              <a:ext cx="2438184" cy="877356"/>
            </a:xfrm>
            <a:prstGeom prst="rect">
              <a:avLst/>
            </a:prstGeom>
            <a:noFill/>
          </p:spPr>
          <p:txBody>
            <a:bodyPr wrap="square" rtlCol="0">
              <a:spAutoFit/>
            </a:bodyPr>
            <a:lstStyle/>
            <a:p>
              <a:pPr algn="ctr" defTabSz="457200"/>
              <a:r>
                <a:rPr lang="en-US" sz="1200" dirty="0">
                  <a:solidFill>
                    <a:prstClr val="black"/>
                  </a:solidFill>
                  <a:latin typeface="Arial" panose="020B0604020202020204" pitchFamily="34" charset="0"/>
                  <a:cs typeface="Arial" panose="020B0604020202020204" pitchFamily="34" charset="0"/>
                </a:rPr>
                <a:t>April Cove </a:t>
              </a:r>
            </a:p>
            <a:p>
              <a:pPr algn="ctr" defTabSz="457200"/>
              <a:r>
                <a:rPr lang="en-US" sz="1200" dirty="0">
                  <a:solidFill>
                    <a:prstClr val="black"/>
                  </a:solidFill>
                  <a:latin typeface="Arial" panose="020B0604020202020204" pitchFamily="34" charset="0"/>
                  <a:cs typeface="Arial" panose="020B0604020202020204" pitchFamily="34" charset="0"/>
                </a:rPr>
                <a:t>Subdivision and Road Map</a:t>
              </a:r>
            </a:p>
          </p:txBody>
        </p:sp>
        <p:sp>
          <p:nvSpPr>
            <p:cNvPr id="58" name="Freeform: Shape 57">
              <a:extLst>
                <a:ext uri="{FF2B5EF4-FFF2-40B4-BE49-F238E27FC236}">
                  <a16:creationId xmlns:a16="http://schemas.microsoft.com/office/drawing/2014/main" id="{1686A7DF-7C56-40AC-937F-5BBDD379EA11}"/>
                </a:ext>
              </a:extLst>
            </p:cNvPr>
            <p:cNvSpPr/>
            <p:nvPr/>
          </p:nvSpPr>
          <p:spPr>
            <a:xfrm>
              <a:off x="5759591" y="4790528"/>
              <a:ext cx="955621" cy="1402488"/>
            </a:xfrm>
            <a:custGeom>
              <a:avLst/>
              <a:gdLst>
                <a:gd name="connsiteX0" fmla="*/ 0 w 1908699"/>
                <a:gd name="connsiteY0" fmla="*/ 8877 h 1056442"/>
                <a:gd name="connsiteX1" fmla="*/ 1908699 w 1908699"/>
                <a:gd name="connsiteY1" fmla="*/ 0 h 1056442"/>
                <a:gd name="connsiteX2" fmla="*/ 1908699 w 1908699"/>
                <a:gd name="connsiteY2" fmla="*/ 1047565 h 1056442"/>
                <a:gd name="connsiteX3" fmla="*/ 914400 w 1908699"/>
                <a:gd name="connsiteY3" fmla="*/ 1056442 h 1056442"/>
                <a:gd name="connsiteX4" fmla="*/ 541538 w 1908699"/>
                <a:gd name="connsiteY4" fmla="*/ 1012054 h 1056442"/>
                <a:gd name="connsiteX5" fmla="*/ 79899 w 1908699"/>
                <a:gd name="connsiteY5" fmla="*/ 372862 h 1056442"/>
                <a:gd name="connsiteX6" fmla="*/ 0 w 1908699"/>
                <a:gd name="connsiteY6" fmla="*/ 8877 h 1056442"/>
                <a:gd name="connsiteX0" fmla="*/ 0 w 1899821"/>
                <a:gd name="connsiteY0" fmla="*/ 0 h 1473693"/>
                <a:gd name="connsiteX1" fmla="*/ 1899821 w 1899821"/>
                <a:gd name="connsiteY1" fmla="*/ 417251 h 1473693"/>
                <a:gd name="connsiteX2" fmla="*/ 1899821 w 1899821"/>
                <a:gd name="connsiteY2" fmla="*/ 1464816 h 1473693"/>
                <a:gd name="connsiteX3" fmla="*/ 905522 w 1899821"/>
                <a:gd name="connsiteY3" fmla="*/ 1473693 h 1473693"/>
                <a:gd name="connsiteX4" fmla="*/ 532660 w 1899821"/>
                <a:gd name="connsiteY4" fmla="*/ 1429305 h 1473693"/>
                <a:gd name="connsiteX5" fmla="*/ 71021 w 1899821"/>
                <a:gd name="connsiteY5" fmla="*/ 790113 h 1473693"/>
                <a:gd name="connsiteX6" fmla="*/ 0 w 1899821"/>
                <a:gd name="connsiteY6" fmla="*/ 0 h 1473693"/>
                <a:gd name="connsiteX0" fmla="*/ 0 w 1944209"/>
                <a:gd name="connsiteY0" fmla="*/ 8877 h 1482570"/>
                <a:gd name="connsiteX1" fmla="*/ 1944209 w 1944209"/>
                <a:gd name="connsiteY1" fmla="*/ 0 h 1482570"/>
                <a:gd name="connsiteX2" fmla="*/ 1899821 w 1944209"/>
                <a:gd name="connsiteY2" fmla="*/ 1473693 h 1482570"/>
                <a:gd name="connsiteX3" fmla="*/ 905522 w 1944209"/>
                <a:gd name="connsiteY3" fmla="*/ 1482570 h 1482570"/>
                <a:gd name="connsiteX4" fmla="*/ 532660 w 1944209"/>
                <a:gd name="connsiteY4" fmla="*/ 1438182 h 1482570"/>
                <a:gd name="connsiteX5" fmla="*/ 71021 w 1944209"/>
                <a:gd name="connsiteY5" fmla="*/ 798990 h 1482570"/>
                <a:gd name="connsiteX6" fmla="*/ 0 w 1944209"/>
                <a:gd name="connsiteY6" fmla="*/ 8877 h 1482570"/>
                <a:gd name="connsiteX0" fmla="*/ 0 w 2210540"/>
                <a:gd name="connsiteY0" fmla="*/ 0 h 1544715"/>
                <a:gd name="connsiteX1" fmla="*/ 2210540 w 2210540"/>
                <a:gd name="connsiteY1" fmla="*/ 62145 h 1544715"/>
                <a:gd name="connsiteX2" fmla="*/ 2166152 w 2210540"/>
                <a:gd name="connsiteY2" fmla="*/ 1535838 h 1544715"/>
                <a:gd name="connsiteX3" fmla="*/ 1171853 w 2210540"/>
                <a:gd name="connsiteY3" fmla="*/ 1544715 h 1544715"/>
                <a:gd name="connsiteX4" fmla="*/ 798991 w 2210540"/>
                <a:gd name="connsiteY4" fmla="*/ 1500327 h 1544715"/>
                <a:gd name="connsiteX5" fmla="*/ 337352 w 2210540"/>
                <a:gd name="connsiteY5" fmla="*/ 861135 h 1544715"/>
                <a:gd name="connsiteX6" fmla="*/ 0 w 2210540"/>
                <a:gd name="connsiteY6" fmla="*/ 0 h 1544715"/>
                <a:gd name="connsiteX0" fmla="*/ 4502 w 2215042"/>
                <a:gd name="connsiteY0" fmla="*/ 0 h 1544715"/>
                <a:gd name="connsiteX1" fmla="*/ 2215042 w 2215042"/>
                <a:gd name="connsiteY1" fmla="*/ 62145 h 1544715"/>
                <a:gd name="connsiteX2" fmla="*/ 2170654 w 2215042"/>
                <a:gd name="connsiteY2" fmla="*/ 1535838 h 1544715"/>
                <a:gd name="connsiteX3" fmla="*/ 1176355 w 2215042"/>
                <a:gd name="connsiteY3" fmla="*/ 1544715 h 1544715"/>
                <a:gd name="connsiteX4" fmla="*/ 803493 w 2215042"/>
                <a:gd name="connsiteY4" fmla="*/ 1500327 h 1544715"/>
                <a:gd name="connsiteX5" fmla="*/ 341854 w 2215042"/>
                <a:gd name="connsiteY5" fmla="*/ 861135 h 1544715"/>
                <a:gd name="connsiteX6" fmla="*/ 4502 w 2215042"/>
                <a:gd name="connsiteY6" fmla="*/ 0 h 1544715"/>
                <a:gd name="connsiteX0" fmla="*/ 0 w 2210540"/>
                <a:gd name="connsiteY0" fmla="*/ 0 h 1544715"/>
                <a:gd name="connsiteX1" fmla="*/ 2210540 w 2210540"/>
                <a:gd name="connsiteY1" fmla="*/ 62145 h 1544715"/>
                <a:gd name="connsiteX2" fmla="*/ 2166152 w 2210540"/>
                <a:gd name="connsiteY2" fmla="*/ 1535838 h 1544715"/>
                <a:gd name="connsiteX3" fmla="*/ 1171853 w 2210540"/>
                <a:gd name="connsiteY3" fmla="*/ 1544715 h 1544715"/>
                <a:gd name="connsiteX4" fmla="*/ 798991 w 2210540"/>
                <a:gd name="connsiteY4" fmla="*/ 1500327 h 1544715"/>
                <a:gd name="connsiteX5" fmla="*/ 337352 w 2210540"/>
                <a:gd name="connsiteY5" fmla="*/ 861135 h 1544715"/>
                <a:gd name="connsiteX6" fmla="*/ 0 w 2210540"/>
                <a:gd name="connsiteY6" fmla="*/ 0 h 1544715"/>
                <a:gd name="connsiteX0" fmla="*/ 0 w 2210540"/>
                <a:gd name="connsiteY0" fmla="*/ 0 h 1544715"/>
                <a:gd name="connsiteX1" fmla="*/ 2210540 w 2210540"/>
                <a:gd name="connsiteY1" fmla="*/ 62145 h 1544715"/>
                <a:gd name="connsiteX2" fmla="*/ 2166152 w 2210540"/>
                <a:gd name="connsiteY2" fmla="*/ 1535838 h 1544715"/>
                <a:gd name="connsiteX3" fmla="*/ 1171853 w 2210540"/>
                <a:gd name="connsiteY3" fmla="*/ 1544715 h 1544715"/>
                <a:gd name="connsiteX4" fmla="*/ 798991 w 2210540"/>
                <a:gd name="connsiteY4" fmla="*/ 1500327 h 1544715"/>
                <a:gd name="connsiteX5" fmla="*/ 337352 w 2210540"/>
                <a:gd name="connsiteY5" fmla="*/ 861135 h 1544715"/>
                <a:gd name="connsiteX6" fmla="*/ 0 w 2210540"/>
                <a:gd name="connsiteY6" fmla="*/ 0 h 1544715"/>
                <a:gd name="connsiteX0" fmla="*/ 58160 w 2268700"/>
                <a:gd name="connsiteY0" fmla="*/ 0 h 1544715"/>
                <a:gd name="connsiteX1" fmla="*/ 2268700 w 2268700"/>
                <a:gd name="connsiteY1" fmla="*/ 62145 h 1544715"/>
                <a:gd name="connsiteX2" fmla="*/ 2224312 w 2268700"/>
                <a:gd name="connsiteY2" fmla="*/ 1535838 h 1544715"/>
                <a:gd name="connsiteX3" fmla="*/ 1230013 w 2268700"/>
                <a:gd name="connsiteY3" fmla="*/ 1544715 h 1544715"/>
                <a:gd name="connsiteX4" fmla="*/ 857151 w 2268700"/>
                <a:gd name="connsiteY4" fmla="*/ 1500327 h 1544715"/>
                <a:gd name="connsiteX5" fmla="*/ 31181 w 2268700"/>
                <a:gd name="connsiteY5" fmla="*/ 613485 h 1544715"/>
                <a:gd name="connsiteX6" fmla="*/ 58160 w 2268700"/>
                <a:gd name="connsiteY6" fmla="*/ 0 h 1544715"/>
                <a:gd name="connsiteX0" fmla="*/ 26979 w 2237519"/>
                <a:gd name="connsiteY0" fmla="*/ 0 h 1544715"/>
                <a:gd name="connsiteX1" fmla="*/ 2237519 w 2237519"/>
                <a:gd name="connsiteY1" fmla="*/ 62145 h 1544715"/>
                <a:gd name="connsiteX2" fmla="*/ 2193131 w 2237519"/>
                <a:gd name="connsiteY2" fmla="*/ 1535838 h 1544715"/>
                <a:gd name="connsiteX3" fmla="*/ 1198832 w 2237519"/>
                <a:gd name="connsiteY3" fmla="*/ 1544715 h 1544715"/>
                <a:gd name="connsiteX4" fmla="*/ 825970 w 2237519"/>
                <a:gd name="connsiteY4" fmla="*/ 1500327 h 1544715"/>
                <a:gd name="connsiteX5" fmla="*/ 0 w 2237519"/>
                <a:gd name="connsiteY5" fmla="*/ 613485 h 1544715"/>
                <a:gd name="connsiteX6" fmla="*/ 26979 w 2237519"/>
                <a:gd name="connsiteY6" fmla="*/ 0 h 1544715"/>
                <a:gd name="connsiteX0" fmla="*/ 26979 w 2237519"/>
                <a:gd name="connsiteY0" fmla="*/ 0 h 1544715"/>
                <a:gd name="connsiteX1" fmla="*/ 2237519 w 2237519"/>
                <a:gd name="connsiteY1" fmla="*/ 62145 h 1544715"/>
                <a:gd name="connsiteX2" fmla="*/ 2193131 w 2237519"/>
                <a:gd name="connsiteY2" fmla="*/ 1535838 h 1544715"/>
                <a:gd name="connsiteX3" fmla="*/ 1198832 w 2237519"/>
                <a:gd name="connsiteY3" fmla="*/ 1544715 h 1544715"/>
                <a:gd name="connsiteX4" fmla="*/ 825970 w 2237519"/>
                <a:gd name="connsiteY4" fmla="*/ 1500327 h 1544715"/>
                <a:gd name="connsiteX5" fmla="*/ 0 w 2237519"/>
                <a:gd name="connsiteY5" fmla="*/ 613485 h 1544715"/>
                <a:gd name="connsiteX6" fmla="*/ 26979 w 2237519"/>
                <a:gd name="connsiteY6" fmla="*/ 0 h 1544715"/>
                <a:gd name="connsiteX0" fmla="*/ 0 w 2255784"/>
                <a:gd name="connsiteY0" fmla="*/ 0 h 1573290"/>
                <a:gd name="connsiteX1" fmla="*/ 2255784 w 2255784"/>
                <a:gd name="connsiteY1" fmla="*/ 90720 h 1573290"/>
                <a:gd name="connsiteX2" fmla="*/ 2211396 w 2255784"/>
                <a:gd name="connsiteY2" fmla="*/ 1564413 h 1573290"/>
                <a:gd name="connsiteX3" fmla="*/ 1217097 w 2255784"/>
                <a:gd name="connsiteY3" fmla="*/ 1573290 h 1573290"/>
                <a:gd name="connsiteX4" fmla="*/ 844235 w 2255784"/>
                <a:gd name="connsiteY4" fmla="*/ 1528902 h 1573290"/>
                <a:gd name="connsiteX5" fmla="*/ 18265 w 2255784"/>
                <a:gd name="connsiteY5" fmla="*/ 642060 h 1573290"/>
                <a:gd name="connsiteX6" fmla="*/ 0 w 2255784"/>
                <a:gd name="connsiteY6" fmla="*/ 0 h 1573290"/>
                <a:gd name="connsiteX0" fmla="*/ 0 w 2211396"/>
                <a:gd name="connsiteY0" fmla="*/ 0 h 1573290"/>
                <a:gd name="connsiteX1" fmla="*/ 710353 w 2211396"/>
                <a:gd name="connsiteY1" fmla="*/ 78814 h 1573290"/>
                <a:gd name="connsiteX2" fmla="*/ 2211396 w 2211396"/>
                <a:gd name="connsiteY2" fmla="*/ 1564413 h 1573290"/>
                <a:gd name="connsiteX3" fmla="*/ 1217097 w 2211396"/>
                <a:gd name="connsiteY3" fmla="*/ 1573290 h 1573290"/>
                <a:gd name="connsiteX4" fmla="*/ 844235 w 2211396"/>
                <a:gd name="connsiteY4" fmla="*/ 1528902 h 1573290"/>
                <a:gd name="connsiteX5" fmla="*/ 18265 w 2211396"/>
                <a:gd name="connsiteY5" fmla="*/ 642060 h 1573290"/>
                <a:gd name="connsiteX6" fmla="*/ 0 w 2211396"/>
                <a:gd name="connsiteY6" fmla="*/ 0 h 1573290"/>
                <a:gd name="connsiteX0" fmla="*/ 0 w 2211396"/>
                <a:gd name="connsiteY0" fmla="*/ 0 h 1573290"/>
                <a:gd name="connsiteX1" fmla="*/ 924666 w 2211396"/>
                <a:gd name="connsiteY1" fmla="*/ 69289 h 1573290"/>
                <a:gd name="connsiteX2" fmla="*/ 2211396 w 2211396"/>
                <a:gd name="connsiteY2" fmla="*/ 1564413 h 1573290"/>
                <a:gd name="connsiteX3" fmla="*/ 1217097 w 2211396"/>
                <a:gd name="connsiteY3" fmla="*/ 1573290 h 1573290"/>
                <a:gd name="connsiteX4" fmla="*/ 844235 w 2211396"/>
                <a:gd name="connsiteY4" fmla="*/ 1528902 h 1573290"/>
                <a:gd name="connsiteX5" fmla="*/ 18265 w 2211396"/>
                <a:gd name="connsiteY5" fmla="*/ 642060 h 1573290"/>
                <a:gd name="connsiteX6" fmla="*/ 0 w 2211396"/>
                <a:gd name="connsiteY6" fmla="*/ 0 h 1573290"/>
                <a:gd name="connsiteX0" fmla="*/ 0 w 2211396"/>
                <a:gd name="connsiteY0" fmla="*/ 0 h 1564413"/>
                <a:gd name="connsiteX1" fmla="*/ 924666 w 2211396"/>
                <a:gd name="connsiteY1" fmla="*/ 69289 h 1564413"/>
                <a:gd name="connsiteX2" fmla="*/ 2211396 w 2211396"/>
                <a:gd name="connsiteY2" fmla="*/ 1564413 h 1564413"/>
                <a:gd name="connsiteX3" fmla="*/ 844235 w 2211396"/>
                <a:gd name="connsiteY3" fmla="*/ 1528902 h 1564413"/>
                <a:gd name="connsiteX4" fmla="*/ 18265 w 2211396"/>
                <a:gd name="connsiteY4" fmla="*/ 642060 h 1564413"/>
                <a:gd name="connsiteX5" fmla="*/ 0 w 2211396"/>
                <a:gd name="connsiteY5" fmla="*/ 0 h 1564413"/>
                <a:gd name="connsiteX0" fmla="*/ 0 w 2211396"/>
                <a:gd name="connsiteY0" fmla="*/ 0 h 1564413"/>
                <a:gd name="connsiteX1" fmla="*/ 924666 w 2211396"/>
                <a:gd name="connsiteY1" fmla="*/ 69289 h 1564413"/>
                <a:gd name="connsiteX2" fmla="*/ 2211396 w 2211396"/>
                <a:gd name="connsiteY2" fmla="*/ 1564413 h 1564413"/>
                <a:gd name="connsiteX3" fmla="*/ 48897 w 2211396"/>
                <a:gd name="connsiteY3" fmla="*/ 1507471 h 1564413"/>
                <a:gd name="connsiteX4" fmla="*/ 18265 w 2211396"/>
                <a:gd name="connsiteY4" fmla="*/ 642060 h 1564413"/>
                <a:gd name="connsiteX5" fmla="*/ 0 w 2211396"/>
                <a:gd name="connsiteY5" fmla="*/ 0 h 1564413"/>
                <a:gd name="connsiteX0" fmla="*/ 0 w 2211396"/>
                <a:gd name="connsiteY0" fmla="*/ 0 h 1564413"/>
                <a:gd name="connsiteX1" fmla="*/ 924666 w 2211396"/>
                <a:gd name="connsiteY1" fmla="*/ 69289 h 1564413"/>
                <a:gd name="connsiteX2" fmla="*/ 2211396 w 2211396"/>
                <a:gd name="connsiteY2" fmla="*/ 1564413 h 1564413"/>
                <a:gd name="connsiteX3" fmla="*/ 48897 w 2211396"/>
                <a:gd name="connsiteY3" fmla="*/ 1507471 h 1564413"/>
                <a:gd name="connsiteX4" fmla="*/ 0 w 2211396"/>
                <a:gd name="connsiteY4" fmla="*/ 0 h 1564413"/>
                <a:gd name="connsiteX0" fmla="*/ 0 w 2211396"/>
                <a:gd name="connsiteY0" fmla="*/ 0 h 1564413"/>
                <a:gd name="connsiteX1" fmla="*/ 924666 w 2211396"/>
                <a:gd name="connsiteY1" fmla="*/ 69289 h 1564413"/>
                <a:gd name="connsiteX2" fmla="*/ 2211396 w 2211396"/>
                <a:gd name="connsiteY2" fmla="*/ 1564413 h 1564413"/>
                <a:gd name="connsiteX3" fmla="*/ 48897 w 2211396"/>
                <a:gd name="connsiteY3" fmla="*/ 1502709 h 1564413"/>
                <a:gd name="connsiteX4" fmla="*/ 0 w 2211396"/>
                <a:gd name="connsiteY4" fmla="*/ 0 h 1564413"/>
                <a:gd name="connsiteX0" fmla="*/ 0 w 924666"/>
                <a:gd name="connsiteY0" fmla="*/ 0 h 1502709"/>
                <a:gd name="connsiteX1" fmla="*/ 924666 w 924666"/>
                <a:gd name="connsiteY1" fmla="*/ 69289 h 1502709"/>
                <a:gd name="connsiteX2" fmla="*/ 592146 w 924666"/>
                <a:gd name="connsiteY2" fmla="*/ 1269138 h 1502709"/>
                <a:gd name="connsiteX3" fmla="*/ 48897 w 924666"/>
                <a:gd name="connsiteY3" fmla="*/ 1502709 h 1502709"/>
                <a:gd name="connsiteX4" fmla="*/ 0 w 924666"/>
                <a:gd name="connsiteY4" fmla="*/ 0 h 1502709"/>
                <a:gd name="connsiteX0" fmla="*/ 0 w 924666"/>
                <a:gd name="connsiteY0" fmla="*/ 0 h 1502709"/>
                <a:gd name="connsiteX1" fmla="*/ 924666 w 924666"/>
                <a:gd name="connsiteY1" fmla="*/ 69289 h 1502709"/>
                <a:gd name="connsiteX2" fmla="*/ 794552 w 924666"/>
                <a:gd name="connsiteY2" fmla="*/ 1402488 h 1502709"/>
                <a:gd name="connsiteX3" fmla="*/ 48897 w 924666"/>
                <a:gd name="connsiteY3" fmla="*/ 1502709 h 1502709"/>
                <a:gd name="connsiteX4" fmla="*/ 0 w 924666"/>
                <a:gd name="connsiteY4" fmla="*/ 0 h 1502709"/>
                <a:gd name="connsiteX0" fmla="*/ 0 w 924666"/>
                <a:gd name="connsiteY0" fmla="*/ 0 h 1402488"/>
                <a:gd name="connsiteX1" fmla="*/ 924666 w 924666"/>
                <a:gd name="connsiteY1" fmla="*/ 69289 h 1402488"/>
                <a:gd name="connsiteX2" fmla="*/ 794552 w 924666"/>
                <a:gd name="connsiteY2" fmla="*/ 1402488 h 1402488"/>
                <a:gd name="connsiteX3" fmla="*/ 8416 w 924666"/>
                <a:gd name="connsiteY3" fmla="*/ 1174096 h 1402488"/>
                <a:gd name="connsiteX4" fmla="*/ 0 w 924666"/>
                <a:gd name="connsiteY4" fmla="*/ 0 h 1402488"/>
                <a:gd name="connsiteX0" fmla="*/ 0 w 924666"/>
                <a:gd name="connsiteY0" fmla="*/ 0 h 1402488"/>
                <a:gd name="connsiteX1" fmla="*/ 924666 w 924666"/>
                <a:gd name="connsiteY1" fmla="*/ 69289 h 1402488"/>
                <a:gd name="connsiteX2" fmla="*/ 794552 w 924666"/>
                <a:gd name="connsiteY2" fmla="*/ 1402488 h 1402488"/>
                <a:gd name="connsiteX3" fmla="*/ 32229 w 924666"/>
                <a:gd name="connsiteY3" fmla="*/ 1381265 h 1402488"/>
                <a:gd name="connsiteX4" fmla="*/ 0 w 924666"/>
                <a:gd name="connsiteY4" fmla="*/ 0 h 1402488"/>
                <a:gd name="connsiteX0" fmla="*/ 0 w 794552"/>
                <a:gd name="connsiteY0" fmla="*/ 0 h 1402488"/>
                <a:gd name="connsiteX1" fmla="*/ 660347 w 794552"/>
                <a:gd name="connsiteY1" fmla="*/ 40714 h 1402488"/>
                <a:gd name="connsiteX2" fmla="*/ 794552 w 794552"/>
                <a:gd name="connsiteY2" fmla="*/ 1402488 h 1402488"/>
                <a:gd name="connsiteX3" fmla="*/ 32229 w 794552"/>
                <a:gd name="connsiteY3" fmla="*/ 1381265 h 1402488"/>
                <a:gd name="connsiteX4" fmla="*/ 0 w 794552"/>
                <a:gd name="connsiteY4" fmla="*/ 0 h 1402488"/>
                <a:gd name="connsiteX0" fmla="*/ 0 w 943715"/>
                <a:gd name="connsiteY0" fmla="*/ 0 h 1402488"/>
                <a:gd name="connsiteX1" fmla="*/ 943715 w 943715"/>
                <a:gd name="connsiteY1" fmla="*/ 40714 h 1402488"/>
                <a:gd name="connsiteX2" fmla="*/ 794552 w 943715"/>
                <a:gd name="connsiteY2" fmla="*/ 1402488 h 1402488"/>
                <a:gd name="connsiteX3" fmla="*/ 32229 w 943715"/>
                <a:gd name="connsiteY3" fmla="*/ 1381265 h 1402488"/>
                <a:gd name="connsiteX4" fmla="*/ 0 w 943715"/>
                <a:gd name="connsiteY4" fmla="*/ 0 h 1402488"/>
                <a:gd name="connsiteX0" fmla="*/ 0 w 955621"/>
                <a:gd name="connsiteY0" fmla="*/ 0 h 1402488"/>
                <a:gd name="connsiteX1" fmla="*/ 955621 w 955621"/>
                <a:gd name="connsiteY1" fmla="*/ 40714 h 1402488"/>
                <a:gd name="connsiteX2" fmla="*/ 806458 w 955621"/>
                <a:gd name="connsiteY2" fmla="*/ 1402488 h 1402488"/>
                <a:gd name="connsiteX3" fmla="*/ 44135 w 955621"/>
                <a:gd name="connsiteY3" fmla="*/ 1381265 h 1402488"/>
                <a:gd name="connsiteX4" fmla="*/ 0 w 955621"/>
                <a:gd name="connsiteY4" fmla="*/ 0 h 140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21" h="1402488">
                  <a:moveTo>
                    <a:pt x="0" y="0"/>
                  </a:moveTo>
                  <a:lnTo>
                    <a:pt x="955621" y="40714"/>
                  </a:lnTo>
                  <a:lnTo>
                    <a:pt x="806458" y="1402488"/>
                  </a:lnTo>
                  <a:lnTo>
                    <a:pt x="44135" y="1381265"/>
                  </a:lnTo>
                  <a:cubicBezTo>
                    <a:pt x="41330" y="989900"/>
                    <a:pt x="2805" y="39136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9" name="TextBox 58">
              <a:extLst>
                <a:ext uri="{FF2B5EF4-FFF2-40B4-BE49-F238E27FC236}">
                  <a16:creationId xmlns:a16="http://schemas.microsoft.com/office/drawing/2014/main" id="{A2D8B5D4-46E6-4964-A937-AC802440FB5F}"/>
                </a:ext>
              </a:extLst>
            </p:cNvPr>
            <p:cNvSpPr txBox="1"/>
            <p:nvPr/>
          </p:nvSpPr>
          <p:spPr>
            <a:xfrm>
              <a:off x="4070747" y="1677260"/>
              <a:ext cx="787395"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Pelican Point</a:t>
              </a:r>
            </a:p>
          </p:txBody>
        </p:sp>
        <p:sp>
          <p:nvSpPr>
            <p:cNvPr id="60" name="TextBox 59">
              <a:extLst>
                <a:ext uri="{FF2B5EF4-FFF2-40B4-BE49-F238E27FC236}">
                  <a16:creationId xmlns:a16="http://schemas.microsoft.com/office/drawing/2014/main" id="{87E2676F-57A6-427C-9E22-2551F0160608}"/>
                </a:ext>
              </a:extLst>
            </p:cNvPr>
            <p:cNvSpPr txBox="1"/>
            <p:nvPr/>
          </p:nvSpPr>
          <p:spPr>
            <a:xfrm rot="2913757">
              <a:off x="2556232" y="1479275"/>
              <a:ext cx="607859" cy="215444"/>
            </a:xfrm>
            <a:prstGeom prst="rect">
              <a:avLst/>
            </a:prstGeom>
            <a:noFill/>
          </p:spPr>
          <p:txBody>
            <a:bodyPr wrap="none" rtlCol="0">
              <a:spAutoFit/>
            </a:bodyPr>
            <a:lstStyle/>
            <a:p>
              <a:pPr defTabSz="457200"/>
              <a:r>
                <a:rPr lang="en-US" sz="800" dirty="0" err="1">
                  <a:solidFill>
                    <a:prstClr val="black"/>
                  </a:solidFill>
                  <a:latin typeface="Arial" panose="020B0604020202020204" pitchFamily="34" charset="0"/>
                  <a:cs typeface="Arial" panose="020B0604020202020204" pitchFamily="34" charset="0"/>
                </a:rPr>
                <a:t>HIghview</a:t>
              </a:r>
              <a:endParaRPr lang="en-US" sz="800" dirty="0">
                <a:solidFill>
                  <a:prstClr val="black"/>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13C70CBB-99B0-4A08-9579-0B3C32194416}"/>
                </a:ext>
              </a:extLst>
            </p:cNvPr>
            <p:cNvSpPr txBox="1"/>
            <p:nvPr/>
          </p:nvSpPr>
          <p:spPr>
            <a:xfrm>
              <a:off x="2868946" y="1330452"/>
              <a:ext cx="766557"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Highview Cr.</a:t>
              </a:r>
            </a:p>
          </p:txBody>
        </p:sp>
        <p:sp>
          <p:nvSpPr>
            <p:cNvPr id="62" name="TextBox 61">
              <a:extLst>
                <a:ext uri="{FF2B5EF4-FFF2-40B4-BE49-F238E27FC236}">
                  <a16:creationId xmlns:a16="http://schemas.microsoft.com/office/drawing/2014/main" id="{8EF34F67-73FF-407E-8F74-B7698C3E7535}"/>
                </a:ext>
              </a:extLst>
            </p:cNvPr>
            <p:cNvSpPr txBox="1"/>
            <p:nvPr/>
          </p:nvSpPr>
          <p:spPr>
            <a:xfrm rot="5246386">
              <a:off x="3177438" y="3221494"/>
              <a:ext cx="659155"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April Cove</a:t>
              </a:r>
            </a:p>
          </p:txBody>
        </p:sp>
        <p:sp>
          <p:nvSpPr>
            <p:cNvPr id="63" name="TextBox 62">
              <a:extLst>
                <a:ext uri="{FF2B5EF4-FFF2-40B4-BE49-F238E27FC236}">
                  <a16:creationId xmlns:a16="http://schemas.microsoft.com/office/drawing/2014/main" id="{5DD3DBF6-3FE9-43B3-9E1E-71C7EFA57775}"/>
                </a:ext>
              </a:extLst>
            </p:cNvPr>
            <p:cNvSpPr txBox="1"/>
            <p:nvPr/>
          </p:nvSpPr>
          <p:spPr>
            <a:xfrm rot="19181899">
              <a:off x="3645480" y="5881027"/>
              <a:ext cx="659155"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April Cove</a:t>
              </a:r>
            </a:p>
          </p:txBody>
        </p:sp>
        <p:sp>
          <p:nvSpPr>
            <p:cNvPr id="64" name="TextBox 63">
              <a:extLst>
                <a:ext uri="{FF2B5EF4-FFF2-40B4-BE49-F238E27FC236}">
                  <a16:creationId xmlns:a16="http://schemas.microsoft.com/office/drawing/2014/main" id="{475829C8-72E7-4CCD-A0F9-815494A49C9E}"/>
                </a:ext>
              </a:extLst>
            </p:cNvPr>
            <p:cNvSpPr txBox="1"/>
            <p:nvPr/>
          </p:nvSpPr>
          <p:spPr>
            <a:xfrm rot="4284911">
              <a:off x="3369954" y="4581979"/>
              <a:ext cx="659155"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April Cove</a:t>
              </a:r>
            </a:p>
          </p:txBody>
        </p:sp>
        <p:sp>
          <p:nvSpPr>
            <p:cNvPr id="65" name="Freeform: Shape 64">
              <a:extLst>
                <a:ext uri="{FF2B5EF4-FFF2-40B4-BE49-F238E27FC236}">
                  <a16:creationId xmlns:a16="http://schemas.microsoft.com/office/drawing/2014/main" id="{5FE619BA-09CF-446F-B5F2-E99902D83B8A}"/>
                </a:ext>
              </a:extLst>
            </p:cNvPr>
            <p:cNvSpPr/>
            <p:nvPr/>
          </p:nvSpPr>
          <p:spPr>
            <a:xfrm>
              <a:off x="3962401" y="4463475"/>
              <a:ext cx="1641076" cy="690906"/>
            </a:xfrm>
            <a:custGeom>
              <a:avLst/>
              <a:gdLst>
                <a:gd name="connsiteX0" fmla="*/ 0 w 1400175"/>
                <a:gd name="connsiteY0" fmla="*/ 571500 h 671513"/>
                <a:gd name="connsiteX1" fmla="*/ 523875 w 1400175"/>
                <a:gd name="connsiteY1" fmla="*/ 290513 h 671513"/>
                <a:gd name="connsiteX2" fmla="*/ 623888 w 1400175"/>
                <a:gd name="connsiteY2" fmla="*/ 204788 h 671513"/>
                <a:gd name="connsiteX3" fmla="*/ 785813 w 1400175"/>
                <a:gd name="connsiteY3" fmla="*/ 114300 h 671513"/>
                <a:gd name="connsiteX4" fmla="*/ 985838 w 1400175"/>
                <a:gd name="connsiteY4" fmla="*/ 14288 h 671513"/>
                <a:gd name="connsiteX5" fmla="*/ 1395413 w 1400175"/>
                <a:gd name="connsiteY5" fmla="*/ 0 h 671513"/>
                <a:gd name="connsiteX6" fmla="*/ 1400175 w 1400175"/>
                <a:gd name="connsiteY6" fmla="*/ 80963 h 671513"/>
                <a:gd name="connsiteX7" fmla="*/ 1009650 w 1400175"/>
                <a:gd name="connsiteY7" fmla="*/ 95250 h 671513"/>
                <a:gd name="connsiteX8" fmla="*/ 809625 w 1400175"/>
                <a:gd name="connsiteY8" fmla="*/ 176213 h 671513"/>
                <a:gd name="connsiteX9" fmla="*/ 619125 w 1400175"/>
                <a:gd name="connsiteY9" fmla="*/ 328613 h 671513"/>
                <a:gd name="connsiteX10" fmla="*/ 457200 w 1400175"/>
                <a:gd name="connsiteY10" fmla="*/ 433388 h 671513"/>
                <a:gd name="connsiteX11" fmla="*/ 23813 w 1400175"/>
                <a:gd name="connsiteY11" fmla="*/ 671513 h 671513"/>
                <a:gd name="connsiteX12" fmla="*/ 0 w 1400175"/>
                <a:gd name="connsiteY12" fmla="*/ 571500 h 671513"/>
                <a:gd name="connsiteX0" fmla="*/ 0 w 1641076"/>
                <a:gd name="connsiteY0" fmla="*/ 603823 h 703836"/>
                <a:gd name="connsiteX1" fmla="*/ 523875 w 1641076"/>
                <a:gd name="connsiteY1" fmla="*/ 322836 h 703836"/>
                <a:gd name="connsiteX2" fmla="*/ 623888 w 1641076"/>
                <a:gd name="connsiteY2" fmla="*/ 237111 h 703836"/>
                <a:gd name="connsiteX3" fmla="*/ 785813 w 1641076"/>
                <a:gd name="connsiteY3" fmla="*/ 146623 h 703836"/>
                <a:gd name="connsiteX4" fmla="*/ 985838 w 1641076"/>
                <a:gd name="connsiteY4" fmla="*/ 46611 h 703836"/>
                <a:gd name="connsiteX5" fmla="*/ 1641076 w 1641076"/>
                <a:gd name="connsiteY5" fmla="*/ 0 h 703836"/>
                <a:gd name="connsiteX6" fmla="*/ 1400175 w 1641076"/>
                <a:gd name="connsiteY6" fmla="*/ 113286 h 703836"/>
                <a:gd name="connsiteX7" fmla="*/ 1009650 w 1641076"/>
                <a:gd name="connsiteY7" fmla="*/ 127573 h 703836"/>
                <a:gd name="connsiteX8" fmla="*/ 809625 w 1641076"/>
                <a:gd name="connsiteY8" fmla="*/ 208536 h 703836"/>
                <a:gd name="connsiteX9" fmla="*/ 619125 w 1641076"/>
                <a:gd name="connsiteY9" fmla="*/ 360936 h 703836"/>
                <a:gd name="connsiteX10" fmla="*/ 457200 w 1641076"/>
                <a:gd name="connsiteY10" fmla="*/ 465711 h 703836"/>
                <a:gd name="connsiteX11" fmla="*/ 23813 w 1641076"/>
                <a:gd name="connsiteY11" fmla="*/ 703836 h 703836"/>
                <a:gd name="connsiteX12" fmla="*/ 0 w 1641076"/>
                <a:gd name="connsiteY12" fmla="*/ 603823 h 703836"/>
                <a:gd name="connsiteX0" fmla="*/ 0 w 1641076"/>
                <a:gd name="connsiteY0" fmla="*/ 603823 h 703836"/>
                <a:gd name="connsiteX1" fmla="*/ 523875 w 1641076"/>
                <a:gd name="connsiteY1" fmla="*/ 322836 h 703836"/>
                <a:gd name="connsiteX2" fmla="*/ 623888 w 1641076"/>
                <a:gd name="connsiteY2" fmla="*/ 237111 h 703836"/>
                <a:gd name="connsiteX3" fmla="*/ 785813 w 1641076"/>
                <a:gd name="connsiteY3" fmla="*/ 146623 h 703836"/>
                <a:gd name="connsiteX4" fmla="*/ 985838 w 1641076"/>
                <a:gd name="connsiteY4" fmla="*/ 46611 h 703836"/>
                <a:gd name="connsiteX5" fmla="*/ 1641076 w 1641076"/>
                <a:gd name="connsiteY5" fmla="*/ 0 h 703836"/>
                <a:gd name="connsiteX6" fmla="*/ 1632908 w 1641076"/>
                <a:gd name="connsiteY6" fmla="*/ 93893 h 703836"/>
                <a:gd name="connsiteX7" fmla="*/ 1009650 w 1641076"/>
                <a:gd name="connsiteY7" fmla="*/ 127573 h 703836"/>
                <a:gd name="connsiteX8" fmla="*/ 809625 w 1641076"/>
                <a:gd name="connsiteY8" fmla="*/ 208536 h 703836"/>
                <a:gd name="connsiteX9" fmla="*/ 619125 w 1641076"/>
                <a:gd name="connsiteY9" fmla="*/ 360936 h 703836"/>
                <a:gd name="connsiteX10" fmla="*/ 457200 w 1641076"/>
                <a:gd name="connsiteY10" fmla="*/ 465711 h 703836"/>
                <a:gd name="connsiteX11" fmla="*/ 23813 w 1641076"/>
                <a:gd name="connsiteY11" fmla="*/ 703836 h 703836"/>
                <a:gd name="connsiteX12" fmla="*/ 0 w 1641076"/>
                <a:gd name="connsiteY12" fmla="*/ 603823 h 703836"/>
                <a:gd name="connsiteX0" fmla="*/ 0 w 1641076"/>
                <a:gd name="connsiteY0" fmla="*/ 603823 h 700604"/>
                <a:gd name="connsiteX1" fmla="*/ 523875 w 1641076"/>
                <a:gd name="connsiteY1" fmla="*/ 322836 h 700604"/>
                <a:gd name="connsiteX2" fmla="*/ 623888 w 1641076"/>
                <a:gd name="connsiteY2" fmla="*/ 237111 h 700604"/>
                <a:gd name="connsiteX3" fmla="*/ 785813 w 1641076"/>
                <a:gd name="connsiteY3" fmla="*/ 146623 h 700604"/>
                <a:gd name="connsiteX4" fmla="*/ 985838 w 1641076"/>
                <a:gd name="connsiteY4" fmla="*/ 46611 h 700604"/>
                <a:gd name="connsiteX5" fmla="*/ 1641076 w 1641076"/>
                <a:gd name="connsiteY5" fmla="*/ 0 h 700604"/>
                <a:gd name="connsiteX6" fmla="*/ 1632908 w 1641076"/>
                <a:gd name="connsiteY6" fmla="*/ 93893 h 700604"/>
                <a:gd name="connsiteX7" fmla="*/ 1009650 w 1641076"/>
                <a:gd name="connsiteY7" fmla="*/ 127573 h 700604"/>
                <a:gd name="connsiteX8" fmla="*/ 809625 w 1641076"/>
                <a:gd name="connsiteY8" fmla="*/ 208536 h 700604"/>
                <a:gd name="connsiteX9" fmla="*/ 619125 w 1641076"/>
                <a:gd name="connsiteY9" fmla="*/ 360936 h 700604"/>
                <a:gd name="connsiteX10" fmla="*/ 457200 w 1641076"/>
                <a:gd name="connsiteY10" fmla="*/ 465711 h 700604"/>
                <a:gd name="connsiteX11" fmla="*/ 30278 w 1641076"/>
                <a:gd name="connsiteY11" fmla="*/ 700604 h 700604"/>
                <a:gd name="connsiteX12" fmla="*/ 0 w 1641076"/>
                <a:gd name="connsiteY12" fmla="*/ 603823 h 700604"/>
                <a:gd name="connsiteX0" fmla="*/ 0 w 1641076"/>
                <a:gd name="connsiteY0" fmla="*/ 603823 h 690906"/>
                <a:gd name="connsiteX1" fmla="*/ 523875 w 1641076"/>
                <a:gd name="connsiteY1" fmla="*/ 322836 h 690906"/>
                <a:gd name="connsiteX2" fmla="*/ 623888 w 1641076"/>
                <a:gd name="connsiteY2" fmla="*/ 237111 h 690906"/>
                <a:gd name="connsiteX3" fmla="*/ 785813 w 1641076"/>
                <a:gd name="connsiteY3" fmla="*/ 146623 h 690906"/>
                <a:gd name="connsiteX4" fmla="*/ 985838 w 1641076"/>
                <a:gd name="connsiteY4" fmla="*/ 46611 h 690906"/>
                <a:gd name="connsiteX5" fmla="*/ 1641076 w 1641076"/>
                <a:gd name="connsiteY5" fmla="*/ 0 h 690906"/>
                <a:gd name="connsiteX6" fmla="*/ 1632908 w 1641076"/>
                <a:gd name="connsiteY6" fmla="*/ 93893 h 690906"/>
                <a:gd name="connsiteX7" fmla="*/ 1009650 w 1641076"/>
                <a:gd name="connsiteY7" fmla="*/ 127573 h 690906"/>
                <a:gd name="connsiteX8" fmla="*/ 809625 w 1641076"/>
                <a:gd name="connsiteY8" fmla="*/ 208536 h 690906"/>
                <a:gd name="connsiteX9" fmla="*/ 619125 w 1641076"/>
                <a:gd name="connsiteY9" fmla="*/ 360936 h 690906"/>
                <a:gd name="connsiteX10" fmla="*/ 457200 w 1641076"/>
                <a:gd name="connsiteY10" fmla="*/ 465711 h 690906"/>
                <a:gd name="connsiteX11" fmla="*/ 43207 w 1641076"/>
                <a:gd name="connsiteY11" fmla="*/ 690906 h 690906"/>
                <a:gd name="connsiteX12" fmla="*/ 0 w 1641076"/>
                <a:gd name="connsiteY12" fmla="*/ 603823 h 69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1076" h="690906">
                  <a:moveTo>
                    <a:pt x="0" y="603823"/>
                  </a:moveTo>
                  <a:lnTo>
                    <a:pt x="523875" y="322836"/>
                  </a:lnTo>
                  <a:lnTo>
                    <a:pt x="623888" y="237111"/>
                  </a:lnTo>
                  <a:lnTo>
                    <a:pt x="785813" y="146623"/>
                  </a:lnTo>
                  <a:lnTo>
                    <a:pt x="985838" y="46611"/>
                  </a:lnTo>
                  <a:lnTo>
                    <a:pt x="1641076" y="0"/>
                  </a:lnTo>
                  <a:lnTo>
                    <a:pt x="1632908" y="93893"/>
                  </a:lnTo>
                  <a:lnTo>
                    <a:pt x="1009650" y="127573"/>
                  </a:lnTo>
                  <a:lnTo>
                    <a:pt x="809625" y="208536"/>
                  </a:lnTo>
                  <a:lnTo>
                    <a:pt x="619125" y="360936"/>
                  </a:lnTo>
                  <a:lnTo>
                    <a:pt x="457200" y="465711"/>
                  </a:lnTo>
                  <a:lnTo>
                    <a:pt x="43207" y="690906"/>
                  </a:lnTo>
                  <a:lnTo>
                    <a:pt x="0" y="603823"/>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6" name="TextBox 65">
              <a:extLst>
                <a:ext uri="{FF2B5EF4-FFF2-40B4-BE49-F238E27FC236}">
                  <a16:creationId xmlns:a16="http://schemas.microsoft.com/office/drawing/2014/main" id="{B8DB79ED-BC29-44A4-AC7C-7A6C1FC7E626}"/>
                </a:ext>
              </a:extLst>
            </p:cNvPr>
            <p:cNvSpPr txBox="1"/>
            <p:nvPr/>
          </p:nvSpPr>
          <p:spPr>
            <a:xfrm rot="20550998">
              <a:off x="4542103" y="4537467"/>
              <a:ext cx="619080"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Tall Oaks</a:t>
              </a:r>
            </a:p>
          </p:txBody>
        </p:sp>
        <p:sp>
          <p:nvSpPr>
            <p:cNvPr id="67" name="TextBox 66">
              <a:extLst>
                <a:ext uri="{FF2B5EF4-FFF2-40B4-BE49-F238E27FC236}">
                  <a16:creationId xmlns:a16="http://schemas.microsoft.com/office/drawing/2014/main" id="{9292C9C6-404B-4889-AC78-A773ED3B2ED7}"/>
                </a:ext>
              </a:extLst>
            </p:cNvPr>
            <p:cNvSpPr txBox="1"/>
            <p:nvPr/>
          </p:nvSpPr>
          <p:spPr>
            <a:xfrm rot="20215538">
              <a:off x="3745750" y="3027836"/>
              <a:ext cx="827471"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Shadow Oaks</a:t>
              </a:r>
            </a:p>
          </p:txBody>
        </p:sp>
        <p:sp>
          <p:nvSpPr>
            <p:cNvPr id="68" name="TextBox 67">
              <a:extLst>
                <a:ext uri="{FF2B5EF4-FFF2-40B4-BE49-F238E27FC236}">
                  <a16:creationId xmlns:a16="http://schemas.microsoft.com/office/drawing/2014/main" id="{671606BB-5270-4350-8425-108F23645A0B}"/>
                </a:ext>
              </a:extLst>
            </p:cNvPr>
            <p:cNvSpPr txBox="1"/>
            <p:nvPr/>
          </p:nvSpPr>
          <p:spPr>
            <a:xfrm rot="21062715">
              <a:off x="4770911" y="4892855"/>
              <a:ext cx="654347"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Deerwood</a:t>
              </a:r>
            </a:p>
          </p:txBody>
        </p:sp>
        <p:sp>
          <p:nvSpPr>
            <p:cNvPr id="69" name="TextBox 68">
              <a:extLst>
                <a:ext uri="{FF2B5EF4-FFF2-40B4-BE49-F238E27FC236}">
                  <a16:creationId xmlns:a16="http://schemas.microsoft.com/office/drawing/2014/main" id="{D5FECB0D-6DD7-488F-B2C8-8B7EEE918931}"/>
                </a:ext>
              </a:extLst>
            </p:cNvPr>
            <p:cNvSpPr txBox="1"/>
            <p:nvPr/>
          </p:nvSpPr>
          <p:spPr>
            <a:xfrm>
              <a:off x="5705835" y="4360007"/>
              <a:ext cx="819455"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Deerwood Cr.</a:t>
              </a:r>
            </a:p>
          </p:txBody>
        </p:sp>
        <p:sp>
          <p:nvSpPr>
            <p:cNvPr id="70" name="TextBox 69">
              <a:extLst>
                <a:ext uri="{FF2B5EF4-FFF2-40B4-BE49-F238E27FC236}">
                  <a16:creationId xmlns:a16="http://schemas.microsoft.com/office/drawing/2014/main" id="{FFE96336-18DF-41F8-BCA8-91B7B272B8D3}"/>
                </a:ext>
              </a:extLst>
            </p:cNvPr>
            <p:cNvSpPr txBox="1"/>
            <p:nvPr/>
          </p:nvSpPr>
          <p:spPr>
            <a:xfrm>
              <a:off x="4410076" y="1073446"/>
              <a:ext cx="688009" cy="215444"/>
            </a:xfrm>
            <a:prstGeom prst="rect">
              <a:avLst/>
            </a:prstGeom>
            <a:noFill/>
          </p:spPr>
          <p:txBody>
            <a:bodyPr wrap="none" rtlCol="0">
              <a:spAutoFit/>
            </a:bodyPr>
            <a:lstStyle/>
            <a:p>
              <a:pPr defTabSz="457200"/>
              <a:r>
                <a:rPr lang="en-US" sz="800" dirty="0">
                  <a:solidFill>
                    <a:prstClr val="black"/>
                  </a:solidFill>
                  <a:latin typeface="Arial" panose="020B0604020202020204" pitchFamily="34" charset="0"/>
                  <a:cs typeface="Arial" panose="020B0604020202020204" pitchFamily="34" charset="0"/>
                </a:rPr>
                <a:t>Pelican Cr.</a:t>
              </a:r>
            </a:p>
          </p:txBody>
        </p:sp>
        <p:sp>
          <p:nvSpPr>
            <p:cNvPr id="71" name="Freeform: Shape 70">
              <a:extLst>
                <a:ext uri="{FF2B5EF4-FFF2-40B4-BE49-F238E27FC236}">
                  <a16:creationId xmlns:a16="http://schemas.microsoft.com/office/drawing/2014/main" id="{76040050-4286-47FD-AE50-5F7DEACF879A}"/>
                </a:ext>
              </a:extLst>
            </p:cNvPr>
            <p:cNvSpPr/>
            <p:nvPr/>
          </p:nvSpPr>
          <p:spPr>
            <a:xfrm>
              <a:off x="4507706" y="1302544"/>
              <a:ext cx="316707" cy="431006"/>
            </a:xfrm>
            <a:custGeom>
              <a:avLst/>
              <a:gdLst>
                <a:gd name="connsiteX0" fmla="*/ 0 w 316707"/>
                <a:gd name="connsiteY0" fmla="*/ 431006 h 431006"/>
                <a:gd name="connsiteX1" fmla="*/ 90488 w 316707"/>
                <a:gd name="connsiteY1" fmla="*/ 428625 h 431006"/>
                <a:gd name="connsiteX2" fmla="*/ 102394 w 316707"/>
                <a:gd name="connsiteY2" fmla="*/ 407194 h 431006"/>
                <a:gd name="connsiteX3" fmla="*/ 316707 w 316707"/>
                <a:gd name="connsiteY3" fmla="*/ 97631 h 431006"/>
                <a:gd name="connsiteX4" fmla="*/ 311944 w 316707"/>
                <a:gd name="connsiteY4" fmla="*/ 0 h 431006"/>
                <a:gd name="connsiteX5" fmla="*/ 188119 w 316707"/>
                <a:gd name="connsiteY5" fmla="*/ 7144 h 431006"/>
                <a:gd name="connsiteX6" fmla="*/ 173832 w 316707"/>
                <a:gd name="connsiteY6" fmla="*/ 157162 h 431006"/>
                <a:gd name="connsiteX7" fmla="*/ 0 w 316707"/>
                <a:gd name="connsiteY7" fmla="*/ 431006 h 43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07" h="431006">
                  <a:moveTo>
                    <a:pt x="0" y="431006"/>
                  </a:moveTo>
                  <a:lnTo>
                    <a:pt x="90488" y="428625"/>
                  </a:lnTo>
                  <a:lnTo>
                    <a:pt x="102394" y="407194"/>
                  </a:lnTo>
                  <a:lnTo>
                    <a:pt x="316707" y="97631"/>
                  </a:lnTo>
                  <a:lnTo>
                    <a:pt x="311944" y="0"/>
                  </a:lnTo>
                  <a:lnTo>
                    <a:pt x="188119" y="7144"/>
                  </a:lnTo>
                  <a:lnTo>
                    <a:pt x="173832" y="157162"/>
                  </a:lnTo>
                  <a:lnTo>
                    <a:pt x="0" y="431006"/>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sp>
        <p:nvSpPr>
          <p:cNvPr id="45" name="Rectangle 44">
            <a:extLst>
              <a:ext uri="{FF2B5EF4-FFF2-40B4-BE49-F238E27FC236}">
                <a16:creationId xmlns:a16="http://schemas.microsoft.com/office/drawing/2014/main" id="{E6B6759B-A525-44DA-9028-4A162DE0A902}"/>
              </a:ext>
            </a:extLst>
          </p:cNvPr>
          <p:cNvSpPr/>
          <p:nvPr/>
        </p:nvSpPr>
        <p:spPr>
          <a:xfrm>
            <a:off x="841132" y="690730"/>
            <a:ext cx="7519099" cy="677108"/>
          </a:xfrm>
          <a:prstGeom prst="rect">
            <a:avLst/>
          </a:prstGeom>
        </p:spPr>
        <p:txBody>
          <a:bodyPr wrap="square">
            <a:spAutoFit/>
          </a:bodyPr>
          <a:lstStyle/>
          <a:p>
            <a:pPr algn="ctr" defTabSz="457200"/>
            <a:r>
              <a:rPr lang="en-US" sz="2000" b="1" dirty="0">
                <a:solidFill>
                  <a:srgbClr val="FF0000"/>
                </a:solidFill>
              </a:rPr>
              <a:t>Road Maintenance and Repair – 5 Year Plan Options</a:t>
            </a:r>
          </a:p>
          <a:p>
            <a:pPr defTabSz="457200"/>
            <a:endParaRPr lang="en-US" b="1" dirty="0">
              <a:solidFill>
                <a:prstClr val="black"/>
              </a:solidFill>
              <a:ea typeface="Times New Roman" panose="02020603050405020304" pitchFamily="18" charset="0"/>
              <a:cs typeface="Arial" panose="020B0604020202020204" pitchFamily="34" charset="0"/>
            </a:endParaRPr>
          </a:p>
        </p:txBody>
      </p:sp>
      <p:graphicFrame>
        <p:nvGraphicFramePr>
          <p:cNvPr id="6" name="Table 5">
            <a:extLst>
              <a:ext uri="{FF2B5EF4-FFF2-40B4-BE49-F238E27FC236}">
                <a16:creationId xmlns:a16="http://schemas.microsoft.com/office/drawing/2014/main" id="{87CEE171-AC1F-444E-AB1A-0A4AAEBD481B}"/>
              </a:ext>
            </a:extLst>
          </p:cNvPr>
          <p:cNvGraphicFramePr>
            <a:graphicFrameLocks noGrp="1"/>
          </p:cNvGraphicFramePr>
          <p:nvPr>
            <p:extLst>
              <p:ext uri="{D42A27DB-BD31-4B8C-83A1-F6EECF244321}">
                <p14:modId xmlns:p14="http://schemas.microsoft.com/office/powerpoint/2010/main" val="3090447815"/>
              </p:ext>
            </p:extLst>
          </p:nvPr>
        </p:nvGraphicFramePr>
        <p:xfrm>
          <a:off x="327651" y="1066800"/>
          <a:ext cx="5082549" cy="5565142"/>
        </p:xfrm>
        <a:graphic>
          <a:graphicData uri="http://schemas.openxmlformats.org/drawingml/2006/table">
            <a:tbl>
              <a:tblPr/>
              <a:tblGrid>
                <a:gridCol w="1642300">
                  <a:extLst>
                    <a:ext uri="{9D8B030D-6E8A-4147-A177-3AD203B41FA5}">
                      <a16:colId xmlns:a16="http://schemas.microsoft.com/office/drawing/2014/main" val="3267014250"/>
                    </a:ext>
                  </a:extLst>
                </a:gridCol>
                <a:gridCol w="392249">
                  <a:extLst>
                    <a:ext uri="{9D8B030D-6E8A-4147-A177-3AD203B41FA5}">
                      <a16:colId xmlns:a16="http://schemas.microsoft.com/office/drawing/2014/main" val="1574770498"/>
                    </a:ext>
                  </a:extLst>
                </a:gridCol>
                <a:gridCol w="381000">
                  <a:extLst>
                    <a:ext uri="{9D8B030D-6E8A-4147-A177-3AD203B41FA5}">
                      <a16:colId xmlns:a16="http://schemas.microsoft.com/office/drawing/2014/main" val="2040436275"/>
                    </a:ext>
                  </a:extLst>
                </a:gridCol>
                <a:gridCol w="533400">
                  <a:extLst>
                    <a:ext uri="{9D8B030D-6E8A-4147-A177-3AD203B41FA5}">
                      <a16:colId xmlns:a16="http://schemas.microsoft.com/office/drawing/2014/main" val="1192052013"/>
                    </a:ext>
                  </a:extLst>
                </a:gridCol>
                <a:gridCol w="533400">
                  <a:extLst>
                    <a:ext uri="{9D8B030D-6E8A-4147-A177-3AD203B41FA5}">
                      <a16:colId xmlns:a16="http://schemas.microsoft.com/office/drawing/2014/main" val="1330560405"/>
                    </a:ext>
                  </a:extLst>
                </a:gridCol>
                <a:gridCol w="533400">
                  <a:extLst>
                    <a:ext uri="{9D8B030D-6E8A-4147-A177-3AD203B41FA5}">
                      <a16:colId xmlns:a16="http://schemas.microsoft.com/office/drawing/2014/main" val="3138281556"/>
                    </a:ext>
                  </a:extLst>
                </a:gridCol>
                <a:gridCol w="533400">
                  <a:extLst>
                    <a:ext uri="{9D8B030D-6E8A-4147-A177-3AD203B41FA5}">
                      <a16:colId xmlns:a16="http://schemas.microsoft.com/office/drawing/2014/main" val="2197037703"/>
                    </a:ext>
                  </a:extLst>
                </a:gridCol>
                <a:gridCol w="533400">
                  <a:extLst>
                    <a:ext uri="{9D8B030D-6E8A-4147-A177-3AD203B41FA5}">
                      <a16:colId xmlns:a16="http://schemas.microsoft.com/office/drawing/2014/main" val="3524835675"/>
                    </a:ext>
                  </a:extLst>
                </a:gridCol>
              </a:tblGrid>
              <a:tr h="180262">
                <a:tc>
                  <a:txBody>
                    <a:bodyPr/>
                    <a:lstStyle/>
                    <a:p>
                      <a:pPr algn="ctr" fontAlgn="b"/>
                      <a:r>
                        <a:rPr lang="en-US" sz="900" b="1" i="0" u="sng" strike="noStrike" dirty="0">
                          <a:solidFill>
                            <a:srgbClr val="000000"/>
                          </a:solidFill>
                          <a:effectLst/>
                          <a:latin typeface="Calibri" panose="020F0502020204030204" pitchFamily="34" charset="0"/>
                        </a:rPr>
                        <a:t>Road Maintenance Plan</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sng" strike="noStrike" dirty="0">
                          <a:solidFill>
                            <a:srgbClr val="000000"/>
                          </a:solidFill>
                          <a:effectLst/>
                          <a:latin typeface="Calibri" panose="020F0502020204030204" pitchFamily="34" charset="0"/>
                        </a:rPr>
                        <a:t>2021</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sng" strike="noStrike" dirty="0">
                          <a:solidFill>
                            <a:srgbClr val="000000"/>
                          </a:solidFill>
                          <a:effectLst/>
                          <a:latin typeface="Calibri" panose="020F0502020204030204" pitchFamily="34" charset="0"/>
                        </a:rPr>
                        <a:t>2022</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sng" strike="noStrike" dirty="0">
                          <a:solidFill>
                            <a:srgbClr val="000000"/>
                          </a:solidFill>
                          <a:effectLst/>
                          <a:latin typeface="Calibri" panose="020F0502020204030204" pitchFamily="34" charset="0"/>
                        </a:rPr>
                        <a:t>2023</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sng" strike="noStrike" dirty="0">
                          <a:solidFill>
                            <a:srgbClr val="000000"/>
                          </a:solidFill>
                          <a:effectLst/>
                          <a:latin typeface="Calibri" panose="020F0502020204030204" pitchFamily="34" charset="0"/>
                        </a:rPr>
                        <a:t>2024</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sng" strike="noStrike" dirty="0">
                          <a:solidFill>
                            <a:srgbClr val="000000"/>
                          </a:solidFill>
                          <a:effectLst/>
                          <a:latin typeface="Calibri" panose="020F0502020204030204" pitchFamily="34" charset="0"/>
                        </a:rPr>
                        <a:t>2025</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sng" strike="noStrike" dirty="0">
                          <a:solidFill>
                            <a:srgbClr val="000000"/>
                          </a:solidFill>
                          <a:effectLst/>
                          <a:latin typeface="Calibri" panose="020F0502020204030204" pitchFamily="34" charset="0"/>
                        </a:rPr>
                        <a:t>2026</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sng" strike="noStrike" dirty="0">
                          <a:solidFill>
                            <a:srgbClr val="000000"/>
                          </a:solidFill>
                          <a:effectLst/>
                          <a:latin typeface="Calibri" panose="020F0502020204030204" pitchFamily="34" charset="0"/>
                        </a:rPr>
                        <a:t>2027</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057785"/>
                  </a:ext>
                </a:extLst>
              </a:tr>
              <a:tr h="154534">
                <a:tc>
                  <a:txBody>
                    <a:bodyPr/>
                    <a:lstStyle/>
                    <a:p>
                      <a:pPr algn="ctr" fontAlgn="b"/>
                      <a:r>
                        <a:rPr lang="en-US" sz="900" b="1" i="0" u="sng" strike="noStrike" dirty="0">
                          <a:solidFill>
                            <a:srgbClr val="000000"/>
                          </a:solidFill>
                          <a:effectLst/>
                          <a:latin typeface="Calibri" panose="020F0502020204030204" pitchFamily="34" charset="0"/>
                        </a:rPr>
                        <a:t>2023 Update</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3269759"/>
                  </a:ext>
                </a:extLst>
              </a:tr>
              <a:tr h="154564">
                <a:tc>
                  <a:txBody>
                    <a:bodyPr/>
                    <a:lstStyle/>
                    <a:p>
                      <a:pPr algn="l" fontAlgn="b"/>
                      <a:r>
                        <a:rPr lang="en-US" sz="900" b="1" i="0" u="sng" strike="noStrike">
                          <a:solidFill>
                            <a:srgbClr val="000000"/>
                          </a:solidFill>
                          <a:effectLst/>
                          <a:latin typeface="Calibri" panose="020F0502020204030204" pitchFamily="34" charset="0"/>
                        </a:rPr>
                        <a:t>Deerwood/Deerwood Circle</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675575"/>
                  </a:ext>
                </a:extLst>
              </a:tr>
              <a:tr h="154564">
                <a:tc>
                  <a:txBody>
                    <a:bodyPr/>
                    <a:lstStyle/>
                    <a:p>
                      <a:pPr algn="l" fontAlgn="b"/>
                      <a:r>
                        <a:rPr lang="en-US" sz="900" b="0" i="0" u="none" strike="noStrike" dirty="0">
                          <a:solidFill>
                            <a:srgbClr val="000000"/>
                          </a:solidFill>
                          <a:effectLst/>
                          <a:latin typeface="Calibri" panose="020F0502020204030204" pitchFamily="34" charset="0"/>
                        </a:rPr>
                        <a:t>   </a:t>
                      </a:r>
                      <a:r>
                        <a:rPr lang="en-US" sz="900" b="0" i="0" u="none" strike="noStrike" dirty="0">
                          <a:solidFill>
                            <a:srgbClr val="000000"/>
                          </a:solidFill>
                          <a:effectLst/>
                          <a:highlight>
                            <a:srgbClr val="FFFF00"/>
                          </a:highlight>
                          <a:latin typeface="Calibri" panose="020F0502020204030204" pitchFamily="34" charset="0"/>
                        </a:rPr>
                        <a:t>Sealcoat:  Deerwood Circle</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$5,000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476342"/>
                  </a:ext>
                </a:extLst>
              </a:tr>
              <a:tr h="154564">
                <a:tc>
                  <a:txBody>
                    <a:bodyPr/>
                    <a:lstStyle/>
                    <a:p>
                      <a:pPr algn="l" fontAlgn="b"/>
                      <a:r>
                        <a:rPr lang="en-US" sz="900" b="0" i="0" u="none" strike="noStrike">
                          <a:solidFill>
                            <a:srgbClr val="000000"/>
                          </a:solidFill>
                          <a:effectLst/>
                          <a:latin typeface="Calibri" panose="020F0502020204030204" pitchFamily="34" charset="0"/>
                        </a:rPr>
                        <a:t>   Overlay:  West Intersection</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239296"/>
                  </a:ext>
                </a:extLst>
              </a:tr>
              <a:tr h="154564">
                <a:tc>
                  <a:txBody>
                    <a:bodyPr/>
                    <a:lstStyle/>
                    <a:p>
                      <a:pPr algn="l" fontAlgn="b"/>
                      <a:r>
                        <a:rPr lang="en-US" sz="900" b="0" i="0" u="none" strike="noStrike">
                          <a:solidFill>
                            <a:srgbClr val="000000"/>
                          </a:solidFill>
                          <a:effectLst/>
                          <a:latin typeface="Calibri" panose="020F0502020204030204" pitchFamily="34" charset="0"/>
                        </a:rPr>
                        <a:t>                       Intermediate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253883"/>
                  </a:ext>
                </a:extLst>
              </a:tr>
              <a:tr h="154417">
                <a:tc>
                  <a:txBody>
                    <a:bodyPr/>
                    <a:lstStyle/>
                    <a:p>
                      <a:pPr algn="l" fontAlgn="b"/>
                      <a:r>
                        <a:rPr lang="en-US" sz="900" b="0" i="0" u="none" strike="noStrike" dirty="0">
                          <a:solidFill>
                            <a:srgbClr val="000000"/>
                          </a:solidFill>
                          <a:effectLst/>
                          <a:latin typeface="Calibri" panose="020F0502020204030204" pitchFamily="34" charset="0"/>
                        </a:rPr>
                        <a:t>                       East Intersection</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sng" strike="noStrike" dirty="0">
                          <a:solidFill>
                            <a:srgbClr val="000000"/>
                          </a:solidFill>
                          <a:effectLst/>
                          <a:latin typeface="Calibri" panose="020F0502020204030204" pitchFamily="34" charset="0"/>
                        </a:rPr>
                        <a:t> </a:t>
                      </a:r>
                      <a:endParaRPr lang="en-US" sz="900" b="0" i="0" u="dbl"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sng" strike="noStrike">
                          <a:solidFill>
                            <a:srgbClr val="000000"/>
                          </a:solidFill>
                          <a:effectLst/>
                          <a:latin typeface="Calibri" panose="020F0502020204030204" pitchFamily="34" charset="0"/>
                        </a:rPr>
                        <a:t> </a:t>
                      </a:r>
                      <a:endParaRPr lang="en-US" sz="900" b="0" i="0" u="dbl" strike="noStrike">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705064"/>
                  </a:ext>
                </a:extLst>
              </a:tr>
              <a:tr h="154564">
                <a:tc>
                  <a:txBody>
                    <a:bodyPr/>
                    <a:lstStyle/>
                    <a:p>
                      <a:pPr algn="l" fontAlgn="b"/>
                      <a:r>
                        <a:rPr lang="en-US" sz="900" b="0" i="0" u="none" strike="noStrike" dirty="0">
                          <a:solidFill>
                            <a:srgbClr val="000000"/>
                          </a:solidFill>
                          <a:effectLst/>
                          <a:latin typeface="Calibri" panose="020F0502020204030204" pitchFamily="34" charset="0"/>
                        </a:rPr>
                        <a:t>     </a:t>
                      </a:r>
                      <a:r>
                        <a:rPr lang="en-US" sz="900" b="0" i="0" u="none" strike="noStrike" dirty="0">
                          <a:solidFill>
                            <a:srgbClr val="000000"/>
                          </a:solidFill>
                          <a:effectLst/>
                          <a:highlight>
                            <a:srgbClr val="FFFF00"/>
                          </a:highlight>
                          <a:latin typeface="Calibri" panose="020F0502020204030204" pitchFamily="34" charset="0"/>
                        </a:rPr>
                        <a:t>Sealcoat:  Deerwood</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$20,000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734338"/>
                  </a:ext>
                </a:extLst>
              </a:tr>
              <a:tr h="154564">
                <a:tc>
                  <a:txBody>
                    <a:bodyPr/>
                    <a:lstStyle/>
                    <a:p>
                      <a:pPr algn="l" fontAlgn="b"/>
                      <a:r>
                        <a:rPr lang="en-US" sz="900" b="0" i="0" u="none" strike="noStrike" dirty="0">
                          <a:solidFill>
                            <a:srgbClr val="000000"/>
                          </a:solidFill>
                          <a:effectLst/>
                          <a:latin typeface="Calibri" panose="020F0502020204030204" pitchFamily="34" charset="0"/>
                        </a:rPr>
                        <a:t>     Overlay Deerwood</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9799490"/>
                  </a:ext>
                </a:extLst>
              </a:tr>
              <a:tr h="154564">
                <a:tc>
                  <a:txBody>
                    <a:bodyPr/>
                    <a:lstStyle/>
                    <a:p>
                      <a:pPr algn="l" fontAlgn="b"/>
                      <a:r>
                        <a:rPr lang="en-US" sz="900" b="1" i="0" u="sng" strike="noStrike">
                          <a:solidFill>
                            <a:srgbClr val="000000"/>
                          </a:solidFill>
                          <a:effectLst/>
                          <a:latin typeface="Calibri" panose="020F0502020204030204" pitchFamily="34" charset="0"/>
                        </a:rPr>
                        <a:t>Tall Oaks</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896659"/>
                  </a:ext>
                </a:extLst>
              </a:tr>
              <a:tr h="154564">
                <a:tc>
                  <a:txBody>
                    <a:bodyPr/>
                    <a:lstStyle/>
                    <a:p>
                      <a:pPr algn="l" fontAlgn="b"/>
                      <a:r>
                        <a:rPr lang="en-US" sz="900" b="0" i="0" u="none" strike="noStrike" dirty="0">
                          <a:solidFill>
                            <a:srgbClr val="000000"/>
                          </a:solidFill>
                          <a:effectLst/>
                          <a:latin typeface="Calibri" panose="020F0502020204030204" pitchFamily="34" charset="0"/>
                        </a:rPr>
                        <a:t>     </a:t>
                      </a:r>
                      <a:r>
                        <a:rPr lang="en-US" sz="900" b="0" i="0" u="none" strike="noStrike" dirty="0">
                          <a:solidFill>
                            <a:srgbClr val="000000"/>
                          </a:solidFill>
                          <a:effectLst/>
                          <a:highlight>
                            <a:srgbClr val="FFFF00"/>
                          </a:highlight>
                          <a:latin typeface="Calibri" panose="020F0502020204030204" pitchFamily="34" charset="0"/>
                        </a:rPr>
                        <a:t>Overlay:  Walton to McCray</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$40,000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87854"/>
                  </a:ext>
                </a:extLst>
              </a:tr>
              <a:tr h="154564">
                <a:tc>
                  <a:txBody>
                    <a:bodyPr/>
                    <a:lstStyle/>
                    <a:p>
                      <a:pPr algn="l" fontAlgn="b"/>
                      <a:r>
                        <a:rPr lang="en-US" sz="900" b="0" i="0" u="none" strike="noStrike" dirty="0">
                          <a:solidFill>
                            <a:srgbClr val="000000"/>
                          </a:solidFill>
                          <a:effectLst/>
                          <a:latin typeface="Calibri" panose="020F0502020204030204" pitchFamily="34" charset="0"/>
                        </a:rPr>
                        <a:t>   </a:t>
                      </a:r>
                      <a:r>
                        <a:rPr lang="en-US" sz="900" b="0" i="0" u="none" strike="noStrike" dirty="0">
                          <a:solidFill>
                            <a:srgbClr val="000000"/>
                          </a:solidFill>
                          <a:effectLst/>
                          <a:highlight>
                            <a:srgbClr val="FFFF00"/>
                          </a:highlight>
                          <a:latin typeface="Calibri" panose="020F0502020204030204" pitchFamily="34" charset="0"/>
                        </a:rPr>
                        <a:t>  Sealcoat:  A/C to Walton</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$10,000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107353"/>
                  </a:ext>
                </a:extLst>
              </a:tr>
              <a:tr h="154564">
                <a:tc>
                  <a:txBody>
                    <a:bodyPr/>
                    <a:lstStyle/>
                    <a:p>
                      <a:pPr algn="l" fontAlgn="b"/>
                      <a:r>
                        <a:rPr lang="en-US" sz="900" b="0" i="0" u="none" strike="noStrike" dirty="0">
                          <a:solidFill>
                            <a:srgbClr val="000000"/>
                          </a:solidFill>
                          <a:effectLst/>
                          <a:latin typeface="Calibri" panose="020F0502020204030204" pitchFamily="34" charset="0"/>
                        </a:rPr>
                        <a:t>     </a:t>
                      </a:r>
                      <a:r>
                        <a:rPr lang="en-US" sz="900" b="0" i="0" u="none" strike="noStrike" dirty="0">
                          <a:solidFill>
                            <a:srgbClr val="000000"/>
                          </a:solidFill>
                          <a:effectLst/>
                          <a:highlight>
                            <a:srgbClr val="FFFF00"/>
                          </a:highlight>
                          <a:latin typeface="Calibri" panose="020F0502020204030204" pitchFamily="34" charset="0"/>
                        </a:rPr>
                        <a:t>Grind out / Establish</a:t>
                      </a:r>
                      <a:r>
                        <a:rPr lang="en-US" sz="900" b="0" i="0" u="none" strike="noStrike" baseline="0" dirty="0">
                          <a:solidFill>
                            <a:srgbClr val="000000"/>
                          </a:solidFill>
                          <a:effectLst/>
                          <a:highlight>
                            <a:srgbClr val="FFFF00"/>
                          </a:highlight>
                          <a:latin typeface="Calibri" panose="020F0502020204030204" pitchFamily="34" charset="0"/>
                        </a:rPr>
                        <a:t> Sub-Grade</a:t>
                      </a:r>
                      <a:endParaRPr lang="en-US" sz="900" b="0" i="0" u="none" strike="noStrike" dirty="0">
                        <a:solidFill>
                          <a:srgbClr val="000000"/>
                        </a:solidFill>
                        <a:effectLst/>
                        <a:highlight>
                          <a:srgbClr val="FFFF00"/>
                        </a:highligh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$40,000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091137"/>
                  </a:ext>
                </a:extLst>
              </a:tr>
              <a:tr h="154564">
                <a:tc>
                  <a:txBody>
                    <a:bodyPr/>
                    <a:lstStyle/>
                    <a:p>
                      <a:pPr algn="l" fontAlgn="b"/>
                      <a:r>
                        <a:rPr lang="en-US" sz="900" b="1" i="0" u="sng" strike="noStrike">
                          <a:solidFill>
                            <a:srgbClr val="000000"/>
                          </a:solidFill>
                          <a:effectLst/>
                          <a:latin typeface="Calibri" panose="020F0502020204030204" pitchFamily="34" charset="0"/>
                        </a:rPr>
                        <a:t>Shadow Oak</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401059"/>
                  </a:ext>
                </a:extLst>
              </a:tr>
              <a:tr h="154564">
                <a:tc>
                  <a:txBody>
                    <a:bodyPr/>
                    <a:lstStyle/>
                    <a:p>
                      <a:pPr algn="l" fontAlgn="b"/>
                      <a:r>
                        <a:rPr lang="en-US" sz="900" b="0" i="0" u="none" strike="noStrike">
                          <a:solidFill>
                            <a:srgbClr val="000000"/>
                          </a:solidFill>
                          <a:effectLst/>
                          <a:latin typeface="Calibri" panose="020F0502020204030204" pitchFamily="34" charset="0"/>
                        </a:rPr>
                        <a:t>     Sealcoat: A/C to Wangrin</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85393"/>
                  </a:ext>
                </a:extLst>
              </a:tr>
              <a:tr h="154564">
                <a:tc>
                  <a:txBody>
                    <a:bodyPr/>
                    <a:lstStyle/>
                    <a:p>
                      <a:pPr algn="l" fontAlgn="b"/>
                      <a:r>
                        <a:rPr lang="en-US" sz="900" b="0" i="0" u="none" strike="noStrike" dirty="0">
                          <a:solidFill>
                            <a:srgbClr val="000000"/>
                          </a:solidFill>
                          <a:effectLst/>
                          <a:latin typeface="Calibri" panose="020F0502020204030204" pitchFamily="34" charset="0"/>
                        </a:rPr>
                        <a:t>     Overlay:  Mancha - Cul-de-sac</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103510"/>
                  </a:ext>
                </a:extLst>
              </a:tr>
              <a:tr h="154564">
                <a:tc>
                  <a:txBody>
                    <a:bodyPr/>
                    <a:lstStyle/>
                    <a:p>
                      <a:pPr algn="l" fontAlgn="b"/>
                      <a:r>
                        <a:rPr lang="en-US" sz="900" b="0" i="0" u="none" strike="noStrike" dirty="0">
                          <a:solidFill>
                            <a:srgbClr val="000000"/>
                          </a:solidFill>
                          <a:effectLst/>
                          <a:latin typeface="Calibri" panose="020F0502020204030204" pitchFamily="34" charset="0"/>
                        </a:rPr>
                        <a:t>     Overlay:  A/C to Mancha</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617313"/>
                  </a:ext>
                </a:extLst>
              </a:tr>
              <a:tr h="154564">
                <a:tc>
                  <a:txBody>
                    <a:bodyPr/>
                    <a:lstStyle/>
                    <a:p>
                      <a:pPr algn="l" fontAlgn="b"/>
                      <a:r>
                        <a:rPr lang="en-US" sz="900" b="1" i="0" u="sng" strike="noStrike">
                          <a:solidFill>
                            <a:srgbClr val="000000"/>
                          </a:solidFill>
                          <a:effectLst/>
                          <a:latin typeface="Calibri" panose="020F0502020204030204" pitchFamily="34" charset="0"/>
                        </a:rPr>
                        <a:t>Shadow Court</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5984083"/>
                  </a:ext>
                </a:extLst>
              </a:tr>
              <a:tr h="179733">
                <a:tc>
                  <a:txBody>
                    <a:bodyPr/>
                    <a:lstStyle/>
                    <a:p>
                      <a:pPr algn="l" fontAlgn="b"/>
                      <a:r>
                        <a:rPr lang="en-US" sz="900" b="0" i="0" u="none" strike="noStrike" dirty="0">
                          <a:solidFill>
                            <a:srgbClr val="000000"/>
                          </a:solidFill>
                          <a:effectLst/>
                          <a:latin typeface="Calibri" panose="020F0502020204030204" pitchFamily="34" charset="0"/>
                        </a:rPr>
                        <a:t>     </a:t>
                      </a:r>
                      <a:r>
                        <a:rPr lang="en-US" sz="900" b="0" i="0" u="none" strike="noStrike" dirty="0">
                          <a:solidFill>
                            <a:srgbClr val="000000"/>
                          </a:solidFill>
                          <a:effectLst/>
                          <a:highlight>
                            <a:srgbClr val="FFFF00"/>
                          </a:highlight>
                          <a:latin typeface="Calibri" panose="020F0502020204030204" pitchFamily="34" charset="0"/>
                        </a:rPr>
                        <a:t>Overlay: Ashford to Cul-de-sac</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$20,000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826165"/>
                  </a:ext>
                </a:extLst>
              </a:tr>
              <a:tr h="154564">
                <a:tc>
                  <a:txBody>
                    <a:bodyPr/>
                    <a:lstStyle/>
                    <a:p>
                      <a:pPr algn="l" fontAlgn="b"/>
                      <a:r>
                        <a:rPr lang="en-US" sz="900" b="0" i="0" u="none" strike="noStrike">
                          <a:solidFill>
                            <a:srgbClr val="000000"/>
                          </a:solidFill>
                          <a:effectLst/>
                          <a:latin typeface="Calibri" panose="020F0502020204030204" pitchFamily="34" charset="0"/>
                        </a:rPr>
                        <a:t>     Cul-de-sac</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459944"/>
                  </a:ext>
                </a:extLst>
              </a:tr>
              <a:tr h="154564">
                <a:tc>
                  <a:txBody>
                    <a:bodyPr/>
                    <a:lstStyle/>
                    <a:p>
                      <a:pPr algn="l" fontAlgn="b"/>
                      <a:r>
                        <a:rPr lang="en-US" sz="900" b="0" i="0" u="none" strike="noStrike" dirty="0">
                          <a:solidFill>
                            <a:srgbClr val="000000"/>
                          </a:solidFill>
                          <a:effectLst/>
                          <a:latin typeface="Calibri" panose="020F0502020204030204" pitchFamily="34" charset="0"/>
                        </a:rPr>
                        <a:t>     </a:t>
                      </a:r>
                      <a:r>
                        <a:rPr lang="en-US" sz="900" b="0" i="0" u="none" strike="noStrike" dirty="0">
                          <a:solidFill>
                            <a:srgbClr val="000000"/>
                          </a:solidFill>
                          <a:effectLst/>
                          <a:highlight>
                            <a:srgbClr val="FFFF00"/>
                          </a:highlight>
                          <a:latin typeface="Calibri" panose="020F0502020204030204" pitchFamily="34" charset="0"/>
                        </a:rPr>
                        <a:t>Intersection w/ Shadow Oak</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$5,000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034656"/>
                  </a:ext>
                </a:extLst>
              </a:tr>
              <a:tr h="154564">
                <a:tc>
                  <a:txBody>
                    <a:bodyPr/>
                    <a:lstStyle/>
                    <a:p>
                      <a:pPr algn="l" fontAlgn="b"/>
                      <a:r>
                        <a:rPr lang="en-US" sz="900" b="1" i="0" u="sng" strike="noStrike" dirty="0">
                          <a:solidFill>
                            <a:srgbClr val="000000"/>
                          </a:solidFill>
                          <a:effectLst/>
                          <a:latin typeface="Calibri" panose="020F0502020204030204" pitchFamily="34" charset="0"/>
                        </a:rPr>
                        <a:t>April Cove</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172787"/>
                  </a:ext>
                </a:extLst>
              </a:tr>
              <a:tr h="154564">
                <a:tc>
                  <a:txBody>
                    <a:bodyPr/>
                    <a:lstStyle/>
                    <a:p>
                      <a:pPr algn="l" fontAlgn="b"/>
                      <a:r>
                        <a:rPr lang="en-US" sz="900" b="0" i="0" u="none" strike="noStrike">
                          <a:solidFill>
                            <a:srgbClr val="000000"/>
                          </a:solidFill>
                          <a:effectLst/>
                          <a:latin typeface="Calibri" panose="020F0502020204030204" pitchFamily="34" charset="0"/>
                        </a:rPr>
                        <a:t>   FM 416 to Gate</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739799"/>
                  </a:ext>
                </a:extLst>
              </a:tr>
              <a:tr h="154564">
                <a:tc>
                  <a:txBody>
                    <a:bodyPr/>
                    <a:lstStyle/>
                    <a:p>
                      <a:pPr algn="l" fontAlgn="b"/>
                      <a:r>
                        <a:rPr lang="en-US" sz="900" b="0" i="0" u="none" strike="noStrike">
                          <a:solidFill>
                            <a:srgbClr val="000000"/>
                          </a:solidFill>
                          <a:effectLst/>
                          <a:latin typeface="Calibri" panose="020F0502020204030204" pitchFamily="34" charset="0"/>
                        </a:rPr>
                        <a:t>   Crack/Seal Repair</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64705"/>
                  </a:ext>
                </a:extLst>
              </a:tr>
              <a:tr h="154564">
                <a:tc>
                  <a:txBody>
                    <a:bodyPr/>
                    <a:lstStyle/>
                    <a:p>
                      <a:pPr algn="l" fontAlgn="b"/>
                      <a:r>
                        <a:rPr lang="en-US" sz="900" b="0" i="0" u="none" strike="noStrike" dirty="0">
                          <a:solidFill>
                            <a:srgbClr val="000000"/>
                          </a:solidFill>
                          <a:effectLst/>
                          <a:latin typeface="Calibri" panose="020F0502020204030204" pitchFamily="34" charset="0"/>
                        </a:rPr>
                        <a:t>   </a:t>
                      </a:r>
                      <a:r>
                        <a:rPr lang="en-US" sz="900" b="0" i="0" u="none" strike="noStrike" dirty="0">
                          <a:solidFill>
                            <a:srgbClr val="000000"/>
                          </a:solidFill>
                          <a:effectLst/>
                          <a:highlight>
                            <a:srgbClr val="FFFF00"/>
                          </a:highlight>
                          <a:latin typeface="Calibri" panose="020F0502020204030204" pitchFamily="34" charset="0"/>
                        </a:rPr>
                        <a:t>Dig out and replace</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$75,000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$100,000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655562"/>
                  </a:ext>
                </a:extLst>
              </a:tr>
              <a:tr h="154564">
                <a:tc>
                  <a:txBody>
                    <a:bodyPr/>
                    <a:lstStyle/>
                    <a:p>
                      <a:pPr algn="l" fontAlgn="b"/>
                      <a:r>
                        <a:rPr lang="en-US" sz="900" b="1" i="0" u="sng" strike="noStrike" dirty="0">
                          <a:solidFill>
                            <a:srgbClr val="000000"/>
                          </a:solidFill>
                          <a:effectLst/>
                          <a:latin typeface="Calibri" panose="020F0502020204030204" pitchFamily="34" charset="0"/>
                        </a:rPr>
                        <a:t>Highview Circle</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355407"/>
                  </a:ext>
                </a:extLst>
              </a:tr>
              <a:tr h="154564">
                <a:tc>
                  <a:txBody>
                    <a:bodyPr/>
                    <a:lstStyle/>
                    <a:p>
                      <a:pPr algn="l" fontAlgn="b"/>
                      <a:r>
                        <a:rPr lang="en-US" sz="900" b="0" i="0" u="none" strike="noStrike">
                          <a:solidFill>
                            <a:srgbClr val="000000"/>
                          </a:solidFill>
                          <a:effectLst/>
                          <a:latin typeface="Calibri" panose="020F0502020204030204" pitchFamily="34" charset="0"/>
                        </a:rPr>
                        <a:t>     Sealcoat:  A/C to Cul-de-sac</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458970"/>
                  </a:ext>
                </a:extLst>
              </a:tr>
              <a:tr h="285179">
                <a:tc>
                  <a:txBody>
                    <a:bodyPr/>
                    <a:lstStyle/>
                    <a:p>
                      <a:pPr algn="l" fontAlgn="b"/>
                      <a:r>
                        <a:rPr lang="en-US" sz="900" b="0" i="0" u="none" strike="noStrike" dirty="0">
                          <a:solidFill>
                            <a:srgbClr val="000000"/>
                          </a:solidFill>
                          <a:effectLst/>
                          <a:latin typeface="Calibri" panose="020F0502020204030204" pitchFamily="34" charset="0"/>
                        </a:rPr>
                        <a:t>     </a:t>
                      </a:r>
                      <a:r>
                        <a:rPr lang="en-US" sz="900" b="0" i="0" u="none" strike="noStrike" dirty="0">
                          <a:solidFill>
                            <a:srgbClr val="000000"/>
                          </a:solidFill>
                          <a:effectLst/>
                          <a:highlight>
                            <a:srgbClr val="FFFF00"/>
                          </a:highlight>
                          <a:latin typeface="Calibri" panose="020F0502020204030204" pitchFamily="34" charset="0"/>
                        </a:rPr>
                        <a:t>Overlay:  Highview Valley Only</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p>
                      <a:pPr algn="ctr"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$7,500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348030"/>
                  </a:ext>
                </a:extLst>
              </a:tr>
              <a:tr h="154564">
                <a:tc>
                  <a:txBody>
                    <a:bodyPr/>
                    <a:lstStyle/>
                    <a:p>
                      <a:pPr algn="l" fontAlgn="b"/>
                      <a:r>
                        <a:rPr lang="en-US" sz="900" b="0" i="0" u="none" strike="noStrike" dirty="0">
                          <a:solidFill>
                            <a:srgbClr val="000000"/>
                          </a:solidFill>
                          <a:effectLst/>
                          <a:latin typeface="Calibri" panose="020F0502020204030204" pitchFamily="34" charset="0"/>
                        </a:rPr>
                        <a:t>     Overlay:  Highview</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505469"/>
                  </a:ext>
                </a:extLst>
              </a:tr>
              <a:tr h="154564">
                <a:tc>
                  <a:txBody>
                    <a:bodyPr/>
                    <a:lstStyle/>
                    <a:p>
                      <a:pPr algn="l" fontAlgn="b"/>
                      <a:r>
                        <a:rPr lang="en-US" sz="900" b="1" i="0" u="sng" strike="noStrike">
                          <a:solidFill>
                            <a:srgbClr val="000000"/>
                          </a:solidFill>
                          <a:effectLst/>
                          <a:latin typeface="Calibri" panose="020F0502020204030204" pitchFamily="34" charset="0"/>
                        </a:rPr>
                        <a:t>Pelican Point</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5701622"/>
                  </a:ext>
                </a:extLst>
              </a:tr>
              <a:tr h="154564">
                <a:tc>
                  <a:txBody>
                    <a:bodyPr/>
                    <a:lstStyle/>
                    <a:p>
                      <a:pPr algn="l" fontAlgn="b"/>
                      <a:r>
                        <a:rPr lang="en-US" sz="900" b="0" i="0" u="none" strike="noStrike" dirty="0">
                          <a:solidFill>
                            <a:srgbClr val="000000"/>
                          </a:solidFill>
                          <a:effectLst/>
                          <a:latin typeface="Calibri" panose="020F0502020204030204" pitchFamily="34" charset="0"/>
                        </a:rPr>
                        <a:t>     </a:t>
                      </a:r>
                      <a:r>
                        <a:rPr lang="en-US" sz="900" b="0" i="0" u="none" strike="noStrike" dirty="0">
                          <a:solidFill>
                            <a:srgbClr val="000000"/>
                          </a:solidFill>
                          <a:effectLst/>
                          <a:highlight>
                            <a:srgbClr val="FFFF00"/>
                          </a:highlight>
                          <a:latin typeface="Calibri" panose="020F0502020204030204" pitchFamily="34" charset="0"/>
                        </a:rPr>
                        <a:t>Overlay Cul-de-sac</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$20,000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009263"/>
                  </a:ext>
                </a:extLst>
              </a:tr>
              <a:tr h="154564">
                <a:tc>
                  <a:txBody>
                    <a:bodyPr/>
                    <a:lstStyle/>
                    <a:p>
                      <a:pPr algn="l" fontAlgn="b"/>
                      <a:r>
                        <a:rPr lang="en-US" sz="900" b="0" i="0" u="none" strike="noStrike" dirty="0">
                          <a:solidFill>
                            <a:srgbClr val="000000"/>
                          </a:solidFill>
                          <a:effectLst/>
                          <a:latin typeface="Calibri" panose="020F0502020204030204" pitchFamily="34" charset="0"/>
                        </a:rPr>
                        <a:t>     </a:t>
                      </a:r>
                      <a:r>
                        <a:rPr lang="en-US" sz="900" b="0" i="0" u="none" strike="noStrike" dirty="0">
                          <a:solidFill>
                            <a:srgbClr val="000000"/>
                          </a:solidFill>
                          <a:effectLst/>
                          <a:highlight>
                            <a:srgbClr val="FFFF00"/>
                          </a:highlight>
                          <a:latin typeface="Calibri" panose="020F0502020204030204" pitchFamily="34" charset="0"/>
                        </a:rPr>
                        <a:t>Sealcoat: Pelican Point</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$20,000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551988"/>
                  </a:ext>
                </a:extLst>
              </a:tr>
              <a:tr h="154564">
                <a:tc>
                  <a:txBody>
                    <a:bodyPr/>
                    <a:lstStyle/>
                    <a:p>
                      <a:pPr algn="l" fontAlgn="b"/>
                      <a:r>
                        <a:rPr lang="en-US" sz="900" b="0" i="0" u="none" strike="noStrike">
                          <a:solidFill>
                            <a:srgbClr val="000000"/>
                          </a:solidFill>
                          <a:effectLst/>
                          <a:latin typeface="Calibri" panose="020F0502020204030204" pitchFamily="34" charset="0"/>
                        </a:rPr>
                        <a:t>     Overlay Pelican Point</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792676"/>
                  </a:ext>
                </a:extLst>
              </a:tr>
              <a:tr h="283225">
                <a:tc>
                  <a:txBody>
                    <a:bodyPr/>
                    <a:lstStyle/>
                    <a:p>
                      <a:pPr algn="l" fontAlgn="b"/>
                      <a:r>
                        <a:rPr lang="en-US" sz="900" b="1" i="0" u="sng" strike="noStrike">
                          <a:solidFill>
                            <a:srgbClr val="000000"/>
                          </a:solidFill>
                          <a:effectLst/>
                          <a:latin typeface="Calibri" panose="020F0502020204030204" pitchFamily="34" charset="0"/>
                        </a:rPr>
                        <a:t>TOTAL</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C00000"/>
                          </a:solidFill>
                          <a:effectLst/>
                          <a:latin typeface="Calibri" panose="020F0502020204030204" pitchFamily="34" charset="0"/>
                        </a:rPr>
                        <a:t>$60,000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C00000"/>
                          </a:solidFill>
                          <a:effectLst/>
                          <a:latin typeface="Calibri" panose="020F0502020204030204" pitchFamily="34" charset="0"/>
                        </a:rPr>
                        <a:t>$115,000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C00000"/>
                          </a:solidFill>
                          <a:effectLst/>
                          <a:latin typeface="Calibri" panose="020F0502020204030204" pitchFamily="34" charset="0"/>
                        </a:rPr>
                        <a:t>$100,000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C00000"/>
                          </a:solidFill>
                          <a:effectLst/>
                          <a:latin typeface="Calibri" panose="020F0502020204030204" pitchFamily="34" charset="0"/>
                        </a:rPr>
                        <a:t>$45,000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FF0000"/>
                          </a:solidFill>
                          <a:effectLst/>
                          <a:latin typeface="Calibri" panose="020F0502020204030204" pitchFamily="34" charset="0"/>
                        </a:rPr>
                        <a:t>$42,500</a:t>
                      </a:r>
                    </a:p>
                  </a:txBody>
                  <a:tcPr marL="4350" marR="4350" marT="4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124481"/>
                  </a:ext>
                </a:extLst>
              </a:tr>
            </a:tbl>
          </a:graphicData>
        </a:graphic>
      </p:graphicFrame>
    </p:spTree>
    <p:extLst>
      <p:ext uri="{BB962C8B-B14F-4D97-AF65-F5344CB8AC3E}">
        <p14:creationId xmlns:p14="http://schemas.microsoft.com/office/powerpoint/2010/main" val="313820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304800"/>
          </a:xfrm>
        </p:spPr>
        <p:txBody>
          <a:bodyPr>
            <a:normAutofit fontScale="90000"/>
          </a:bodyPr>
          <a:lstStyle/>
          <a:p>
            <a:r>
              <a:rPr lang="en-US" sz="2000" dirty="0"/>
              <a:t>ROAD FUND – 5 YEAR PLAN OPTIONS – REVENUE &amp; EXPENSE PROJECTIONS</a:t>
            </a:r>
          </a:p>
        </p:txBody>
      </p:sp>
      <p:pic>
        <p:nvPicPr>
          <p:cNvPr id="8" name="Content Placeholder 7"/>
          <p:cNvPicPr>
            <a:picLocks noGrp="1" noChangeAspect="1"/>
          </p:cNvPicPr>
          <p:nvPr>
            <p:ph idx="1"/>
          </p:nvPr>
        </p:nvPicPr>
        <p:blipFill>
          <a:blip r:embed="rId2"/>
          <a:stretch>
            <a:fillRect/>
          </a:stretch>
        </p:blipFill>
        <p:spPr>
          <a:xfrm>
            <a:off x="1219200" y="562737"/>
            <a:ext cx="6324600" cy="3246500"/>
          </a:xfrm>
          <a:prstGeom prst="rect">
            <a:avLst/>
          </a:prstGeom>
        </p:spPr>
      </p:pic>
      <p:pic>
        <p:nvPicPr>
          <p:cNvPr id="2" name="Picture 1">
            <a:extLst>
              <a:ext uri="{FF2B5EF4-FFF2-40B4-BE49-F238E27FC236}">
                <a16:creationId xmlns:a16="http://schemas.microsoft.com/office/drawing/2014/main" id="{432A0A27-6B2D-38AE-AE9E-D13154026D80}"/>
              </a:ext>
            </a:extLst>
          </p:cNvPr>
          <p:cNvPicPr>
            <a:picLocks noChangeAspect="1"/>
          </p:cNvPicPr>
          <p:nvPr/>
        </p:nvPicPr>
        <p:blipFill>
          <a:blip r:embed="rId3"/>
          <a:stretch>
            <a:fillRect/>
          </a:stretch>
        </p:blipFill>
        <p:spPr>
          <a:xfrm>
            <a:off x="457200" y="4114800"/>
            <a:ext cx="8153400" cy="2333625"/>
          </a:xfrm>
          <a:prstGeom prst="rect">
            <a:avLst/>
          </a:prstGeom>
        </p:spPr>
      </p:pic>
    </p:spTree>
    <p:extLst>
      <p:ext uri="{BB962C8B-B14F-4D97-AF65-F5344CB8AC3E}">
        <p14:creationId xmlns:p14="http://schemas.microsoft.com/office/powerpoint/2010/main" val="2707614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118257</TotalTime>
  <Words>2520</Words>
  <Application>Microsoft Office PowerPoint</Application>
  <PresentationFormat>On-screen Show (4:3)</PresentationFormat>
  <Paragraphs>797</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Georgia</vt:lpstr>
      <vt:lpstr>Helvetica Neue</vt:lpstr>
      <vt:lpstr>Segoe UI Historic</vt:lpstr>
      <vt:lpstr>Wingdings</vt:lpstr>
      <vt:lpstr>Office Theme</vt:lpstr>
      <vt:lpstr>Welcome </vt:lpstr>
      <vt:lpstr>AGENDA</vt:lpstr>
      <vt:lpstr>Architectural  Control  Committee</vt:lpstr>
      <vt:lpstr>PowerPoint Presentation</vt:lpstr>
      <vt:lpstr>PowerPoint Presentation</vt:lpstr>
      <vt:lpstr>PowerPoint Presentation</vt:lpstr>
      <vt:lpstr>PowerPoint Presentation</vt:lpstr>
      <vt:lpstr>PowerPoint Presentation</vt:lpstr>
      <vt:lpstr>ROAD FUND – 5 YEAR PLAN OPTIONS – REVENUE &amp; EXPENSE PROJECTIONS</vt:lpstr>
      <vt:lpstr>PowerPoint Presentation</vt:lpstr>
      <vt:lpstr>PowerPoint Presentation</vt:lpstr>
      <vt:lpstr>GOODWILL COMMITTEE</vt:lpstr>
      <vt:lpstr>Progress Report </vt:lpstr>
      <vt:lpstr>WEBSITE   APRILCOVE.ORG</vt:lpstr>
      <vt:lpstr>PowerPoint Presentation</vt:lpstr>
      <vt:lpstr>PowerPoint Presentation</vt:lpstr>
      <vt:lpstr>Old Business   </vt:lpstr>
      <vt:lpstr>GOOD &amp; WELFARE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steve barkley</dc:creator>
  <cp:lastModifiedBy>steve barkley</cp:lastModifiedBy>
  <cp:revision>340</cp:revision>
  <cp:lastPrinted>2023-01-10T20:24:40Z</cp:lastPrinted>
  <dcterms:created xsi:type="dcterms:W3CDTF">2015-02-07T21:22:34Z</dcterms:created>
  <dcterms:modified xsi:type="dcterms:W3CDTF">2024-01-01T00:09:07Z</dcterms:modified>
</cp:coreProperties>
</file>