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7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2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1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1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1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6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83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4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7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2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8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6" r:id="rId8"/>
    <p:sldLayoutId id="2147483733" r:id="rId9"/>
    <p:sldLayoutId id="2147483734" r:id="rId10"/>
    <p:sldLayoutId id="214748373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F8020C-60BB-4357-8207-13221A99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A02D46F-C48E-4461-A19B-D244194F5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0"/>
            <a:ext cx="12191999" cy="6858000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AA6453C-5851-46D8-A790-031DA34DB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457" y="739600"/>
            <a:ext cx="10768226" cy="53909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711C9-CB60-85DB-2649-211451339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7544" y="867415"/>
            <a:ext cx="6101000" cy="2833528"/>
          </a:xfrm>
        </p:spPr>
        <p:txBody>
          <a:bodyPr anchor="b">
            <a:normAutofit/>
          </a:bodyPr>
          <a:lstStyle/>
          <a:p>
            <a:pPr algn="l"/>
            <a:r>
              <a:rPr lang="en-AU" sz="4800" dirty="0">
                <a:solidFill>
                  <a:schemeClr val="tx2"/>
                </a:solidFill>
                <a:latin typeface="Garamond" panose="02020404030301010803" pitchFamily="18" charset="0"/>
              </a:rPr>
              <a:t>Unseen Text Responses – Tutorial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4CD3C-561A-48F1-6D31-26192A069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0202" y="3729228"/>
            <a:ext cx="5685272" cy="1640216"/>
          </a:xfrm>
        </p:spPr>
        <p:txBody>
          <a:bodyPr anchor="t">
            <a:normAutofit/>
          </a:bodyPr>
          <a:lstStyle/>
          <a:p>
            <a:pPr algn="l"/>
            <a:r>
              <a:rPr lang="en-AU" sz="2800" dirty="0">
                <a:solidFill>
                  <a:schemeClr val="tx2"/>
                </a:solidFill>
                <a:latin typeface="Garamond" panose="02020404030301010803" pitchFamily="18" charset="0"/>
              </a:rPr>
              <a:t>Stage 6 English Advanced, Standard, Studies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D23324-CAC6-195E-B661-BC4D8E3EE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617" r="-1" b="15129"/>
          <a:stretch>
            <a:fillRect/>
          </a:stretch>
        </p:blipFill>
        <p:spPr>
          <a:xfrm>
            <a:off x="1066800" y="2281322"/>
            <a:ext cx="4209625" cy="236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9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B9546E-20BE-462C-8BE8-4EBDB46F8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2567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E5D2E8-C366-48AC-97AE-18C67E4EF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2225674"/>
          </a:xfrm>
          <a:prstGeom prst="rect">
            <a:avLst/>
          </a:prstGeom>
          <a:blipFill dpi="0" rotWithShape="1">
            <a:blip r:embed="rId2">
              <a:alphaModFix amt="24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1E71DE-65F5-A10A-11CD-80E379FAE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AU" sz="4800" dirty="0">
                <a:latin typeface="Garamond" panose="02020404030301010803" pitchFamily="18" charset="0"/>
              </a:rPr>
              <a:t>Tutorial 2 Focus: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6E58F-3EA2-3179-2BF6-61FD85A32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56" y="2362200"/>
            <a:ext cx="8796444" cy="393598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AU" dirty="0">
                <a:solidFill>
                  <a:schemeClr val="tx1">
                    <a:alpha val="80000"/>
                  </a:schemeClr>
                </a:solidFill>
                <a:latin typeface="Garamond" panose="02020404030301010803" pitchFamily="18" charset="0"/>
              </a:rPr>
              <a:t>1. Analyse how Text 1 explores the role of dreams in success? (4 marks) </a:t>
            </a:r>
          </a:p>
          <a:p>
            <a:pPr marL="0" indent="0">
              <a:buNone/>
            </a:pPr>
            <a:r>
              <a:rPr lang="en-AU" dirty="0">
                <a:solidFill>
                  <a:schemeClr val="tx1">
                    <a:alpha val="80000"/>
                  </a:schemeClr>
                </a:solidFill>
                <a:latin typeface="Garamond" panose="02020404030301010803" pitchFamily="18" charset="0"/>
              </a:rPr>
              <a:t>2. How effectively does Text 1 ignite new ideas about growth? (5 marks) </a:t>
            </a:r>
          </a:p>
          <a:p>
            <a:pPr marL="0" indent="0">
              <a:buNone/>
            </a:pPr>
            <a:r>
              <a:rPr lang="en-AU" dirty="0">
                <a:solidFill>
                  <a:schemeClr val="tx1">
                    <a:alpha val="80000"/>
                  </a:schemeClr>
                </a:solidFill>
                <a:latin typeface="Garamond" panose="02020404030301010803" pitchFamily="18" charset="0"/>
              </a:rPr>
              <a:t>3. To what extent does Text 1 demonstrate the importance of motivation. (6 marks)</a:t>
            </a:r>
          </a:p>
        </p:txBody>
      </p:sp>
    </p:spTree>
    <p:extLst>
      <p:ext uri="{BB962C8B-B14F-4D97-AF65-F5344CB8AC3E}">
        <p14:creationId xmlns:p14="http://schemas.microsoft.com/office/powerpoint/2010/main" val="3681581865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AvenirNext LT Pro Medium</vt:lpstr>
      <vt:lpstr>Garamond</vt:lpstr>
      <vt:lpstr>BlockprintVTI</vt:lpstr>
      <vt:lpstr>Unseen Text Responses – Tutorial 2</vt:lpstr>
      <vt:lpstr>Tutorial 2 Focus: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Ali Sowaid</dc:creator>
  <cp:lastModifiedBy>Mr Ali Sowaid</cp:lastModifiedBy>
  <cp:revision>8</cp:revision>
  <dcterms:created xsi:type="dcterms:W3CDTF">2026-03-08T06:01:11Z</dcterms:created>
  <dcterms:modified xsi:type="dcterms:W3CDTF">2026-03-15T05:32:04Z</dcterms:modified>
</cp:coreProperties>
</file>