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96B4B-764A-4503-98BB-422DECD2E3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995F97-7ED8-4A8E-8266-CF34111E52EE}">
      <dgm:prSet/>
      <dgm:spPr/>
      <dgm:t>
        <a:bodyPr/>
        <a:lstStyle/>
        <a:p>
          <a:r>
            <a:rPr lang="en-AU"/>
            <a:t>Skill – how to write (analysis)</a:t>
          </a:r>
          <a:endParaRPr lang="en-US"/>
        </a:p>
      </dgm:t>
    </dgm:pt>
    <dgm:pt modelId="{C5184E1F-6F5F-4776-82B6-82310AA39E52}" type="parTrans" cxnId="{FFEACCEB-1D03-49D9-8FEA-C41C347F7D7E}">
      <dgm:prSet/>
      <dgm:spPr/>
      <dgm:t>
        <a:bodyPr/>
        <a:lstStyle/>
        <a:p>
          <a:endParaRPr lang="en-US"/>
        </a:p>
      </dgm:t>
    </dgm:pt>
    <dgm:pt modelId="{F59D879D-0ECA-442C-8845-3C38641C6087}" type="sibTrans" cxnId="{FFEACCEB-1D03-49D9-8FEA-C41C347F7D7E}">
      <dgm:prSet/>
      <dgm:spPr/>
      <dgm:t>
        <a:bodyPr/>
        <a:lstStyle/>
        <a:p>
          <a:endParaRPr lang="en-US"/>
        </a:p>
      </dgm:t>
    </dgm:pt>
    <dgm:pt modelId="{711B995F-D77F-4D0C-BF06-A02E493D2FC0}">
      <dgm:prSet/>
      <dgm:spPr/>
      <dgm:t>
        <a:bodyPr/>
        <a:lstStyle/>
        <a:p>
          <a:r>
            <a:rPr lang="en-AU" dirty="0"/>
            <a:t>How effectively – need to show how effective</a:t>
          </a:r>
          <a:endParaRPr lang="en-US" dirty="0"/>
        </a:p>
      </dgm:t>
    </dgm:pt>
    <dgm:pt modelId="{005220D8-1A5C-4739-BCB1-7BC9F34B83C1}" type="parTrans" cxnId="{10BD44CD-A5A1-4519-9EBF-B7E504AB80D6}">
      <dgm:prSet/>
      <dgm:spPr/>
      <dgm:t>
        <a:bodyPr/>
        <a:lstStyle/>
        <a:p>
          <a:endParaRPr lang="en-US"/>
        </a:p>
      </dgm:t>
    </dgm:pt>
    <dgm:pt modelId="{099B165B-9CB4-41EF-B02F-8E2321DBAEFA}" type="sibTrans" cxnId="{10BD44CD-A5A1-4519-9EBF-B7E504AB80D6}">
      <dgm:prSet/>
      <dgm:spPr/>
      <dgm:t>
        <a:bodyPr/>
        <a:lstStyle/>
        <a:p>
          <a:endParaRPr lang="en-US"/>
        </a:p>
      </dgm:t>
    </dgm:pt>
    <dgm:pt modelId="{BCA70735-B306-4B61-B7FD-0EFE213EA33B}">
      <dgm:prSet/>
      <dgm:spPr/>
      <dgm:t>
        <a:bodyPr/>
        <a:lstStyle/>
        <a:p>
          <a:r>
            <a:rPr lang="en-AU"/>
            <a:t>To what extent – need to show the degree of extent – no extent, low extent, medium extent, high extent, varied extent </a:t>
          </a:r>
          <a:endParaRPr lang="en-US"/>
        </a:p>
      </dgm:t>
    </dgm:pt>
    <dgm:pt modelId="{A59BF815-3017-4DEA-8610-25756DBA9DEE}" type="parTrans" cxnId="{A429A483-0F02-443E-8BE5-CFCDA8C07245}">
      <dgm:prSet/>
      <dgm:spPr/>
      <dgm:t>
        <a:bodyPr/>
        <a:lstStyle/>
        <a:p>
          <a:endParaRPr lang="en-US"/>
        </a:p>
      </dgm:t>
    </dgm:pt>
    <dgm:pt modelId="{2133D1D5-B993-4198-9EB6-7D6A3C228642}" type="sibTrans" cxnId="{A429A483-0F02-443E-8BE5-CFCDA8C07245}">
      <dgm:prSet/>
      <dgm:spPr/>
      <dgm:t>
        <a:bodyPr/>
        <a:lstStyle/>
        <a:p>
          <a:endParaRPr lang="en-US"/>
        </a:p>
      </dgm:t>
    </dgm:pt>
    <dgm:pt modelId="{BEAB01D9-2FC0-496E-A2B5-62DC6E3627B9}">
      <dgm:prSet/>
      <dgm:spPr/>
      <dgm:t>
        <a:bodyPr/>
        <a:lstStyle/>
        <a:p>
          <a:r>
            <a:rPr lang="en-AU"/>
            <a:t>How</a:t>
          </a:r>
          <a:endParaRPr lang="en-US"/>
        </a:p>
      </dgm:t>
    </dgm:pt>
    <dgm:pt modelId="{9F9A38CF-A57E-4123-89D5-C2805BE61FAB}" type="parTrans" cxnId="{2E3B807F-32C7-4354-A543-31BB092CD57F}">
      <dgm:prSet/>
      <dgm:spPr/>
      <dgm:t>
        <a:bodyPr/>
        <a:lstStyle/>
        <a:p>
          <a:endParaRPr lang="en-US"/>
        </a:p>
      </dgm:t>
    </dgm:pt>
    <dgm:pt modelId="{8F148004-D3C1-4652-99A9-8DAA18652CA7}" type="sibTrans" cxnId="{2E3B807F-32C7-4354-A543-31BB092CD57F}">
      <dgm:prSet/>
      <dgm:spPr/>
      <dgm:t>
        <a:bodyPr/>
        <a:lstStyle/>
        <a:p>
          <a:endParaRPr lang="en-US"/>
        </a:p>
      </dgm:t>
    </dgm:pt>
    <dgm:pt modelId="{0D9B8982-837F-4179-984B-876F4ADB1703}">
      <dgm:prSet/>
      <dgm:spPr/>
      <dgm:t>
        <a:bodyPr/>
        <a:lstStyle/>
        <a:p>
          <a:r>
            <a:rPr lang="en-AU"/>
            <a:t>Explain how</a:t>
          </a:r>
          <a:endParaRPr lang="en-US"/>
        </a:p>
      </dgm:t>
    </dgm:pt>
    <dgm:pt modelId="{2E5C25F7-83EC-40A1-A2EA-ED35BBE60C31}" type="parTrans" cxnId="{6421B82B-A1A0-4AD8-ABF3-10755CEFDD47}">
      <dgm:prSet/>
      <dgm:spPr/>
      <dgm:t>
        <a:bodyPr/>
        <a:lstStyle/>
        <a:p>
          <a:endParaRPr lang="en-US"/>
        </a:p>
      </dgm:t>
    </dgm:pt>
    <dgm:pt modelId="{88CC7549-096F-4641-A6BB-D9A6D06508EC}" type="sibTrans" cxnId="{6421B82B-A1A0-4AD8-ABF3-10755CEFDD47}">
      <dgm:prSet/>
      <dgm:spPr/>
      <dgm:t>
        <a:bodyPr/>
        <a:lstStyle/>
        <a:p>
          <a:endParaRPr lang="en-US"/>
        </a:p>
      </dgm:t>
    </dgm:pt>
    <dgm:pt modelId="{A085F111-FE29-429B-B5E5-87690D13A271}">
      <dgm:prSet/>
      <dgm:spPr/>
      <dgm:t>
        <a:bodyPr/>
        <a:lstStyle/>
        <a:p>
          <a:r>
            <a:rPr lang="en-AU"/>
            <a:t>Explore how</a:t>
          </a:r>
          <a:endParaRPr lang="en-US"/>
        </a:p>
      </dgm:t>
    </dgm:pt>
    <dgm:pt modelId="{361EE56D-B569-4A30-9FDA-494274FEF961}" type="parTrans" cxnId="{95ACA871-38B8-45DA-9661-0153EF4036DF}">
      <dgm:prSet/>
      <dgm:spPr/>
      <dgm:t>
        <a:bodyPr/>
        <a:lstStyle/>
        <a:p>
          <a:endParaRPr lang="en-US"/>
        </a:p>
      </dgm:t>
    </dgm:pt>
    <dgm:pt modelId="{329270A1-9BC3-475A-A9DB-898D922CC309}" type="sibTrans" cxnId="{95ACA871-38B8-45DA-9661-0153EF4036DF}">
      <dgm:prSet/>
      <dgm:spPr/>
      <dgm:t>
        <a:bodyPr/>
        <a:lstStyle/>
        <a:p>
          <a:endParaRPr lang="en-US"/>
        </a:p>
      </dgm:t>
    </dgm:pt>
    <dgm:pt modelId="{0F9BC585-5D85-4542-B797-682A2FBB3A91}">
      <dgm:prSet/>
      <dgm:spPr/>
      <dgm:t>
        <a:bodyPr/>
        <a:lstStyle/>
        <a:p>
          <a:r>
            <a:rPr lang="en-AU" dirty="0"/>
            <a:t>Evaluate…requires you to make a judgement – usually you are evaluating how effectively the composer has used form, structure and language to convey an idea/s and purpose</a:t>
          </a:r>
          <a:endParaRPr lang="en-US" dirty="0"/>
        </a:p>
      </dgm:t>
    </dgm:pt>
    <dgm:pt modelId="{D8003559-CDFF-4199-A8E0-4AED25E69D2C}" type="parTrans" cxnId="{5DDD81DF-1079-42DA-B998-DDD7FC224F2D}">
      <dgm:prSet/>
      <dgm:spPr/>
      <dgm:t>
        <a:bodyPr/>
        <a:lstStyle/>
        <a:p>
          <a:endParaRPr lang="en-US"/>
        </a:p>
      </dgm:t>
    </dgm:pt>
    <dgm:pt modelId="{E794B4CE-908D-4118-9930-894E8FC53B8A}" type="sibTrans" cxnId="{5DDD81DF-1079-42DA-B998-DDD7FC224F2D}">
      <dgm:prSet/>
      <dgm:spPr/>
      <dgm:t>
        <a:bodyPr/>
        <a:lstStyle/>
        <a:p>
          <a:endParaRPr lang="en-US"/>
        </a:p>
      </dgm:t>
    </dgm:pt>
    <dgm:pt modelId="{50F4A4AB-BE0A-4A86-9579-E0B4656F5261}">
      <dgm:prSet/>
      <dgm:spPr/>
      <dgm:t>
        <a:bodyPr/>
        <a:lstStyle/>
        <a:p>
          <a:r>
            <a:rPr lang="en-AU" dirty="0"/>
            <a:t>Idea – what to write about – you are linking mostly to the idea</a:t>
          </a:r>
          <a:endParaRPr lang="en-US" dirty="0"/>
        </a:p>
      </dgm:t>
    </dgm:pt>
    <dgm:pt modelId="{B645A734-8D96-4000-AC78-EA66AB5988C9}" type="parTrans" cxnId="{5C009F43-4D2E-42DA-A4B6-01E793B73E30}">
      <dgm:prSet/>
      <dgm:spPr/>
      <dgm:t>
        <a:bodyPr/>
        <a:lstStyle/>
        <a:p>
          <a:endParaRPr lang="en-US"/>
        </a:p>
      </dgm:t>
    </dgm:pt>
    <dgm:pt modelId="{9A1CA39F-8419-44A4-85A7-6CBE5B2A26D4}" type="sibTrans" cxnId="{5C009F43-4D2E-42DA-A4B6-01E793B73E30}">
      <dgm:prSet/>
      <dgm:spPr/>
      <dgm:t>
        <a:bodyPr/>
        <a:lstStyle/>
        <a:p>
          <a:endParaRPr lang="en-US"/>
        </a:p>
      </dgm:t>
    </dgm:pt>
    <dgm:pt modelId="{938BCDFE-1308-4819-9967-C7B5F709E5EC}">
      <dgm:prSet/>
      <dgm:spPr/>
      <dgm:t>
        <a:bodyPr/>
        <a:lstStyle/>
        <a:p>
          <a:r>
            <a:rPr lang="en-AU" dirty="0"/>
            <a:t>Requirement – what to include – text/s you are studying</a:t>
          </a:r>
          <a:endParaRPr lang="en-US" dirty="0"/>
        </a:p>
      </dgm:t>
    </dgm:pt>
    <dgm:pt modelId="{0C45CFD9-021E-4105-8C50-D291B17168A0}" type="parTrans" cxnId="{EE92BA45-01BC-487A-A4B6-108D81E85ED8}">
      <dgm:prSet/>
      <dgm:spPr/>
      <dgm:t>
        <a:bodyPr/>
        <a:lstStyle/>
        <a:p>
          <a:endParaRPr lang="en-US"/>
        </a:p>
      </dgm:t>
    </dgm:pt>
    <dgm:pt modelId="{620CBAB0-6EF7-4422-AD90-407F3FFC6082}" type="sibTrans" cxnId="{EE92BA45-01BC-487A-A4B6-108D81E85ED8}">
      <dgm:prSet/>
      <dgm:spPr/>
      <dgm:t>
        <a:bodyPr/>
        <a:lstStyle/>
        <a:p>
          <a:endParaRPr lang="en-US"/>
        </a:p>
      </dgm:t>
    </dgm:pt>
    <dgm:pt modelId="{BFAC9869-5D8F-4902-8B39-4E5173DE8EBF}" type="pres">
      <dgm:prSet presAssocID="{89D96B4B-764A-4503-98BB-422DECD2E302}" presName="linear" presStyleCnt="0">
        <dgm:presLayoutVars>
          <dgm:animLvl val="lvl"/>
          <dgm:resizeHandles val="exact"/>
        </dgm:presLayoutVars>
      </dgm:prSet>
      <dgm:spPr/>
    </dgm:pt>
    <dgm:pt modelId="{14AB7C53-E7F3-49F2-81B3-6B0C8243C4E6}" type="pres">
      <dgm:prSet presAssocID="{03995F97-7ED8-4A8E-8266-CF34111E52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A8E079-4FDE-4135-95ED-1A0EBDDFA8EB}" type="pres">
      <dgm:prSet presAssocID="{03995F97-7ED8-4A8E-8266-CF34111E52EE}" presName="childText" presStyleLbl="revTx" presStyleIdx="0" presStyleCnt="1">
        <dgm:presLayoutVars>
          <dgm:bulletEnabled val="1"/>
        </dgm:presLayoutVars>
      </dgm:prSet>
      <dgm:spPr/>
    </dgm:pt>
    <dgm:pt modelId="{A09FBB50-2396-44D3-9DA7-669868526C5E}" type="pres">
      <dgm:prSet presAssocID="{50F4A4AB-BE0A-4A86-9579-E0B4656F52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4D1EE9-7BD7-465D-B13D-5C7D0275E812}" type="pres">
      <dgm:prSet presAssocID="{9A1CA39F-8419-44A4-85A7-6CBE5B2A26D4}" presName="spacer" presStyleCnt="0"/>
      <dgm:spPr/>
    </dgm:pt>
    <dgm:pt modelId="{8A14BA1F-DC09-44A0-B74B-BBE00A106DB0}" type="pres">
      <dgm:prSet presAssocID="{938BCDFE-1308-4819-9967-C7B5F709E5E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421B82B-A1A0-4AD8-ABF3-10755CEFDD47}" srcId="{03995F97-7ED8-4A8E-8266-CF34111E52EE}" destId="{0D9B8982-837F-4179-984B-876F4ADB1703}" srcOrd="3" destOrd="0" parTransId="{2E5C25F7-83EC-40A1-A2EA-ED35BBE60C31}" sibTransId="{88CC7549-096F-4641-A6BB-D9A6D06508EC}"/>
    <dgm:cxn modelId="{96173C3E-FB93-41A9-9612-4E8F06F49E88}" type="presOf" srcId="{BCA70735-B306-4B61-B7FD-0EFE213EA33B}" destId="{AFA8E079-4FDE-4135-95ED-1A0EBDDFA8EB}" srcOrd="0" destOrd="1" presId="urn:microsoft.com/office/officeart/2005/8/layout/vList2"/>
    <dgm:cxn modelId="{564D8143-1B09-43FE-AFC8-D9A9D406311A}" type="presOf" srcId="{50F4A4AB-BE0A-4A86-9579-E0B4656F5261}" destId="{A09FBB50-2396-44D3-9DA7-669868526C5E}" srcOrd="0" destOrd="0" presId="urn:microsoft.com/office/officeart/2005/8/layout/vList2"/>
    <dgm:cxn modelId="{5C009F43-4D2E-42DA-A4B6-01E793B73E30}" srcId="{89D96B4B-764A-4503-98BB-422DECD2E302}" destId="{50F4A4AB-BE0A-4A86-9579-E0B4656F5261}" srcOrd="1" destOrd="0" parTransId="{B645A734-8D96-4000-AC78-EA66AB5988C9}" sibTransId="{9A1CA39F-8419-44A4-85A7-6CBE5B2A26D4}"/>
    <dgm:cxn modelId="{EE92BA45-01BC-487A-A4B6-108D81E85ED8}" srcId="{89D96B4B-764A-4503-98BB-422DECD2E302}" destId="{938BCDFE-1308-4819-9967-C7B5F709E5EC}" srcOrd="2" destOrd="0" parTransId="{0C45CFD9-021E-4105-8C50-D291B17168A0}" sibTransId="{620CBAB0-6EF7-4422-AD90-407F3FFC6082}"/>
    <dgm:cxn modelId="{90B49B70-E653-48A5-8F28-1308DEB4A894}" type="presOf" srcId="{A085F111-FE29-429B-B5E5-87690D13A271}" destId="{AFA8E079-4FDE-4135-95ED-1A0EBDDFA8EB}" srcOrd="0" destOrd="4" presId="urn:microsoft.com/office/officeart/2005/8/layout/vList2"/>
    <dgm:cxn modelId="{95ACA871-38B8-45DA-9661-0153EF4036DF}" srcId="{03995F97-7ED8-4A8E-8266-CF34111E52EE}" destId="{A085F111-FE29-429B-B5E5-87690D13A271}" srcOrd="4" destOrd="0" parTransId="{361EE56D-B569-4A30-9FDA-494274FEF961}" sibTransId="{329270A1-9BC3-475A-A9DB-898D922CC309}"/>
    <dgm:cxn modelId="{2E3B807F-32C7-4354-A543-31BB092CD57F}" srcId="{03995F97-7ED8-4A8E-8266-CF34111E52EE}" destId="{BEAB01D9-2FC0-496E-A2B5-62DC6E3627B9}" srcOrd="2" destOrd="0" parTransId="{9F9A38CF-A57E-4123-89D5-C2805BE61FAB}" sibTransId="{8F148004-D3C1-4652-99A9-8DAA18652CA7}"/>
    <dgm:cxn modelId="{A429A483-0F02-443E-8BE5-CFCDA8C07245}" srcId="{03995F97-7ED8-4A8E-8266-CF34111E52EE}" destId="{BCA70735-B306-4B61-B7FD-0EFE213EA33B}" srcOrd="1" destOrd="0" parTransId="{A59BF815-3017-4DEA-8610-25756DBA9DEE}" sibTransId="{2133D1D5-B993-4198-9EB6-7D6A3C228642}"/>
    <dgm:cxn modelId="{67EBD7AC-9327-4DBA-9A77-428D975C0CC9}" type="presOf" srcId="{03995F97-7ED8-4A8E-8266-CF34111E52EE}" destId="{14AB7C53-E7F3-49F2-81B3-6B0C8243C4E6}" srcOrd="0" destOrd="0" presId="urn:microsoft.com/office/officeart/2005/8/layout/vList2"/>
    <dgm:cxn modelId="{375237B9-9869-43A4-AF20-0C57DB7A8B67}" type="presOf" srcId="{89D96B4B-764A-4503-98BB-422DECD2E302}" destId="{BFAC9869-5D8F-4902-8B39-4E5173DE8EBF}" srcOrd="0" destOrd="0" presId="urn:microsoft.com/office/officeart/2005/8/layout/vList2"/>
    <dgm:cxn modelId="{70D94EB9-B721-402E-92F7-0B7F2BA79519}" type="presOf" srcId="{938BCDFE-1308-4819-9967-C7B5F709E5EC}" destId="{8A14BA1F-DC09-44A0-B74B-BBE00A106DB0}" srcOrd="0" destOrd="0" presId="urn:microsoft.com/office/officeart/2005/8/layout/vList2"/>
    <dgm:cxn modelId="{986DC0CA-09B7-47AA-A9F0-5C81C8F3ED3E}" type="presOf" srcId="{0D9B8982-837F-4179-984B-876F4ADB1703}" destId="{AFA8E079-4FDE-4135-95ED-1A0EBDDFA8EB}" srcOrd="0" destOrd="3" presId="urn:microsoft.com/office/officeart/2005/8/layout/vList2"/>
    <dgm:cxn modelId="{10BD44CD-A5A1-4519-9EBF-B7E504AB80D6}" srcId="{03995F97-7ED8-4A8E-8266-CF34111E52EE}" destId="{711B995F-D77F-4D0C-BF06-A02E493D2FC0}" srcOrd="0" destOrd="0" parTransId="{005220D8-1A5C-4739-BCB1-7BC9F34B83C1}" sibTransId="{099B165B-9CB4-41EF-B02F-8E2321DBAEFA}"/>
    <dgm:cxn modelId="{C8C213D5-FC2B-4A53-B510-F995C69471EF}" type="presOf" srcId="{BEAB01D9-2FC0-496E-A2B5-62DC6E3627B9}" destId="{AFA8E079-4FDE-4135-95ED-1A0EBDDFA8EB}" srcOrd="0" destOrd="2" presId="urn:microsoft.com/office/officeart/2005/8/layout/vList2"/>
    <dgm:cxn modelId="{5DDD81DF-1079-42DA-B998-DDD7FC224F2D}" srcId="{03995F97-7ED8-4A8E-8266-CF34111E52EE}" destId="{0F9BC585-5D85-4542-B797-682A2FBB3A91}" srcOrd="5" destOrd="0" parTransId="{D8003559-CDFF-4199-A8E0-4AED25E69D2C}" sibTransId="{E794B4CE-908D-4118-9930-894E8FC53B8A}"/>
    <dgm:cxn modelId="{FFEACCEB-1D03-49D9-8FEA-C41C347F7D7E}" srcId="{89D96B4B-764A-4503-98BB-422DECD2E302}" destId="{03995F97-7ED8-4A8E-8266-CF34111E52EE}" srcOrd="0" destOrd="0" parTransId="{C5184E1F-6F5F-4776-82B6-82310AA39E52}" sibTransId="{F59D879D-0ECA-442C-8845-3C38641C6087}"/>
    <dgm:cxn modelId="{F07000FC-3340-4399-A437-4B3C056D63A4}" type="presOf" srcId="{711B995F-D77F-4D0C-BF06-A02E493D2FC0}" destId="{AFA8E079-4FDE-4135-95ED-1A0EBDDFA8EB}" srcOrd="0" destOrd="0" presId="urn:microsoft.com/office/officeart/2005/8/layout/vList2"/>
    <dgm:cxn modelId="{014773FD-106A-4588-AB35-7A9B8C4A1E2A}" type="presOf" srcId="{0F9BC585-5D85-4542-B797-682A2FBB3A91}" destId="{AFA8E079-4FDE-4135-95ED-1A0EBDDFA8EB}" srcOrd="0" destOrd="5" presId="urn:microsoft.com/office/officeart/2005/8/layout/vList2"/>
    <dgm:cxn modelId="{4D9F3E15-1159-4492-9E98-BA7161F7EDF2}" type="presParOf" srcId="{BFAC9869-5D8F-4902-8B39-4E5173DE8EBF}" destId="{14AB7C53-E7F3-49F2-81B3-6B0C8243C4E6}" srcOrd="0" destOrd="0" presId="urn:microsoft.com/office/officeart/2005/8/layout/vList2"/>
    <dgm:cxn modelId="{A3B117B8-D33A-4EAF-B530-70FD55029470}" type="presParOf" srcId="{BFAC9869-5D8F-4902-8B39-4E5173DE8EBF}" destId="{AFA8E079-4FDE-4135-95ED-1A0EBDDFA8EB}" srcOrd="1" destOrd="0" presId="urn:microsoft.com/office/officeart/2005/8/layout/vList2"/>
    <dgm:cxn modelId="{A348042D-6755-4F84-B8EA-4111CF1C977A}" type="presParOf" srcId="{BFAC9869-5D8F-4902-8B39-4E5173DE8EBF}" destId="{A09FBB50-2396-44D3-9DA7-669868526C5E}" srcOrd="2" destOrd="0" presId="urn:microsoft.com/office/officeart/2005/8/layout/vList2"/>
    <dgm:cxn modelId="{B0E70AF2-085F-4D28-A320-9487EF7AF5A2}" type="presParOf" srcId="{BFAC9869-5D8F-4902-8B39-4E5173DE8EBF}" destId="{824D1EE9-7BD7-465D-B13D-5C7D0275E812}" srcOrd="3" destOrd="0" presId="urn:microsoft.com/office/officeart/2005/8/layout/vList2"/>
    <dgm:cxn modelId="{EC92A3F4-12F3-467F-A8E0-01185CAE58DD}" type="presParOf" srcId="{BFAC9869-5D8F-4902-8B39-4E5173DE8EBF}" destId="{8A14BA1F-DC09-44A0-B74B-BBE00A106D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F4B96-1DA4-4B66-B9AD-56D36550AF5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CF0BD5-4725-4F0F-8A38-ABF9EE9D03F3}">
      <dgm:prSet/>
      <dgm:spPr/>
      <dgm:t>
        <a:bodyPr/>
        <a:lstStyle/>
        <a:p>
          <a:r>
            <a:rPr lang="en-AU"/>
            <a:t>Introduction: 2 Explicit links – thesis statement (1) + idea sentences (1)</a:t>
          </a:r>
          <a:endParaRPr lang="en-US"/>
        </a:p>
      </dgm:t>
    </dgm:pt>
    <dgm:pt modelId="{7688C58D-91F2-4F18-B93F-E67C2894DF58}" type="parTrans" cxnId="{F43EEAA0-5308-41F9-BF3D-C9DC78037F65}">
      <dgm:prSet/>
      <dgm:spPr/>
      <dgm:t>
        <a:bodyPr/>
        <a:lstStyle/>
        <a:p>
          <a:endParaRPr lang="en-US"/>
        </a:p>
      </dgm:t>
    </dgm:pt>
    <dgm:pt modelId="{6E2FFFE3-52AF-4227-90CE-B1731344E7B4}" type="sibTrans" cxnId="{F43EEAA0-5308-41F9-BF3D-C9DC78037F65}">
      <dgm:prSet/>
      <dgm:spPr/>
      <dgm:t>
        <a:bodyPr/>
        <a:lstStyle/>
        <a:p>
          <a:endParaRPr lang="en-US"/>
        </a:p>
      </dgm:t>
    </dgm:pt>
    <dgm:pt modelId="{09A2B5F8-B4C6-4C65-A4E8-D5D1BFEA3673}">
      <dgm:prSet/>
      <dgm:spPr/>
      <dgm:t>
        <a:bodyPr/>
        <a:lstStyle/>
        <a:p>
          <a:r>
            <a:rPr lang="en-AU"/>
            <a:t>Body: Idea sentence (1), QTE 1 (1), QTE 2 (1), QTE 3 (1), Link (1)</a:t>
          </a:r>
          <a:endParaRPr lang="en-US"/>
        </a:p>
      </dgm:t>
    </dgm:pt>
    <dgm:pt modelId="{5D246DDE-820C-4121-9D42-A1ECAAE82AA1}" type="parTrans" cxnId="{89C7F16A-5847-46EA-9A26-1D55E6ADE78A}">
      <dgm:prSet/>
      <dgm:spPr/>
      <dgm:t>
        <a:bodyPr/>
        <a:lstStyle/>
        <a:p>
          <a:endParaRPr lang="en-US"/>
        </a:p>
      </dgm:t>
    </dgm:pt>
    <dgm:pt modelId="{CA1A87EA-3EF6-4DD3-BD67-E6EFD2448A33}" type="sibTrans" cxnId="{89C7F16A-5847-46EA-9A26-1D55E6ADE78A}">
      <dgm:prSet/>
      <dgm:spPr/>
      <dgm:t>
        <a:bodyPr/>
        <a:lstStyle/>
        <a:p>
          <a:endParaRPr lang="en-US"/>
        </a:p>
      </dgm:t>
    </dgm:pt>
    <dgm:pt modelId="{A01AD563-C04B-42EC-BDC2-F484480CBECE}">
      <dgm:prSet/>
      <dgm:spPr/>
      <dgm:t>
        <a:bodyPr/>
        <a:lstStyle/>
        <a:p>
          <a:r>
            <a:rPr lang="en-AU"/>
            <a:t>Conclusion: 1 explicit link</a:t>
          </a:r>
          <a:endParaRPr lang="en-US"/>
        </a:p>
      </dgm:t>
    </dgm:pt>
    <dgm:pt modelId="{547C6925-8AE8-462A-96B5-A090A251270F}" type="parTrans" cxnId="{D31A2DB1-13F9-4FF3-BB1F-8F9055AEA8AB}">
      <dgm:prSet/>
      <dgm:spPr/>
      <dgm:t>
        <a:bodyPr/>
        <a:lstStyle/>
        <a:p>
          <a:endParaRPr lang="en-US"/>
        </a:p>
      </dgm:t>
    </dgm:pt>
    <dgm:pt modelId="{F6D26B3F-6735-4CE3-840C-3228738BA0C7}" type="sibTrans" cxnId="{D31A2DB1-13F9-4FF3-BB1F-8F9055AEA8AB}">
      <dgm:prSet/>
      <dgm:spPr/>
      <dgm:t>
        <a:bodyPr/>
        <a:lstStyle/>
        <a:p>
          <a:endParaRPr lang="en-US"/>
        </a:p>
      </dgm:t>
    </dgm:pt>
    <dgm:pt modelId="{44D6D9D4-41ED-403D-A861-7D0C500C8C33}" type="pres">
      <dgm:prSet presAssocID="{2FEF4B96-1DA4-4B66-B9AD-56D36550AF52}" presName="linear" presStyleCnt="0">
        <dgm:presLayoutVars>
          <dgm:animLvl val="lvl"/>
          <dgm:resizeHandles val="exact"/>
        </dgm:presLayoutVars>
      </dgm:prSet>
      <dgm:spPr/>
    </dgm:pt>
    <dgm:pt modelId="{41362B17-7571-4BC1-B111-AFBA2DE8CC51}" type="pres">
      <dgm:prSet presAssocID="{ABCF0BD5-4725-4F0F-8A38-ABF9EE9D03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E42E21-ED46-46B6-8973-121B38C0DA82}" type="pres">
      <dgm:prSet presAssocID="{6E2FFFE3-52AF-4227-90CE-B1731344E7B4}" presName="spacer" presStyleCnt="0"/>
      <dgm:spPr/>
    </dgm:pt>
    <dgm:pt modelId="{C1DAFAD6-07DC-43D2-B7C5-9C0182463D1A}" type="pres">
      <dgm:prSet presAssocID="{09A2B5F8-B4C6-4C65-A4E8-D5D1BFEA36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3D7D31-473F-4699-BBD2-A7379285F351}" type="pres">
      <dgm:prSet presAssocID="{CA1A87EA-3EF6-4DD3-BD67-E6EFD2448A33}" presName="spacer" presStyleCnt="0"/>
      <dgm:spPr/>
    </dgm:pt>
    <dgm:pt modelId="{5F159301-2679-4C57-A95C-8BD324E6AFF0}" type="pres">
      <dgm:prSet presAssocID="{A01AD563-C04B-42EC-BDC2-F484480CBE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413B664-522E-459D-989F-95B27B5EBC5F}" type="presOf" srcId="{09A2B5F8-B4C6-4C65-A4E8-D5D1BFEA3673}" destId="{C1DAFAD6-07DC-43D2-B7C5-9C0182463D1A}" srcOrd="0" destOrd="0" presId="urn:microsoft.com/office/officeart/2005/8/layout/vList2"/>
    <dgm:cxn modelId="{89C7F16A-5847-46EA-9A26-1D55E6ADE78A}" srcId="{2FEF4B96-1DA4-4B66-B9AD-56D36550AF52}" destId="{09A2B5F8-B4C6-4C65-A4E8-D5D1BFEA3673}" srcOrd="1" destOrd="0" parTransId="{5D246DDE-820C-4121-9D42-A1ECAAE82AA1}" sibTransId="{CA1A87EA-3EF6-4DD3-BD67-E6EFD2448A33}"/>
    <dgm:cxn modelId="{6A9D388F-EC2D-4C98-A16C-747E0536DA6B}" type="presOf" srcId="{2FEF4B96-1DA4-4B66-B9AD-56D36550AF52}" destId="{44D6D9D4-41ED-403D-A861-7D0C500C8C33}" srcOrd="0" destOrd="0" presId="urn:microsoft.com/office/officeart/2005/8/layout/vList2"/>
    <dgm:cxn modelId="{6304199B-655C-431A-9B91-B7D9E02DC602}" type="presOf" srcId="{A01AD563-C04B-42EC-BDC2-F484480CBECE}" destId="{5F159301-2679-4C57-A95C-8BD324E6AFF0}" srcOrd="0" destOrd="0" presId="urn:microsoft.com/office/officeart/2005/8/layout/vList2"/>
    <dgm:cxn modelId="{F43EEAA0-5308-41F9-BF3D-C9DC78037F65}" srcId="{2FEF4B96-1DA4-4B66-B9AD-56D36550AF52}" destId="{ABCF0BD5-4725-4F0F-8A38-ABF9EE9D03F3}" srcOrd="0" destOrd="0" parTransId="{7688C58D-91F2-4F18-B93F-E67C2894DF58}" sibTransId="{6E2FFFE3-52AF-4227-90CE-B1731344E7B4}"/>
    <dgm:cxn modelId="{D31A2DB1-13F9-4FF3-BB1F-8F9055AEA8AB}" srcId="{2FEF4B96-1DA4-4B66-B9AD-56D36550AF52}" destId="{A01AD563-C04B-42EC-BDC2-F484480CBECE}" srcOrd="2" destOrd="0" parTransId="{547C6925-8AE8-462A-96B5-A090A251270F}" sibTransId="{F6D26B3F-6735-4CE3-840C-3228738BA0C7}"/>
    <dgm:cxn modelId="{2334D2CE-F0F6-4BD7-A334-DE0728CCF0F9}" type="presOf" srcId="{ABCF0BD5-4725-4F0F-8A38-ABF9EE9D03F3}" destId="{41362B17-7571-4BC1-B111-AFBA2DE8CC51}" srcOrd="0" destOrd="0" presId="urn:microsoft.com/office/officeart/2005/8/layout/vList2"/>
    <dgm:cxn modelId="{F9AE3C17-5359-462E-9061-3F899E62FA11}" type="presParOf" srcId="{44D6D9D4-41ED-403D-A861-7D0C500C8C33}" destId="{41362B17-7571-4BC1-B111-AFBA2DE8CC51}" srcOrd="0" destOrd="0" presId="urn:microsoft.com/office/officeart/2005/8/layout/vList2"/>
    <dgm:cxn modelId="{82AC49E0-A301-4355-8D91-C7F4587E9A9E}" type="presParOf" srcId="{44D6D9D4-41ED-403D-A861-7D0C500C8C33}" destId="{0AE42E21-ED46-46B6-8973-121B38C0DA82}" srcOrd="1" destOrd="0" presId="urn:microsoft.com/office/officeart/2005/8/layout/vList2"/>
    <dgm:cxn modelId="{3E5BCF50-8ECD-4B2C-986E-73B1CD04B3C4}" type="presParOf" srcId="{44D6D9D4-41ED-403D-A861-7D0C500C8C33}" destId="{C1DAFAD6-07DC-43D2-B7C5-9C0182463D1A}" srcOrd="2" destOrd="0" presId="urn:microsoft.com/office/officeart/2005/8/layout/vList2"/>
    <dgm:cxn modelId="{D0A56C88-B16E-48F0-9264-85438F7EDD24}" type="presParOf" srcId="{44D6D9D4-41ED-403D-A861-7D0C500C8C33}" destId="{263D7D31-473F-4699-BBD2-A7379285F351}" srcOrd="3" destOrd="0" presId="urn:microsoft.com/office/officeart/2005/8/layout/vList2"/>
    <dgm:cxn modelId="{586CCA5B-06FD-44ED-AB07-8C508F94E766}" type="presParOf" srcId="{44D6D9D4-41ED-403D-A861-7D0C500C8C33}" destId="{5F159301-2679-4C57-A95C-8BD324E6AF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B7C53-E7F3-49F2-81B3-6B0C8243C4E6}">
      <dsp:nvSpPr>
        <dsp:cNvPr id="0" name=""/>
        <dsp:cNvSpPr/>
      </dsp:nvSpPr>
      <dsp:spPr>
        <a:xfrm>
          <a:off x="0" y="23763"/>
          <a:ext cx="6798539" cy="466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Skill – how to write (analysis)</a:t>
          </a:r>
          <a:endParaRPr lang="en-US" sz="1900" kern="1200"/>
        </a:p>
      </dsp:txBody>
      <dsp:txXfrm>
        <a:off x="22789" y="46552"/>
        <a:ext cx="6752961" cy="421252"/>
      </dsp:txXfrm>
    </dsp:sp>
    <dsp:sp modelId="{AFA8E079-4FDE-4135-95ED-1A0EBDDFA8EB}">
      <dsp:nvSpPr>
        <dsp:cNvPr id="0" name=""/>
        <dsp:cNvSpPr/>
      </dsp:nvSpPr>
      <dsp:spPr>
        <a:xfrm>
          <a:off x="0" y="490593"/>
          <a:ext cx="6798539" cy="220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500" kern="1200" dirty="0"/>
            <a:t>How effectively – need to show how effective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500" kern="1200"/>
            <a:t>To what extent – need to show the degree of extent – no extent, low extent, medium extent, high extent, varied extent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500" kern="1200"/>
            <a:t>How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500" kern="1200"/>
            <a:t>Explain how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500" kern="1200"/>
            <a:t>Explore how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500" kern="1200" dirty="0"/>
            <a:t>Evaluate…requires you to make a judgement – usually you are evaluating how effectively the composer has used form, structure and language to convey an idea/s and purpose</a:t>
          </a:r>
          <a:endParaRPr lang="en-US" sz="1500" kern="1200" dirty="0"/>
        </a:p>
      </dsp:txBody>
      <dsp:txXfrm>
        <a:off x="0" y="490593"/>
        <a:ext cx="6798539" cy="2202480"/>
      </dsp:txXfrm>
    </dsp:sp>
    <dsp:sp modelId="{A09FBB50-2396-44D3-9DA7-669868526C5E}">
      <dsp:nvSpPr>
        <dsp:cNvPr id="0" name=""/>
        <dsp:cNvSpPr/>
      </dsp:nvSpPr>
      <dsp:spPr>
        <a:xfrm>
          <a:off x="0" y="2693073"/>
          <a:ext cx="6798539" cy="46683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Idea – what to write about – you are linking mostly to the idea</a:t>
          </a:r>
          <a:endParaRPr lang="en-US" sz="1900" kern="1200" dirty="0"/>
        </a:p>
      </dsp:txBody>
      <dsp:txXfrm>
        <a:off x="22789" y="2715862"/>
        <a:ext cx="6752961" cy="421252"/>
      </dsp:txXfrm>
    </dsp:sp>
    <dsp:sp modelId="{8A14BA1F-DC09-44A0-B74B-BBE00A106DB0}">
      <dsp:nvSpPr>
        <dsp:cNvPr id="0" name=""/>
        <dsp:cNvSpPr/>
      </dsp:nvSpPr>
      <dsp:spPr>
        <a:xfrm>
          <a:off x="0" y="3214623"/>
          <a:ext cx="6798539" cy="46683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Requirement – what to include – text/s you are studying</a:t>
          </a:r>
          <a:endParaRPr lang="en-US" sz="1900" kern="1200" dirty="0"/>
        </a:p>
      </dsp:txBody>
      <dsp:txXfrm>
        <a:off x="22789" y="3237412"/>
        <a:ext cx="6752961" cy="421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62B17-7571-4BC1-B111-AFBA2DE8CC51}">
      <dsp:nvSpPr>
        <dsp:cNvPr id="0" name=""/>
        <dsp:cNvSpPr/>
      </dsp:nvSpPr>
      <dsp:spPr>
        <a:xfrm>
          <a:off x="0" y="725359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/>
            <a:t>Introduction: 2 Explicit links – thesis statement (1) + idea sentences (1)</a:t>
          </a:r>
          <a:endParaRPr lang="en-US" sz="3200" kern="1200"/>
        </a:p>
      </dsp:txBody>
      <dsp:txXfrm>
        <a:off x="62141" y="787500"/>
        <a:ext cx="6542551" cy="1148678"/>
      </dsp:txXfrm>
    </dsp:sp>
    <dsp:sp modelId="{C1DAFAD6-07DC-43D2-B7C5-9C0182463D1A}">
      <dsp:nvSpPr>
        <dsp:cNvPr id="0" name=""/>
        <dsp:cNvSpPr/>
      </dsp:nvSpPr>
      <dsp:spPr>
        <a:xfrm>
          <a:off x="0" y="2090480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/>
            <a:t>Body: Idea sentence (1), QTE 1 (1), QTE 2 (1), QTE 3 (1), Link (1)</a:t>
          </a:r>
          <a:endParaRPr lang="en-US" sz="3200" kern="1200"/>
        </a:p>
      </dsp:txBody>
      <dsp:txXfrm>
        <a:off x="62141" y="2152621"/>
        <a:ext cx="6542551" cy="1148678"/>
      </dsp:txXfrm>
    </dsp:sp>
    <dsp:sp modelId="{5F159301-2679-4C57-A95C-8BD324E6AFF0}">
      <dsp:nvSpPr>
        <dsp:cNvPr id="0" name=""/>
        <dsp:cNvSpPr/>
      </dsp:nvSpPr>
      <dsp:spPr>
        <a:xfrm>
          <a:off x="0" y="3455600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/>
            <a:t>Conclusion: 1 explicit link</a:t>
          </a:r>
          <a:endParaRPr lang="en-US" sz="3200" kern="1200"/>
        </a:p>
      </dsp:txBody>
      <dsp:txXfrm>
        <a:off x="62141" y="3517741"/>
        <a:ext cx="6542551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A11F-7097-3542-E411-ED1FEC98E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A0BBA-2C72-A9C3-C1A5-B857C1C9C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0AF4A-CD97-688E-1ED3-CF7AAB57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BB06-5923-433B-85CC-F3387C621D78}" type="datetimeFigureOut">
              <a:rPr lang="en-AU" smtClean="0"/>
              <a:t>3/05/2026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DA711-A11A-2BD3-BB1C-83676C7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1140F-6515-42D6-8A83-4C89BBA9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42-B701-4829-B5E7-56FFA2622E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21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26A2-956B-E699-45AB-891B451D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3448A-700C-4C17-8EE0-6804428C2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3BB88-2C25-21B6-83DB-A555D0BE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BB06-5923-433B-85CC-F3387C621D78}" type="datetimeFigureOut">
              <a:rPr lang="en-AU" smtClean="0"/>
              <a:t>3/05/2026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9A7E8-B129-994F-0133-49CCE686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5F1D-3421-446C-DDC3-9BDCFCDB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42-B701-4829-B5E7-56FFA2622E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05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9057F-BB5B-505F-5C0D-26438D48A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61594-880F-5F24-61D2-5B5318A03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D026A-3C4E-6F8A-3A1C-D70B5479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BB06-5923-433B-85CC-F3387C621D78}" type="datetimeFigureOut">
              <a:rPr lang="en-AU" smtClean="0"/>
              <a:t>3/05/2026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73DDE-8878-2E5D-93C8-63372B06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C0E86-49AC-E138-D1AF-6D2C2DB9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42-B701-4829-B5E7-56FFA2622E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53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DDBF-AED1-99F9-A5D0-FBDDA369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64EED-1A52-6118-5C5A-34505D79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1AC77-FABF-A933-FC04-D0227C36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BB06-5923-433B-85CC-F3387C621D78}" type="datetimeFigureOut">
              <a:rPr lang="en-AU" smtClean="0"/>
              <a:t>3/05/2026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7212D-3CBA-3CCB-9073-239F02CB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C492D-875D-0B9D-1AEE-E1AB91FAA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42-B701-4829-B5E7-56FFA2622E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12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07CD-DC18-EA61-E64A-B4A35000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0EDC7-3FD9-B011-7E8D-3EE9FBD69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5AF56-896E-EBD1-BF82-BEE42249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BB06-5923-433B-85CC-F3387C621D78}" type="datetimeFigureOut">
              <a:rPr lang="en-AU" smtClean="0"/>
              <a:t>3/05/2026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F3E16-47E8-FD9F-AE1E-7CE320B1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1EBD9-ECAC-7759-A993-2092985B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42-B701-4829-B5E7-56FFA2622E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7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4CF3-EF84-72FD-FFCA-89DBCC70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6040-A988-7EB0-6971-DE92ADC8D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97B57-572E-9746-AF0D-ECCE07B0A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926E4-3F4B-31D4-9C49-817B391A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BB06-5923-433B-85CC-F3387C621D78}" type="datetimeFigureOut">
              <a:rPr lang="en-AU" smtClean="0"/>
              <a:t>3/05/2026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B8EA9-C3FE-A7DD-DD08-1FA0884F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ACFF7-D8CC-91F0-24EF-4DCB0256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42-B701-4829-B5E7-56FFA2622E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934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9183-0C1C-1E21-75F0-4765F500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1B2F3-E9E5-C069-A91F-5C4825E5C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E414E-D805-2052-3E51-67F381DD1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1F81E-4460-2A72-5E96-FFB27AD35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DC78F4-BEAC-5156-20E7-F3AB7FBF2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F8968-DABD-C8B5-FDAF-AEB19355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BB06-5923-433B-85CC-F3387C621D78}" type="datetimeFigureOut">
              <a:rPr lang="en-AU" smtClean="0"/>
              <a:t>3/05/2026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0ABE0-B2E2-E6FE-7143-216930DE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2E3CE-5615-3361-5156-A38888CB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42-B701-4829-B5E7-56FFA2622E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750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175C-E97A-F067-2451-1B6DFA91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91DCC-29A3-0110-DD31-EE6D349D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BB06-5923-433B-85CC-F3387C621D78}" type="datetimeFigureOut">
              <a:rPr lang="en-AU" smtClean="0"/>
              <a:t>3/05/2026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BF430-CAE7-EB7F-4DF1-AF6E71A8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2A2F8-A32C-FE62-3E97-1C721E56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42-B701-4829-B5E7-56FFA2622E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806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70380-DC47-906D-D2F5-D81AFADC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BB06-5923-433B-85CC-F3387C621D78}" type="datetimeFigureOut">
              <a:rPr lang="en-AU" smtClean="0"/>
              <a:t>3/05/2026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6682-9F53-5FFE-7823-54EE23BD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BAC8D-EE6F-95E5-E67C-6D85F2F7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42-B701-4829-B5E7-56FFA2622E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06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372F-596A-020C-3E65-6F3B92EF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0C29F-FE8E-4D83-6F85-763F4402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54B75-C6B9-55EF-C34F-68ED38CA8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82646-EAAA-AC59-B249-EAE86DA5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BB06-5923-433B-85CC-F3387C621D78}" type="datetimeFigureOut">
              <a:rPr lang="en-AU" smtClean="0"/>
              <a:t>3/05/2026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3BA20-98B0-E548-99E5-6006B385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EA7A2-8057-B868-A0A4-262BA69A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42-B701-4829-B5E7-56FFA2622E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771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378B-2A43-5FD0-35B9-11FF868A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47D02-1CA5-40D3-5AB3-2EC89F7B4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0DC58-44CE-5B1D-C80C-310EC4312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62F4E-10C8-A6BB-9BCD-D155DFBF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BB06-5923-433B-85CC-F3387C621D78}" type="datetimeFigureOut">
              <a:rPr lang="en-AU" smtClean="0"/>
              <a:t>3/05/2026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E7363-DDD0-E8DC-3694-E8C1BB86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70BF6-A52E-1D02-E583-67919BB3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142-B701-4829-B5E7-56FFA2622E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5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94902-F7E1-773F-936C-9F69C19A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609BD-70D9-C37E-CC83-BA5B4E3D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4E44-E0D8-1B89-9D23-2BBF620DF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ABB06-5923-433B-85CC-F3387C621D78}" type="datetimeFigureOut">
              <a:rPr lang="en-AU" smtClean="0"/>
              <a:t>3/05/2026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C6104-047D-ADC0-B8AB-8EA6BD746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56616-73D5-D521-F09F-859B96318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D59142-B701-4829-B5E7-56FFA2622E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3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Moving Gears">
            <a:extLst>
              <a:ext uri="{FF2B5EF4-FFF2-40B4-BE49-F238E27FC236}">
                <a16:creationId xmlns:a16="http://schemas.microsoft.com/office/drawing/2014/main" id="{DFD9FAC1-0E18-C321-5D80-739359D1B6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1" b="285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9075D-D653-4E15-100B-ABB6E1C5B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AU" sz="5200">
                <a:solidFill>
                  <a:srgbClr val="FFFFFF"/>
                </a:solidFill>
              </a:rPr>
              <a:t>Adaptation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8521B-06C2-803A-F904-20A651DBD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Addressing Unseen Questions</a:t>
            </a:r>
          </a:p>
        </p:txBody>
      </p:sp>
    </p:spTree>
    <p:extLst>
      <p:ext uri="{BB962C8B-B14F-4D97-AF65-F5344CB8AC3E}">
        <p14:creationId xmlns:p14="http://schemas.microsoft.com/office/powerpoint/2010/main" val="35505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E69F0-BE3C-8627-6EDD-7FFCC86F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AU" sz="4000"/>
              <a:t>1. Understanding the Question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5D365-8794-8F6C-0840-0D209C5C2B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05" r="30349" b="-1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6C9C22-97A4-F8A5-9CEA-0A5A8B208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03908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60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6F1E-07FE-AF44-4788-EB6425DB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How do you link to the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F369D-59C8-3E9C-CCCF-3A13C09166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Explicit link – this means to use the words from the question exactly the way they are presented in the question.</a:t>
            </a:r>
          </a:p>
          <a:p>
            <a:r>
              <a:rPr lang="en-AU" dirty="0"/>
              <a:t>Consistent link – 2:5:5:5:1 – this means TWO explicit links in the introduction, FIVE explicit links in each body paragraph, ONE explicit link in the conclusion.</a:t>
            </a:r>
          </a:p>
          <a:p>
            <a:r>
              <a:rPr lang="en-AU" dirty="0"/>
              <a:t>Comprehensive link – this means explaining how the quote and techniques address your thesis and ideas that answer the unseen question.</a:t>
            </a:r>
          </a:p>
          <a:p>
            <a:r>
              <a:rPr lang="en-AU" dirty="0"/>
              <a:t>Note: implicit links refer to indirect and subtle links to the questions, which can also, at times, be a valid link. </a:t>
            </a:r>
          </a:p>
        </p:txBody>
      </p:sp>
    </p:spTree>
    <p:extLst>
      <p:ext uri="{BB962C8B-B14F-4D97-AF65-F5344CB8AC3E}">
        <p14:creationId xmlns:p14="http://schemas.microsoft.com/office/powerpoint/2010/main" val="200726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E858A-7793-ED15-AA25-C932CB93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AU" sz="4000">
                <a:solidFill>
                  <a:srgbClr val="FFFFFF"/>
                </a:solidFill>
              </a:rPr>
              <a:t>3. Consistent link - 2:5:5:5:1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2F8944-A445-8B47-248A-DA607709B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46395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8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24248-5B37-E072-38F8-1C4B18D3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AU" sz="4800"/>
              <a:t>4. Where to link?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788D-6150-3A17-5E3E-17FD8B1DC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en-AU" sz="1500" dirty="0"/>
              <a:t>Most students link at the end of sentences, for instance: </a:t>
            </a:r>
          </a:p>
          <a:p>
            <a:pPr lvl="1"/>
            <a:r>
              <a:rPr lang="en-AU" sz="1500" dirty="0"/>
              <a:t>Question: How is the power of emotions depicted in Text 1?</a:t>
            </a:r>
          </a:p>
          <a:p>
            <a:pPr lvl="1"/>
            <a:r>
              <a:rPr lang="en-AU" sz="1500" dirty="0"/>
              <a:t>Ineffective link: Here, the metaphorical representation of a “red rose” to forever love illustrates the endurance of the human spirit and thus, </a:t>
            </a:r>
            <a:r>
              <a:rPr lang="en-AU" sz="1500" dirty="0">
                <a:highlight>
                  <a:srgbClr val="FFFF00"/>
                </a:highlight>
              </a:rPr>
              <a:t>reinforces the power of emotions. </a:t>
            </a:r>
          </a:p>
          <a:p>
            <a:pPr lvl="1"/>
            <a:r>
              <a:rPr lang="en-AU" sz="1500" dirty="0"/>
              <a:t>Effective link: Here, the metaphorical representation of a “red rose” to forever love demonstrates the </a:t>
            </a:r>
            <a:r>
              <a:rPr lang="en-AU" sz="1500" dirty="0">
                <a:highlight>
                  <a:srgbClr val="FFFF00"/>
                </a:highlight>
              </a:rPr>
              <a:t>power of the human emotion </a:t>
            </a:r>
            <a:r>
              <a:rPr lang="en-AU" sz="1500" dirty="0"/>
              <a:t>of love through its contribution to the endurance of the human spirit. </a:t>
            </a:r>
          </a:p>
          <a:p>
            <a:pPr lvl="1"/>
            <a:endParaRPr lang="en-AU" sz="1500" dirty="0"/>
          </a:p>
          <a:p>
            <a:pPr lvl="1"/>
            <a:r>
              <a:rPr lang="en-AU" sz="1500" dirty="0"/>
              <a:t>Always link from the beginning or middle of a sentence; not the end. </a:t>
            </a:r>
          </a:p>
          <a:p>
            <a:pPr lvl="1"/>
            <a:r>
              <a:rPr lang="en-AU" sz="1500" dirty="0"/>
              <a:t>The ineffective link is both explicit and consistent but not comprehensive. </a:t>
            </a:r>
          </a:p>
          <a:p>
            <a:pPr lvl="1"/>
            <a:r>
              <a:rPr lang="en-AU" sz="1500" dirty="0"/>
              <a:t>The effective link is explicit, consistent, and comprehensive. </a:t>
            </a:r>
          </a:p>
        </p:txBody>
      </p:sp>
    </p:spTree>
    <p:extLst>
      <p:ext uri="{BB962C8B-B14F-4D97-AF65-F5344CB8AC3E}">
        <p14:creationId xmlns:p14="http://schemas.microsoft.com/office/powerpoint/2010/main" val="74469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416</Words>
  <Application>Microsoft Office PowerPoint</Application>
  <PresentationFormat>Widescreen</PresentationFormat>
  <Paragraphs>30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Adaptation</vt:lpstr>
      <vt:lpstr>1. Understanding the Question</vt:lpstr>
      <vt:lpstr>2. How do you link to the question?</vt:lpstr>
      <vt:lpstr>3. Consistent link - 2:5:5:5:1</vt:lpstr>
      <vt:lpstr>4. Where to link?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Ali Sowaid</dc:creator>
  <cp:lastModifiedBy>Mr Ali Sowaid</cp:lastModifiedBy>
  <cp:revision>3</cp:revision>
  <dcterms:created xsi:type="dcterms:W3CDTF">2026-05-03T03:53:53Z</dcterms:created>
  <dcterms:modified xsi:type="dcterms:W3CDTF">2026-05-03T04:45:14Z</dcterms:modified>
</cp:coreProperties>
</file>