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7" r:id="rId3"/>
    <p:sldId id="269" r:id="rId4"/>
    <p:sldId id="270" r:id="rId5"/>
    <p:sldId id="271" r:id="rId6"/>
    <p:sldId id="266" r:id="rId7"/>
    <p:sldId id="272" r:id="rId8"/>
    <p:sldId id="273" r:id="rId9"/>
    <p:sldId id="274" r:id="rId10"/>
    <p:sldId id="275" r:id="rId11"/>
    <p:sldId id="276" r:id="rId12"/>
    <p:sldId id="277" r:id="rId13"/>
    <p:sldId id="278" r:id="rId14"/>
    <p:sldId id="280" r:id="rId15"/>
    <p:sldId id="282" r:id="rId16"/>
    <p:sldId id="281" r:id="rId17"/>
    <p:sldId id="283" r:id="rId18"/>
    <p:sldId id="279" r:id="rId19"/>
    <p:sldId id="284" r:id="rId20"/>
    <p:sldId id="285" r:id="rId21"/>
    <p:sldId id="28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1CEC58-509D-4165-AD33-B64C58998760}" type="doc">
      <dgm:prSet loTypeId="urn:microsoft.com/office/officeart/2005/8/layout/default" loCatId="list" qsTypeId="urn:microsoft.com/office/officeart/2005/8/quickstyle/simple2" qsCatId="simple" csTypeId="urn:microsoft.com/office/officeart/2005/8/colors/colorful1" csCatId="colorful"/>
      <dgm:spPr/>
      <dgm:t>
        <a:bodyPr/>
        <a:lstStyle/>
        <a:p>
          <a:endParaRPr lang="en-US"/>
        </a:p>
      </dgm:t>
    </dgm:pt>
    <dgm:pt modelId="{AA78E1F1-8B53-4A9C-B714-045BE82D10F1}">
      <dgm:prSet/>
      <dgm:spPr/>
      <dgm:t>
        <a:bodyPr/>
        <a:lstStyle/>
        <a:p>
          <a:r>
            <a:rPr lang="en-US" b="0" i="0"/>
            <a:t>Firstly</a:t>
          </a:r>
          <a:endParaRPr lang="en-US"/>
        </a:p>
      </dgm:t>
    </dgm:pt>
    <dgm:pt modelId="{51A79F50-484E-4D93-8079-52BFDDC8F24F}" type="parTrans" cxnId="{6E962EC4-69ED-428E-A518-6C15C56F2F28}">
      <dgm:prSet/>
      <dgm:spPr/>
      <dgm:t>
        <a:bodyPr/>
        <a:lstStyle/>
        <a:p>
          <a:endParaRPr lang="en-US"/>
        </a:p>
      </dgm:t>
    </dgm:pt>
    <dgm:pt modelId="{F66C53F2-B9E6-43A0-A31D-6D1DA25F9BA4}" type="sibTrans" cxnId="{6E962EC4-69ED-428E-A518-6C15C56F2F28}">
      <dgm:prSet/>
      <dgm:spPr/>
      <dgm:t>
        <a:bodyPr/>
        <a:lstStyle/>
        <a:p>
          <a:endParaRPr lang="en-US"/>
        </a:p>
      </dgm:t>
    </dgm:pt>
    <dgm:pt modelId="{78FD5FCF-D92A-4862-A241-FF99D4015D41}">
      <dgm:prSet/>
      <dgm:spPr/>
      <dgm:t>
        <a:bodyPr/>
        <a:lstStyle/>
        <a:p>
          <a:r>
            <a:rPr lang="en-US" b="0" i="0"/>
            <a:t>Secondly</a:t>
          </a:r>
          <a:endParaRPr lang="en-US"/>
        </a:p>
      </dgm:t>
    </dgm:pt>
    <dgm:pt modelId="{C74FE790-B1A2-4A64-8E21-6F0814B26670}" type="parTrans" cxnId="{D58B4F1A-D3B0-4347-AAB4-FF92744EC96D}">
      <dgm:prSet/>
      <dgm:spPr/>
      <dgm:t>
        <a:bodyPr/>
        <a:lstStyle/>
        <a:p>
          <a:endParaRPr lang="en-US"/>
        </a:p>
      </dgm:t>
    </dgm:pt>
    <dgm:pt modelId="{80D03BD7-0A27-41BD-9BAE-2F16AD230824}" type="sibTrans" cxnId="{D58B4F1A-D3B0-4347-AAB4-FF92744EC96D}">
      <dgm:prSet/>
      <dgm:spPr/>
      <dgm:t>
        <a:bodyPr/>
        <a:lstStyle/>
        <a:p>
          <a:endParaRPr lang="en-US"/>
        </a:p>
      </dgm:t>
    </dgm:pt>
    <dgm:pt modelId="{51ADAD44-018E-4D6A-9599-41181B650AB2}">
      <dgm:prSet/>
      <dgm:spPr/>
      <dgm:t>
        <a:bodyPr/>
        <a:lstStyle/>
        <a:p>
          <a:r>
            <a:rPr lang="en-US" b="0" i="0"/>
            <a:t>Thirdly</a:t>
          </a:r>
          <a:endParaRPr lang="en-US"/>
        </a:p>
      </dgm:t>
    </dgm:pt>
    <dgm:pt modelId="{B34391E7-C34D-4498-8D9A-4292556CFB87}" type="parTrans" cxnId="{DE1A4423-C580-4216-BE00-20D3106712C9}">
      <dgm:prSet/>
      <dgm:spPr/>
      <dgm:t>
        <a:bodyPr/>
        <a:lstStyle/>
        <a:p>
          <a:endParaRPr lang="en-US"/>
        </a:p>
      </dgm:t>
    </dgm:pt>
    <dgm:pt modelId="{85007865-45A7-4766-99C9-C7840069CE15}" type="sibTrans" cxnId="{DE1A4423-C580-4216-BE00-20D3106712C9}">
      <dgm:prSet/>
      <dgm:spPr/>
      <dgm:t>
        <a:bodyPr/>
        <a:lstStyle/>
        <a:p>
          <a:endParaRPr lang="en-US"/>
        </a:p>
      </dgm:t>
    </dgm:pt>
    <dgm:pt modelId="{30A370EE-417F-4BF8-8D77-4B2D180EC3F9}">
      <dgm:prSet/>
      <dgm:spPr/>
      <dgm:t>
        <a:bodyPr/>
        <a:lstStyle/>
        <a:p>
          <a:r>
            <a:rPr lang="en-US" b="0" i="0"/>
            <a:t>Afterward</a:t>
          </a:r>
          <a:endParaRPr lang="en-US"/>
        </a:p>
      </dgm:t>
    </dgm:pt>
    <dgm:pt modelId="{C1339FC1-D1F0-4758-977E-9EA847F2B846}" type="parTrans" cxnId="{167330ED-D3BE-41C0-B32C-EE17C963951F}">
      <dgm:prSet/>
      <dgm:spPr/>
      <dgm:t>
        <a:bodyPr/>
        <a:lstStyle/>
        <a:p>
          <a:endParaRPr lang="en-US"/>
        </a:p>
      </dgm:t>
    </dgm:pt>
    <dgm:pt modelId="{4E573F3C-6B3B-4253-9DC6-119267B8D0DE}" type="sibTrans" cxnId="{167330ED-D3BE-41C0-B32C-EE17C963951F}">
      <dgm:prSet/>
      <dgm:spPr/>
      <dgm:t>
        <a:bodyPr/>
        <a:lstStyle/>
        <a:p>
          <a:endParaRPr lang="en-US"/>
        </a:p>
      </dgm:t>
    </dgm:pt>
    <dgm:pt modelId="{45B32676-53B3-4129-B9C6-E6904AAB9D4C}">
      <dgm:prSet/>
      <dgm:spPr/>
      <dgm:t>
        <a:bodyPr/>
        <a:lstStyle/>
        <a:p>
          <a:r>
            <a:rPr lang="en-US" b="0" i="0"/>
            <a:t>Then</a:t>
          </a:r>
          <a:endParaRPr lang="en-US"/>
        </a:p>
      </dgm:t>
    </dgm:pt>
    <dgm:pt modelId="{F6603BC2-13BD-4B32-892A-3A774DFA25A1}" type="parTrans" cxnId="{F7C3D593-7B30-4B0E-919F-C4E57F5904DB}">
      <dgm:prSet/>
      <dgm:spPr/>
      <dgm:t>
        <a:bodyPr/>
        <a:lstStyle/>
        <a:p>
          <a:endParaRPr lang="en-US"/>
        </a:p>
      </dgm:t>
    </dgm:pt>
    <dgm:pt modelId="{EFEB5AB8-4D60-403E-A8AD-381D49FAF6B0}" type="sibTrans" cxnId="{F7C3D593-7B30-4B0E-919F-C4E57F5904DB}">
      <dgm:prSet/>
      <dgm:spPr/>
      <dgm:t>
        <a:bodyPr/>
        <a:lstStyle/>
        <a:p>
          <a:endParaRPr lang="en-US"/>
        </a:p>
      </dgm:t>
    </dgm:pt>
    <dgm:pt modelId="{E6633631-BA0B-4C28-8C1A-6EF76C0BE089}">
      <dgm:prSet/>
      <dgm:spPr/>
      <dgm:t>
        <a:bodyPr/>
        <a:lstStyle/>
        <a:p>
          <a:r>
            <a:rPr lang="en-US" b="0" i="0"/>
            <a:t>Later</a:t>
          </a:r>
          <a:endParaRPr lang="en-US"/>
        </a:p>
      </dgm:t>
    </dgm:pt>
    <dgm:pt modelId="{D4B3936B-EEAC-4271-AB30-D5CCB868171B}" type="parTrans" cxnId="{AE91A736-601F-4051-A190-28BE74055F26}">
      <dgm:prSet/>
      <dgm:spPr/>
      <dgm:t>
        <a:bodyPr/>
        <a:lstStyle/>
        <a:p>
          <a:endParaRPr lang="en-US"/>
        </a:p>
      </dgm:t>
    </dgm:pt>
    <dgm:pt modelId="{90A71E6E-E041-4D3D-AAAB-358464A6FE64}" type="sibTrans" cxnId="{AE91A736-601F-4051-A190-28BE74055F26}">
      <dgm:prSet/>
      <dgm:spPr/>
      <dgm:t>
        <a:bodyPr/>
        <a:lstStyle/>
        <a:p>
          <a:endParaRPr lang="en-US"/>
        </a:p>
      </dgm:t>
    </dgm:pt>
    <dgm:pt modelId="{72DCD839-040B-4022-A120-D2477813B6D4}">
      <dgm:prSet/>
      <dgm:spPr/>
      <dgm:t>
        <a:bodyPr/>
        <a:lstStyle/>
        <a:p>
          <a:r>
            <a:rPr lang="en-US" b="0" i="0"/>
            <a:t>Next</a:t>
          </a:r>
          <a:endParaRPr lang="en-US"/>
        </a:p>
      </dgm:t>
    </dgm:pt>
    <dgm:pt modelId="{E196B3C3-9AAC-4858-A2DD-86324AA862D1}" type="parTrans" cxnId="{E9283F3A-F3D9-4A2D-B33A-6D9856348AB6}">
      <dgm:prSet/>
      <dgm:spPr/>
      <dgm:t>
        <a:bodyPr/>
        <a:lstStyle/>
        <a:p>
          <a:endParaRPr lang="en-US"/>
        </a:p>
      </dgm:t>
    </dgm:pt>
    <dgm:pt modelId="{6636A776-14EE-49FE-B88F-DD15E7F0E622}" type="sibTrans" cxnId="{E9283F3A-F3D9-4A2D-B33A-6D9856348AB6}">
      <dgm:prSet/>
      <dgm:spPr/>
      <dgm:t>
        <a:bodyPr/>
        <a:lstStyle/>
        <a:p>
          <a:endParaRPr lang="en-US"/>
        </a:p>
      </dgm:t>
    </dgm:pt>
    <dgm:pt modelId="{D92B6AA0-985C-4B2E-AB31-1D78154FDE26}">
      <dgm:prSet/>
      <dgm:spPr/>
      <dgm:t>
        <a:bodyPr/>
        <a:lstStyle/>
        <a:p>
          <a:r>
            <a:rPr lang="en-US" b="0" i="0"/>
            <a:t>Before</a:t>
          </a:r>
          <a:endParaRPr lang="en-US"/>
        </a:p>
      </dgm:t>
    </dgm:pt>
    <dgm:pt modelId="{82BC7F69-2737-469C-BCD0-19E9D98C1CF7}" type="parTrans" cxnId="{82A16B08-26BC-412C-A0DC-36EFB55EAF7D}">
      <dgm:prSet/>
      <dgm:spPr/>
      <dgm:t>
        <a:bodyPr/>
        <a:lstStyle/>
        <a:p>
          <a:endParaRPr lang="en-US"/>
        </a:p>
      </dgm:t>
    </dgm:pt>
    <dgm:pt modelId="{9EEA2AE6-DF0D-4F02-BAF7-90C3DE1DD315}" type="sibTrans" cxnId="{82A16B08-26BC-412C-A0DC-36EFB55EAF7D}">
      <dgm:prSet/>
      <dgm:spPr/>
      <dgm:t>
        <a:bodyPr/>
        <a:lstStyle/>
        <a:p>
          <a:endParaRPr lang="en-US"/>
        </a:p>
      </dgm:t>
    </dgm:pt>
    <dgm:pt modelId="{D15ACD1A-E2BF-4F14-84E2-EF56F7EDAA43}">
      <dgm:prSet/>
      <dgm:spPr/>
      <dgm:t>
        <a:bodyPr/>
        <a:lstStyle/>
        <a:p>
          <a:r>
            <a:rPr lang="en-US" b="0" i="0"/>
            <a:t>Previously</a:t>
          </a:r>
          <a:endParaRPr lang="en-US"/>
        </a:p>
      </dgm:t>
    </dgm:pt>
    <dgm:pt modelId="{ADED25F8-53C7-40F0-AF23-B87B1E94F21B}" type="parTrans" cxnId="{E29A7F0D-D35F-41F1-A953-FF3856058EE6}">
      <dgm:prSet/>
      <dgm:spPr/>
      <dgm:t>
        <a:bodyPr/>
        <a:lstStyle/>
        <a:p>
          <a:endParaRPr lang="en-US"/>
        </a:p>
      </dgm:t>
    </dgm:pt>
    <dgm:pt modelId="{9EAEE35F-5B4D-44C6-9B09-7EF8048BF185}" type="sibTrans" cxnId="{E29A7F0D-D35F-41F1-A953-FF3856058EE6}">
      <dgm:prSet/>
      <dgm:spPr/>
      <dgm:t>
        <a:bodyPr/>
        <a:lstStyle/>
        <a:p>
          <a:endParaRPr lang="en-US"/>
        </a:p>
      </dgm:t>
    </dgm:pt>
    <dgm:pt modelId="{B658CA5D-177F-44ED-B929-1A3D94DE24E8}">
      <dgm:prSet/>
      <dgm:spPr/>
      <dgm:t>
        <a:bodyPr/>
        <a:lstStyle/>
        <a:p>
          <a:r>
            <a:rPr lang="en-US" b="0" i="0"/>
            <a:t>Subsequently</a:t>
          </a:r>
          <a:endParaRPr lang="en-US"/>
        </a:p>
      </dgm:t>
    </dgm:pt>
    <dgm:pt modelId="{61FB66FF-627B-4295-A4EF-F55570370529}" type="parTrans" cxnId="{073958CF-4C8C-416C-831C-4BA7A0AFA62F}">
      <dgm:prSet/>
      <dgm:spPr/>
      <dgm:t>
        <a:bodyPr/>
        <a:lstStyle/>
        <a:p>
          <a:endParaRPr lang="en-US"/>
        </a:p>
      </dgm:t>
    </dgm:pt>
    <dgm:pt modelId="{C293C84F-2E7F-445D-BEE2-6D4096098D91}" type="sibTrans" cxnId="{073958CF-4C8C-416C-831C-4BA7A0AFA62F}">
      <dgm:prSet/>
      <dgm:spPr/>
      <dgm:t>
        <a:bodyPr/>
        <a:lstStyle/>
        <a:p>
          <a:endParaRPr lang="en-US"/>
        </a:p>
      </dgm:t>
    </dgm:pt>
    <dgm:pt modelId="{B0AD19D4-7934-4C4E-BAB1-5B17454EF405}">
      <dgm:prSet/>
      <dgm:spPr/>
      <dgm:t>
        <a:bodyPr/>
        <a:lstStyle/>
        <a:p>
          <a:r>
            <a:rPr lang="en-US" b="0" i="0"/>
            <a:t>Finally</a:t>
          </a:r>
          <a:endParaRPr lang="en-US"/>
        </a:p>
      </dgm:t>
    </dgm:pt>
    <dgm:pt modelId="{68E7F5D6-0377-487B-A6DD-20AD62C4BC35}" type="parTrans" cxnId="{C4ADF5F0-2625-46D3-BEB7-FA8E460496D7}">
      <dgm:prSet/>
      <dgm:spPr/>
      <dgm:t>
        <a:bodyPr/>
        <a:lstStyle/>
        <a:p>
          <a:endParaRPr lang="en-US"/>
        </a:p>
      </dgm:t>
    </dgm:pt>
    <dgm:pt modelId="{6EFEE982-AB7B-4EC3-9DC0-DF7FFFB8CB30}" type="sibTrans" cxnId="{C4ADF5F0-2625-46D3-BEB7-FA8E460496D7}">
      <dgm:prSet/>
      <dgm:spPr/>
      <dgm:t>
        <a:bodyPr/>
        <a:lstStyle/>
        <a:p>
          <a:endParaRPr lang="en-US"/>
        </a:p>
      </dgm:t>
    </dgm:pt>
    <dgm:pt modelId="{48D3B7A7-E4D9-4E8D-AC5A-3DFF41969652}">
      <dgm:prSet/>
      <dgm:spPr/>
      <dgm:t>
        <a:bodyPr/>
        <a:lstStyle/>
        <a:p>
          <a:r>
            <a:rPr lang="en-US" b="0" i="0"/>
            <a:t>Soon after</a:t>
          </a:r>
          <a:endParaRPr lang="en-US"/>
        </a:p>
      </dgm:t>
    </dgm:pt>
    <dgm:pt modelId="{3A5162D3-2E41-4C79-8083-0ACE543E3EC4}" type="parTrans" cxnId="{7CD0DDF1-7842-4459-B6E7-12AA702A4A28}">
      <dgm:prSet/>
      <dgm:spPr/>
      <dgm:t>
        <a:bodyPr/>
        <a:lstStyle/>
        <a:p>
          <a:endParaRPr lang="en-US"/>
        </a:p>
      </dgm:t>
    </dgm:pt>
    <dgm:pt modelId="{C3048F20-E000-4370-8327-B3390283862C}" type="sibTrans" cxnId="{7CD0DDF1-7842-4459-B6E7-12AA702A4A28}">
      <dgm:prSet/>
      <dgm:spPr/>
      <dgm:t>
        <a:bodyPr/>
        <a:lstStyle/>
        <a:p>
          <a:endParaRPr lang="en-US"/>
        </a:p>
      </dgm:t>
    </dgm:pt>
    <dgm:pt modelId="{A5DD2657-538D-4EE3-B229-88AD5F13FFE1}">
      <dgm:prSet/>
      <dgm:spPr/>
      <dgm:t>
        <a:bodyPr/>
        <a:lstStyle/>
        <a:p>
          <a:r>
            <a:rPr lang="en-US" b="0" i="0"/>
            <a:t>Immediately</a:t>
          </a:r>
          <a:endParaRPr lang="en-US"/>
        </a:p>
      </dgm:t>
    </dgm:pt>
    <dgm:pt modelId="{CA157BC2-2D90-424E-AD81-422AD7CD89A8}" type="parTrans" cxnId="{9277B8B5-63BF-48A0-B3C6-07F738C9942E}">
      <dgm:prSet/>
      <dgm:spPr/>
      <dgm:t>
        <a:bodyPr/>
        <a:lstStyle/>
        <a:p>
          <a:endParaRPr lang="en-US"/>
        </a:p>
      </dgm:t>
    </dgm:pt>
    <dgm:pt modelId="{A5F6E602-1509-4481-A007-03BFAA038819}" type="sibTrans" cxnId="{9277B8B5-63BF-48A0-B3C6-07F738C9942E}">
      <dgm:prSet/>
      <dgm:spPr/>
      <dgm:t>
        <a:bodyPr/>
        <a:lstStyle/>
        <a:p>
          <a:endParaRPr lang="en-US"/>
        </a:p>
      </dgm:t>
    </dgm:pt>
    <dgm:pt modelId="{3A95BDE2-B5E3-47F2-87AC-6662AA9DAA48}">
      <dgm:prSet/>
      <dgm:spPr/>
      <dgm:t>
        <a:bodyPr/>
        <a:lstStyle/>
        <a:p>
          <a:r>
            <a:rPr lang="en-US" b="0" i="0"/>
            <a:t>Meanwhile</a:t>
          </a:r>
          <a:endParaRPr lang="en-US"/>
        </a:p>
      </dgm:t>
    </dgm:pt>
    <dgm:pt modelId="{F680B0D4-42A1-476F-A77A-60EA53471ABB}" type="parTrans" cxnId="{946A86BC-499F-4951-9AA1-D1DF78CFA5CA}">
      <dgm:prSet/>
      <dgm:spPr/>
      <dgm:t>
        <a:bodyPr/>
        <a:lstStyle/>
        <a:p>
          <a:endParaRPr lang="en-US"/>
        </a:p>
      </dgm:t>
    </dgm:pt>
    <dgm:pt modelId="{2EF940BC-4EB0-42CA-89C7-5D298E9BE35C}" type="sibTrans" cxnId="{946A86BC-499F-4951-9AA1-D1DF78CFA5CA}">
      <dgm:prSet/>
      <dgm:spPr/>
      <dgm:t>
        <a:bodyPr/>
        <a:lstStyle/>
        <a:p>
          <a:endParaRPr lang="en-US"/>
        </a:p>
      </dgm:t>
    </dgm:pt>
    <dgm:pt modelId="{6D20B21C-AC65-402A-85D2-DAE912FEBE0A}">
      <dgm:prSet/>
      <dgm:spPr/>
      <dgm:t>
        <a:bodyPr/>
        <a:lstStyle/>
        <a:p>
          <a:r>
            <a:rPr lang="en-US" b="0" i="0"/>
            <a:t>Simultaneously</a:t>
          </a:r>
          <a:endParaRPr lang="en-US"/>
        </a:p>
      </dgm:t>
    </dgm:pt>
    <dgm:pt modelId="{5A23132C-5079-4E33-8041-3A0DF1AD3F89}" type="parTrans" cxnId="{AFB58ED4-B85C-4F03-8DFB-552798219B4B}">
      <dgm:prSet/>
      <dgm:spPr/>
      <dgm:t>
        <a:bodyPr/>
        <a:lstStyle/>
        <a:p>
          <a:endParaRPr lang="en-US"/>
        </a:p>
      </dgm:t>
    </dgm:pt>
    <dgm:pt modelId="{A77AC415-7C4A-4E2C-BED2-7C86469C14C4}" type="sibTrans" cxnId="{AFB58ED4-B85C-4F03-8DFB-552798219B4B}">
      <dgm:prSet/>
      <dgm:spPr/>
      <dgm:t>
        <a:bodyPr/>
        <a:lstStyle/>
        <a:p>
          <a:endParaRPr lang="en-US"/>
        </a:p>
      </dgm:t>
    </dgm:pt>
    <dgm:pt modelId="{9A438433-7129-4DDC-AC20-1BF869041732}">
      <dgm:prSet/>
      <dgm:spPr/>
      <dgm:t>
        <a:bodyPr/>
        <a:lstStyle/>
        <a:p>
          <a:r>
            <a:rPr lang="en-US" b="0" i="0"/>
            <a:t>Consequently</a:t>
          </a:r>
          <a:endParaRPr lang="en-US"/>
        </a:p>
      </dgm:t>
    </dgm:pt>
    <dgm:pt modelId="{64E89D63-6987-4821-AA38-3BDABCE53ED1}" type="parTrans" cxnId="{CB3CD7A7-E238-435F-899D-CD3CE991393F}">
      <dgm:prSet/>
      <dgm:spPr/>
      <dgm:t>
        <a:bodyPr/>
        <a:lstStyle/>
        <a:p>
          <a:endParaRPr lang="en-US"/>
        </a:p>
      </dgm:t>
    </dgm:pt>
    <dgm:pt modelId="{7A994B57-1399-4738-9888-2EBC138634A3}" type="sibTrans" cxnId="{CB3CD7A7-E238-435F-899D-CD3CE991393F}">
      <dgm:prSet/>
      <dgm:spPr/>
      <dgm:t>
        <a:bodyPr/>
        <a:lstStyle/>
        <a:p>
          <a:endParaRPr lang="en-US"/>
        </a:p>
      </dgm:t>
    </dgm:pt>
    <dgm:pt modelId="{C3BF774D-9E24-4B4F-9979-1330B5D569FB}">
      <dgm:prSet/>
      <dgm:spPr/>
      <dgm:t>
        <a:bodyPr/>
        <a:lstStyle/>
        <a:p>
          <a:r>
            <a:rPr lang="en-US" b="0" i="0"/>
            <a:t>Following this</a:t>
          </a:r>
          <a:endParaRPr lang="en-US"/>
        </a:p>
      </dgm:t>
    </dgm:pt>
    <dgm:pt modelId="{1C9AF7B1-BB18-4ABF-918D-D73622F47733}" type="parTrans" cxnId="{D929253A-AC80-456E-A2AD-25625281BC05}">
      <dgm:prSet/>
      <dgm:spPr/>
      <dgm:t>
        <a:bodyPr/>
        <a:lstStyle/>
        <a:p>
          <a:endParaRPr lang="en-US"/>
        </a:p>
      </dgm:t>
    </dgm:pt>
    <dgm:pt modelId="{16E4191F-3EAD-4413-AD79-16E8CDEDF63C}" type="sibTrans" cxnId="{D929253A-AC80-456E-A2AD-25625281BC05}">
      <dgm:prSet/>
      <dgm:spPr/>
      <dgm:t>
        <a:bodyPr/>
        <a:lstStyle/>
        <a:p>
          <a:endParaRPr lang="en-US"/>
        </a:p>
      </dgm:t>
    </dgm:pt>
    <dgm:pt modelId="{89EB57E1-4852-4D94-AFFA-C6BA43CA3FFA}">
      <dgm:prSet/>
      <dgm:spPr/>
      <dgm:t>
        <a:bodyPr/>
        <a:lstStyle/>
        <a:p>
          <a:r>
            <a:rPr lang="en-US" b="0" i="0"/>
            <a:t>Earlier</a:t>
          </a:r>
          <a:endParaRPr lang="en-US"/>
        </a:p>
      </dgm:t>
    </dgm:pt>
    <dgm:pt modelId="{4A1B387C-7456-42AA-A4A8-010C9C5B0565}" type="parTrans" cxnId="{58A2DFA0-800F-4C86-9F22-1F79F033A8DA}">
      <dgm:prSet/>
      <dgm:spPr/>
      <dgm:t>
        <a:bodyPr/>
        <a:lstStyle/>
        <a:p>
          <a:endParaRPr lang="en-US"/>
        </a:p>
      </dgm:t>
    </dgm:pt>
    <dgm:pt modelId="{E9086856-FD79-4C7B-80A4-F9EF57D3B9D1}" type="sibTrans" cxnId="{58A2DFA0-800F-4C86-9F22-1F79F033A8DA}">
      <dgm:prSet/>
      <dgm:spPr/>
      <dgm:t>
        <a:bodyPr/>
        <a:lstStyle/>
        <a:p>
          <a:endParaRPr lang="en-US"/>
        </a:p>
      </dgm:t>
    </dgm:pt>
    <dgm:pt modelId="{D6A1AFA5-7066-4F46-9252-FA03EC173205}">
      <dgm:prSet/>
      <dgm:spPr/>
      <dgm:t>
        <a:bodyPr/>
        <a:lstStyle/>
        <a:p>
          <a:r>
            <a:rPr lang="en-US" b="0" i="0"/>
            <a:t>Later on</a:t>
          </a:r>
          <a:endParaRPr lang="en-US"/>
        </a:p>
      </dgm:t>
    </dgm:pt>
    <dgm:pt modelId="{4761446E-4809-456F-830A-CA70D0E4E490}" type="parTrans" cxnId="{B49CEA40-28A9-40C1-9701-D1708F02759E}">
      <dgm:prSet/>
      <dgm:spPr/>
      <dgm:t>
        <a:bodyPr/>
        <a:lstStyle/>
        <a:p>
          <a:endParaRPr lang="en-US"/>
        </a:p>
      </dgm:t>
    </dgm:pt>
    <dgm:pt modelId="{E36A4322-310D-4B24-9F8B-0AA3537ABA7B}" type="sibTrans" cxnId="{B49CEA40-28A9-40C1-9701-D1708F02759E}">
      <dgm:prSet/>
      <dgm:spPr/>
      <dgm:t>
        <a:bodyPr/>
        <a:lstStyle/>
        <a:p>
          <a:endParaRPr lang="en-US"/>
        </a:p>
      </dgm:t>
    </dgm:pt>
    <dgm:pt modelId="{4BD09E18-21D4-4E03-8D10-48D096C92550}">
      <dgm:prSet/>
      <dgm:spPr/>
      <dgm:t>
        <a:bodyPr/>
        <a:lstStyle/>
        <a:p>
          <a:r>
            <a:rPr lang="en-US" b="0" i="0"/>
            <a:t>During</a:t>
          </a:r>
          <a:endParaRPr lang="en-US"/>
        </a:p>
      </dgm:t>
    </dgm:pt>
    <dgm:pt modelId="{D36AE308-2B22-4CCA-A896-DB920823F587}" type="parTrans" cxnId="{61C24362-1559-479F-BCC8-0D2465DDAA9F}">
      <dgm:prSet/>
      <dgm:spPr/>
      <dgm:t>
        <a:bodyPr/>
        <a:lstStyle/>
        <a:p>
          <a:endParaRPr lang="en-US"/>
        </a:p>
      </dgm:t>
    </dgm:pt>
    <dgm:pt modelId="{4DA89CF4-9953-4EB0-A7DF-5157C1E48E88}" type="sibTrans" cxnId="{61C24362-1559-479F-BCC8-0D2465DDAA9F}">
      <dgm:prSet/>
      <dgm:spPr/>
      <dgm:t>
        <a:bodyPr/>
        <a:lstStyle/>
        <a:p>
          <a:endParaRPr lang="en-US"/>
        </a:p>
      </dgm:t>
    </dgm:pt>
    <dgm:pt modelId="{09FC3955-D7B8-413E-A5F1-A8BE0079FEDE}">
      <dgm:prSet/>
      <dgm:spPr/>
      <dgm:t>
        <a:bodyPr/>
        <a:lstStyle/>
        <a:p>
          <a:r>
            <a:rPr lang="en-US" b="0" i="0"/>
            <a:t>While</a:t>
          </a:r>
          <a:endParaRPr lang="en-US"/>
        </a:p>
      </dgm:t>
    </dgm:pt>
    <dgm:pt modelId="{F4E56B56-1938-42F7-AB9E-69E28FFC621A}" type="parTrans" cxnId="{929574A9-3920-40F6-BE44-044A594D52C2}">
      <dgm:prSet/>
      <dgm:spPr/>
      <dgm:t>
        <a:bodyPr/>
        <a:lstStyle/>
        <a:p>
          <a:endParaRPr lang="en-US"/>
        </a:p>
      </dgm:t>
    </dgm:pt>
    <dgm:pt modelId="{C8FFC106-5AC2-4BF1-BD22-E4DD298FD43E}" type="sibTrans" cxnId="{929574A9-3920-40F6-BE44-044A594D52C2}">
      <dgm:prSet/>
      <dgm:spPr/>
      <dgm:t>
        <a:bodyPr/>
        <a:lstStyle/>
        <a:p>
          <a:endParaRPr lang="en-US"/>
        </a:p>
      </dgm:t>
    </dgm:pt>
    <dgm:pt modelId="{79132CAA-B18D-49EB-8BC5-A3970C98945B}">
      <dgm:prSet/>
      <dgm:spPr/>
      <dgm:t>
        <a:bodyPr/>
        <a:lstStyle/>
        <a:p>
          <a:r>
            <a:rPr lang="en-US" b="0" i="0"/>
            <a:t>At the same time</a:t>
          </a:r>
          <a:endParaRPr lang="en-US"/>
        </a:p>
      </dgm:t>
    </dgm:pt>
    <dgm:pt modelId="{EE987227-CF3E-45D7-A5C2-F204BED9FD1C}" type="parTrans" cxnId="{AEDEDD2A-7D73-4EBC-847E-5A538AACFC68}">
      <dgm:prSet/>
      <dgm:spPr/>
      <dgm:t>
        <a:bodyPr/>
        <a:lstStyle/>
        <a:p>
          <a:endParaRPr lang="en-US"/>
        </a:p>
      </dgm:t>
    </dgm:pt>
    <dgm:pt modelId="{52D9E2E9-5EAE-4553-911F-1BF8086440EF}" type="sibTrans" cxnId="{AEDEDD2A-7D73-4EBC-847E-5A538AACFC68}">
      <dgm:prSet/>
      <dgm:spPr/>
      <dgm:t>
        <a:bodyPr/>
        <a:lstStyle/>
        <a:p>
          <a:endParaRPr lang="en-US"/>
        </a:p>
      </dgm:t>
    </dgm:pt>
    <dgm:pt modelId="{0E6D284D-3AF8-443F-9D8B-F7CD02C39562}">
      <dgm:prSet/>
      <dgm:spPr/>
      <dgm:t>
        <a:bodyPr/>
        <a:lstStyle/>
        <a:p>
          <a:r>
            <a:rPr lang="en-US" b="0" i="0"/>
            <a:t>In the meantime</a:t>
          </a:r>
          <a:endParaRPr lang="en-US"/>
        </a:p>
      </dgm:t>
    </dgm:pt>
    <dgm:pt modelId="{7BF0ECEF-4A11-45AB-B239-C5DB1B72A0B8}" type="parTrans" cxnId="{C1384370-54B7-4156-B8A3-DDCA177EB776}">
      <dgm:prSet/>
      <dgm:spPr/>
      <dgm:t>
        <a:bodyPr/>
        <a:lstStyle/>
        <a:p>
          <a:endParaRPr lang="en-US"/>
        </a:p>
      </dgm:t>
    </dgm:pt>
    <dgm:pt modelId="{54307D9E-C4E9-457C-B111-07FA4DDB3EDF}" type="sibTrans" cxnId="{C1384370-54B7-4156-B8A3-DDCA177EB776}">
      <dgm:prSet/>
      <dgm:spPr/>
      <dgm:t>
        <a:bodyPr/>
        <a:lstStyle/>
        <a:p>
          <a:endParaRPr lang="en-US"/>
        </a:p>
      </dgm:t>
    </dgm:pt>
    <dgm:pt modelId="{F4F3FFC6-047F-4F2F-8A8B-A771E0FB85E5}">
      <dgm:prSet/>
      <dgm:spPr/>
      <dgm:t>
        <a:bodyPr/>
        <a:lstStyle/>
        <a:p>
          <a:r>
            <a:rPr lang="en-US" b="0" i="0"/>
            <a:t>Momentarily</a:t>
          </a:r>
          <a:endParaRPr lang="en-US"/>
        </a:p>
      </dgm:t>
    </dgm:pt>
    <dgm:pt modelId="{6EED2B5E-0036-4D76-AE18-948B9F050F7E}" type="parTrans" cxnId="{C9CEE726-A9AA-488B-84B5-1F09E8BE3D0F}">
      <dgm:prSet/>
      <dgm:spPr/>
      <dgm:t>
        <a:bodyPr/>
        <a:lstStyle/>
        <a:p>
          <a:endParaRPr lang="en-US"/>
        </a:p>
      </dgm:t>
    </dgm:pt>
    <dgm:pt modelId="{7A101137-54E7-4A5A-89F6-A2FA7F492556}" type="sibTrans" cxnId="{C9CEE726-A9AA-488B-84B5-1F09E8BE3D0F}">
      <dgm:prSet/>
      <dgm:spPr/>
      <dgm:t>
        <a:bodyPr/>
        <a:lstStyle/>
        <a:p>
          <a:endParaRPr lang="en-US"/>
        </a:p>
      </dgm:t>
    </dgm:pt>
    <dgm:pt modelId="{0E8932E9-1B8A-4304-AD10-F2D8F9E8FD2A}">
      <dgm:prSet/>
      <dgm:spPr/>
      <dgm:t>
        <a:bodyPr/>
        <a:lstStyle/>
        <a:p>
          <a:r>
            <a:rPr lang="en-US" b="0" i="0"/>
            <a:t>Just then</a:t>
          </a:r>
          <a:endParaRPr lang="en-US"/>
        </a:p>
      </dgm:t>
    </dgm:pt>
    <dgm:pt modelId="{601CC67E-5EE0-4FCF-AC78-4A8B2CA5B0CC}" type="parTrans" cxnId="{490C635A-66F3-4FFE-9C06-C281DD58D0BA}">
      <dgm:prSet/>
      <dgm:spPr/>
      <dgm:t>
        <a:bodyPr/>
        <a:lstStyle/>
        <a:p>
          <a:endParaRPr lang="en-US"/>
        </a:p>
      </dgm:t>
    </dgm:pt>
    <dgm:pt modelId="{8A0E5161-B38D-48A0-803F-2CE6D38EA2C5}" type="sibTrans" cxnId="{490C635A-66F3-4FFE-9C06-C281DD58D0BA}">
      <dgm:prSet/>
      <dgm:spPr/>
      <dgm:t>
        <a:bodyPr/>
        <a:lstStyle/>
        <a:p>
          <a:endParaRPr lang="en-US"/>
        </a:p>
      </dgm:t>
    </dgm:pt>
    <dgm:pt modelId="{79E3C8E5-8921-4B9E-A3F3-7AAAD831F9DF}" type="pres">
      <dgm:prSet presAssocID="{7D1CEC58-509D-4165-AD33-B64C58998760}" presName="diagram" presStyleCnt="0">
        <dgm:presLayoutVars>
          <dgm:dir/>
          <dgm:resizeHandles val="exact"/>
        </dgm:presLayoutVars>
      </dgm:prSet>
      <dgm:spPr/>
    </dgm:pt>
    <dgm:pt modelId="{70F988F8-A80E-4C51-918A-119380BB67B2}" type="pres">
      <dgm:prSet presAssocID="{AA78E1F1-8B53-4A9C-B714-045BE82D10F1}" presName="node" presStyleLbl="node1" presStyleIdx="0" presStyleCnt="25">
        <dgm:presLayoutVars>
          <dgm:bulletEnabled val="1"/>
        </dgm:presLayoutVars>
      </dgm:prSet>
      <dgm:spPr/>
    </dgm:pt>
    <dgm:pt modelId="{9AB776B9-1B6D-4814-9E69-C538AF6EFFCF}" type="pres">
      <dgm:prSet presAssocID="{F66C53F2-B9E6-43A0-A31D-6D1DA25F9BA4}" presName="sibTrans" presStyleCnt="0"/>
      <dgm:spPr/>
    </dgm:pt>
    <dgm:pt modelId="{00853359-F6AF-4331-B26E-FA8611A51DF2}" type="pres">
      <dgm:prSet presAssocID="{78FD5FCF-D92A-4862-A241-FF99D4015D41}" presName="node" presStyleLbl="node1" presStyleIdx="1" presStyleCnt="25">
        <dgm:presLayoutVars>
          <dgm:bulletEnabled val="1"/>
        </dgm:presLayoutVars>
      </dgm:prSet>
      <dgm:spPr/>
    </dgm:pt>
    <dgm:pt modelId="{EC8FD802-AD79-4DF2-AE48-E59BF0ACC562}" type="pres">
      <dgm:prSet presAssocID="{80D03BD7-0A27-41BD-9BAE-2F16AD230824}" presName="sibTrans" presStyleCnt="0"/>
      <dgm:spPr/>
    </dgm:pt>
    <dgm:pt modelId="{D2934DEA-5539-4705-9D23-DAC800BABF3F}" type="pres">
      <dgm:prSet presAssocID="{51ADAD44-018E-4D6A-9599-41181B650AB2}" presName="node" presStyleLbl="node1" presStyleIdx="2" presStyleCnt="25">
        <dgm:presLayoutVars>
          <dgm:bulletEnabled val="1"/>
        </dgm:presLayoutVars>
      </dgm:prSet>
      <dgm:spPr/>
    </dgm:pt>
    <dgm:pt modelId="{DC717F7A-84C5-4BA9-B22F-FD07D84C93EB}" type="pres">
      <dgm:prSet presAssocID="{85007865-45A7-4766-99C9-C7840069CE15}" presName="sibTrans" presStyleCnt="0"/>
      <dgm:spPr/>
    </dgm:pt>
    <dgm:pt modelId="{87B6A0E4-4248-448E-BFE7-F02F2058CF17}" type="pres">
      <dgm:prSet presAssocID="{30A370EE-417F-4BF8-8D77-4B2D180EC3F9}" presName="node" presStyleLbl="node1" presStyleIdx="3" presStyleCnt="25">
        <dgm:presLayoutVars>
          <dgm:bulletEnabled val="1"/>
        </dgm:presLayoutVars>
      </dgm:prSet>
      <dgm:spPr/>
    </dgm:pt>
    <dgm:pt modelId="{3F698A4F-828E-44A8-B845-41BC81B6A88C}" type="pres">
      <dgm:prSet presAssocID="{4E573F3C-6B3B-4253-9DC6-119267B8D0DE}" presName="sibTrans" presStyleCnt="0"/>
      <dgm:spPr/>
    </dgm:pt>
    <dgm:pt modelId="{4FE4641E-2A18-4A10-B984-5927C811E57F}" type="pres">
      <dgm:prSet presAssocID="{45B32676-53B3-4129-B9C6-E6904AAB9D4C}" presName="node" presStyleLbl="node1" presStyleIdx="4" presStyleCnt="25">
        <dgm:presLayoutVars>
          <dgm:bulletEnabled val="1"/>
        </dgm:presLayoutVars>
      </dgm:prSet>
      <dgm:spPr/>
    </dgm:pt>
    <dgm:pt modelId="{0C8B6C9F-F041-43D5-BB2D-93EFAE1EB444}" type="pres">
      <dgm:prSet presAssocID="{EFEB5AB8-4D60-403E-A8AD-381D49FAF6B0}" presName="sibTrans" presStyleCnt="0"/>
      <dgm:spPr/>
    </dgm:pt>
    <dgm:pt modelId="{5C571065-A151-4289-9563-5114A3CA88EC}" type="pres">
      <dgm:prSet presAssocID="{E6633631-BA0B-4C28-8C1A-6EF76C0BE089}" presName="node" presStyleLbl="node1" presStyleIdx="5" presStyleCnt="25">
        <dgm:presLayoutVars>
          <dgm:bulletEnabled val="1"/>
        </dgm:presLayoutVars>
      </dgm:prSet>
      <dgm:spPr/>
    </dgm:pt>
    <dgm:pt modelId="{F70773AE-1C10-42FC-B9DB-E29F66B1F5A5}" type="pres">
      <dgm:prSet presAssocID="{90A71E6E-E041-4D3D-AAAB-358464A6FE64}" presName="sibTrans" presStyleCnt="0"/>
      <dgm:spPr/>
    </dgm:pt>
    <dgm:pt modelId="{FAF73196-B869-4D2C-AC37-ADBA22D3E7E1}" type="pres">
      <dgm:prSet presAssocID="{72DCD839-040B-4022-A120-D2477813B6D4}" presName="node" presStyleLbl="node1" presStyleIdx="6" presStyleCnt="25">
        <dgm:presLayoutVars>
          <dgm:bulletEnabled val="1"/>
        </dgm:presLayoutVars>
      </dgm:prSet>
      <dgm:spPr/>
    </dgm:pt>
    <dgm:pt modelId="{E5E77A3E-CDA6-429A-AA65-4DD0FFAD8DE4}" type="pres">
      <dgm:prSet presAssocID="{6636A776-14EE-49FE-B88F-DD15E7F0E622}" presName="sibTrans" presStyleCnt="0"/>
      <dgm:spPr/>
    </dgm:pt>
    <dgm:pt modelId="{5EC39787-18EB-462F-9054-25871A115C22}" type="pres">
      <dgm:prSet presAssocID="{D92B6AA0-985C-4B2E-AB31-1D78154FDE26}" presName="node" presStyleLbl="node1" presStyleIdx="7" presStyleCnt="25">
        <dgm:presLayoutVars>
          <dgm:bulletEnabled val="1"/>
        </dgm:presLayoutVars>
      </dgm:prSet>
      <dgm:spPr/>
    </dgm:pt>
    <dgm:pt modelId="{6BCC9488-395C-49CF-89F0-1DB4EA373132}" type="pres">
      <dgm:prSet presAssocID="{9EEA2AE6-DF0D-4F02-BAF7-90C3DE1DD315}" presName="sibTrans" presStyleCnt="0"/>
      <dgm:spPr/>
    </dgm:pt>
    <dgm:pt modelId="{75D0B981-C9BE-414A-9A08-BA8BC2F280CC}" type="pres">
      <dgm:prSet presAssocID="{D15ACD1A-E2BF-4F14-84E2-EF56F7EDAA43}" presName="node" presStyleLbl="node1" presStyleIdx="8" presStyleCnt="25">
        <dgm:presLayoutVars>
          <dgm:bulletEnabled val="1"/>
        </dgm:presLayoutVars>
      </dgm:prSet>
      <dgm:spPr/>
    </dgm:pt>
    <dgm:pt modelId="{B81424D9-7DD6-4E81-B590-0D74FBB0A80C}" type="pres">
      <dgm:prSet presAssocID="{9EAEE35F-5B4D-44C6-9B09-7EF8048BF185}" presName="sibTrans" presStyleCnt="0"/>
      <dgm:spPr/>
    </dgm:pt>
    <dgm:pt modelId="{5C4A9491-D09B-4DF7-A6EE-6BA31E8C4478}" type="pres">
      <dgm:prSet presAssocID="{B658CA5D-177F-44ED-B929-1A3D94DE24E8}" presName="node" presStyleLbl="node1" presStyleIdx="9" presStyleCnt="25">
        <dgm:presLayoutVars>
          <dgm:bulletEnabled val="1"/>
        </dgm:presLayoutVars>
      </dgm:prSet>
      <dgm:spPr/>
    </dgm:pt>
    <dgm:pt modelId="{8A90D3CC-2C6A-46B2-B113-09492E3C1561}" type="pres">
      <dgm:prSet presAssocID="{C293C84F-2E7F-445D-BEE2-6D4096098D91}" presName="sibTrans" presStyleCnt="0"/>
      <dgm:spPr/>
    </dgm:pt>
    <dgm:pt modelId="{AAD5DC21-6A66-4AC8-B598-E144027699BE}" type="pres">
      <dgm:prSet presAssocID="{B0AD19D4-7934-4C4E-BAB1-5B17454EF405}" presName="node" presStyleLbl="node1" presStyleIdx="10" presStyleCnt="25">
        <dgm:presLayoutVars>
          <dgm:bulletEnabled val="1"/>
        </dgm:presLayoutVars>
      </dgm:prSet>
      <dgm:spPr/>
    </dgm:pt>
    <dgm:pt modelId="{4100EE23-911E-41DA-80F5-046BE354BD13}" type="pres">
      <dgm:prSet presAssocID="{6EFEE982-AB7B-4EC3-9DC0-DF7FFFB8CB30}" presName="sibTrans" presStyleCnt="0"/>
      <dgm:spPr/>
    </dgm:pt>
    <dgm:pt modelId="{2DD4685B-19B3-40C6-B0BA-4CC59DC9B7A4}" type="pres">
      <dgm:prSet presAssocID="{48D3B7A7-E4D9-4E8D-AC5A-3DFF41969652}" presName="node" presStyleLbl="node1" presStyleIdx="11" presStyleCnt="25">
        <dgm:presLayoutVars>
          <dgm:bulletEnabled val="1"/>
        </dgm:presLayoutVars>
      </dgm:prSet>
      <dgm:spPr/>
    </dgm:pt>
    <dgm:pt modelId="{262036AF-5C6D-40DE-A49B-4996A1FC3939}" type="pres">
      <dgm:prSet presAssocID="{C3048F20-E000-4370-8327-B3390283862C}" presName="sibTrans" presStyleCnt="0"/>
      <dgm:spPr/>
    </dgm:pt>
    <dgm:pt modelId="{EBFE2855-0CE9-4B4E-AD67-B7D777A450EF}" type="pres">
      <dgm:prSet presAssocID="{A5DD2657-538D-4EE3-B229-88AD5F13FFE1}" presName="node" presStyleLbl="node1" presStyleIdx="12" presStyleCnt="25">
        <dgm:presLayoutVars>
          <dgm:bulletEnabled val="1"/>
        </dgm:presLayoutVars>
      </dgm:prSet>
      <dgm:spPr/>
    </dgm:pt>
    <dgm:pt modelId="{B2BA5E09-2D04-44C8-9786-43345D8BA13D}" type="pres">
      <dgm:prSet presAssocID="{A5F6E602-1509-4481-A007-03BFAA038819}" presName="sibTrans" presStyleCnt="0"/>
      <dgm:spPr/>
    </dgm:pt>
    <dgm:pt modelId="{F78D0826-F5AC-4620-B615-78CCD1D487D5}" type="pres">
      <dgm:prSet presAssocID="{3A95BDE2-B5E3-47F2-87AC-6662AA9DAA48}" presName="node" presStyleLbl="node1" presStyleIdx="13" presStyleCnt="25">
        <dgm:presLayoutVars>
          <dgm:bulletEnabled val="1"/>
        </dgm:presLayoutVars>
      </dgm:prSet>
      <dgm:spPr/>
    </dgm:pt>
    <dgm:pt modelId="{E3E25B97-9EE5-45E5-A757-D7A5629C9E6B}" type="pres">
      <dgm:prSet presAssocID="{2EF940BC-4EB0-42CA-89C7-5D298E9BE35C}" presName="sibTrans" presStyleCnt="0"/>
      <dgm:spPr/>
    </dgm:pt>
    <dgm:pt modelId="{5C8B1A36-0648-42D2-AE26-FFEBF14D5FDF}" type="pres">
      <dgm:prSet presAssocID="{6D20B21C-AC65-402A-85D2-DAE912FEBE0A}" presName="node" presStyleLbl="node1" presStyleIdx="14" presStyleCnt="25">
        <dgm:presLayoutVars>
          <dgm:bulletEnabled val="1"/>
        </dgm:presLayoutVars>
      </dgm:prSet>
      <dgm:spPr/>
    </dgm:pt>
    <dgm:pt modelId="{6261D5B0-C8DC-4DE4-9C0D-53CEE4E829AE}" type="pres">
      <dgm:prSet presAssocID="{A77AC415-7C4A-4E2C-BED2-7C86469C14C4}" presName="sibTrans" presStyleCnt="0"/>
      <dgm:spPr/>
    </dgm:pt>
    <dgm:pt modelId="{317C6F56-8ABA-4154-AB01-61C34B21B073}" type="pres">
      <dgm:prSet presAssocID="{9A438433-7129-4DDC-AC20-1BF869041732}" presName="node" presStyleLbl="node1" presStyleIdx="15" presStyleCnt="25">
        <dgm:presLayoutVars>
          <dgm:bulletEnabled val="1"/>
        </dgm:presLayoutVars>
      </dgm:prSet>
      <dgm:spPr/>
    </dgm:pt>
    <dgm:pt modelId="{F9992D8D-BF90-427D-A633-57FB2BA217B9}" type="pres">
      <dgm:prSet presAssocID="{7A994B57-1399-4738-9888-2EBC138634A3}" presName="sibTrans" presStyleCnt="0"/>
      <dgm:spPr/>
    </dgm:pt>
    <dgm:pt modelId="{8A6439FC-351A-4B86-8FF3-87A07235BCBE}" type="pres">
      <dgm:prSet presAssocID="{C3BF774D-9E24-4B4F-9979-1330B5D569FB}" presName="node" presStyleLbl="node1" presStyleIdx="16" presStyleCnt="25">
        <dgm:presLayoutVars>
          <dgm:bulletEnabled val="1"/>
        </dgm:presLayoutVars>
      </dgm:prSet>
      <dgm:spPr/>
    </dgm:pt>
    <dgm:pt modelId="{8CA27123-4F5E-47AB-A346-1AD42ECB3AD3}" type="pres">
      <dgm:prSet presAssocID="{16E4191F-3EAD-4413-AD79-16E8CDEDF63C}" presName="sibTrans" presStyleCnt="0"/>
      <dgm:spPr/>
    </dgm:pt>
    <dgm:pt modelId="{D977BDAA-0313-419A-8605-80B56338DAE0}" type="pres">
      <dgm:prSet presAssocID="{89EB57E1-4852-4D94-AFFA-C6BA43CA3FFA}" presName="node" presStyleLbl="node1" presStyleIdx="17" presStyleCnt="25">
        <dgm:presLayoutVars>
          <dgm:bulletEnabled val="1"/>
        </dgm:presLayoutVars>
      </dgm:prSet>
      <dgm:spPr/>
    </dgm:pt>
    <dgm:pt modelId="{54DCA00B-F876-4412-A2C1-B4E8B70BE9CC}" type="pres">
      <dgm:prSet presAssocID="{E9086856-FD79-4C7B-80A4-F9EF57D3B9D1}" presName="sibTrans" presStyleCnt="0"/>
      <dgm:spPr/>
    </dgm:pt>
    <dgm:pt modelId="{40A97127-2603-4D69-B1AC-E31DD8822230}" type="pres">
      <dgm:prSet presAssocID="{D6A1AFA5-7066-4F46-9252-FA03EC173205}" presName="node" presStyleLbl="node1" presStyleIdx="18" presStyleCnt="25">
        <dgm:presLayoutVars>
          <dgm:bulletEnabled val="1"/>
        </dgm:presLayoutVars>
      </dgm:prSet>
      <dgm:spPr/>
    </dgm:pt>
    <dgm:pt modelId="{823D3886-8EDD-4262-96B8-2940BB8471C2}" type="pres">
      <dgm:prSet presAssocID="{E36A4322-310D-4B24-9F8B-0AA3537ABA7B}" presName="sibTrans" presStyleCnt="0"/>
      <dgm:spPr/>
    </dgm:pt>
    <dgm:pt modelId="{5CBD2865-336F-44D8-90B3-D7FB362CEC47}" type="pres">
      <dgm:prSet presAssocID="{4BD09E18-21D4-4E03-8D10-48D096C92550}" presName="node" presStyleLbl="node1" presStyleIdx="19" presStyleCnt="25">
        <dgm:presLayoutVars>
          <dgm:bulletEnabled val="1"/>
        </dgm:presLayoutVars>
      </dgm:prSet>
      <dgm:spPr/>
    </dgm:pt>
    <dgm:pt modelId="{FFFD7E20-BA46-4EFF-8929-A852DF39EFDC}" type="pres">
      <dgm:prSet presAssocID="{4DA89CF4-9953-4EB0-A7DF-5157C1E48E88}" presName="sibTrans" presStyleCnt="0"/>
      <dgm:spPr/>
    </dgm:pt>
    <dgm:pt modelId="{CEE52BDC-5F2C-43B9-A99C-001EDA5874FA}" type="pres">
      <dgm:prSet presAssocID="{09FC3955-D7B8-413E-A5F1-A8BE0079FEDE}" presName="node" presStyleLbl="node1" presStyleIdx="20" presStyleCnt="25">
        <dgm:presLayoutVars>
          <dgm:bulletEnabled val="1"/>
        </dgm:presLayoutVars>
      </dgm:prSet>
      <dgm:spPr/>
    </dgm:pt>
    <dgm:pt modelId="{ECABE321-8D69-4DF5-AD91-CDB7A3AB792B}" type="pres">
      <dgm:prSet presAssocID="{C8FFC106-5AC2-4BF1-BD22-E4DD298FD43E}" presName="sibTrans" presStyleCnt="0"/>
      <dgm:spPr/>
    </dgm:pt>
    <dgm:pt modelId="{6995744B-2907-4117-A45D-11E2881C7416}" type="pres">
      <dgm:prSet presAssocID="{79132CAA-B18D-49EB-8BC5-A3970C98945B}" presName="node" presStyleLbl="node1" presStyleIdx="21" presStyleCnt="25">
        <dgm:presLayoutVars>
          <dgm:bulletEnabled val="1"/>
        </dgm:presLayoutVars>
      </dgm:prSet>
      <dgm:spPr/>
    </dgm:pt>
    <dgm:pt modelId="{ED365F3C-3933-4080-8CD2-2CE505BD0F80}" type="pres">
      <dgm:prSet presAssocID="{52D9E2E9-5EAE-4553-911F-1BF8086440EF}" presName="sibTrans" presStyleCnt="0"/>
      <dgm:spPr/>
    </dgm:pt>
    <dgm:pt modelId="{1B453644-BE63-413A-9944-FF33D4CECA34}" type="pres">
      <dgm:prSet presAssocID="{0E6D284D-3AF8-443F-9D8B-F7CD02C39562}" presName="node" presStyleLbl="node1" presStyleIdx="22" presStyleCnt="25">
        <dgm:presLayoutVars>
          <dgm:bulletEnabled val="1"/>
        </dgm:presLayoutVars>
      </dgm:prSet>
      <dgm:spPr/>
    </dgm:pt>
    <dgm:pt modelId="{96CAE042-BD02-4F7E-A996-EDDC73DDDDD4}" type="pres">
      <dgm:prSet presAssocID="{54307D9E-C4E9-457C-B111-07FA4DDB3EDF}" presName="sibTrans" presStyleCnt="0"/>
      <dgm:spPr/>
    </dgm:pt>
    <dgm:pt modelId="{4DDE5EC2-79DF-471F-A92B-6BDB05A2A590}" type="pres">
      <dgm:prSet presAssocID="{F4F3FFC6-047F-4F2F-8A8B-A771E0FB85E5}" presName="node" presStyleLbl="node1" presStyleIdx="23" presStyleCnt="25">
        <dgm:presLayoutVars>
          <dgm:bulletEnabled val="1"/>
        </dgm:presLayoutVars>
      </dgm:prSet>
      <dgm:spPr/>
    </dgm:pt>
    <dgm:pt modelId="{5BB76517-10F7-46BE-B53B-87C2624FEBFD}" type="pres">
      <dgm:prSet presAssocID="{7A101137-54E7-4A5A-89F6-A2FA7F492556}" presName="sibTrans" presStyleCnt="0"/>
      <dgm:spPr/>
    </dgm:pt>
    <dgm:pt modelId="{9292D25C-88F5-4C01-83CE-9217ADA3C514}" type="pres">
      <dgm:prSet presAssocID="{0E8932E9-1B8A-4304-AD10-F2D8F9E8FD2A}" presName="node" presStyleLbl="node1" presStyleIdx="24" presStyleCnt="25">
        <dgm:presLayoutVars>
          <dgm:bulletEnabled val="1"/>
        </dgm:presLayoutVars>
      </dgm:prSet>
      <dgm:spPr/>
    </dgm:pt>
  </dgm:ptLst>
  <dgm:cxnLst>
    <dgm:cxn modelId="{DDC8E900-6141-4B7F-9ACD-2ECE179984E0}" type="presOf" srcId="{30A370EE-417F-4BF8-8D77-4B2D180EC3F9}" destId="{87B6A0E4-4248-448E-BFE7-F02F2058CF17}" srcOrd="0" destOrd="0" presId="urn:microsoft.com/office/officeart/2005/8/layout/default"/>
    <dgm:cxn modelId="{82A16B08-26BC-412C-A0DC-36EFB55EAF7D}" srcId="{7D1CEC58-509D-4165-AD33-B64C58998760}" destId="{D92B6AA0-985C-4B2E-AB31-1D78154FDE26}" srcOrd="7" destOrd="0" parTransId="{82BC7F69-2737-469C-BCD0-19E9D98C1CF7}" sibTransId="{9EEA2AE6-DF0D-4F02-BAF7-90C3DE1DD315}"/>
    <dgm:cxn modelId="{E29A7F0D-D35F-41F1-A953-FF3856058EE6}" srcId="{7D1CEC58-509D-4165-AD33-B64C58998760}" destId="{D15ACD1A-E2BF-4F14-84E2-EF56F7EDAA43}" srcOrd="8" destOrd="0" parTransId="{ADED25F8-53C7-40F0-AF23-B87B1E94F21B}" sibTransId="{9EAEE35F-5B4D-44C6-9B09-7EF8048BF185}"/>
    <dgm:cxn modelId="{0951520E-45D7-47C7-911A-9DA86158C2B0}" type="presOf" srcId="{C3BF774D-9E24-4B4F-9979-1330B5D569FB}" destId="{8A6439FC-351A-4B86-8FF3-87A07235BCBE}" srcOrd="0" destOrd="0" presId="urn:microsoft.com/office/officeart/2005/8/layout/default"/>
    <dgm:cxn modelId="{76E66614-1FCE-44E0-BF5B-5641D1A9F0B5}" type="presOf" srcId="{B0AD19D4-7934-4C4E-BAB1-5B17454EF405}" destId="{AAD5DC21-6A66-4AC8-B598-E144027699BE}" srcOrd="0" destOrd="0" presId="urn:microsoft.com/office/officeart/2005/8/layout/default"/>
    <dgm:cxn modelId="{D58B4F1A-D3B0-4347-AAB4-FF92744EC96D}" srcId="{7D1CEC58-509D-4165-AD33-B64C58998760}" destId="{78FD5FCF-D92A-4862-A241-FF99D4015D41}" srcOrd="1" destOrd="0" parTransId="{C74FE790-B1A2-4A64-8E21-6F0814B26670}" sibTransId="{80D03BD7-0A27-41BD-9BAE-2F16AD230824}"/>
    <dgm:cxn modelId="{DE1A4423-C580-4216-BE00-20D3106712C9}" srcId="{7D1CEC58-509D-4165-AD33-B64C58998760}" destId="{51ADAD44-018E-4D6A-9599-41181B650AB2}" srcOrd="2" destOrd="0" parTransId="{B34391E7-C34D-4498-8D9A-4292556CFB87}" sibTransId="{85007865-45A7-4766-99C9-C7840069CE15}"/>
    <dgm:cxn modelId="{85C91024-604B-441F-97A1-67C16D7A94C6}" type="presOf" srcId="{51ADAD44-018E-4D6A-9599-41181B650AB2}" destId="{D2934DEA-5539-4705-9D23-DAC800BABF3F}" srcOrd="0" destOrd="0" presId="urn:microsoft.com/office/officeart/2005/8/layout/default"/>
    <dgm:cxn modelId="{C9CEE726-A9AA-488B-84B5-1F09E8BE3D0F}" srcId="{7D1CEC58-509D-4165-AD33-B64C58998760}" destId="{F4F3FFC6-047F-4F2F-8A8B-A771E0FB85E5}" srcOrd="23" destOrd="0" parTransId="{6EED2B5E-0036-4D76-AE18-948B9F050F7E}" sibTransId="{7A101137-54E7-4A5A-89F6-A2FA7F492556}"/>
    <dgm:cxn modelId="{AEDEDD2A-7D73-4EBC-847E-5A538AACFC68}" srcId="{7D1CEC58-509D-4165-AD33-B64C58998760}" destId="{79132CAA-B18D-49EB-8BC5-A3970C98945B}" srcOrd="21" destOrd="0" parTransId="{EE987227-CF3E-45D7-A5C2-F204BED9FD1C}" sibTransId="{52D9E2E9-5EAE-4553-911F-1BF8086440EF}"/>
    <dgm:cxn modelId="{AE91A736-601F-4051-A190-28BE74055F26}" srcId="{7D1CEC58-509D-4165-AD33-B64C58998760}" destId="{E6633631-BA0B-4C28-8C1A-6EF76C0BE089}" srcOrd="5" destOrd="0" parTransId="{D4B3936B-EEAC-4271-AB30-D5CCB868171B}" sibTransId="{90A71E6E-E041-4D3D-AAAB-358464A6FE64}"/>
    <dgm:cxn modelId="{D929253A-AC80-456E-A2AD-25625281BC05}" srcId="{7D1CEC58-509D-4165-AD33-B64C58998760}" destId="{C3BF774D-9E24-4B4F-9979-1330B5D569FB}" srcOrd="16" destOrd="0" parTransId="{1C9AF7B1-BB18-4ABF-918D-D73622F47733}" sibTransId="{16E4191F-3EAD-4413-AD79-16E8CDEDF63C}"/>
    <dgm:cxn modelId="{E9283F3A-F3D9-4A2D-B33A-6D9856348AB6}" srcId="{7D1CEC58-509D-4165-AD33-B64C58998760}" destId="{72DCD839-040B-4022-A120-D2477813B6D4}" srcOrd="6" destOrd="0" parTransId="{E196B3C3-9AAC-4858-A2DD-86324AA862D1}" sibTransId="{6636A776-14EE-49FE-B88F-DD15E7F0E622}"/>
    <dgm:cxn modelId="{044A6940-146A-478E-8644-BFBA1D58D6CF}" type="presOf" srcId="{45B32676-53B3-4129-B9C6-E6904AAB9D4C}" destId="{4FE4641E-2A18-4A10-B984-5927C811E57F}" srcOrd="0" destOrd="0" presId="urn:microsoft.com/office/officeart/2005/8/layout/default"/>
    <dgm:cxn modelId="{B49CEA40-28A9-40C1-9701-D1708F02759E}" srcId="{7D1CEC58-509D-4165-AD33-B64C58998760}" destId="{D6A1AFA5-7066-4F46-9252-FA03EC173205}" srcOrd="18" destOrd="0" parTransId="{4761446E-4809-456F-830A-CA70D0E4E490}" sibTransId="{E36A4322-310D-4B24-9F8B-0AA3537ABA7B}"/>
    <dgm:cxn modelId="{61C24362-1559-479F-BCC8-0D2465DDAA9F}" srcId="{7D1CEC58-509D-4165-AD33-B64C58998760}" destId="{4BD09E18-21D4-4E03-8D10-48D096C92550}" srcOrd="19" destOrd="0" parTransId="{D36AE308-2B22-4CCA-A896-DB920823F587}" sibTransId="{4DA89CF4-9953-4EB0-A7DF-5157C1E48E88}"/>
    <dgm:cxn modelId="{B5877B42-9799-4AAA-9D24-B2C58EDB3568}" type="presOf" srcId="{4BD09E18-21D4-4E03-8D10-48D096C92550}" destId="{5CBD2865-336F-44D8-90B3-D7FB362CEC47}" srcOrd="0" destOrd="0" presId="urn:microsoft.com/office/officeart/2005/8/layout/default"/>
    <dgm:cxn modelId="{4FF0D16F-AF5E-4701-ADC7-EA26136B93D7}" type="presOf" srcId="{A5DD2657-538D-4EE3-B229-88AD5F13FFE1}" destId="{EBFE2855-0CE9-4B4E-AD67-B7D777A450EF}" srcOrd="0" destOrd="0" presId="urn:microsoft.com/office/officeart/2005/8/layout/default"/>
    <dgm:cxn modelId="{C1384370-54B7-4156-B8A3-DDCA177EB776}" srcId="{7D1CEC58-509D-4165-AD33-B64C58998760}" destId="{0E6D284D-3AF8-443F-9D8B-F7CD02C39562}" srcOrd="22" destOrd="0" parTransId="{7BF0ECEF-4A11-45AB-B239-C5DB1B72A0B8}" sibTransId="{54307D9E-C4E9-457C-B111-07FA4DDB3EDF}"/>
    <dgm:cxn modelId="{FC1BED59-AA08-4AFC-B340-B2ADC39A60B5}" type="presOf" srcId="{78FD5FCF-D92A-4862-A241-FF99D4015D41}" destId="{00853359-F6AF-4331-B26E-FA8611A51DF2}" srcOrd="0" destOrd="0" presId="urn:microsoft.com/office/officeart/2005/8/layout/default"/>
    <dgm:cxn modelId="{490C635A-66F3-4FFE-9C06-C281DD58D0BA}" srcId="{7D1CEC58-509D-4165-AD33-B64C58998760}" destId="{0E8932E9-1B8A-4304-AD10-F2D8F9E8FD2A}" srcOrd="24" destOrd="0" parTransId="{601CC67E-5EE0-4FCF-AC78-4A8B2CA5B0CC}" sibTransId="{8A0E5161-B38D-48A0-803F-2CE6D38EA2C5}"/>
    <dgm:cxn modelId="{EDEAF27E-7B44-41F3-AC0A-011656CFC50D}" type="presOf" srcId="{79132CAA-B18D-49EB-8BC5-A3970C98945B}" destId="{6995744B-2907-4117-A45D-11E2881C7416}" srcOrd="0" destOrd="0" presId="urn:microsoft.com/office/officeart/2005/8/layout/default"/>
    <dgm:cxn modelId="{F7C3D593-7B30-4B0E-919F-C4E57F5904DB}" srcId="{7D1CEC58-509D-4165-AD33-B64C58998760}" destId="{45B32676-53B3-4129-B9C6-E6904AAB9D4C}" srcOrd="4" destOrd="0" parTransId="{F6603BC2-13BD-4B32-892A-3A774DFA25A1}" sibTransId="{EFEB5AB8-4D60-403E-A8AD-381D49FAF6B0}"/>
    <dgm:cxn modelId="{6EC2C195-B475-4FFD-9596-9CB17788D178}" type="presOf" srcId="{0E8932E9-1B8A-4304-AD10-F2D8F9E8FD2A}" destId="{9292D25C-88F5-4C01-83CE-9217ADA3C514}" srcOrd="0" destOrd="0" presId="urn:microsoft.com/office/officeart/2005/8/layout/default"/>
    <dgm:cxn modelId="{58A2DFA0-800F-4C86-9F22-1F79F033A8DA}" srcId="{7D1CEC58-509D-4165-AD33-B64C58998760}" destId="{89EB57E1-4852-4D94-AFFA-C6BA43CA3FFA}" srcOrd="17" destOrd="0" parTransId="{4A1B387C-7456-42AA-A4A8-010C9C5B0565}" sibTransId="{E9086856-FD79-4C7B-80A4-F9EF57D3B9D1}"/>
    <dgm:cxn modelId="{4B322DA4-E8C2-4C1D-9844-96427095DD46}" type="presOf" srcId="{B658CA5D-177F-44ED-B929-1A3D94DE24E8}" destId="{5C4A9491-D09B-4DF7-A6EE-6BA31E8C4478}" srcOrd="0" destOrd="0" presId="urn:microsoft.com/office/officeart/2005/8/layout/default"/>
    <dgm:cxn modelId="{449F90A7-363F-423A-8A8A-37C8A0EA3453}" type="presOf" srcId="{48D3B7A7-E4D9-4E8D-AC5A-3DFF41969652}" destId="{2DD4685B-19B3-40C6-B0BA-4CC59DC9B7A4}" srcOrd="0" destOrd="0" presId="urn:microsoft.com/office/officeart/2005/8/layout/default"/>
    <dgm:cxn modelId="{CB3CD7A7-E238-435F-899D-CD3CE991393F}" srcId="{7D1CEC58-509D-4165-AD33-B64C58998760}" destId="{9A438433-7129-4DDC-AC20-1BF869041732}" srcOrd="15" destOrd="0" parTransId="{64E89D63-6987-4821-AA38-3BDABCE53ED1}" sibTransId="{7A994B57-1399-4738-9888-2EBC138634A3}"/>
    <dgm:cxn modelId="{502380A8-597B-440F-9EF1-B1F9886D74C5}" type="presOf" srcId="{F4F3FFC6-047F-4F2F-8A8B-A771E0FB85E5}" destId="{4DDE5EC2-79DF-471F-A92B-6BDB05A2A590}" srcOrd="0" destOrd="0" presId="urn:microsoft.com/office/officeart/2005/8/layout/default"/>
    <dgm:cxn modelId="{929574A9-3920-40F6-BE44-044A594D52C2}" srcId="{7D1CEC58-509D-4165-AD33-B64C58998760}" destId="{09FC3955-D7B8-413E-A5F1-A8BE0079FEDE}" srcOrd="20" destOrd="0" parTransId="{F4E56B56-1938-42F7-AB9E-69E28FFC621A}" sibTransId="{C8FFC106-5AC2-4BF1-BD22-E4DD298FD43E}"/>
    <dgm:cxn modelId="{4C4D9CAF-CFEB-4976-84D3-31E99B30CD93}" type="presOf" srcId="{D6A1AFA5-7066-4F46-9252-FA03EC173205}" destId="{40A97127-2603-4D69-B1AC-E31DD8822230}" srcOrd="0" destOrd="0" presId="urn:microsoft.com/office/officeart/2005/8/layout/default"/>
    <dgm:cxn modelId="{92C32CB0-0CAC-456B-930E-BC700AEF1E21}" type="presOf" srcId="{72DCD839-040B-4022-A120-D2477813B6D4}" destId="{FAF73196-B869-4D2C-AC37-ADBA22D3E7E1}" srcOrd="0" destOrd="0" presId="urn:microsoft.com/office/officeart/2005/8/layout/default"/>
    <dgm:cxn modelId="{9277B8B5-63BF-48A0-B3C6-07F738C9942E}" srcId="{7D1CEC58-509D-4165-AD33-B64C58998760}" destId="{A5DD2657-538D-4EE3-B229-88AD5F13FFE1}" srcOrd="12" destOrd="0" parTransId="{CA157BC2-2D90-424E-AD81-422AD7CD89A8}" sibTransId="{A5F6E602-1509-4481-A007-03BFAA038819}"/>
    <dgm:cxn modelId="{946A86BC-499F-4951-9AA1-D1DF78CFA5CA}" srcId="{7D1CEC58-509D-4165-AD33-B64C58998760}" destId="{3A95BDE2-B5E3-47F2-87AC-6662AA9DAA48}" srcOrd="13" destOrd="0" parTransId="{F680B0D4-42A1-476F-A77A-60EA53471ABB}" sibTransId="{2EF940BC-4EB0-42CA-89C7-5D298E9BE35C}"/>
    <dgm:cxn modelId="{6E962EC4-69ED-428E-A518-6C15C56F2F28}" srcId="{7D1CEC58-509D-4165-AD33-B64C58998760}" destId="{AA78E1F1-8B53-4A9C-B714-045BE82D10F1}" srcOrd="0" destOrd="0" parTransId="{51A79F50-484E-4D93-8079-52BFDDC8F24F}" sibTransId="{F66C53F2-B9E6-43A0-A31D-6D1DA25F9BA4}"/>
    <dgm:cxn modelId="{31DA45C9-BC5E-4723-BF6A-8641666D5283}" type="presOf" srcId="{09FC3955-D7B8-413E-A5F1-A8BE0079FEDE}" destId="{CEE52BDC-5F2C-43B9-A99C-001EDA5874FA}" srcOrd="0" destOrd="0" presId="urn:microsoft.com/office/officeart/2005/8/layout/default"/>
    <dgm:cxn modelId="{22DC11CB-103C-47A2-B4EF-BD4633C1015C}" type="presOf" srcId="{9A438433-7129-4DDC-AC20-1BF869041732}" destId="{317C6F56-8ABA-4154-AB01-61C34B21B073}" srcOrd="0" destOrd="0" presId="urn:microsoft.com/office/officeart/2005/8/layout/default"/>
    <dgm:cxn modelId="{4D4916CC-03A2-467F-8A6F-6220F611AF70}" type="presOf" srcId="{7D1CEC58-509D-4165-AD33-B64C58998760}" destId="{79E3C8E5-8921-4B9E-A3F3-7AAAD831F9DF}" srcOrd="0" destOrd="0" presId="urn:microsoft.com/office/officeart/2005/8/layout/default"/>
    <dgm:cxn modelId="{A9D20BCD-3C55-425C-9F72-C42AF81454A0}" type="presOf" srcId="{89EB57E1-4852-4D94-AFFA-C6BA43CA3FFA}" destId="{D977BDAA-0313-419A-8605-80B56338DAE0}" srcOrd="0" destOrd="0" presId="urn:microsoft.com/office/officeart/2005/8/layout/default"/>
    <dgm:cxn modelId="{EF20ECCD-A127-4F8F-A148-731095C95283}" type="presOf" srcId="{D15ACD1A-E2BF-4F14-84E2-EF56F7EDAA43}" destId="{75D0B981-C9BE-414A-9A08-BA8BC2F280CC}" srcOrd="0" destOrd="0" presId="urn:microsoft.com/office/officeart/2005/8/layout/default"/>
    <dgm:cxn modelId="{073958CF-4C8C-416C-831C-4BA7A0AFA62F}" srcId="{7D1CEC58-509D-4165-AD33-B64C58998760}" destId="{B658CA5D-177F-44ED-B929-1A3D94DE24E8}" srcOrd="9" destOrd="0" parTransId="{61FB66FF-627B-4295-A4EF-F55570370529}" sibTransId="{C293C84F-2E7F-445D-BEE2-6D4096098D91}"/>
    <dgm:cxn modelId="{5A0057D1-466E-4329-BEDE-CFAC9B919D81}" type="presOf" srcId="{E6633631-BA0B-4C28-8C1A-6EF76C0BE089}" destId="{5C571065-A151-4289-9563-5114A3CA88EC}" srcOrd="0" destOrd="0" presId="urn:microsoft.com/office/officeart/2005/8/layout/default"/>
    <dgm:cxn modelId="{AFB58ED4-B85C-4F03-8DFB-552798219B4B}" srcId="{7D1CEC58-509D-4165-AD33-B64C58998760}" destId="{6D20B21C-AC65-402A-85D2-DAE912FEBE0A}" srcOrd="14" destOrd="0" parTransId="{5A23132C-5079-4E33-8041-3A0DF1AD3F89}" sibTransId="{A77AC415-7C4A-4E2C-BED2-7C86469C14C4}"/>
    <dgm:cxn modelId="{D2CF61E0-DEE7-41FF-B3C5-DD384B0063F6}" type="presOf" srcId="{AA78E1F1-8B53-4A9C-B714-045BE82D10F1}" destId="{70F988F8-A80E-4C51-918A-119380BB67B2}" srcOrd="0" destOrd="0" presId="urn:microsoft.com/office/officeart/2005/8/layout/default"/>
    <dgm:cxn modelId="{D42896E1-0C74-4B22-9CE8-D830F0E88899}" type="presOf" srcId="{0E6D284D-3AF8-443F-9D8B-F7CD02C39562}" destId="{1B453644-BE63-413A-9944-FF33D4CECA34}" srcOrd="0" destOrd="0" presId="urn:microsoft.com/office/officeart/2005/8/layout/default"/>
    <dgm:cxn modelId="{FF16DAEB-520E-4F76-93C2-D6FEC3F1BC7C}" type="presOf" srcId="{D92B6AA0-985C-4B2E-AB31-1D78154FDE26}" destId="{5EC39787-18EB-462F-9054-25871A115C22}" srcOrd="0" destOrd="0" presId="urn:microsoft.com/office/officeart/2005/8/layout/default"/>
    <dgm:cxn modelId="{167330ED-D3BE-41C0-B32C-EE17C963951F}" srcId="{7D1CEC58-509D-4165-AD33-B64C58998760}" destId="{30A370EE-417F-4BF8-8D77-4B2D180EC3F9}" srcOrd="3" destOrd="0" parTransId="{C1339FC1-D1F0-4758-977E-9EA847F2B846}" sibTransId="{4E573F3C-6B3B-4253-9DC6-119267B8D0DE}"/>
    <dgm:cxn modelId="{C4ADF5F0-2625-46D3-BEB7-FA8E460496D7}" srcId="{7D1CEC58-509D-4165-AD33-B64C58998760}" destId="{B0AD19D4-7934-4C4E-BAB1-5B17454EF405}" srcOrd="10" destOrd="0" parTransId="{68E7F5D6-0377-487B-A6DD-20AD62C4BC35}" sibTransId="{6EFEE982-AB7B-4EC3-9DC0-DF7FFFB8CB30}"/>
    <dgm:cxn modelId="{7CD0DDF1-7842-4459-B6E7-12AA702A4A28}" srcId="{7D1CEC58-509D-4165-AD33-B64C58998760}" destId="{48D3B7A7-E4D9-4E8D-AC5A-3DFF41969652}" srcOrd="11" destOrd="0" parTransId="{3A5162D3-2E41-4C79-8083-0ACE543E3EC4}" sibTransId="{C3048F20-E000-4370-8327-B3390283862C}"/>
    <dgm:cxn modelId="{F2A1ADF5-7F8D-49D6-95FD-731852CDCAE2}" type="presOf" srcId="{3A95BDE2-B5E3-47F2-87AC-6662AA9DAA48}" destId="{F78D0826-F5AC-4620-B615-78CCD1D487D5}" srcOrd="0" destOrd="0" presId="urn:microsoft.com/office/officeart/2005/8/layout/default"/>
    <dgm:cxn modelId="{4BCA5CFE-5221-4AE1-94BF-3E24A1D7F85C}" type="presOf" srcId="{6D20B21C-AC65-402A-85D2-DAE912FEBE0A}" destId="{5C8B1A36-0648-42D2-AE26-FFEBF14D5FDF}" srcOrd="0" destOrd="0" presId="urn:microsoft.com/office/officeart/2005/8/layout/default"/>
    <dgm:cxn modelId="{958A35E9-7E0D-4CC7-91FD-BA88A2293B18}" type="presParOf" srcId="{79E3C8E5-8921-4B9E-A3F3-7AAAD831F9DF}" destId="{70F988F8-A80E-4C51-918A-119380BB67B2}" srcOrd="0" destOrd="0" presId="urn:microsoft.com/office/officeart/2005/8/layout/default"/>
    <dgm:cxn modelId="{96C7DED6-C8BE-44DF-A230-20042C53A160}" type="presParOf" srcId="{79E3C8E5-8921-4B9E-A3F3-7AAAD831F9DF}" destId="{9AB776B9-1B6D-4814-9E69-C538AF6EFFCF}" srcOrd="1" destOrd="0" presId="urn:microsoft.com/office/officeart/2005/8/layout/default"/>
    <dgm:cxn modelId="{84A87262-68D8-42E9-8D57-A5E21D7C9FC4}" type="presParOf" srcId="{79E3C8E5-8921-4B9E-A3F3-7AAAD831F9DF}" destId="{00853359-F6AF-4331-B26E-FA8611A51DF2}" srcOrd="2" destOrd="0" presId="urn:microsoft.com/office/officeart/2005/8/layout/default"/>
    <dgm:cxn modelId="{1A7CD343-1DE8-45E8-8851-526461DE0FFC}" type="presParOf" srcId="{79E3C8E5-8921-4B9E-A3F3-7AAAD831F9DF}" destId="{EC8FD802-AD79-4DF2-AE48-E59BF0ACC562}" srcOrd="3" destOrd="0" presId="urn:microsoft.com/office/officeart/2005/8/layout/default"/>
    <dgm:cxn modelId="{9B34C1EB-BA6F-4D78-A395-5AAF0631D221}" type="presParOf" srcId="{79E3C8E5-8921-4B9E-A3F3-7AAAD831F9DF}" destId="{D2934DEA-5539-4705-9D23-DAC800BABF3F}" srcOrd="4" destOrd="0" presId="urn:microsoft.com/office/officeart/2005/8/layout/default"/>
    <dgm:cxn modelId="{EFAD92A9-B3BE-4648-93D9-D72369D9B3A0}" type="presParOf" srcId="{79E3C8E5-8921-4B9E-A3F3-7AAAD831F9DF}" destId="{DC717F7A-84C5-4BA9-B22F-FD07D84C93EB}" srcOrd="5" destOrd="0" presId="urn:microsoft.com/office/officeart/2005/8/layout/default"/>
    <dgm:cxn modelId="{8DDAD862-08EA-42C7-A06E-19FC60900425}" type="presParOf" srcId="{79E3C8E5-8921-4B9E-A3F3-7AAAD831F9DF}" destId="{87B6A0E4-4248-448E-BFE7-F02F2058CF17}" srcOrd="6" destOrd="0" presId="urn:microsoft.com/office/officeart/2005/8/layout/default"/>
    <dgm:cxn modelId="{58D02EC3-0143-4A86-AD7C-9DA9C1EFF16B}" type="presParOf" srcId="{79E3C8E5-8921-4B9E-A3F3-7AAAD831F9DF}" destId="{3F698A4F-828E-44A8-B845-41BC81B6A88C}" srcOrd="7" destOrd="0" presId="urn:microsoft.com/office/officeart/2005/8/layout/default"/>
    <dgm:cxn modelId="{2E346378-7338-4147-BFE0-8F0597C9EF9B}" type="presParOf" srcId="{79E3C8E5-8921-4B9E-A3F3-7AAAD831F9DF}" destId="{4FE4641E-2A18-4A10-B984-5927C811E57F}" srcOrd="8" destOrd="0" presId="urn:microsoft.com/office/officeart/2005/8/layout/default"/>
    <dgm:cxn modelId="{7BB3C0FC-8270-4F57-B1EE-42247347E723}" type="presParOf" srcId="{79E3C8E5-8921-4B9E-A3F3-7AAAD831F9DF}" destId="{0C8B6C9F-F041-43D5-BB2D-93EFAE1EB444}" srcOrd="9" destOrd="0" presId="urn:microsoft.com/office/officeart/2005/8/layout/default"/>
    <dgm:cxn modelId="{47F829E0-1C56-40CE-B1B2-DD095C36AE69}" type="presParOf" srcId="{79E3C8E5-8921-4B9E-A3F3-7AAAD831F9DF}" destId="{5C571065-A151-4289-9563-5114A3CA88EC}" srcOrd="10" destOrd="0" presId="urn:microsoft.com/office/officeart/2005/8/layout/default"/>
    <dgm:cxn modelId="{CBBA8270-33EA-46A9-B451-A05EB29ECB52}" type="presParOf" srcId="{79E3C8E5-8921-4B9E-A3F3-7AAAD831F9DF}" destId="{F70773AE-1C10-42FC-B9DB-E29F66B1F5A5}" srcOrd="11" destOrd="0" presId="urn:microsoft.com/office/officeart/2005/8/layout/default"/>
    <dgm:cxn modelId="{D1357C81-17AA-42CC-B137-137EB7A54984}" type="presParOf" srcId="{79E3C8E5-8921-4B9E-A3F3-7AAAD831F9DF}" destId="{FAF73196-B869-4D2C-AC37-ADBA22D3E7E1}" srcOrd="12" destOrd="0" presId="urn:microsoft.com/office/officeart/2005/8/layout/default"/>
    <dgm:cxn modelId="{72348588-8759-45A1-A016-2DD6BE3045FF}" type="presParOf" srcId="{79E3C8E5-8921-4B9E-A3F3-7AAAD831F9DF}" destId="{E5E77A3E-CDA6-429A-AA65-4DD0FFAD8DE4}" srcOrd="13" destOrd="0" presId="urn:microsoft.com/office/officeart/2005/8/layout/default"/>
    <dgm:cxn modelId="{2175A5D7-3141-44DD-8BCF-B0D6760BC3F9}" type="presParOf" srcId="{79E3C8E5-8921-4B9E-A3F3-7AAAD831F9DF}" destId="{5EC39787-18EB-462F-9054-25871A115C22}" srcOrd="14" destOrd="0" presId="urn:microsoft.com/office/officeart/2005/8/layout/default"/>
    <dgm:cxn modelId="{44055F08-17EC-40B6-809D-F22D91632070}" type="presParOf" srcId="{79E3C8E5-8921-4B9E-A3F3-7AAAD831F9DF}" destId="{6BCC9488-395C-49CF-89F0-1DB4EA373132}" srcOrd="15" destOrd="0" presId="urn:microsoft.com/office/officeart/2005/8/layout/default"/>
    <dgm:cxn modelId="{62530420-3D6B-427E-AD0E-78E1E3E6936A}" type="presParOf" srcId="{79E3C8E5-8921-4B9E-A3F3-7AAAD831F9DF}" destId="{75D0B981-C9BE-414A-9A08-BA8BC2F280CC}" srcOrd="16" destOrd="0" presId="urn:microsoft.com/office/officeart/2005/8/layout/default"/>
    <dgm:cxn modelId="{2B0A9379-346D-4300-8557-8DDEF01F7275}" type="presParOf" srcId="{79E3C8E5-8921-4B9E-A3F3-7AAAD831F9DF}" destId="{B81424D9-7DD6-4E81-B590-0D74FBB0A80C}" srcOrd="17" destOrd="0" presId="urn:microsoft.com/office/officeart/2005/8/layout/default"/>
    <dgm:cxn modelId="{814C196E-1DC5-4EF5-9E2D-1A3F89BEC587}" type="presParOf" srcId="{79E3C8E5-8921-4B9E-A3F3-7AAAD831F9DF}" destId="{5C4A9491-D09B-4DF7-A6EE-6BA31E8C4478}" srcOrd="18" destOrd="0" presId="urn:microsoft.com/office/officeart/2005/8/layout/default"/>
    <dgm:cxn modelId="{8DC2DD77-AE18-4E74-A417-A1ABA3DA6862}" type="presParOf" srcId="{79E3C8E5-8921-4B9E-A3F3-7AAAD831F9DF}" destId="{8A90D3CC-2C6A-46B2-B113-09492E3C1561}" srcOrd="19" destOrd="0" presId="urn:microsoft.com/office/officeart/2005/8/layout/default"/>
    <dgm:cxn modelId="{EA32E8BF-16E7-470A-B4FD-58ED9DF71999}" type="presParOf" srcId="{79E3C8E5-8921-4B9E-A3F3-7AAAD831F9DF}" destId="{AAD5DC21-6A66-4AC8-B598-E144027699BE}" srcOrd="20" destOrd="0" presId="urn:microsoft.com/office/officeart/2005/8/layout/default"/>
    <dgm:cxn modelId="{8E5109F4-C3ED-42E6-BF12-CE4BB8B7F861}" type="presParOf" srcId="{79E3C8E5-8921-4B9E-A3F3-7AAAD831F9DF}" destId="{4100EE23-911E-41DA-80F5-046BE354BD13}" srcOrd="21" destOrd="0" presId="urn:microsoft.com/office/officeart/2005/8/layout/default"/>
    <dgm:cxn modelId="{347F93C3-7E2C-4D19-8CB1-B9433ACD754C}" type="presParOf" srcId="{79E3C8E5-8921-4B9E-A3F3-7AAAD831F9DF}" destId="{2DD4685B-19B3-40C6-B0BA-4CC59DC9B7A4}" srcOrd="22" destOrd="0" presId="urn:microsoft.com/office/officeart/2005/8/layout/default"/>
    <dgm:cxn modelId="{C606F6BD-C2FA-4D44-B2F3-3073B706A6EA}" type="presParOf" srcId="{79E3C8E5-8921-4B9E-A3F3-7AAAD831F9DF}" destId="{262036AF-5C6D-40DE-A49B-4996A1FC3939}" srcOrd="23" destOrd="0" presId="urn:microsoft.com/office/officeart/2005/8/layout/default"/>
    <dgm:cxn modelId="{261D89CD-6DD1-4783-9139-077FFB478C22}" type="presParOf" srcId="{79E3C8E5-8921-4B9E-A3F3-7AAAD831F9DF}" destId="{EBFE2855-0CE9-4B4E-AD67-B7D777A450EF}" srcOrd="24" destOrd="0" presId="urn:microsoft.com/office/officeart/2005/8/layout/default"/>
    <dgm:cxn modelId="{AF0CBBC4-A5E8-4DE6-A17C-4548CB5A7015}" type="presParOf" srcId="{79E3C8E5-8921-4B9E-A3F3-7AAAD831F9DF}" destId="{B2BA5E09-2D04-44C8-9786-43345D8BA13D}" srcOrd="25" destOrd="0" presId="urn:microsoft.com/office/officeart/2005/8/layout/default"/>
    <dgm:cxn modelId="{3C08B06A-E864-4569-A0B4-50A2345F5B83}" type="presParOf" srcId="{79E3C8E5-8921-4B9E-A3F3-7AAAD831F9DF}" destId="{F78D0826-F5AC-4620-B615-78CCD1D487D5}" srcOrd="26" destOrd="0" presId="urn:microsoft.com/office/officeart/2005/8/layout/default"/>
    <dgm:cxn modelId="{F73CA3AF-C859-43E2-A80E-E27C6EB53CD8}" type="presParOf" srcId="{79E3C8E5-8921-4B9E-A3F3-7AAAD831F9DF}" destId="{E3E25B97-9EE5-45E5-A757-D7A5629C9E6B}" srcOrd="27" destOrd="0" presId="urn:microsoft.com/office/officeart/2005/8/layout/default"/>
    <dgm:cxn modelId="{574ED038-3F82-49A4-8FDF-0AF4304926D4}" type="presParOf" srcId="{79E3C8E5-8921-4B9E-A3F3-7AAAD831F9DF}" destId="{5C8B1A36-0648-42D2-AE26-FFEBF14D5FDF}" srcOrd="28" destOrd="0" presId="urn:microsoft.com/office/officeart/2005/8/layout/default"/>
    <dgm:cxn modelId="{0148F9FE-5BBC-4543-9AD0-6126CA2AF80B}" type="presParOf" srcId="{79E3C8E5-8921-4B9E-A3F3-7AAAD831F9DF}" destId="{6261D5B0-C8DC-4DE4-9C0D-53CEE4E829AE}" srcOrd="29" destOrd="0" presId="urn:microsoft.com/office/officeart/2005/8/layout/default"/>
    <dgm:cxn modelId="{F2313A19-E56C-41F3-AFD8-F30C2319EA78}" type="presParOf" srcId="{79E3C8E5-8921-4B9E-A3F3-7AAAD831F9DF}" destId="{317C6F56-8ABA-4154-AB01-61C34B21B073}" srcOrd="30" destOrd="0" presId="urn:microsoft.com/office/officeart/2005/8/layout/default"/>
    <dgm:cxn modelId="{044A19C6-1156-41B8-955B-6BFC66D8109A}" type="presParOf" srcId="{79E3C8E5-8921-4B9E-A3F3-7AAAD831F9DF}" destId="{F9992D8D-BF90-427D-A633-57FB2BA217B9}" srcOrd="31" destOrd="0" presId="urn:microsoft.com/office/officeart/2005/8/layout/default"/>
    <dgm:cxn modelId="{1C97A4DD-8305-4A52-ABC3-401C3B6975CD}" type="presParOf" srcId="{79E3C8E5-8921-4B9E-A3F3-7AAAD831F9DF}" destId="{8A6439FC-351A-4B86-8FF3-87A07235BCBE}" srcOrd="32" destOrd="0" presId="urn:microsoft.com/office/officeart/2005/8/layout/default"/>
    <dgm:cxn modelId="{7B3A63C1-09AB-4937-A0CB-BDAFB63B7A93}" type="presParOf" srcId="{79E3C8E5-8921-4B9E-A3F3-7AAAD831F9DF}" destId="{8CA27123-4F5E-47AB-A346-1AD42ECB3AD3}" srcOrd="33" destOrd="0" presId="urn:microsoft.com/office/officeart/2005/8/layout/default"/>
    <dgm:cxn modelId="{BB39F8A1-0840-4B73-BECC-41C33C41A163}" type="presParOf" srcId="{79E3C8E5-8921-4B9E-A3F3-7AAAD831F9DF}" destId="{D977BDAA-0313-419A-8605-80B56338DAE0}" srcOrd="34" destOrd="0" presId="urn:microsoft.com/office/officeart/2005/8/layout/default"/>
    <dgm:cxn modelId="{23462685-CB0B-4EB9-AB29-B00475E497E2}" type="presParOf" srcId="{79E3C8E5-8921-4B9E-A3F3-7AAAD831F9DF}" destId="{54DCA00B-F876-4412-A2C1-B4E8B70BE9CC}" srcOrd="35" destOrd="0" presId="urn:microsoft.com/office/officeart/2005/8/layout/default"/>
    <dgm:cxn modelId="{E2275D76-6EC4-4245-80B3-FA113596D1A7}" type="presParOf" srcId="{79E3C8E5-8921-4B9E-A3F3-7AAAD831F9DF}" destId="{40A97127-2603-4D69-B1AC-E31DD8822230}" srcOrd="36" destOrd="0" presId="urn:microsoft.com/office/officeart/2005/8/layout/default"/>
    <dgm:cxn modelId="{8A64EEAD-1473-4F6D-8C45-F1A790E47433}" type="presParOf" srcId="{79E3C8E5-8921-4B9E-A3F3-7AAAD831F9DF}" destId="{823D3886-8EDD-4262-96B8-2940BB8471C2}" srcOrd="37" destOrd="0" presId="urn:microsoft.com/office/officeart/2005/8/layout/default"/>
    <dgm:cxn modelId="{940765A1-CB04-4451-AFC5-72A599489289}" type="presParOf" srcId="{79E3C8E5-8921-4B9E-A3F3-7AAAD831F9DF}" destId="{5CBD2865-336F-44D8-90B3-D7FB362CEC47}" srcOrd="38" destOrd="0" presId="urn:microsoft.com/office/officeart/2005/8/layout/default"/>
    <dgm:cxn modelId="{39AC21BD-41A1-49DE-A8C7-C3467CB43FDD}" type="presParOf" srcId="{79E3C8E5-8921-4B9E-A3F3-7AAAD831F9DF}" destId="{FFFD7E20-BA46-4EFF-8929-A852DF39EFDC}" srcOrd="39" destOrd="0" presId="urn:microsoft.com/office/officeart/2005/8/layout/default"/>
    <dgm:cxn modelId="{4CB14059-6312-483F-AFDE-2B3258CC7C48}" type="presParOf" srcId="{79E3C8E5-8921-4B9E-A3F3-7AAAD831F9DF}" destId="{CEE52BDC-5F2C-43B9-A99C-001EDA5874FA}" srcOrd="40" destOrd="0" presId="urn:microsoft.com/office/officeart/2005/8/layout/default"/>
    <dgm:cxn modelId="{835852EC-25F5-4A6E-B9A9-4499527DFD1E}" type="presParOf" srcId="{79E3C8E5-8921-4B9E-A3F3-7AAAD831F9DF}" destId="{ECABE321-8D69-4DF5-AD91-CDB7A3AB792B}" srcOrd="41" destOrd="0" presId="urn:microsoft.com/office/officeart/2005/8/layout/default"/>
    <dgm:cxn modelId="{7EA62C4A-2017-4646-9FE1-3E29205DF47A}" type="presParOf" srcId="{79E3C8E5-8921-4B9E-A3F3-7AAAD831F9DF}" destId="{6995744B-2907-4117-A45D-11E2881C7416}" srcOrd="42" destOrd="0" presId="urn:microsoft.com/office/officeart/2005/8/layout/default"/>
    <dgm:cxn modelId="{0AA05D0A-50E3-4D2A-9E4E-A716B230EEE9}" type="presParOf" srcId="{79E3C8E5-8921-4B9E-A3F3-7AAAD831F9DF}" destId="{ED365F3C-3933-4080-8CD2-2CE505BD0F80}" srcOrd="43" destOrd="0" presId="urn:microsoft.com/office/officeart/2005/8/layout/default"/>
    <dgm:cxn modelId="{BF8C51B4-74D3-4024-9A3C-66CA767FE85F}" type="presParOf" srcId="{79E3C8E5-8921-4B9E-A3F3-7AAAD831F9DF}" destId="{1B453644-BE63-413A-9944-FF33D4CECA34}" srcOrd="44" destOrd="0" presId="urn:microsoft.com/office/officeart/2005/8/layout/default"/>
    <dgm:cxn modelId="{3307495B-50E3-41AF-8312-436B71EE2CB9}" type="presParOf" srcId="{79E3C8E5-8921-4B9E-A3F3-7AAAD831F9DF}" destId="{96CAE042-BD02-4F7E-A996-EDDC73DDDDD4}" srcOrd="45" destOrd="0" presId="urn:microsoft.com/office/officeart/2005/8/layout/default"/>
    <dgm:cxn modelId="{0B1BDA43-E456-464D-A357-4603F4BFC1B3}" type="presParOf" srcId="{79E3C8E5-8921-4B9E-A3F3-7AAAD831F9DF}" destId="{4DDE5EC2-79DF-471F-A92B-6BDB05A2A590}" srcOrd="46" destOrd="0" presId="urn:microsoft.com/office/officeart/2005/8/layout/default"/>
    <dgm:cxn modelId="{C9B43948-74A4-496D-B672-CDEB836029E2}" type="presParOf" srcId="{79E3C8E5-8921-4B9E-A3F3-7AAAD831F9DF}" destId="{5BB76517-10F7-46BE-B53B-87C2624FEBFD}" srcOrd="47" destOrd="0" presId="urn:microsoft.com/office/officeart/2005/8/layout/default"/>
    <dgm:cxn modelId="{9A6CDC6B-800A-4FD9-ADF6-B6E1EDDB6F4A}" type="presParOf" srcId="{79E3C8E5-8921-4B9E-A3F3-7AAAD831F9DF}" destId="{9292D25C-88F5-4C01-83CE-9217ADA3C514}" srcOrd="4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CC02FA-DEEE-4C10-9DE3-CA39EE00FE27}"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222668AB-280E-4520-BC13-64802E3DDB83}">
      <dgm:prSet/>
      <dgm:spPr/>
      <dgm:t>
        <a:bodyPr/>
        <a:lstStyle/>
        <a:p>
          <a:r>
            <a:rPr lang="en-US" b="0" i="0"/>
            <a:t>Eventually</a:t>
          </a:r>
          <a:endParaRPr lang="en-US"/>
        </a:p>
      </dgm:t>
    </dgm:pt>
    <dgm:pt modelId="{4E1BCCC6-CB61-45E8-9E16-2031A6B90DCA}" type="parTrans" cxnId="{2CA74477-55E4-4CD8-A5D3-8B5D79D5EA7A}">
      <dgm:prSet/>
      <dgm:spPr/>
      <dgm:t>
        <a:bodyPr/>
        <a:lstStyle/>
        <a:p>
          <a:endParaRPr lang="en-US"/>
        </a:p>
      </dgm:t>
    </dgm:pt>
    <dgm:pt modelId="{C69128AD-B875-40A3-98C9-DE2D66671D8E}" type="sibTrans" cxnId="{2CA74477-55E4-4CD8-A5D3-8B5D79D5EA7A}">
      <dgm:prSet/>
      <dgm:spPr/>
      <dgm:t>
        <a:bodyPr/>
        <a:lstStyle/>
        <a:p>
          <a:endParaRPr lang="en-US"/>
        </a:p>
      </dgm:t>
    </dgm:pt>
    <dgm:pt modelId="{C0AA0F0E-F348-4198-8CF6-B021A41CF078}">
      <dgm:prSet/>
      <dgm:spPr/>
      <dgm:t>
        <a:bodyPr/>
        <a:lstStyle/>
        <a:p>
          <a:r>
            <a:rPr lang="en-US" b="0" i="0"/>
            <a:t>In the end</a:t>
          </a:r>
          <a:endParaRPr lang="en-US"/>
        </a:p>
      </dgm:t>
    </dgm:pt>
    <dgm:pt modelId="{49E9245B-B30A-424E-BE7F-4A919B0A8D4B}" type="parTrans" cxnId="{D8ED1D19-2813-4037-8EA9-74690A87344C}">
      <dgm:prSet/>
      <dgm:spPr/>
      <dgm:t>
        <a:bodyPr/>
        <a:lstStyle/>
        <a:p>
          <a:endParaRPr lang="en-US"/>
        </a:p>
      </dgm:t>
    </dgm:pt>
    <dgm:pt modelId="{13FC22FF-24CA-467D-BA15-6211784411DC}" type="sibTrans" cxnId="{D8ED1D19-2813-4037-8EA9-74690A87344C}">
      <dgm:prSet/>
      <dgm:spPr/>
      <dgm:t>
        <a:bodyPr/>
        <a:lstStyle/>
        <a:p>
          <a:endParaRPr lang="en-US"/>
        </a:p>
      </dgm:t>
    </dgm:pt>
    <dgm:pt modelId="{0AFD8C82-198A-4BB7-9084-9459A081D53C}">
      <dgm:prSet/>
      <dgm:spPr/>
      <dgm:t>
        <a:bodyPr/>
        <a:lstStyle/>
        <a:p>
          <a:r>
            <a:rPr lang="en-US" b="0" i="0"/>
            <a:t>Lastly</a:t>
          </a:r>
          <a:endParaRPr lang="en-US"/>
        </a:p>
      </dgm:t>
    </dgm:pt>
    <dgm:pt modelId="{0E5F26AF-9FF1-49B6-BE3C-593CDEFA39D6}" type="parTrans" cxnId="{9FACACFC-7A42-49A1-8188-BD4253AB605F}">
      <dgm:prSet/>
      <dgm:spPr/>
      <dgm:t>
        <a:bodyPr/>
        <a:lstStyle/>
        <a:p>
          <a:endParaRPr lang="en-US"/>
        </a:p>
      </dgm:t>
    </dgm:pt>
    <dgm:pt modelId="{29FE5F8F-DCA3-4FAC-A366-12960E627D01}" type="sibTrans" cxnId="{9FACACFC-7A42-49A1-8188-BD4253AB605F}">
      <dgm:prSet/>
      <dgm:spPr/>
      <dgm:t>
        <a:bodyPr/>
        <a:lstStyle/>
        <a:p>
          <a:endParaRPr lang="en-US"/>
        </a:p>
      </dgm:t>
    </dgm:pt>
    <dgm:pt modelId="{6FFD3F87-9C71-4E53-BB80-9E2BE33CB8C9}">
      <dgm:prSet/>
      <dgm:spPr/>
      <dgm:t>
        <a:bodyPr/>
        <a:lstStyle/>
        <a:p>
          <a:r>
            <a:rPr lang="en-US" b="0" i="0"/>
            <a:t>Until</a:t>
          </a:r>
          <a:endParaRPr lang="en-US"/>
        </a:p>
      </dgm:t>
    </dgm:pt>
    <dgm:pt modelId="{5C1B82D6-0F89-4FD9-8146-A112698389A8}" type="parTrans" cxnId="{460359A3-B0C2-4EDA-AE93-9F40D233A3EC}">
      <dgm:prSet/>
      <dgm:spPr/>
      <dgm:t>
        <a:bodyPr/>
        <a:lstStyle/>
        <a:p>
          <a:endParaRPr lang="en-US"/>
        </a:p>
      </dgm:t>
    </dgm:pt>
    <dgm:pt modelId="{8451F8F9-37B3-4D07-A629-92F49766AE3B}" type="sibTrans" cxnId="{460359A3-B0C2-4EDA-AE93-9F40D233A3EC}">
      <dgm:prSet/>
      <dgm:spPr/>
      <dgm:t>
        <a:bodyPr/>
        <a:lstStyle/>
        <a:p>
          <a:endParaRPr lang="en-US"/>
        </a:p>
      </dgm:t>
    </dgm:pt>
    <dgm:pt modelId="{3483ACC6-9F44-47CE-90E1-70757B7ED80F}">
      <dgm:prSet/>
      <dgm:spPr/>
      <dgm:t>
        <a:bodyPr/>
        <a:lstStyle/>
        <a:p>
          <a:r>
            <a:rPr lang="en-US" b="0" i="0"/>
            <a:t>Till</a:t>
          </a:r>
          <a:endParaRPr lang="en-US"/>
        </a:p>
      </dgm:t>
    </dgm:pt>
    <dgm:pt modelId="{8095DB39-B66F-4E3A-ADDB-98A0AC7456A9}" type="parTrans" cxnId="{BEF001FC-0E6F-4721-A93E-ECB31F3AC52A}">
      <dgm:prSet/>
      <dgm:spPr/>
      <dgm:t>
        <a:bodyPr/>
        <a:lstStyle/>
        <a:p>
          <a:endParaRPr lang="en-US"/>
        </a:p>
      </dgm:t>
    </dgm:pt>
    <dgm:pt modelId="{0ECACB5B-AD08-49DA-86A2-42F19F89809D}" type="sibTrans" cxnId="{BEF001FC-0E6F-4721-A93E-ECB31F3AC52A}">
      <dgm:prSet/>
      <dgm:spPr/>
      <dgm:t>
        <a:bodyPr/>
        <a:lstStyle/>
        <a:p>
          <a:endParaRPr lang="en-US"/>
        </a:p>
      </dgm:t>
    </dgm:pt>
    <dgm:pt modelId="{FEBD5838-296E-4199-8D2C-8352563F1D6E}">
      <dgm:prSet/>
      <dgm:spPr/>
      <dgm:t>
        <a:bodyPr/>
        <a:lstStyle/>
        <a:p>
          <a:r>
            <a:rPr lang="en-US" b="0" i="0"/>
            <a:t>Before long</a:t>
          </a:r>
          <a:endParaRPr lang="en-US"/>
        </a:p>
      </dgm:t>
    </dgm:pt>
    <dgm:pt modelId="{17895153-45E2-4D84-87E9-B9D25FAEAC21}" type="parTrans" cxnId="{7B22B4A8-658F-4C84-BA87-687DA545A8EB}">
      <dgm:prSet/>
      <dgm:spPr/>
      <dgm:t>
        <a:bodyPr/>
        <a:lstStyle/>
        <a:p>
          <a:endParaRPr lang="en-US"/>
        </a:p>
      </dgm:t>
    </dgm:pt>
    <dgm:pt modelId="{309E900D-B0F8-446E-9549-49DAE5E387CA}" type="sibTrans" cxnId="{7B22B4A8-658F-4C84-BA87-687DA545A8EB}">
      <dgm:prSet/>
      <dgm:spPr/>
      <dgm:t>
        <a:bodyPr/>
        <a:lstStyle/>
        <a:p>
          <a:endParaRPr lang="en-US"/>
        </a:p>
      </dgm:t>
    </dgm:pt>
    <dgm:pt modelId="{F5F927E1-2E97-4A13-BCEA-27DA37187AEF}">
      <dgm:prSet/>
      <dgm:spPr/>
      <dgm:t>
        <a:bodyPr/>
        <a:lstStyle/>
        <a:p>
          <a:r>
            <a:rPr lang="en-US" b="0" i="0"/>
            <a:t>After a while</a:t>
          </a:r>
          <a:endParaRPr lang="en-US"/>
        </a:p>
      </dgm:t>
    </dgm:pt>
    <dgm:pt modelId="{563E85D1-E191-4778-BED0-B024F248785F}" type="parTrans" cxnId="{20FA7BAA-CE63-432C-B504-BFFF560D9EA0}">
      <dgm:prSet/>
      <dgm:spPr/>
      <dgm:t>
        <a:bodyPr/>
        <a:lstStyle/>
        <a:p>
          <a:endParaRPr lang="en-US"/>
        </a:p>
      </dgm:t>
    </dgm:pt>
    <dgm:pt modelId="{9383B256-2A54-4B7B-B94A-A2F382733B1C}" type="sibTrans" cxnId="{20FA7BAA-CE63-432C-B504-BFFF560D9EA0}">
      <dgm:prSet/>
      <dgm:spPr/>
      <dgm:t>
        <a:bodyPr/>
        <a:lstStyle/>
        <a:p>
          <a:endParaRPr lang="en-US"/>
        </a:p>
      </dgm:t>
    </dgm:pt>
    <dgm:pt modelId="{3A5933B0-A0E7-4DDD-BD7F-A0D2D97A4F32}">
      <dgm:prSet/>
      <dgm:spPr/>
      <dgm:t>
        <a:bodyPr/>
        <a:lstStyle/>
        <a:p>
          <a:r>
            <a:rPr lang="en-US" b="0" i="0"/>
            <a:t>In the beginning</a:t>
          </a:r>
          <a:endParaRPr lang="en-US"/>
        </a:p>
      </dgm:t>
    </dgm:pt>
    <dgm:pt modelId="{915D57DC-4D40-443D-A630-E1EA4A60AB54}" type="parTrans" cxnId="{5063F419-9040-4CED-8465-4285BEFE602F}">
      <dgm:prSet/>
      <dgm:spPr/>
      <dgm:t>
        <a:bodyPr/>
        <a:lstStyle/>
        <a:p>
          <a:endParaRPr lang="en-US"/>
        </a:p>
      </dgm:t>
    </dgm:pt>
    <dgm:pt modelId="{3957AC46-DC5A-43D4-BFE4-17809C4B3FD1}" type="sibTrans" cxnId="{5063F419-9040-4CED-8465-4285BEFE602F}">
      <dgm:prSet/>
      <dgm:spPr/>
      <dgm:t>
        <a:bodyPr/>
        <a:lstStyle/>
        <a:p>
          <a:endParaRPr lang="en-US"/>
        </a:p>
      </dgm:t>
    </dgm:pt>
    <dgm:pt modelId="{46047907-5DD8-40A0-9484-F3460CDE7589}">
      <dgm:prSet/>
      <dgm:spPr/>
      <dgm:t>
        <a:bodyPr/>
        <a:lstStyle/>
        <a:p>
          <a:r>
            <a:rPr lang="en-US" b="0" i="0"/>
            <a:t>At first</a:t>
          </a:r>
          <a:endParaRPr lang="en-US"/>
        </a:p>
      </dgm:t>
    </dgm:pt>
    <dgm:pt modelId="{8924C068-C5F2-4005-960F-E8689DCDAED8}" type="parTrans" cxnId="{0FE9BF43-CEB7-46A6-98FE-3160430563CA}">
      <dgm:prSet/>
      <dgm:spPr/>
      <dgm:t>
        <a:bodyPr/>
        <a:lstStyle/>
        <a:p>
          <a:endParaRPr lang="en-US"/>
        </a:p>
      </dgm:t>
    </dgm:pt>
    <dgm:pt modelId="{2A36A25B-3C61-4F7A-B59F-71C923287C9C}" type="sibTrans" cxnId="{0FE9BF43-CEB7-46A6-98FE-3160430563CA}">
      <dgm:prSet/>
      <dgm:spPr/>
      <dgm:t>
        <a:bodyPr/>
        <a:lstStyle/>
        <a:p>
          <a:endParaRPr lang="en-US"/>
        </a:p>
      </dgm:t>
    </dgm:pt>
    <dgm:pt modelId="{C79320F9-B357-43F6-83F6-7501F106B4C2}">
      <dgm:prSet/>
      <dgm:spPr/>
      <dgm:t>
        <a:bodyPr/>
        <a:lstStyle/>
        <a:p>
          <a:r>
            <a:rPr lang="en-US" b="0" i="0"/>
            <a:t>Initially</a:t>
          </a:r>
          <a:endParaRPr lang="en-US"/>
        </a:p>
      </dgm:t>
    </dgm:pt>
    <dgm:pt modelId="{122556CA-9509-4A50-9161-73406D0B0E90}" type="parTrans" cxnId="{BA75BF41-34D6-496B-9BA4-5DAC0DB5D7F3}">
      <dgm:prSet/>
      <dgm:spPr/>
      <dgm:t>
        <a:bodyPr/>
        <a:lstStyle/>
        <a:p>
          <a:endParaRPr lang="en-US"/>
        </a:p>
      </dgm:t>
    </dgm:pt>
    <dgm:pt modelId="{BDD19AEB-28AC-49B2-A585-952DA841E698}" type="sibTrans" cxnId="{BA75BF41-34D6-496B-9BA4-5DAC0DB5D7F3}">
      <dgm:prSet/>
      <dgm:spPr/>
      <dgm:t>
        <a:bodyPr/>
        <a:lstStyle/>
        <a:p>
          <a:endParaRPr lang="en-US"/>
        </a:p>
      </dgm:t>
    </dgm:pt>
    <dgm:pt modelId="{2BFFD2B9-337C-49D7-A392-A78C4D25914C}">
      <dgm:prSet/>
      <dgm:spPr/>
      <dgm:t>
        <a:bodyPr/>
        <a:lstStyle/>
        <a:p>
          <a:r>
            <a:rPr lang="en-US" b="0" i="0"/>
            <a:t>To start with</a:t>
          </a:r>
          <a:endParaRPr lang="en-US"/>
        </a:p>
      </dgm:t>
    </dgm:pt>
    <dgm:pt modelId="{84C78952-F7C3-45DB-81A3-D866F62B18A7}" type="parTrans" cxnId="{7EE43368-FAC1-4AE3-98A1-565005EEEA0F}">
      <dgm:prSet/>
      <dgm:spPr/>
      <dgm:t>
        <a:bodyPr/>
        <a:lstStyle/>
        <a:p>
          <a:endParaRPr lang="en-US"/>
        </a:p>
      </dgm:t>
    </dgm:pt>
    <dgm:pt modelId="{DB9E68C2-D961-4CDD-8EDD-FA6E7DEC2E7B}" type="sibTrans" cxnId="{7EE43368-FAC1-4AE3-98A1-565005EEEA0F}">
      <dgm:prSet/>
      <dgm:spPr/>
      <dgm:t>
        <a:bodyPr/>
        <a:lstStyle/>
        <a:p>
          <a:endParaRPr lang="en-US"/>
        </a:p>
      </dgm:t>
    </dgm:pt>
    <dgm:pt modelId="{6FFC69CF-AABA-44A2-B2A3-76677525E2BB}">
      <dgm:prSet/>
      <dgm:spPr/>
      <dgm:t>
        <a:bodyPr/>
        <a:lstStyle/>
        <a:p>
          <a:r>
            <a:rPr lang="en-US" b="0" i="0"/>
            <a:t>As soon as</a:t>
          </a:r>
          <a:endParaRPr lang="en-US"/>
        </a:p>
      </dgm:t>
    </dgm:pt>
    <dgm:pt modelId="{F120A0DB-70AC-41B3-9789-16FB6D194C52}" type="parTrans" cxnId="{1E57F20A-F366-419F-A1D7-5996EC6BA81E}">
      <dgm:prSet/>
      <dgm:spPr/>
      <dgm:t>
        <a:bodyPr/>
        <a:lstStyle/>
        <a:p>
          <a:endParaRPr lang="en-US"/>
        </a:p>
      </dgm:t>
    </dgm:pt>
    <dgm:pt modelId="{E85DC2BC-D01A-4917-90CA-C8B174E6DB0B}" type="sibTrans" cxnId="{1E57F20A-F366-419F-A1D7-5996EC6BA81E}">
      <dgm:prSet/>
      <dgm:spPr/>
      <dgm:t>
        <a:bodyPr/>
        <a:lstStyle/>
        <a:p>
          <a:endParaRPr lang="en-US"/>
        </a:p>
      </dgm:t>
    </dgm:pt>
    <dgm:pt modelId="{46B605F2-36E3-4FD6-922A-F8A91F730887}">
      <dgm:prSet/>
      <dgm:spPr/>
      <dgm:t>
        <a:bodyPr/>
        <a:lstStyle/>
        <a:p>
          <a:r>
            <a:rPr lang="en-US" b="0" i="0"/>
            <a:t>Once</a:t>
          </a:r>
          <a:endParaRPr lang="en-US"/>
        </a:p>
      </dgm:t>
    </dgm:pt>
    <dgm:pt modelId="{B66F358F-E082-4B30-8713-873E5358154F}" type="parTrans" cxnId="{464E2804-19EC-4187-9677-0D50649794B1}">
      <dgm:prSet/>
      <dgm:spPr/>
      <dgm:t>
        <a:bodyPr/>
        <a:lstStyle/>
        <a:p>
          <a:endParaRPr lang="en-US"/>
        </a:p>
      </dgm:t>
    </dgm:pt>
    <dgm:pt modelId="{463F8587-579A-495A-87F9-860E5C5437DE}" type="sibTrans" cxnId="{464E2804-19EC-4187-9677-0D50649794B1}">
      <dgm:prSet/>
      <dgm:spPr/>
      <dgm:t>
        <a:bodyPr/>
        <a:lstStyle/>
        <a:p>
          <a:endParaRPr lang="en-US"/>
        </a:p>
      </dgm:t>
    </dgm:pt>
    <dgm:pt modelId="{094948B7-F64C-419E-A46C-9784A2DE9812}">
      <dgm:prSet/>
      <dgm:spPr/>
      <dgm:t>
        <a:bodyPr/>
        <a:lstStyle/>
        <a:p>
          <a:r>
            <a:rPr lang="en-US" b="0" i="0"/>
            <a:t>Whenever</a:t>
          </a:r>
          <a:endParaRPr lang="en-US"/>
        </a:p>
      </dgm:t>
    </dgm:pt>
    <dgm:pt modelId="{C8102F1B-3466-4963-B66F-1AC3CA2A79B1}" type="parTrans" cxnId="{E211E40B-CF03-4005-B832-6F3D1EC4E658}">
      <dgm:prSet/>
      <dgm:spPr/>
      <dgm:t>
        <a:bodyPr/>
        <a:lstStyle/>
        <a:p>
          <a:endParaRPr lang="en-US"/>
        </a:p>
      </dgm:t>
    </dgm:pt>
    <dgm:pt modelId="{6802A2F0-71E8-4324-A419-DA0C040956CE}" type="sibTrans" cxnId="{E211E40B-CF03-4005-B832-6F3D1EC4E658}">
      <dgm:prSet/>
      <dgm:spPr/>
      <dgm:t>
        <a:bodyPr/>
        <a:lstStyle/>
        <a:p>
          <a:endParaRPr lang="en-US"/>
        </a:p>
      </dgm:t>
    </dgm:pt>
    <dgm:pt modelId="{8C3B730F-DA3D-4CE5-946D-326B0390D3CB}">
      <dgm:prSet/>
      <dgm:spPr/>
      <dgm:t>
        <a:bodyPr/>
        <a:lstStyle/>
        <a:p>
          <a:r>
            <a:rPr lang="en-US" b="0" i="0"/>
            <a:t>Until now</a:t>
          </a:r>
          <a:endParaRPr lang="en-US"/>
        </a:p>
      </dgm:t>
    </dgm:pt>
    <dgm:pt modelId="{09D9C0C8-6417-476B-B2D2-06CFBD18D06E}" type="parTrans" cxnId="{09B7F47C-8B26-4BF5-977D-65159CA6FBC9}">
      <dgm:prSet/>
      <dgm:spPr/>
      <dgm:t>
        <a:bodyPr/>
        <a:lstStyle/>
        <a:p>
          <a:endParaRPr lang="en-US"/>
        </a:p>
      </dgm:t>
    </dgm:pt>
    <dgm:pt modelId="{E245584A-2BE6-4229-AB59-111ABF5254E3}" type="sibTrans" cxnId="{09B7F47C-8B26-4BF5-977D-65159CA6FBC9}">
      <dgm:prSet/>
      <dgm:spPr/>
      <dgm:t>
        <a:bodyPr/>
        <a:lstStyle/>
        <a:p>
          <a:endParaRPr lang="en-US"/>
        </a:p>
      </dgm:t>
    </dgm:pt>
    <dgm:pt modelId="{A71E59D0-8F53-4FEC-BB1B-6952E7434993}">
      <dgm:prSet/>
      <dgm:spPr/>
      <dgm:t>
        <a:bodyPr/>
        <a:lstStyle/>
        <a:p>
          <a:r>
            <a:rPr lang="en-US" b="0" i="0"/>
            <a:t>Up to now</a:t>
          </a:r>
          <a:endParaRPr lang="en-US"/>
        </a:p>
      </dgm:t>
    </dgm:pt>
    <dgm:pt modelId="{983F2C1D-C7C6-4A15-928F-E6826BA46DE1}" type="parTrans" cxnId="{DD12DF4F-E068-438A-B79A-0DB255A06C80}">
      <dgm:prSet/>
      <dgm:spPr/>
      <dgm:t>
        <a:bodyPr/>
        <a:lstStyle/>
        <a:p>
          <a:endParaRPr lang="en-US"/>
        </a:p>
      </dgm:t>
    </dgm:pt>
    <dgm:pt modelId="{7BA382C5-ACF0-4FB5-8E6A-7B07DDE56A87}" type="sibTrans" cxnId="{DD12DF4F-E068-438A-B79A-0DB255A06C80}">
      <dgm:prSet/>
      <dgm:spPr/>
      <dgm:t>
        <a:bodyPr/>
        <a:lstStyle/>
        <a:p>
          <a:endParaRPr lang="en-US"/>
        </a:p>
      </dgm:t>
    </dgm:pt>
    <dgm:pt modelId="{30B6973D-43F5-4E03-8735-9A07B20DFAFB}">
      <dgm:prSet/>
      <dgm:spPr/>
      <dgm:t>
        <a:bodyPr/>
        <a:lstStyle/>
        <a:p>
          <a:r>
            <a:rPr lang="en-US" b="0" i="0"/>
            <a:t>Hereafter</a:t>
          </a:r>
          <a:endParaRPr lang="en-US"/>
        </a:p>
      </dgm:t>
    </dgm:pt>
    <dgm:pt modelId="{FC941B39-0992-41F4-B522-BC673F5C51FB}" type="parTrans" cxnId="{7F2B78D2-504E-42AA-B0BF-01A4441EB372}">
      <dgm:prSet/>
      <dgm:spPr/>
      <dgm:t>
        <a:bodyPr/>
        <a:lstStyle/>
        <a:p>
          <a:endParaRPr lang="en-US"/>
        </a:p>
      </dgm:t>
    </dgm:pt>
    <dgm:pt modelId="{76401244-426A-4757-A71B-8320D2F8BC95}" type="sibTrans" cxnId="{7F2B78D2-504E-42AA-B0BF-01A4441EB372}">
      <dgm:prSet/>
      <dgm:spPr/>
      <dgm:t>
        <a:bodyPr/>
        <a:lstStyle/>
        <a:p>
          <a:endParaRPr lang="en-US"/>
        </a:p>
      </dgm:t>
    </dgm:pt>
    <dgm:pt modelId="{BCB2F37E-9BE2-4F15-A0B0-D816DB70D270}">
      <dgm:prSet/>
      <dgm:spPr/>
      <dgm:t>
        <a:bodyPr/>
        <a:lstStyle/>
        <a:p>
          <a:r>
            <a:rPr lang="en-US" b="0" i="0"/>
            <a:t>Henceforth</a:t>
          </a:r>
          <a:endParaRPr lang="en-US"/>
        </a:p>
      </dgm:t>
    </dgm:pt>
    <dgm:pt modelId="{953CC0CD-F36A-41A9-A2BB-A852F0DF9F22}" type="parTrans" cxnId="{0D3E97A6-232F-42E7-B22F-72FF9E297059}">
      <dgm:prSet/>
      <dgm:spPr/>
      <dgm:t>
        <a:bodyPr/>
        <a:lstStyle/>
        <a:p>
          <a:endParaRPr lang="en-US"/>
        </a:p>
      </dgm:t>
    </dgm:pt>
    <dgm:pt modelId="{5DABAB36-656E-4214-A42C-FFA76DD0F160}" type="sibTrans" cxnId="{0D3E97A6-232F-42E7-B22F-72FF9E297059}">
      <dgm:prSet/>
      <dgm:spPr/>
      <dgm:t>
        <a:bodyPr/>
        <a:lstStyle/>
        <a:p>
          <a:endParaRPr lang="en-US"/>
        </a:p>
      </dgm:t>
    </dgm:pt>
    <dgm:pt modelId="{89D97BCA-5BC4-4183-9796-2AF0F2F2E870}">
      <dgm:prSet/>
      <dgm:spPr/>
      <dgm:t>
        <a:bodyPr/>
        <a:lstStyle/>
        <a:p>
          <a:r>
            <a:rPr lang="en-US" b="0" i="0"/>
            <a:t>In due time</a:t>
          </a:r>
          <a:endParaRPr lang="en-US"/>
        </a:p>
      </dgm:t>
    </dgm:pt>
    <dgm:pt modelId="{6A9543D1-B19B-4494-AD80-BF9EE1F0B4B2}" type="parTrans" cxnId="{54190B3F-0E88-4062-AFE3-EEF6938D6847}">
      <dgm:prSet/>
      <dgm:spPr/>
      <dgm:t>
        <a:bodyPr/>
        <a:lstStyle/>
        <a:p>
          <a:endParaRPr lang="en-US"/>
        </a:p>
      </dgm:t>
    </dgm:pt>
    <dgm:pt modelId="{528EE741-0345-41B4-86CC-5EB6C0F501D8}" type="sibTrans" cxnId="{54190B3F-0E88-4062-AFE3-EEF6938D6847}">
      <dgm:prSet/>
      <dgm:spPr/>
      <dgm:t>
        <a:bodyPr/>
        <a:lstStyle/>
        <a:p>
          <a:endParaRPr lang="en-US"/>
        </a:p>
      </dgm:t>
    </dgm:pt>
    <dgm:pt modelId="{D5DA7589-2BAB-412B-B42C-FDEA9F672A53}">
      <dgm:prSet/>
      <dgm:spPr/>
      <dgm:t>
        <a:bodyPr/>
        <a:lstStyle/>
        <a:p>
          <a:r>
            <a:rPr lang="en-US" b="0" i="0"/>
            <a:t>At last</a:t>
          </a:r>
          <a:endParaRPr lang="en-US"/>
        </a:p>
      </dgm:t>
    </dgm:pt>
    <dgm:pt modelId="{FD5DF3DC-49B1-48F0-81F2-143767155393}" type="parTrans" cxnId="{A51A0F4D-8186-49A9-A09B-553BD1936367}">
      <dgm:prSet/>
      <dgm:spPr/>
      <dgm:t>
        <a:bodyPr/>
        <a:lstStyle/>
        <a:p>
          <a:endParaRPr lang="en-US"/>
        </a:p>
      </dgm:t>
    </dgm:pt>
    <dgm:pt modelId="{9F14345D-CF7B-46CC-B7A2-8628873A3C15}" type="sibTrans" cxnId="{A51A0F4D-8186-49A9-A09B-553BD1936367}">
      <dgm:prSet/>
      <dgm:spPr/>
      <dgm:t>
        <a:bodyPr/>
        <a:lstStyle/>
        <a:p>
          <a:endParaRPr lang="en-US"/>
        </a:p>
      </dgm:t>
    </dgm:pt>
    <dgm:pt modelId="{B3996782-6F3F-4A17-88A8-82A4369F08C0}">
      <dgm:prSet/>
      <dgm:spPr/>
      <dgm:t>
        <a:bodyPr/>
        <a:lstStyle/>
        <a:p>
          <a:r>
            <a:rPr lang="en-US" b="0" i="0"/>
            <a:t>In the final analysis</a:t>
          </a:r>
          <a:endParaRPr lang="en-US"/>
        </a:p>
      </dgm:t>
    </dgm:pt>
    <dgm:pt modelId="{C66DFE87-3179-4688-9528-BA4DA0CEE069}" type="parTrans" cxnId="{29A0C158-E2E1-449C-A857-0E5600FCB2B4}">
      <dgm:prSet/>
      <dgm:spPr/>
      <dgm:t>
        <a:bodyPr/>
        <a:lstStyle/>
        <a:p>
          <a:endParaRPr lang="en-US"/>
        </a:p>
      </dgm:t>
    </dgm:pt>
    <dgm:pt modelId="{EC3348A1-050F-404F-AD41-241403E64F0A}" type="sibTrans" cxnId="{29A0C158-E2E1-449C-A857-0E5600FCB2B4}">
      <dgm:prSet/>
      <dgm:spPr/>
      <dgm:t>
        <a:bodyPr/>
        <a:lstStyle/>
        <a:p>
          <a:endParaRPr lang="en-US"/>
        </a:p>
      </dgm:t>
    </dgm:pt>
    <dgm:pt modelId="{BAF9830D-BD18-48C1-8325-5C39953B7D16}">
      <dgm:prSet/>
      <dgm:spPr/>
      <dgm:t>
        <a:bodyPr/>
        <a:lstStyle/>
        <a:p>
          <a:r>
            <a:rPr lang="en-US" b="0" i="0"/>
            <a:t>In conclusion</a:t>
          </a:r>
          <a:endParaRPr lang="en-US"/>
        </a:p>
      </dgm:t>
    </dgm:pt>
    <dgm:pt modelId="{1E49DC27-D69B-4FCA-8051-30A3FE291373}" type="parTrans" cxnId="{0DA5C66D-414F-47A1-B8AF-0EFFD4813840}">
      <dgm:prSet/>
      <dgm:spPr/>
      <dgm:t>
        <a:bodyPr/>
        <a:lstStyle/>
        <a:p>
          <a:endParaRPr lang="en-US"/>
        </a:p>
      </dgm:t>
    </dgm:pt>
    <dgm:pt modelId="{D591A6FF-7633-4851-AC49-E7FFA241558D}" type="sibTrans" cxnId="{0DA5C66D-414F-47A1-B8AF-0EFFD4813840}">
      <dgm:prSet/>
      <dgm:spPr/>
      <dgm:t>
        <a:bodyPr/>
        <a:lstStyle/>
        <a:p>
          <a:endParaRPr lang="en-US"/>
        </a:p>
      </dgm:t>
    </dgm:pt>
    <dgm:pt modelId="{967E9518-1BF2-4B62-BBC8-180828A9B9B3}">
      <dgm:prSet/>
      <dgm:spPr/>
      <dgm:t>
        <a:bodyPr/>
        <a:lstStyle/>
        <a:p>
          <a:r>
            <a:rPr lang="en-US" b="0" i="0"/>
            <a:t>To conclude</a:t>
          </a:r>
          <a:endParaRPr lang="en-US"/>
        </a:p>
      </dgm:t>
    </dgm:pt>
    <dgm:pt modelId="{FD796BF2-ADAD-4D61-BD33-901579B1B716}" type="parTrans" cxnId="{1323DD91-7DF7-4520-BC38-7D4ED6C57F7D}">
      <dgm:prSet/>
      <dgm:spPr/>
      <dgm:t>
        <a:bodyPr/>
        <a:lstStyle/>
        <a:p>
          <a:endParaRPr lang="en-US"/>
        </a:p>
      </dgm:t>
    </dgm:pt>
    <dgm:pt modelId="{3CCB27F2-C302-428C-9FB9-DCB400A42B9E}" type="sibTrans" cxnId="{1323DD91-7DF7-4520-BC38-7D4ED6C57F7D}">
      <dgm:prSet/>
      <dgm:spPr/>
      <dgm:t>
        <a:bodyPr/>
        <a:lstStyle/>
        <a:p>
          <a:endParaRPr lang="en-US"/>
        </a:p>
      </dgm:t>
    </dgm:pt>
    <dgm:pt modelId="{A9CC8505-3646-4282-BEBF-A31006969FCD}">
      <dgm:prSet/>
      <dgm:spPr/>
      <dgm:t>
        <a:bodyPr/>
        <a:lstStyle/>
        <a:p>
          <a:r>
            <a:rPr lang="en-US" b="0" i="0"/>
            <a:t>To sum up</a:t>
          </a:r>
          <a:endParaRPr lang="en-US"/>
        </a:p>
      </dgm:t>
    </dgm:pt>
    <dgm:pt modelId="{86F087B9-936D-4D1B-A361-A23A9CFEB813}" type="parTrans" cxnId="{F10BDB23-F343-438C-85A5-A222F3F8DA4E}">
      <dgm:prSet/>
      <dgm:spPr/>
      <dgm:t>
        <a:bodyPr/>
        <a:lstStyle/>
        <a:p>
          <a:endParaRPr lang="en-US"/>
        </a:p>
      </dgm:t>
    </dgm:pt>
    <dgm:pt modelId="{B75C3D25-78D3-4F5A-B1D5-2AAC821B527B}" type="sibTrans" cxnId="{F10BDB23-F343-438C-85A5-A222F3F8DA4E}">
      <dgm:prSet/>
      <dgm:spPr/>
      <dgm:t>
        <a:bodyPr/>
        <a:lstStyle/>
        <a:p>
          <a:endParaRPr lang="en-US"/>
        </a:p>
      </dgm:t>
    </dgm:pt>
    <dgm:pt modelId="{6D57B61E-CE3A-4920-B860-F4FEEB1790E6}">
      <dgm:prSet/>
      <dgm:spPr/>
      <dgm:t>
        <a:bodyPr/>
        <a:lstStyle/>
        <a:p>
          <a:r>
            <a:rPr lang="en-US" b="0" i="0"/>
            <a:t>In summary</a:t>
          </a:r>
          <a:endParaRPr lang="en-US"/>
        </a:p>
      </dgm:t>
    </dgm:pt>
    <dgm:pt modelId="{1BFE5B4D-F07D-4D96-A49B-1A9891B8ACEE}" type="parTrans" cxnId="{2E0421A0-6525-40A2-A2A9-10A10111ED85}">
      <dgm:prSet/>
      <dgm:spPr/>
      <dgm:t>
        <a:bodyPr/>
        <a:lstStyle/>
        <a:p>
          <a:endParaRPr lang="en-US"/>
        </a:p>
      </dgm:t>
    </dgm:pt>
    <dgm:pt modelId="{452C319C-35FC-4B43-A3FB-C7CE939AB423}" type="sibTrans" cxnId="{2E0421A0-6525-40A2-A2A9-10A10111ED85}">
      <dgm:prSet/>
      <dgm:spPr/>
      <dgm:t>
        <a:bodyPr/>
        <a:lstStyle/>
        <a:p>
          <a:endParaRPr lang="en-US"/>
        </a:p>
      </dgm:t>
    </dgm:pt>
    <dgm:pt modelId="{C5FAFB4E-901F-4166-AD0A-F21633B60783}" type="pres">
      <dgm:prSet presAssocID="{A9CC02FA-DEEE-4C10-9DE3-CA39EE00FE27}" presName="diagram" presStyleCnt="0">
        <dgm:presLayoutVars>
          <dgm:dir/>
          <dgm:resizeHandles val="exact"/>
        </dgm:presLayoutVars>
      </dgm:prSet>
      <dgm:spPr/>
    </dgm:pt>
    <dgm:pt modelId="{341A8266-13EB-4F52-BB27-8496491DF50B}" type="pres">
      <dgm:prSet presAssocID="{222668AB-280E-4520-BC13-64802E3DDB83}" presName="node" presStyleLbl="node1" presStyleIdx="0" presStyleCnt="25">
        <dgm:presLayoutVars>
          <dgm:bulletEnabled val="1"/>
        </dgm:presLayoutVars>
      </dgm:prSet>
      <dgm:spPr/>
    </dgm:pt>
    <dgm:pt modelId="{B832F758-45A0-47E8-8DFB-EA01E53373F6}" type="pres">
      <dgm:prSet presAssocID="{C69128AD-B875-40A3-98C9-DE2D66671D8E}" presName="sibTrans" presStyleCnt="0"/>
      <dgm:spPr/>
    </dgm:pt>
    <dgm:pt modelId="{AF7384B2-37A3-4917-B808-88286394E8BA}" type="pres">
      <dgm:prSet presAssocID="{C0AA0F0E-F348-4198-8CF6-B021A41CF078}" presName="node" presStyleLbl="node1" presStyleIdx="1" presStyleCnt="25">
        <dgm:presLayoutVars>
          <dgm:bulletEnabled val="1"/>
        </dgm:presLayoutVars>
      </dgm:prSet>
      <dgm:spPr/>
    </dgm:pt>
    <dgm:pt modelId="{C03DD221-CF39-4868-B6C0-0674CC2A134C}" type="pres">
      <dgm:prSet presAssocID="{13FC22FF-24CA-467D-BA15-6211784411DC}" presName="sibTrans" presStyleCnt="0"/>
      <dgm:spPr/>
    </dgm:pt>
    <dgm:pt modelId="{D8887972-407D-4E8A-B3D2-6E15744E42C6}" type="pres">
      <dgm:prSet presAssocID="{0AFD8C82-198A-4BB7-9084-9459A081D53C}" presName="node" presStyleLbl="node1" presStyleIdx="2" presStyleCnt="25">
        <dgm:presLayoutVars>
          <dgm:bulletEnabled val="1"/>
        </dgm:presLayoutVars>
      </dgm:prSet>
      <dgm:spPr/>
    </dgm:pt>
    <dgm:pt modelId="{38263476-D6C2-4BCE-9BC7-A2993ECF47BB}" type="pres">
      <dgm:prSet presAssocID="{29FE5F8F-DCA3-4FAC-A366-12960E627D01}" presName="sibTrans" presStyleCnt="0"/>
      <dgm:spPr/>
    </dgm:pt>
    <dgm:pt modelId="{0919D0E9-0CD9-40E2-953F-D1D88A236EA6}" type="pres">
      <dgm:prSet presAssocID="{6FFD3F87-9C71-4E53-BB80-9E2BE33CB8C9}" presName="node" presStyleLbl="node1" presStyleIdx="3" presStyleCnt="25">
        <dgm:presLayoutVars>
          <dgm:bulletEnabled val="1"/>
        </dgm:presLayoutVars>
      </dgm:prSet>
      <dgm:spPr/>
    </dgm:pt>
    <dgm:pt modelId="{A710BA43-368A-4AC4-B80E-206937772CE3}" type="pres">
      <dgm:prSet presAssocID="{8451F8F9-37B3-4D07-A629-92F49766AE3B}" presName="sibTrans" presStyleCnt="0"/>
      <dgm:spPr/>
    </dgm:pt>
    <dgm:pt modelId="{019CDC72-B2E3-4153-9F54-2AD17BF30B2D}" type="pres">
      <dgm:prSet presAssocID="{3483ACC6-9F44-47CE-90E1-70757B7ED80F}" presName="node" presStyleLbl="node1" presStyleIdx="4" presStyleCnt="25">
        <dgm:presLayoutVars>
          <dgm:bulletEnabled val="1"/>
        </dgm:presLayoutVars>
      </dgm:prSet>
      <dgm:spPr/>
    </dgm:pt>
    <dgm:pt modelId="{A3B5043B-8A59-462F-B5E6-CFFDF3A4C0A9}" type="pres">
      <dgm:prSet presAssocID="{0ECACB5B-AD08-49DA-86A2-42F19F89809D}" presName="sibTrans" presStyleCnt="0"/>
      <dgm:spPr/>
    </dgm:pt>
    <dgm:pt modelId="{15FA9C4B-F42D-4E9E-9AD9-4D4B4BD6EB7B}" type="pres">
      <dgm:prSet presAssocID="{FEBD5838-296E-4199-8D2C-8352563F1D6E}" presName="node" presStyleLbl="node1" presStyleIdx="5" presStyleCnt="25">
        <dgm:presLayoutVars>
          <dgm:bulletEnabled val="1"/>
        </dgm:presLayoutVars>
      </dgm:prSet>
      <dgm:spPr/>
    </dgm:pt>
    <dgm:pt modelId="{AA0794B4-A10F-436C-9FF2-FA5631A6A868}" type="pres">
      <dgm:prSet presAssocID="{309E900D-B0F8-446E-9549-49DAE5E387CA}" presName="sibTrans" presStyleCnt="0"/>
      <dgm:spPr/>
    </dgm:pt>
    <dgm:pt modelId="{B03A7E4D-D4B3-40DD-A168-1EF1E9204F8C}" type="pres">
      <dgm:prSet presAssocID="{F5F927E1-2E97-4A13-BCEA-27DA37187AEF}" presName="node" presStyleLbl="node1" presStyleIdx="6" presStyleCnt="25">
        <dgm:presLayoutVars>
          <dgm:bulletEnabled val="1"/>
        </dgm:presLayoutVars>
      </dgm:prSet>
      <dgm:spPr/>
    </dgm:pt>
    <dgm:pt modelId="{9C957027-FB0D-4DEF-903A-D6A7F58D5AB6}" type="pres">
      <dgm:prSet presAssocID="{9383B256-2A54-4B7B-B94A-A2F382733B1C}" presName="sibTrans" presStyleCnt="0"/>
      <dgm:spPr/>
    </dgm:pt>
    <dgm:pt modelId="{7D51535D-83B6-428F-8B63-11E2425AC237}" type="pres">
      <dgm:prSet presAssocID="{3A5933B0-A0E7-4DDD-BD7F-A0D2D97A4F32}" presName="node" presStyleLbl="node1" presStyleIdx="7" presStyleCnt="25">
        <dgm:presLayoutVars>
          <dgm:bulletEnabled val="1"/>
        </dgm:presLayoutVars>
      </dgm:prSet>
      <dgm:spPr/>
    </dgm:pt>
    <dgm:pt modelId="{97D42EF7-3E6F-46C3-BF62-2589C5E26C0E}" type="pres">
      <dgm:prSet presAssocID="{3957AC46-DC5A-43D4-BFE4-17809C4B3FD1}" presName="sibTrans" presStyleCnt="0"/>
      <dgm:spPr/>
    </dgm:pt>
    <dgm:pt modelId="{B204E848-6F64-4969-A7C5-7D3DF70CDBDA}" type="pres">
      <dgm:prSet presAssocID="{46047907-5DD8-40A0-9484-F3460CDE7589}" presName="node" presStyleLbl="node1" presStyleIdx="8" presStyleCnt="25">
        <dgm:presLayoutVars>
          <dgm:bulletEnabled val="1"/>
        </dgm:presLayoutVars>
      </dgm:prSet>
      <dgm:spPr/>
    </dgm:pt>
    <dgm:pt modelId="{0D08ECE1-C3E0-43B9-8BB7-692B16072ACC}" type="pres">
      <dgm:prSet presAssocID="{2A36A25B-3C61-4F7A-B59F-71C923287C9C}" presName="sibTrans" presStyleCnt="0"/>
      <dgm:spPr/>
    </dgm:pt>
    <dgm:pt modelId="{CE934543-A27D-4B35-8A82-F8BB5AAF5632}" type="pres">
      <dgm:prSet presAssocID="{C79320F9-B357-43F6-83F6-7501F106B4C2}" presName="node" presStyleLbl="node1" presStyleIdx="9" presStyleCnt="25">
        <dgm:presLayoutVars>
          <dgm:bulletEnabled val="1"/>
        </dgm:presLayoutVars>
      </dgm:prSet>
      <dgm:spPr/>
    </dgm:pt>
    <dgm:pt modelId="{D91CB0F0-0811-43ED-9F25-1527B83D8B7A}" type="pres">
      <dgm:prSet presAssocID="{BDD19AEB-28AC-49B2-A585-952DA841E698}" presName="sibTrans" presStyleCnt="0"/>
      <dgm:spPr/>
    </dgm:pt>
    <dgm:pt modelId="{51598DDD-31A7-4E74-887B-76C5C18C4E8C}" type="pres">
      <dgm:prSet presAssocID="{2BFFD2B9-337C-49D7-A392-A78C4D25914C}" presName="node" presStyleLbl="node1" presStyleIdx="10" presStyleCnt="25">
        <dgm:presLayoutVars>
          <dgm:bulletEnabled val="1"/>
        </dgm:presLayoutVars>
      </dgm:prSet>
      <dgm:spPr/>
    </dgm:pt>
    <dgm:pt modelId="{388C9245-D136-46CC-A8A1-18ED2D9603E3}" type="pres">
      <dgm:prSet presAssocID="{DB9E68C2-D961-4CDD-8EDD-FA6E7DEC2E7B}" presName="sibTrans" presStyleCnt="0"/>
      <dgm:spPr/>
    </dgm:pt>
    <dgm:pt modelId="{AAF46D0F-64C1-48D2-93E8-9252EE774143}" type="pres">
      <dgm:prSet presAssocID="{6FFC69CF-AABA-44A2-B2A3-76677525E2BB}" presName="node" presStyleLbl="node1" presStyleIdx="11" presStyleCnt="25">
        <dgm:presLayoutVars>
          <dgm:bulletEnabled val="1"/>
        </dgm:presLayoutVars>
      </dgm:prSet>
      <dgm:spPr/>
    </dgm:pt>
    <dgm:pt modelId="{35D7F794-8F20-4292-AFC2-7220ED583351}" type="pres">
      <dgm:prSet presAssocID="{E85DC2BC-D01A-4917-90CA-C8B174E6DB0B}" presName="sibTrans" presStyleCnt="0"/>
      <dgm:spPr/>
    </dgm:pt>
    <dgm:pt modelId="{8B1158A3-57AF-470E-9625-C3C9BD3FE203}" type="pres">
      <dgm:prSet presAssocID="{46B605F2-36E3-4FD6-922A-F8A91F730887}" presName="node" presStyleLbl="node1" presStyleIdx="12" presStyleCnt="25">
        <dgm:presLayoutVars>
          <dgm:bulletEnabled val="1"/>
        </dgm:presLayoutVars>
      </dgm:prSet>
      <dgm:spPr/>
    </dgm:pt>
    <dgm:pt modelId="{60AD79B9-F99A-42A7-845C-B4FCC48F371D}" type="pres">
      <dgm:prSet presAssocID="{463F8587-579A-495A-87F9-860E5C5437DE}" presName="sibTrans" presStyleCnt="0"/>
      <dgm:spPr/>
    </dgm:pt>
    <dgm:pt modelId="{4D2A00CE-3121-4BF8-95F0-8DB383CE0D4C}" type="pres">
      <dgm:prSet presAssocID="{094948B7-F64C-419E-A46C-9784A2DE9812}" presName="node" presStyleLbl="node1" presStyleIdx="13" presStyleCnt="25">
        <dgm:presLayoutVars>
          <dgm:bulletEnabled val="1"/>
        </dgm:presLayoutVars>
      </dgm:prSet>
      <dgm:spPr/>
    </dgm:pt>
    <dgm:pt modelId="{15369267-4044-44DA-B418-EC7BFCE05E9B}" type="pres">
      <dgm:prSet presAssocID="{6802A2F0-71E8-4324-A419-DA0C040956CE}" presName="sibTrans" presStyleCnt="0"/>
      <dgm:spPr/>
    </dgm:pt>
    <dgm:pt modelId="{AEDE34F1-42F8-48B7-A468-ACAD40A115A4}" type="pres">
      <dgm:prSet presAssocID="{8C3B730F-DA3D-4CE5-946D-326B0390D3CB}" presName="node" presStyleLbl="node1" presStyleIdx="14" presStyleCnt="25">
        <dgm:presLayoutVars>
          <dgm:bulletEnabled val="1"/>
        </dgm:presLayoutVars>
      </dgm:prSet>
      <dgm:spPr/>
    </dgm:pt>
    <dgm:pt modelId="{BAE893BD-3092-44B8-B697-FCF7290F2B83}" type="pres">
      <dgm:prSet presAssocID="{E245584A-2BE6-4229-AB59-111ABF5254E3}" presName="sibTrans" presStyleCnt="0"/>
      <dgm:spPr/>
    </dgm:pt>
    <dgm:pt modelId="{C921C82C-FCD8-44A1-B59B-34C5F4C7EE5B}" type="pres">
      <dgm:prSet presAssocID="{A71E59D0-8F53-4FEC-BB1B-6952E7434993}" presName="node" presStyleLbl="node1" presStyleIdx="15" presStyleCnt="25">
        <dgm:presLayoutVars>
          <dgm:bulletEnabled val="1"/>
        </dgm:presLayoutVars>
      </dgm:prSet>
      <dgm:spPr/>
    </dgm:pt>
    <dgm:pt modelId="{03ABA36F-EBF9-43DA-A100-4E70BC6A3A79}" type="pres">
      <dgm:prSet presAssocID="{7BA382C5-ACF0-4FB5-8E6A-7B07DDE56A87}" presName="sibTrans" presStyleCnt="0"/>
      <dgm:spPr/>
    </dgm:pt>
    <dgm:pt modelId="{8F65E56E-ECA4-4A82-AD2A-0BFE0F5F9765}" type="pres">
      <dgm:prSet presAssocID="{30B6973D-43F5-4E03-8735-9A07B20DFAFB}" presName="node" presStyleLbl="node1" presStyleIdx="16" presStyleCnt="25">
        <dgm:presLayoutVars>
          <dgm:bulletEnabled val="1"/>
        </dgm:presLayoutVars>
      </dgm:prSet>
      <dgm:spPr/>
    </dgm:pt>
    <dgm:pt modelId="{F2BF1733-5D04-43DE-881D-302273F31ED7}" type="pres">
      <dgm:prSet presAssocID="{76401244-426A-4757-A71B-8320D2F8BC95}" presName="sibTrans" presStyleCnt="0"/>
      <dgm:spPr/>
    </dgm:pt>
    <dgm:pt modelId="{253E4777-0FA8-44A8-B15F-4721BA9A8544}" type="pres">
      <dgm:prSet presAssocID="{BCB2F37E-9BE2-4F15-A0B0-D816DB70D270}" presName="node" presStyleLbl="node1" presStyleIdx="17" presStyleCnt="25">
        <dgm:presLayoutVars>
          <dgm:bulletEnabled val="1"/>
        </dgm:presLayoutVars>
      </dgm:prSet>
      <dgm:spPr/>
    </dgm:pt>
    <dgm:pt modelId="{6A8EFCFD-3FC9-4261-9FDA-1D0EF326DC8B}" type="pres">
      <dgm:prSet presAssocID="{5DABAB36-656E-4214-A42C-FFA76DD0F160}" presName="sibTrans" presStyleCnt="0"/>
      <dgm:spPr/>
    </dgm:pt>
    <dgm:pt modelId="{CEA81C88-93A1-4E7E-8F84-BCA468930587}" type="pres">
      <dgm:prSet presAssocID="{89D97BCA-5BC4-4183-9796-2AF0F2F2E870}" presName="node" presStyleLbl="node1" presStyleIdx="18" presStyleCnt="25">
        <dgm:presLayoutVars>
          <dgm:bulletEnabled val="1"/>
        </dgm:presLayoutVars>
      </dgm:prSet>
      <dgm:spPr/>
    </dgm:pt>
    <dgm:pt modelId="{27944590-EEE3-4F82-AE81-E23EACA24775}" type="pres">
      <dgm:prSet presAssocID="{528EE741-0345-41B4-86CC-5EB6C0F501D8}" presName="sibTrans" presStyleCnt="0"/>
      <dgm:spPr/>
    </dgm:pt>
    <dgm:pt modelId="{FB88914F-DCED-46D5-BAAC-E9473079E8A1}" type="pres">
      <dgm:prSet presAssocID="{D5DA7589-2BAB-412B-B42C-FDEA9F672A53}" presName="node" presStyleLbl="node1" presStyleIdx="19" presStyleCnt="25">
        <dgm:presLayoutVars>
          <dgm:bulletEnabled val="1"/>
        </dgm:presLayoutVars>
      </dgm:prSet>
      <dgm:spPr/>
    </dgm:pt>
    <dgm:pt modelId="{67C1BB1C-24F7-4A8A-BB59-29F7C73B3E1F}" type="pres">
      <dgm:prSet presAssocID="{9F14345D-CF7B-46CC-B7A2-8628873A3C15}" presName="sibTrans" presStyleCnt="0"/>
      <dgm:spPr/>
    </dgm:pt>
    <dgm:pt modelId="{D0E1D224-EE0E-412C-975F-F2D9252B9747}" type="pres">
      <dgm:prSet presAssocID="{B3996782-6F3F-4A17-88A8-82A4369F08C0}" presName="node" presStyleLbl="node1" presStyleIdx="20" presStyleCnt="25">
        <dgm:presLayoutVars>
          <dgm:bulletEnabled val="1"/>
        </dgm:presLayoutVars>
      </dgm:prSet>
      <dgm:spPr/>
    </dgm:pt>
    <dgm:pt modelId="{A53C7527-06CE-4057-960F-E2796DD219D2}" type="pres">
      <dgm:prSet presAssocID="{EC3348A1-050F-404F-AD41-241403E64F0A}" presName="sibTrans" presStyleCnt="0"/>
      <dgm:spPr/>
    </dgm:pt>
    <dgm:pt modelId="{4D3D3131-FD7E-4081-BAAB-3F89C73EE1B0}" type="pres">
      <dgm:prSet presAssocID="{BAF9830D-BD18-48C1-8325-5C39953B7D16}" presName="node" presStyleLbl="node1" presStyleIdx="21" presStyleCnt="25">
        <dgm:presLayoutVars>
          <dgm:bulletEnabled val="1"/>
        </dgm:presLayoutVars>
      </dgm:prSet>
      <dgm:spPr/>
    </dgm:pt>
    <dgm:pt modelId="{FD1CFBBE-8B74-4C68-9737-CF51DCAC5ACA}" type="pres">
      <dgm:prSet presAssocID="{D591A6FF-7633-4851-AC49-E7FFA241558D}" presName="sibTrans" presStyleCnt="0"/>
      <dgm:spPr/>
    </dgm:pt>
    <dgm:pt modelId="{B5CB95CD-9AFC-4091-B484-AC0B5B50527E}" type="pres">
      <dgm:prSet presAssocID="{967E9518-1BF2-4B62-BBC8-180828A9B9B3}" presName="node" presStyleLbl="node1" presStyleIdx="22" presStyleCnt="25">
        <dgm:presLayoutVars>
          <dgm:bulletEnabled val="1"/>
        </dgm:presLayoutVars>
      </dgm:prSet>
      <dgm:spPr/>
    </dgm:pt>
    <dgm:pt modelId="{D2C839EA-6A36-4BA9-980E-96F6020D2777}" type="pres">
      <dgm:prSet presAssocID="{3CCB27F2-C302-428C-9FB9-DCB400A42B9E}" presName="sibTrans" presStyleCnt="0"/>
      <dgm:spPr/>
    </dgm:pt>
    <dgm:pt modelId="{45E17665-B66F-47DC-A59C-5D4AAFFD1556}" type="pres">
      <dgm:prSet presAssocID="{A9CC8505-3646-4282-BEBF-A31006969FCD}" presName="node" presStyleLbl="node1" presStyleIdx="23" presStyleCnt="25">
        <dgm:presLayoutVars>
          <dgm:bulletEnabled val="1"/>
        </dgm:presLayoutVars>
      </dgm:prSet>
      <dgm:spPr/>
    </dgm:pt>
    <dgm:pt modelId="{F612C828-BB3B-4C9F-B7EA-83ABDFA9AD84}" type="pres">
      <dgm:prSet presAssocID="{B75C3D25-78D3-4F5A-B1D5-2AAC821B527B}" presName="sibTrans" presStyleCnt="0"/>
      <dgm:spPr/>
    </dgm:pt>
    <dgm:pt modelId="{4E2638D8-585C-449A-91B3-D48CAF3A294E}" type="pres">
      <dgm:prSet presAssocID="{6D57B61E-CE3A-4920-B860-F4FEEB1790E6}" presName="node" presStyleLbl="node1" presStyleIdx="24" presStyleCnt="25">
        <dgm:presLayoutVars>
          <dgm:bulletEnabled val="1"/>
        </dgm:presLayoutVars>
      </dgm:prSet>
      <dgm:spPr/>
    </dgm:pt>
  </dgm:ptLst>
  <dgm:cxnLst>
    <dgm:cxn modelId="{464E2804-19EC-4187-9677-0D50649794B1}" srcId="{A9CC02FA-DEEE-4C10-9DE3-CA39EE00FE27}" destId="{46B605F2-36E3-4FD6-922A-F8A91F730887}" srcOrd="12" destOrd="0" parTransId="{B66F358F-E082-4B30-8713-873E5358154F}" sibTransId="{463F8587-579A-495A-87F9-860E5C5437DE}"/>
    <dgm:cxn modelId="{1E57F20A-F366-419F-A1D7-5996EC6BA81E}" srcId="{A9CC02FA-DEEE-4C10-9DE3-CA39EE00FE27}" destId="{6FFC69CF-AABA-44A2-B2A3-76677525E2BB}" srcOrd="11" destOrd="0" parTransId="{F120A0DB-70AC-41B3-9789-16FB6D194C52}" sibTransId="{E85DC2BC-D01A-4917-90CA-C8B174E6DB0B}"/>
    <dgm:cxn modelId="{E211E40B-CF03-4005-B832-6F3D1EC4E658}" srcId="{A9CC02FA-DEEE-4C10-9DE3-CA39EE00FE27}" destId="{094948B7-F64C-419E-A46C-9784A2DE9812}" srcOrd="13" destOrd="0" parTransId="{C8102F1B-3466-4963-B66F-1AC3CA2A79B1}" sibTransId="{6802A2F0-71E8-4324-A419-DA0C040956CE}"/>
    <dgm:cxn modelId="{3D183F17-BA2E-41DE-9A46-E5FD9BE56AD9}" type="presOf" srcId="{6D57B61E-CE3A-4920-B860-F4FEEB1790E6}" destId="{4E2638D8-585C-449A-91B3-D48CAF3A294E}" srcOrd="0" destOrd="0" presId="urn:microsoft.com/office/officeart/2005/8/layout/default"/>
    <dgm:cxn modelId="{D8ED1D19-2813-4037-8EA9-74690A87344C}" srcId="{A9CC02FA-DEEE-4C10-9DE3-CA39EE00FE27}" destId="{C0AA0F0E-F348-4198-8CF6-B021A41CF078}" srcOrd="1" destOrd="0" parTransId="{49E9245B-B30A-424E-BE7F-4A919B0A8D4B}" sibTransId="{13FC22FF-24CA-467D-BA15-6211784411DC}"/>
    <dgm:cxn modelId="{5063F419-9040-4CED-8465-4285BEFE602F}" srcId="{A9CC02FA-DEEE-4C10-9DE3-CA39EE00FE27}" destId="{3A5933B0-A0E7-4DDD-BD7F-A0D2D97A4F32}" srcOrd="7" destOrd="0" parTransId="{915D57DC-4D40-443D-A630-E1EA4A60AB54}" sibTransId="{3957AC46-DC5A-43D4-BFE4-17809C4B3FD1}"/>
    <dgm:cxn modelId="{6B41BD1F-DD5F-40D5-929F-55D601A26745}" type="presOf" srcId="{3483ACC6-9F44-47CE-90E1-70757B7ED80F}" destId="{019CDC72-B2E3-4153-9F54-2AD17BF30B2D}" srcOrd="0" destOrd="0" presId="urn:microsoft.com/office/officeart/2005/8/layout/default"/>
    <dgm:cxn modelId="{F29C9120-2B52-40DE-9506-157364EF376D}" type="presOf" srcId="{A71E59D0-8F53-4FEC-BB1B-6952E7434993}" destId="{C921C82C-FCD8-44A1-B59B-34C5F4C7EE5B}" srcOrd="0" destOrd="0" presId="urn:microsoft.com/office/officeart/2005/8/layout/default"/>
    <dgm:cxn modelId="{20F52421-20AB-42AA-86AD-DB9060C3A64E}" type="presOf" srcId="{46047907-5DD8-40A0-9484-F3460CDE7589}" destId="{B204E848-6F64-4969-A7C5-7D3DF70CDBDA}" srcOrd="0" destOrd="0" presId="urn:microsoft.com/office/officeart/2005/8/layout/default"/>
    <dgm:cxn modelId="{F10BDB23-F343-438C-85A5-A222F3F8DA4E}" srcId="{A9CC02FA-DEEE-4C10-9DE3-CA39EE00FE27}" destId="{A9CC8505-3646-4282-BEBF-A31006969FCD}" srcOrd="23" destOrd="0" parTransId="{86F087B9-936D-4D1B-A361-A23A9CFEB813}" sibTransId="{B75C3D25-78D3-4F5A-B1D5-2AAC821B527B}"/>
    <dgm:cxn modelId="{F275512E-6D1B-4D82-A00F-682DE1589C7F}" type="presOf" srcId="{094948B7-F64C-419E-A46C-9784A2DE9812}" destId="{4D2A00CE-3121-4BF8-95F0-8DB383CE0D4C}" srcOrd="0" destOrd="0" presId="urn:microsoft.com/office/officeart/2005/8/layout/default"/>
    <dgm:cxn modelId="{54190B3F-0E88-4062-AFE3-EEF6938D6847}" srcId="{A9CC02FA-DEEE-4C10-9DE3-CA39EE00FE27}" destId="{89D97BCA-5BC4-4183-9796-2AF0F2F2E870}" srcOrd="18" destOrd="0" parTransId="{6A9543D1-B19B-4494-AD80-BF9EE1F0B4B2}" sibTransId="{528EE741-0345-41B4-86CC-5EB6C0F501D8}"/>
    <dgm:cxn modelId="{70CF5D5B-7068-4747-A0B0-D3DB51F12B3B}" type="presOf" srcId="{B3996782-6F3F-4A17-88A8-82A4369F08C0}" destId="{D0E1D224-EE0E-412C-975F-F2D9252B9747}" srcOrd="0" destOrd="0" presId="urn:microsoft.com/office/officeart/2005/8/layout/default"/>
    <dgm:cxn modelId="{EA70BF61-861D-429E-97B9-0C202312D82C}" type="presOf" srcId="{6FFC69CF-AABA-44A2-B2A3-76677525E2BB}" destId="{AAF46D0F-64C1-48D2-93E8-9252EE774143}" srcOrd="0" destOrd="0" presId="urn:microsoft.com/office/officeart/2005/8/layout/default"/>
    <dgm:cxn modelId="{BA75BF41-34D6-496B-9BA4-5DAC0DB5D7F3}" srcId="{A9CC02FA-DEEE-4C10-9DE3-CA39EE00FE27}" destId="{C79320F9-B357-43F6-83F6-7501F106B4C2}" srcOrd="9" destOrd="0" parTransId="{122556CA-9509-4A50-9161-73406D0B0E90}" sibTransId="{BDD19AEB-28AC-49B2-A585-952DA841E698}"/>
    <dgm:cxn modelId="{0FE9BF43-CEB7-46A6-98FE-3160430563CA}" srcId="{A9CC02FA-DEEE-4C10-9DE3-CA39EE00FE27}" destId="{46047907-5DD8-40A0-9484-F3460CDE7589}" srcOrd="8" destOrd="0" parTransId="{8924C068-C5F2-4005-960F-E8689DCDAED8}" sibTransId="{2A36A25B-3C61-4F7A-B59F-71C923287C9C}"/>
    <dgm:cxn modelId="{7EE43368-FAC1-4AE3-98A1-565005EEEA0F}" srcId="{A9CC02FA-DEEE-4C10-9DE3-CA39EE00FE27}" destId="{2BFFD2B9-337C-49D7-A392-A78C4D25914C}" srcOrd="10" destOrd="0" parTransId="{84C78952-F7C3-45DB-81A3-D866F62B18A7}" sibTransId="{DB9E68C2-D961-4CDD-8EDD-FA6E7DEC2E7B}"/>
    <dgm:cxn modelId="{63C8AD4B-3055-4B89-BD06-384D2009A29A}" type="presOf" srcId="{0AFD8C82-198A-4BB7-9084-9459A081D53C}" destId="{D8887972-407D-4E8A-B3D2-6E15744E42C6}" srcOrd="0" destOrd="0" presId="urn:microsoft.com/office/officeart/2005/8/layout/default"/>
    <dgm:cxn modelId="{2E069F4C-6D7C-4B69-8DB2-BCB0C74E73F5}" type="presOf" srcId="{BCB2F37E-9BE2-4F15-A0B0-D816DB70D270}" destId="{253E4777-0FA8-44A8-B15F-4721BA9A8544}" srcOrd="0" destOrd="0" presId="urn:microsoft.com/office/officeart/2005/8/layout/default"/>
    <dgm:cxn modelId="{2B0DA16C-A796-4057-88FC-88D83FB6505E}" type="presOf" srcId="{8C3B730F-DA3D-4CE5-946D-326B0390D3CB}" destId="{AEDE34F1-42F8-48B7-A468-ACAD40A115A4}" srcOrd="0" destOrd="0" presId="urn:microsoft.com/office/officeart/2005/8/layout/default"/>
    <dgm:cxn modelId="{A51A0F4D-8186-49A9-A09B-553BD1936367}" srcId="{A9CC02FA-DEEE-4C10-9DE3-CA39EE00FE27}" destId="{D5DA7589-2BAB-412B-B42C-FDEA9F672A53}" srcOrd="19" destOrd="0" parTransId="{FD5DF3DC-49B1-48F0-81F2-143767155393}" sibTransId="{9F14345D-CF7B-46CC-B7A2-8628873A3C15}"/>
    <dgm:cxn modelId="{0DA5C66D-414F-47A1-B8AF-0EFFD4813840}" srcId="{A9CC02FA-DEEE-4C10-9DE3-CA39EE00FE27}" destId="{BAF9830D-BD18-48C1-8325-5C39953B7D16}" srcOrd="21" destOrd="0" parTransId="{1E49DC27-D69B-4FCA-8051-30A3FE291373}" sibTransId="{D591A6FF-7633-4851-AC49-E7FFA241558D}"/>
    <dgm:cxn modelId="{DD12DF4F-E068-438A-B79A-0DB255A06C80}" srcId="{A9CC02FA-DEEE-4C10-9DE3-CA39EE00FE27}" destId="{A71E59D0-8F53-4FEC-BB1B-6952E7434993}" srcOrd="15" destOrd="0" parTransId="{983F2C1D-C7C6-4A15-928F-E6826BA46DE1}" sibTransId="{7BA382C5-ACF0-4FB5-8E6A-7B07DDE56A87}"/>
    <dgm:cxn modelId="{FDCCAF50-9ECB-4DDD-A288-84AA794C6ADE}" type="presOf" srcId="{FEBD5838-296E-4199-8D2C-8352563F1D6E}" destId="{15FA9C4B-F42D-4E9E-9AD9-4D4B4BD6EB7B}" srcOrd="0" destOrd="0" presId="urn:microsoft.com/office/officeart/2005/8/layout/default"/>
    <dgm:cxn modelId="{1FF9F871-21DC-46D1-8473-D9714FCFE3B0}" type="presOf" srcId="{F5F927E1-2E97-4A13-BCEA-27DA37187AEF}" destId="{B03A7E4D-D4B3-40DD-A168-1EF1E9204F8C}" srcOrd="0" destOrd="0" presId="urn:microsoft.com/office/officeart/2005/8/layout/default"/>
    <dgm:cxn modelId="{C4726975-F375-4DCB-BBF7-815670162937}" type="presOf" srcId="{2BFFD2B9-337C-49D7-A392-A78C4D25914C}" destId="{51598DDD-31A7-4E74-887B-76C5C18C4E8C}" srcOrd="0" destOrd="0" presId="urn:microsoft.com/office/officeart/2005/8/layout/default"/>
    <dgm:cxn modelId="{2CA74477-55E4-4CD8-A5D3-8B5D79D5EA7A}" srcId="{A9CC02FA-DEEE-4C10-9DE3-CA39EE00FE27}" destId="{222668AB-280E-4520-BC13-64802E3DDB83}" srcOrd="0" destOrd="0" parTransId="{4E1BCCC6-CB61-45E8-9E16-2031A6B90DCA}" sibTransId="{C69128AD-B875-40A3-98C9-DE2D66671D8E}"/>
    <dgm:cxn modelId="{29A0C158-E2E1-449C-A857-0E5600FCB2B4}" srcId="{A9CC02FA-DEEE-4C10-9DE3-CA39EE00FE27}" destId="{B3996782-6F3F-4A17-88A8-82A4369F08C0}" srcOrd="20" destOrd="0" parTransId="{C66DFE87-3179-4688-9528-BA4DA0CEE069}" sibTransId="{EC3348A1-050F-404F-AD41-241403E64F0A}"/>
    <dgm:cxn modelId="{1F1A747A-B60A-4C53-9603-E431F213EE3F}" type="presOf" srcId="{BAF9830D-BD18-48C1-8325-5C39953B7D16}" destId="{4D3D3131-FD7E-4081-BAAB-3F89C73EE1B0}" srcOrd="0" destOrd="0" presId="urn:microsoft.com/office/officeart/2005/8/layout/default"/>
    <dgm:cxn modelId="{09B7F47C-8B26-4BF5-977D-65159CA6FBC9}" srcId="{A9CC02FA-DEEE-4C10-9DE3-CA39EE00FE27}" destId="{8C3B730F-DA3D-4CE5-946D-326B0390D3CB}" srcOrd="14" destOrd="0" parTransId="{09D9C0C8-6417-476B-B2D2-06CFBD18D06E}" sibTransId="{E245584A-2BE6-4229-AB59-111ABF5254E3}"/>
    <dgm:cxn modelId="{F090E77E-AAC6-4664-B075-6762CFD4BB81}" type="presOf" srcId="{D5DA7589-2BAB-412B-B42C-FDEA9F672A53}" destId="{FB88914F-DCED-46D5-BAAC-E9473079E8A1}" srcOrd="0" destOrd="0" presId="urn:microsoft.com/office/officeart/2005/8/layout/default"/>
    <dgm:cxn modelId="{5D492383-C491-4F80-A1B7-C2372B564614}" type="presOf" srcId="{C0AA0F0E-F348-4198-8CF6-B021A41CF078}" destId="{AF7384B2-37A3-4917-B808-88286394E8BA}" srcOrd="0" destOrd="0" presId="urn:microsoft.com/office/officeart/2005/8/layout/default"/>
    <dgm:cxn modelId="{7000AE8A-D728-4CE5-991F-8317341B1D9D}" type="presOf" srcId="{30B6973D-43F5-4E03-8735-9A07B20DFAFB}" destId="{8F65E56E-ECA4-4A82-AD2A-0BFE0F5F9765}" srcOrd="0" destOrd="0" presId="urn:microsoft.com/office/officeart/2005/8/layout/default"/>
    <dgm:cxn modelId="{1323DD91-7DF7-4520-BC38-7D4ED6C57F7D}" srcId="{A9CC02FA-DEEE-4C10-9DE3-CA39EE00FE27}" destId="{967E9518-1BF2-4B62-BBC8-180828A9B9B3}" srcOrd="22" destOrd="0" parTransId="{FD796BF2-ADAD-4D61-BD33-901579B1B716}" sibTransId="{3CCB27F2-C302-428C-9FB9-DCB400A42B9E}"/>
    <dgm:cxn modelId="{99A96C93-0BAD-4287-A057-390660062A64}" type="presOf" srcId="{A9CC8505-3646-4282-BEBF-A31006969FCD}" destId="{45E17665-B66F-47DC-A59C-5D4AAFFD1556}" srcOrd="0" destOrd="0" presId="urn:microsoft.com/office/officeart/2005/8/layout/default"/>
    <dgm:cxn modelId="{2E0421A0-6525-40A2-A2A9-10A10111ED85}" srcId="{A9CC02FA-DEEE-4C10-9DE3-CA39EE00FE27}" destId="{6D57B61E-CE3A-4920-B860-F4FEEB1790E6}" srcOrd="24" destOrd="0" parTransId="{1BFE5B4D-F07D-4D96-A49B-1A9891B8ACEE}" sibTransId="{452C319C-35FC-4B43-A3FB-C7CE939AB423}"/>
    <dgm:cxn modelId="{460359A3-B0C2-4EDA-AE93-9F40D233A3EC}" srcId="{A9CC02FA-DEEE-4C10-9DE3-CA39EE00FE27}" destId="{6FFD3F87-9C71-4E53-BB80-9E2BE33CB8C9}" srcOrd="3" destOrd="0" parTransId="{5C1B82D6-0F89-4FD9-8146-A112698389A8}" sibTransId="{8451F8F9-37B3-4D07-A629-92F49766AE3B}"/>
    <dgm:cxn modelId="{0D3E97A6-232F-42E7-B22F-72FF9E297059}" srcId="{A9CC02FA-DEEE-4C10-9DE3-CA39EE00FE27}" destId="{BCB2F37E-9BE2-4F15-A0B0-D816DB70D270}" srcOrd="17" destOrd="0" parTransId="{953CC0CD-F36A-41A9-A2BB-A852F0DF9F22}" sibTransId="{5DABAB36-656E-4214-A42C-FFA76DD0F160}"/>
    <dgm:cxn modelId="{7B22B4A8-658F-4C84-BA87-687DA545A8EB}" srcId="{A9CC02FA-DEEE-4C10-9DE3-CA39EE00FE27}" destId="{FEBD5838-296E-4199-8D2C-8352563F1D6E}" srcOrd="5" destOrd="0" parTransId="{17895153-45E2-4D84-87E9-B9D25FAEAC21}" sibTransId="{309E900D-B0F8-446E-9549-49DAE5E387CA}"/>
    <dgm:cxn modelId="{F9A283A9-94FE-4E6B-A9D8-7C08D7B08FBC}" type="presOf" srcId="{A9CC02FA-DEEE-4C10-9DE3-CA39EE00FE27}" destId="{C5FAFB4E-901F-4166-AD0A-F21633B60783}" srcOrd="0" destOrd="0" presId="urn:microsoft.com/office/officeart/2005/8/layout/default"/>
    <dgm:cxn modelId="{B96AADA9-D8E3-4B09-8788-80B5D077BC6F}" type="presOf" srcId="{C79320F9-B357-43F6-83F6-7501F106B4C2}" destId="{CE934543-A27D-4B35-8A82-F8BB5AAF5632}" srcOrd="0" destOrd="0" presId="urn:microsoft.com/office/officeart/2005/8/layout/default"/>
    <dgm:cxn modelId="{20FA7BAA-CE63-432C-B504-BFFF560D9EA0}" srcId="{A9CC02FA-DEEE-4C10-9DE3-CA39EE00FE27}" destId="{F5F927E1-2E97-4A13-BCEA-27DA37187AEF}" srcOrd="6" destOrd="0" parTransId="{563E85D1-E191-4778-BED0-B024F248785F}" sibTransId="{9383B256-2A54-4B7B-B94A-A2F382733B1C}"/>
    <dgm:cxn modelId="{611CD5BA-4255-4737-8109-C003C9C87E08}" type="presOf" srcId="{89D97BCA-5BC4-4183-9796-2AF0F2F2E870}" destId="{CEA81C88-93A1-4E7E-8F84-BCA468930587}" srcOrd="0" destOrd="0" presId="urn:microsoft.com/office/officeart/2005/8/layout/default"/>
    <dgm:cxn modelId="{7F2B78D2-504E-42AA-B0BF-01A4441EB372}" srcId="{A9CC02FA-DEEE-4C10-9DE3-CA39EE00FE27}" destId="{30B6973D-43F5-4E03-8735-9A07B20DFAFB}" srcOrd="16" destOrd="0" parTransId="{FC941B39-0992-41F4-B522-BC673F5C51FB}" sibTransId="{76401244-426A-4757-A71B-8320D2F8BC95}"/>
    <dgm:cxn modelId="{9F020ED7-A2CB-4611-938E-456FD4A9C865}" type="presOf" srcId="{46B605F2-36E3-4FD6-922A-F8A91F730887}" destId="{8B1158A3-57AF-470E-9625-C3C9BD3FE203}" srcOrd="0" destOrd="0" presId="urn:microsoft.com/office/officeart/2005/8/layout/default"/>
    <dgm:cxn modelId="{4D9C3DE9-A947-437A-829C-821272065F28}" type="presOf" srcId="{6FFD3F87-9C71-4E53-BB80-9E2BE33CB8C9}" destId="{0919D0E9-0CD9-40E2-953F-D1D88A236EA6}" srcOrd="0" destOrd="0" presId="urn:microsoft.com/office/officeart/2005/8/layout/default"/>
    <dgm:cxn modelId="{478FCBE9-A70F-4C95-B28C-D27D487566A4}" type="presOf" srcId="{3A5933B0-A0E7-4DDD-BD7F-A0D2D97A4F32}" destId="{7D51535D-83B6-428F-8B63-11E2425AC237}" srcOrd="0" destOrd="0" presId="urn:microsoft.com/office/officeart/2005/8/layout/default"/>
    <dgm:cxn modelId="{E11FBAF4-9368-4236-861F-06D35660AE6C}" type="presOf" srcId="{222668AB-280E-4520-BC13-64802E3DDB83}" destId="{341A8266-13EB-4F52-BB27-8496491DF50B}" srcOrd="0" destOrd="0" presId="urn:microsoft.com/office/officeart/2005/8/layout/default"/>
    <dgm:cxn modelId="{BEF001FC-0E6F-4721-A93E-ECB31F3AC52A}" srcId="{A9CC02FA-DEEE-4C10-9DE3-CA39EE00FE27}" destId="{3483ACC6-9F44-47CE-90E1-70757B7ED80F}" srcOrd="4" destOrd="0" parTransId="{8095DB39-B66F-4E3A-ADDB-98A0AC7456A9}" sibTransId="{0ECACB5B-AD08-49DA-86A2-42F19F89809D}"/>
    <dgm:cxn modelId="{9FACACFC-7A42-49A1-8188-BD4253AB605F}" srcId="{A9CC02FA-DEEE-4C10-9DE3-CA39EE00FE27}" destId="{0AFD8C82-198A-4BB7-9084-9459A081D53C}" srcOrd="2" destOrd="0" parTransId="{0E5F26AF-9FF1-49B6-BE3C-593CDEFA39D6}" sibTransId="{29FE5F8F-DCA3-4FAC-A366-12960E627D01}"/>
    <dgm:cxn modelId="{8EB83CFD-840A-4463-99A4-64C56B369765}" type="presOf" srcId="{967E9518-1BF2-4B62-BBC8-180828A9B9B3}" destId="{B5CB95CD-9AFC-4091-B484-AC0B5B50527E}" srcOrd="0" destOrd="0" presId="urn:microsoft.com/office/officeart/2005/8/layout/default"/>
    <dgm:cxn modelId="{2052DC8C-E6C1-48D3-91FE-1B02A78B02D6}" type="presParOf" srcId="{C5FAFB4E-901F-4166-AD0A-F21633B60783}" destId="{341A8266-13EB-4F52-BB27-8496491DF50B}" srcOrd="0" destOrd="0" presId="urn:microsoft.com/office/officeart/2005/8/layout/default"/>
    <dgm:cxn modelId="{7E193F5E-03DF-4C01-9AA5-E97DA92C7659}" type="presParOf" srcId="{C5FAFB4E-901F-4166-AD0A-F21633B60783}" destId="{B832F758-45A0-47E8-8DFB-EA01E53373F6}" srcOrd="1" destOrd="0" presId="urn:microsoft.com/office/officeart/2005/8/layout/default"/>
    <dgm:cxn modelId="{F51F4F7A-8BF1-41C6-800A-02BFB154F930}" type="presParOf" srcId="{C5FAFB4E-901F-4166-AD0A-F21633B60783}" destId="{AF7384B2-37A3-4917-B808-88286394E8BA}" srcOrd="2" destOrd="0" presId="urn:microsoft.com/office/officeart/2005/8/layout/default"/>
    <dgm:cxn modelId="{05259DBD-BF6C-4A7E-BC95-39576EB71BE4}" type="presParOf" srcId="{C5FAFB4E-901F-4166-AD0A-F21633B60783}" destId="{C03DD221-CF39-4868-B6C0-0674CC2A134C}" srcOrd="3" destOrd="0" presId="urn:microsoft.com/office/officeart/2005/8/layout/default"/>
    <dgm:cxn modelId="{DCE6AF9F-9136-4722-BE25-9C4A146F22B1}" type="presParOf" srcId="{C5FAFB4E-901F-4166-AD0A-F21633B60783}" destId="{D8887972-407D-4E8A-B3D2-6E15744E42C6}" srcOrd="4" destOrd="0" presId="urn:microsoft.com/office/officeart/2005/8/layout/default"/>
    <dgm:cxn modelId="{F384AF2D-738B-47E2-BBED-436496ADD5FC}" type="presParOf" srcId="{C5FAFB4E-901F-4166-AD0A-F21633B60783}" destId="{38263476-D6C2-4BCE-9BC7-A2993ECF47BB}" srcOrd="5" destOrd="0" presId="urn:microsoft.com/office/officeart/2005/8/layout/default"/>
    <dgm:cxn modelId="{24F5ACE0-1C04-4636-B2BB-E19F0B2BDD97}" type="presParOf" srcId="{C5FAFB4E-901F-4166-AD0A-F21633B60783}" destId="{0919D0E9-0CD9-40E2-953F-D1D88A236EA6}" srcOrd="6" destOrd="0" presId="urn:microsoft.com/office/officeart/2005/8/layout/default"/>
    <dgm:cxn modelId="{1EC8E584-7C74-4D54-AD3A-E310BC10E8EB}" type="presParOf" srcId="{C5FAFB4E-901F-4166-AD0A-F21633B60783}" destId="{A710BA43-368A-4AC4-B80E-206937772CE3}" srcOrd="7" destOrd="0" presId="urn:microsoft.com/office/officeart/2005/8/layout/default"/>
    <dgm:cxn modelId="{E9B11DC6-DD35-49FA-BC9C-AD480F07FDF6}" type="presParOf" srcId="{C5FAFB4E-901F-4166-AD0A-F21633B60783}" destId="{019CDC72-B2E3-4153-9F54-2AD17BF30B2D}" srcOrd="8" destOrd="0" presId="urn:microsoft.com/office/officeart/2005/8/layout/default"/>
    <dgm:cxn modelId="{4017E8DF-8715-4E09-85E8-CBC5D10B5CF1}" type="presParOf" srcId="{C5FAFB4E-901F-4166-AD0A-F21633B60783}" destId="{A3B5043B-8A59-462F-B5E6-CFFDF3A4C0A9}" srcOrd="9" destOrd="0" presId="urn:microsoft.com/office/officeart/2005/8/layout/default"/>
    <dgm:cxn modelId="{C08A2A4C-C1AC-480F-B10F-E71E4FB88F78}" type="presParOf" srcId="{C5FAFB4E-901F-4166-AD0A-F21633B60783}" destId="{15FA9C4B-F42D-4E9E-9AD9-4D4B4BD6EB7B}" srcOrd="10" destOrd="0" presId="urn:microsoft.com/office/officeart/2005/8/layout/default"/>
    <dgm:cxn modelId="{1C2DE3CD-97F4-426E-AC0B-4BC7C3C4AB79}" type="presParOf" srcId="{C5FAFB4E-901F-4166-AD0A-F21633B60783}" destId="{AA0794B4-A10F-436C-9FF2-FA5631A6A868}" srcOrd="11" destOrd="0" presId="urn:microsoft.com/office/officeart/2005/8/layout/default"/>
    <dgm:cxn modelId="{87E2BDB8-E146-4C1D-8DA7-A1C0A693D2A1}" type="presParOf" srcId="{C5FAFB4E-901F-4166-AD0A-F21633B60783}" destId="{B03A7E4D-D4B3-40DD-A168-1EF1E9204F8C}" srcOrd="12" destOrd="0" presId="urn:microsoft.com/office/officeart/2005/8/layout/default"/>
    <dgm:cxn modelId="{FB98FD16-4DAB-4AE2-8A2F-DBEE9315793B}" type="presParOf" srcId="{C5FAFB4E-901F-4166-AD0A-F21633B60783}" destId="{9C957027-FB0D-4DEF-903A-D6A7F58D5AB6}" srcOrd="13" destOrd="0" presId="urn:microsoft.com/office/officeart/2005/8/layout/default"/>
    <dgm:cxn modelId="{A37F6D63-2ED8-476C-B90B-4123CC5C4A48}" type="presParOf" srcId="{C5FAFB4E-901F-4166-AD0A-F21633B60783}" destId="{7D51535D-83B6-428F-8B63-11E2425AC237}" srcOrd="14" destOrd="0" presId="urn:microsoft.com/office/officeart/2005/8/layout/default"/>
    <dgm:cxn modelId="{03AED273-2A90-44A0-B991-886C192F5637}" type="presParOf" srcId="{C5FAFB4E-901F-4166-AD0A-F21633B60783}" destId="{97D42EF7-3E6F-46C3-BF62-2589C5E26C0E}" srcOrd="15" destOrd="0" presId="urn:microsoft.com/office/officeart/2005/8/layout/default"/>
    <dgm:cxn modelId="{630EEA88-DAD2-4D53-9DFC-D0AF279F5074}" type="presParOf" srcId="{C5FAFB4E-901F-4166-AD0A-F21633B60783}" destId="{B204E848-6F64-4969-A7C5-7D3DF70CDBDA}" srcOrd="16" destOrd="0" presId="urn:microsoft.com/office/officeart/2005/8/layout/default"/>
    <dgm:cxn modelId="{6C3DE7CC-C1BD-4515-BF1A-7261288BF0E8}" type="presParOf" srcId="{C5FAFB4E-901F-4166-AD0A-F21633B60783}" destId="{0D08ECE1-C3E0-43B9-8BB7-692B16072ACC}" srcOrd="17" destOrd="0" presId="urn:microsoft.com/office/officeart/2005/8/layout/default"/>
    <dgm:cxn modelId="{52BA4212-CD4A-4CE9-9B51-92F1D78BE51D}" type="presParOf" srcId="{C5FAFB4E-901F-4166-AD0A-F21633B60783}" destId="{CE934543-A27D-4B35-8A82-F8BB5AAF5632}" srcOrd="18" destOrd="0" presId="urn:microsoft.com/office/officeart/2005/8/layout/default"/>
    <dgm:cxn modelId="{53E5E394-6C9E-4E09-A1AD-24342BD86E3B}" type="presParOf" srcId="{C5FAFB4E-901F-4166-AD0A-F21633B60783}" destId="{D91CB0F0-0811-43ED-9F25-1527B83D8B7A}" srcOrd="19" destOrd="0" presId="urn:microsoft.com/office/officeart/2005/8/layout/default"/>
    <dgm:cxn modelId="{1EDFD9FD-20B4-414A-822A-D361F591C418}" type="presParOf" srcId="{C5FAFB4E-901F-4166-AD0A-F21633B60783}" destId="{51598DDD-31A7-4E74-887B-76C5C18C4E8C}" srcOrd="20" destOrd="0" presId="urn:microsoft.com/office/officeart/2005/8/layout/default"/>
    <dgm:cxn modelId="{B6CB7F91-EF7B-45FC-AE35-C28F25AEB85D}" type="presParOf" srcId="{C5FAFB4E-901F-4166-AD0A-F21633B60783}" destId="{388C9245-D136-46CC-A8A1-18ED2D9603E3}" srcOrd="21" destOrd="0" presId="urn:microsoft.com/office/officeart/2005/8/layout/default"/>
    <dgm:cxn modelId="{90A7FF15-284F-4B26-B772-CE201D4E1F97}" type="presParOf" srcId="{C5FAFB4E-901F-4166-AD0A-F21633B60783}" destId="{AAF46D0F-64C1-48D2-93E8-9252EE774143}" srcOrd="22" destOrd="0" presId="urn:microsoft.com/office/officeart/2005/8/layout/default"/>
    <dgm:cxn modelId="{8246C034-BFD3-4ACC-9954-C67BDBA6E08F}" type="presParOf" srcId="{C5FAFB4E-901F-4166-AD0A-F21633B60783}" destId="{35D7F794-8F20-4292-AFC2-7220ED583351}" srcOrd="23" destOrd="0" presId="urn:microsoft.com/office/officeart/2005/8/layout/default"/>
    <dgm:cxn modelId="{787AA5F6-5CA9-4674-A8C2-D472E1E799B9}" type="presParOf" srcId="{C5FAFB4E-901F-4166-AD0A-F21633B60783}" destId="{8B1158A3-57AF-470E-9625-C3C9BD3FE203}" srcOrd="24" destOrd="0" presId="urn:microsoft.com/office/officeart/2005/8/layout/default"/>
    <dgm:cxn modelId="{A99A4538-1419-41B9-A3E5-72C7B735F7BA}" type="presParOf" srcId="{C5FAFB4E-901F-4166-AD0A-F21633B60783}" destId="{60AD79B9-F99A-42A7-845C-B4FCC48F371D}" srcOrd="25" destOrd="0" presId="urn:microsoft.com/office/officeart/2005/8/layout/default"/>
    <dgm:cxn modelId="{5D2CF6D6-9545-47ED-9F50-508F1A387711}" type="presParOf" srcId="{C5FAFB4E-901F-4166-AD0A-F21633B60783}" destId="{4D2A00CE-3121-4BF8-95F0-8DB383CE0D4C}" srcOrd="26" destOrd="0" presId="urn:microsoft.com/office/officeart/2005/8/layout/default"/>
    <dgm:cxn modelId="{E6DA9E60-97FD-4552-9671-D1508E72FA03}" type="presParOf" srcId="{C5FAFB4E-901F-4166-AD0A-F21633B60783}" destId="{15369267-4044-44DA-B418-EC7BFCE05E9B}" srcOrd="27" destOrd="0" presId="urn:microsoft.com/office/officeart/2005/8/layout/default"/>
    <dgm:cxn modelId="{37B2C04D-0405-4288-8C5C-5503A2CB3BC9}" type="presParOf" srcId="{C5FAFB4E-901F-4166-AD0A-F21633B60783}" destId="{AEDE34F1-42F8-48B7-A468-ACAD40A115A4}" srcOrd="28" destOrd="0" presId="urn:microsoft.com/office/officeart/2005/8/layout/default"/>
    <dgm:cxn modelId="{2FD0C9D7-3250-4082-B103-1ED23CFFE527}" type="presParOf" srcId="{C5FAFB4E-901F-4166-AD0A-F21633B60783}" destId="{BAE893BD-3092-44B8-B697-FCF7290F2B83}" srcOrd="29" destOrd="0" presId="urn:microsoft.com/office/officeart/2005/8/layout/default"/>
    <dgm:cxn modelId="{A7B8E278-0AB2-4A91-B210-6419CF7E550D}" type="presParOf" srcId="{C5FAFB4E-901F-4166-AD0A-F21633B60783}" destId="{C921C82C-FCD8-44A1-B59B-34C5F4C7EE5B}" srcOrd="30" destOrd="0" presId="urn:microsoft.com/office/officeart/2005/8/layout/default"/>
    <dgm:cxn modelId="{8F1F088F-36DD-454D-AFD3-453E5FDED8AF}" type="presParOf" srcId="{C5FAFB4E-901F-4166-AD0A-F21633B60783}" destId="{03ABA36F-EBF9-43DA-A100-4E70BC6A3A79}" srcOrd="31" destOrd="0" presId="urn:microsoft.com/office/officeart/2005/8/layout/default"/>
    <dgm:cxn modelId="{14AE109C-A8D8-4647-9A80-A07135EB5895}" type="presParOf" srcId="{C5FAFB4E-901F-4166-AD0A-F21633B60783}" destId="{8F65E56E-ECA4-4A82-AD2A-0BFE0F5F9765}" srcOrd="32" destOrd="0" presId="urn:microsoft.com/office/officeart/2005/8/layout/default"/>
    <dgm:cxn modelId="{0326CEF4-ABA8-450A-AD40-714AD967033C}" type="presParOf" srcId="{C5FAFB4E-901F-4166-AD0A-F21633B60783}" destId="{F2BF1733-5D04-43DE-881D-302273F31ED7}" srcOrd="33" destOrd="0" presId="urn:microsoft.com/office/officeart/2005/8/layout/default"/>
    <dgm:cxn modelId="{B3E15610-6111-4F6E-98BD-64FC74D2E8C6}" type="presParOf" srcId="{C5FAFB4E-901F-4166-AD0A-F21633B60783}" destId="{253E4777-0FA8-44A8-B15F-4721BA9A8544}" srcOrd="34" destOrd="0" presId="urn:microsoft.com/office/officeart/2005/8/layout/default"/>
    <dgm:cxn modelId="{ACE3033B-3B23-4668-BA37-4B05486DF08D}" type="presParOf" srcId="{C5FAFB4E-901F-4166-AD0A-F21633B60783}" destId="{6A8EFCFD-3FC9-4261-9FDA-1D0EF326DC8B}" srcOrd="35" destOrd="0" presId="urn:microsoft.com/office/officeart/2005/8/layout/default"/>
    <dgm:cxn modelId="{EF1B292E-4F83-4874-BFFF-F9BC6D009198}" type="presParOf" srcId="{C5FAFB4E-901F-4166-AD0A-F21633B60783}" destId="{CEA81C88-93A1-4E7E-8F84-BCA468930587}" srcOrd="36" destOrd="0" presId="urn:microsoft.com/office/officeart/2005/8/layout/default"/>
    <dgm:cxn modelId="{DFEAB174-4485-49FA-AA78-B6CFA1E03A77}" type="presParOf" srcId="{C5FAFB4E-901F-4166-AD0A-F21633B60783}" destId="{27944590-EEE3-4F82-AE81-E23EACA24775}" srcOrd="37" destOrd="0" presId="urn:microsoft.com/office/officeart/2005/8/layout/default"/>
    <dgm:cxn modelId="{1B61F2CB-E7A2-4E35-B41C-E2B4C16AFDF6}" type="presParOf" srcId="{C5FAFB4E-901F-4166-AD0A-F21633B60783}" destId="{FB88914F-DCED-46D5-BAAC-E9473079E8A1}" srcOrd="38" destOrd="0" presId="urn:microsoft.com/office/officeart/2005/8/layout/default"/>
    <dgm:cxn modelId="{79A19668-4D5A-4771-ABBB-EE8982208CF2}" type="presParOf" srcId="{C5FAFB4E-901F-4166-AD0A-F21633B60783}" destId="{67C1BB1C-24F7-4A8A-BB59-29F7C73B3E1F}" srcOrd="39" destOrd="0" presId="urn:microsoft.com/office/officeart/2005/8/layout/default"/>
    <dgm:cxn modelId="{5938059D-377A-419A-8FC8-4632FBC394D9}" type="presParOf" srcId="{C5FAFB4E-901F-4166-AD0A-F21633B60783}" destId="{D0E1D224-EE0E-412C-975F-F2D9252B9747}" srcOrd="40" destOrd="0" presId="urn:microsoft.com/office/officeart/2005/8/layout/default"/>
    <dgm:cxn modelId="{9069F30E-DC94-4028-A46F-5FA334D1BEC0}" type="presParOf" srcId="{C5FAFB4E-901F-4166-AD0A-F21633B60783}" destId="{A53C7527-06CE-4057-960F-E2796DD219D2}" srcOrd="41" destOrd="0" presId="urn:microsoft.com/office/officeart/2005/8/layout/default"/>
    <dgm:cxn modelId="{4419C6DD-88B7-4127-BC8F-CDFAA62957EA}" type="presParOf" srcId="{C5FAFB4E-901F-4166-AD0A-F21633B60783}" destId="{4D3D3131-FD7E-4081-BAAB-3F89C73EE1B0}" srcOrd="42" destOrd="0" presId="urn:microsoft.com/office/officeart/2005/8/layout/default"/>
    <dgm:cxn modelId="{718FCFA6-2F91-4493-8096-95FD2F31BB66}" type="presParOf" srcId="{C5FAFB4E-901F-4166-AD0A-F21633B60783}" destId="{FD1CFBBE-8B74-4C68-9737-CF51DCAC5ACA}" srcOrd="43" destOrd="0" presId="urn:microsoft.com/office/officeart/2005/8/layout/default"/>
    <dgm:cxn modelId="{E00003D5-0F95-4662-BFF3-3532751F42B7}" type="presParOf" srcId="{C5FAFB4E-901F-4166-AD0A-F21633B60783}" destId="{B5CB95CD-9AFC-4091-B484-AC0B5B50527E}" srcOrd="44" destOrd="0" presId="urn:microsoft.com/office/officeart/2005/8/layout/default"/>
    <dgm:cxn modelId="{5BE16850-A3FB-4349-A138-B88C11E65756}" type="presParOf" srcId="{C5FAFB4E-901F-4166-AD0A-F21633B60783}" destId="{D2C839EA-6A36-4BA9-980E-96F6020D2777}" srcOrd="45" destOrd="0" presId="urn:microsoft.com/office/officeart/2005/8/layout/default"/>
    <dgm:cxn modelId="{76692B46-7BE2-4ADC-A818-B2E7BD682C01}" type="presParOf" srcId="{C5FAFB4E-901F-4166-AD0A-F21633B60783}" destId="{45E17665-B66F-47DC-A59C-5D4AAFFD1556}" srcOrd="46" destOrd="0" presId="urn:microsoft.com/office/officeart/2005/8/layout/default"/>
    <dgm:cxn modelId="{01138A9E-16A2-4CD7-90F3-C4245AE76A5F}" type="presParOf" srcId="{C5FAFB4E-901F-4166-AD0A-F21633B60783}" destId="{F612C828-BB3B-4C9F-B7EA-83ABDFA9AD84}" srcOrd="47" destOrd="0" presId="urn:microsoft.com/office/officeart/2005/8/layout/default"/>
    <dgm:cxn modelId="{33463B88-4300-4880-BF6A-04DD3B61731B}" type="presParOf" srcId="{C5FAFB4E-901F-4166-AD0A-F21633B60783}" destId="{4E2638D8-585C-449A-91B3-D48CAF3A294E}" srcOrd="4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988F8-A80E-4C51-918A-119380BB67B2}">
      <dsp:nvSpPr>
        <dsp:cNvPr id="0" name=""/>
        <dsp:cNvSpPr/>
      </dsp:nvSpPr>
      <dsp:spPr>
        <a:xfrm>
          <a:off x="9242" y="311049"/>
          <a:ext cx="1381199" cy="82871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Firstly</a:t>
          </a:r>
          <a:endParaRPr lang="en-US" sz="1600" kern="1200"/>
        </a:p>
      </dsp:txBody>
      <dsp:txXfrm>
        <a:off x="9242" y="311049"/>
        <a:ext cx="1381199" cy="828719"/>
      </dsp:txXfrm>
    </dsp:sp>
    <dsp:sp modelId="{00853359-F6AF-4331-B26E-FA8611A51DF2}">
      <dsp:nvSpPr>
        <dsp:cNvPr id="0" name=""/>
        <dsp:cNvSpPr/>
      </dsp:nvSpPr>
      <dsp:spPr>
        <a:xfrm>
          <a:off x="1528561" y="311049"/>
          <a:ext cx="1381199" cy="82871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Secondly</a:t>
          </a:r>
          <a:endParaRPr lang="en-US" sz="1600" kern="1200"/>
        </a:p>
      </dsp:txBody>
      <dsp:txXfrm>
        <a:off x="1528561" y="311049"/>
        <a:ext cx="1381199" cy="828719"/>
      </dsp:txXfrm>
    </dsp:sp>
    <dsp:sp modelId="{D2934DEA-5539-4705-9D23-DAC800BABF3F}">
      <dsp:nvSpPr>
        <dsp:cNvPr id="0" name=""/>
        <dsp:cNvSpPr/>
      </dsp:nvSpPr>
      <dsp:spPr>
        <a:xfrm>
          <a:off x="3047880" y="311049"/>
          <a:ext cx="1381199" cy="82871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Thirdly</a:t>
          </a:r>
          <a:endParaRPr lang="en-US" sz="1600" kern="1200"/>
        </a:p>
      </dsp:txBody>
      <dsp:txXfrm>
        <a:off x="3047880" y="311049"/>
        <a:ext cx="1381199" cy="828719"/>
      </dsp:txXfrm>
    </dsp:sp>
    <dsp:sp modelId="{87B6A0E4-4248-448E-BFE7-F02F2058CF17}">
      <dsp:nvSpPr>
        <dsp:cNvPr id="0" name=""/>
        <dsp:cNvSpPr/>
      </dsp:nvSpPr>
      <dsp:spPr>
        <a:xfrm>
          <a:off x="4567200" y="311049"/>
          <a:ext cx="1381199" cy="828719"/>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Afterward</a:t>
          </a:r>
          <a:endParaRPr lang="en-US" sz="1600" kern="1200"/>
        </a:p>
      </dsp:txBody>
      <dsp:txXfrm>
        <a:off x="4567200" y="311049"/>
        <a:ext cx="1381199" cy="828719"/>
      </dsp:txXfrm>
    </dsp:sp>
    <dsp:sp modelId="{4FE4641E-2A18-4A10-B984-5927C811E57F}">
      <dsp:nvSpPr>
        <dsp:cNvPr id="0" name=""/>
        <dsp:cNvSpPr/>
      </dsp:nvSpPr>
      <dsp:spPr>
        <a:xfrm>
          <a:off x="6086519" y="311049"/>
          <a:ext cx="1381199" cy="828719"/>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Then</a:t>
          </a:r>
          <a:endParaRPr lang="en-US" sz="1600" kern="1200"/>
        </a:p>
      </dsp:txBody>
      <dsp:txXfrm>
        <a:off x="6086519" y="311049"/>
        <a:ext cx="1381199" cy="828719"/>
      </dsp:txXfrm>
    </dsp:sp>
    <dsp:sp modelId="{5C571065-A151-4289-9563-5114A3CA88EC}">
      <dsp:nvSpPr>
        <dsp:cNvPr id="0" name=""/>
        <dsp:cNvSpPr/>
      </dsp:nvSpPr>
      <dsp:spPr>
        <a:xfrm>
          <a:off x="7605839" y="311049"/>
          <a:ext cx="1381199" cy="82871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Later</a:t>
          </a:r>
          <a:endParaRPr lang="en-US" sz="1600" kern="1200"/>
        </a:p>
      </dsp:txBody>
      <dsp:txXfrm>
        <a:off x="7605839" y="311049"/>
        <a:ext cx="1381199" cy="828719"/>
      </dsp:txXfrm>
    </dsp:sp>
    <dsp:sp modelId="{FAF73196-B869-4D2C-AC37-ADBA22D3E7E1}">
      <dsp:nvSpPr>
        <dsp:cNvPr id="0" name=""/>
        <dsp:cNvSpPr/>
      </dsp:nvSpPr>
      <dsp:spPr>
        <a:xfrm>
          <a:off x="9125158" y="311049"/>
          <a:ext cx="1381199" cy="82871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Next</a:t>
          </a:r>
          <a:endParaRPr lang="en-US" sz="1600" kern="1200"/>
        </a:p>
      </dsp:txBody>
      <dsp:txXfrm>
        <a:off x="9125158" y="311049"/>
        <a:ext cx="1381199" cy="828719"/>
      </dsp:txXfrm>
    </dsp:sp>
    <dsp:sp modelId="{5EC39787-18EB-462F-9054-25871A115C22}">
      <dsp:nvSpPr>
        <dsp:cNvPr id="0" name=""/>
        <dsp:cNvSpPr/>
      </dsp:nvSpPr>
      <dsp:spPr>
        <a:xfrm>
          <a:off x="9242" y="1277889"/>
          <a:ext cx="1381199" cy="82871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Before</a:t>
          </a:r>
          <a:endParaRPr lang="en-US" sz="1600" kern="1200"/>
        </a:p>
      </dsp:txBody>
      <dsp:txXfrm>
        <a:off x="9242" y="1277889"/>
        <a:ext cx="1381199" cy="828719"/>
      </dsp:txXfrm>
    </dsp:sp>
    <dsp:sp modelId="{75D0B981-C9BE-414A-9A08-BA8BC2F280CC}">
      <dsp:nvSpPr>
        <dsp:cNvPr id="0" name=""/>
        <dsp:cNvSpPr/>
      </dsp:nvSpPr>
      <dsp:spPr>
        <a:xfrm>
          <a:off x="1528561" y="1277889"/>
          <a:ext cx="1381199" cy="828719"/>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Previously</a:t>
          </a:r>
          <a:endParaRPr lang="en-US" sz="1600" kern="1200"/>
        </a:p>
      </dsp:txBody>
      <dsp:txXfrm>
        <a:off x="1528561" y="1277889"/>
        <a:ext cx="1381199" cy="828719"/>
      </dsp:txXfrm>
    </dsp:sp>
    <dsp:sp modelId="{5C4A9491-D09B-4DF7-A6EE-6BA31E8C4478}">
      <dsp:nvSpPr>
        <dsp:cNvPr id="0" name=""/>
        <dsp:cNvSpPr/>
      </dsp:nvSpPr>
      <dsp:spPr>
        <a:xfrm>
          <a:off x="3047880" y="1277889"/>
          <a:ext cx="1381199" cy="828719"/>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Subsequently</a:t>
          </a:r>
          <a:endParaRPr lang="en-US" sz="1600" kern="1200"/>
        </a:p>
      </dsp:txBody>
      <dsp:txXfrm>
        <a:off x="3047880" y="1277889"/>
        <a:ext cx="1381199" cy="828719"/>
      </dsp:txXfrm>
    </dsp:sp>
    <dsp:sp modelId="{AAD5DC21-6A66-4AC8-B598-E144027699BE}">
      <dsp:nvSpPr>
        <dsp:cNvPr id="0" name=""/>
        <dsp:cNvSpPr/>
      </dsp:nvSpPr>
      <dsp:spPr>
        <a:xfrm>
          <a:off x="4567200" y="1277889"/>
          <a:ext cx="1381199" cy="82871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Finally</a:t>
          </a:r>
          <a:endParaRPr lang="en-US" sz="1600" kern="1200"/>
        </a:p>
      </dsp:txBody>
      <dsp:txXfrm>
        <a:off x="4567200" y="1277889"/>
        <a:ext cx="1381199" cy="828719"/>
      </dsp:txXfrm>
    </dsp:sp>
    <dsp:sp modelId="{2DD4685B-19B3-40C6-B0BA-4CC59DC9B7A4}">
      <dsp:nvSpPr>
        <dsp:cNvPr id="0" name=""/>
        <dsp:cNvSpPr/>
      </dsp:nvSpPr>
      <dsp:spPr>
        <a:xfrm>
          <a:off x="6086519" y="1277889"/>
          <a:ext cx="1381199" cy="82871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Soon after</a:t>
          </a:r>
          <a:endParaRPr lang="en-US" sz="1600" kern="1200"/>
        </a:p>
      </dsp:txBody>
      <dsp:txXfrm>
        <a:off x="6086519" y="1277889"/>
        <a:ext cx="1381199" cy="828719"/>
      </dsp:txXfrm>
    </dsp:sp>
    <dsp:sp modelId="{EBFE2855-0CE9-4B4E-AD67-B7D777A450EF}">
      <dsp:nvSpPr>
        <dsp:cNvPr id="0" name=""/>
        <dsp:cNvSpPr/>
      </dsp:nvSpPr>
      <dsp:spPr>
        <a:xfrm>
          <a:off x="7605839" y="1277889"/>
          <a:ext cx="1381199" cy="82871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Immediately</a:t>
          </a:r>
          <a:endParaRPr lang="en-US" sz="1600" kern="1200"/>
        </a:p>
      </dsp:txBody>
      <dsp:txXfrm>
        <a:off x="7605839" y="1277889"/>
        <a:ext cx="1381199" cy="828719"/>
      </dsp:txXfrm>
    </dsp:sp>
    <dsp:sp modelId="{F78D0826-F5AC-4620-B615-78CCD1D487D5}">
      <dsp:nvSpPr>
        <dsp:cNvPr id="0" name=""/>
        <dsp:cNvSpPr/>
      </dsp:nvSpPr>
      <dsp:spPr>
        <a:xfrm>
          <a:off x="9125158" y="1277889"/>
          <a:ext cx="1381199" cy="828719"/>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Meanwhile</a:t>
          </a:r>
          <a:endParaRPr lang="en-US" sz="1600" kern="1200"/>
        </a:p>
      </dsp:txBody>
      <dsp:txXfrm>
        <a:off x="9125158" y="1277889"/>
        <a:ext cx="1381199" cy="828719"/>
      </dsp:txXfrm>
    </dsp:sp>
    <dsp:sp modelId="{5C8B1A36-0648-42D2-AE26-FFEBF14D5FDF}">
      <dsp:nvSpPr>
        <dsp:cNvPr id="0" name=""/>
        <dsp:cNvSpPr/>
      </dsp:nvSpPr>
      <dsp:spPr>
        <a:xfrm>
          <a:off x="9242" y="2244728"/>
          <a:ext cx="1381199" cy="828719"/>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Simultaneously</a:t>
          </a:r>
          <a:endParaRPr lang="en-US" sz="1600" kern="1200"/>
        </a:p>
      </dsp:txBody>
      <dsp:txXfrm>
        <a:off x="9242" y="2244728"/>
        <a:ext cx="1381199" cy="828719"/>
      </dsp:txXfrm>
    </dsp:sp>
    <dsp:sp modelId="{317C6F56-8ABA-4154-AB01-61C34B21B073}">
      <dsp:nvSpPr>
        <dsp:cNvPr id="0" name=""/>
        <dsp:cNvSpPr/>
      </dsp:nvSpPr>
      <dsp:spPr>
        <a:xfrm>
          <a:off x="1528561" y="2244728"/>
          <a:ext cx="1381199" cy="82871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Consequently</a:t>
          </a:r>
          <a:endParaRPr lang="en-US" sz="1600" kern="1200"/>
        </a:p>
      </dsp:txBody>
      <dsp:txXfrm>
        <a:off x="1528561" y="2244728"/>
        <a:ext cx="1381199" cy="828719"/>
      </dsp:txXfrm>
    </dsp:sp>
    <dsp:sp modelId="{8A6439FC-351A-4B86-8FF3-87A07235BCBE}">
      <dsp:nvSpPr>
        <dsp:cNvPr id="0" name=""/>
        <dsp:cNvSpPr/>
      </dsp:nvSpPr>
      <dsp:spPr>
        <a:xfrm>
          <a:off x="3047880" y="2244728"/>
          <a:ext cx="1381199" cy="82871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Following this</a:t>
          </a:r>
          <a:endParaRPr lang="en-US" sz="1600" kern="1200"/>
        </a:p>
      </dsp:txBody>
      <dsp:txXfrm>
        <a:off x="3047880" y="2244728"/>
        <a:ext cx="1381199" cy="828719"/>
      </dsp:txXfrm>
    </dsp:sp>
    <dsp:sp modelId="{D977BDAA-0313-419A-8605-80B56338DAE0}">
      <dsp:nvSpPr>
        <dsp:cNvPr id="0" name=""/>
        <dsp:cNvSpPr/>
      </dsp:nvSpPr>
      <dsp:spPr>
        <a:xfrm>
          <a:off x="4567200" y="2244728"/>
          <a:ext cx="1381199" cy="82871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Earlier</a:t>
          </a:r>
          <a:endParaRPr lang="en-US" sz="1600" kern="1200"/>
        </a:p>
      </dsp:txBody>
      <dsp:txXfrm>
        <a:off x="4567200" y="2244728"/>
        <a:ext cx="1381199" cy="828719"/>
      </dsp:txXfrm>
    </dsp:sp>
    <dsp:sp modelId="{40A97127-2603-4D69-B1AC-E31DD8822230}">
      <dsp:nvSpPr>
        <dsp:cNvPr id="0" name=""/>
        <dsp:cNvSpPr/>
      </dsp:nvSpPr>
      <dsp:spPr>
        <a:xfrm>
          <a:off x="6086519" y="2244728"/>
          <a:ext cx="1381199" cy="828719"/>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Later on</a:t>
          </a:r>
          <a:endParaRPr lang="en-US" sz="1600" kern="1200"/>
        </a:p>
      </dsp:txBody>
      <dsp:txXfrm>
        <a:off x="6086519" y="2244728"/>
        <a:ext cx="1381199" cy="828719"/>
      </dsp:txXfrm>
    </dsp:sp>
    <dsp:sp modelId="{5CBD2865-336F-44D8-90B3-D7FB362CEC47}">
      <dsp:nvSpPr>
        <dsp:cNvPr id="0" name=""/>
        <dsp:cNvSpPr/>
      </dsp:nvSpPr>
      <dsp:spPr>
        <a:xfrm>
          <a:off x="7605839" y="2244728"/>
          <a:ext cx="1381199" cy="828719"/>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During</a:t>
          </a:r>
          <a:endParaRPr lang="en-US" sz="1600" kern="1200"/>
        </a:p>
      </dsp:txBody>
      <dsp:txXfrm>
        <a:off x="7605839" y="2244728"/>
        <a:ext cx="1381199" cy="828719"/>
      </dsp:txXfrm>
    </dsp:sp>
    <dsp:sp modelId="{CEE52BDC-5F2C-43B9-A99C-001EDA5874FA}">
      <dsp:nvSpPr>
        <dsp:cNvPr id="0" name=""/>
        <dsp:cNvSpPr/>
      </dsp:nvSpPr>
      <dsp:spPr>
        <a:xfrm>
          <a:off x="9125158" y="2244728"/>
          <a:ext cx="1381199" cy="82871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While</a:t>
          </a:r>
          <a:endParaRPr lang="en-US" sz="1600" kern="1200"/>
        </a:p>
      </dsp:txBody>
      <dsp:txXfrm>
        <a:off x="9125158" y="2244728"/>
        <a:ext cx="1381199" cy="828719"/>
      </dsp:txXfrm>
    </dsp:sp>
    <dsp:sp modelId="{6995744B-2907-4117-A45D-11E2881C7416}">
      <dsp:nvSpPr>
        <dsp:cNvPr id="0" name=""/>
        <dsp:cNvSpPr/>
      </dsp:nvSpPr>
      <dsp:spPr>
        <a:xfrm>
          <a:off x="2288221" y="3211568"/>
          <a:ext cx="1381199" cy="82871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At the same time</a:t>
          </a:r>
          <a:endParaRPr lang="en-US" sz="1600" kern="1200"/>
        </a:p>
      </dsp:txBody>
      <dsp:txXfrm>
        <a:off x="2288221" y="3211568"/>
        <a:ext cx="1381199" cy="828719"/>
      </dsp:txXfrm>
    </dsp:sp>
    <dsp:sp modelId="{1B453644-BE63-413A-9944-FF33D4CECA34}">
      <dsp:nvSpPr>
        <dsp:cNvPr id="0" name=""/>
        <dsp:cNvSpPr/>
      </dsp:nvSpPr>
      <dsp:spPr>
        <a:xfrm>
          <a:off x="3807540" y="3211568"/>
          <a:ext cx="1381199" cy="82871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In the meantime</a:t>
          </a:r>
          <a:endParaRPr lang="en-US" sz="1600" kern="1200"/>
        </a:p>
      </dsp:txBody>
      <dsp:txXfrm>
        <a:off x="3807540" y="3211568"/>
        <a:ext cx="1381199" cy="828719"/>
      </dsp:txXfrm>
    </dsp:sp>
    <dsp:sp modelId="{4DDE5EC2-79DF-471F-A92B-6BDB05A2A590}">
      <dsp:nvSpPr>
        <dsp:cNvPr id="0" name=""/>
        <dsp:cNvSpPr/>
      </dsp:nvSpPr>
      <dsp:spPr>
        <a:xfrm>
          <a:off x="5326859" y="3211568"/>
          <a:ext cx="1381199" cy="828719"/>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Momentarily</a:t>
          </a:r>
          <a:endParaRPr lang="en-US" sz="1600" kern="1200"/>
        </a:p>
      </dsp:txBody>
      <dsp:txXfrm>
        <a:off x="5326859" y="3211568"/>
        <a:ext cx="1381199" cy="828719"/>
      </dsp:txXfrm>
    </dsp:sp>
    <dsp:sp modelId="{9292D25C-88F5-4C01-83CE-9217ADA3C514}">
      <dsp:nvSpPr>
        <dsp:cNvPr id="0" name=""/>
        <dsp:cNvSpPr/>
      </dsp:nvSpPr>
      <dsp:spPr>
        <a:xfrm>
          <a:off x="6846179" y="3211568"/>
          <a:ext cx="1381199" cy="828719"/>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a:t>Just then</a:t>
          </a:r>
          <a:endParaRPr lang="en-US" sz="1600" kern="1200"/>
        </a:p>
      </dsp:txBody>
      <dsp:txXfrm>
        <a:off x="6846179" y="3211568"/>
        <a:ext cx="1381199" cy="8287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A8266-13EB-4F52-BB27-8496491DF50B}">
      <dsp:nvSpPr>
        <dsp:cNvPr id="0" name=""/>
        <dsp:cNvSpPr/>
      </dsp:nvSpPr>
      <dsp:spPr>
        <a:xfrm>
          <a:off x="9242" y="311049"/>
          <a:ext cx="1381199" cy="8287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Eventually</a:t>
          </a:r>
          <a:endParaRPr lang="en-US" sz="2100" kern="1200"/>
        </a:p>
      </dsp:txBody>
      <dsp:txXfrm>
        <a:off x="9242" y="311049"/>
        <a:ext cx="1381199" cy="828719"/>
      </dsp:txXfrm>
    </dsp:sp>
    <dsp:sp modelId="{AF7384B2-37A3-4917-B808-88286394E8BA}">
      <dsp:nvSpPr>
        <dsp:cNvPr id="0" name=""/>
        <dsp:cNvSpPr/>
      </dsp:nvSpPr>
      <dsp:spPr>
        <a:xfrm>
          <a:off x="1528561" y="311049"/>
          <a:ext cx="1381199" cy="8287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In the end</a:t>
          </a:r>
          <a:endParaRPr lang="en-US" sz="2100" kern="1200"/>
        </a:p>
      </dsp:txBody>
      <dsp:txXfrm>
        <a:off x="1528561" y="311049"/>
        <a:ext cx="1381199" cy="828719"/>
      </dsp:txXfrm>
    </dsp:sp>
    <dsp:sp modelId="{D8887972-407D-4E8A-B3D2-6E15744E42C6}">
      <dsp:nvSpPr>
        <dsp:cNvPr id="0" name=""/>
        <dsp:cNvSpPr/>
      </dsp:nvSpPr>
      <dsp:spPr>
        <a:xfrm>
          <a:off x="3047880" y="311049"/>
          <a:ext cx="1381199" cy="82871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Lastly</a:t>
          </a:r>
          <a:endParaRPr lang="en-US" sz="2100" kern="1200"/>
        </a:p>
      </dsp:txBody>
      <dsp:txXfrm>
        <a:off x="3047880" y="311049"/>
        <a:ext cx="1381199" cy="828719"/>
      </dsp:txXfrm>
    </dsp:sp>
    <dsp:sp modelId="{0919D0E9-0CD9-40E2-953F-D1D88A236EA6}">
      <dsp:nvSpPr>
        <dsp:cNvPr id="0" name=""/>
        <dsp:cNvSpPr/>
      </dsp:nvSpPr>
      <dsp:spPr>
        <a:xfrm>
          <a:off x="4567200" y="311049"/>
          <a:ext cx="1381199" cy="82871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Until</a:t>
          </a:r>
          <a:endParaRPr lang="en-US" sz="2100" kern="1200"/>
        </a:p>
      </dsp:txBody>
      <dsp:txXfrm>
        <a:off x="4567200" y="311049"/>
        <a:ext cx="1381199" cy="828719"/>
      </dsp:txXfrm>
    </dsp:sp>
    <dsp:sp modelId="{019CDC72-B2E3-4153-9F54-2AD17BF30B2D}">
      <dsp:nvSpPr>
        <dsp:cNvPr id="0" name=""/>
        <dsp:cNvSpPr/>
      </dsp:nvSpPr>
      <dsp:spPr>
        <a:xfrm>
          <a:off x="6086519" y="311049"/>
          <a:ext cx="1381199" cy="82871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Till</a:t>
          </a:r>
          <a:endParaRPr lang="en-US" sz="2100" kern="1200"/>
        </a:p>
      </dsp:txBody>
      <dsp:txXfrm>
        <a:off x="6086519" y="311049"/>
        <a:ext cx="1381199" cy="828719"/>
      </dsp:txXfrm>
    </dsp:sp>
    <dsp:sp modelId="{15FA9C4B-F42D-4E9E-9AD9-4D4B4BD6EB7B}">
      <dsp:nvSpPr>
        <dsp:cNvPr id="0" name=""/>
        <dsp:cNvSpPr/>
      </dsp:nvSpPr>
      <dsp:spPr>
        <a:xfrm>
          <a:off x="7605839" y="311049"/>
          <a:ext cx="1381199" cy="8287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Before long</a:t>
          </a:r>
          <a:endParaRPr lang="en-US" sz="2100" kern="1200"/>
        </a:p>
      </dsp:txBody>
      <dsp:txXfrm>
        <a:off x="7605839" y="311049"/>
        <a:ext cx="1381199" cy="828719"/>
      </dsp:txXfrm>
    </dsp:sp>
    <dsp:sp modelId="{B03A7E4D-D4B3-40DD-A168-1EF1E9204F8C}">
      <dsp:nvSpPr>
        <dsp:cNvPr id="0" name=""/>
        <dsp:cNvSpPr/>
      </dsp:nvSpPr>
      <dsp:spPr>
        <a:xfrm>
          <a:off x="9125158" y="311049"/>
          <a:ext cx="1381199" cy="8287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After a while</a:t>
          </a:r>
          <a:endParaRPr lang="en-US" sz="2100" kern="1200"/>
        </a:p>
      </dsp:txBody>
      <dsp:txXfrm>
        <a:off x="9125158" y="311049"/>
        <a:ext cx="1381199" cy="828719"/>
      </dsp:txXfrm>
    </dsp:sp>
    <dsp:sp modelId="{7D51535D-83B6-428F-8B63-11E2425AC237}">
      <dsp:nvSpPr>
        <dsp:cNvPr id="0" name=""/>
        <dsp:cNvSpPr/>
      </dsp:nvSpPr>
      <dsp:spPr>
        <a:xfrm>
          <a:off x="9242" y="1277889"/>
          <a:ext cx="1381199" cy="82871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In the beginning</a:t>
          </a:r>
          <a:endParaRPr lang="en-US" sz="2100" kern="1200"/>
        </a:p>
      </dsp:txBody>
      <dsp:txXfrm>
        <a:off x="9242" y="1277889"/>
        <a:ext cx="1381199" cy="828719"/>
      </dsp:txXfrm>
    </dsp:sp>
    <dsp:sp modelId="{B204E848-6F64-4969-A7C5-7D3DF70CDBDA}">
      <dsp:nvSpPr>
        <dsp:cNvPr id="0" name=""/>
        <dsp:cNvSpPr/>
      </dsp:nvSpPr>
      <dsp:spPr>
        <a:xfrm>
          <a:off x="1528561" y="1277889"/>
          <a:ext cx="1381199" cy="82871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At first</a:t>
          </a:r>
          <a:endParaRPr lang="en-US" sz="2100" kern="1200"/>
        </a:p>
      </dsp:txBody>
      <dsp:txXfrm>
        <a:off x="1528561" y="1277889"/>
        <a:ext cx="1381199" cy="828719"/>
      </dsp:txXfrm>
    </dsp:sp>
    <dsp:sp modelId="{CE934543-A27D-4B35-8A82-F8BB5AAF5632}">
      <dsp:nvSpPr>
        <dsp:cNvPr id="0" name=""/>
        <dsp:cNvSpPr/>
      </dsp:nvSpPr>
      <dsp:spPr>
        <a:xfrm>
          <a:off x="3047880" y="1277889"/>
          <a:ext cx="1381199" cy="82871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Initially</a:t>
          </a:r>
          <a:endParaRPr lang="en-US" sz="2100" kern="1200"/>
        </a:p>
      </dsp:txBody>
      <dsp:txXfrm>
        <a:off x="3047880" y="1277889"/>
        <a:ext cx="1381199" cy="828719"/>
      </dsp:txXfrm>
    </dsp:sp>
    <dsp:sp modelId="{51598DDD-31A7-4E74-887B-76C5C18C4E8C}">
      <dsp:nvSpPr>
        <dsp:cNvPr id="0" name=""/>
        <dsp:cNvSpPr/>
      </dsp:nvSpPr>
      <dsp:spPr>
        <a:xfrm>
          <a:off x="4567200" y="1277889"/>
          <a:ext cx="1381199" cy="8287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To start with</a:t>
          </a:r>
          <a:endParaRPr lang="en-US" sz="2100" kern="1200"/>
        </a:p>
      </dsp:txBody>
      <dsp:txXfrm>
        <a:off x="4567200" y="1277889"/>
        <a:ext cx="1381199" cy="828719"/>
      </dsp:txXfrm>
    </dsp:sp>
    <dsp:sp modelId="{AAF46D0F-64C1-48D2-93E8-9252EE774143}">
      <dsp:nvSpPr>
        <dsp:cNvPr id="0" name=""/>
        <dsp:cNvSpPr/>
      </dsp:nvSpPr>
      <dsp:spPr>
        <a:xfrm>
          <a:off x="6086519" y="1277889"/>
          <a:ext cx="1381199" cy="8287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As soon as</a:t>
          </a:r>
          <a:endParaRPr lang="en-US" sz="2100" kern="1200"/>
        </a:p>
      </dsp:txBody>
      <dsp:txXfrm>
        <a:off x="6086519" y="1277889"/>
        <a:ext cx="1381199" cy="828719"/>
      </dsp:txXfrm>
    </dsp:sp>
    <dsp:sp modelId="{8B1158A3-57AF-470E-9625-C3C9BD3FE203}">
      <dsp:nvSpPr>
        <dsp:cNvPr id="0" name=""/>
        <dsp:cNvSpPr/>
      </dsp:nvSpPr>
      <dsp:spPr>
        <a:xfrm>
          <a:off x="7605839" y="1277889"/>
          <a:ext cx="1381199" cy="82871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Once</a:t>
          </a:r>
          <a:endParaRPr lang="en-US" sz="2100" kern="1200"/>
        </a:p>
      </dsp:txBody>
      <dsp:txXfrm>
        <a:off x="7605839" y="1277889"/>
        <a:ext cx="1381199" cy="828719"/>
      </dsp:txXfrm>
    </dsp:sp>
    <dsp:sp modelId="{4D2A00CE-3121-4BF8-95F0-8DB383CE0D4C}">
      <dsp:nvSpPr>
        <dsp:cNvPr id="0" name=""/>
        <dsp:cNvSpPr/>
      </dsp:nvSpPr>
      <dsp:spPr>
        <a:xfrm>
          <a:off x="9125158" y="1277889"/>
          <a:ext cx="1381199" cy="82871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Whenever</a:t>
          </a:r>
          <a:endParaRPr lang="en-US" sz="2100" kern="1200"/>
        </a:p>
      </dsp:txBody>
      <dsp:txXfrm>
        <a:off x="9125158" y="1277889"/>
        <a:ext cx="1381199" cy="828719"/>
      </dsp:txXfrm>
    </dsp:sp>
    <dsp:sp modelId="{AEDE34F1-42F8-48B7-A468-ACAD40A115A4}">
      <dsp:nvSpPr>
        <dsp:cNvPr id="0" name=""/>
        <dsp:cNvSpPr/>
      </dsp:nvSpPr>
      <dsp:spPr>
        <a:xfrm>
          <a:off x="9242" y="2244728"/>
          <a:ext cx="1381199" cy="82871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Until now</a:t>
          </a:r>
          <a:endParaRPr lang="en-US" sz="2100" kern="1200"/>
        </a:p>
      </dsp:txBody>
      <dsp:txXfrm>
        <a:off x="9242" y="2244728"/>
        <a:ext cx="1381199" cy="828719"/>
      </dsp:txXfrm>
    </dsp:sp>
    <dsp:sp modelId="{C921C82C-FCD8-44A1-B59B-34C5F4C7EE5B}">
      <dsp:nvSpPr>
        <dsp:cNvPr id="0" name=""/>
        <dsp:cNvSpPr/>
      </dsp:nvSpPr>
      <dsp:spPr>
        <a:xfrm>
          <a:off x="1528561" y="2244728"/>
          <a:ext cx="1381199" cy="8287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Up to now</a:t>
          </a:r>
          <a:endParaRPr lang="en-US" sz="2100" kern="1200"/>
        </a:p>
      </dsp:txBody>
      <dsp:txXfrm>
        <a:off x="1528561" y="2244728"/>
        <a:ext cx="1381199" cy="828719"/>
      </dsp:txXfrm>
    </dsp:sp>
    <dsp:sp modelId="{8F65E56E-ECA4-4A82-AD2A-0BFE0F5F9765}">
      <dsp:nvSpPr>
        <dsp:cNvPr id="0" name=""/>
        <dsp:cNvSpPr/>
      </dsp:nvSpPr>
      <dsp:spPr>
        <a:xfrm>
          <a:off x="3047880" y="2244728"/>
          <a:ext cx="1381199" cy="8287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Hereafter</a:t>
          </a:r>
          <a:endParaRPr lang="en-US" sz="2100" kern="1200"/>
        </a:p>
      </dsp:txBody>
      <dsp:txXfrm>
        <a:off x="3047880" y="2244728"/>
        <a:ext cx="1381199" cy="828719"/>
      </dsp:txXfrm>
    </dsp:sp>
    <dsp:sp modelId="{253E4777-0FA8-44A8-B15F-4721BA9A8544}">
      <dsp:nvSpPr>
        <dsp:cNvPr id="0" name=""/>
        <dsp:cNvSpPr/>
      </dsp:nvSpPr>
      <dsp:spPr>
        <a:xfrm>
          <a:off x="4567200" y="2244728"/>
          <a:ext cx="1381199" cy="82871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Henceforth</a:t>
          </a:r>
          <a:endParaRPr lang="en-US" sz="2100" kern="1200"/>
        </a:p>
      </dsp:txBody>
      <dsp:txXfrm>
        <a:off x="4567200" y="2244728"/>
        <a:ext cx="1381199" cy="828719"/>
      </dsp:txXfrm>
    </dsp:sp>
    <dsp:sp modelId="{CEA81C88-93A1-4E7E-8F84-BCA468930587}">
      <dsp:nvSpPr>
        <dsp:cNvPr id="0" name=""/>
        <dsp:cNvSpPr/>
      </dsp:nvSpPr>
      <dsp:spPr>
        <a:xfrm>
          <a:off x="6086519" y="2244728"/>
          <a:ext cx="1381199" cy="82871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In due time</a:t>
          </a:r>
          <a:endParaRPr lang="en-US" sz="2100" kern="1200"/>
        </a:p>
      </dsp:txBody>
      <dsp:txXfrm>
        <a:off x="6086519" y="2244728"/>
        <a:ext cx="1381199" cy="828719"/>
      </dsp:txXfrm>
    </dsp:sp>
    <dsp:sp modelId="{FB88914F-DCED-46D5-BAAC-E9473079E8A1}">
      <dsp:nvSpPr>
        <dsp:cNvPr id="0" name=""/>
        <dsp:cNvSpPr/>
      </dsp:nvSpPr>
      <dsp:spPr>
        <a:xfrm>
          <a:off x="7605839" y="2244728"/>
          <a:ext cx="1381199" cy="82871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At last</a:t>
          </a:r>
          <a:endParaRPr lang="en-US" sz="2100" kern="1200"/>
        </a:p>
      </dsp:txBody>
      <dsp:txXfrm>
        <a:off x="7605839" y="2244728"/>
        <a:ext cx="1381199" cy="828719"/>
      </dsp:txXfrm>
    </dsp:sp>
    <dsp:sp modelId="{D0E1D224-EE0E-412C-975F-F2D9252B9747}">
      <dsp:nvSpPr>
        <dsp:cNvPr id="0" name=""/>
        <dsp:cNvSpPr/>
      </dsp:nvSpPr>
      <dsp:spPr>
        <a:xfrm>
          <a:off x="9125158" y="2244728"/>
          <a:ext cx="1381199" cy="82871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In the final analysis</a:t>
          </a:r>
          <a:endParaRPr lang="en-US" sz="2100" kern="1200"/>
        </a:p>
      </dsp:txBody>
      <dsp:txXfrm>
        <a:off x="9125158" y="2244728"/>
        <a:ext cx="1381199" cy="828719"/>
      </dsp:txXfrm>
    </dsp:sp>
    <dsp:sp modelId="{4D3D3131-FD7E-4081-BAAB-3F89C73EE1B0}">
      <dsp:nvSpPr>
        <dsp:cNvPr id="0" name=""/>
        <dsp:cNvSpPr/>
      </dsp:nvSpPr>
      <dsp:spPr>
        <a:xfrm>
          <a:off x="2288221" y="3211568"/>
          <a:ext cx="1381199" cy="82871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In conclusion</a:t>
          </a:r>
          <a:endParaRPr lang="en-US" sz="2100" kern="1200"/>
        </a:p>
      </dsp:txBody>
      <dsp:txXfrm>
        <a:off x="2288221" y="3211568"/>
        <a:ext cx="1381199" cy="828719"/>
      </dsp:txXfrm>
    </dsp:sp>
    <dsp:sp modelId="{B5CB95CD-9AFC-4091-B484-AC0B5B50527E}">
      <dsp:nvSpPr>
        <dsp:cNvPr id="0" name=""/>
        <dsp:cNvSpPr/>
      </dsp:nvSpPr>
      <dsp:spPr>
        <a:xfrm>
          <a:off x="3807540" y="3211568"/>
          <a:ext cx="1381199" cy="82871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To conclude</a:t>
          </a:r>
          <a:endParaRPr lang="en-US" sz="2100" kern="1200"/>
        </a:p>
      </dsp:txBody>
      <dsp:txXfrm>
        <a:off x="3807540" y="3211568"/>
        <a:ext cx="1381199" cy="828719"/>
      </dsp:txXfrm>
    </dsp:sp>
    <dsp:sp modelId="{45E17665-B66F-47DC-A59C-5D4AAFFD1556}">
      <dsp:nvSpPr>
        <dsp:cNvPr id="0" name=""/>
        <dsp:cNvSpPr/>
      </dsp:nvSpPr>
      <dsp:spPr>
        <a:xfrm>
          <a:off x="5326859" y="3211568"/>
          <a:ext cx="1381199" cy="82871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To sum up</a:t>
          </a:r>
          <a:endParaRPr lang="en-US" sz="2100" kern="1200"/>
        </a:p>
      </dsp:txBody>
      <dsp:txXfrm>
        <a:off x="5326859" y="3211568"/>
        <a:ext cx="1381199" cy="828719"/>
      </dsp:txXfrm>
    </dsp:sp>
    <dsp:sp modelId="{4E2638D8-585C-449A-91B3-D48CAF3A294E}">
      <dsp:nvSpPr>
        <dsp:cNvPr id="0" name=""/>
        <dsp:cNvSpPr/>
      </dsp:nvSpPr>
      <dsp:spPr>
        <a:xfrm>
          <a:off x="6846179" y="3211568"/>
          <a:ext cx="1381199" cy="82871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In summary</a:t>
          </a:r>
          <a:endParaRPr lang="en-US" sz="2100" kern="1200"/>
        </a:p>
      </dsp:txBody>
      <dsp:txXfrm>
        <a:off x="6846179" y="3211568"/>
        <a:ext cx="1381199" cy="82871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2500D-122E-42C1-8ADE-E6E63E6FB26A}" type="datetimeFigureOut">
              <a:rPr lang="en-AU" smtClean="0"/>
              <a:t>14/01/2025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EC7495-D7CE-4849-A501-FC43309BD8E6}" type="slidenum">
              <a:rPr lang="en-AU" smtClean="0"/>
              <a:t>‹#›</a:t>
            </a:fld>
            <a:endParaRPr lang="en-AU"/>
          </a:p>
        </p:txBody>
      </p:sp>
    </p:spTree>
    <p:extLst>
      <p:ext uri="{BB962C8B-B14F-4D97-AF65-F5344CB8AC3E}">
        <p14:creationId xmlns:p14="http://schemas.microsoft.com/office/powerpoint/2010/main" val="767960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3CCA5-FE4B-4C50-F122-B7B43CC413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EFD1B356-E1D5-810C-E76C-7BED6EE5B3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B68959C-BA3F-28EA-1807-DD701971298F}"/>
              </a:ext>
            </a:extLst>
          </p:cNvPr>
          <p:cNvSpPr>
            <a:spLocks noGrp="1"/>
          </p:cNvSpPr>
          <p:nvPr>
            <p:ph type="dt" sz="half" idx="10"/>
          </p:nvPr>
        </p:nvSpPr>
        <p:spPr/>
        <p:txBody>
          <a:bodyPr/>
          <a:lstStyle/>
          <a:p>
            <a:fld id="{D47C60A6-429B-4DDE-9CFF-95ECCFE4F96F}" type="datetime1">
              <a:rPr lang="en-AU" smtClean="0"/>
              <a:t>14/01/2025</a:t>
            </a:fld>
            <a:endParaRPr lang="en-AU"/>
          </a:p>
        </p:txBody>
      </p:sp>
      <p:sp>
        <p:nvSpPr>
          <p:cNvPr id="5" name="Footer Placeholder 4">
            <a:extLst>
              <a:ext uri="{FF2B5EF4-FFF2-40B4-BE49-F238E27FC236}">
                <a16:creationId xmlns:a16="http://schemas.microsoft.com/office/drawing/2014/main" id="{E6BD0581-9DBA-ABDB-535F-18A558A8253A}"/>
              </a:ext>
            </a:extLst>
          </p:cNvPr>
          <p:cNvSpPr>
            <a:spLocks noGrp="1"/>
          </p:cNvSpPr>
          <p:nvPr>
            <p:ph type="ftr" sz="quarter" idx="11"/>
          </p:nvPr>
        </p:nvSpPr>
        <p:spPr/>
        <p:txBody>
          <a:bodyPr/>
          <a:lstStyle/>
          <a:p>
            <a:r>
              <a:rPr lang="en-AU"/>
              <a:t>Ameenah Education</a:t>
            </a:r>
          </a:p>
        </p:txBody>
      </p:sp>
      <p:sp>
        <p:nvSpPr>
          <p:cNvPr id="6" name="Slide Number Placeholder 5">
            <a:extLst>
              <a:ext uri="{FF2B5EF4-FFF2-40B4-BE49-F238E27FC236}">
                <a16:creationId xmlns:a16="http://schemas.microsoft.com/office/drawing/2014/main" id="{56F854BD-35BF-5387-F90C-BC49F48B16E6}"/>
              </a:ext>
            </a:extLst>
          </p:cNvPr>
          <p:cNvSpPr>
            <a:spLocks noGrp="1"/>
          </p:cNvSpPr>
          <p:nvPr>
            <p:ph type="sldNum" sz="quarter" idx="12"/>
          </p:nvPr>
        </p:nvSpPr>
        <p:spPr/>
        <p:txBody>
          <a:bodyPr/>
          <a:lstStyle/>
          <a:p>
            <a:fld id="{2417C483-5764-46EA-A795-37A04FAA3CA0}" type="slidenum">
              <a:rPr lang="en-AU" smtClean="0"/>
              <a:t>‹#›</a:t>
            </a:fld>
            <a:endParaRPr lang="en-AU"/>
          </a:p>
        </p:txBody>
      </p:sp>
    </p:spTree>
    <p:extLst>
      <p:ext uri="{BB962C8B-B14F-4D97-AF65-F5344CB8AC3E}">
        <p14:creationId xmlns:p14="http://schemas.microsoft.com/office/powerpoint/2010/main" val="875524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4E908-F3D4-BD7A-1B46-8B513FDA512B}"/>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421E1BE-FB64-9E74-43B0-C23C8DBF7D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3C81267-29C5-02DB-DA80-2543ED0D5AD1}"/>
              </a:ext>
            </a:extLst>
          </p:cNvPr>
          <p:cNvSpPr>
            <a:spLocks noGrp="1"/>
          </p:cNvSpPr>
          <p:nvPr>
            <p:ph type="dt" sz="half" idx="10"/>
          </p:nvPr>
        </p:nvSpPr>
        <p:spPr/>
        <p:txBody>
          <a:bodyPr/>
          <a:lstStyle/>
          <a:p>
            <a:fld id="{860C43FE-C435-42E9-8849-28945F229700}" type="datetime1">
              <a:rPr lang="en-AU" smtClean="0"/>
              <a:t>14/01/2025</a:t>
            </a:fld>
            <a:endParaRPr lang="en-AU"/>
          </a:p>
        </p:txBody>
      </p:sp>
      <p:sp>
        <p:nvSpPr>
          <p:cNvPr id="5" name="Footer Placeholder 4">
            <a:extLst>
              <a:ext uri="{FF2B5EF4-FFF2-40B4-BE49-F238E27FC236}">
                <a16:creationId xmlns:a16="http://schemas.microsoft.com/office/drawing/2014/main" id="{2C9FED27-DD55-9342-C249-F0E895C48C4D}"/>
              </a:ext>
            </a:extLst>
          </p:cNvPr>
          <p:cNvSpPr>
            <a:spLocks noGrp="1"/>
          </p:cNvSpPr>
          <p:nvPr>
            <p:ph type="ftr" sz="quarter" idx="11"/>
          </p:nvPr>
        </p:nvSpPr>
        <p:spPr/>
        <p:txBody>
          <a:bodyPr/>
          <a:lstStyle/>
          <a:p>
            <a:r>
              <a:rPr lang="en-AU"/>
              <a:t>Ameenah Education</a:t>
            </a:r>
          </a:p>
        </p:txBody>
      </p:sp>
      <p:sp>
        <p:nvSpPr>
          <p:cNvPr id="6" name="Slide Number Placeholder 5">
            <a:extLst>
              <a:ext uri="{FF2B5EF4-FFF2-40B4-BE49-F238E27FC236}">
                <a16:creationId xmlns:a16="http://schemas.microsoft.com/office/drawing/2014/main" id="{7B0908C7-C949-9C4F-7E36-DB6F269C8154}"/>
              </a:ext>
            </a:extLst>
          </p:cNvPr>
          <p:cNvSpPr>
            <a:spLocks noGrp="1"/>
          </p:cNvSpPr>
          <p:nvPr>
            <p:ph type="sldNum" sz="quarter" idx="12"/>
          </p:nvPr>
        </p:nvSpPr>
        <p:spPr/>
        <p:txBody>
          <a:bodyPr/>
          <a:lstStyle/>
          <a:p>
            <a:fld id="{2417C483-5764-46EA-A795-37A04FAA3CA0}" type="slidenum">
              <a:rPr lang="en-AU" smtClean="0"/>
              <a:t>‹#›</a:t>
            </a:fld>
            <a:endParaRPr lang="en-AU"/>
          </a:p>
        </p:txBody>
      </p:sp>
    </p:spTree>
    <p:extLst>
      <p:ext uri="{BB962C8B-B14F-4D97-AF65-F5344CB8AC3E}">
        <p14:creationId xmlns:p14="http://schemas.microsoft.com/office/powerpoint/2010/main" val="3582079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23D68B-F4F8-09FC-9D3B-582036C0E79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1A42BA2-3EBE-7169-A779-394B579334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22F0FAE-D8D6-8311-9B2C-20D286AE1AB5}"/>
              </a:ext>
            </a:extLst>
          </p:cNvPr>
          <p:cNvSpPr>
            <a:spLocks noGrp="1"/>
          </p:cNvSpPr>
          <p:nvPr>
            <p:ph type="dt" sz="half" idx="10"/>
          </p:nvPr>
        </p:nvSpPr>
        <p:spPr/>
        <p:txBody>
          <a:bodyPr/>
          <a:lstStyle/>
          <a:p>
            <a:fld id="{FABE6340-3DD8-4EAA-A33C-196EDAD11F2E}" type="datetime1">
              <a:rPr lang="en-AU" smtClean="0"/>
              <a:t>14/01/2025</a:t>
            </a:fld>
            <a:endParaRPr lang="en-AU"/>
          </a:p>
        </p:txBody>
      </p:sp>
      <p:sp>
        <p:nvSpPr>
          <p:cNvPr id="5" name="Footer Placeholder 4">
            <a:extLst>
              <a:ext uri="{FF2B5EF4-FFF2-40B4-BE49-F238E27FC236}">
                <a16:creationId xmlns:a16="http://schemas.microsoft.com/office/drawing/2014/main" id="{8031152C-5FA2-42C0-B049-91EC4A7BC592}"/>
              </a:ext>
            </a:extLst>
          </p:cNvPr>
          <p:cNvSpPr>
            <a:spLocks noGrp="1"/>
          </p:cNvSpPr>
          <p:nvPr>
            <p:ph type="ftr" sz="quarter" idx="11"/>
          </p:nvPr>
        </p:nvSpPr>
        <p:spPr/>
        <p:txBody>
          <a:bodyPr/>
          <a:lstStyle/>
          <a:p>
            <a:r>
              <a:rPr lang="en-AU"/>
              <a:t>Ameenah Education</a:t>
            </a:r>
          </a:p>
        </p:txBody>
      </p:sp>
      <p:sp>
        <p:nvSpPr>
          <p:cNvPr id="6" name="Slide Number Placeholder 5">
            <a:extLst>
              <a:ext uri="{FF2B5EF4-FFF2-40B4-BE49-F238E27FC236}">
                <a16:creationId xmlns:a16="http://schemas.microsoft.com/office/drawing/2014/main" id="{99DBA962-FC02-CFE1-04F9-119154842112}"/>
              </a:ext>
            </a:extLst>
          </p:cNvPr>
          <p:cNvSpPr>
            <a:spLocks noGrp="1"/>
          </p:cNvSpPr>
          <p:nvPr>
            <p:ph type="sldNum" sz="quarter" idx="12"/>
          </p:nvPr>
        </p:nvSpPr>
        <p:spPr/>
        <p:txBody>
          <a:bodyPr/>
          <a:lstStyle/>
          <a:p>
            <a:fld id="{2417C483-5764-46EA-A795-37A04FAA3CA0}" type="slidenum">
              <a:rPr lang="en-AU" smtClean="0"/>
              <a:t>‹#›</a:t>
            </a:fld>
            <a:endParaRPr lang="en-AU"/>
          </a:p>
        </p:txBody>
      </p:sp>
    </p:spTree>
    <p:extLst>
      <p:ext uri="{BB962C8B-B14F-4D97-AF65-F5344CB8AC3E}">
        <p14:creationId xmlns:p14="http://schemas.microsoft.com/office/powerpoint/2010/main" val="3878666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54188-E513-9FD1-C97F-3ECE97FE4CE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EB85784-BCEB-3AB9-7373-8E6B51A0AD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186D0F4-62BE-FC30-02BE-60DA28FC99B0}"/>
              </a:ext>
            </a:extLst>
          </p:cNvPr>
          <p:cNvSpPr>
            <a:spLocks noGrp="1"/>
          </p:cNvSpPr>
          <p:nvPr>
            <p:ph type="dt" sz="half" idx="10"/>
          </p:nvPr>
        </p:nvSpPr>
        <p:spPr/>
        <p:txBody>
          <a:bodyPr/>
          <a:lstStyle/>
          <a:p>
            <a:fld id="{CCC7FCB3-5387-4805-B761-44EB03521266}" type="datetime1">
              <a:rPr lang="en-AU" smtClean="0"/>
              <a:t>14/01/2025</a:t>
            </a:fld>
            <a:endParaRPr lang="en-AU"/>
          </a:p>
        </p:txBody>
      </p:sp>
      <p:sp>
        <p:nvSpPr>
          <p:cNvPr id="5" name="Footer Placeholder 4">
            <a:extLst>
              <a:ext uri="{FF2B5EF4-FFF2-40B4-BE49-F238E27FC236}">
                <a16:creationId xmlns:a16="http://schemas.microsoft.com/office/drawing/2014/main" id="{7B8C5DBB-43A7-4B1B-A45B-71A2D4C2BB86}"/>
              </a:ext>
            </a:extLst>
          </p:cNvPr>
          <p:cNvSpPr>
            <a:spLocks noGrp="1"/>
          </p:cNvSpPr>
          <p:nvPr>
            <p:ph type="ftr" sz="quarter" idx="11"/>
          </p:nvPr>
        </p:nvSpPr>
        <p:spPr/>
        <p:txBody>
          <a:bodyPr/>
          <a:lstStyle/>
          <a:p>
            <a:r>
              <a:rPr lang="en-AU"/>
              <a:t>Ameenah Education</a:t>
            </a:r>
          </a:p>
        </p:txBody>
      </p:sp>
      <p:sp>
        <p:nvSpPr>
          <p:cNvPr id="6" name="Slide Number Placeholder 5">
            <a:extLst>
              <a:ext uri="{FF2B5EF4-FFF2-40B4-BE49-F238E27FC236}">
                <a16:creationId xmlns:a16="http://schemas.microsoft.com/office/drawing/2014/main" id="{DC9A70D6-892B-BF3E-0ECC-96E0CF24FECD}"/>
              </a:ext>
            </a:extLst>
          </p:cNvPr>
          <p:cNvSpPr>
            <a:spLocks noGrp="1"/>
          </p:cNvSpPr>
          <p:nvPr>
            <p:ph type="sldNum" sz="quarter" idx="12"/>
          </p:nvPr>
        </p:nvSpPr>
        <p:spPr/>
        <p:txBody>
          <a:bodyPr/>
          <a:lstStyle/>
          <a:p>
            <a:fld id="{2417C483-5764-46EA-A795-37A04FAA3CA0}" type="slidenum">
              <a:rPr lang="en-AU" smtClean="0"/>
              <a:t>‹#›</a:t>
            </a:fld>
            <a:endParaRPr lang="en-AU"/>
          </a:p>
        </p:txBody>
      </p:sp>
    </p:spTree>
    <p:extLst>
      <p:ext uri="{BB962C8B-B14F-4D97-AF65-F5344CB8AC3E}">
        <p14:creationId xmlns:p14="http://schemas.microsoft.com/office/powerpoint/2010/main" val="514460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3D5E6-949D-3479-B498-B51F4A6EDE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449DF6C8-D415-16E2-ADA9-4F0DA913E2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787FBD-E550-07F5-991B-0E9D5D091CAC}"/>
              </a:ext>
            </a:extLst>
          </p:cNvPr>
          <p:cNvSpPr>
            <a:spLocks noGrp="1"/>
          </p:cNvSpPr>
          <p:nvPr>
            <p:ph type="dt" sz="half" idx="10"/>
          </p:nvPr>
        </p:nvSpPr>
        <p:spPr/>
        <p:txBody>
          <a:bodyPr/>
          <a:lstStyle/>
          <a:p>
            <a:fld id="{3ECCDFB8-63BC-48D4-A4AE-D71DB4A213E3}" type="datetime1">
              <a:rPr lang="en-AU" smtClean="0"/>
              <a:t>14/01/2025</a:t>
            </a:fld>
            <a:endParaRPr lang="en-AU"/>
          </a:p>
        </p:txBody>
      </p:sp>
      <p:sp>
        <p:nvSpPr>
          <p:cNvPr id="5" name="Footer Placeholder 4">
            <a:extLst>
              <a:ext uri="{FF2B5EF4-FFF2-40B4-BE49-F238E27FC236}">
                <a16:creationId xmlns:a16="http://schemas.microsoft.com/office/drawing/2014/main" id="{945D2181-1F40-6AD2-6865-D8E7B5B62217}"/>
              </a:ext>
            </a:extLst>
          </p:cNvPr>
          <p:cNvSpPr>
            <a:spLocks noGrp="1"/>
          </p:cNvSpPr>
          <p:nvPr>
            <p:ph type="ftr" sz="quarter" idx="11"/>
          </p:nvPr>
        </p:nvSpPr>
        <p:spPr/>
        <p:txBody>
          <a:bodyPr/>
          <a:lstStyle/>
          <a:p>
            <a:r>
              <a:rPr lang="en-AU"/>
              <a:t>Ameenah Education</a:t>
            </a:r>
          </a:p>
        </p:txBody>
      </p:sp>
      <p:sp>
        <p:nvSpPr>
          <p:cNvPr id="6" name="Slide Number Placeholder 5">
            <a:extLst>
              <a:ext uri="{FF2B5EF4-FFF2-40B4-BE49-F238E27FC236}">
                <a16:creationId xmlns:a16="http://schemas.microsoft.com/office/drawing/2014/main" id="{49C5D339-6CFF-7455-70A3-345229053E00}"/>
              </a:ext>
            </a:extLst>
          </p:cNvPr>
          <p:cNvSpPr>
            <a:spLocks noGrp="1"/>
          </p:cNvSpPr>
          <p:nvPr>
            <p:ph type="sldNum" sz="quarter" idx="12"/>
          </p:nvPr>
        </p:nvSpPr>
        <p:spPr/>
        <p:txBody>
          <a:bodyPr/>
          <a:lstStyle/>
          <a:p>
            <a:fld id="{2417C483-5764-46EA-A795-37A04FAA3CA0}" type="slidenum">
              <a:rPr lang="en-AU" smtClean="0"/>
              <a:t>‹#›</a:t>
            </a:fld>
            <a:endParaRPr lang="en-AU"/>
          </a:p>
        </p:txBody>
      </p:sp>
    </p:spTree>
    <p:extLst>
      <p:ext uri="{BB962C8B-B14F-4D97-AF65-F5344CB8AC3E}">
        <p14:creationId xmlns:p14="http://schemas.microsoft.com/office/powerpoint/2010/main" val="3207554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581E6-445B-BDFE-7EDE-FE452F69EBC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4FD6E3E-DD7F-97F2-F3FC-25B2DD29C0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D32A018C-0FF1-FC2A-A44F-70D6F12896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C275DDF7-2638-F5F3-6020-AAAFCA349207}"/>
              </a:ext>
            </a:extLst>
          </p:cNvPr>
          <p:cNvSpPr>
            <a:spLocks noGrp="1"/>
          </p:cNvSpPr>
          <p:nvPr>
            <p:ph type="dt" sz="half" idx="10"/>
          </p:nvPr>
        </p:nvSpPr>
        <p:spPr/>
        <p:txBody>
          <a:bodyPr/>
          <a:lstStyle/>
          <a:p>
            <a:fld id="{436E83E4-936B-403C-87AD-4179A725997C}" type="datetime1">
              <a:rPr lang="en-AU" smtClean="0"/>
              <a:t>14/01/2025</a:t>
            </a:fld>
            <a:endParaRPr lang="en-AU"/>
          </a:p>
        </p:txBody>
      </p:sp>
      <p:sp>
        <p:nvSpPr>
          <p:cNvPr id="6" name="Footer Placeholder 5">
            <a:extLst>
              <a:ext uri="{FF2B5EF4-FFF2-40B4-BE49-F238E27FC236}">
                <a16:creationId xmlns:a16="http://schemas.microsoft.com/office/drawing/2014/main" id="{DB4CA73F-60BC-FF10-7BCE-CDD030012518}"/>
              </a:ext>
            </a:extLst>
          </p:cNvPr>
          <p:cNvSpPr>
            <a:spLocks noGrp="1"/>
          </p:cNvSpPr>
          <p:nvPr>
            <p:ph type="ftr" sz="quarter" idx="11"/>
          </p:nvPr>
        </p:nvSpPr>
        <p:spPr/>
        <p:txBody>
          <a:bodyPr/>
          <a:lstStyle/>
          <a:p>
            <a:r>
              <a:rPr lang="en-AU"/>
              <a:t>Ameenah Education</a:t>
            </a:r>
          </a:p>
        </p:txBody>
      </p:sp>
      <p:sp>
        <p:nvSpPr>
          <p:cNvPr id="7" name="Slide Number Placeholder 6">
            <a:extLst>
              <a:ext uri="{FF2B5EF4-FFF2-40B4-BE49-F238E27FC236}">
                <a16:creationId xmlns:a16="http://schemas.microsoft.com/office/drawing/2014/main" id="{0A0F27FA-5A23-17BC-5560-DB18B387FA4D}"/>
              </a:ext>
            </a:extLst>
          </p:cNvPr>
          <p:cNvSpPr>
            <a:spLocks noGrp="1"/>
          </p:cNvSpPr>
          <p:nvPr>
            <p:ph type="sldNum" sz="quarter" idx="12"/>
          </p:nvPr>
        </p:nvSpPr>
        <p:spPr/>
        <p:txBody>
          <a:bodyPr/>
          <a:lstStyle/>
          <a:p>
            <a:fld id="{2417C483-5764-46EA-A795-37A04FAA3CA0}" type="slidenum">
              <a:rPr lang="en-AU" smtClean="0"/>
              <a:t>‹#›</a:t>
            </a:fld>
            <a:endParaRPr lang="en-AU"/>
          </a:p>
        </p:txBody>
      </p:sp>
    </p:spTree>
    <p:extLst>
      <p:ext uri="{BB962C8B-B14F-4D97-AF65-F5344CB8AC3E}">
        <p14:creationId xmlns:p14="http://schemas.microsoft.com/office/powerpoint/2010/main" val="192355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FF3D4-BC5F-B035-CDFF-52F0F36D925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D83B480-6C07-CE13-AB1D-FDB6B3DCB5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F7D440-683E-016A-1DDE-EFBC810BE5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47D395A9-6FDB-4BCE-5292-A3B4766A0A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54E91D-AA91-BFDC-94E9-69B5772EF6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AD69608C-B49A-3F8A-24ED-F0D776891031}"/>
              </a:ext>
            </a:extLst>
          </p:cNvPr>
          <p:cNvSpPr>
            <a:spLocks noGrp="1"/>
          </p:cNvSpPr>
          <p:nvPr>
            <p:ph type="dt" sz="half" idx="10"/>
          </p:nvPr>
        </p:nvSpPr>
        <p:spPr/>
        <p:txBody>
          <a:bodyPr/>
          <a:lstStyle/>
          <a:p>
            <a:fld id="{87722ED9-2F3D-4CB9-9736-30F1DE034CAE}" type="datetime1">
              <a:rPr lang="en-AU" smtClean="0"/>
              <a:t>14/01/2025</a:t>
            </a:fld>
            <a:endParaRPr lang="en-AU"/>
          </a:p>
        </p:txBody>
      </p:sp>
      <p:sp>
        <p:nvSpPr>
          <p:cNvPr id="8" name="Footer Placeholder 7">
            <a:extLst>
              <a:ext uri="{FF2B5EF4-FFF2-40B4-BE49-F238E27FC236}">
                <a16:creationId xmlns:a16="http://schemas.microsoft.com/office/drawing/2014/main" id="{481F22DB-3ABA-851D-D439-EC541CEBF09E}"/>
              </a:ext>
            </a:extLst>
          </p:cNvPr>
          <p:cNvSpPr>
            <a:spLocks noGrp="1"/>
          </p:cNvSpPr>
          <p:nvPr>
            <p:ph type="ftr" sz="quarter" idx="11"/>
          </p:nvPr>
        </p:nvSpPr>
        <p:spPr/>
        <p:txBody>
          <a:bodyPr/>
          <a:lstStyle/>
          <a:p>
            <a:r>
              <a:rPr lang="en-AU"/>
              <a:t>Ameenah Education</a:t>
            </a:r>
          </a:p>
        </p:txBody>
      </p:sp>
      <p:sp>
        <p:nvSpPr>
          <p:cNvPr id="9" name="Slide Number Placeholder 8">
            <a:extLst>
              <a:ext uri="{FF2B5EF4-FFF2-40B4-BE49-F238E27FC236}">
                <a16:creationId xmlns:a16="http://schemas.microsoft.com/office/drawing/2014/main" id="{3FA50766-369D-9760-3F8C-2CB3C0D9036A}"/>
              </a:ext>
            </a:extLst>
          </p:cNvPr>
          <p:cNvSpPr>
            <a:spLocks noGrp="1"/>
          </p:cNvSpPr>
          <p:nvPr>
            <p:ph type="sldNum" sz="quarter" idx="12"/>
          </p:nvPr>
        </p:nvSpPr>
        <p:spPr/>
        <p:txBody>
          <a:bodyPr/>
          <a:lstStyle/>
          <a:p>
            <a:fld id="{2417C483-5764-46EA-A795-37A04FAA3CA0}" type="slidenum">
              <a:rPr lang="en-AU" smtClean="0"/>
              <a:t>‹#›</a:t>
            </a:fld>
            <a:endParaRPr lang="en-AU"/>
          </a:p>
        </p:txBody>
      </p:sp>
    </p:spTree>
    <p:extLst>
      <p:ext uri="{BB962C8B-B14F-4D97-AF65-F5344CB8AC3E}">
        <p14:creationId xmlns:p14="http://schemas.microsoft.com/office/powerpoint/2010/main" val="3934454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D6962-2CC6-3F76-6B9C-802395CE446E}"/>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AA3D433-4131-CF52-268C-4B37D9C4553A}"/>
              </a:ext>
            </a:extLst>
          </p:cNvPr>
          <p:cNvSpPr>
            <a:spLocks noGrp="1"/>
          </p:cNvSpPr>
          <p:nvPr>
            <p:ph type="dt" sz="half" idx="10"/>
          </p:nvPr>
        </p:nvSpPr>
        <p:spPr/>
        <p:txBody>
          <a:bodyPr/>
          <a:lstStyle/>
          <a:p>
            <a:fld id="{0A2DD268-57FA-4490-B28F-43F74101B9F2}" type="datetime1">
              <a:rPr lang="en-AU" smtClean="0"/>
              <a:t>14/01/2025</a:t>
            </a:fld>
            <a:endParaRPr lang="en-AU"/>
          </a:p>
        </p:txBody>
      </p:sp>
      <p:sp>
        <p:nvSpPr>
          <p:cNvPr id="4" name="Footer Placeholder 3">
            <a:extLst>
              <a:ext uri="{FF2B5EF4-FFF2-40B4-BE49-F238E27FC236}">
                <a16:creationId xmlns:a16="http://schemas.microsoft.com/office/drawing/2014/main" id="{21154DF7-EB4A-258A-7717-8359C60886EA}"/>
              </a:ext>
            </a:extLst>
          </p:cNvPr>
          <p:cNvSpPr>
            <a:spLocks noGrp="1"/>
          </p:cNvSpPr>
          <p:nvPr>
            <p:ph type="ftr" sz="quarter" idx="11"/>
          </p:nvPr>
        </p:nvSpPr>
        <p:spPr/>
        <p:txBody>
          <a:bodyPr/>
          <a:lstStyle/>
          <a:p>
            <a:r>
              <a:rPr lang="en-AU"/>
              <a:t>Ameenah Education</a:t>
            </a:r>
          </a:p>
        </p:txBody>
      </p:sp>
      <p:sp>
        <p:nvSpPr>
          <p:cNvPr id="5" name="Slide Number Placeholder 4">
            <a:extLst>
              <a:ext uri="{FF2B5EF4-FFF2-40B4-BE49-F238E27FC236}">
                <a16:creationId xmlns:a16="http://schemas.microsoft.com/office/drawing/2014/main" id="{5A89937D-B7EB-6F41-ED90-5A47E5562E7F}"/>
              </a:ext>
            </a:extLst>
          </p:cNvPr>
          <p:cNvSpPr>
            <a:spLocks noGrp="1"/>
          </p:cNvSpPr>
          <p:nvPr>
            <p:ph type="sldNum" sz="quarter" idx="12"/>
          </p:nvPr>
        </p:nvSpPr>
        <p:spPr/>
        <p:txBody>
          <a:bodyPr/>
          <a:lstStyle/>
          <a:p>
            <a:fld id="{2417C483-5764-46EA-A795-37A04FAA3CA0}" type="slidenum">
              <a:rPr lang="en-AU" smtClean="0"/>
              <a:t>‹#›</a:t>
            </a:fld>
            <a:endParaRPr lang="en-AU"/>
          </a:p>
        </p:txBody>
      </p:sp>
    </p:spTree>
    <p:extLst>
      <p:ext uri="{BB962C8B-B14F-4D97-AF65-F5344CB8AC3E}">
        <p14:creationId xmlns:p14="http://schemas.microsoft.com/office/powerpoint/2010/main" val="556026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0AEC0E-DC3D-1997-83F6-154DDCEE15F3}"/>
              </a:ext>
            </a:extLst>
          </p:cNvPr>
          <p:cNvSpPr>
            <a:spLocks noGrp="1"/>
          </p:cNvSpPr>
          <p:nvPr>
            <p:ph type="dt" sz="half" idx="10"/>
          </p:nvPr>
        </p:nvSpPr>
        <p:spPr/>
        <p:txBody>
          <a:bodyPr/>
          <a:lstStyle/>
          <a:p>
            <a:fld id="{80E727B0-AEC9-4395-AFF6-D091C9AB734B}" type="datetime1">
              <a:rPr lang="en-AU" smtClean="0"/>
              <a:t>14/01/2025</a:t>
            </a:fld>
            <a:endParaRPr lang="en-AU"/>
          </a:p>
        </p:txBody>
      </p:sp>
      <p:sp>
        <p:nvSpPr>
          <p:cNvPr id="3" name="Footer Placeholder 2">
            <a:extLst>
              <a:ext uri="{FF2B5EF4-FFF2-40B4-BE49-F238E27FC236}">
                <a16:creationId xmlns:a16="http://schemas.microsoft.com/office/drawing/2014/main" id="{D2480DD9-C02E-2BEF-1680-51796D781F9A}"/>
              </a:ext>
            </a:extLst>
          </p:cNvPr>
          <p:cNvSpPr>
            <a:spLocks noGrp="1"/>
          </p:cNvSpPr>
          <p:nvPr>
            <p:ph type="ftr" sz="quarter" idx="11"/>
          </p:nvPr>
        </p:nvSpPr>
        <p:spPr/>
        <p:txBody>
          <a:bodyPr/>
          <a:lstStyle/>
          <a:p>
            <a:r>
              <a:rPr lang="en-AU"/>
              <a:t>Ameenah Education</a:t>
            </a:r>
          </a:p>
        </p:txBody>
      </p:sp>
      <p:sp>
        <p:nvSpPr>
          <p:cNvPr id="4" name="Slide Number Placeholder 3">
            <a:extLst>
              <a:ext uri="{FF2B5EF4-FFF2-40B4-BE49-F238E27FC236}">
                <a16:creationId xmlns:a16="http://schemas.microsoft.com/office/drawing/2014/main" id="{1EE2F182-34DD-12A1-FFC2-21AB10929CDE}"/>
              </a:ext>
            </a:extLst>
          </p:cNvPr>
          <p:cNvSpPr>
            <a:spLocks noGrp="1"/>
          </p:cNvSpPr>
          <p:nvPr>
            <p:ph type="sldNum" sz="quarter" idx="12"/>
          </p:nvPr>
        </p:nvSpPr>
        <p:spPr/>
        <p:txBody>
          <a:bodyPr/>
          <a:lstStyle/>
          <a:p>
            <a:fld id="{2417C483-5764-46EA-A795-37A04FAA3CA0}" type="slidenum">
              <a:rPr lang="en-AU" smtClean="0"/>
              <a:t>‹#›</a:t>
            </a:fld>
            <a:endParaRPr lang="en-AU"/>
          </a:p>
        </p:txBody>
      </p:sp>
    </p:spTree>
    <p:extLst>
      <p:ext uri="{BB962C8B-B14F-4D97-AF65-F5344CB8AC3E}">
        <p14:creationId xmlns:p14="http://schemas.microsoft.com/office/powerpoint/2010/main" val="2849079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11613-732E-42CB-614D-1D5D2990BB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6076E57-85C6-7895-A811-E4C66F5C4D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BF39828-D52C-29CF-9737-E9AB990EEA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E8B9DF-AD04-F096-9BD4-2C78B9CB6359}"/>
              </a:ext>
            </a:extLst>
          </p:cNvPr>
          <p:cNvSpPr>
            <a:spLocks noGrp="1"/>
          </p:cNvSpPr>
          <p:nvPr>
            <p:ph type="dt" sz="half" idx="10"/>
          </p:nvPr>
        </p:nvSpPr>
        <p:spPr/>
        <p:txBody>
          <a:bodyPr/>
          <a:lstStyle/>
          <a:p>
            <a:fld id="{23462244-DEF1-4192-B457-3F842A9844A4}" type="datetime1">
              <a:rPr lang="en-AU" smtClean="0"/>
              <a:t>14/01/2025</a:t>
            </a:fld>
            <a:endParaRPr lang="en-AU"/>
          </a:p>
        </p:txBody>
      </p:sp>
      <p:sp>
        <p:nvSpPr>
          <p:cNvPr id="6" name="Footer Placeholder 5">
            <a:extLst>
              <a:ext uri="{FF2B5EF4-FFF2-40B4-BE49-F238E27FC236}">
                <a16:creationId xmlns:a16="http://schemas.microsoft.com/office/drawing/2014/main" id="{907994BA-494E-1284-CA68-2096E3F199D7}"/>
              </a:ext>
            </a:extLst>
          </p:cNvPr>
          <p:cNvSpPr>
            <a:spLocks noGrp="1"/>
          </p:cNvSpPr>
          <p:nvPr>
            <p:ph type="ftr" sz="quarter" idx="11"/>
          </p:nvPr>
        </p:nvSpPr>
        <p:spPr/>
        <p:txBody>
          <a:bodyPr/>
          <a:lstStyle/>
          <a:p>
            <a:r>
              <a:rPr lang="en-AU"/>
              <a:t>Ameenah Education</a:t>
            </a:r>
          </a:p>
        </p:txBody>
      </p:sp>
      <p:sp>
        <p:nvSpPr>
          <p:cNvPr id="7" name="Slide Number Placeholder 6">
            <a:extLst>
              <a:ext uri="{FF2B5EF4-FFF2-40B4-BE49-F238E27FC236}">
                <a16:creationId xmlns:a16="http://schemas.microsoft.com/office/drawing/2014/main" id="{C202395B-0ECC-CD92-3CC5-8C45FDC1060A}"/>
              </a:ext>
            </a:extLst>
          </p:cNvPr>
          <p:cNvSpPr>
            <a:spLocks noGrp="1"/>
          </p:cNvSpPr>
          <p:nvPr>
            <p:ph type="sldNum" sz="quarter" idx="12"/>
          </p:nvPr>
        </p:nvSpPr>
        <p:spPr/>
        <p:txBody>
          <a:bodyPr/>
          <a:lstStyle/>
          <a:p>
            <a:fld id="{2417C483-5764-46EA-A795-37A04FAA3CA0}" type="slidenum">
              <a:rPr lang="en-AU" smtClean="0"/>
              <a:t>‹#›</a:t>
            </a:fld>
            <a:endParaRPr lang="en-AU"/>
          </a:p>
        </p:txBody>
      </p:sp>
    </p:spTree>
    <p:extLst>
      <p:ext uri="{BB962C8B-B14F-4D97-AF65-F5344CB8AC3E}">
        <p14:creationId xmlns:p14="http://schemas.microsoft.com/office/powerpoint/2010/main" val="1016004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7F6E4-389B-D143-01AE-772A0BBCFC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EBF23CE0-B92B-C514-C900-B1C52D892D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2D0FB5C-19EB-4E52-6850-A344502DF0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C8DE85-184D-E84A-15E7-3C5581A1E6EE}"/>
              </a:ext>
            </a:extLst>
          </p:cNvPr>
          <p:cNvSpPr>
            <a:spLocks noGrp="1"/>
          </p:cNvSpPr>
          <p:nvPr>
            <p:ph type="dt" sz="half" idx="10"/>
          </p:nvPr>
        </p:nvSpPr>
        <p:spPr/>
        <p:txBody>
          <a:bodyPr/>
          <a:lstStyle/>
          <a:p>
            <a:fld id="{8F3E77FF-9065-4C46-9B99-5815E6C01A6D}" type="datetime1">
              <a:rPr lang="en-AU" smtClean="0"/>
              <a:t>14/01/2025</a:t>
            </a:fld>
            <a:endParaRPr lang="en-AU"/>
          </a:p>
        </p:txBody>
      </p:sp>
      <p:sp>
        <p:nvSpPr>
          <p:cNvPr id="6" name="Footer Placeholder 5">
            <a:extLst>
              <a:ext uri="{FF2B5EF4-FFF2-40B4-BE49-F238E27FC236}">
                <a16:creationId xmlns:a16="http://schemas.microsoft.com/office/drawing/2014/main" id="{4F0E9934-5507-1F8C-482C-57BEBC1AA903}"/>
              </a:ext>
            </a:extLst>
          </p:cNvPr>
          <p:cNvSpPr>
            <a:spLocks noGrp="1"/>
          </p:cNvSpPr>
          <p:nvPr>
            <p:ph type="ftr" sz="quarter" idx="11"/>
          </p:nvPr>
        </p:nvSpPr>
        <p:spPr/>
        <p:txBody>
          <a:bodyPr/>
          <a:lstStyle/>
          <a:p>
            <a:r>
              <a:rPr lang="en-AU"/>
              <a:t>Ameenah Education</a:t>
            </a:r>
          </a:p>
        </p:txBody>
      </p:sp>
      <p:sp>
        <p:nvSpPr>
          <p:cNvPr id="7" name="Slide Number Placeholder 6">
            <a:extLst>
              <a:ext uri="{FF2B5EF4-FFF2-40B4-BE49-F238E27FC236}">
                <a16:creationId xmlns:a16="http://schemas.microsoft.com/office/drawing/2014/main" id="{81B5F332-1C5A-5378-5660-84BF2A6D189F}"/>
              </a:ext>
            </a:extLst>
          </p:cNvPr>
          <p:cNvSpPr>
            <a:spLocks noGrp="1"/>
          </p:cNvSpPr>
          <p:nvPr>
            <p:ph type="sldNum" sz="quarter" idx="12"/>
          </p:nvPr>
        </p:nvSpPr>
        <p:spPr/>
        <p:txBody>
          <a:bodyPr/>
          <a:lstStyle/>
          <a:p>
            <a:fld id="{2417C483-5764-46EA-A795-37A04FAA3CA0}" type="slidenum">
              <a:rPr lang="en-AU" smtClean="0"/>
              <a:t>‹#›</a:t>
            </a:fld>
            <a:endParaRPr lang="en-AU"/>
          </a:p>
        </p:txBody>
      </p:sp>
    </p:spTree>
    <p:extLst>
      <p:ext uri="{BB962C8B-B14F-4D97-AF65-F5344CB8AC3E}">
        <p14:creationId xmlns:p14="http://schemas.microsoft.com/office/powerpoint/2010/main" val="442082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2E52F2-19FD-589C-919B-13FAEEB04E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F7F5C2C-D53C-8962-4A1D-4C0886A83C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51CBA8C-83C1-95E6-5B35-24D50E0265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C0033B-47C6-4766-A930-7CE24412FEBA}" type="datetime1">
              <a:rPr lang="en-AU" smtClean="0"/>
              <a:t>14/01/2025</a:t>
            </a:fld>
            <a:endParaRPr lang="en-AU"/>
          </a:p>
        </p:txBody>
      </p:sp>
      <p:sp>
        <p:nvSpPr>
          <p:cNvPr id="5" name="Footer Placeholder 4">
            <a:extLst>
              <a:ext uri="{FF2B5EF4-FFF2-40B4-BE49-F238E27FC236}">
                <a16:creationId xmlns:a16="http://schemas.microsoft.com/office/drawing/2014/main" id="{8D2825CA-B78B-B605-731F-6477426CCC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Ameenah Education</a:t>
            </a:r>
          </a:p>
        </p:txBody>
      </p:sp>
      <p:sp>
        <p:nvSpPr>
          <p:cNvPr id="6" name="Slide Number Placeholder 5">
            <a:extLst>
              <a:ext uri="{FF2B5EF4-FFF2-40B4-BE49-F238E27FC236}">
                <a16:creationId xmlns:a16="http://schemas.microsoft.com/office/drawing/2014/main" id="{4E55753B-A196-224A-F9D5-3145B354D2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17C483-5764-46EA-A795-37A04FAA3CA0}" type="slidenum">
              <a:rPr lang="en-AU" smtClean="0"/>
              <a:t>‹#›</a:t>
            </a:fld>
            <a:endParaRPr lang="en-AU"/>
          </a:p>
        </p:txBody>
      </p:sp>
    </p:spTree>
    <p:extLst>
      <p:ext uri="{BB962C8B-B14F-4D97-AF65-F5344CB8AC3E}">
        <p14:creationId xmlns:p14="http://schemas.microsoft.com/office/powerpoint/2010/main" val="1416586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egos in rainbow colours">
            <a:extLst>
              <a:ext uri="{FF2B5EF4-FFF2-40B4-BE49-F238E27FC236}">
                <a16:creationId xmlns:a16="http://schemas.microsoft.com/office/drawing/2014/main" id="{587C3841-D7DC-0C81-7546-23BB32AE5A0F}"/>
              </a:ext>
            </a:extLst>
          </p:cNvPr>
          <p:cNvPicPr>
            <a:picLocks noChangeAspect="1"/>
          </p:cNvPicPr>
          <p:nvPr/>
        </p:nvPicPr>
        <p:blipFill rotWithShape="1">
          <a:blip r:embed="rId2">
            <a:alphaModFix amt="50000"/>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3AF865FE-55B0-6CD2-9006-8A42F3850600}"/>
              </a:ext>
            </a:extLst>
          </p:cNvPr>
          <p:cNvSpPr>
            <a:spLocks noGrp="1"/>
          </p:cNvSpPr>
          <p:nvPr>
            <p:ph type="ctrTitle"/>
          </p:nvPr>
        </p:nvSpPr>
        <p:spPr>
          <a:xfrm>
            <a:off x="1524000" y="1122362"/>
            <a:ext cx="9144000" cy="2900518"/>
          </a:xfrm>
          <a:ln w="38100">
            <a:solidFill>
              <a:srgbClr val="0070C0"/>
            </a:solidFill>
          </a:ln>
        </p:spPr>
        <p:txBody>
          <a:bodyPr>
            <a:normAutofit/>
          </a:bodyPr>
          <a:lstStyle/>
          <a:p>
            <a:r>
              <a:rPr lang="en-AU" b="1" dirty="0">
                <a:solidFill>
                  <a:srgbClr val="FFFFFF"/>
                </a:solidFill>
              </a:rPr>
              <a:t>Building Vocabulary Series </a:t>
            </a:r>
          </a:p>
        </p:txBody>
      </p:sp>
      <p:sp>
        <p:nvSpPr>
          <p:cNvPr id="3" name="Subtitle 2">
            <a:extLst>
              <a:ext uri="{FF2B5EF4-FFF2-40B4-BE49-F238E27FC236}">
                <a16:creationId xmlns:a16="http://schemas.microsoft.com/office/drawing/2014/main" id="{3E3AB9CE-70A2-3D3A-80ED-0A00263F82B4}"/>
              </a:ext>
            </a:extLst>
          </p:cNvPr>
          <p:cNvSpPr>
            <a:spLocks noGrp="1"/>
          </p:cNvSpPr>
          <p:nvPr>
            <p:ph type="subTitle" idx="1"/>
          </p:nvPr>
        </p:nvSpPr>
        <p:spPr>
          <a:xfrm>
            <a:off x="1524000" y="4159405"/>
            <a:ext cx="9144000" cy="625032"/>
          </a:xfrm>
          <a:ln w="38100">
            <a:solidFill>
              <a:srgbClr val="0070C0"/>
            </a:solidFill>
          </a:ln>
        </p:spPr>
        <p:txBody>
          <a:bodyPr>
            <a:normAutofit lnSpcReduction="10000"/>
          </a:bodyPr>
          <a:lstStyle/>
          <a:p>
            <a:r>
              <a:rPr lang="en-AU" sz="4000" b="1" dirty="0">
                <a:solidFill>
                  <a:srgbClr val="FFFFFF"/>
                </a:solidFill>
              </a:rPr>
              <a:t>Time Connectives</a:t>
            </a:r>
          </a:p>
        </p:txBody>
      </p:sp>
      <p:sp>
        <p:nvSpPr>
          <p:cNvPr id="4" name="Footer Placeholder 3">
            <a:extLst>
              <a:ext uri="{FF2B5EF4-FFF2-40B4-BE49-F238E27FC236}">
                <a16:creationId xmlns:a16="http://schemas.microsoft.com/office/drawing/2014/main" id="{0408E3F1-ABD1-5075-DEC5-D864478541D0}"/>
              </a:ext>
            </a:extLst>
          </p:cNvPr>
          <p:cNvSpPr>
            <a:spLocks noGrp="1"/>
          </p:cNvSpPr>
          <p:nvPr>
            <p:ph type="ftr" sz="quarter" idx="11"/>
          </p:nvPr>
        </p:nvSpPr>
        <p:spPr/>
        <p:txBody>
          <a:bodyPr/>
          <a:lstStyle/>
          <a:p>
            <a:r>
              <a:rPr lang="en-AU"/>
              <a:t>Ameenah Education</a:t>
            </a:r>
          </a:p>
        </p:txBody>
      </p:sp>
      <p:pic>
        <p:nvPicPr>
          <p:cNvPr id="12" name="Picture 11" descr="A logo with a flower and text&#10;&#10;Description automatically generated">
            <a:extLst>
              <a:ext uri="{FF2B5EF4-FFF2-40B4-BE49-F238E27FC236}">
                <a16:creationId xmlns:a16="http://schemas.microsoft.com/office/drawing/2014/main" id="{BD93CBC9-5344-40EA-F9F2-E5F927E2774F}"/>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892929" y="5361931"/>
            <a:ext cx="2849744" cy="1424872"/>
          </a:xfrm>
          <a:prstGeom prst="rect">
            <a:avLst/>
          </a:prstGeom>
        </p:spPr>
      </p:pic>
    </p:spTree>
    <p:extLst>
      <p:ext uri="{BB962C8B-B14F-4D97-AF65-F5344CB8AC3E}">
        <p14:creationId xmlns:p14="http://schemas.microsoft.com/office/powerpoint/2010/main" val="2458279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232E1-6320-9B1F-F9DF-6C4B3283760C}"/>
              </a:ext>
            </a:extLst>
          </p:cNvPr>
          <p:cNvSpPr>
            <a:spLocks noGrp="1"/>
          </p:cNvSpPr>
          <p:nvPr>
            <p:ph type="title"/>
          </p:nvPr>
        </p:nvSpPr>
        <p:spPr>
          <a:xfrm>
            <a:off x="836680" y="466627"/>
            <a:ext cx="6129728" cy="1495425"/>
          </a:xfrm>
        </p:spPr>
        <p:txBody>
          <a:bodyPr>
            <a:normAutofit/>
          </a:bodyPr>
          <a:lstStyle/>
          <a:p>
            <a:r>
              <a:rPr lang="en-AU" sz="4800" b="1" i="0" dirty="0">
                <a:effectLst/>
              </a:rPr>
              <a:t>4. Highlighting Time Frames</a:t>
            </a:r>
            <a:endParaRPr lang="en-AU" sz="4500" b="1" dirty="0"/>
          </a:p>
        </p:txBody>
      </p:sp>
      <p:sp>
        <p:nvSpPr>
          <p:cNvPr id="3" name="Content Placeholder 2">
            <a:extLst>
              <a:ext uri="{FF2B5EF4-FFF2-40B4-BE49-F238E27FC236}">
                <a16:creationId xmlns:a16="http://schemas.microsoft.com/office/drawing/2014/main" id="{265DDFDB-182D-3378-D22D-472B0FBBAF79}"/>
              </a:ext>
            </a:extLst>
          </p:cNvPr>
          <p:cNvSpPr>
            <a:spLocks noGrp="1"/>
          </p:cNvSpPr>
          <p:nvPr>
            <p:ph idx="1"/>
          </p:nvPr>
        </p:nvSpPr>
        <p:spPr>
          <a:xfrm>
            <a:off x="836680" y="2017336"/>
            <a:ext cx="6002110" cy="4374037"/>
          </a:xfrm>
        </p:spPr>
        <p:txBody>
          <a:bodyPr>
            <a:normAutofit/>
          </a:bodyPr>
          <a:lstStyle/>
          <a:p>
            <a:pPr marL="457200" indent="-457200">
              <a:buAutoNum type="arabicPeriod"/>
            </a:pPr>
            <a:r>
              <a:rPr lang="en-US" sz="2000" b="0" i="0" dirty="0">
                <a:effectLst/>
              </a:rPr>
              <a:t>These connectives specify particular times or periods.</a:t>
            </a:r>
          </a:p>
          <a:p>
            <a:pPr marL="457200" indent="-457200">
              <a:buAutoNum type="arabicPeriod"/>
            </a:pPr>
            <a:r>
              <a:rPr lang="en-US" sz="2000" dirty="0"/>
              <a:t>Example 1: </a:t>
            </a:r>
          </a:p>
          <a:p>
            <a:pPr marL="914400" lvl="1" indent="-457200">
              <a:buAutoNum type="arabicPeriod"/>
            </a:pPr>
            <a:r>
              <a:rPr lang="en-US" sz="2000" b="0" i="0" dirty="0">
                <a:effectLst/>
              </a:rPr>
              <a:t>Now, Then, Today, Tomorrow, Yesterday</a:t>
            </a:r>
          </a:p>
          <a:p>
            <a:pPr marL="914400" lvl="1" indent="-457200">
              <a:buAutoNum type="arabicPeriod"/>
            </a:pPr>
            <a:r>
              <a:rPr lang="en-US" sz="2000" b="0" i="0" dirty="0">
                <a:effectLst/>
              </a:rPr>
              <a:t>Indicate specific times relative to the present moment.</a:t>
            </a:r>
          </a:p>
          <a:p>
            <a:pPr marL="914400" lvl="1" indent="-457200">
              <a:buAutoNum type="arabicPeriod"/>
            </a:pPr>
            <a:r>
              <a:rPr lang="en-US" sz="2000" b="0" i="0" dirty="0">
                <a:effectLst/>
              </a:rPr>
              <a:t>Example: "Tomorrow, we will go to the museum.“</a:t>
            </a:r>
          </a:p>
          <a:p>
            <a:pPr marL="457200" indent="-457200">
              <a:buAutoNum type="arabicPeriod"/>
            </a:pPr>
            <a:r>
              <a:rPr lang="en-US" sz="2000" dirty="0"/>
              <a:t>Example 2: </a:t>
            </a:r>
          </a:p>
          <a:p>
            <a:pPr marL="914400" lvl="1" indent="-457200">
              <a:buAutoNum type="arabicPeriod"/>
            </a:pPr>
            <a:r>
              <a:rPr lang="en-US" sz="2000" b="0" i="0" dirty="0">
                <a:effectLst/>
              </a:rPr>
              <a:t>Soon, Later, Eventually</a:t>
            </a:r>
          </a:p>
          <a:p>
            <a:pPr marL="914400" lvl="1" indent="-457200">
              <a:buAutoNum type="arabicPeriod"/>
            </a:pPr>
            <a:r>
              <a:rPr lang="en-US" sz="2000" b="0" i="0" dirty="0">
                <a:effectLst/>
              </a:rPr>
              <a:t>Suggest future actions or outcomes.</a:t>
            </a:r>
          </a:p>
          <a:p>
            <a:pPr marL="914400" lvl="1" indent="-457200">
              <a:buAutoNum type="arabicPeriod"/>
            </a:pPr>
            <a:r>
              <a:rPr lang="en-US" sz="2000" dirty="0"/>
              <a:t>E</a:t>
            </a:r>
            <a:r>
              <a:rPr lang="en-US" sz="2000" b="0" i="0" dirty="0">
                <a:effectLst/>
              </a:rPr>
              <a:t>xample: "She hoped to see him soon."</a:t>
            </a:r>
            <a:endParaRPr lang="en-AU" sz="2000" dirty="0"/>
          </a:p>
        </p:txBody>
      </p:sp>
      <p:pic>
        <p:nvPicPr>
          <p:cNvPr id="4" name="Picture 3" descr="Legos in rainbow colours">
            <a:extLst>
              <a:ext uri="{FF2B5EF4-FFF2-40B4-BE49-F238E27FC236}">
                <a16:creationId xmlns:a16="http://schemas.microsoft.com/office/drawing/2014/main" id="{D3D4234E-4403-6276-840C-97106369E4BD}"/>
              </a:ext>
            </a:extLst>
          </p:cNvPr>
          <p:cNvPicPr>
            <a:picLocks noChangeAspect="1"/>
          </p:cNvPicPr>
          <p:nvPr/>
        </p:nvPicPr>
        <p:blipFill rotWithShape="1">
          <a:blip r:embed="rId2"/>
          <a:srcRect l="18707" r="40344"/>
          <a:stretch/>
        </p:blipFill>
        <p:spPr>
          <a:xfrm>
            <a:off x="7199440" y="10"/>
            <a:ext cx="4992560" cy="6857990"/>
          </a:xfrm>
          <a:prstGeom prst="rect">
            <a:avLst/>
          </a:prstGeom>
          <a:blipFill dpi="0" rotWithShape="1">
            <a:blip r:embed="rId3">
              <a:alphaModFix/>
            </a:blip>
            <a:srcRect/>
            <a:stretch>
              <a:fillRect l="24000" r="4000"/>
            </a:stretch>
          </a:blipFill>
          <a:effectLst/>
        </p:spPr>
      </p:pic>
      <p:sp>
        <p:nvSpPr>
          <p:cNvPr id="5" name="Footer Placeholder 4">
            <a:extLst>
              <a:ext uri="{FF2B5EF4-FFF2-40B4-BE49-F238E27FC236}">
                <a16:creationId xmlns:a16="http://schemas.microsoft.com/office/drawing/2014/main" id="{FC423CF1-96D1-A540-0B28-BEDCED9A3213}"/>
              </a:ext>
            </a:extLst>
          </p:cNvPr>
          <p:cNvSpPr>
            <a:spLocks noGrp="1"/>
          </p:cNvSpPr>
          <p:nvPr>
            <p:ph type="ftr" sz="quarter" idx="11"/>
          </p:nvPr>
        </p:nvSpPr>
        <p:spPr/>
        <p:txBody>
          <a:bodyPr/>
          <a:lstStyle/>
          <a:p>
            <a:r>
              <a:rPr lang="en-AU"/>
              <a:t>Ameenah Education</a:t>
            </a:r>
          </a:p>
        </p:txBody>
      </p:sp>
    </p:spTree>
    <p:extLst>
      <p:ext uri="{BB962C8B-B14F-4D97-AF65-F5344CB8AC3E}">
        <p14:creationId xmlns:p14="http://schemas.microsoft.com/office/powerpoint/2010/main" val="3481826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232E1-6320-9B1F-F9DF-6C4B3283760C}"/>
              </a:ext>
            </a:extLst>
          </p:cNvPr>
          <p:cNvSpPr>
            <a:spLocks noGrp="1"/>
          </p:cNvSpPr>
          <p:nvPr>
            <p:ph type="title"/>
          </p:nvPr>
        </p:nvSpPr>
        <p:spPr>
          <a:xfrm>
            <a:off x="836680" y="466627"/>
            <a:ext cx="6129728" cy="1495425"/>
          </a:xfrm>
        </p:spPr>
        <p:txBody>
          <a:bodyPr>
            <a:normAutofit/>
          </a:bodyPr>
          <a:lstStyle/>
          <a:p>
            <a:r>
              <a:rPr lang="en-US" sz="4800" b="1" i="0" dirty="0">
                <a:effectLst/>
              </a:rPr>
              <a:t>5. </a:t>
            </a:r>
            <a:r>
              <a:rPr lang="en-US" sz="4800" b="1" i="0" dirty="0" err="1">
                <a:effectLst/>
              </a:rPr>
              <a:t>Emphasising</a:t>
            </a:r>
            <a:r>
              <a:rPr lang="en-US" sz="4800" b="1" i="0" dirty="0">
                <a:effectLst/>
              </a:rPr>
              <a:t> the Start or End</a:t>
            </a:r>
            <a:endParaRPr lang="en-AU" sz="4500" b="1" dirty="0"/>
          </a:p>
        </p:txBody>
      </p:sp>
      <p:sp>
        <p:nvSpPr>
          <p:cNvPr id="3" name="Content Placeholder 2">
            <a:extLst>
              <a:ext uri="{FF2B5EF4-FFF2-40B4-BE49-F238E27FC236}">
                <a16:creationId xmlns:a16="http://schemas.microsoft.com/office/drawing/2014/main" id="{265DDFDB-182D-3378-D22D-472B0FBBAF79}"/>
              </a:ext>
            </a:extLst>
          </p:cNvPr>
          <p:cNvSpPr>
            <a:spLocks noGrp="1"/>
          </p:cNvSpPr>
          <p:nvPr>
            <p:ph idx="1"/>
          </p:nvPr>
        </p:nvSpPr>
        <p:spPr>
          <a:xfrm>
            <a:off x="836680" y="2017336"/>
            <a:ext cx="6002110" cy="4374037"/>
          </a:xfrm>
        </p:spPr>
        <p:txBody>
          <a:bodyPr>
            <a:normAutofit/>
          </a:bodyPr>
          <a:lstStyle/>
          <a:p>
            <a:pPr marL="457200" indent="-457200">
              <a:buAutoNum type="arabicPeriod"/>
            </a:pPr>
            <a:r>
              <a:rPr lang="en-US" sz="2000" b="0" i="0" dirty="0">
                <a:effectLst/>
              </a:rPr>
              <a:t>These connectives are used to mark the beginning or the end of events.</a:t>
            </a:r>
          </a:p>
          <a:p>
            <a:pPr marL="457200" indent="-457200">
              <a:buAutoNum type="arabicPeriod"/>
            </a:pPr>
            <a:r>
              <a:rPr lang="en-US" sz="2000" dirty="0"/>
              <a:t>Example: </a:t>
            </a:r>
          </a:p>
          <a:p>
            <a:pPr marL="914400" lvl="1" indent="-457200">
              <a:buAutoNum type="arabicPeriod"/>
            </a:pPr>
            <a:r>
              <a:rPr lang="en-US" sz="2000" b="0" i="0" dirty="0">
                <a:effectLst/>
              </a:rPr>
              <a:t>Initially, Finally</a:t>
            </a:r>
          </a:p>
          <a:p>
            <a:pPr marL="914400" lvl="1" indent="-457200">
              <a:buAutoNum type="arabicPeriod"/>
            </a:pPr>
            <a:r>
              <a:rPr lang="en-US" sz="2000" b="0" i="0" dirty="0">
                <a:effectLst/>
              </a:rPr>
              <a:t>Point out the start or conclusion of events.</a:t>
            </a:r>
          </a:p>
          <a:p>
            <a:pPr marL="914400" lvl="1" indent="-457200">
              <a:buAutoNum type="arabicPeriod"/>
            </a:pPr>
            <a:r>
              <a:rPr lang="en-US" sz="2000" b="0" i="0" dirty="0">
                <a:effectLst/>
              </a:rPr>
              <a:t>Example: "Initially, we planned to go to Spain. Finally, we decided on Italy."</a:t>
            </a:r>
            <a:endParaRPr lang="en-AU" sz="2000" dirty="0"/>
          </a:p>
        </p:txBody>
      </p:sp>
      <p:pic>
        <p:nvPicPr>
          <p:cNvPr id="4" name="Picture 3" descr="Legos in rainbow colours">
            <a:extLst>
              <a:ext uri="{FF2B5EF4-FFF2-40B4-BE49-F238E27FC236}">
                <a16:creationId xmlns:a16="http://schemas.microsoft.com/office/drawing/2014/main" id="{D3D4234E-4403-6276-840C-97106369E4BD}"/>
              </a:ext>
            </a:extLst>
          </p:cNvPr>
          <p:cNvPicPr>
            <a:picLocks noChangeAspect="1"/>
          </p:cNvPicPr>
          <p:nvPr/>
        </p:nvPicPr>
        <p:blipFill rotWithShape="1">
          <a:blip r:embed="rId2"/>
          <a:srcRect l="18707" r="40344"/>
          <a:stretch/>
        </p:blipFill>
        <p:spPr>
          <a:xfrm>
            <a:off x="7199440" y="10"/>
            <a:ext cx="4992560" cy="6857990"/>
          </a:xfrm>
          <a:prstGeom prst="rect">
            <a:avLst/>
          </a:prstGeom>
          <a:blipFill dpi="0" rotWithShape="1">
            <a:blip r:embed="rId3">
              <a:alphaModFix/>
            </a:blip>
            <a:srcRect/>
            <a:stretch>
              <a:fillRect l="24000" r="4000"/>
            </a:stretch>
          </a:blipFill>
          <a:effectLst/>
        </p:spPr>
      </p:pic>
      <p:sp>
        <p:nvSpPr>
          <p:cNvPr id="5" name="Footer Placeholder 4">
            <a:extLst>
              <a:ext uri="{FF2B5EF4-FFF2-40B4-BE49-F238E27FC236}">
                <a16:creationId xmlns:a16="http://schemas.microsoft.com/office/drawing/2014/main" id="{5494E5A2-DCF3-192D-493B-3DA3BFB97915}"/>
              </a:ext>
            </a:extLst>
          </p:cNvPr>
          <p:cNvSpPr>
            <a:spLocks noGrp="1"/>
          </p:cNvSpPr>
          <p:nvPr>
            <p:ph type="ftr" sz="quarter" idx="11"/>
          </p:nvPr>
        </p:nvSpPr>
        <p:spPr/>
        <p:txBody>
          <a:bodyPr/>
          <a:lstStyle/>
          <a:p>
            <a:r>
              <a:rPr lang="en-AU"/>
              <a:t>Ameenah Education</a:t>
            </a:r>
          </a:p>
        </p:txBody>
      </p:sp>
    </p:spTree>
    <p:extLst>
      <p:ext uri="{BB962C8B-B14F-4D97-AF65-F5344CB8AC3E}">
        <p14:creationId xmlns:p14="http://schemas.microsoft.com/office/powerpoint/2010/main" val="2003300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232E1-6320-9B1F-F9DF-6C4B3283760C}"/>
              </a:ext>
            </a:extLst>
          </p:cNvPr>
          <p:cNvSpPr>
            <a:spLocks noGrp="1"/>
          </p:cNvSpPr>
          <p:nvPr>
            <p:ph type="title"/>
          </p:nvPr>
        </p:nvSpPr>
        <p:spPr>
          <a:xfrm>
            <a:off x="836680" y="466627"/>
            <a:ext cx="6129728" cy="1495425"/>
          </a:xfrm>
        </p:spPr>
        <p:txBody>
          <a:bodyPr>
            <a:normAutofit/>
          </a:bodyPr>
          <a:lstStyle/>
          <a:p>
            <a:r>
              <a:rPr lang="en-AU" sz="4800" b="1" i="0" dirty="0">
                <a:effectLst/>
              </a:rPr>
              <a:t>6. Expressing Frequency</a:t>
            </a:r>
            <a:endParaRPr lang="en-AU" sz="4500" b="1" dirty="0"/>
          </a:p>
        </p:txBody>
      </p:sp>
      <p:sp>
        <p:nvSpPr>
          <p:cNvPr id="3" name="Content Placeholder 2">
            <a:extLst>
              <a:ext uri="{FF2B5EF4-FFF2-40B4-BE49-F238E27FC236}">
                <a16:creationId xmlns:a16="http://schemas.microsoft.com/office/drawing/2014/main" id="{265DDFDB-182D-3378-D22D-472B0FBBAF79}"/>
              </a:ext>
            </a:extLst>
          </p:cNvPr>
          <p:cNvSpPr>
            <a:spLocks noGrp="1"/>
          </p:cNvSpPr>
          <p:nvPr>
            <p:ph idx="1"/>
          </p:nvPr>
        </p:nvSpPr>
        <p:spPr>
          <a:xfrm>
            <a:off x="836680" y="2017336"/>
            <a:ext cx="6002110" cy="4374037"/>
          </a:xfrm>
        </p:spPr>
        <p:txBody>
          <a:bodyPr>
            <a:normAutofit/>
          </a:bodyPr>
          <a:lstStyle/>
          <a:p>
            <a:pPr marL="457200" indent="-457200">
              <a:buAutoNum type="arabicPeriod"/>
            </a:pPr>
            <a:r>
              <a:rPr lang="en-US" sz="2000" b="0" i="0" dirty="0">
                <a:effectLst/>
              </a:rPr>
              <a:t>These indicate how often something happens.</a:t>
            </a:r>
          </a:p>
          <a:p>
            <a:pPr marL="457200" indent="-457200">
              <a:buAutoNum type="arabicPeriod"/>
            </a:pPr>
            <a:r>
              <a:rPr lang="en-US" sz="2000" dirty="0"/>
              <a:t>Example:</a:t>
            </a:r>
          </a:p>
          <a:p>
            <a:pPr marL="914400" lvl="1" indent="-457200">
              <a:buAutoNum type="arabicPeriod"/>
            </a:pPr>
            <a:r>
              <a:rPr lang="en-US" sz="2000" b="0" i="0" dirty="0">
                <a:effectLst/>
              </a:rPr>
              <a:t>Sometimes, Often, Always</a:t>
            </a:r>
          </a:p>
          <a:p>
            <a:pPr marL="914400" lvl="1" indent="-457200">
              <a:buAutoNum type="arabicPeriod"/>
            </a:pPr>
            <a:r>
              <a:rPr lang="en-US" sz="2000" b="0" i="0" dirty="0">
                <a:effectLst/>
              </a:rPr>
              <a:t>Describe frequency or regularity.</a:t>
            </a:r>
          </a:p>
          <a:p>
            <a:pPr marL="914400" lvl="1" indent="-457200">
              <a:buAutoNum type="arabicPeriod"/>
            </a:pPr>
            <a:r>
              <a:rPr lang="en-US" sz="2000" b="0" i="0" dirty="0">
                <a:effectLst/>
              </a:rPr>
              <a:t>Example: "He often goes for a jog in the morning."</a:t>
            </a:r>
            <a:endParaRPr lang="en-AU" sz="2000" dirty="0"/>
          </a:p>
        </p:txBody>
      </p:sp>
      <p:pic>
        <p:nvPicPr>
          <p:cNvPr id="4" name="Picture 3" descr="Legos in rainbow colours">
            <a:extLst>
              <a:ext uri="{FF2B5EF4-FFF2-40B4-BE49-F238E27FC236}">
                <a16:creationId xmlns:a16="http://schemas.microsoft.com/office/drawing/2014/main" id="{D3D4234E-4403-6276-840C-97106369E4BD}"/>
              </a:ext>
            </a:extLst>
          </p:cNvPr>
          <p:cNvPicPr>
            <a:picLocks noChangeAspect="1"/>
          </p:cNvPicPr>
          <p:nvPr/>
        </p:nvPicPr>
        <p:blipFill rotWithShape="1">
          <a:blip r:embed="rId2"/>
          <a:srcRect l="18707" r="40344"/>
          <a:stretch/>
        </p:blipFill>
        <p:spPr>
          <a:xfrm>
            <a:off x="7199440" y="10"/>
            <a:ext cx="4992560" cy="6857990"/>
          </a:xfrm>
          <a:prstGeom prst="rect">
            <a:avLst/>
          </a:prstGeom>
          <a:blipFill dpi="0" rotWithShape="1">
            <a:blip r:embed="rId3">
              <a:alphaModFix/>
            </a:blip>
            <a:srcRect/>
            <a:stretch>
              <a:fillRect l="24000" r="4000"/>
            </a:stretch>
          </a:blipFill>
          <a:effectLst/>
        </p:spPr>
      </p:pic>
      <p:sp>
        <p:nvSpPr>
          <p:cNvPr id="5" name="Footer Placeholder 4">
            <a:extLst>
              <a:ext uri="{FF2B5EF4-FFF2-40B4-BE49-F238E27FC236}">
                <a16:creationId xmlns:a16="http://schemas.microsoft.com/office/drawing/2014/main" id="{4837470F-EDB7-FBB0-6A88-6D562AE430A7}"/>
              </a:ext>
            </a:extLst>
          </p:cNvPr>
          <p:cNvSpPr>
            <a:spLocks noGrp="1"/>
          </p:cNvSpPr>
          <p:nvPr>
            <p:ph type="ftr" sz="quarter" idx="11"/>
          </p:nvPr>
        </p:nvSpPr>
        <p:spPr/>
        <p:txBody>
          <a:bodyPr/>
          <a:lstStyle/>
          <a:p>
            <a:r>
              <a:rPr lang="en-AU"/>
              <a:t>Ameenah Education</a:t>
            </a:r>
          </a:p>
        </p:txBody>
      </p:sp>
    </p:spTree>
    <p:extLst>
      <p:ext uri="{BB962C8B-B14F-4D97-AF65-F5344CB8AC3E}">
        <p14:creationId xmlns:p14="http://schemas.microsoft.com/office/powerpoint/2010/main" val="893925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egos in rainbow colours">
            <a:extLst>
              <a:ext uri="{FF2B5EF4-FFF2-40B4-BE49-F238E27FC236}">
                <a16:creationId xmlns:a16="http://schemas.microsoft.com/office/drawing/2014/main" id="{2A45995A-37A9-CA16-ADDA-FAF6A229F9AF}"/>
              </a:ext>
            </a:extLst>
          </p:cNvPr>
          <p:cNvPicPr>
            <a:picLocks noChangeAspect="1"/>
          </p:cNvPicPr>
          <p:nvPr/>
        </p:nvPicPr>
        <p:blipFill rotWithShape="1">
          <a:blip r:embed="rId2">
            <a:alphaModFix amt="50000"/>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23A4967E-D671-CE1A-3CF8-1266EC38E99A}"/>
              </a:ext>
            </a:extLst>
          </p:cNvPr>
          <p:cNvSpPr>
            <a:spLocks noGrp="1"/>
          </p:cNvSpPr>
          <p:nvPr>
            <p:ph type="title"/>
          </p:nvPr>
        </p:nvSpPr>
        <p:spPr>
          <a:xfrm>
            <a:off x="1717552" y="2438400"/>
            <a:ext cx="9144000" cy="1413163"/>
          </a:xfrm>
          <a:ln w="38100">
            <a:solidFill>
              <a:schemeClr val="accent1">
                <a:lumMod val="75000"/>
              </a:schemeClr>
            </a:solidFill>
          </a:ln>
        </p:spPr>
        <p:txBody>
          <a:bodyPr vert="horz" lIns="91440" tIns="45720" rIns="91440" bIns="45720" rtlCol="0" anchor="b">
            <a:noAutofit/>
          </a:bodyPr>
          <a:lstStyle/>
          <a:p>
            <a:pPr algn="ctr"/>
            <a:r>
              <a:rPr lang="en-US" sz="10000" b="1" i="0" dirty="0">
                <a:effectLst/>
              </a:rPr>
              <a:t>Activities:</a:t>
            </a:r>
            <a:endParaRPr lang="en-US" sz="10000" b="1" dirty="0"/>
          </a:p>
        </p:txBody>
      </p:sp>
      <p:sp>
        <p:nvSpPr>
          <p:cNvPr id="3" name="Footer Placeholder 2">
            <a:extLst>
              <a:ext uri="{FF2B5EF4-FFF2-40B4-BE49-F238E27FC236}">
                <a16:creationId xmlns:a16="http://schemas.microsoft.com/office/drawing/2014/main" id="{B635D31C-5029-45B6-6F02-AAEA7034DC5F}"/>
              </a:ext>
            </a:extLst>
          </p:cNvPr>
          <p:cNvSpPr>
            <a:spLocks noGrp="1"/>
          </p:cNvSpPr>
          <p:nvPr>
            <p:ph type="ftr" sz="quarter" idx="11"/>
          </p:nvPr>
        </p:nvSpPr>
        <p:spPr/>
        <p:txBody>
          <a:bodyPr/>
          <a:lstStyle/>
          <a:p>
            <a:r>
              <a:rPr lang="en-AU"/>
              <a:t>Ameenah Education</a:t>
            </a:r>
          </a:p>
        </p:txBody>
      </p:sp>
    </p:spTree>
    <p:extLst>
      <p:ext uri="{BB962C8B-B14F-4D97-AF65-F5344CB8AC3E}">
        <p14:creationId xmlns:p14="http://schemas.microsoft.com/office/powerpoint/2010/main" val="69182587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egos in rainbow colours">
            <a:extLst>
              <a:ext uri="{FF2B5EF4-FFF2-40B4-BE49-F238E27FC236}">
                <a16:creationId xmlns:a16="http://schemas.microsoft.com/office/drawing/2014/main" id="{D3D4234E-4403-6276-840C-97106369E4BD}"/>
              </a:ext>
            </a:extLst>
          </p:cNvPr>
          <p:cNvPicPr>
            <a:picLocks noChangeAspect="1"/>
          </p:cNvPicPr>
          <p:nvPr/>
        </p:nvPicPr>
        <p:blipFill rotWithShape="1">
          <a:blip r:embed="rId2"/>
          <a:srcRect l="4690" t="2976" r="26327"/>
          <a:stretch/>
        </p:blipFill>
        <p:spPr>
          <a:xfrm>
            <a:off x="3580806" y="0"/>
            <a:ext cx="8668512" cy="6857990"/>
          </a:xfrm>
          <a:prstGeom prst="rect">
            <a:avLst/>
          </a:prstGeom>
          <a:blipFill dpi="0" rotWithShape="1">
            <a:blip r:embed="rId3"/>
            <a:srcRect/>
            <a:stretch>
              <a:fillRect l="24000" r="4000"/>
            </a:stretch>
          </a:blipFill>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F232E1-6320-9B1F-F9DF-6C4B3283760C}"/>
              </a:ext>
            </a:extLst>
          </p:cNvPr>
          <p:cNvSpPr>
            <a:spLocks noGrp="1"/>
          </p:cNvSpPr>
          <p:nvPr>
            <p:ph type="title"/>
          </p:nvPr>
        </p:nvSpPr>
        <p:spPr>
          <a:xfrm>
            <a:off x="371093" y="1161288"/>
            <a:ext cx="4080833" cy="1124712"/>
          </a:xfrm>
        </p:spPr>
        <p:txBody>
          <a:bodyPr anchor="b">
            <a:noAutofit/>
          </a:bodyPr>
          <a:lstStyle/>
          <a:p>
            <a:r>
              <a:rPr lang="en-AU" sz="4000" b="1" dirty="0"/>
              <a:t>Activity 1</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65DDFDB-182D-3378-D22D-472B0FBBAF79}"/>
              </a:ext>
            </a:extLst>
          </p:cNvPr>
          <p:cNvSpPr>
            <a:spLocks noGrp="1"/>
          </p:cNvSpPr>
          <p:nvPr>
            <p:ph idx="1"/>
          </p:nvPr>
        </p:nvSpPr>
        <p:spPr>
          <a:xfrm>
            <a:off x="424815" y="2610104"/>
            <a:ext cx="8044930" cy="2155952"/>
          </a:xfrm>
          <a:solidFill>
            <a:schemeClr val="bg1"/>
          </a:solidFill>
          <a:ln w="38100">
            <a:solidFill>
              <a:srgbClr val="7030A0"/>
            </a:solidFill>
          </a:ln>
        </p:spPr>
        <p:txBody>
          <a:bodyPr anchor="t">
            <a:normAutofit/>
          </a:bodyPr>
          <a:lstStyle/>
          <a:p>
            <a:r>
              <a:rPr lang="en-US" sz="2400" b="1" i="0" dirty="0">
                <a:effectLst/>
              </a:rPr>
              <a:t>Sentence Construction</a:t>
            </a:r>
            <a:r>
              <a:rPr lang="en-US" sz="2400" b="0" i="0" dirty="0">
                <a:effectLst/>
              </a:rPr>
              <a:t>: </a:t>
            </a:r>
          </a:p>
          <a:p>
            <a:pPr marL="0" indent="0">
              <a:buNone/>
            </a:pPr>
            <a:endParaRPr lang="en-US" sz="2400" b="0" i="0" dirty="0">
              <a:effectLst/>
            </a:endParaRPr>
          </a:p>
          <a:p>
            <a:pPr lvl="1"/>
            <a:r>
              <a:rPr lang="en-US" b="0" i="0" dirty="0">
                <a:effectLst/>
              </a:rPr>
              <a:t>Give students a list of events that happened during a day or a story. Ask them to use time connectives to </a:t>
            </a:r>
            <a:r>
              <a:rPr lang="en-US" b="0" i="0" dirty="0" err="1">
                <a:effectLst/>
              </a:rPr>
              <a:t>organise</a:t>
            </a:r>
            <a:r>
              <a:rPr lang="en-US" b="0" i="0" dirty="0">
                <a:effectLst/>
              </a:rPr>
              <a:t> these events into a coherent narrative.</a:t>
            </a:r>
            <a:endParaRPr lang="en-AU" dirty="0"/>
          </a:p>
        </p:txBody>
      </p:sp>
      <p:sp>
        <p:nvSpPr>
          <p:cNvPr id="5" name="Footer Placeholder 4">
            <a:extLst>
              <a:ext uri="{FF2B5EF4-FFF2-40B4-BE49-F238E27FC236}">
                <a16:creationId xmlns:a16="http://schemas.microsoft.com/office/drawing/2014/main" id="{32D304BE-5EA7-7299-8ACD-2AD57048CED2}"/>
              </a:ext>
            </a:extLst>
          </p:cNvPr>
          <p:cNvSpPr>
            <a:spLocks noGrp="1"/>
          </p:cNvSpPr>
          <p:nvPr>
            <p:ph type="ftr" sz="quarter" idx="11"/>
          </p:nvPr>
        </p:nvSpPr>
        <p:spPr/>
        <p:txBody>
          <a:bodyPr/>
          <a:lstStyle/>
          <a:p>
            <a:r>
              <a:rPr lang="en-AU"/>
              <a:t>Ameenah Education</a:t>
            </a:r>
          </a:p>
        </p:txBody>
      </p:sp>
    </p:spTree>
    <p:extLst>
      <p:ext uri="{BB962C8B-B14F-4D97-AF65-F5344CB8AC3E}">
        <p14:creationId xmlns:p14="http://schemas.microsoft.com/office/powerpoint/2010/main" val="3671737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egos in rainbow colours">
            <a:extLst>
              <a:ext uri="{FF2B5EF4-FFF2-40B4-BE49-F238E27FC236}">
                <a16:creationId xmlns:a16="http://schemas.microsoft.com/office/drawing/2014/main" id="{D3D4234E-4403-6276-840C-97106369E4BD}"/>
              </a:ext>
            </a:extLst>
          </p:cNvPr>
          <p:cNvPicPr>
            <a:picLocks noChangeAspect="1"/>
          </p:cNvPicPr>
          <p:nvPr/>
        </p:nvPicPr>
        <p:blipFill rotWithShape="1">
          <a:blip r:embed="rId2"/>
          <a:srcRect l="4690" t="2976" r="26327"/>
          <a:stretch/>
        </p:blipFill>
        <p:spPr>
          <a:xfrm>
            <a:off x="3523486" y="10"/>
            <a:ext cx="8668512" cy="6857990"/>
          </a:xfrm>
          <a:prstGeom prst="rect">
            <a:avLst/>
          </a:prstGeom>
          <a:blipFill dpi="0" rotWithShape="1">
            <a:blip r:embed="rId3"/>
            <a:srcRect/>
            <a:stretch>
              <a:fillRect l="24000" r="4000"/>
            </a:stretch>
          </a:blipFill>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F232E1-6320-9B1F-F9DF-6C4B3283760C}"/>
              </a:ext>
            </a:extLst>
          </p:cNvPr>
          <p:cNvSpPr>
            <a:spLocks noGrp="1"/>
          </p:cNvSpPr>
          <p:nvPr>
            <p:ph type="title"/>
          </p:nvPr>
        </p:nvSpPr>
        <p:spPr>
          <a:xfrm>
            <a:off x="371093" y="1161288"/>
            <a:ext cx="4080833" cy="1124712"/>
          </a:xfrm>
        </p:spPr>
        <p:txBody>
          <a:bodyPr anchor="b">
            <a:noAutofit/>
          </a:bodyPr>
          <a:lstStyle/>
          <a:p>
            <a:r>
              <a:rPr lang="en-AU" sz="4000" b="1" dirty="0"/>
              <a:t>Activity 1</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D8270D0-E01C-A36D-709B-EB6772CAB37C}"/>
              </a:ext>
            </a:extLst>
          </p:cNvPr>
          <p:cNvSpPr txBox="1"/>
          <p:nvPr/>
        </p:nvSpPr>
        <p:spPr>
          <a:xfrm>
            <a:off x="387812" y="2586841"/>
            <a:ext cx="7237672" cy="3970318"/>
          </a:xfrm>
          <a:prstGeom prst="rect">
            <a:avLst/>
          </a:prstGeom>
          <a:noFill/>
        </p:spPr>
        <p:txBody>
          <a:bodyPr wrap="square" rtlCol="0">
            <a:spAutoFit/>
          </a:bodyPr>
          <a:lstStyle/>
          <a:p>
            <a:pPr algn="l"/>
            <a:r>
              <a:rPr lang="en-US" b="1" i="0" dirty="0">
                <a:effectLst/>
              </a:rPr>
              <a:t>Instructions for students:</a:t>
            </a:r>
          </a:p>
          <a:p>
            <a:pPr marL="342900" indent="-342900" algn="l">
              <a:buAutoNum type="arabicPeriod"/>
            </a:pPr>
            <a:r>
              <a:rPr lang="en-US" b="1" i="0" dirty="0">
                <a:effectLst/>
              </a:rPr>
              <a:t>Read</a:t>
            </a:r>
            <a:r>
              <a:rPr lang="en-US" i="0" dirty="0">
                <a:effectLst/>
              </a:rPr>
              <a:t> through the list of events and the list of time connectives carefully.</a:t>
            </a:r>
          </a:p>
          <a:p>
            <a:pPr marL="342900" indent="-342900" algn="l">
              <a:buAutoNum type="arabicPeriod"/>
            </a:pPr>
            <a:r>
              <a:rPr lang="en-US" b="1" i="0" dirty="0">
                <a:effectLst/>
              </a:rPr>
              <a:t>Match</a:t>
            </a:r>
            <a:r>
              <a:rPr lang="en-US" i="0" dirty="0">
                <a:effectLst/>
              </a:rPr>
              <a:t> each event with an appropriate time connective that best describes when or how this event happens in relation to the others. Note that some events might be directly connected (e.g., "Firstly, I wake up and stretch</a:t>
            </a:r>
            <a:r>
              <a:rPr lang="en-US" b="0" i="0" dirty="0">
                <a:effectLst/>
              </a:rPr>
              <a:t>."), while others may need to show a sequence or a passage of time (e.g., "After that, I have breakfast with my family.").</a:t>
            </a:r>
          </a:p>
          <a:p>
            <a:pPr marL="342900" indent="-342900" algn="l">
              <a:buAutoNum type="arabicPeriod"/>
            </a:pPr>
            <a:r>
              <a:rPr lang="en-US" b="1" i="0" dirty="0">
                <a:effectLst/>
              </a:rPr>
              <a:t>Write</a:t>
            </a:r>
            <a:r>
              <a:rPr lang="en-US" b="0" i="0" dirty="0">
                <a:effectLst/>
              </a:rPr>
              <a:t> sentences combining the events with the time connectives to form a coherent narrative or description of your day/story. Ensure the sequence makes logical sense and that the use of time connectives accurately reflects the order of events.</a:t>
            </a:r>
          </a:p>
          <a:p>
            <a:pPr marL="342900" indent="-342900" algn="l">
              <a:buAutoNum type="arabicPeriod"/>
            </a:pPr>
            <a:r>
              <a:rPr lang="en-US" b="1" i="0" dirty="0">
                <a:effectLst/>
              </a:rPr>
              <a:t>You</a:t>
            </a:r>
            <a:r>
              <a:rPr lang="en-US" b="0" i="0" dirty="0">
                <a:effectLst/>
              </a:rPr>
              <a:t> can be creative with the events and the order, but make sure to use the time connectives correctly to show the sequence.</a:t>
            </a:r>
          </a:p>
          <a:p>
            <a:endParaRPr lang="en-AU" dirty="0"/>
          </a:p>
        </p:txBody>
      </p:sp>
      <p:sp>
        <p:nvSpPr>
          <p:cNvPr id="12" name="TextBox 11">
            <a:extLst>
              <a:ext uri="{FF2B5EF4-FFF2-40B4-BE49-F238E27FC236}">
                <a16:creationId xmlns:a16="http://schemas.microsoft.com/office/drawing/2014/main" id="{EF1142D6-CE9F-2EC9-566B-1689C66FDEF6}"/>
              </a:ext>
            </a:extLst>
          </p:cNvPr>
          <p:cNvSpPr txBox="1"/>
          <p:nvPr/>
        </p:nvSpPr>
        <p:spPr>
          <a:xfrm>
            <a:off x="8708549" y="1475324"/>
            <a:ext cx="2466928" cy="3693319"/>
          </a:xfrm>
          <a:prstGeom prst="rect">
            <a:avLst/>
          </a:prstGeom>
          <a:solidFill>
            <a:schemeClr val="bg1"/>
          </a:solidFill>
          <a:ln w="38100">
            <a:solidFill>
              <a:schemeClr val="accent6">
                <a:lumMod val="75000"/>
              </a:schemeClr>
            </a:solidFill>
          </a:ln>
        </p:spPr>
        <p:txBody>
          <a:bodyPr wrap="square">
            <a:spAutoFit/>
          </a:bodyPr>
          <a:lstStyle/>
          <a:p>
            <a:pPr algn="l"/>
            <a:r>
              <a:rPr lang="en-US" b="1" i="0" dirty="0">
                <a:effectLst/>
              </a:rPr>
              <a:t>Example of Matched Events with Time Connectives:</a:t>
            </a:r>
          </a:p>
          <a:p>
            <a:pPr algn="l">
              <a:buFont typeface="Arial" panose="020B0604020202020204" pitchFamily="34" charset="0"/>
              <a:buChar char="•"/>
            </a:pPr>
            <a:r>
              <a:rPr lang="en-US" b="1" i="0" dirty="0">
                <a:effectLst/>
              </a:rPr>
              <a:t>Firstly</a:t>
            </a:r>
            <a:r>
              <a:rPr lang="en-US" b="0" i="0" dirty="0">
                <a:effectLst/>
              </a:rPr>
              <a:t>, I wake up and stretch.</a:t>
            </a:r>
          </a:p>
          <a:p>
            <a:pPr algn="l">
              <a:buFont typeface="Arial" panose="020B0604020202020204" pitchFamily="34" charset="0"/>
              <a:buChar char="•"/>
            </a:pPr>
            <a:r>
              <a:rPr lang="en-US" b="1" i="0" dirty="0">
                <a:effectLst/>
              </a:rPr>
              <a:t>Then</a:t>
            </a:r>
            <a:r>
              <a:rPr lang="en-US" b="0" i="0" dirty="0">
                <a:effectLst/>
              </a:rPr>
              <a:t>, I brush my teeth and get dressed.</a:t>
            </a:r>
          </a:p>
          <a:p>
            <a:pPr algn="l">
              <a:buFont typeface="Arial" panose="020B0604020202020204" pitchFamily="34" charset="0"/>
              <a:buChar char="•"/>
            </a:pPr>
            <a:r>
              <a:rPr lang="en-US" b="1" i="0" dirty="0">
                <a:effectLst/>
              </a:rPr>
              <a:t>After that</a:t>
            </a:r>
            <a:r>
              <a:rPr lang="en-US" b="0" i="0" dirty="0">
                <a:effectLst/>
              </a:rPr>
              <a:t>, I have breakfast with my family.</a:t>
            </a:r>
          </a:p>
          <a:p>
            <a:pPr algn="l">
              <a:buFont typeface="Arial" panose="020B0604020202020204" pitchFamily="34" charset="0"/>
              <a:buChar char="•"/>
            </a:pPr>
            <a:r>
              <a:rPr lang="en-US" b="1" i="0" dirty="0">
                <a:effectLst/>
              </a:rPr>
              <a:t>Soon after</a:t>
            </a:r>
            <a:r>
              <a:rPr lang="en-US" b="0" i="0" dirty="0">
                <a:effectLst/>
              </a:rPr>
              <a:t>, I walk to the bus stop.</a:t>
            </a:r>
          </a:p>
          <a:p>
            <a:pPr algn="l">
              <a:buFont typeface="Arial" panose="020B0604020202020204" pitchFamily="34" charset="0"/>
              <a:buChar char="•"/>
            </a:pPr>
            <a:r>
              <a:rPr lang="en-US" b="1" i="0" dirty="0">
                <a:effectLst/>
              </a:rPr>
              <a:t>Finally</a:t>
            </a:r>
            <a:r>
              <a:rPr lang="en-US" b="0" i="0" dirty="0">
                <a:effectLst/>
              </a:rPr>
              <a:t>, I go to sleep.</a:t>
            </a:r>
          </a:p>
        </p:txBody>
      </p:sp>
      <p:sp>
        <p:nvSpPr>
          <p:cNvPr id="3" name="Footer Placeholder 2">
            <a:extLst>
              <a:ext uri="{FF2B5EF4-FFF2-40B4-BE49-F238E27FC236}">
                <a16:creationId xmlns:a16="http://schemas.microsoft.com/office/drawing/2014/main" id="{5475F093-4E70-1406-7F54-6E3B004AE7D5}"/>
              </a:ext>
            </a:extLst>
          </p:cNvPr>
          <p:cNvSpPr>
            <a:spLocks noGrp="1"/>
          </p:cNvSpPr>
          <p:nvPr>
            <p:ph type="ftr" sz="quarter" idx="11"/>
          </p:nvPr>
        </p:nvSpPr>
        <p:spPr/>
        <p:txBody>
          <a:bodyPr/>
          <a:lstStyle/>
          <a:p>
            <a:r>
              <a:rPr lang="en-AU"/>
              <a:t>Ameenah Education</a:t>
            </a:r>
          </a:p>
        </p:txBody>
      </p:sp>
    </p:spTree>
    <p:extLst>
      <p:ext uri="{BB962C8B-B14F-4D97-AF65-F5344CB8AC3E}">
        <p14:creationId xmlns:p14="http://schemas.microsoft.com/office/powerpoint/2010/main" val="2779114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egos in rainbow colours">
            <a:extLst>
              <a:ext uri="{FF2B5EF4-FFF2-40B4-BE49-F238E27FC236}">
                <a16:creationId xmlns:a16="http://schemas.microsoft.com/office/drawing/2014/main" id="{D3D4234E-4403-6276-840C-97106369E4BD}"/>
              </a:ext>
            </a:extLst>
          </p:cNvPr>
          <p:cNvPicPr>
            <a:picLocks noChangeAspect="1"/>
          </p:cNvPicPr>
          <p:nvPr/>
        </p:nvPicPr>
        <p:blipFill rotWithShape="1">
          <a:blip r:embed="rId2"/>
          <a:srcRect l="4690" t="2976" r="26327"/>
          <a:stretch/>
        </p:blipFill>
        <p:spPr>
          <a:xfrm>
            <a:off x="3523486" y="10"/>
            <a:ext cx="8668512" cy="6857990"/>
          </a:xfrm>
          <a:prstGeom prst="rect">
            <a:avLst/>
          </a:prstGeom>
          <a:blipFill dpi="0" rotWithShape="1">
            <a:blip r:embed="rId3"/>
            <a:srcRect/>
            <a:stretch>
              <a:fillRect l="24000" r="4000"/>
            </a:stretch>
          </a:blipFill>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F232E1-6320-9B1F-F9DF-6C4B3283760C}"/>
              </a:ext>
            </a:extLst>
          </p:cNvPr>
          <p:cNvSpPr>
            <a:spLocks noGrp="1"/>
          </p:cNvSpPr>
          <p:nvPr>
            <p:ph type="title"/>
          </p:nvPr>
        </p:nvSpPr>
        <p:spPr>
          <a:xfrm>
            <a:off x="371093" y="1161288"/>
            <a:ext cx="4080833" cy="1124712"/>
          </a:xfrm>
        </p:spPr>
        <p:txBody>
          <a:bodyPr anchor="b">
            <a:noAutofit/>
          </a:bodyPr>
          <a:lstStyle/>
          <a:p>
            <a:r>
              <a:rPr lang="en-AU" sz="4000" b="1" dirty="0"/>
              <a:t>Activity 1</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65DDFDB-182D-3378-D22D-472B0FBBAF79}"/>
              </a:ext>
            </a:extLst>
          </p:cNvPr>
          <p:cNvSpPr>
            <a:spLocks noGrp="1"/>
          </p:cNvSpPr>
          <p:nvPr>
            <p:ph idx="1"/>
          </p:nvPr>
        </p:nvSpPr>
        <p:spPr>
          <a:xfrm>
            <a:off x="3794169" y="1065229"/>
            <a:ext cx="4384686" cy="5372516"/>
          </a:xfrm>
          <a:solidFill>
            <a:schemeClr val="bg1"/>
          </a:solidFill>
          <a:ln w="38100">
            <a:solidFill>
              <a:srgbClr val="00B0F0"/>
            </a:solidFill>
          </a:ln>
        </p:spPr>
        <p:txBody>
          <a:bodyPr anchor="t">
            <a:normAutofit fontScale="92500" lnSpcReduction="20000"/>
          </a:bodyPr>
          <a:lstStyle/>
          <a:p>
            <a:pPr algn="l"/>
            <a:r>
              <a:rPr lang="en-US" sz="1800" b="1" i="0" dirty="0">
                <a:effectLst/>
              </a:rPr>
              <a:t>List of Events:</a:t>
            </a:r>
          </a:p>
          <a:p>
            <a:pPr algn="l">
              <a:buFont typeface="+mj-lt"/>
              <a:buAutoNum type="arabicPeriod"/>
            </a:pPr>
            <a:r>
              <a:rPr lang="en-US" sz="1800" b="0" i="0" dirty="0">
                <a:solidFill>
                  <a:srgbClr val="374151"/>
                </a:solidFill>
                <a:effectLst/>
              </a:rPr>
              <a:t>The sun rises.</a:t>
            </a:r>
          </a:p>
          <a:p>
            <a:pPr algn="l">
              <a:buFont typeface="+mj-lt"/>
              <a:buAutoNum type="arabicPeriod"/>
            </a:pPr>
            <a:r>
              <a:rPr lang="en-US" sz="1800" b="0" i="0" dirty="0">
                <a:solidFill>
                  <a:srgbClr val="374151"/>
                </a:solidFill>
                <a:effectLst/>
              </a:rPr>
              <a:t>I wake up and stretch.</a:t>
            </a:r>
          </a:p>
          <a:p>
            <a:pPr algn="l">
              <a:buFont typeface="+mj-lt"/>
              <a:buAutoNum type="arabicPeriod"/>
            </a:pPr>
            <a:r>
              <a:rPr lang="en-US" sz="1800" b="0" i="0" dirty="0">
                <a:solidFill>
                  <a:srgbClr val="374151"/>
                </a:solidFill>
                <a:effectLst/>
              </a:rPr>
              <a:t>I brush my teeth and get dressed.</a:t>
            </a:r>
          </a:p>
          <a:p>
            <a:pPr algn="l">
              <a:buFont typeface="+mj-lt"/>
              <a:buAutoNum type="arabicPeriod"/>
            </a:pPr>
            <a:r>
              <a:rPr lang="en-US" sz="1800" b="0" i="0" dirty="0">
                <a:solidFill>
                  <a:srgbClr val="374151"/>
                </a:solidFill>
                <a:effectLst/>
              </a:rPr>
              <a:t>I have breakfast with my family.</a:t>
            </a:r>
          </a:p>
          <a:p>
            <a:pPr algn="l">
              <a:buFont typeface="+mj-lt"/>
              <a:buAutoNum type="arabicPeriod"/>
            </a:pPr>
            <a:r>
              <a:rPr lang="en-US" sz="1800" b="0" i="0" dirty="0">
                <a:solidFill>
                  <a:srgbClr val="374151"/>
                </a:solidFill>
                <a:effectLst/>
              </a:rPr>
              <a:t>I walk to the bus stop.</a:t>
            </a:r>
          </a:p>
          <a:p>
            <a:pPr algn="l">
              <a:buFont typeface="+mj-lt"/>
              <a:buAutoNum type="arabicPeriod"/>
            </a:pPr>
            <a:r>
              <a:rPr lang="en-US" sz="1800" b="0" i="0" dirty="0">
                <a:solidFill>
                  <a:srgbClr val="374151"/>
                </a:solidFill>
                <a:effectLst/>
              </a:rPr>
              <a:t>The bus arrives, and I get on it.</a:t>
            </a:r>
          </a:p>
          <a:p>
            <a:pPr algn="l">
              <a:buFont typeface="+mj-lt"/>
              <a:buAutoNum type="arabicPeriod"/>
            </a:pPr>
            <a:r>
              <a:rPr lang="en-US" sz="1800" b="0" i="0" dirty="0">
                <a:solidFill>
                  <a:srgbClr val="374151"/>
                </a:solidFill>
                <a:effectLst/>
              </a:rPr>
              <a:t>I meet my friend on the bus.</a:t>
            </a:r>
          </a:p>
          <a:p>
            <a:pPr algn="l">
              <a:buFont typeface="+mj-lt"/>
              <a:buAutoNum type="arabicPeriod"/>
            </a:pPr>
            <a:r>
              <a:rPr lang="en-US" sz="1800" b="0" i="0" dirty="0">
                <a:solidFill>
                  <a:srgbClr val="374151"/>
                </a:solidFill>
                <a:effectLst/>
              </a:rPr>
              <a:t>We arrive at school and go to our first class.</a:t>
            </a:r>
          </a:p>
          <a:p>
            <a:pPr algn="l">
              <a:buFont typeface="+mj-lt"/>
              <a:buAutoNum type="arabicPeriod"/>
            </a:pPr>
            <a:r>
              <a:rPr lang="en-US" sz="1800" b="0" i="0" dirty="0">
                <a:solidFill>
                  <a:srgbClr val="374151"/>
                </a:solidFill>
                <a:effectLst/>
              </a:rPr>
              <a:t>The school day ends, and I say goodbye to my friend.</a:t>
            </a:r>
          </a:p>
          <a:p>
            <a:pPr algn="l">
              <a:buFont typeface="+mj-lt"/>
              <a:buAutoNum type="arabicPeriod"/>
            </a:pPr>
            <a:r>
              <a:rPr lang="en-US" sz="1800" b="0" i="0" dirty="0">
                <a:solidFill>
                  <a:srgbClr val="374151"/>
                </a:solidFill>
                <a:effectLst/>
              </a:rPr>
              <a:t>I return home and do my homework.</a:t>
            </a:r>
          </a:p>
          <a:p>
            <a:pPr algn="l">
              <a:buFont typeface="+mj-lt"/>
              <a:buAutoNum type="arabicPeriod"/>
            </a:pPr>
            <a:r>
              <a:rPr lang="en-US" sz="1800" b="0" i="0" dirty="0">
                <a:solidFill>
                  <a:srgbClr val="374151"/>
                </a:solidFill>
                <a:effectLst/>
              </a:rPr>
              <a:t>After finishing my homework, I play video games.</a:t>
            </a:r>
          </a:p>
          <a:p>
            <a:pPr algn="l">
              <a:buFont typeface="+mj-lt"/>
              <a:buAutoNum type="arabicPeriod"/>
            </a:pPr>
            <a:r>
              <a:rPr lang="en-US" sz="1800" b="0" i="0" dirty="0">
                <a:solidFill>
                  <a:srgbClr val="374151"/>
                </a:solidFill>
                <a:effectLst/>
              </a:rPr>
              <a:t>My family and I have dinner together.</a:t>
            </a:r>
          </a:p>
          <a:p>
            <a:pPr algn="l">
              <a:buFont typeface="+mj-lt"/>
              <a:buAutoNum type="arabicPeriod"/>
            </a:pPr>
            <a:r>
              <a:rPr lang="en-US" sz="1800" b="0" i="0" dirty="0">
                <a:solidFill>
                  <a:srgbClr val="374151"/>
                </a:solidFill>
                <a:effectLst/>
              </a:rPr>
              <a:t>I read a book before bed.</a:t>
            </a:r>
          </a:p>
          <a:p>
            <a:pPr algn="l">
              <a:buFont typeface="+mj-lt"/>
              <a:buAutoNum type="arabicPeriod"/>
            </a:pPr>
            <a:r>
              <a:rPr lang="en-US" sz="1800" b="0" i="0" dirty="0">
                <a:solidFill>
                  <a:srgbClr val="374151"/>
                </a:solidFill>
                <a:effectLst/>
              </a:rPr>
              <a:t>I go to sleep.</a:t>
            </a:r>
          </a:p>
          <a:p>
            <a:pPr algn="l">
              <a:buFont typeface="Arial" panose="020B0604020202020204" pitchFamily="34" charset="0"/>
              <a:buChar char="•"/>
            </a:pPr>
            <a:endParaRPr lang="en-US" sz="1400" b="1" i="0" dirty="0">
              <a:solidFill>
                <a:srgbClr val="374151"/>
              </a:solidFill>
              <a:effectLst/>
              <a:latin typeface="Söhne"/>
            </a:endParaRPr>
          </a:p>
        </p:txBody>
      </p:sp>
      <p:sp>
        <p:nvSpPr>
          <p:cNvPr id="5" name="Content Placeholder 2">
            <a:extLst>
              <a:ext uri="{FF2B5EF4-FFF2-40B4-BE49-F238E27FC236}">
                <a16:creationId xmlns:a16="http://schemas.microsoft.com/office/drawing/2014/main" id="{66DA70FD-45D1-2671-B563-B61B0F779743}"/>
              </a:ext>
            </a:extLst>
          </p:cNvPr>
          <p:cNvSpPr txBox="1">
            <a:spLocks/>
          </p:cNvSpPr>
          <p:nvPr/>
        </p:nvSpPr>
        <p:spPr>
          <a:xfrm>
            <a:off x="8473006" y="1065229"/>
            <a:ext cx="2697076" cy="5372516"/>
          </a:xfrm>
          <a:prstGeom prst="rect">
            <a:avLst/>
          </a:prstGeom>
          <a:solidFill>
            <a:schemeClr val="bg1"/>
          </a:solidFill>
          <a:ln w="38100">
            <a:solidFill>
              <a:schemeClr val="accent4">
                <a:lumMod val="60000"/>
                <a:lumOff val="40000"/>
              </a:schemeClr>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700" b="1" i="0" dirty="0">
                <a:effectLst/>
              </a:rPr>
              <a:t>List of Time Connectives:</a:t>
            </a:r>
          </a:p>
          <a:p>
            <a:pPr algn="l">
              <a:buFont typeface="Arial" panose="020B0604020202020204" pitchFamily="34" charset="0"/>
              <a:buChar char="•"/>
            </a:pPr>
            <a:r>
              <a:rPr lang="en-US" sz="1700" b="0" i="0" dirty="0">
                <a:solidFill>
                  <a:srgbClr val="374151"/>
                </a:solidFill>
                <a:effectLst/>
              </a:rPr>
              <a:t>Firstly</a:t>
            </a:r>
          </a:p>
          <a:p>
            <a:pPr algn="l">
              <a:buFont typeface="Arial" panose="020B0604020202020204" pitchFamily="34" charset="0"/>
              <a:buChar char="•"/>
            </a:pPr>
            <a:r>
              <a:rPr lang="en-US" sz="1700" b="0" i="0" dirty="0">
                <a:solidFill>
                  <a:srgbClr val="374151"/>
                </a:solidFill>
                <a:effectLst/>
              </a:rPr>
              <a:t>Then</a:t>
            </a:r>
          </a:p>
          <a:p>
            <a:pPr algn="l">
              <a:buFont typeface="Arial" panose="020B0604020202020204" pitchFamily="34" charset="0"/>
              <a:buChar char="•"/>
            </a:pPr>
            <a:r>
              <a:rPr lang="en-US" sz="1700" b="0" i="0" dirty="0">
                <a:solidFill>
                  <a:srgbClr val="374151"/>
                </a:solidFill>
                <a:effectLst/>
              </a:rPr>
              <a:t>After that</a:t>
            </a:r>
          </a:p>
          <a:p>
            <a:pPr algn="l">
              <a:buFont typeface="Arial" panose="020B0604020202020204" pitchFamily="34" charset="0"/>
              <a:buChar char="•"/>
            </a:pPr>
            <a:r>
              <a:rPr lang="en-US" sz="1700" b="0" i="0" dirty="0">
                <a:solidFill>
                  <a:srgbClr val="374151"/>
                </a:solidFill>
                <a:effectLst/>
              </a:rPr>
              <a:t>Meanwhile</a:t>
            </a:r>
          </a:p>
          <a:p>
            <a:pPr algn="l">
              <a:buFont typeface="Arial" panose="020B0604020202020204" pitchFamily="34" charset="0"/>
              <a:buChar char="•"/>
            </a:pPr>
            <a:r>
              <a:rPr lang="en-US" sz="1700" b="0" i="0" dirty="0">
                <a:solidFill>
                  <a:srgbClr val="374151"/>
                </a:solidFill>
                <a:effectLst/>
              </a:rPr>
              <a:t>Subsequently</a:t>
            </a:r>
          </a:p>
          <a:p>
            <a:pPr algn="l">
              <a:buFont typeface="Arial" panose="020B0604020202020204" pitchFamily="34" charset="0"/>
              <a:buChar char="•"/>
            </a:pPr>
            <a:r>
              <a:rPr lang="en-US" sz="1700" b="0" i="0" dirty="0">
                <a:solidFill>
                  <a:srgbClr val="374151"/>
                </a:solidFill>
                <a:effectLst/>
              </a:rPr>
              <a:t>Before</a:t>
            </a:r>
          </a:p>
          <a:p>
            <a:pPr algn="l">
              <a:buFont typeface="Arial" panose="020B0604020202020204" pitchFamily="34" charset="0"/>
              <a:buChar char="•"/>
            </a:pPr>
            <a:r>
              <a:rPr lang="en-US" sz="1700" b="0" i="0" dirty="0">
                <a:solidFill>
                  <a:srgbClr val="374151"/>
                </a:solidFill>
                <a:effectLst/>
              </a:rPr>
              <a:t>Finally</a:t>
            </a:r>
          </a:p>
          <a:p>
            <a:pPr algn="l">
              <a:buFont typeface="Arial" panose="020B0604020202020204" pitchFamily="34" charset="0"/>
              <a:buChar char="•"/>
            </a:pPr>
            <a:r>
              <a:rPr lang="en-US" sz="1700" b="0" i="0" dirty="0">
                <a:solidFill>
                  <a:srgbClr val="374151"/>
                </a:solidFill>
                <a:effectLst/>
              </a:rPr>
              <a:t>Next</a:t>
            </a:r>
          </a:p>
          <a:p>
            <a:pPr algn="l">
              <a:buFont typeface="Arial" panose="020B0604020202020204" pitchFamily="34" charset="0"/>
              <a:buChar char="•"/>
            </a:pPr>
            <a:r>
              <a:rPr lang="en-US" sz="1700" b="0" i="0" dirty="0">
                <a:solidFill>
                  <a:srgbClr val="374151"/>
                </a:solidFill>
                <a:effectLst/>
              </a:rPr>
              <a:t>Later on</a:t>
            </a:r>
          </a:p>
          <a:p>
            <a:pPr algn="l">
              <a:buFont typeface="Arial" panose="020B0604020202020204" pitchFamily="34" charset="0"/>
              <a:buChar char="•"/>
            </a:pPr>
            <a:r>
              <a:rPr lang="en-US" sz="1700" b="0" i="0" dirty="0">
                <a:solidFill>
                  <a:srgbClr val="374151"/>
                </a:solidFill>
                <a:effectLst/>
              </a:rPr>
              <a:t>Soon after</a:t>
            </a:r>
          </a:p>
          <a:p>
            <a:pPr algn="l">
              <a:buFont typeface="Arial" panose="020B0604020202020204" pitchFamily="34" charset="0"/>
              <a:buChar char="•"/>
            </a:pPr>
            <a:r>
              <a:rPr lang="en-US" sz="1700" b="0" i="0" dirty="0">
                <a:solidFill>
                  <a:srgbClr val="374151"/>
                </a:solidFill>
                <a:effectLst/>
              </a:rPr>
              <a:t>During</a:t>
            </a:r>
          </a:p>
          <a:p>
            <a:pPr algn="l">
              <a:buFont typeface="Arial" panose="020B0604020202020204" pitchFamily="34" charset="0"/>
              <a:buChar char="•"/>
            </a:pPr>
            <a:r>
              <a:rPr lang="en-US" sz="1700" b="0" i="0" dirty="0">
                <a:solidFill>
                  <a:srgbClr val="374151"/>
                </a:solidFill>
                <a:effectLst/>
              </a:rPr>
              <a:t>At the same time</a:t>
            </a:r>
          </a:p>
          <a:p>
            <a:pPr algn="l">
              <a:buFont typeface="Arial" panose="020B0604020202020204" pitchFamily="34" charset="0"/>
              <a:buChar char="•"/>
            </a:pPr>
            <a:r>
              <a:rPr lang="en-US" sz="1700" b="0" i="0" dirty="0">
                <a:solidFill>
                  <a:srgbClr val="374151"/>
                </a:solidFill>
                <a:effectLst/>
              </a:rPr>
              <a:t>Eventually</a:t>
            </a:r>
          </a:p>
          <a:p>
            <a:pPr algn="l">
              <a:buFont typeface="Arial" panose="020B0604020202020204" pitchFamily="34" charset="0"/>
              <a:buChar char="•"/>
            </a:pPr>
            <a:r>
              <a:rPr lang="en-US" sz="1700" b="0" i="0" dirty="0">
                <a:solidFill>
                  <a:srgbClr val="374151"/>
                </a:solidFill>
                <a:effectLst/>
              </a:rPr>
              <a:t>In the end</a:t>
            </a:r>
          </a:p>
        </p:txBody>
      </p:sp>
      <p:sp>
        <p:nvSpPr>
          <p:cNvPr id="6" name="Footer Placeholder 5">
            <a:extLst>
              <a:ext uri="{FF2B5EF4-FFF2-40B4-BE49-F238E27FC236}">
                <a16:creationId xmlns:a16="http://schemas.microsoft.com/office/drawing/2014/main" id="{CB65D95A-2A54-EEAA-2BA9-4F5C3048BDA9}"/>
              </a:ext>
            </a:extLst>
          </p:cNvPr>
          <p:cNvSpPr>
            <a:spLocks noGrp="1"/>
          </p:cNvSpPr>
          <p:nvPr>
            <p:ph type="ftr" sz="quarter" idx="11"/>
          </p:nvPr>
        </p:nvSpPr>
        <p:spPr/>
        <p:txBody>
          <a:bodyPr/>
          <a:lstStyle/>
          <a:p>
            <a:r>
              <a:rPr lang="en-AU"/>
              <a:t>Ameenah Education</a:t>
            </a:r>
          </a:p>
        </p:txBody>
      </p:sp>
    </p:spTree>
    <p:extLst>
      <p:ext uri="{BB962C8B-B14F-4D97-AF65-F5344CB8AC3E}">
        <p14:creationId xmlns:p14="http://schemas.microsoft.com/office/powerpoint/2010/main" val="2172625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egos in rainbow colours">
            <a:extLst>
              <a:ext uri="{FF2B5EF4-FFF2-40B4-BE49-F238E27FC236}">
                <a16:creationId xmlns:a16="http://schemas.microsoft.com/office/drawing/2014/main" id="{D3D4234E-4403-6276-840C-97106369E4BD}"/>
              </a:ext>
            </a:extLst>
          </p:cNvPr>
          <p:cNvPicPr>
            <a:picLocks noChangeAspect="1"/>
          </p:cNvPicPr>
          <p:nvPr/>
        </p:nvPicPr>
        <p:blipFill rotWithShape="1">
          <a:blip r:embed="rId2"/>
          <a:srcRect l="4690" t="2976" r="26327"/>
          <a:stretch/>
        </p:blipFill>
        <p:spPr>
          <a:xfrm>
            <a:off x="3523488" y="10"/>
            <a:ext cx="8668512" cy="6857990"/>
          </a:xfrm>
          <a:prstGeom prst="rect">
            <a:avLst/>
          </a:prstGeom>
          <a:blipFill dpi="0" rotWithShape="1">
            <a:blip r:embed="rId3"/>
            <a:srcRect/>
            <a:stretch>
              <a:fillRect l="24000" r="4000"/>
            </a:stretch>
          </a:blipFill>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F232E1-6320-9B1F-F9DF-6C4B3283760C}"/>
              </a:ext>
            </a:extLst>
          </p:cNvPr>
          <p:cNvSpPr>
            <a:spLocks noGrp="1"/>
          </p:cNvSpPr>
          <p:nvPr>
            <p:ph type="title"/>
          </p:nvPr>
        </p:nvSpPr>
        <p:spPr>
          <a:xfrm rot="16200000">
            <a:off x="-1285749" y="1881123"/>
            <a:ext cx="4080833" cy="1124712"/>
          </a:xfrm>
        </p:spPr>
        <p:txBody>
          <a:bodyPr anchor="b">
            <a:noAutofit/>
          </a:bodyPr>
          <a:lstStyle/>
          <a:p>
            <a:r>
              <a:rPr lang="en-AU" sz="4000" b="1" dirty="0"/>
              <a:t>Activity 1</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65DDFDB-182D-3378-D22D-472B0FBBAF79}"/>
              </a:ext>
            </a:extLst>
          </p:cNvPr>
          <p:cNvSpPr>
            <a:spLocks noGrp="1"/>
          </p:cNvSpPr>
          <p:nvPr>
            <p:ph idx="1"/>
          </p:nvPr>
        </p:nvSpPr>
        <p:spPr>
          <a:xfrm>
            <a:off x="1717964" y="1065229"/>
            <a:ext cx="6460892" cy="5372516"/>
          </a:xfrm>
          <a:solidFill>
            <a:schemeClr val="bg1"/>
          </a:solidFill>
          <a:ln>
            <a:solidFill>
              <a:schemeClr val="accent6">
                <a:lumMod val="75000"/>
              </a:schemeClr>
            </a:solidFill>
          </a:ln>
        </p:spPr>
        <p:txBody>
          <a:bodyPr anchor="t">
            <a:normAutofit lnSpcReduction="10000"/>
          </a:bodyPr>
          <a:lstStyle/>
          <a:p>
            <a:pPr algn="l"/>
            <a:r>
              <a:rPr lang="en-US" sz="1800" b="1" i="0" dirty="0">
                <a:effectLst/>
              </a:rPr>
              <a:t>List of Events:</a:t>
            </a:r>
          </a:p>
          <a:p>
            <a:pPr marL="0" indent="0" algn="l">
              <a:buNone/>
            </a:pPr>
            <a:r>
              <a:rPr lang="en-US" sz="1800" b="0" i="0" dirty="0">
                <a:solidFill>
                  <a:srgbClr val="374151"/>
                </a:solidFill>
                <a:effectLst/>
              </a:rPr>
              <a:t>___________ the sun rises.</a:t>
            </a:r>
          </a:p>
          <a:p>
            <a:pPr marL="0" indent="0" algn="l">
              <a:buNone/>
            </a:pPr>
            <a:r>
              <a:rPr lang="en-US" sz="1800" b="0" i="0" dirty="0">
                <a:solidFill>
                  <a:srgbClr val="374151"/>
                </a:solidFill>
                <a:effectLst/>
              </a:rPr>
              <a:t>___________ I wake up and stretch.</a:t>
            </a:r>
          </a:p>
          <a:p>
            <a:pPr marL="0" indent="0" algn="l">
              <a:buNone/>
            </a:pPr>
            <a:r>
              <a:rPr lang="en-US" sz="1800" b="0" i="0" dirty="0">
                <a:solidFill>
                  <a:srgbClr val="374151"/>
                </a:solidFill>
                <a:effectLst/>
              </a:rPr>
              <a:t>___________ I brush my teeth and get dressed.</a:t>
            </a:r>
          </a:p>
          <a:p>
            <a:pPr marL="0" indent="0" algn="l">
              <a:buNone/>
            </a:pPr>
            <a:r>
              <a:rPr lang="en-US" sz="1800" b="0" i="0" dirty="0">
                <a:solidFill>
                  <a:srgbClr val="374151"/>
                </a:solidFill>
                <a:effectLst/>
              </a:rPr>
              <a:t>___________ I have breakfast with my family.</a:t>
            </a:r>
          </a:p>
          <a:p>
            <a:pPr marL="0" indent="0" algn="l">
              <a:buNone/>
            </a:pPr>
            <a:r>
              <a:rPr lang="en-US" sz="1800" b="0" i="0" dirty="0">
                <a:solidFill>
                  <a:srgbClr val="374151"/>
                </a:solidFill>
                <a:effectLst/>
              </a:rPr>
              <a:t>___________ I walk to the bus stop.</a:t>
            </a:r>
          </a:p>
          <a:p>
            <a:pPr marL="0" indent="0" algn="l">
              <a:buNone/>
            </a:pPr>
            <a:r>
              <a:rPr lang="en-US" sz="1800" b="0" i="0" dirty="0">
                <a:solidFill>
                  <a:srgbClr val="374151"/>
                </a:solidFill>
                <a:effectLst/>
              </a:rPr>
              <a:t>___________ the bus arrives, and I get on it.</a:t>
            </a:r>
          </a:p>
          <a:p>
            <a:pPr marL="0" indent="0" algn="l">
              <a:buNone/>
            </a:pPr>
            <a:r>
              <a:rPr lang="en-US" sz="1800" b="0" i="0" dirty="0">
                <a:solidFill>
                  <a:srgbClr val="374151"/>
                </a:solidFill>
                <a:effectLst/>
              </a:rPr>
              <a:t>___________ I meet my friend on the bus.</a:t>
            </a:r>
          </a:p>
          <a:p>
            <a:pPr marL="0" indent="0" algn="l">
              <a:buNone/>
            </a:pPr>
            <a:r>
              <a:rPr lang="en-US" sz="1800" b="0" i="0" dirty="0">
                <a:solidFill>
                  <a:srgbClr val="374151"/>
                </a:solidFill>
                <a:effectLst/>
              </a:rPr>
              <a:t>___________ we arrive at school and go to our first class.</a:t>
            </a:r>
          </a:p>
          <a:p>
            <a:pPr marL="0" indent="0" algn="l">
              <a:buNone/>
            </a:pPr>
            <a:r>
              <a:rPr lang="en-US" sz="1800" b="0" i="0" dirty="0">
                <a:solidFill>
                  <a:srgbClr val="374151"/>
                </a:solidFill>
                <a:effectLst/>
              </a:rPr>
              <a:t>___________ the school day ends, and I say goodbye to my friend.</a:t>
            </a:r>
          </a:p>
          <a:p>
            <a:pPr marL="0" indent="0" algn="l">
              <a:buNone/>
            </a:pPr>
            <a:r>
              <a:rPr lang="en-US" sz="1800" b="0" i="0" dirty="0">
                <a:solidFill>
                  <a:srgbClr val="374151"/>
                </a:solidFill>
                <a:effectLst/>
              </a:rPr>
              <a:t>___________ I return home and do my homework.</a:t>
            </a:r>
          </a:p>
          <a:p>
            <a:pPr marL="0" indent="0" algn="l">
              <a:buNone/>
            </a:pPr>
            <a:r>
              <a:rPr lang="en-US" sz="1800" b="0" i="0" dirty="0">
                <a:solidFill>
                  <a:srgbClr val="374151"/>
                </a:solidFill>
                <a:effectLst/>
              </a:rPr>
              <a:t>___________ After finishing my homework, I play video games.</a:t>
            </a:r>
          </a:p>
          <a:p>
            <a:pPr marL="0" indent="0" algn="l">
              <a:buNone/>
            </a:pPr>
            <a:r>
              <a:rPr lang="en-US" sz="1800" b="0" i="0" dirty="0">
                <a:solidFill>
                  <a:srgbClr val="374151"/>
                </a:solidFill>
                <a:effectLst/>
              </a:rPr>
              <a:t>___________ My family and I have dinner together.</a:t>
            </a:r>
          </a:p>
          <a:p>
            <a:pPr marL="0" indent="0" algn="l">
              <a:buNone/>
            </a:pPr>
            <a:r>
              <a:rPr lang="en-US" sz="1800" b="0" i="0" dirty="0">
                <a:solidFill>
                  <a:srgbClr val="374151"/>
                </a:solidFill>
                <a:effectLst/>
              </a:rPr>
              <a:t>___________ I read a book before bed.</a:t>
            </a:r>
          </a:p>
          <a:p>
            <a:pPr marL="0" indent="0" algn="l">
              <a:buNone/>
            </a:pPr>
            <a:r>
              <a:rPr lang="en-US" sz="1800" b="0" i="0" dirty="0">
                <a:solidFill>
                  <a:srgbClr val="374151"/>
                </a:solidFill>
                <a:effectLst/>
              </a:rPr>
              <a:t>___________ I go to sleep.</a:t>
            </a:r>
          </a:p>
          <a:p>
            <a:pPr algn="l">
              <a:buFont typeface="Arial" panose="020B0604020202020204" pitchFamily="34" charset="0"/>
              <a:buChar char="•"/>
            </a:pPr>
            <a:endParaRPr lang="en-US" sz="1400" b="1" i="0" dirty="0">
              <a:solidFill>
                <a:srgbClr val="374151"/>
              </a:solidFill>
              <a:effectLst/>
              <a:latin typeface="Söhne"/>
            </a:endParaRPr>
          </a:p>
        </p:txBody>
      </p:sp>
      <p:sp>
        <p:nvSpPr>
          <p:cNvPr id="5" name="Content Placeholder 2">
            <a:extLst>
              <a:ext uri="{FF2B5EF4-FFF2-40B4-BE49-F238E27FC236}">
                <a16:creationId xmlns:a16="http://schemas.microsoft.com/office/drawing/2014/main" id="{66DA70FD-45D1-2671-B563-B61B0F779743}"/>
              </a:ext>
            </a:extLst>
          </p:cNvPr>
          <p:cNvSpPr txBox="1">
            <a:spLocks/>
          </p:cNvSpPr>
          <p:nvPr/>
        </p:nvSpPr>
        <p:spPr>
          <a:xfrm>
            <a:off x="9034748" y="327106"/>
            <a:ext cx="721856" cy="322487"/>
          </a:xfrm>
          <a:prstGeom prst="rect">
            <a:avLst/>
          </a:prstGeom>
          <a:solidFill>
            <a:schemeClr val="bg1"/>
          </a:solidFill>
          <a:ln>
            <a:solidFill>
              <a:schemeClr val="accent6">
                <a:lumMod val="75000"/>
              </a:schemeClr>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b="0" i="0" dirty="0">
                <a:solidFill>
                  <a:srgbClr val="374151"/>
                </a:solidFill>
                <a:effectLst/>
              </a:rPr>
              <a:t>Firstly</a:t>
            </a:r>
          </a:p>
        </p:txBody>
      </p:sp>
      <p:sp>
        <p:nvSpPr>
          <p:cNvPr id="6" name="Content Placeholder 2">
            <a:extLst>
              <a:ext uri="{FF2B5EF4-FFF2-40B4-BE49-F238E27FC236}">
                <a16:creationId xmlns:a16="http://schemas.microsoft.com/office/drawing/2014/main" id="{1C71D15F-BA88-F5ED-2ABD-EDE676E6008E}"/>
              </a:ext>
            </a:extLst>
          </p:cNvPr>
          <p:cNvSpPr txBox="1">
            <a:spLocks/>
          </p:cNvSpPr>
          <p:nvPr/>
        </p:nvSpPr>
        <p:spPr>
          <a:xfrm>
            <a:off x="9043835" y="5777201"/>
            <a:ext cx="1114635" cy="274963"/>
          </a:xfrm>
          <a:prstGeom prst="rect">
            <a:avLst/>
          </a:prstGeom>
          <a:solidFill>
            <a:schemeClr val="bg1"/>
          </a:solidFill>
          <a:ln>
            <a:solidFill>
              <a:schemeClr val="accent6">
                <a:lumMod val="75000"/>
              </a:schemeClr>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b="0" i="0" dirty="0">
                <a:solidFill>
                  <a:srgbClr val="374151"/>
                </a:solidFill>
                <a:effectLst/>
              </a:rPr>
              <a:t>In the end</a:t>
            </a:r>
          </a:p>
        </p:txBody>
      </p:sp>
      <p:sp>
        <p:nvSpPr>
          <p:cNvPr id="7" name="Content Placeholder 2">
            <a:extLst>
              <a:ext uri="{FF2B5EF4-FFF2-40B4-BE49-F238E27FC236}">
                <a16:creationId xmlns:a16="http://schemas.microsoft.com/office/drawing/2014/main" id="{B16CA160-90D7-E556-9687-6A94A5275F92}"/>
              </a:ext>
            </a:extLst>
          </p:cNvPr>
          <p:cNvSpPr txBox="1">
            <a:spLocks/>
          </p:cNvSpPr>
          <p:nvPr/>
        </p:nvSpPr>
        <p:spPr>
          <a:xfrm>
            <a:off x="9046775" y="794294"/>
            <a:ext cx="721856" cy="322487"/>
          </a:xfrm>
          <a:prstGeom prst="rect">
            <a:avLst/>
          </a:prstGeom>
          <a:solidFill>
            <a:schemeClr val="bg1"/>
          </a:solidFill>
          <a:ln>
            <a:solidFill>
              <a:schemeClr val="accent6">
                <a:lumMod val="75000"/>
              </a:schemeClr>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b="0" i="0" dirty="0">
                <a:solidFill>
                  <a:srgbClr val="374151"/>
                </a:solidFill>
                <a:effectLst/>
              </a:rPr>
              <a:t>Then</a:t>
            </a:r>
          </a:p>
        </p:txBody>
      </p:sp>
      <p:sp>
        <p:nvSpPr>
          <p:cNvPr id="8" name="Content Placeholder 2">
            <a:extLst>
              <a:ext uri="{FF2B5EF4-FFF2-40B4-BE49-F238E27FC236}">
                <a16:creationId xmlns:a16="http://schemas.microsoft.com/office/drawing/2014/main" id="{A944550D-0A41-1FC3-8DC9-34C33216084F}"/>
              </a:ext>
            </a:extLst>
          </p:cNvPr>
          <p:cNvSpPr txBox="1">
            <a:spLocks/>
          </p:cNvSpPr>
          <p:nvPr/>
        </p:nvSpPr>
        <p:spPr>
          <a:xfrm>
            <a:off x="9023738" y="1258837"/>
            <a:ext cx="1078394" cy="322487"/>
          </a:xfrm>
          <a:prstGeom prst="rect">
            <a:avLst/>
          </a:prstGeom>
          <a:solidFill>
            <a:schemeClr val="bg1"/>
          </a:solidFill>
          <a:ln>
            <a:solidFill>
              <a:schemeClr val="accent6">
                <a:lumMod val="75000"/>
              </a:schemeClr>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b="0" i="0" dirty="0">
                <a:solidFill>
                  <a:srgbClr val="374151"/>
                </a:solidFill>
                <a:effectLst/>
              </a:rPr>
              <a:t>After that</a:t>
            </a:r>
          </a:p>
        </p:txBody>
      </p:sp>
      <p:sp>
        <p:nvSpPr>
          <p:cNvPr id="10" name="Content Placeholder 2">
            <a:extLst>
              <a:ext uri="{FF2B5EF4-FFF2-40B4-BE49-F238E27FC236}">
                <a16:creationId xmlns:a16="http://schemas.microsoft.com/office/drawing/2014/main" id="{6635ADE3-99A7-B7E5-0251-76F68441A1FE}"/>
              </a:ext>
            </a:extLst>
          </p:cNvPr>
          <p:cNvSpPr txBox="1">
            <a:spLocks/>
          </p:cNvSpPr>
          <p:nvPr/>
        </p:nvSpPr>
        <p:spPr>
          <a:xfrm>
            <a:off x="9023265" y="1700420"/>
            <a:ext cx="1197108" cy="322487"/>
          </a:xfrm>
          <a:prstGeom prst="rect">
            <a:avLst/>
          </a:prstGeom>
          <a:solidFill>
            <a:schemeClr val="bg1"/>
          </a:solidFill>
          <a:ln>
            <a:solidFill>
              <a:schemeClr val="accent6">
                <a:lumMod val="75000"/>
              </a:schemeClr>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b="0" i="0" dirty="0">
                <a:solidFill>
                  <a:srgbClr val="374151"/>
                </a:solidFill>
                <a:effectLst/>
              </a:rPr>
              <a:t>Meanwhile</a:t>
            </a:r>
          </a:p>
        </p:txBody>
      </p:sp>
      <p:sp>
        <p:nvSpPr>
          <p:cNvPr id="12" name="Content Placeholder 2">
            <a:extLst>
              <a:ext uri="{FF2B5EF4-FFF2-40B4-BE49-F238E27FC236}">
                <a16:creationId xmlns:a16="http://schemas.microsoft.com/office/drawing/2014/main" id="{03C56BB1-4668-ED30-59C5-985E8F6CF564}"/>
              </a:ext>
            </a:extLst>
          </p:cNvPr>
          <p:cNvSpPr txBox="1">
            <a:spLocks/>
          </p:cNvSpPr>
          <p:nvPr/>
        </p:nvSpPr>
        <p:spPr>
          <a:xfrm>
            <a:off x="9027635" y="2126409"/>
            <a:ext cx="1446401" cy="290106"/>
          </a:xfrm>
          <a:prstGeom prst="rect">
            <a:avLst/>
          </a:prstGeom>
          <a:solidFill>
            <a:schemeClr val="bg1"/>
          </a:solidFill>
          <a:ln>
            <a:solidFill>
              <a:schemeClr val="accent6">
                <a:lumMod val="75000"/>
              </a:schemeClr>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b="0" i="0" dirty="0">
                <a:solidFill>
                  <a:srgbClr val="374151"/>
                </a:solidFill>
                <a:effectLst/>
              </a:rPr>
              <a:t>Subsequently</a:t>
            </a:r>
          </a:p>
        </p:txBody>
      </p:sp>
      <p:sp>
        <p:nvSpPr>
          <p:cNvPr id="14" name="Content Placeholder 2">
            <a:extLst>
              <a:ext uri="{FF2B5EF4-FFF2-40B4-BE49-F238E27FC236}">
                <a16:creationId xmlns:a16="http://schemas.microsoft.com/office/drawing/2014/main" id="{2B232D7E-E536-B59F-E3F5-E448110074EA}"/>
              </a:ext>
            </a:extLst>
          </p:cNvPr>
          <p:cNvSpPr txBox="1">
            <a:spLocks/>
          </p:cNvSpPr>
          <p:nvPr/>
        </p:nvSpPr>
        <p:spPr>
          <a:xfrm>
            <a:off x="9027577" y="2529217"/>
            <a:ext cx="767487" cy="290106"/>
          </a:xfrm>
          <a:prstGeom prst="rect">
            <a:avLst/>
          </a:prstGeom>
          <a:solidFill>
            <a:schemeClr val="bg1"/>
          </a:solidFill>
          <a:ln>
            <a:solidFill>
              <a:schemeClr val="accent6">
                <a:lumMod val="75000"/>
              </a:schemeClr>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b="0" i="0" dirty="0">
                <a:solidFill>
                  <a:srgbClr val="374151"/>
                </a:solidFill>
                <a:effectLst/>
              </a:rPr>
              <a:t>Before</a:t>
            </a:r>
          </a:p>
        </p:txBody>
      </p:sp>
      <p:sp>
        <p:nvSpPr>
          <p:cNvPr id="16" name="Content Placeholder 2">
            <a:extLst>
              <a:ext uri="{FF2B5EF4-FFF2-40B4-BE49-F238E27FC236}">
                <a16:creationId xmlns:a16="http://schemas.microsoft.com/office/drawing/2014/main" id="{BE89922D-950B-0052-FEBB-8BBAEF1867E9}"/>
              </a:ext>
            </a:extLst>
          </p:cNvPr>
          <p:cNvSpPr txBox="1">
            <a:spLocks/>
          </p:cNvSpPr>
          <p:nvPr/>
        </p:nvSpPr>
        <p:spPr>
          <a:xfrm>
            <a:off x="9034748" y="2932025"/>
            <a:ext cx="767487" cy="322686"/>
          </a:xfrm>
          <a:prstGeom prst="rect">
            <a:avLst/>
          </a:prstGeom>
          <a:solidFill>
            <a:schemeClr val="bg1"/>
          </a:solidFill>
          <a:ln>
            <a:solidFill>
              <a:schemeClr val="accent6">
                <a:lumMod val="75000"/>
              </a:schemeClr>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b="0" i="0" dirty="0">
                <a:solidFill>
                  <a:srgbClr val="374151"/>
                </a:solidFill>
                <a:effectLst/>
              </a:rPr>
              <a:t>Finally</a:t>
            </a:r>
          </a:p>
        </p:txBody>
      </p:sp>
      <p:sp>
        <p:nvSpPr>
          <p:cNvPr id="17" name="Content Placeholder 2">
            <a:extLst>
              <a:ext uri="{FF2B5EF4-FFF2-40B4-BE49-F238E27FC236}">
                <a16:creationId xmlns:a16="http://schemas.microsoft.com/office/drawing/2014/main" id="{7587B86B-6E76-D65D-45E6-627E05A05E32}"/>
              </a:ext>
            </a:extLst>
          </p:cNvPr>
          <p:cNvSpPr txBox="1">
            <a:spLocks/>
          </p:cNvSpPr>
          <p:nvPr/>
        </p:nvSpPr>
        <p:spPr>
          <a:xfrm>
            <a:off x="9021930" y="3358459"/>
            <a:ext cx="721856" cy="303342"/>
          </a:xfrm>
          <a:prstGeom prst="rect">
            <a:avLst/>
          </a:prstGeom>
          <a:solidFill>
            <a:schemeClr val="bg1"/>
          </a:solidFill>
          <a:ln>
            <a:solidFill>
              <a:schemeClr val="accent6">
                <a:lumMod val="75000"/>
              </a:schemeClr>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b="0" i="0" dirty="0">
                <a:solidFill>
                  <a:srgbClr val="374151"/>
                </a:solidFill>
                <a:effectLst/>
              </a:rPr>
              <a:t>Next</a:t>
            </a:r>
          </a:p>
        </p:txBody>
      </p:sp>
      <p:sp>
        <p:nvSpPr>
          <p:cNvPr id="18" name="Content Placeholder 2">
            <a:extLst>
              <a:ext uri="{FF2B5EF4-FFF2-40B4-BE49-F238E27FC236}">
                <a16:creationId xmlns:a16="http://schemas.microsoft.com/office/drawing/2014/main" id="{954DA9FA-3859-CECA-D031-E5D64D05C837}"/>
              </a:ext>
            </a:extLst>
          </p:cNvPr>
          <p:cNvSpPr txBox="1">
            <a:spLocks/>
          </p:cNvSpPr>
          <p:nvPr/>
        </p:nvSpPr>
        <p:spPr>
          <a:xfrm>
            <a:off x="9017395" y="3793847"/>
            <a:ext cx="936270" cy="290106"/>
          </a:xfrm>
          <a:prstGeom prst="rect">
            <a:avLst/>
          </a:prstGeom>
          <a:solidFill>
            <a:schemeClr val="bg1"/>
          </a:solidFill>
          <a:ln>
            <a:solidFill>
              <a:schemeClr val="accent6">
                <a:lumMod val="75000"/>
              </a:schemeClr>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b="0" i="0" dirty="0">
                <a:solidFill>
                  <a:srgbClr val="374151"/>
                </a:solidFill>
                <a:effectLst/>
              </a:rPr>
              <a:t>Later on</a:t>
            </a:r>
          </a:p>
        </p:txBody>
      </p:sp>
      <p:sp>
        <p:nvSpPr>
          <p:cNvPr id="19" name="Content Placeholder 2">
            <a:extLst>
              <a:ext uri="{FF2B5EF4-FFF2-40B4-BE49-F238E27FC236}">
                <a16:creationId xmlns:a16="http://schemas.microsoft.com/office/drawing/2014/main" id="{336C76B2-D234-52AD-9CA7-87E1EBB63E4B}"/>
              </a:ext>
            </a:extLst>
          </p:cNvPr>
          <p:cNvSpPr txBox="1">
            <a:spLocks/>
          </p:cNvSpPr>
          <p:nvPr/>
        </p:nvSpPr>
        <p:spPr>
          <a:xfrm>
            <a:off x="9018125" y="4188967"/>
            <a:ext cx="1109433" cy="287898"/>
          </a:xfrm>
          <a:prstGeom prst="rect">
            <a:avLst/>
          </a:prstGeom>
          <a:solidFill>
            <a:schemeClr val="bg1"/>
          </a:solidFill>
          <a:ln>
            <a:solidFill>
              <a:schemeClr val="accent6">
                <a:lumMod val="75000"/>
              </a:schemeClr>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b="0" i="0" dirty="0">
                <a:solidFill>
                  <a:srgbClr val="374151"/>
                </a:solidFill>
                <a:effectLst/>
              </a:rPr>
              <a:t>Soon after</a:t>
            </a:r>
          </a:p>
        </p:txBody>
      </p:sp>
      <p:sp>
        <p:nvSpPr>
          <p:cNvPr id="20" name="Content Placeholder 2">
            <a:extLst>
              <a:ext uri="{FF2B5EF4-FFF2-40B4-BE49-F238E27FC236}">
                <a16:creationId xmlns:a16="http://schemas.microsoft.com/office/drawing/2014/main" id="{929E58CA-FB50-B468-08A3-4D35154FF424}"/>
              </a:ext>
            </a:extLst>
          </p:cNvPr>
          <p:cNvSpPr txBox="1">
            <a:spLocks/>
          </p:cNvSpPr>
          <p:nvPr/>
        </p:nvSpPr>
        <p:spPr>
          <a:xfrm>
            <a:off x="9019848" y="4590263"/>
            <a:ext cx="843702" cy="287898"/>
          </a:xfrm>
          <a:prstGeom prst="rect">
            <a:avLst/>
          </a:prstGeom>
          <a:solidFill>
            <a:schemeClr val="bg1"/>
          </a:solidFill>
          <a:ln>
            <a:solidFill>
              <a:schemeClr val="accent6">
                <a:lumMod val="75000"/>
              </a:schemeClr>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dirty="0">
                <a:solidFill>
                  <a:srgbClr val="374151"/>
                </a:solidFill>
              </a:rPr>
              <a:t>D</a:t>
            </a:r>
            <a:r>
              <a:rPr lang="en-US" sz="1700" b="0" i="0" dirty="0">
                <a:solidFill>
                  <a:srgbClr val="374151"/>
                </a:solidFill>
                <a:effectLst/>
              </a:rPr>
              <a:t>uring</a:t>
            </a:r>
          </a:p>
        </p:txBody>
      </p:sp>
      <p:sp>
        <p:nvSpPr>
          <p:cNvPr id="21" name="Content Placeholder 2">
            <a:extLst>
              <a:ext uri="{FF2B5EF4-FFF2-40B4-BE49-F238E27FC236}">
                <a16:creationId xmlns:a16="http://schemas.microsoft.com/office/drawing/2014/main" id="{51EF5FC7-3836-285D-FE83-F507D2CF22FA}"/>
              </a:ext>
            </a:extLst>
          </p:cNvPr>
          <p:cNvSpPr txBox="1">
            <a:spLocks/>
          </p:cNvSpPr>
          <p:nvPr/>
        </p:nvSpPr>
        <p:spPr>
          <a:xfrm>
            <a:off x="9034748" y="4987918"/>
            <a:ext cx="1690443" cy="297135"/>
          </a:xfrm>
          <a:prstGeom prst="rect">
            <a:avLst/>
          </a:prstGeom>
          <a:solidFill>
            <a:schemeClr val="bg1"/>
          </a:solidFill>
          <a:ln>
            <a:solidFill>
              <a:schemeClr val="accent6">
                <a:lumMod val="75000"/>
              </a:schemeClr>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b="0" i="0" dirty="0">
                <a:solidFill>
                  <a:srgbClr val="374151"/>
                </a:solidFill>
                <a:effectLst/>
              </a:rPr>
              <a:t>At the same time</a:t>
            </a:r>
          </a:p>
        </p:txBody>
      </p:sp>
      <p:sp>
        <p:nvSpPr>
          <p:cNvPr id="22" name="Content Placeholder 2">
            <a:extLst>
              <a:ext uri="{FF2B5EF4-FFF2-40B4-BE49-F238E27FC236}">
                <a16:creationId xmlns:a16="http://schemas.microsoft.com/office/drawing/2014/main" id="{BAFEC3AB-B3F7-BA8E-C2C4-038C406830D9}"/>
              </a:ext>
            </a:extLst>
          </p:cNvPr>
          <p:cNvSpPr txBox="1">
            <a:spLocks/>
          </p:cNvSpPr>
          <p:nvPr/>
        </p:nvSpPr>
        <p:spPr>
          <a:xfrm>
            <a:off x="9036351" y="5404527"/>
            <a:ext cx="1114635" cy="274963"/>
          </a:xfrm>
          <a:prstGeom prst="rect">
            <a:avLst/>
          </a:prstGeom>
          <a:solidFill>
            <a:schemeClr val="bg1"/>
          </a:solidFill>
          <a:ln>
            <a:solidFill>
              <a:schemeClr val="accent6">
                <a:lumMod val="75000"/>
              </a:schemeClr>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00" b="0" i="0" dirty="0">
                <a:solidFill>
                  <a:srgbClr val="374151"/>
                </a:solidFill>
                <a:effectLst/>
              </a:rPr>
              <a:t>Eventually</a:t>
            </a:r>
          </a:p>
        </p:txBody>
      </p:sp>
      <p:sp>
        <p:nvSpPr>
          <p:cNvPr id="23" name="Footer Placeholder 22">
            <a:extLst>
              <a:ext uri="{FF2B5EF4-FFF2-40B4-BE49-F238E27FC236}">
                <a16:creationId xmlns:a16="http://schemas.microsoft.com/office/drawing/2014/main" id="{1DCC8D8A-48D0-723F-1D24-C191314BC52E}"/>
              </a:ext>
            </a:extLst>
          </p:cNvPr>
          <p:cNvSpPr>
            <a:spLocks noGrp="1"/>
          </p:cNvSpPr>
          <p:nvPr>
            <p:ph type="ftr" sz="quarter" idx="11"/>
          </p:nvPr>
        </p:nvSpPr>
        <p:spPr/>
        <p:txBody>
          <a:bodyPr/>
          <a:lstStyle/>
          <a:p>
            <a:r>
              <a:rPr lang="en-AU"/>
              <a:t>Ameenah Education</a:t>
            </a:r>
          </a:p>
        </p:txBody>
      </p:sp>
    </p:spTree>
    <p:extLst>
      <p:ext uri="{BB962C8B-B14F-4D97-AF65-F5344CB8AC3E}">
        <p14:creationId xmlns:p14="http://schemas.microsoft.com/office/powerpoint/2010/main" val="327968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egos in rainbow colours">
            <a:extLst>
              <a:ext uri="{FF2B5EF4-FFF2-40B4-BE49-F238E27FC236}">
                <a16:creationId xmlns:a16="http://schemas.microsoft.com/office/drawing/2014/main" id="{D3D4234E-4403-6276-840C-97106369E4BD}"/>
              </a:ext>
            </a:extLst>
          </p:cNvPr>
          <p:cNvPicPr>
            <a:picLocks noChangeAspect="1"/>
          </p:cNvPicPr>
          <p:nvPr/>
        </p:nvPicPr>
        <p:blipFill rotWithShape="1">
          <a:blip r:embed="rId2"/>
          <a:srcRect l="4690" t="2976" r="26327"/>
          <a:stretch/>
        </p:blipFill>
        <p:spPr>
          <a:xfrm>
            <a:off x="3523486" y="10"/>
            <a:ext cx="8668512" cy="6857990"/>
          </a:xfrm>
          <a:prstGeom prst="rect">
            <a:avLst/>
          </a:prstGeom>
          <a:solidFill>
            <a:schemeClr val="bg1"/>
          </a:solidFill>
          <a:ln w="38100">
            <a:solidFill>
              <a:schemeClr val="tx1"/>
            </a:solidFill>
          </a:ln>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F232E1-6320-9B1F-F9DF-6C4B3283760C}"/>
              </a:ext>
            </a:extLst>
          </p:cNvPr>
          <p:cNvSpPr>
            <a:spLocks noGrp="1"/>
          </p:cNvSpPr>
          <p:nvPr>
            <p:ph type="title"/>
          </p:nvPr>
        </p:nvSpPr>
        <p:spPr>
          <a:xfrm>
            <a:off x="371093" y="1161288"/>
            <a:ext cx="4080833" cy="1124712"/>
          </a:xfrm>
        </p:spPr>
        <p:txBody>
          <a:bodyPr anchor="b">
            <a:noAutofit/>
          </a:bodyPr>
          <a:lstStyle/>
          <a:p>
            <a:r>
              <a:rPr lang="en-AU" sz="4000" b="1" dirty="0"/>
              <a:t>Activity Ideas</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65DDFDB-182D-3378-D22D-472B0FBBAF79}"/>
              </a:ext>
            </a:extLst>
          </p:cNvPr>
          <p:cNvSpPr>
            <a:spLocks noGrp="1"/>
          </p:cNvSpPr>
          <p:nvPr>
            <p:ph idx="1"/>
          </p:nvPr>
        </p:nvSpPr>
        <p:spPr>
          <a:xfrm>
            <a:off x="424815" y="2610104"/>
            <a:ext cx="3438906" cy="2350100"/>
          </a:xfrm>
          <a:solidFill>
            <a:schemeClr val="bg1"/>
          </a:solidFill>
          <a:ln w="38100">
            <a:solidFill>
              <a:srgbClr val="00B0F0"/>
            </a:solidFill>
          </a:ln>
        </p:spPr>
        <p:txBody>
          <a:bodyPr anchor="t">
            <a:normAutofit/>
          </a:bodyPr>
          <a:lstStyle/>
          <a:p>
            <a:pPr marL="0" indent="0" algn="ctr">
              <a:buNone/>
            </a:pPr>
            <a:r>
              <a:rPr lang="en-US" sz="2000" b="1" i="0" dirty="0">
                <a:effectLst/>
              </a:rPr>
              <a:t>Time Connectives Diary</a:t>
            </a:r>
            <a:r>
              <a:rPr lang="en-US" sz="2000" b="0" i="0" dirty="0">
                <a:effectLst/>
              </a:rPr>
              <a:t>: </a:t>
            </a:r>
          </a:p>
          <a:p>
            <a:pPr marL="0" indent="0" algn="ctr">
              <a:buNone/>
            </a:pPr>
            <a:r>
              <a:rPr lang="en-US" sz="2000" b="0" i="0" dirty="0">
                <a:effectLst/>
              </a:rPr>
              <a:t>Keep a diary for a week, using time connectives to describe when things happened. For example, "In the morning, I went to school. After school, I did my homework."</a:t>
            </a:r>
            <a:endParaRPr lang="en-AU" sz="2000" dirty="0"/>
          </a:p>
        </p:txBody>
      </p:sp>
      <p:sp>
        <p:nvSpPr>
          <p:cNvPr id="5" name="Content Placeholder 2">
            <a:extLst>
              <a:ext uri="{FF2B5EF4-FFF2-40B4-BE49-F238E27FC236}">
                <a16:creationId xmlns:a16="http://schemas.microsoft.com/office/drawing/2014/main" id="{397B8AE7-19DD-7FC9-41B6-F4C8F6E7DEA0}"/>
              </a:ext>
            </a:extLst>
          </p:cNvPr>
          <p:cNvSpPr txBox="1">
            <a:spLocks/>
          </p:cNvSpPr>
          <p:nvPr/>
        </p:nvSpPr>
        <p:spPr>
          <a:xfrm>
            <a:off x="4376547" y="2610104"/>
            <a:ext cx="3438906" cy="2350100"/>
          </a:xfrm>
          <a:prstGeom prst="rect">
            <a:avLst/>
          </a:prstGeom>
          <a:solidFill>
            <a:schemeClr val="bg1"/>
          </a:solidFill>
          <a:ln w="38100">
            <a:solidFill>
              <a:srgbClr val="FFFF00"/>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0" dirty="0">
                <a:effectLst/>
              </a:rPr>
              <a:t>Daily Routine Poster</a:t>
            </a:r>
            <a:r>
              <a:rPr lang="en-US" sz="2000" b="0" i="0" dirty="0">
                <a:effectLst/>
              </a:rPr>
              <a:t>: </a:t>
            </a:r>
          </a:p>
          <a:p>
            <a:pPr marL="0" indent="0" algn="ctr">
              <a:buNone/>
            </a:pPr>
            <a:r>
              <a:rPr lang="en-US" sz="2000" b="0" i="0" dirty="0">
                <a:effectLst/>
              </a:rPr>
              <a:t>Students create a poster of their daily routine, using time connectives to describe the order in which they do things.</a:t>
            </a:r>
            <a:endParaRPr lang="en-AU" sz="2000" dirty="0"/>
          </a:p>
        </p:txBody>
      </p:sp>
      <p:sp>
        <p:nvSpPr>
          <p:cNvPr id="6" name="Content Placeholder 2">
            <a:extLst>
              <a:ext uri="{FF2B5EF4-FFF2-40B4-BE49-F238E27FC236}">
                <a16:creationId xmlns:a16="http://schemas.microsoft.com/office/drawing/2014/main" id="{AAC8DEF9-69A7-62B9-685A-31F4266048E9}"/>
              </a:ext>
            </a:extLst>
          </p:cNvPr>
          <p:cNvSpPr txBox="1">
            <a:spLocks/>
          </p:cNvSpPr>
          <p:nvPr/>
        </p:nvSpPr>
        <p:spPr>
          <a:xfrm>
            <a:off x="8328279" y="2610104"/>
            <a:ext cx="3438906" cy="2350100"/>
          </a:xfrm>
          <a:prstGeom prst="rect">
            <a:avLst/>
          </a:prstGeom>
          <a:solidFill>
            <a:schemeClr val="bg1"/>
          </a:solidFill>
          <a:ln w="38100">
            <a:solidFill>
              <a:srgbClr val="FF0000"/>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0" dirty="0">
                <a:effectLst/>
              </a:rPr>
              <a:t>Comic Strip Creation</a:t>
            </a:r>
            <a:r>
              <a:rPr lang="en-US" sz="2000" b="0" i="0" dirty="0">
                <a:effectLst/>
              </a:rPr>
              <a:t>: </a:t>
            </a:r>
          </a:p>
          <a:p>
            <a:pPr marL="0" indent="0" algn="ctr">
              <a:buNone/>
            </a:pPr>
            <a:r>
              <a:rPr lang="en-US" sz="2000" b="0" i="0" dirty="0">
                <a:effectLst/>
              </a:rPr>
              <a:t>Students create a comic strip and use time connectives in the captions to describe the sequence of actions.</a:t>
            </a:r>
            <a:endParaRPr lang="en-AU" sz="2000" dirty="0"/>
          </a:p>
        </p:txBody>
      </p:sp>
      <p:sp>
        <p:nvSpPr>
          <p:cNvPr id="7" name="Footer Placeholder 6">
            <a:extLst>
              <a:ext uri="{FF2B5EF4-FFF2-40B4-BE49-F238E27FC236}">
                <a16:creationId xmlns:a16="http://schemas.microsoft.com/office/drawing/2014/main" id="{8EE7ECA6-B35C-FAEE-383A-B87530E19127}"/>
              </a:ext>
            </a:extLst>
          </p:cNvPr>
          <p:cNvSpPr>
            <a:spLocks noGrp="1"/>
          </p:cNvSpPr>
          <p:nvPr>
            <p:ph type="ftr" sz="quarter" idx="11"/>
          </p:nvPr>
        </p:nvSpPr>
        <p:spPr/>
        <p:txBody>
          <a:bodyPr/>
          <a:lstStyle/>
          <a:p>
            <a:r>
              <a:rPr lang="en-AU"/>
              <a:t>Ameenah Education</a:t>
            </a:r>
          </a:p>
        </p:txBody>
      </p:sp>
    </p:spTree>
    <p:extLst>
      <p:ext uri="{BB962C8B-B14F-4D97-AF65-F5344CB8AC3E}">
        <p14:creationId xmlns:p14="http://schemas.microsoft.com/office/powerpoint/2010/main" val="3311146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a:extLst>
              <a:ext uri="{FF2B5EF4-FFF2-40B4-BE49-F238E27FC236}">
                <a16:creationId xmlns:a16="http://schemas.microsoft.com/office/drawing/2014/main" id="{21ED5FCA-9564-42B4-9F52-2CCED8ED6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descr="A pile of colorful lego blocks&#10;&#10;Description automatically generated">
            <a:extLst>
              <a:ext uri="{FF2B5EF4-FFF2-40B4-BE49-F238E27FC236}">
                <a16:creationId xmlns:a16="http://schemas.microsoft.com/office/drawing/2014/main" id="{E48F325D-8B84-4E6F-5C69-1E0C6F8AC88A}"/>
              </a:ext>
            </a:extLst>
          </p:cNvPr>
          <p:cNvPicPr>
            <a:picLocks noChangeAspect="1"/>
          </p:cNvPicPr>
          <p:nvPr/>
        </p:nvPicPr>
        <p:blipFill rotWithShape="1">
          <a:blip r:embed="rId2">
            <a:alphaModFix amt="55000"/>
          </a:blip>
          <a:srcRect/>
          <a:stretch/>
        </p:blipFill>
        <p:spPr>
          <a:xfrm>
            <a:off x="20" y="-9107"/>
            <a:ext cx="12191980" cy="6858000"/>
          </a:xfrm>
          <a:prstGeom prst="rect">
            <a:avLst/>
          </a:prstGeom>
        </p:spPr>
      </p:pic>
      <p:sp>
        <p:nvSpPr>
          <p:cNvPr id="2" name="Title 1">
            <a:extLst>
              <a:ext uri="{FF2B5EF4-FFF2-40B4-BE49-F238E27FC236}">
                <a16:creationId xmlns:a16="http://schemas.microsoft.com/office/drawing/2014/main" id="{29F232E1-6320-9B1F-F9DF-6C4B3283760C}"/>
              </a:ext>
            </a:extLst>
          </p:cNvPr>
          <p:cNvSpPr>
            <a:spLocks noGrp="1"/>
          </p:cNvSpPr>
          <p:nvPr>
            <p:ph type="title"/>
          </p:nvPr>
        </p:nvSpPr>
        <p:spPr>
          <a:xfrm>
            <a:off x="838200" y="365125"/>
            <a:ext cx="10515600" cy="1325563"/>
          </a:xfrm>
        </p:spPr>
        <p:txBody>
          <a:bodyPr>
            <a:normAutofit/>
          </a:bodyPr>
          <a:lstStyle/>
          <a:p>
            <a:r>
              <a:rPr lang="en-AU" b="1" i="0" dirty="0">
                <a:solidFill>
                  <a:srgbClr val="FFFFFF"/>
                </a:solidFill>
                <a:effectLst/>
              </a:rPr>
              <a:t>50 Time Connectives</a:t>
            </a:r>
            <a:endParaRPr lang="en-AU" b="1" dirty="0">
              <a:solidFill>
                <a:srgbClr val="FFFFFF"/>
              </a:solidFill>
            </a:endParaRPr>
          </a:p>
        </p:txBody>
      </p:sp>
      <p:sp>
        <p:nvSpPr>
          <p:cNvPr id="34" name="Arc 3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DF49D3A3-079D-EA30-9821-339043F30140}"/>
              </a:ext>
            </a:extLst>
          </p:cNvPr>
          <p:cNvGraphicFramePr>
            <a:graphicFrameLocks noGrp="1"/>
          </p:cNvGraphicFramePr>
          <p:nvPr>
            <p:ph idx="1"/>
            <p:extLst>
              <p:ext uri="{D42A27DB-BD31-4B8C-83A1-F6EECF244321}">
                <p14:modId xmlns:p14="http://schemas.microsoft.com/office/powerpoint/2010/main" val="260064667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9374B61D-FB00-8987-6AEB-4FC11A7FB6B6}"/>
              </a:ext>
            </a:extLst>
          </p:cNvPr>
          <p:cNvSpPr>
            <a:spLocks noGrp="1"/>
          </p:cNvSpPr>
          <p:nvPr>
            <p:ph type="ftr" sz="quarter" idx="11"/>
          </p:nvPr>
        </p:nvSpPr>
        <p:spPr/>
        <p:txBody>
          <a:bodyPr/>
          <a:lstStyle/>
          <a:p>
            <a:r>
              <a:rPr lang="en-AU"/>
              <a:t>Ameenah Education</a:t>
            </a:r>
          </a:p>
        </p:txBody>
      </p:sp>
    </p:spTree>
    <p:extLst>
      <p:ext uri="{BB962C8B-B14F-4D97-AF65-F5344CB8AC3E}">
        <p14:creationId xmlns:p14="http://schemas.microsoft.com/office/powerpoint/2010/main" val="2326338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egos in rainbow colours">
            <a:extLst>
              <a:ext uri="{FF2B5EF4-FFF2-40B4-BE49-F238E27FC236}">
                <a16:creationId xmlns:a16="http://schemas.microsoft.com/office/drawing/2014/main" id="{587C3841-D7DC-0C81-7546-23BB32AE5A0F}"/>
              </a:ext>
            </a:extLst>
          </p:cNvPr>
          <p:cNvPicPr>
            <a:picLocks noChangeAspect="1"/>
          </p:cNvPicPr>
          <p:nvPr/>
        </p:nvPicPr>
        <p:blipFill rotWithShape="1">
          <a:blip r:embed="rId2"/>
          <a:srcRect t="9091" r="35364"/>
          <a:stretch/>
        </p:blipFill>
        <p:spPr>
          <a:xfrm>
            <a:off x="3523488" y="10"/>
            <a:ext cx="8668512" cy="6857990"/>
          </a:xfrm>
          <a:prstGeom prst="rect">
            <a:avLst/>
          </a:prstGeom>
          <a:blipFill dpi="0" rotWithShape="1">
            <a:blip r:embed="rId3"/>
            <a:srcRect/>
            <a:stretch>
              <a:fillRect l="100000" r="4000"/>
            </a:stretch>
          </a:blipFill>
        </p:spPr>
      </p:pic>
      <p:sp>
        <p:nvSpPr>
          <p:cNvPr id="27" name="Rectangle 2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B81B88CF-14B5-F0FF-C731-60BE27831982}"/>
              </a:ext>
            </a:extLst>
          </p:cNvPr>
          <p:cNvSpPr txBox="1">
            <a:spLocks/>
          </p:cNvSpPr>
          <p:nvPr/>
        </p:nvSpPr>
        <p:spPr>
          <a:xfrm>
            <a:off x="477981" y="1122363"/>
            <a:ext cx="4023360" cy="32041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4800" b="1" dirty="0"/>
              <a:t>Defining Vocabulary </a:t>
            </a: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id="{DA4CC814-A025-6FD6-6E74-56BA8E381559}"/>
              </a:ext>
            </a:extLst>
          </p:cNvPr>
          <p:cNvSpPr>
            <a:spLocks noGrp="1"/>
          </p:cNvSpPr>
          <p:nvPr>
            <p:ph type="ftr" sz="quarter" idx="11"/>
          </p:nvPr>
        </p:nvSpPr>
        <p:spPr/>
        <p:txBody>
          <a:bodyPr/>
          <a:lstStyle/>
          <a:p>
            <a:r>
              <a:rPr lang="en-AU"/>
              <a:t>Ameenah Education</a:t>
            </a:r>
          </a:p>
        </p:txBody>
      </p:sp>
    </p:spTree>
    <p:extLst>
      <p:ext uri="{BB962C8B-B14F-4D97-AF65-F5344CB8AC3E}">
        <p14:creationId xmlns:p14="http://schemas.microsoft.com/office/powerpoint/2010/main" val="2525146217"/>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egos in rainbow colours">
            <a:extLst>
              <a:ext uri="{FF2B5EF4-FFF2-40B4-BE49-F238E27FC236}">
                <a16:creationId xmlns:a16="http://schemas.microsoft.com/office/drawing/2014/main" id="{4CE30F5D-6225-1DF5-582B-69469FD00578}"/>
              </a:ext>
            </a:extLst>
          </p:cNvPr>
          <p:cNvPicPr>
            <a:picLocks noChangeAspect="1"/>
          </p:cNvPicPr>
          <p:nvPr/>
        </p:nvPicPr>
        <p:blipFill rotWithShape="1">
          <a:blip r:embed="rId2">
            <a:alphaModFix amt="35000"/>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34BCF208-3AF3-4A29-DD85-B861C479CFFA}"/>
              </a:ext>
            </a:extLst>
          </p:cNvPr>
          <p:cNvSpPr>
            <a:spLocks noGrp="1"/>
          </p:cNvSpPr>
          <p:nvPr>
            <p:ph type="title"/>
          </p:nvPr>
        </p:nvSpPr>
        <p:spPr>
          <a:xfrm>
            <a:off x="838200" y="365125"/>
            <a:ext cx="10515600" cy="1325563"/>
          </a:xfrm>
        </p:spPr>
        <p:txBody>
          <a:bodyPr>
            <a:normAutofit/>
          </a:bodyPr>
          <a:lstStyle/>
          <a:p>
            <a:r>
              <a:rPr lang="en-AU" b="1" i="0" dirty="0">
                <a:solidFill>
                  <a:srgbClr val="FFFFFF"/>
                </a:solidFill>
                <a:effectLst/>
              </a:rPr>
              <a:t>50 Time Connectives</a:t>
            </a:r>
            <a:endParaRPr lang="en-AU" dirty="0">
              <a:solidFill>
                <a:srgbClr val="FFFFFF"/>
              </a:solidFill>
            </a:endParaRPr>
          </a:p>
        </p:txBody>
      </p:sp>
      <p:graphicFrame>
        <p:nvGraphicFramePr>
          <p:cNvPr id="5" name="Content Placeholder 2">
            <a:extLst>
              <a:ext uri="{FF2B5EF4-FFF2-40B4-BE49-F238E27FC236}">
                <a16:creationId xmlns:a16="http://schemas.microsoft.com/office/drawing/2014/main" id="{D4521791-FC99-4AE8-52CF-6D569AF251F7}"/>
              </a:ext>
            </a:extLst>
          </p:cNvPr>
          <p:cNvGraphicFramePr>
            <a:graphicFrameLocks noGrp="1"/>
          </p:cNvGraphicFramePr>
          <p:nvPr>
            <p:ph idx="1"/>
            <p:extLst>
              <p:ext uri="{D42A27DB-BD31-4B8C-83A1-F6EECF244321}">
                <p14:modId xmlns:p14="http://schemas.microsoft.com/office/powerpoint/2010/main" val="64704349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1DD9C2CF-5D1A-B3AA-3809-2DF4C50714D9}"/>
              </a:ext>
            </a:extLst>
          </p:cNvPr>
          <p:cNvSpPr>
            <a:spLocks noGrp="1"/>
          </p:cNvSpPr>
          <p:nvPr>
            <p:ph type="ftr" sz="quarter" idx="11"/>
          </p:nvPr>
        </p:nvSpPr>
        <p:spPr/>
        <p:txBody>
          <a:bodyPr/>
          <a:lstStyle/>
          <a:p>
            <a:r>
              <a:rPr lang="en-AU"/>
              <a:t>Ameenah Education</a:t>
            </a:r>
          </a:p>
        </p:txBody>
      </p:sp>
    </p:spTree>
    <p:extLst>
      <p:ext uri="{BB962C8B-B14F-4D97-AF65-F5344CB8AC3E}">
        <p14:creationId xmlns:p14="http://schemas.microsoft.com/office/powerpoint/2010/main" val="3621369029"/>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egos in rainbow colours">
            <a:extLst>
              <a:ext uri="{FF2B5EF4-FFF2-40B4-BE49-F238E27FC236}">
                <a16:creationId xmlns:a16="http://schemas.microsoft.com/office/drawing/2014/main" id="{2A45995A-37A9-CA16-ADDA-FAF6A229F9AF}"/>
              </a:ext>
            </a:extLst>
          </p:cNvPr>
          <p:cNvPicPr>
            <a:picLocks noChangeAspect="1"/>
          </p:cNvPicPr>
          <p:nvPr/>
        </p:nvPicPr>
        <p:blipFill rotWithShape="1">
          <a:blip r:embed="rId2">
            <a:alphaModFix amt="50000"/>
          </a:blip>
          <a:srcRect/>
          <a:stretch/>
        </p:blipFill>
        <p:spPr>
          <a:xfrm>
            <a:off x="20" y="1"/>
            <a:ext cx="12191980" cy="6857999"/>
          </a:xfrm>
          <a:prstGeom prst="rect">
            <a:avLst/>
          </a:prstGeom>
          <a:solidFill>
            <a:schemeClr val="bg1"/>
          </a:solidFill>
        </p:spPr>
      </p:pic>
      <p:sp>
        <p:nvSpPr>
          <p:cNvPr id="2" name="Title 1">
            <a:extLst>
              <a:ext uri="{FF2B5EF4-FFF2-40B4-BE49-F238E27FC236}">
                <a16:creationId xmlns:a16="http://schemas.microsoft.com/office/drawing/2014/main" id="{23A4967E-D671-CE1A-3CF8-1266EC38E99A}"/>
              </a:ext>
            </a:extLst>
          </p:cNvPr>
          <p:cNvSpPr>
            <a:spLocks noGrp="1"/>
          </p:cNvSpPr>
          <p:nvPr>
            <p:ph type="title"/>
          </p:nvPr>
        </p:nvSpPr>
        <p:spPr>
          <a:xfrm>
            <a:off x="1717552" y="2484582"/>
            <a:ext cx="9144000" cy="1413163"/>
          </a:xfrm>
          <a:ln w="38100">
            <a:solidFill>
              <a:schemeClr val="accent1">
                <a:lumMod val="75000"/>
              </a:schemeClr>
            </a:solidFill>
          </a:ln>
        </p:spPr>
        <p:txBody>
          <a:bodyPr vert="horz" lIns="91440" tIns="45720" rIns="91440" bIns="45720" rtlCol="0" anchor="b">
            <a:noAutofit/>
          </a:bodyPr>
          <a:lstStyle/>
          <a:p>
            <a:pPr algn="ctr"/>
            <a:r>
              <a:rPr lang="en-US" sz="10000" b="1" i="0" dirty="0">
                <a:effectLst/>
              </a:rPr>
              <a:t>The End</a:t>
            </a:r>
            <a:endParaRPr lang="en-US" sz="10000" b="1" dirty="0"/>
          </a:p>
        </p:txBody>
      </p:sp>
      <p:sp>
        <p:nvSpPr>
          <p:cNvPr id="3" name="Footer Placeholder 2">
            <a:extLst>
              <a:ext uri="{FF2B5EF4-FFF2-40B4-BE49-F238E27FC236}">
                <a16:creationId xmlns:a16="http://schemas.microsoft.com/office/drawing/2014/main" id="{3869AC38-93A8-CA8D-775B-7471D125FE28}"/>
              </a:ext>
            </a:extLst>
          </p:cNvPr>
          <p:cNvSpPr>
            <a:spLocks noGrp="1"/>
          </p:cNvSpPr>
          <p:nvPr>
            <p:ph type="ftr" sz="quarter" idx="11"/>
          </p:nvPr>
        </p:nvSpPr>
        <p:spPr/>
        <p:txBody>
          <a:bodyPr/>
          <a:lstStyle/>
          <a:p>
            <a:r>
              <a:rPr lang="en-AU"/>
              <a:t>Ameenah Education</a:t>
            </a:r>
          </a:p>
        </p:txBody>
      </p:sp>
    </p:spTree>
    <p:extLst>
      <p:ext uri="{BB962C8B-B14F-4D97-AF65-F5344CB8AC3E}">
        <p14:creationId xmlns:p14="http://schemas.microsoft.com/office/powerpoint/2010/main" val="71067024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egos in rainbow colours">
            <a:extLst>
              <a:ext uri="{FF2B5EF4-FFF2-40B4-BE49-F238E27FC236}">
                <a16:creationId xmlns:a16="http://schemas.microsoft.com/office/drawing/2014/main" id="{D3D4234E-4403-6276-840C-97106369E4BD}"/>
              </a:ext>
            </a:extLst>
          </p:cNvPr>
          <p:cNvPicPr>
            <a:picLocks noChangeAspect="1"/>
          </p:cNvPicPr>
          <p:nvPr/>
        </p:nvPicPr>
        <p:blipFill rotWithShape="1">
          <a:blip r:embed="rId2"/>
          <a:srcRect l="4690" t="2976" r="26327"/>
          <a:stretch/>
        </p:blipFill>
        <p:spPr>
          <a:xfrm>
            <a:off x="3523488" y="10"/>
            <a:ext cx="8668512" cy="6857990"/>
          </a:xfrm>
          <a:prstGeom prst="rect">
            <a:avLst/>
          </a:prstGeom>
          <a:blipFill dpi="0" rotWithShape="1">
            <a:blip r:embed="rId3"/>
            <a:srcRect/>
            <a:stretch>
              <a:fillRect l="24000" r="4000"/>
            </a:stretch>
          </a:blipFill>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F232E1-6320-9B1F-F9DF-6C4B3283760C}"/>
              </a:ext>
            </a:extLst>
          </p:cNvPr>
          <p:cNvSpPr>
            <a:spLocks noGrp="1"/>
          </p:cNvSpPr>
          <p:nvPr>
            <p:ph type="title"/>
          </p:nvPr>
        </p:nvSpPr>
        <p:spPr>
          <a:xfrm>
            <a:off x="371093" y="1161288"/>
            <a:ext cx="4080833" cy="1124712"/>
          </a:xfrm>
        </p:spPr>
        <p:txBody>
          <a:bodyPr anchor="b">
            <a:noAutofit/>
          </a:bodyPr>
          <a:lstStyle/>
          <a:p>
            <a:r>
              <a:rPr lang="en-AU" sz="4000" b="1" dirty="0"/>
              <a:t>What does vocabulary mean? </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65DDFDB-182D-3378-D22D-472B0FBBAF79}"/>
              </a:ext>
            </a:extLst>
          </p:cNvPr>
          <p:cNvSpPr>
            <a:spLocks noGrp="1"/>
          </p:cNvSpPr>
          <p:nvPr>
            <p:ph idx="1"/>
          </p:nvPr>
        </p:nvSpPr>
        <p:spPr>
          <a:xfrm>
            <a:off x="424815" y="2610104"/>
            <a:ext cx="3438906" cy="3207258"/>
          </a:xfrm>
        </p:spPr>
        <p:txBody>
          <a:bodyPr anchor="t">
            <a:normAutofit lnSpcReduction="10000"/>
          </a:bodyPr>
          <a:lstStyle/>
          <a:p>
            <a:r>
              <a:rPr lang="en-US" sz="2500" b="0" i="0" dirty="0">
                <a:effectLst/>
              </a:rPr>
              <a:t>Vocabulary refers to the collection of words that a person knows or uses. </a:t>
            </a:r>
          </a:p>
          <a:p>
            <a:r>
              <a:rPr lang="en-US" sz="2500" b="0" i="0" dirty="0">
                <a:effectLst/>
              </a:rPr>
              <a:t>It's an essential part of communication, allowing us to express our thoughts, feelings, and ideas. </a:t>
            </a:r>
            <a:endParaRPr lang="en-AU" sz="2500" dirty="0"/>
          </a:p>
          <a:p>
            <a:endParaRPr lang="en-AU" sz="1700" dirty="0"/>
          </a:p>
        </p:txBody>
      </p:sp>
      <p:sp>
        <p:nvSpPr>
          <p:cNvPr id="5" name="Footer Placeholder 4">
            <a:extLst>
              <a:ext uri="{FF2B5EF4-FFF2-40B4-BE49-F238E27FC236}">
                <a16:creationId xmlns:a16="http://schemas.microsoft.com/office/drawing/2014/main" id="{E895A2DF-7085-FC19-F38A-B70BBF1E75E0}"/>
              </a:ext>
            </a:extLst>
          </p:cNvPr>
          <p:cNvSpPr>
            <a:spLocks noGrp="1"/>
          </p:cNvSpPr>
          <p:nvPr>
            <p:ph type="ftr" sz="quarter" idx="11"/>
          </p:nvPr>
        </p:nvSpPr>
        <p:spPr/>
        <p:txBody>
          <a:bodyPr/>
          <a:lstStyle/>
          <a:p>
            <a:r>
              <a:rPr lang="en-AU"/>
              <a:t>Ameenah Education</a:t>
            </a:r>
          </a:p>
        </p:txBody>
      </p:sp>
    </p:spTree>
    <p:extLst>
      <p:ext uri="{BB962C8B-B14F-4D97-AF65-F5344CB8AC3E}">
        <p14:creationId xmlns:p14="http://schemas.microsoft.com/office/powerpoint/2010/main" val="4186476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F232E1-6320-9B1F-F9DF-6C4B3283760C}"/>
              </a:ext>
            </a:extLst>
          </p:cNvPr>
          <p:cNvSpPr>
            <a:spLocks noGrp="1"/>
          </p:cNvSpPr>
          <p:nvPr>
            <p:ph type="title"/>
          </p:nvPr>
        </p:nvSpPr>
        <p:spPr>
          <a:xfrm>
            <a:off x="836680" y="466627"/>
            <a:ext cx="6129728" cy="1495425"/>
          </a:xfrm>
        </p:spPr>
        <p:txBody>
          <a:bodyPr>
            <a:normAutofit/>
          </a:bodyPr>
          <a:lstStyle/>
          <a:p>
            <a:r>
              <a:rPr lang="en-AU" sz="4500" b="1" dirty="0"/>
              <a:t>Importance of Vocabulary </a:t>
            </a:r>
          </a:p>
        </p:txBody>
      </p:sp>
      <p:sp>
        <p:nvSpPr>
          <p:cNvPr id="3" name="Content Placeholder 2">
            <a:extLst>
              <a:ext uri="{FF2B5EF4-FFF2-40B4-BE49-F238E27FC236}">
                <a16:creationId xmlns:a16="http://schemas.microsoft.com/office/drawing/2014/main" id="{265DDFDB-182D-3378-D22D-472B0FBBAF79}"/>
              </a:ext>
            </a:extLst>
          </p:cNvPr>
          <p:cNvSpPr>
            <a:spLocks noGrp="1"/>
          </p:cNvSpPr>
          <p:nvPr>
            <p:ph idx="1"/>
          </p:nvPr>
        </p:nvSpPr>
        <p:spPr>
          <a:xfrm>
            <a:off x="836680" y="2017336"/>
            <a:ext cx="6002110" cy="4374037"/>
          </a:xfrm>
        </p:spPr>
        <p:txBody>
          <a:bodyPr>
            <a:normAutofit fontScale="92500" lnSpcReduction="20000"/>
          </a:bodyPr>
          <a:lstStyle/>
          <a:p>
            <a:pPr>
              <a:buFont typeface="+mj-lt"/>
              <a:buAutoNum type="arabicPeriod"/>
            </a:pPr>
            <a:r>
              <a:rPr lang="en-US" sz="2000" b="1" i="0" dirty="0">
                <a:effectLst/>
              </a:rPr>
              <a:t>Understanding</a:t>
            </a:r>
            <a:r>
              <a:rPr lang="en-US" sz="2000" b="0" i="0" dirty="0">
                <a:effectLst/>
              </a:rPr>
              <a:t>: A good vocabulary helps you understand what others are saying or writing. It's like having a key to unlock the meanings of sentences, books, and conversations.</a:t>
            </a:r>
          </a:p>
          <a:p>
            <a:pPr>
              <a:buFont typeface="+mj-lt"/>
              <a:buAutoNum type="arabicPeriod"/>
            </a:pPr>
            <a:r>
              <a:rPr lang="en-US" sz="2000" b="1" i="0" dirty="0">
                <a:effectLst/>
              </a:rPr>
              <a:t>Expression</a:t>
            </a:r>
            <a:r>
              <a:rPr lang="en-US" sz="2000" b="0" i="0" dirty="0">
                <a:effectLst/>
              </a:rPr>
              <a:t>: The more words you know, the easier it is to say exactly what you mean. You can share your thoughts and feelings more clearly and in more interesting ways.</a:t>
            </a:r>
          </a:p>
          <a:p>
            <a:pPr>
              <a:buFont typeface="+mj-lt"/>
              <a:buAutoNum type="arabicPeriod"/>
            </a:pPr>
            <a:r>
              <a:rPr lang="en-US" sz="2000" b="1" i="0" dirty="0">
                <a:effectLst/>
              </a:rPr>
              <a:t>Learning</a:t>
            </a:r>
            <a:r>
              <a:rPr lang="en-US" sz="2000" b="0" i="0" dirty="0">
                <a:effectLst/>
              </a:rPr>
              <a:t>: Every subject you study has its own set of vocabulary. Knowing these words makes it easier to learn and understand new information, whether it's science, math, literature, or history.</a:t>
            </a:r>
          </a:p>
          <a:p>
            <a:pPr>
              <a:buFont typeface="+mj-lt"/>
              <a:buAutoNum type="arabicPeriod"/>
            </a:pPr>
            <a:r>
              <a:rPr lang="en-US" sz="2000" b="1" i="0" dirty="0">
                <a:effectLst/>
              </a:rPr>
              <a:t>Confidence</a:t>
            </a:r>
            <a:r>
              <a:rPr lang="en-US" sz="2000" b="0" i="0" dirty="0">
                <a:effectLst/>
              </a:rPr>
              <a:t>: When you can express yourself well and understand what's being said around you, it boosts your confidence in school, at work, and in social situations.</a:t>
            </a:r>
          </a:p>
          <a:p>
            <a:pPr>
              <a:buFont typeface="+mj-lt"/>
              <a:buAutoNum type="arabicPeriod"/>
            </a:pPr>
            <a:r>
              <a:rPr lang="en-US" sz="2000" b="1" i="0" dirty="0">
                <a:effectLst/>
              </a:rPr>
              <a:t>Success</a:t>
            </a:r>
            <a:r>
              <a:rPr lang="en-US" sz="2000" b="0" i="0" dirty="0">
                <a:effectLst/>
              </a:rPr>
              <a:t>: A strong vocabulary can help you succeed academically and professionally. It can make you a better reader, writer, and communicator, which are valuable skills in almost every field.</a:t>
            </a:r>
          </a:p>
          <a:p>
            <a:endParaRPr lang="en-AU" sz="1400" dirty="0"/>
          </a:p>
        </p:txBody>
      </p:sp>
      <p:pic>
        <p:nvPicPr>
          <p:cNvPr id="4" name="Picture 3" descr="Legos in rainbow colours">
            <a:extLst>
              <a:ext uri="{FF2B5EF4-FFF2-40B4-BE49-F238E27FC236}">
                <a16:creationId xmlns:a16="http://schemas.microsoft.com/office/drawing/2014/main" id="{D3D4234E-4403-6276-840C-97106369E4BD}"/>
              </a:ext>
            </a:extLst>
          </p:cNvPr>
          <p:cNvPicPr>
            <a:picLocks noChangeAspect="1"/>
          </p:cNvPicPr>
          <p:nvPr/>
        </p:nvPicPr>
        <p:blipFill rotWithShape="1">
          <a:blip r:embed="rId2"/>
          <a:srcRect l="18707" r="40344"/>
          <a:stretch/>
        </p:blipFill>
        <p:spPr>
          <a:xfrm>
            <a:off x="7199440" y="10"/>
            <a:ext cx="4992560" cy="6857990"/>
          </a:xfrm>
          <a:prstGeom prst="rect">
            <a:avLst/>
          </a:prstGeom>
          <a:blipFill dpi="0" rotWithShape="1">
            <a:blip r:embed="rId3">
              <a:alphaModFix/>
            </a:blip>
            <a:srcRect/>
            <a:stretch>
              <a:fillRect l="24000" r="4000"/>
            </a:stretch>
          </a:blipFill>
          <a:effectLst/>
        </p:spPr>
      </p:pic>
      <p:sp>
        <p:nvSpPr>
          <p:cNvPr id="5" name="Footer Placeholder 4">
            <a:extLst>
              <a:ext uri="{FF2B5EF4-FFF2-40B4-BE49-F238E27FC236}">
                <a16:creationId xmlns:a16="http://schemas.microsoft.com/office/drawing/2014/main" id="{9017D6E1-4DB9-A641-BA31-3FD463AF2AE6}"/>
              </a:ext>
            </a:extLst>
          </p:cNvPr>
          <p:cNvSpPr>
            <a:spLocks noGrp="1"/>
          </p:cNvSpPr>
          <p:nvPr>
            <p:ph type="ftr" sz="quarter" idx="11"/>
          </p:nvPr>
        </p:nvSpPr>
        <p:spPr/>
        <p:txBody>
          <a:bodyPr/>
          <a:lstStyle/>
          <a:p>
            <a:r>
              <a:rPr lang="en-AU"/>
              <a:t>Ameenah Education</a:t>
            </a:r>
          </a:p>
        </p:txBody>
      </p:sp>
    </p:spTree>
    <p:extLst>
      <p:ext uri="{BB962C8B-B14F-4D97-AF65-F5344CB8AC3E}">
        <p14:creationId xmlns:p14="http://schemas.microsoft.com/office/powerpoint/2010/main" val="4106385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29F232E1-6320-9B1F-F9DF-6C4B3283760C}"/>
              </a:ext>
            </a:extLst>
          </p:cNvPr>
          <p:cNvSpPr>
            <a:spLocks noGrp="1"/>
          </p:cNvSpPr>
          <p:nvPr>
            <p:ph type="title"/>
          </p:nvPr>
        </p:nvSpPr>
        <p:spPr>
          <a:xfrm>
            <a:off x="838200" y="365125"/>
            <a:ext cx="5393361" cy="1325563"/>
          </a:xfrm>
        </p:spPr>
        <p:txBody>
          <a:bodyPr>
            <a:normAutofit/>
          </a:bodyPr>
          <a:lstStyle/>
          <a:p>
            <a:r>
              <a:rPr lang="en-AU" b="1"/>
              <a:t>Time Connectives</a:t>
            </a:r>
          </a:p>
        </p:txBody>
      </p:sp>
      <p:sp>
        <p:nvSpPr>
          <p:cNvPr id="3" name="Content Placeholder 2">
            <a:extLst>
              <a:ext uri="{FF2B5EF4-FFF2-40B4-BE49-F238E27FC236}">
                <a16:creationId xmlns:a16="http://schemas.microsoft.com/office/drawing/2014/main" id="{265DDFDB-182D-3378-D22D-472B0FBBAF79}"/>
              </a:ext>
            </a:extLst>
          </p:cNvPr>
          <p:cNvSpPr>
            <a:spLocks noGrp="1"/>
          </p:cNvSpPr>
          <p:nvPr>
            <p:ph idx="1"/>
          </p:nvPr>
        </p:nvSpPr>
        <p:spPr>
          <a:xfrm>
            <a:off x="838200" y="1825625"/>
            <a:ext cx="5393361" cy="4351338"/>
          </a:xfrm>
        </p:spPr>
        <p:txBody>
          <a:bodyPr>
            <a:normAutofit/>
          </a:bodyPr>
          <a:lstStyle/>
          <a:p>
            <a:r>
              <a:rPr lang="en-US" sz="2600" b="0" i="0">
                <a:effectLst/>
              </a:rPr>
              <a:t>Time connectives are words or phrases used to link different parts of a sentence or text together, indicating the timing of events. </a:t>
            </a:r>
          </a:p>
          <a:p>
            <a:r>
              <a:rPr lang="en-US" sz="2600" b="0" i="0">
                <a:effectLst/>
              </a:rPr>
              <a:t>They help in </a:t>
            </a:r>
            <a:r>
              <a:rPr lang="en-US" sz="2600" b="0" i="0" err="1">
                <a:effectLst/>
              </a:rPr>
              <a:t>organising</a:t>
            </a:r>
            <a:r>
              <a:rPr lang="en-US" sz="2600" b="0" i="0">
                <a:effectLst/>
              </a:rPr>
              <a:t> narratives or arguments clearly by showing the sequence of events, how long they take, or when they occur. </a:t>
            </a:r>
          </a:p>
          <a:p>
            <a:r>
              <a:rPr lang="en-US" sz="2600" b="0" i="0">
                <a:effectLst/>
              </a:rPr>
              <a:t>Time connectives are essential for maintaining coherence and clarity in writing and speaking. </a:t>
            </a:r>
          </a:p>
        </p:txBody>
      </p:sp>
      <p:pic>
        <p:nvPicPr>
          <p:cNvPr id="4" name="Picture 3" descr="Legos in rainbow colours">
            <a:extLst>
              <a:ext uri="{FF2B5EF4-FFF2-40B4-BE49-F238E27FC236}">
                <a16:creationId xmlns:a16="http://schemas.microsoft.com/office/drawing/2014/main" id="{D3D4234E-4403-6276-840C-97106369E4BD}"/>
              </a:ext>
            </a:extLst>
          </p:cNvPr>
          <p:cNvPicPr>
            <a:picLocks noChangeAspect="1"/>
          </p:cNvPicPr>
          <p:nvPr/>
        </p:nvPicPr>
        <p:blipFill rotWithShape="1">
          <a:blip r:embed="rId2"/>
          <a:srcRect l="21365" r="22386"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blipFill dpi="0" rotWithShape="1">
            <a:blip r:embed="rId3">
              <a:alphaModFix/>
            </a:blip>
            <a:srcRect/>
            <a:stretch>
              <a:fillRect l="24000" r="4000"/>
            </a:stretch>
          </a:blipFill>
        </p:spPr>
      </p:pic>
      <p:sp>
        <p:nvSpPr>
          <p:cNvPr id="27"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E596A86-614B-7692-8889-7FEF8EFC0C3F}"/>
              </a:ext>
            </a:extLst>
          </p:cNvPr>
          <p:cNvSpPr>
            <a:spLocks noGrp="1"/>
          </p:cNvSpPr>
          <p:nvPr>
            <p:ph type="ftr" sz="quarter" idx="11"/>
          </p:nvPr>
        </p:nvSpPr>
        <p:spPr/>
        <p:txBody>
          <a:bodyPr/>
          <a:lstStyle/>
          <a:p>
            <a:r>
              <a:rPr lang="en-AU"/>
              <a:t>Ameenah Education</a:t>
            </a:r>
          </a:p>
        </p:txBody>
      </p:sp>
    </p:spTree>
    <p:extLst>
      <p:ext uri="{BB962C8B-B14F-4D97-AF65-F5344CB8AC3E}">
        <p14:creationId xmlns:p14="http://schemas.microsoft.com/office/powerpoint/2010/main" val="792421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egos in rainbow colours">
            <a:extLst>
              <a:ext uri="{FF2B5EF4-FFF2-40B4-BE49-F238E27FC236}">
                <a16:creationId xmlns:a16="http://schemas.microsoft.com/office/drawing/2014/main" id="{2A45995A-37A9-CA16-ADDA-FAF6A229F9AF}"/>
              </a:ext>
            </a:extLst>
          </p:cNvPr>
          <p:cNvPicPr>
            <a:picLocks noChangeAspect="1"/>
          </p:cNvPicPr>
          <p:nvPr/>
        </p:nvPicPr>
        <p:blipFill rotWithShape="1">
          <a:blip r:embed="rId2">
            <a:alphaModFix amt="50000"/>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23A4967E-D671-CE1A-3CF8-1266EC38E99A}"/>
              </a:ext>
            </a:extLst>
          </p:cNvPr>
          <p:cNvSpPr>
            <a:spLocks noGrp="1"/>
          </p:cNvSpPr>
          <p:nvPr>
            <p:ph type="title"/>
          </p:nvPr>
        </p:nvSpPr>
        <p:spPr>
          <a:xfrm>
            <a:off x="1597479" y="1873476"/>
            <a:ext cx="9144000" cy="2900518"/>
          </a:xfrm>
          <a:ln w="38100">
            <a:solidFill>
              <a:schemeClr val="accent1">
                <a:lumMod val="75000"/>
              </a:schemeClr>
            </a:solidFill>
          </a:ln>
        </p:spPr>
        <p:txBody>
          <a:bodyPr vert="horz" lIns="91440" tIns="45720" rIns="91440" bIns="45720" rtlCol="0" anchor="b">
            <a:normAutofit/>
          </a:bodyPr>
          <a:lstStyle/>
          <a:p>
            <a:pPr algn="ctr"/>
            <a:r>
              <a:rPr lang="en-US" b="1" i="0" dirty="0">
                <a:effectLst/>
              </a:rPr>
              <a:t>Here are some common types of time connectives with examples:</a:t>
            </a:r>
            <a:endParaRPr lang="en-US" b="1" dirty="0"/>
          </a:p>
        </p:txBody>
      </p:sp>
      <p:sp>
        <p:nvSpPr>
          <p:cNvPr id="3" name="Footer Placeholder 2">
            <a:extLst>
              <a:ext uri="{FF2B5EF4-FFF2-40B4-BE49-F238E27FC236}">
                <a16:creationId xmlns:a16="http://schemas.microsoft.com/office/drawing/2014/main" id="{AE17C75C-7904-2273-C075-16A8A9080422}"/>
              </a:ext>
            </a:extLst>
          </p:cNvPr>
          <p:cNvSpPr>
            <a:spLocks noGrp="1"/>
          </p:cNvSpPr>
          <p:nvPr>
            <p:ph type="ftr" sz="quarter" idx="11"/>
          </p:nvPr>
        </p:nvSpPr>
        <p:spPr/>
        <p:txBody>
          <a:bodyPr/>
          <a:lstStyle/>
          <a:p>
            <a:r>
              <a:rPr lang="en-AU"/>
              <a:t>Ameenah Education</a:t>
            </a:r>
          </a:p>
        </p:txBody>
      </p:sp>
    </p:spTree>
    <p:extLst>
      <p:ext uri="{BB962C8B-B14F-4D97-AF65-F5344CB8AC3E}">
        <p14:creationId xmlns:p14="http://schemas.microsoft.com/office/powerpoint/2010/main" val="33598260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232E1-6320-9B1F-F9DF-6C4B3283760C}"/>
              </a:ext>
            </a:extLst>
          </p:cNvPr>
          <p:cNvSpPr>
            <a:spLocks noGrp="1"/>
          </p:cNvSpPr>
          <p:nvPr>
            <p:ph type="title"/>
          </p:nvPr>
        </p:nvSpPr>
        <p:spPr>
          <a:xfrm>
            <a:off x="836680" y="466627"/>
            <a:ext cx="6129728" cy="1495425"/>
          </a:xfrm>
        </p:spPr>
        <p:txBody>
          <a:bodyPr>
            <a:normAutofit/>
          </a:bodyPr>
          <a:lstStyle/>
          <a:p>
            <a:r>
              <a:rPr lang="en-AU" sz="4800" b="1" i="0" dirty="0">
                <a:effectLst/>
              </a:rPr>
              <a:t>1. Sequencing</a:t>
            </a:r>
            <a:endParaRPr lang="en-AU" sz="4500" b="1" dirty="0"/>
          </a:p>
        </p:txBody>
      </p:sp>
      <p:sp>
        <p:nvSpPr>
          <p:cNvPr id="3" name="Content Placeholder 2">
            <a:extLst>
              <a:ext uri="{FF2B5EF4-FFF2-40B4-BE49-F238E27FC236}">
                <a16:creationId xmlns:a16="http://schemas.microsoft.com/office/drawing/2014/main" id="{265DDFDB-182D-3378-D22D-472B0FBBAF79}"/>
              </a:ext>
            </a:extLst>
          </p:cNvPr>
          <p:cNvSpPr>
            <a:spLocks noGrp="1"/>
          </p:cNvSpPr>
          <p:nvPr>
            <p:ph idx="1"/>
          </p:nvPr>
        </p:nvSpPr>
        <p:spPr>
          <a:xfrm>
            <a:off x="836680" y="2017336"/>
            <a:ext cx="6002110" cy="4374037"/>
          </a:xfrm>
        </p:spPr>
        <p:txBody>
          <a:bodyPr>
            <a:normAutofit/>
          </a:bodyPr>
          <a:lstStyle/>
          <a:p>
            <a:pPr>
              <a:buFont typeface="+mj-lt"/>
              <a:buAutoNum type="arabicPeriod"/>
            </a:pPr>
            <a:r>
              <a:rPr lang="en-US" sz="2000" b="0" i="0" dirty="0">
                <a:effectLst/>
              </a:rPr>
              <a:t>These connectives are used to list events in the order they happened.</a:t>
            </a:r>
          </a:p>
          <a:p>
            <a:pPr>
              <a:buFont typeface="+mj-lt"/>
              <a:buAutoNum type="arabicPeriod"/>
            </a:pPr>
            <a:r>
              <a:rPr lang="en-US" sz="2000" dirty="0"/>
              <a:t>Example 1: </a:t>
            </a:r>
          </a:p>
          <a:p>
            <a:pPr lvl="1">
              <a:buFont typeface="+mj-lt"/>
              <a:buAutoNum type="arabicPeriod"/>
            </a:pPr>
            <a:r>
              <a:rPr lang="en-US" sz="2000" b="0" i="0" dirty="0">
                <a:effectLst/>
              </a:rPr>
              <a:t>Firstly, Second, Thirdly</a:t>
            </a:r>
          </a:p>
          <a:p>
            <a:pPr lvl="1">
              <a:buFont typeface="+mj-lt"/>
              <a:buAutoNum type="arabicPeriod"/>
            </a:pPr>
            <a:r>
              <a:rPr lang="en-US" sz="2000" b="0" i="0" dirty="0">
                <a:effectLst/>
              </a:rPr>
              <a:t>Used to enumerate points or steps in a process.</a:t>
            </a:r>
          </a:p>
          <a:p>
            <a:pPr lvl="1">
              <a:buFont typeface="+mj-lt"/>
              <a:buAutoNum type="arabicPeriod"/>
            </a:pPr>
            <a:r>
              <a:rPr lang="en-US" sz="2000" b="0" i="0" dirty="0">
                <a:effectLst/>
              </a:rPr>
              <a:t>Example: "Firstly, we will gather the ingredients. Secondly, we mix them together. Thirdly, we will bake the mixture.“</a:t>
            </a:r>
          </a:p>
          <a:p>
            <a:pPr>
              <a:buFont typeface="+mj-lt"/>
              <a:buAutoNum type="arabicPeriod"/>
            </a:pPr>
            <a:r>
              <a:rPr lang="en-US" sz="2000" dirty="0"/>
              <a:t>Example 2: </a:t>
            </a:r>
          </a:p>
          <a:p>
            <a:pPr lvl="1">
              <a:buFont typeface="+mj-lt"/>
              <a:buAutoNum type="arabicPeriod"/>
            </a:pPr>
            <a:r>
              <a:rPr lang="en-US" sz="2000" b="0" i="0" dirty="0">
                <a:effectLst/>
              </a:rPr>
              <a:t>Next, Then, After that</a:t>
            </a:r>
          </a:p>
          <a:p>
            <a:pPr lvl="1">
              <a:buFont typeface="+mj-lt"/>
              <a:buAutoNum type="arabicPeriod"/>
            </a:pPr>
            <a:r>
              <a:rPr lang="en-US" sz="2000" b="0" i="0" dirty="0">
                <a:effectLst/>
              </a:rPr>
              <a:t>Indicate the immediate sequence of events.</a:t>
            </a:r>
          </a:p>
          <a:p>
            <a:pPr lvl="1">
              <a:buFont typeface="+mj-lt"/>
              <a:buAutoNum type="arabicPeriod"/>
            </a:pPr>
            <a:r>
              <a:rPr lang="en-US" sz="2000" b="0" i="0" dirty="0">
                <a:effectLst/>
              </a:rPr>
              <a:t>Example: "He finished his homework, then he played video games."</a:t>
            </a:r>
            <a:endParaRPr lang="en-AU" sz="2000" dirty="0"/>
          </a:p>
        </p:txBody>
      </p:sp>
      <p:pic>
        <p:nvPicPr>
          <p:cNvPr id="4" name="Picture 3" descr="Legos in rainbow colours">
            <a:extLst>
              <a:ext uri="{FF2B5EF4-FFF2-40B4-BE49-F238E27FC236}">
                <a16:creationId xmlns:a16="http://schemas.microsoft.com/office/drawing/2014/main" id="{D3D4234E-4403-6276-840C-97106369E4BD}"/>
              </a:ext>
            </a:extLst>
          </p:cNvPr>
          <p:cNvPicPr>
            <a:picLocks noChangeAspect="1"/>
          </p:cNvPicPr>
          <p:nvPr/>
        </p:nvPicPr>
        <p:blipFill rotWithShape="1">
          <a:blip r:embed="rId2"/>
          <a:srcRect l="18707" r="40344"/>
          <a:stretch/>
        </p:blipFill>
        <p:spPr>
          <a:xfrm>
            <a:off x="7199440" y="10"/>
            <a:ext cx="4992560" cy="6857990"/>
          </a:xfrm>
          <a:prstGeom prst="rect">
            <a:avLst/>
          </a:prstGeom>
          <a:blipFill dpi="0" rotWithShape="1">
            <a:blip r:embed="rId3">
              <a:alphaModFix/>
            </a:blip>
            <a:srcRect/>
            <a:stretch>
              <a:fillRect l="24000" r="4000"/>
            </a:stretch>
          </a:blipFill>
          <a:effectLst/>
        </p:spPr>
      </p:pic>
      <p:sp>
        <p:nvSpPr>
          <p:cNvPr id="5" name="Footer Placeholder 4">
            <a:extLst>
              <a:ext uri="{FF2B5EF4-FFF2-40B4-BE49-F238E27FC236}">
                <a16:creationId xmlns:a16="http://schemas.microsoft.com/office/drawing/2014/main" id="{835053CA-C5B5-A673-D250-E1DBDACF422A}"/>
              </a:ext>
            </a:extLst>
          </p:cNvPr>
          <p:cNvSpPr>
            <a:spLocks noGrp="1"/>
          </p:cNvSpPr>
          <p:nvPr>
            <p:ph type="ftr" sz="quarter" idx="11"/>
          </p:nvPr>
        </p:nvSpPr>
        <p:spPr/>
        <p:txBody>
          <a:bodyPr/>
          <a:lstStyle/>
          <a:p>
            <a:r>
              <a:rPr lang="en-AU"/>
              <a:t>Ameenah Education</a:t>
            </a:r>
          </a:p>
        </p:txBody>
      </p:sp>
    </p:spTree>
    <p:extLst>
      <p:ext uri="{BB962C8B-B14F-4D97-AF65-F5344CB8AC3E}">
        <p14:creationId xmlns:p14="http://schemas.microsoft.com/office/powerpoint/2010/main" val="875786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232E1-6320-9B1F-F9DF-6C4B3283760C}"/>
              </a:ext>
            </a:extLst>
          </p:cNvPr>
          <p:cNvSpPr>
            <a:spLocks noGrp="1"/>
          </p:cNvSpPr>
          <p:nvPr>
            <p:ph type="title"/>
          </p:nvPr>
        </p:nvSpPr>
        <p:spPr>
          <a:xfrm>
            <a:off x="836680" y="466627"/>
            <a:ext cx="6129728" cy="1495425"/>
          </a:xfrm>
        </p:spPr>
        <p:txBody>
          <a:bodyPr>
            <a:normAutofit/>
          </a:bodyPr>
          <a:lstStyle/>
          <a:p>
            <a:r>
              <a:rPr lang="en-AU" sz="4800" b="1" i="0" dirty="0">
                <a:effectLst/>
              </a:rPr>
              <a:t>2. Indicating Time</a:t>
            </a:r>
            <a:endParaRPr lang="en-AU" sz="4500" b="1" dirty="0"/>
          </a:p>
        </p:txBody>
      </p:sp>
      <p:sp>
        <p:nvSpPr>
          <p:cNvPr id="3" name="Content Placeholder 2">
            <a:extLst>
              <a:ext uri="{FF2B5EF4-FFF2-40B4-BE49-F238E27FC236}">
                <a16:creationId xmlns:a16="http://schemas.microsoft.com/office/drawing/2014/main" id="{265DDFDB-182D-3378-D22D-472B0FBBAF79}"/>
              </a:ext>
            </a:extLst>
          </p:cNvPr>
          <p:cNvSpPr>
            <a:spLocks noGrp="1"/>
          </p:cNvSpPr>
          <p:nvPr>
            <p:ph idx="1"/>
          </p:nvPr>
        </p:nvSpPr>
        <p:spPr>
          <a:xfrm>
            <a:off x="836680" y="2017336"/>
            <a:ext cx="6002110" cy="4374037"/>
          </a:xfrm>
        </p:spPr>
        <p:txBody>
          <a:bodyPr>
            <a:normAutofit/>
          </a:bodyPr>
          <a:lstStyle/>
          <a:p>
            <a:pPr>
              <a:buFont typeface="+mj-lt"/>
              <a:buAutoNum type="arabicPeriod"/>
            </a:pPr>
            <a:r>
              <a:rPr lang="en-US" sz="2000" b="0" i="0" dirty="0">
                <a:effectLst/>
              </a:rPr>
              <a:t>These connectives specify when something happens or is expected to happen.</a:t>
            </a:r>
          </a:p>
          <a:p>
            <a:pPr>
              <a:buFont typeface="+mj-lt"/>
              <a:buAutoNum type="arabicPeriod"/>
            </a:pPr>
            <a:r>
              <a:rPr lang="en-US" sz="2000" dirty="0"/>
              <a:t>Example 1: </a:t>
            </a:r>
          </a:p>
          <a:p>
            <a:pPr lvl="1">
              <a:buFont typeface="+mj-lt"/>
              <a:buAutoNum type="arabicPeriod"/>
            </a:pPr>
            <a:r>
              <a:rPr lang="en-US" sz="2000" b="0" i="0" dirty="0">
                <a:effectLst/>
              </a:rPr>
              <a:t>Before, After</a:t>
            </a:r>
          </a:p>
          <a:p>
            <a:pPr lvl="1">
              <a:buFont typeface="+mj-lt"/>
              <a:buAutoNum type="arabicPeriod"/>
            </a:pPr>
            <a:r>
              <a:rPr lang="en-US" sz="2000" b="0" i="0" dirty="0">
                <a:effectLst/>
              </a:rPr>
              <a:t>Show the order of events relative to each other.</a:t>
            </a:r>
          </a:p>
          <a:p>
            <a:pPr lvl="1">
              <a:buFont typeface="+mj-lt"/>
              <a:buAutoNum type="arabicPeriod"/>
            </a:pPr>
            <a:r>
              <a:rPr lang="en-US" sz="2000" b="0" i="0" dirty="0">
                <a:effectLst/>
              </a:rPr>
              <a:t>Example: "She had breakfast before she left for school.“</a:t>
            </a:r>
          </a:p>
          <a:p>
            <a:pPr>
              <a:buFont typeface="+mj-lt"/>
              <a:buAutoNum type="arabicPeriod"/>
            </a:pPr>
            <a:r>
              <a:rPr lang="en-US" sz="2000" dirty="0"/>
              <a:t>Example 2: </a:t>
            </a:r>
          </a:p>
          <a:p>
            <a:pPr lvl="1">
              <a:buFont typeface="+mj-lt"/>
              <a:buAutoNum type="arabicPeriod"/>
            </a:pPr>
            <a:r>
              <a:rPr lang="en-US" sz="2000" b="0" i="0" dirty="0">
                <a:effectLst/>
              </a:rPr>
              <a:t>During, While</a:t>
            </a:r>
          </a:p>
          <a:p>
            <a:pPr lvl="1">
              <a:buFont typeface="+mj-lt"/>
              <a:buAutoNum type="arabicPeriod"/>
            </a:pPr>
            <a:r>
              <a:rPr lang="en-US" sz="2000" b="0" i="0" dirty="0">
                <a:effectLst/>
              </a:rPr>
              <a:t>Indicate something happening at the same time as another event.</a:t>
            </a:r>
          </a:p>
          <a:p>
            <a:pPr lvl="1">
              <a:buFont typeface="+mj-lt"/>
              <a:buAutoNum type="arabicPeriod"/>
            </a:pPr>
            <a:r>
              <a:rPr lang="en-US" sz="2000" b="0" i="0" dirty="0">
                <a:effectLst/>
              </a:rPr>
              <a:t>Example: "During the summer, we visited our grandparents."</a:t>
            </a:r>
            <a:endParaRPr lang="en-AU" sz="2000" dirty="0"/>
          </a:p>
        </p:txBody>
      </p:sp>
      <p:pic>
        <p:nvPicPr>
          <p:cNvPr id="4" name="Picture 3" descr="Legos in rainbow colours">
            <a:extLst>
              <a:ext uri="{FF2B5EF4-FFF2-40B4-BE49-F238E27FC236}">
                <a16:creationId xmlns:a16="http://schemas.microsoft.com/office/drawing/2014/main" id="{D3D4234E-4403-6276-840C-97106369E4BD}"/>
              </a:ext>
            </a:extLst>
          </p:cNvPr>
          <p:cNvPicPr>
            <a:picLocks noChangeAspect="1"/>
          </p:cNvPicPr>
          <p:nvPr/>
        </p:nvPicPr>
        <p:blipFill rotWithShape="1">
          <a:blip r:embed="rId2"/>
          <a:srcRect l="18707" r="40344"/>
          <a:stretch/>
        </p:blipFill>
        <p:spPr>
          <a:xfrm>
            <a:off x="7199440" y="10"/>
            <a:ext cx="4992560" cy="6857990"/>
          </a:xfrm>
          <a:prstGeom prst="rect">
            <a:avLst/>
          </a:prstGeom>
          <a:blipFill dpi="0" rotWithShape="1">
            <a:blip r:embed="rId3">
              <a:alphaModFix/>
            </a:blip>
            <a:srcRect/>
            <a:stretch>
              <a:fillRect l="24000" r="4000"/>
            </a:stretch>
          </a:blipFill>
          <a:effectLst/>
        </p:spPr>
      </p:pic>
      <p:sp>
        <p:nvSpPr>
          <p:cNvPr id="5" name="Footer Placeholder 4">
            <a:extLst>
              <a:ext uri="{FF2B5EF4-FFF2-40B4-BE49-F238E27FC236}">
                <a16:creationId xmlns:a16="http://schemas.microsoft.com/office/drawing/2014/main" id="{8CAD5E86-5A17-0EFB-EA4E-6AC639E0BBAB}"/>
              </a:ext>
            </a:extLst>
          </p:cNvPr>
          <p:cNvSpPr>
            <a:spLocks noGrp="1"/>
          </p:cNvSpPr>
          <p:nvPr>
            <p:ph type="ftr" sz="quarter" idx="11"/>
          </p:nvPr>
        </p:nvSpPr>
        <p:spPr/>
        <p:txBody>
          <a:bodyPr/>
          <a:lstStyle/>
          <a:p>
            <a:r>
              <a:rPr lang="en-AU"/>
              <a:t>Ameenah Education</a:t>
            </a:r>
          </a:p>
        </p:txBody>
      </p:sp>
    </p:spTree>
    <p:extLst>
      <p:ext uri="{BB962C8B-B14F-4D97-AF65-F5344CB8AC3E}">
        <p14:creationId xmlns:p14="http://schemas.microsoft.com/office/powerpoint/2010/main" val="1522572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232E1-6320-9B1F-F9DF-6C4B3283760C}"/>
              </a:ext>
            </a:extLst>
          </p:cNvPr>
          <p:cNvSpPr>
            <a:spLocks noGrp="1"/>
          </p:cNvSpPr>
          <p:nvPr>
            <p:ph type="title"/>
          </p:nvPr>
        </p:nvSpPr>
        <p:spPr>
          <a:xfrm>
            <a:off x="836680" y="466627"/>
            <a:ext cx="6129728" cy="1495425"/>
          </a:xfrm>
        </p:spPr>
        <p:txBody>
          <a:bodyPr>
            <a:normAutofit/>
          </a:bodyPr>
          <a:lstStyle/>
          <a:p>
            <a:r>
              <a:rPr lang="en-US" sz="4800" b="1" i="0" dirty="0">
                <a:effectLst/>
              </a:rPr>
              <a:t>3. Showing Continuity or Duration</a:t>
            </a:r>
            <a:endParaRPr lang="en-AU" sz="4500" b="1" dirty="0"/>
          </a:p>
        </p:txBody>
      </p:sp>
      <p:sp>
        <p:nvSpPr>
          <p:cNvPr id="3" name="Content Placeholder 2">
            <a:extLst>
              <a:ext uri="{FF2B5EF4-FFF2-40B4-BE49-F238E27FC236}">
                <a16:creationId xmlns:a16="http://schemas.microsoft.com/office/drawing/2014/main" id="{265DDFDB-182D-3378-D22D-472B0FBBAF79}"/>
              </a:ext>
            </a:extLst>
          </p:cNvPr>
          <p:cNvSpPr>
            <a:spLocks noGrp="1"/>
          </p:cNvSpPr>
          <p:nvPr>
            <p:ph idx="1"/>
          </p:nvPr>
        </p:nvSpPr>
        <p:spPr>
          <a:xfrm>
            <a:off x="836680" y="2017336"/>
            <a:ext cx="6002110" cy="4374037"/>
          </a:xfrm>
        </p:spPr>
        <p:txBody>
          <a:bodyPr>
            <a:normAutofit/>
          </a:bodyPr>
          <a:lstStyle/>
          <a:p>
            <a:pPr marL="457200" indent="-457200">
              <a:buAutoNum type="arabicPeriod"/>
            </a:pPr>
            <a:r>
              <a:rPr lang="en-US" sz="2000" b="0" i="0" dirty="0">
                <a:effectLst/>
              </a:rPr>
              <a:t>These are used to indicate how long something lasts or to continue the flow of time.</a:t>
            </a:r>
          </a:p>
          <a:p>
            <a:pPr marL="457200" indent="-457200">
              <a:buAutoNum type="arabicPeriod"/>
            </a:pPr>
            <a:r>
              <a:rPr lang="en-US" sz="2000" b="0" i="0" dirty="0">
                <a:effectLst/>
              </a:rPr>
              <a:t>Example 1:</a:t>
            </a:r>
          </a:p>
          <a:p>
            <a:pPr marL="800100" lvl="1" indent="-342900">
              <a:buAutoNum type="arabicPeriod"/>
            </a:pPr>
            <a:r>
              <a:rPr lang="en-US" sz="2000" b="0" i="0" dirty="0">
                <a:effectLst/>
              </a:rPr>
              <a:t>Until, By the time </a:t>
            </a:r>
          </a:p>
          <a:p>
            <a:pPr marL="800100" lvl="1" indent="-342900">
              <a:buAutoNum type="arabicPeriod"/>
            </a:pPr>
            <a:r>
              <a:rPr lang="en-US" sz="2000" b="0" i="0" dirty="0">
                <a:effectLst/>
              </a:rPr>
              <a:t>Point out the end of an event or duration.</a:t>
            </a:r>
          </a:p>
          <a:p>
            <a:pPr marL="800100" lvl="1" indent="-342900">
              <a:buAutoNum type="arabicPeriod"/>
            </a:pPr>
            <a:r>
              <a:rPr lang="en-US" sz="2000" b="0" i="0" dirty="0">
                <a:effectLst/>
              </a:rPr>
              <a:t>Example: "We waited until the rain stopped.“</a:t>
            </a:r>
          </a:p>
          <a:p>
            <a:pPr marL="342900" indent="-342900">
              <a:buAutoNum type="arabicPeriod"/>
            </a:pPr>
            <a:r>
              <a:rPr lang="en-US" sz="2000" b="0" i="0" dirty="0">
                <a:effectLst/>
              </a:rPr>
              <a:t>Example 2:</a:t>
            </a:r>
          </a:p>
          <a:p>
            <a:pPr marL="800100" lvl="1" indent="-342900">
              <a:buAutoNum type="arabicPeriod"/>
            </a:pPr>
            <a:r>
              <a:rPr lang="en-US" sz="2000" b="0" i="0" dirty="0">
                <a:effectLst/>
              </a:rPr>
              <a:t>Throughout, Over</a:t>
            </a:r>
          </a:p>
          <a:p>
            <a:pPr marL="800100" lvl="1" indent="-342900">
              <a:buAutoNum type="arabicPeriod"/>
            </a:pPr>
            <a:r>
              <a:rPr lang="en-US" sz="2000" b="0" i="0" dirty="0">
                <a:effectLst/>
              </a:rPr>
              <a:t>Suggest a duration over a period.</a:t>
            </a:r>
          </a:p>
          <a:p>
            <a:pPr marL="800100" lvl="1" indent="-342900">
              <a:buAutoNum type="arabicPeriod"/>
            </a:pPr>
            <a:r>
              <a:rPr lang="en-US" sz="2000" b="0" i="0" dirty="0">
                <a:effectLst/>
              </a:rPr>
              <a:t>Example: "He traveled throughout Asia last year."</a:t>
            </a:r>
            <a:endParaRPr lang="en-AU" sz="2000" dirty="0"/>
          </a:p>
        </p:txBody>
      </p:sp>
      <p:pic>
        <p:nvPicPr>
          <p:cNvPr id="4" name="Picture 3" descr="Legos in rainbow colours">
            <a:extLst>
              <a:ext uri="{FF2B5EF4-FFF2-40B4-BE49-F238E27FC236}">
                <a16:creationId xmlns:a16="http://schemas.microsoft.com/office/drawing/2014/main" id="{D3D4234E-4403-6276-840C-97106369E4BD}"/>
              </a:ext>
            </a:extLst>
          </p:cNvPr>
          <p:cNvPicPr>
            <a:picLocks noChangeAspect="1"/>
          </p:cNvPicPr>
          <p:nvPr/>
        </p:nvPicPr>
        <p:blipFill rotWithShape="1">
          <a:blip r:embed="rId2"/>
          <a:srcRect l="18707" r="40344"/>
          <a:stretch/>
        </p:blipFill>
        <p:spPr>
          <a:xfrm>
            <a:off x="7199440" y="10"/>
            <a:ext cx="4992560" cy="6857990"/>
          </a:xfrm>
          <a:prstGeom prst="rect">
            <a:avLst/>
          </a:prstGeom>
          <a:blipFill dpi="0" rotWithShape="1">
            <a:blip r:embed="rId3">
              <a:alphaModFix/>
            </a:blip>
            <a:srcRect/>
            <a:stretch>
              <a:fillRect l="24000" r="4000"/>
            </a:stretch>
          </a:blipFill>
          <a:effectLst/>
        </p:spPr>
      </p:pic>
      <p:sp>
        <p:nvSpPr>
          <p:cNvPr id="5" name="Footer Placeholder 4">
            <a:extLst>
              <a:ext uri="{FF2B5EF4-FFF2-40B4-BE49-F238E27FC236}">
                <a16:creationId xmlns:a16="http://schemas.microsoft.com/office/drawing/2014/main" id="{CCF05B34-D76B-D391-D4E1-2F2E24AB5199}"/>
              </a:ext>
            </a:extLst>
          </p:cNvPr>
          <p:cNvSpPr>
            <a:spLocks noGrp="1"/>
          </p:cNvSpPr>
          <p:nvPr>
            <p:ph type="ftr" sz="quarter" idx="11"/>
          </p:nvPr>
        </p:nvSpPr>
        <p:spPr/>
        <p:txBody>
          <a:bodyPr/>
          <a:lstStyle/>
          <a:p>
            <a:r>
              <a:rPr lang="en-AU"/>
              <a:t>Ameenah Education</a:t>
            </a:r>
          </a:p>
        </p:txBody>
      </p:sp>
    </p:spTree>
    <p:extLst>
      <p:ext uri="{BB962C8B-B14F-4D97-AF65-F5344CB8AC3E}">
        <p14:creationId xmlns:p14="http://schemas.microsoft.com/office/powerpoint/2010/main" val="2617324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1668</TotalTime>
  <Words>1467</Words>
  <Application>Microsoft Office PowerPoint</Application>
  <PresentationFormat>Widescreen</PresentationFormat>
  <Paragraphs>228</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Aptos</vt:lpstr>
      <vt:lpstr>Arial</vt:lpstr>
      <vt:lpstr>Calibri</vt:lpstr>
      <vt:lpstr>Calibri Light</vt:lpstr>
      <vt:lpstr>Söhne</vt:lpstr>
      <vt:lpstr>Office Theme</vt:lpstr>
      <vt:lpstr>Building Vocabulary Series </vt:lpstr>
      <vt:lpstr>PowerPoint Presentation</vt:lpstr>
      <vt:lpstr>What does vocabulary mean? </vt:lpstr>
      <vt:lpstr>Importance of Vocabulary </vt:lpstr>
      <vt:lpstr>Time Connectives</vt:lpstr>
      <vt:lpstr>Here are some common types of time connectives with examples:</vt:lpstr>
      <vt:lpstr>1. Sequencing</vt:lpstr>
      <vt:lpstr>2. Indicating Time</vt:lpstr>
      <vt:lpstr>3. Showing Continuity or Duration</vt:lpstr>
      <vt:lpstr>4. Highlighting Time Frames</vt:lpstr>
      <vt:lpstr>5. Emphasising the Start or End</vt:lpstr>
      <vt:lpstr>6. Expressing Frequency</vt:lpstr>
      <vt:lpstr>Activities:</vt:lpstr>
      <vt:lpstr>Activity 1</vt:lpstr>
      <vt:lpstr>Activity 1</vt:lpstr>
      <vt:lpstr>Activity 1</vt:lpstr>
      <vt:lpstr>Activity 1</vt:lpstr>
      <vt:lpstr>Activity Ideas</vt:lpstr>
      <vt:lpstr>50 Time Connectives</vt:lpstr>
      <vt:lpstr>50 Time Connectives</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Vocabulary </dc:title>
  <dc:creator>Mr Ali Sowaid</dc:creator>
  <cp:lastModifiedBy>Mr Ali Sowaid</cp:lastModifiedBy>
  <cp:revision>11</cp:revision>
  <dcterms:created xsi:type="dcterms:W3CDTF">2024-02-02T07:09:50Z</dcterms:created>
  <dcterms:modified xsi:type="dcterms:W3CDTF">2025-01-14T10:49:49Z</dcterms:modified>
</cp:coreProperties>
</file>