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24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CB13F-2EE0-4444-ADE2-FC31E61D3D5E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E623011-54FC-48F1-9A19-4B26B5B0C379}">
      <dgm:prSet/>
      <dgm:spPr/>
      <dgm:t>
        <a:bodyPr/>
        <a:lstStyle/>
        <a:p>
          <a:r>
            <a:rPr lang="en-AU"/>
            <a:t>Writing refers to joining words together in a meaningful way with a specific purpose. </a:t>
          </a:r>
          <a:endParaRPr lang="en-US"/>
        </a:p>
      </dgm:t>
    </dgm:pt>
    <dgm:pt modelId="{29BAB048-550F-465F-B80B-FF66FC93D8E6}" type="parTrans" cxnId="{879AD4AB-17C5-4025-A567-B14536330256}">
      <dgm:prSet/>
      <dgm:spPr/>
      <dgm:t>
        <a:bodyPr/>
        <a:lstStyle/>
        <a:p>
          <a:endParaRPr lang="en-US"/>
        </a:p>
      </dgm:t>
    </dgm:pt>
    <dgm:pt modelId="{7D5B49C6-393A-4432-967A-AD4C8B067B66}" type="sibTrans" cxnId="{879AD4AB-17C5-4025-A567-B14536330256}">
      <dgm:prSet/>
      <dgm:spPr/>
      <dgm:t>
        <a:bodyPr/>
        <a:lstStyle/>
        <a:p>
          <a:endParaRPr lang="en-US"/>
        </a:p>
      </dgm:t>
    </dgm:pt>
    <dgm:pt modelId="{F7232DF6-A078-46CD-9698-5A354114A470}">
      <dgm:prSet/>
      <dgm:spPr/>
      <dgm:t>
        <a:bodyPr/>
        <a:lstStyle/>
        <a:p>
          <a:r>
            <a:rPr lang="en-AU"/>
            <a:t>There are many ways to write. </a:t>
          </a:r>
          <a:endParaRPr lang="en-US"/>
        </a:p>
      </dgm:t>
    </dgm:pt>
    <dgm:pt modelId="{00ED0F0A-B868-4A37-9256-B6FD3E3A2F50}" type="parTrans" cxnId="{CE1B26C4-4D9C-4A09-A6FC-1A2544E3275E}">
      <dgm:prSet/>
      <dgm:spPr/>
      <dgm:t>
        <a:bodyPr/>
        <a:lstStyle/>
        <a:p>
          <a:endParaRPr lang="en-US"/>
        </a:p>
      </dgm:t>
    </dgm:pt>
    <dgm:pt modelId="{19E3DF6A-5213-4B71-A911-8CDF9A4AFD1D}" type="sibTrans" cxnId="{CE1B26C4-4D9C-4A09-A6FC-1A2544E3275E}">
      <dgm:prSet/>
      <dgm:spPr/>
      <dgm:t>
        <a:bodyPr/>
        <a:lstStyle/>
        <a:p>
          <a:endParaRPr lang="en-US"/>
        </a:p>
      </dgm:t>
    </dgm:pt>
    <dgm:pt modelId="{0B877D60-1E39-4B7E-BCA7-FD93CA4B6821}">
      <dgm:prSet/>
      <dgm:spPr/>
      <dgm:t>
        <a:bodyPr/>
        <a:lstStyle/>
        <a:p>
          <a:r>
            <a:rPr lang="en-AU"/>
            <a:t>These include: </a:t>
          </a:r>
          <a:endParaRPr lang="en-US"/>
        </a:p>
      </dgm:t>
    </dgm:pt>
    <dgm:pt modelId="{A8E3F5ED-2E51-4955-B796-C6C1AADD3DF1}" type="parTrans" cxnId="{C5D91D5A-AC69-4FFE-8CF0-DE1CD181DF1A}">
      <dgm:prSet/>
      <dgm:spPr/>
      <dgm:t>
        <a:bodyPr/>
        <a:lstStyle/>
        <a:p>
          <a:endParaRPr lang="en-US"/>
        </a:p>
      </dgm:t>
    </dgm:pt>
    <dgm:pt modelId="{0A88EE03-51B5-47E5-997C-47C2B349FFDC}" type="sibTrans" cxnId="{C5D91D5A-AC69-4FFE-8CF0-DE1CD181DF1A}">
      <dgm:prSet/>
      <dgm:spPr/>
      <dgm:t>
        <a:bodyPr/>
        <a:lstStyle/>
        <a:p>
          <a:endParaRPr lang="en-US"/>
        </a:p>
      </dgm:t>
    </dgm:pt>
    <dgm:pt modelId="{9C7D2020-35B3-4DC8-B290-962D4B1C02BA}">
      <dgm:prSet/>
      <dgm:spPr/>
      <dgm:t>
        <a:bodyPr/>
        <a:lstStyle/>
        <a:p>
          <a:r>
            <a:rPr lang="en-AU"/>
            <a:t>Imaginative – stories, poems</a:t>
          </a:r>
          <a:endParaRPr lang="en-US"/>
        </a:p>
      </dgm:t>
    </dgm:pt>
    <dgm:pt modelId="{717C446B-9A23-4594-8DE8-D97B8F4A9DB0}" type="parTrans" cxnId="{1BE9B322-732D-43E3-8E53-DAC7510E5319}">
      <dgm:prSet/>
      <dgm:spPr/>
      <dgm:t>
        <a:bodyPr/>
        <a:lstStyle/>
        <a:p>
          <a:endParaRPr lang="en-US"/>
        </a:p>
      </dgm:t>
    </dgm:pt>
    <dgm:pt modelId="{4FD48EC9-5D80-41E4-B214-F53FDC4F1DD4}" type="sibTrans" cxnId="{1BE9B322-732D-43E3-8E53-DAC7510E5319}">
      <dgm:prSet/>
      <dgm:spPr/>
      <dgm:t>
        <a:bodyPr/>
        <a:lstStyle/>
        <a:p>
          <a:endParaRPr lang="en-US"/>
        </a:p>
      </dgm:t>
    </dgm:pt>
    <dgm:pt modelId="{E4EB1E50-F583-4DE1-90BA-AEE397DF8EFB}">
      <dgm:prSet/>
      <dgm:spPr/>
      <dgm:t>
        <a:bodyPr/>
        <a:lstStyle/>
        <a:p>
          <a:r>
            <a:rPr lang="en-AU"/>
            <a:t>Informative – newspaper articles, information reports</a:t>
          </a:r>
          <a:endParaRPr lang="en-US"/>
        </a:p>
      </dgm:t>
    </dgm:pt>
    <dgm:pt modelId="{FFA0D13B-8689-4715-AFD2-37FFAAD92A6C}" type="parTrans" cxnId="{D175D6F6-5A15-47E1-8941-A840FC71585D}">
      <dgm:prSet/>
      <dgm:spPr/>
      <dgm:t>
        <a:bodyPr/>
        <a:lstStyle/>
        <a:p>
          <a:endParaRPr lang="en-US"/>
        </a:p>
      </dgm:t>
    </dgm:pt>
    <dgm:pt modelId="{B63A8EBD-341E-4AC5-8E55-7170DE360D5A}" type="sibTrans" cxnId="{D175D6F6-5A15-47E1-8941-A840FC71585D}">
      <dgm:prSet/>
      <dgm:spPr/>
      <dgm:t>
        <a:bodyPr/>
        <a:lstStyle/>
        <a:p>
          <a:endParaRPr lang="en-US"/>
        </a:p>
      </dgm:t>
    </dgm:pt>
    <dgm:pt modelId="{604FC72C-DB63-46C3-83D9-87F0A8E3815F}">
      <dgm:prSet/>
      <dgm:spPr/>
      <dgm:t>
        <a:bodyPr/>
        <a:lstStyle/>
        <a:p>
          <a:r>
            <a:rPr lang="en-AU"/>
            <a:t>Persuasive – expositions </a:t>
          </a:r>
          <a:endParaRPr lang="en-US"/>
        </a:p>
      </dgm:t>
    </dgm:pt>
    <dgm:pt modelId="{E620CF3F-678D-4588-942F-904B35F44F9B}" type="parTrans" cxnId="{7079C04A-D30B-4EDC-BDC5-7D64FEE48BE2}">
      <dgm:prSet/>
      <dgm:spPr/>
      <dgm:t>
        <a:bodyPr/>
        <a:lstStyle/>
        <a:p>
          <a:endParaRPr lang="en-US"/>
        </a:p>
      </dgm:t>
    </dgm:pt>
    <dgm:pt modelId="{1CC0D8D7-0FAF-4487-AD96-49B59B3C6C3C}" type="sibTrans" cxnId="{7079C04A-D30B-4EDC-BDC5-7D64FEE48BE2}">
      <dgm:prSet/>
      <dgm:spPr/>
      <dgm:t>
        <a:bodyPr/>
        <a:lstStyle/>
        <a:p>
          <a:endParaRPr lang="en-US"/>
        </a:p>
      </dgm:t>
    </dgm:pt>
    <dgm:pt modelId="{AA9DAB3C-CF9F-48C6-BD96-77797813334A}">
      <dgm:prSet/>
      <dgm:spPr/>
      <dgm:t>
        <a:bodyPr/>
        <a:lstStyle/>
        <a:p>
          <a:r>
            <a:rPr lang="en-AU"/>
            <a:t>Discursive – discussions </a:t>
          </a:r>
          <a:endParaRPr lang="en-US"/>
        </a:p>
      </dgm:t>
    </dgm:pt>
    <dgm:pt modelId="{80DEC7AD-41A2-4116-85B0-2AB81943C7D5}" type="parTrans" cxnId="{80E767AA-8133-49B6-9B4E-CBEC007766FD}">
      <dgm:prSet/>
      <dgm:spPr/>
      <dgm:t>
        <a:bodyPr/>
        <a:lstStyle/>
        <a:p>
          <a:endParaRPr lang="en-US"/>
        </a:p>
      </dgm:t>
    </dgm:pt>
    <dgm:pt modelId="{2948F9B4-D694-4737-864F-E9E6E6E370BD}" type="sibTrans" cxnId="{80E767AA-8133-49B6-9B4E-CBEC007766FD}">
      <dgm:prSet/>
      <dgm:spPr/>
      <dgm:t>
        <a:bodyPr/>
        <a:lstStyle/>
        <a:p>
          <a:endParaRPr lang="en-US"/>
        </a:p>
      </dgm:t>
    </dgm:pt>
    <dgm:pt modelId="{24ACCBFA-978F-4212-A33B-B50C3001D857}">
      <dgm:prSet/>
      <dgm:spPr/>
      <dgm:t>
        <a:bodyPr/>
        <a:lstStyle/>
        <a:p>
          <a:r>
            <a:rPr lang="en-AU"/>
            <a:t>Reflective – recounts</a:t>
          </a:r>
          <a:endParaRPr lang="en-US"/>
        </a:p>
      </dgm:t>
    </dgm:pt>
    <dgm:pt modelId="{E9DFDF3B-BFD9-462E-9DE7-781F32EA6F80}" type="parTrans" cxnId="{273CFA9E-3E66-4F73-87C2-DFC0CB5985B7}">
      <dgm:prSet/>
      <dgm:spPr/>
      <dgm:t>
        <a:bodyPr/>
        <a:lstStyle/>
        <a:p>
          <a:endParaRPr lang="en-US"/>
        </a:p>
      </dgm:t>
    </dgm:pt>
    <dgm:pt modelId="{CAD3BA96-8D3A-4120-B2F8-D97E39DB035B}" type="sibTrans" cxnId="{273CFA9E-3E66-4F73-87C2-DFC0CB5985B7}">
      <dgm:prSet/>
      <dgm:spPr/>
      <dgm:t>
        <a:bodyPr/>
        <a:lstStyle/>
        <a:p>
          <a:endParaRPr lang="en-US"/>
        </a:p>
      </dgm:t>
    </dgm:pt>
    <dgm:pt modelId="{A5C4A3E8-A982-426F-A668-70ACACEB4335}">
      <dgm:prSet/>
      <dgm:spPr/>
      <dgm:t>
        <a:bodyPr/>
        <a:lstStyle/>
        <a:p>
          <a:r>
            <a:rPr lang="en-AU"/>
            <a:t>Analytical – analysing texts</a:t>
          </a:r>
          <a:endParaRPr lang="en-US"/>
        </a:p>
      </dgm:t>
    </dgm:pt>
    <dgm:pt modelId="{D4CF2805-266A-4A0D-B960-458C98657194}" type="parTrans" cxnId="{351746E3-B8D8-43BA-B1BD-FA8B29D6EB1A}">
      <dgm:prSet/>
      <dgm:spPr/>
      <dgm:t>
        <a:bodyPr/>
        <a:lstStyle/>
        <a:p>
          <a:endParaRPr lang="en-US"/>
        </a:p>
      </dgm:t>
    </dgm:pt>
    <dgm:pt modelId="{33E15F4C-2DFD-4B74-B1D2-E44EE5D208E2}" type="sibTrans" cxnId="{351746E3-B8D8-43BA-B1BD-FA8B29D6EB1A}">
      <dgm:prSet/>
      <dgm:spPr/>
      <dgm:t>
        <a:bodyPr/>
        <a:lstStyle/>
        <a:p>
          <a:endParaRPr lang="en-US"/>
        </a:p>
      </dgm:t>
    </dgm:pt>
    <dgm:pt modelId="{3C0AF8A8-3E57-4EBA-8B9C-9ACE64638B2C}" type="pres">
      <dgm:prSet presAssocID="{538CB13F-2EE0-4444-ADE2-FC31E61D3D5E}" presName="Name0" presStyleCnt="0">
        <dgm:presLayoutVars>
          <dgm:dir/>
          <dgm:animLvl val="lvl"/>
          <dgm:resizeHandles val="exact"/>
        </dgm:presLayoutVars>
      </dgm:prSet>
      <dgm:spPr/>
    </dgm:pt>
    <dgm:pt modelId="{ED467401-366B-4DE6-BBDC-CCC7987DA50F}" type="pres">
      <dgm:prSet presAssocID="{0B877D60-1E39-4B7E-BCA7-FD93CA4B6821}" presName="boxAndChildren" presStyleCnt="0"/>
      <dgm:spPr/>
    </dgm:pt>
    <dgm:pt modelId="{6E6AE9C1-4437-44BA-950B-1D9A7D2B9794}" type="pres">
      <dgm:prSet presAssocID="{0B877D60-1E39-4B7E-BCA7-FD93CA4B6821}" presName="parentTextBox" presStyleLbl="node1" presStyleIdx="0" presStyleCnt="3"/>
      <dgm:spPr/>
    </dgm:pt>
    <dgm:pt modelId="{F551870F-3AC6-4B09-9E92-769D281F1AFD}" type="pres">
      <dgm:prSet presAssocID="{0B877D60-1E39-4B7E-BCA7-FD93CA4B6821}" presName="entireBox" presStyleLbl="node1" presStyleIdx="0" presStyleCnt="3"/>
      <dgm:spPr/>
    </dgm:pt>
    <dgm:pt modelId="{F4A163A6-38D0-4361-903E-E13A1446AA66}" type="pres">
      <dgm:prSet presAssocID="{0B877D60-1E39-4B7E-BCA7-FD93CA4B6821}" presName="descendantBox" presStyleCnt="0"/>
      <dgm:spPr/>
    </dgm:pt>
    <dgm:pt modelId="{7A337FEF-DABA-4BD8-B05D-ABC276ACC1D6}" type="pres">
      <dgm:prSet presAssocID="{9C7D2020-35B3-4DC8-B290-962D4B1C02BA}" presName="childTextBox" presStyleLbl="fgAccFollowNode1" presStyleIdx="0" presStyleCnt="6">
        <dgm:presLayoutVars>
          <dgm:bulletEnabled val="1"/>
        </dgm:presLayoutVars>
      </dgm:prSet>
      <dgm:spPr/>
    </dgm:pt>
    <dgm:pt modelId="{076BDDC5-8AF8-4C60-935E-8CEF24FC0D75}" type="pres">
      <dgm:prSet presAssocID="{E4EB1E50-F583-4DE1-90BA-AEE397DF8EFB}" presName="childTextBox" presStyleLbl="fgAccFollowNode1" presStyleIdx="1" presStyleCnt="6">
        <dgm:presLayoutVars>
          <dgm:bulletEnabled val="1"/>
        </dgm:presLayoutVars>
      </dgm:prSet>
      <dgm:spPr/>
    </dgm:pt>
    <dgm:pt modelId="{04F045E6-EA50-47DF-90DB-4BBE16D3E68E}" type="pres">
      <dgm:prSet presAssocID="{604FC72C-DB63-46C3-83D9-87F0A8E3815F}" presName="childTextBox" presStyleLbl="fgAccFollowNode1" presStyleIdx="2" presStyleCnt="6">
        <dgm:presLayoutVars>
          <dgm:bulletEnabled val="1"/>
        </dgm:presLayoutVars>
      </dgm:prSet>
      <dgm:spPr/>
    </dgm:pt>
    <dgm:pt modelId="{A954FA07-907B-4A00-8894-1C8CCD66AB5E}" type="pres">
      <dgm:prSet presAssocID="{AA9DAB3C-CF9F-48C6-BD96-77797813334A}" presName="childTextBox" presStyleLbl="fgAccFollowNode1" presStyleIdx="3" presStyleCnt="6">
        <dgm:presLayoutVars>
          <dgm:bulletEnabled val="1"/>
        </dgm:presLayoutVars>
      </dgm:prSet>
      <dgm:spPr/>
    </dgm:pt>
    <dgm:pt modelId="{A68B8C9D-4852-4D2F-B640-B759C3083855}" type="pres">
      <dgm:prSet presAssocID="{24ACCBFA-978F-4212-A33B-B50C3001D857}" presName="childTextBox" presStyleLbl="fgAccFollowNode1" presStyleIdx="4" presStyleCnt="6">
        <dgm:presLayoutVars>
          <dgm:bulletEnabled val="1"/>
        </dgm:presLayoutVars>
      </dgm:prSet>
      <dgm:spPr/>
    </dgm:pt>
    <dgm:pt modelId="{32FFBAB2-1C46-4495-971D-D4A346D64FEC}" type="pres">
      <dgm:prSet presAssocID="{A5C4A3E8-A982-426F-A668-70ACACEB4335}" presName="childTextBox" presStyleLbl="fgAccFollowNode1" presStyleIdx="5" presStyleCnt="6">
        <dgm:presLayoutVars>
          <dgm:bulletEnabled val="1"/>
        </dgm:presLayoutVars>
      </dgm:prSet>
      <dgm:spPr/>
    </dgm:pt>
    <dgm:pt modelId="{48AABF6E-563B-447B-9D5C-35B8679C4C96}" type="pres">
      <dgm:prSet presAssocID="{19E3DF6A-5213-4B71-A911-8CDF9A4AFD1D}" presName="sp" presStyleCnt="0"/>
      <dgm:spPr/>
    </dgm:pt>
    <dgm:pt modelId="{24E1C156-2470-4445-84CC-10795FE18698}" type="pres">
      <dgm:prSet presAssocID="{F7232DF6-A078-46CD-9698-5A354114A470}" presName="arrowAndChildren" presStyleCnt="0"/>
      <dgm:spPr/>
    </dgm:pt>
    <dgm:pt modelId="{86BE168A-56E0-4EEB-AF94-67E1E25342B8}" type="pres">
      <dgm:prSet presAssocID="{F7232DF6-A078-46CD-9698-5A354114A470}" presName="parentTextArrow" presStyleLbl="node1" presStyleIdx="1" presStyleCnt="3"/>
      <dgm:spPr/>
    </dgm:pt>
    <dgm:pt modelId="{32B79512-6ED7-4B10-AC01-BAD064D7DB73}" type="pres">
      <dgm:prSet presAssocID="{7D5B49C6-393A-4432-967A-AD4C8B067B66}" presName="sp" presStyleCnt="0"/>
      <dgm:spPr/>
    </dgm:pt>
    <dgm:pt modelId="{683116E3-A896-44C5-A12B-631A07E271B7}" type="pres">
      <dgm:prSet presAssocID="{6E623011-54FC-48F1-9A19-4B26B5B0C379}" presName="arrowAndChildren" presStyleCnt="0"/>
      <dgm:spPr/>
    </dgm:pt>
    <dgm:pt modelId="{FD44E2E0-F20E-4598-A5F2-675FD8375676}" type="pres">
      <dgm:prSet presAssocID="{6E623011-54FC-48F1-9A19-4B26B5B0C379}" presName="parentTextArrow" presStyleLbl="node1" presStyleIdx="2" presStyleCnt="3"/>
      <dgm:spPr/>
    </dgm:pt>
  </dgm:ptLst>
  <dgm:cxnLst>
    <dgm:cxn modelId="{4C9B970E-E449-4DB0-A829-1C9C376584B6}" type="presOf" srcId="{24ACCBFA-978F-4212-A33B-B50C3001D857}" destId="{A68B8C9D-4852-4D2F-B640-B759C3083855}" srcOrd="0" destOrd="0" presId="urn:microsoft.com/office/officeart/2005/8/layout/process4"/>
    <dgm:cxn modelId="{1BE9B322-732D-43E3-8E53-DAC7510E5319}" srcId="{0B877D60-1E39-4B7E-BCA7-FD93CA4B6821}" destId="{9C7D2020-35B3-4DC8-B290-962D4B1C02BA}" srcOrd="0" destOrd="0" parTransId="{717C446B-9A23-4594-8DE8-D97B8F4A9DB0}" sibTransId="{4FD48EC9-5D80-41E4-B214-F53FDC4F1DD4}"/>
    <dgm:cxn modelId="{78B6A962-07ED-45BC-91F5-7C3E4B30D385}" type="presOf" srcId="{6E623011-54FC-48F1-9A19-4B26B5B0C379}" destId="{FD44E2E0-F20E-4598-A5F2-675FD8375676}" srcOrd="0" destOrd="0" presId="urn:microsoft.com/office/officeart/2005/8/layout/process4"/>
    <dgm:cxn modelId="{7079C04A-D30B-4EDC-BDC5-7D64FEE48BE2}" srcId="{0B877D60-1E39-4B7E-BCA7-FD93CA4B6821}" destId="{604FC72C-DB63-46C3-83D9-87F0A8E3815F}" srcOrd="2" destOrd="0" parTransId="{E620CF3F-678D-4588-942F-904B35F44F9B}" sibTransId="{1CC0D8D7-0FAF-4487-AD96-49B59B3C6C3C}"/>
    <dgm:cxn modelId="{5242D350-6B5F-4418-BCC4-F61E0D5153FB}" type="presOf" srcId="{F7232DF6-A078-46CD-9698-5A354114A470}" destId="{86BE168A-56E0-4EEB-AF94-67E1E25342B8}" srcOrd="0" destOrd="0" presId="urn:microsoft.com/office/officeart/2005/8/layout/process4"/>
    <dgm:cxn modelId="{EDF3D751-707C-4D6C-96CC-B3F360857C68}" type="presOf" srcId="{E4EB1E50-F583-4DE1-90BA-AEE397DF8EFB}" destId="{076BDDC5-8AF8-4C60-935E-8CEF24FC0D75}" srcOrd="0" destOrd="0" presId="urn:microsoft.com/office/officeart/2005/8/layout/process4"/>
    <dgm:cxn modelId="{C5D91D5A-AC69-4FFE-8CF0-DE1CD181DF1A}" srcId="{538CB13F-2EE0-4444-ADE2-FC31E61D3D5E}" destId="{0B877D60-1E39-4B7E-BCA7-FD93CA4B6821}" srcOrd="2" destOrd="0" parTransId="{A8E3F5ED-2E51-4955-B796-C6C1AADD3DF1}" sibTransId="{0A88EE03-51B5-47E5-997C-47C2B349FFDC}"/>
    <dgm:cxn modelId="{0BE0277A-62C9-442D-B403-F6C44DCEDFEA}" type="presOf" srcId="{538CB13F-2EE0-4444-ADE2-FC31E61D3D5E}" destId="{3C0AF8A8-3E57-4EBA-8B9C-9ACE64638B2C}" srcOrd="0" destOrd="0" presId="urn:microsoft.com/office/officeart/2005/8/layout/process4"/>
    <dgm:cxn modelId="{E8D06E7F-CFFC-4FEF-AE91-2736D15AC48F}" type="presOf" srcId="{0B877D60-1E39-4B7E-BCA7-FD93CA4B6821}" destId="{6E6AE9C1-4437-44BA-950B-1D9A7D2B9794}" srcOrd="0" destOrd="0" presId="urn:microsoft.com/office/officeart/2005/8/layout/process4"/>
    <dgm:cxn modelId="{7A52709B-D24C-4A47-A8B8-AF1DC38C8EFC}" type="presOf" srcId="{A5C4A3E8-A982-426F-A668-70ACACEB4335}" destId="{32FFBAB2-1C46-4495-971D-D4A346D64FEC}" srcOrd="0" destOrd="0" presId="urn:microsoft.com/office/officeart/2005/8/layout/process4"/>
    <dgm:cxn modelId="{273CFA9E-3E66-4F73-87C2-DFC0CB5985B7}" srcId="{0B877D60-1E39-4B7E-BCA7-FD93CA4B6821}" destId="{24ACCBFA-978F-4212-A33B-B50C3001D857}" srcOrd="4" destOrd="0" parTransId="{E9DFDF3B-BFD9-462E-9DE7-781F32EA6F80}" sibTransId="{CAD3BA96-8D3A-4120-B2F8-D97E39DB035B}"/>
    <dgm:cxn modelId="{80E767AA-8133-49B6-9B4E-CBEC007766FD}" srcId="{0B877D60-1E39-4B7E-BCA7-FD93CA4B6821}" destId="{AA9DAB3C-CF9F-48C6-BD96-77797813334A}" srcOrd="3" destOrd="0" parTransId="{80DEC7AD-41A2-4116-85B0-2AB81943C7D5}" sibTransId="{2948F9B4-D694-4737-864F-E9E6E6E370BD}"/>
    <dgm:cxn modelId="{879AD4AB-17C5-4025-A567-B14536330256}" srcId="{538CB13F-2EE0-4444-ADE2-FC31E61D3D5E}" destId="{6E623011-54FC-48F1-9A19-4B26B5B0C379}" srcOrd="0" destOrd="0" parTransId="{29BAB048-550F-465F-B80B-FF66FC93D8E6}" sibTransId="{7D5B49C6-393A-4432-967A-AD4C8B067B66}"/>
    <dgm:cxn modelId="{7BC417C4-22A7-4FC8-9764-753BE9519786}" type="presOf" srcId="{9C7D2020-35B3-4DC8-B290-962D4B1C02BA}" destId="{7A337FEF-DABA-4BD8-B05D-ABC276ACC1D6}" srcOrd="0" destOrd="0" presId="urn:microsoft.com/office/officeart/2005/8/layout/process4"/>
    <dgm:cxn modelId="{CE1B26C4-4D9C-4A09-A6FC-1A2544E3275E}" srcId="{538CB13F-2EE0-4444-ADE2-FC31E61D3D5E}" destId="{F7232DF6-A078-46CD-9698-5A354114A470}" srcOrd="1" destOrd="0" parTransId="{00ED0F0A-B868-4A37-9256-B6FD3E3A2F50}" sibTransId="{19E3DF6A-5213-4B71-A911-8CDF9A4AFD1D}"/>
    <dgm:cxn modelId="{4B90FAD0-D0B7-42D1-98FE-8541028C0ABF}" type="presOf" srcId="{604FC72C-DB63-46C3-83D9-87F0A8E3815F}" destId="{04F045E6-EA50-47DF-90DB-4BBE16D3E68E}" srcOrd="0" destOrd="0" presId="urn:microsoft.com/office/officeart/2005/8/layout/process4"/>
    <dgm:cxn modelId="{351746E3-B8D8-43BA-B1BD-FA8B29D6EB1A}" srcId="{0B877D60-1E39-4B7E-BCA7-FD93CA4B6821}" destId="{A5C4A3E8-A982-426F-A668-70ACACEB4335}" srcOrd="5" destOrd="0" parTransId="{D4CF2805-266A-4A0D-B960-458C98657194}" sibTransId="{33E15F4C-2DFD-4B74-B1D2-E44EE5D208E2}"/>
    <dgm:cxn modelId="{308198F5-8351-4390-B8DF-659A3D4DCF70}" type="presOf" srcId="{0B877D60-1E39-4B7E-BCA7-FD93CA4B6821}" destId="{F551870F-3AC6-4B09-9E92-769D281F1AFD}" srcOrd="1" destOrd="0" presId="urn:microsoft.com/office/officeart/2005/8/layout/process4"/>
    <dgm:cxn modelId="{D175D6F6-5A15-47E1-8941-A840FC71585D}" srcId="{0B877D60-1E39-4B7E-BCA7-FD93CA4B6821}" destId="{E4EB1E50-F583-4DE1-90BA-AEE397DF8EFB}" srcOrd="1" destOrd="0" parTransId="{FFA0D13B-8689-4715-AFD2-37FFAAD92A6C}" sibTransId="{B63A8EBD-341E-4AC5-8E55-7170DE360D5A}"/>
    <dgm:cxn modelId="{E31D95FC-B4A6-4A02-A2B4-E0B437FBF19D}" type="presOf" srcId="{AA9DAB3C-CF9F-48C6-BD96-77797813334A}" destId="{A954FA07-907B-4A00-8894-1C8CCD66AB5E}" srcOrd="0" destOrd="0" presId="urn:microsoft.com/office/officeart/2005/8/layout/process4"/>
    <dgm:cxn modelId="{F1356AF6-DBF7-4D61-BD2C-81453D266629}" type="presParOf" srcId="{3C0AF8A8-3E57-4EBA-8B9C-9ACE64638B2C}" destId="{ED467401-366B-4DE6-BBDC-CCC7987DA50F}" srcOrd="0" destOrd="0" presId="urn:microsoft.com/office/officeart/2005/8/layout/process4"/>
    <dgm:cxn modelId="{589AF985-D4B6-4C03-BBA3-6D1F9BB9819C}" type="presParOf" srcId="{ED467401-366B-4DE6-BBDC-CCC7987DA50F}" destId="{6E6AE9C1-4437-44BA-950B-1D9A7D2B9794}" srcOrd="0" destOrd="0" presId="urn:microsoft.com/office/officeart/2005/8/layout/process4"/>
    <dgm:cxn modelId="{E1340BD8-B01F-4BCC-BC92-186683583650}" type="presParOf" srcId="{ED467401-366B-4DE6-BBDC-CCC7987DA50F}" destId="{F551870F-3AC6-4B09-9E92-769D281F1AFD}" srcOrd="1" destOrd="0" presId="urn:microsoft.com/office/officeart/2005/8/layout/process4"/>
    <dgm:cxn modelId="{C358106D-602F-4BC0-ACB1-CE54B27367EA}" type="presParOf" srcId="{ED467401-366B-4DE6-BBDC-CCC7987DA50F}" destId="{F4A163A6-38D0-4361-903E-E13A1446AA66}" srcOrd="2" destOrd="0" presId="urn:microsoft.com/office/officeart/2005/8/layout/process4"/>
    <dgm:cxn modelId="{FBE60B28-773A-4282-AA43-2F28D49F4F7D}" type="presParOf" srcId="{F4A163A6-38D0-4361-903E-E13A1446AA66}" destId="{7A337FEF-DABA-4BD8-B05D-ABC276ACC1D6}" srcOrd="0" destOrd="0" presId="urn:microsoft.com/office/officeart/2005/8/layout/process4"/>
    <dgm:cxn modelId="{AF716BA0-7CE3-4AE1-AFFB-11C195D515FA}" type="presParOf" srcId="{F4A163A6-38D0-4361-903E-E13A1446AA66}" destId="{076BDDC5-8AF8-4C60-935E-8CEF24FC0D75}" srcOrd="1" destOrd="0" presId="urn:microsoft.com/office/officeart/2005/8/layout/process4"/>
    <dgm:cxn modelId="{962A02B3-ECD9-480C-B03D-BE22D76D5510}" type="presParOf" srcId="{F4A163A6-38D0-4361-903E-E13A1446AA66}" destId="{04F045E6-EA50-47DF-90DB-4BBE16D3E68E}" srcOrd="2" destOrd="0" presId="urn:microsoft.com/office/officeart/2005/8/layout/process4"/>
    <dgm:cxn modelId="{7CAE0405-4EB3-4B56-831D-8F7CEF4C22F8}" type="presParOf" srcId="{F4A163A6-38D0-4361-903E-E13A1446AA66}" destId="{A954FA07-907B-4A00-8894-1C8CCD66AB5E}" srcOrd="3" destOrd="0" presId="urn:microsoft.com/office/officeart/2005/8/layout/process4"/>
    <dgm:cxn modelId="{CC24EED3-53F7-44B8-B886-FC554100C6D6}" type="presParOf" srcId="{F4A163A6-38D0-4361-903E-E13A1446AA66}" destId="{A68B8C9D-4852-4D2F-B640-B759C3083855}" srcOrd="4" destOrd="0" presId="urn:microsoft.com/office/officeart/2005/8/layout/process4"/>
    <dgm:cxn modelId="{3577085A-3382-4D3B-A177-EEA285EEF8FE}" type="presParOf" srcId="{F4A163A6-38D0-4361-903E-E13A1446AA66}" destId="{32FFBAB2-1C46-4495-971D-D4A346D64FEC}" srcOrd="5" destOrd="0" presId="urn:microsoft.com/office/officeart/2005/8/layout/process4"/>
    <dgm:cxn modelId="{F1F0A1F2-220B-4A9F-9D74-740C249AA578}" type="presParOf" srcId="{3C0AF8A8-3E57-4EBA-8B9C-9ACE64638B2C}" destId="{48AABF6E-563B-447B-9D5C-35B8679C4C96}" srcOrd="1" destOrd="0" presId="urn:microsoft.com/office/officeart/2005/8/layout/process4"/>
    <dgm:cxn modelId="{B043A9F1-56C1-4173-A104-9794E949CF29}" type="presParOf" srcId="{3C0AF8A8-3E57-4EBA-8B9C-9ACE64638B2C}" destId="{24E1C156-2470-4445-84CC-10795FE18698}" srcOrd="2" destOrd="0" presId="urn:microsoft.com/office/officeart/2005/8/layout/process4"/>
    <dgm:cxn modelId="{75389ABF-E89A-42E6-9FDD-1E4A115BFB49}" type="presParOf" srcId="{24E1C156-2470-4445-84CC-10795FE18698}" destId="{86BE168A-56E0-4EEB-AF94-67E1E25342B8}" srcOrd="0" destOrd="0" presId="urn:microsoft.com/office/officeart/2005/8/layout/process4"/>
    <dgm:cxn modelId="{E14BEA34-908F-4EFE-AEB1-D016992F4109}" type="presParOf" srcId="{3C0AF8A8-3E57-4EBA-8B9C-9ACE64638B2C}" destId="{32B79512-6ED7-4B10-AC01-BAD064D7DB73}" srcOrd="3" destOrd="0" presId="urn:microsoft.com/office/officeart/2005/8/layout/process4"/>
    <dgm:cxn modelId="{32061212-D363-457E-A2F1-644A0757AC3D}" type="presParOf" srcId="{3C0AF8A8-3E57-4EBA-8B9C-9ACE64638B2C}" destId="{683116E3-A896-44C5-A12B-631A07E271B7}" srcOrd="4" destOrd="0" presId="urn:microsoft.com/office/officeart/2005/8/layout/process4"/>
    <dgm:cxn modelId="{A321C82F-601F-4412-8F68-4C17204F9E99}" type="presParOf" srcId="{683116E3-A896-44C5-A12B-631A07E271B7}" destId="{FD44E2E0-F20E-4598-A5F2-675FD83756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4DC7C5-C8B5-42DB-9B1F-F20CEC8BF198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05D0289-D1B3-4732-8B84-5C98CAE28382}">
      <dgm:prSet/>
      <dgm:spPr/>
      <dgm:t>
        <a:bodyPr/>
        <a:lstStyle/>
        <a:p>
          <a:r>
            <a:rPr lang="en-AU"/>
            <a:t>Grammar helps us write because grammar teaches us the rules to put words together to make meaningful and purposeful sentences. </a:t>
          </a:r>
          <a:endParaRPr lang="en-US"/>
        </a:p>
      </dgm:t>
    </dgm:pt>
    <dgm:pt modelId="{4BD51040-337D-41ED-8CA8-23C6DC800018}" type="parTrans" cxnId="{6BE26BB9-A277-4D39-8FFE-2E85A4E918F4}">
      <dgm:prSet/>
      <dgm:spPr/>
      <dgm:t>
        <a:bodyPr/>
        <a:lstStyle/>
        <a:p>
          <a:endParaRPr lang="en-US"/>
        </a:p>
      </dgm:t>
    </dgm:pt>
    <dgm:pt modelId="{31B68044-964F-4D6F-B6FF-9DC16693DA46}" type="sibTrans" cxnId="{6BE26BB9-A277-4D39-8FFE-2E85A4E918F4}">
      <dgm:prSet/>
      <dgm:spPr/>
      <dgm:t>
        <a:bodyPr/>
        <a:lstStyle/>
        <a:p>
          <a:endParaRPr lang="en-US"/>
        </a:p>
      </dgm:t>
    </dgm:pt>
    <dgm:pt modelId="{7CBE2081-F5DA-45E9-8309-8DD8133E2B4B}">
      <dgm:prSet/>
      <dgm:spPr/>
      <dgm:t>
        <a:bodyPr/>
        <a:lstStyle/>
        <a:p>
          <a:r>
            <a:rPr lang="en-AU"/>
            <a:t>Four basic parts of speech: </a:t>
          </a:r>
          <a:endParaRPr lang="en-US"/>
        </a:p>
      </dgm:t>
    </dgm:pt>
    <dgm:pt modelId="{554B5E18-01B8-4305-8F5F-779BC3A62B7C}" type="parTrans" cxnId="{82EF3548-3222-4AD1-A442-7000B3EEC1FA}">
      <dgm:prSet/>
      <dgm:spPr/>
      <dgm:t>
        <a:bodyPr/>
        <a:lstStyle/>
        <a:p>
          <a:endParaRPr lang="en-US"/>
        </a:p>
      </dgm:t>
    </dgm:pt>
    <dgm:pt modelId="{8294C181-88B8-4DC8-8C3F-1AA9210A4E2A}" type="sibTrans" cxnId="{82EF3548-3222-4AD1-A442-7000B3EEC1FA}">
      <dgm:prSet/>
      <dgm:spPr/>
      <dgm:t>
        <a:bodyPr/>
        <a:lstStyle/>
        <a:p>
          <a:endParaRPr lang="en-US"/>
        </a:p>
      </dgm:t>
    </dgm:pt>
    <dgm:pt modelId="{5088C17A-2593-410D-BD1E-697CEEBDE610}">
      <dgm:prSet/>
      <dgm:spPr/>
      <dgm:t>
        <a:bodyPr/>
        <a:lstStyle/>
        <a:p>
          <a:r>
            <a:rPr lang="en-AU"/>
            <a:t>Nouns: Words that name a person, place, thing, or idea</a:t>
          </a:r>
          <a:endParaRPr lang="en-US"/>
        </a:p>
      </dgm:t>
    </dgm:pt>
    <dgm:pt modelId="{FD67A2E9-7275-4529-98A2-DB927B9A6294}" type="parTrans" cxnId="{6E53261B-2E45-4B78-B4F8-E9156D3BBDF7}">
      <dgm:prSet/>
      <dgm:spPr/>
      <dgm:t>
        <a:bodyPr/>
        <a:lstStyle/>
        <a:p>
          <a:endParaRPr lang="en-US"/>
        </a:p>
      </dgm:t>
    </dgm:pt>
    <dgm:pt modelId="{75054A72-F2E6-4EE7-B9B7-77C0888A2A53}" type="sibTrans" cxnId="{6E53261B-2E45-4B78-B4F8-E9156D3BBDF7}">
      <dgm:prSet/>
      <dgm:spPr/>
      <dgm:t>
        <a:bodyPr/>
        <a:lstStyle/>
        <a:p>
          <a:endParaRPr lang="en-US"/>
        </a:p>
      </dgm:t>
    </dgm:pt>
    <dgm:pt modelId="{9E0C5FAA-2D44-4528-B6ED-268150EF0126}">
      <dgm:prSet/>
      <dgm:spPr/>
      <dgm:t>
        <a:bodyPr/>
        <a:lstStyle/>
        <a:p>
          <a:r>
            <a:rPr lang="en-AU"/>
            <a:t>Verbs: Words that show action or a state of being</a:t>
          </a:r>
          <a:endParaRPr lang="en-US"/>
        </a:p>
      </dgm:t>
    </dgm:pt>
    <dgm:pt modelId="{F5BCB2F2-CD41-459C-A555-DABAED61FABF}" type="parTrans" cxnId="{BC950382-F1B8-4656-9341-F96EE124E5DE}">
      <dgm:prSet/>
      <dgm:spPr/>
      <dgm:t>
        <a:bodyPr/>
        <a:lstStyle/>
        <a:p>
          <a:endParaRPr lang="en-US"/>
        </a:p>
      </dgm:t>
    </dgm:pt>
    <dgm:pt modelId="{E85F0676-7E05-44EA-8747-8E34555B64A7}" type="sibTrans" cxnId="{BC950382-F1B8-4656-9341-F96EE124E5DE}">
      <dgm:prSet/>
      <dgm:spPr/>
      <dgm:t>
        <a:bodyPr/>
        <a:lstStyle/>
        <a:p>
          <a:endParaRPr lang="en-US"/>
        </a:p>
      </dgm:t>
    </dgm:pt>
    <dgm:pt modelId="{BF9D544D-6E0F-4BBF-BE65-DD6288E0BA23}">
      <dgm:prSet/>
      <dgm:spPr/>
      <dgm:t>
        <a:bodyPr/>
        <a:lstStyle/>
        <a:p>
          <a:r>
            <a:rPr lang="en-AU"/>
            <a:t>Adjectives: Words that describe nouns </a:t>
          </a:r>
          <a:endParaRPr lang="en-US"/>
        </a:p>
      </dgm:t>
    </dgm:pt>
    <dgm:pt modelId="{392FCF35-7D8E-4238-9D84-801A7A8336C9}" type="parTrans" cxnId="{EC6F7C76-06FB-49AC-A3A9-FD583250E809}">
      <dgm:prSet/>
      <dgm:spPr/>
      <dgm:t>
        <a:bodyPr/>
        <a:lstStyle/>
        <a:p>
          <a:endParaRPr lang="en-US"/>
        </a:p>
      </dgm:t>
    </dgm:pt>
    <dgm:pt modelId="{FCF18978-AB0B-4B2D-9D97-58E19A47DED0}" type="sibTrans" cxnId="{EC6F7C76-06FB-49AC-A3A9-FD583250E809}">
      <dgm:prSet/>
      <dgm:spPr/>
      <dgm:t>
        <a:bodyPr/>
        <a:lstStyle/>
        <a:p>
          <a:endParaRPr lang="en-US"/>
        </a:p>
      </dgm:t>
    </dgm:pt>
    <dgm:pt modelId="{E288A2B1-C959-44E6-8880-F822B2E502B8}">
      <dgm:prSet/>
      <dgm:spPr/>
      <dgm:t>
        <a:bodyPr/>
        <a:lstStyle/>
        <a:p>
          <a:r>
            <a:rPr lang="en-AU"/>
            <a:t>Adverbs: Words that describe verbs, adjectives or other adverbs – often ending in –ly but not all the time. </a:t>
          </a:r>
          <a:endParaRPr lang="en-US"/>
        </a:p>
      </dgm:t>
    </dgm:pt>
    <dgm:pt modelId="{E5937348-5E01-4F2C-B8EC-C5305CE69F41}" type="parTrans" cxnId="{2FFCAB02-3553-4F14-8828-F1F224265C17}">
      <dgm:prSet/>
      <dgm:spPr/>
      <dgm:t>
        <a:bodyPr/>
        <a:lstStyle/>
        <a:p>
          <a:endParaRPr lang="en-US"/>
        </a:p>
      </dgm:t>
    </dgm:pt>
    <dgm:pt modelId="{090BC990-D5F3-4774-8E53-65BDACA67E00}" type="sibTrans" cxnId="{2FFCAB02-3553-4F14-8828-F1F224265C17}">
      <dgm:prSet/>
      <dgm:spPr/>
      <dgm:t>
        <a:bodyPr/>
        <a:lstStyle/>
        <a:p>
          <a:endParaRPr lang="en-US"/>
        </a:p>
      </dgm:t>
    </dgm:pt>
    <dgm:pt modelId="{7CF51330-30A5-423D-86BC-9B34FE60ACE3}" type="pres">
      <dgm:prSet presAssocID="{6E4DC7C5-C8B5-42DB-9B1F-F20CEC8BF198}" presName="Name0" presStyleCnt="0">
        <dgm:presLayoutVars>
          <dgm:dir/>
          <dgm:animLvl val="lvl"/>
          <dgm:resizeHandles val="exact"/>
        </dgm:presLayoutVars>
      </dgm:prSet>
      <dgm:spPr/>
    </dgm:pt>
    <dgm:pt modelId="{807D4CDA-18BD-4F6A-99C9-86363691977B}" type="pres">
      <dgm:prSet presAssocID="{7CBE2081-F5DA-45E9-8309-8DD8133E2B4B}" presName="boxAndChildren" presStyleCnt="0"/>
      <dgm:spPr/>
    </dgm:pt>
    <dgm:pt modelId="{0956341D-8FFC-4167-ACCD-BA337E380761}" type="pres">
      <dgm:prSet presAssocID="{7CBE2081-F5DA-45E9-8309-8DD8133E2B4B}" presName="parentTextBox" presStyleLbl="node1" presStyleIdx="0" presStyleCnt="2"/>
      <dgm:spPr/>
    </dgm:pt>
    <dgm:pt modelId="{5744791D-457A-4276-B8DE-B43B0C54682B}" type="pres">
      <dgm:prSet presAssocID="{7CBE2081-F5DA-45E9-8309-8DD8133E2B4B}" presName="entireBox" presStyleLbl="node1" presStyleIdx="0" presStyleCnt="2"/>
      <dgm:spPr/>
    </dgm:pt>
    <dgm:pt modelId="{1984A5D7-7E89-472B-A14E-148488E9650F}" type="pres">
      <dgm:prSet presAssocID="{7CBE2081-F5DA-45E9-8309-8DD8133E2B4B}" presName="descendantBox" presStyleCnt="0"/>
      <dgm:spPr/>
    </dgm:pt>
    <dgm:pt modelId="{6B067CB9-4567-4E2A-BB6E-E23EE44F9ED1}" type="pres">
      <dgm:prSet presAssocID="{5088C17A-2593-410D-BD1E-697CEEBDE610}" presName="childTextBox" presStyleLbl="fgAccFollowNode1" presStyleIdx="0" presStyleCnt="4">
        <dgm:presLayoutVars>
          <dgm:bulletEnabled val="1"/>
        </dgm:presLayoutVars>
      </dgm:prSet>
      <dgm:spPr/>
    </dgm:pt>
    <dgm:pt modelId="{4CFED4BF-7BBB-422D-BAF3-543F4FACFE7E}" type="pres">
      <dgm:prSet presAssocID="{9E0C5FAA-2D44-4528-B6ED-268150EF0126}" presName="childTextBox" presStyleLbl="fgAccFollowNode1" presStyleIdx="1" presStyleCnt="4">
        <dgm:presLayoutVars>
          <dgm:bulletEnabled val="1"/>
        </dgm:presLayoutVars>
      </dgm:prSet>
      <dgm:spPr/>
    </dgm:pt>
    <dgm:pt modelId="{C5C9BE73-9BC8-4FE6-AEA4-729B0AC35AEE}" type="pres">
      <dgm:prSet presAssocID="{BF9D544D-6E0F-4BBF-BE65-DD6288E0BA23}" presName="childTextBox" presStyleLbl="fgAccFollowNode1" presStyleIdx="2" presStyleCnt="4">
        <dgm:presLayoutVars>
          <dgm:bulletEnabled val="1"/>
        </dgm:presLayoutVars>
      </dgm:prSet>
      <dgm:spPr/>
    </dgm:pt>
    <dgm:pt modelId="{C198D7F7-076A-4BBD-A32E-6C8CD567B93C}" type="pres">
      <dgm:prSet presAssocID="{E288A2B1-C959-44E6-8880-F822B2E502B8}" presName="childTextBox" presStyleLbl="fgAccFollowNode1" presStyleIdx="3" presStyleCnt="4">
        <dgm:presLayoutVars>
          <dgm:bulletEnabled val="1"/>
        </dgm:presLayoutVars>
      </dgm:prSet>
      <dgm:spPr/>
    </dgm:pt>
    <dgm:pt modelId="{844968EE-2A9B-4C30-A99D-C9EA601852C8}" type="pres">
      <dgm:prSet presAssocID="{31B68044-964F-4D6F-B6FF-9DC16693DA46}" presName="sp" presStyleCnt="0"/>
      <dgm:spPr/>
    </dgm:pt>
    <dgm:pt modelId="{67224AAA-7E86-492C-887E-01EA28A0D160}" type="pres">
      <dgm:prSet presAssocID="{C05D0289-D1B3-4732-8B84-5C98CAE28382}" presName="arrowAndChildren" presStyleCnt="0"/>
      <dgm:spPr/>
    </dgm:pt>
    <dgm:pt modelId="{2FC548CF-97A1-46F6-8636-D49FBB438A20}" type="pres">
      <dgm:prSet presAssocID="{C05D0289-D1B3-4732-8B84-5C98CAE28382}" presName="parentTextArrow" presStyleLbl="node1" presStyleIdx="1" presStyleCnt="2"/>
      <dgm:spPr/>
    </dgm:pt>
  </dgm:ptLst>
  <dgm:cxnLst>
    <dgm:cxn modelId="{2FFCAB02-3553-4F14-8828-F1F224265C17}" srcId="{7CBE2081-F5DA-45E9-8309-8DD8133E2B4B}" destId="{E288A2B1-C959-44E6-8880-F822B2E502B8}" srcOrd="3" destOrd="0" parTransId="{E5937348-5E01-4F2C-B8EC-C5305CE69F41}" sibTransId="{090BC990-D5F3-4774-8E53-65BDACA67E00}"/>
    <dgm:cxn modelId="{9A5B690E-5ACF-441F-9CFC-92E95A708566}" type="presOf" srcId="{9E0C5FAA-2D44-4528-B6ED-268150EF0126}" destId="{4CFED4BF-7BBB-422D-BAF3-543F4FACFE7E}" srcOrd="0" destOrd="0" presId="urn:microsoft.com/office/officeart/2005/8/layout/process4"/>
    <dgm:cxn modelId="{30E61A14-1A6A-4D35-9D98-B8B3FB5937E9}" type="presOf" srcId="{7CBE2081-F5DA-45E9-8309-8DD8133E2B4B}" destId="{0956341D-8FFC-4167-ACCD-BA337E380761}" srcOrd="0" destOrd="0" presId="urn:microsoft.com/office/officeart/2005/8/layout/process4"/>
    <dgm:cxn modelId="{6E53261B-2E45-4B78-B4F8-E9156D3BBDF7}" srcId="{7CBE2081-F5DA-45E9-8309-8DD8133E2B4B}" destId="{5088C17A-2593-410D-BD1E-697CEEBDE610}" srcOrd="0" destOrd="0" parTransId="{FD67A2E9-7275-4529-98A2-DB927B9A6294}" sibTransId="{75054A72-F2E6-4EE7-B9B7-77C0888A2A53}"/>
    <dgm:cxn modelId="{3654E628-FB53-4BE5-8F7A-96753E3F556E}" type="presOf" srcId="{7CBE2081-F5DA-45E9-8309-8DD8133E2B4B}" destId="{5744791D-457A-4276-B8DE-B43B0C54682B}" srcOrd="1" destOrd="0" presId="urn:microsoft.com/office/officeart/2005/8/layout/process4"/>
    <dgm:cxn modelId="{FF156832-9026-4264-952E-291D6D2885F2}" type="presOf" srcId="{BF9D544D-6E0F-4BBF-BE65-DD6288E0BA23}" destId="{C5C9BE73-9BC8-4FE6-AEA4-729B0AC35AEE}" srcOrd="0" destOrd="0" presId="urn:microsoft.com/office/officeart/2005/8/layout/process4"/>
    <dgm:cxn modelId="{82EF3548-3222-4AD1-A442-7000B3EEC1FA}" srcId="{6E4DC7C5-C8B5-42DB-9B1F-F20CEC8BF198}" destId="{7CBE2081-F5DA-45E9-8309-8DD8133E2B4B}" srcOrd="1" destOrd="0" parTransId="{554B5E18-01B8-4305-8F5F-779BC3A62B7C}" sibTransId="{8294C181-88B8-4DC8-8C3F-1AA9210A4E2A}"/>
    <dgm:cxn modelId="{590CF64A-D261-4926-993D-39633B4D75DF}" type="presOf" srcId="{C05D0289-D1B3-4732-8B84-5C98CAE28382}" destId="{2FC548CF-97A1-46F6-8636-D49FBB438A20}" srcOrd="0" destOrd="0" presId="urn:microsoft.com/office/officeart/2005/8/layout/process4"/>
    <dgm:cxn modelId="{EC6F7C76-06FB-49AC-A3A9-FD583250E809}" srcId="{7CBE2081-F5DA-45E9-8309-8DD8133E2B4B}" destId="{BF9D544D-6E0F-4BBF-BE65-DD6288E0BA23}" srcOrd="2" destOrd="0" parTransId="{392FCF35-7D8E-4238-9D84-801A7A8336C9}" sibTransId="{FCF18978-AB0B-4B2D-9D97-58E19A47DED0}"/>
    <dgm:cxn modelId="{BC950382-F1B8-4656-9341-F96EE124E5DE}" srcId="{7CBE2081-F5DA-45E9-8309-8DD8133E2B4B}" destId="{9E0C5FAA-2D44-4528-B6ED-268150EF0126}" srcOrd="1" destOrd="0" parTransId="{F5BCB2F2-CD41-459C-A555-DABAED61FABF}" sibTransId="{E85F0676-7E05-44EA-8747-8E34555B64A7}"/>
    <dgm:cxn modelId="{CC7152A0-FC1A-4A9E-AE23-980561BDB396}" type="presOf" srcId="{5088C17A-2593-410D-BD1E-697CEEBDE610}" destId="{6B067CB9-4567-4E2A-BB6E-E23EE44F9ED1}" srcOrd="0" destOrd="0" presId="urn:microsoft.com/office/officeart/2005/8/layout/process4"/>
    <dgm:cxn modelId="{4657C9B0-A510-40F1-91E3-C15DB15F1A8F}" type="presOf" srcId="{E288A2B1-C959-44E6-8880-F822B2E502B8}" destId="{C198D7F7-076A-4BBD-A32E-6C8CD567B93C}" srcOrd="0" destOrd="0" presId="urn:microsoft.com/office/officeart/2005/8/layout/process4"/>
    <dgm:cxn modelId="{6BE26BB9-A277-4D39-8FFE-2E85A4E918F4}" srcId="{6E4DC7C5-C8B5-42DB-9B1F-F20CEC8BF198}" destId="{C05D0289-D1B3-4732-8B84-5C98CAE28382}" srcOrd="0" destOrd="0" parTransId="{4BD51040-337D-41ED-8CA8-23C6DC800018}" sibTransId="{31B68044-964F-4D6F-B6FF-9DC16693DA46}"/>
    <dgm:cxn modelId="{0A83F8BF-9AF4-41BA-BA23-11A780F10868}" type="presOf" srcId="{6E4DC7C5-C8B5-42DB-9B1F-F20CEC8BF198}" destId="{7CF51330-30A5-423D-86BC-9B34FE60ACE3}" srcOrd="0" destOrd="0" presId="urn:microsoft.com/office/officeart/2005/8/layout/process4"/>
    <dgm:cxn modelId="{6DA5F8DC-DA25-45F3-91C3-5C69E11AAC2C}" type="presParOf" srcId="{7CF51330-30A5-423D-86BC-9B34FE60ACE3}" destId="{807D4CDA-18BD-4F6A-99C9-86363691977B}" srcOrd="0" destOrd="0" presId="urn:microsoft.com/office/officeart/2005/8/layout/process4"/>
    <dgm:cxn modelId="{93A717C8-E1D8-49EB-9C6A-8D77B6BA5B15}" type="presParOf" srcId="{807D4CDA-18BD-4F6A-99C9-86363691977B}" destId="{0956341D-8FFC-4167-ACCD-BA337E380761}" srcOrd="0" destOrd="0" presId="urn:microsoft.com/office/officeart/2005/8/layout/process4"/>
    <dgm:cxn modelId="{7B0DF672-FBE0-45E0-AA5E-FB670E211FB9}" type="presParOf" srcId="{807D4CDA-18BD-4F6A-99C9-86363691977B}" destId="{5744791D-457A-4276-B8DE-B43B0C54682B}" srcOrd="1" destOrd="0" presId="urn:microsoft.com/office/officeart/2005/8/layout/process4"/>
    <dgm:cxn modelId="{95F222B7-A9DC-4EB9-87C8-90E664AABAEF}" type="presParOf" srcId="{807D4CDA-18BD-4F6A-99C9-86363691977B}" destId="{1984A5D7-7E89-472B-A14E-148488E9650F}" srcOrd="2" destOrd="0" presId="urn:microsoft.com/office/officeart/2005/8/layout/process4"/>
    <dgm:cxn modelId="{E51F9818-CBB8-4D48-9112-F1F827580A31}" type="presParOf" srcId="{1984A5D7-7E89-472B-A14E-148488E9650F}" destId="{6B067CB9-4567-4E2A-BB6E-E23EE44F9ED1}" srcOrd="0" destOrd="0" presId="urn:microsoft.com/office/officeart/2005/8/layout/process4"/>
    <dgm:cxn modelId="{97034896-537B-4C4B-9940-E2E9A6ABA5A2}" type="presParOf" srcId="{1984A5D7-7E89-472B-A14E-148488E9650F}" destId="{4CFED4BF-7BBB-422D-BAF3-543F4FACFE7E}" srcOrd="1" destOrd="0" presId="urn:microsoft.com/office/officeart/2005/8/layout/process4"/>
    <dgm:cxn modelId="{691C82F0-7BEB-4449-8A75-663CA88C59E4}" type="presParOf" srcId="{1984A5D7-7E89-472B-A14E-148488E9650F}" destId="{C5C9BE73-9BC8-4FE6-AEA4-729B0AC35AEE}" srcOrd="2" destOrd="0" presId="urn:microsoft.com/office/officeart/2005/8/layout/process4"/>
    <dgm:cxn modelId="{29F8A3F8-9D70-4097-B299-8AC2F83729FE}" type="presParOf" srcId="{1984A5D7-7E89-472B-A14E-148488E9650F}" destId="{C198D7F7-076A-4BBD-A32E-6C8CD567B93C}" srcOrd="3" destOrd="0" presId="urn:microsoft.com/office/officeart/2005/8/layout/process4"/>
    <dgm:cxn modelId="{FC5A1BC4-E21D-4ACF-8DDC-A3B36A0AE08E}" type="presParOf" srcId="{7CF51330-30A5-423D-86BC-9B34FE60ACE3}" destId="{844968EE-2A9B-4C30-A99D-C9EA601852C8}" srcOrd="1" destOrd="0" presId="urn:microsoft.com/office/officeart/2005/8/layout/process4"/>
    <dgm:cxn modelId="{9A97AB99-D255-49C4-AE3D-904B8804E6FF}" type="presParOf" srcId="{7CF51330-30A5-423D-86BC-9B34FE60ACE3}" destId="{67224AAA-7E86-492C-887E-01EA28A0D160}" srcOrd="2" destOrd="0" presId="urn:microsoft.com/office/officeart/2005/8/layout/process4"/>
    <dgm:cxn modelId="{5AA6F2F1-03CA-4F63-B504-3340D632C7B2}" type="presParOf" srcId="{67224AAA-7E86-492C-887E-01EA28A0D160}" destId="{2FC548CF-97A1-46F6-8636-D49FBB438A2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22AF2A-AB31-404E-A4F7-ACE77031276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E2223EA-ABD5-4188-8864-96AA7F95CA4A}">
      <dgm:prSet/>
      <dgm:spPr/>
      <dgm:t>
        <a:bodyPr/>
        <a:lstStyle/>
        <a:p>
          <a:r>
            <a:rPr lang="en-AU"/>
            <a:t>Declarative sentence</a:t>
          </a:r>
          <a:endParaRPr lang="en-US"/>
        </a:p>
      </dgm:t>
    </dgm:pt>
    <dgm:pt modelId="{C1C6EF63-4A43-4EF8-8177-2DE6B757F557}" type="parTrans" cxnId="{97FBF46B-B8F4-4BA4-AB80-4AB1ADF69F46}">
      <dgm:prSet/>
      <dgm:spPr/>
      <dgm:t>
        <a:bodyPr/>
        <a:lstStyle/>
        <a:p>
          <a:endParaRPr lang="en-US"/>
        </a:p>
      </dgm:t>
    </dgm:pt>
    <dgm:pt modelId="{701596AC-429A-4318-A2A7-34713AF2F435}" type="sibTrans" cxnId="{97FBF46B-B8F4-4BA4-AB80-4AB1ADF69F46}">
      <dgm:prSet/>
      <dgm:spPr/>
      <dgm:t>
        <a:bodyPr/>
        <a:lstStyle/>
        <a:p>
          <a:endParaRPr lang="en-US"/>
        </a:p>
      </dgm:t>
    </dgm:pt>
    <dgm:pt modelId="{7AEB56FA-446B-41EC-8177-FFE37969381E}">
      <dgm:prSet/>
      <dgm:spPr/>
      <dgm:t>
        <a:bodyPr/>
        <a:lstStyle/>
        <a:p>
          <a:r>
            <a:rPr lang="en-AU"/>
            <a:t>Exclamatory sentence</a:t>
          </a:r>
          <a:endParaRPr lang="en-US"/>
        </a:p>
      </dgm:t>
    </dgm:pt>
    <dgm:pt modelId="{B2CEE5BC-2E54-49D1-8A32-6B2D61B1BE1D}" type="parTrans" cxnId="{4137B037-8851-4E43-A3BC-0EB9DA8AD004}">
      <dgm:prSet/>
      <dgm:spPr/>
      <dgm:t>
        <a:bodyPr/>
        <a:lstStyle/>
        <a:p>
          <a:endParaRPr lang="en-US"/>
        </a:p>
      </dgm:t>
    </dgm:pt>
    <dgm:pt modelId="{3539982A-3E67-4FCE-8050-063904EB390C}" type="sibTrans" cxnId="{4137B037-8851-4E43-A3BC-0EB9DA8AD004}">
      <dgm:prSet/>
      <dgm:spPr/>
      <dgm:t>
        <a:bodyPr/>
        <a:lstStyle/>
        <a:p>
          <a:endParaRPr lang="en-US"/>
        </a:p>
      </dgm:t>
    </dgm:pt>
    <dgm:pt modelId="{24BBE377-D261-4467-9B83-7ECA62DC0131}">
      <dgm:prSet/>
      <dgm:spPr/>
      <dgm:t>
        <a:bodyPr/>
        <a:lstStyle/>
        <a:p>
          <a:r>
            <a:rPr lang="en-AU"/>
            <a:t>Interrogative sentence</a:t>
          </a:r>
          <a:endParaRPr lang="en-US"/>
        </a:p>
      </dgm:t>
    </dgm:pt>
    <dgm:pt modelId="{7EB44436-3C3B-442F-8013-DB2DA859372B}" type="parTrans" cxnId="{214CF522-D3F0-4731-9D08-AD48BC15A2C8}">
      <dgm:prSet/>
      <dgm:spPr/>
      <dgm:t>
        <a:bodyPr/>
        <a:lstStyle/>
        <a:p>
          <a:endParaRPr lang="en-US"/>
        </a:p>
      </dgm:t>
    </dgm:pt>
    <dgm:pt modelId="{1631813F-1856-4F7E-924F-E49704B26BB3}" type="sibTrans" cxnId="{214CF522-D3F0-4731-9D08-AD48BC15A2C8}">
      <dgm:prSet/>
      <dgm:spPr/>
      <dgm:t>
        <a:bodyPr/>
        <a:lstStyle/>
        <a:p>
          <a:endParaRPr lang="en-US"/>
        </a:p>
      </dgm:t>
    </dgm:pt>
    <dgm:pt modelId="{F9A650C6-6357-4988-89D3-26E23E0E5563}">
      <dgm:prSet/>
      <dgm:spPr/>
      <dgm:t>
        <a:bodyPr/>
        <a:lstStyle/>
        <a:p>
          <a:r>
            <a:rPr lang="en-AU"/>
            <a:t>Imperative sentence</a:t>
          </a:r>
          <a:endParaRPr lang="en-US"/>
        </a:p>
      </dgm:t>
    </dgm:pt>
    <dgm:pt modelId="{E650A7C0-27E4-4D63-91AD-6B6B071A54A6}" type="parTrans" cxnId="{662B375D-C5A8-407E-8195-C32B62307C7F}">
      <dgm:prSet/>
      <dgm:spPr/>
      <dgm:t>
        <a:bodyPr/>
        <a:lstStyle/>
        <a:p>
          <a:endParaRPr lang="en-US"/>
        </a:p>
      </dgm:t>
    </dgm:pt>
    <dgm:pt modelId="{5223D5B6-6607-4768-82C0-AA20DA2FD666}" type="sibTrans" cxnId="{662B375D-C5A8-407E-8195-C32B62307C7F}">
      <dgm:prSet/>
      <dgm:spPr/>
      <dgm:t>
        <a:bodyPr/>
        <a:lstStyle/>
        <a:p>
          <a:endParaRPr lang="en-US"/>
        </a:p>
      </dgm:t>
    </dgm:pt>
    <dgm:pt modelId="{51F27960-6D82-4310-982F-7850182F2796}">
      <dgm:prSet/>
      <dgm:spPr/>
      <dgm:t>
        <a:bodyPr/>
        <a:lstStyle/>
        <a:p>
          <a:r>
            <a:rPr lang="en-AU"/>
            <a:t>Conditional sentence</a:t>
          </a:r>
          <a:endParaRPr lang="en-US"/>
        </a:p>
      </dgm:t>
    </dgm:pt>
    <dgm:pt modelId="{595107DA-04A5-45DC-883E-A23FB616FCE5}" type="parTrans" cxnId="{DF094C89-6682-4133-9E6E-29837AE60BA5}">
      <dgm:prSet/>
      <dgm:spPr/>
      <dgm:t>
        <a:bodyPr/>
        <a:lstStyle/>
        <a:p>
          <a:endParaRPr lang="en-US"/>
        </a:p>
      </dgm:t>
    </dgm:pt>
    <dgm:pt modelId="{9DC5FF01-A1CE-47D3-B11A-81F329932076}" type="sibTrans" cxnId="{DF094C89-6682-4133-9E6E-29837AE60BA5}">
      <dgm:prSet/>
      <dgm:spPr/>
      <dgm:t>
        <a:bodyPr/>
        <a:lstStyle/>
        <a:p>
          <a:endParaRPr lang="en-US"/>
        </a:p>
      </dgm:t>
    </dgm:pt>
    <dgm:pt modelId="{5B6F59DC-1A97-4D8C-9D18-EAE8EECB3081}">
      <dgm:prSet/>
      <dgm:spPr/>
      <dgm:t>
        <a:bodyPr/>
        <a:lstStyle/>
        <a:p>
          <a:r>
            <a:rPr lang="en-AU"/>
            <a:t>Interrogative-Declarative sentence</a:t>
          </a:r>
          <a:endParaRPr lang="en-US"/>
        </a:p>
      </dgm:t>
    </dgm:pt>
    <dgm:pt modelId="{37587882-EA6D-4F86-9A6B-960876C4EEA7}" type="parTrans" cxnId="{EFC0BB18-E3DF-43E5-8AF2-A285124F2021}">
      <dgm:prSet/>
      <dgm:spPr/>
      <dgm:t>
        <a:bodyPr/>
        <a:lstStyle/>
        <a:p>
          <a:endParaRPr lang="en-US"/>
        </a:p>
      </dgm:t>
    </dgm:pt>
    <dgm:pt modelId="{D0DDD66E-544C-407B-A68A-5AA9B16B8A47}" type="sibTrans" cxnId="{EFC0BB18-E3DF-43E5-8AF2-A285124F2021}">
      <dgm:prSet/>
      <dgm:spPr/>
      <dgm:t>
        <a:bodyPr/>
        <a:lstStyle/>
        <a:p>
          <a:endParaRPr lang="en-US"/>
        </a:p>
      </dgm:t>
    </dgm:pt>
    <dgm:pt modelId="{B11E935D-FF35-46C0-9432-214C95FEC46D}">
      <dgm:prSet/>
      <dgm:spPr/>
      <dgm:t>
        <a:bodyPr/>
        <a:lstStyle/>
        <a:p>
          <a:r>
            <a:rPr lang="en-AU"/>
            <a:t>Rhetorical sentence </a:t>
          </a:r>
          <a:endParaRPr lang="en-US"/>
        </a:p>
      </dgm:t>
    </dgm:pt>
    <dgm:pt modelId="{99A95A57-300E-4688-B24C-CEDA5A4279B4}" type="parTrans" cxnId="{1F31B4A2-7217-4C16-A6B8-4A387D2485FC}">
      <dgm:prSet/>
      <dgm:spPr/>
      <dgm:t>
        <a:bodyPr/>
        <a:lstStyle/>
        <a:p>
          <a:endParaRPr lang="en-US"/>
        </a:p>
      </dgm:t>
    </dgm:pt>
    <dgm:pt modelId="{BEF86A45-CFE9-4F4D-A88F-9187A18F88F6}" type="sibTrans" cxnId="{1F31B4A2-7217-4C16-A6B8-4A387D2485FC}">
      <dgm:prSet/>
      <dgm:spPr/>
      <dgm:t>
        <a:bodyPr/>
        <a:lstStyle/>
        <a:p>
          <a:endParaRPr lang="en-US"/>
        </a:p>
      </dgm:t>
    </dgm:pt>
    <dgm:pt modelId="{5EE2102C-3E5D-4348-895A-8320BC0E32A1}">
      <dgm:prSet/>
      <dgm:spPr/>
      <dgm:t>
        <a:bodyPr/>
        <a:lstStyle/>
        <a:p>
          <a:r>
            <a:rPr lang="en-AU"/>
            <a:t>Optative sentence</a:t>
          </a:r>
          <a:endParaRPr lang="en-US"/>
        </a:p>
      </dgm:t>
    </dgm:pt>
    <dgm:pt modelId="{EBE16229-D611-4F16-8676-15A56413A988}" type="parTrans" cxnId="{107ACDE6-E4F9-496F-9AE7-4EADCCCD16AB}">
      <dgm:prSet/>
      <dgm:spPr/>
      <dgm:t>
        <a:bodyPr/>
        <a:lstStyle/>
        <a:p>
          <a:endParaRPr lang="en-US"/>
        </a:p>
      </dgm:t>
    </dgm:pt>
    <dgm:pt modelId="{5F385852-429F-433E-B53C-C8AF597467F6}" type="sibTrans" cxnId="{107ACDE6-E4F9-496F-9AE7-4EADCCCD16AB}">
      <dgm:prSet/>
      <dgm:spPr/>
      <dgm:t>
        <a:bodyPr/>
        <a:lstStyle/>
        <a:p>
          <a:endParaRPr lang="en-US"/>
        </a:p>
      </dgm:t>
    </dgm:pt>
    <dgm:pt modelId="{333A3507-C99D-47BA-BAC5-00700BC0B639}">
      <dgm:prSet/>
      <dgm:spPr/>
      <dgm:t>
        <a:bodyPr/>
        <a:lstStyle/>
        <a:p>
          <a:r>
            <a:rPr lang="en-AU"/>
            <a:t>Declarative-exclamatory sentence</a:t>
          </a:r>
          <a:endParaRPr lang="en-US"/>
        </a:p>
      </dgm:t>
    </dgm:pt>
    <dgm:pt modelId="{DD7A7D40-47BD-419A-8C49-D67ED6F4D0A0}" type="parTrans" cxnId="{7A7FA317-41A1-4F46-B669-DEE74DD2DE2A}">
      <dgm:prSet/>
      <dgm:spPr/>
      <dgm:t>
        <a:bodyPr/>
        <a:lstStyle/>
        <a:p>
          <a:endParaRPr lang="en-US"/>
        </a:p>
      </dgm:t>
    </dgm:pt>
    <dgm:pt modelId="{36736D8E-ECAE-42FA-9308-A8E579957FFD}" type="sibTrans" cxnId="{7A7FA317-41A1-4F46-B669-DEE74DD2DE2A}">
      <dgm:prSet/>
      <dgm:spPr/>
      <dgm:t>
        <a:bodyPr/>
        <a:lstStyle/>
        <a:p>
          <a:endParaRPr lang="en-US"/>
        </a:p>
      </dgm:t>
    </dgm:pt>
    <dgm:pt modelId="{C2F0D672-5DDA-40B8-B260-C3062E8BA56D}">
      <dgm:prSet/>
      <dgm:spPr/>
      <dgm:t>
        <a:bodyPr/>
        <a:lstStyle/>
        <a:p>
          <a:r>
            <a:rPr lang="en-AU"/>
            <a:t>Negative sentence</a:t>
          </a:r>
          <a:endParaRPr lang="en-US"/>
        </a:p>
      </dgm:t>
    </dgm:pt>
    <dgm:pt modelId="{B220C83B-B40F-4BEC-8EE3-1DC2000F7EC9}" type="parTrans" cxnId="{28D7CCA1-E0BE-4698-9B4B-C4AFF31F6999}">
      <dgm:prSet/>
      <dgm:spPr/>
      <dgm:t>
        <a:bodyPr/>
        <a:lstStyle/>
        <a:p>
          <a:endParaRPr lang="en-US"/>
        </a:p>
      </dgm:t>
    </dgm:pt>
    <dgm:pt modelId="{718CCA7C-EFAA-4C42-B938-CFA234D2AA3B}" type="sibTrans" cxnId="{28D7CCA1-E0BE-4698-9B4B-C4AFF31F6999}">
      <dgm:prSet/>
      <dgm:spPr/>
      <dgm:t>
        <a:bodyPr/>
        <a:lstStyle/>
        <a:p>
          <a:endParaRPr lang="en-US"/>
        </a:p>
      </dgm:t>
    </dgm:pt>
    <dgm:pt modelId="{332496D0-8BE5-4B6D-8BF6-CAE3D22775DE}">
      <dgm:prSet/>
      <dgm:spPr/>
      <dgm:t>
        <a:bodyPr/>
        <a:lstStyle/>
        <a:p>
          <a:r>
            <a:rPr lang="en-AU"/>
            <a:t>Compound sentence</a:t>
          </a:r>
          <a:endParaRPr lang="en-US"/>
        </a:p>
      </dgm:t>
    </dgm:pt>
    <dgm:pt modelId="{3ED0DC7D-F748-434F-AEB3-DC73F7FD33DB}" type="parTrans" cxnId="{6DD88B9C-668D-4175-A6B1-5BA4C72C8106}">
      <dgm:prSet/>
      <dgm:spPr/>
      <dgm:t>
        <a:bodyPr/>
        <a:lstStyle/>
        <a:p>
          <a:endParaRPr lang="en-US"/>
        </a:p>
      </dgm:t>
    </dgm:pt>
    <dgm:pt modelId="{87B81540-7EA4-4ECB-9CA7-EE31C5809BCD}" type="sibTrans" cxnId="{6DD88B9C-668D-4175-A6B1-5BA4C72C8106}">
      <dgm:prSet/>
      <dgm:spPr/>
      <dgm:t>
        <a:bodyPr/>
        <a:lstStyle/>
        <a:p>
          <a:endParaRPr lang="en-US"/>
        </a:p>
      </dgm:t>
    </dgm:pt>
    <dgm:pt modelId="{7FF7A442-939F-4CD1-AB41-5BB1D6EA690B}">
      <dgm:prSet/>
      <dgm:spPr/>
      <dgm:t>
        <a:bodyPr/>
        <a:lstStyle/>
        <a:p>
          <a:r>
            <a:rPr lang="en-AU"/>
            <a:t>Complex sentence</a:t>
          </a:r>
          <a:endParaRPr lang="en-US"/>
        </a:p>
      </dgm:t>
    </dgm:pt>
    <dgm:pt modelId="{7F667124-01C6-41E0-B489-163DAD236731}" type="parTrans" cxnId="{44164333-EE64-4057-8900-960FF7F9F29C}">
      <dgm:prSet/>
      <dgm:spPr/>
      <dgm:t>
        <a:bodyPr/>
        <a:lstStyle/>
        <a:p>
          <a:endParaRPr lang="en-US"/>
        </a:p>
      </dgm:t>
    </dgm:pt>
    <dgm:pt modelId="{C1914D00-216C-4595-8311-6210855583D2}" type="sibTrans" cxnId="{44164333-EE64-4057-8900-960FF7F9F29C}">
      <dgm:prSet/>
      <dgm:spPr/>
      <dgm:t>
        <a:bodyPr/>
        <a:lstStyle/>
        <a:p>
          <a:endParaRPr lang="en-US"/>
        </a:p>
      </dgm:t>
    </dgm:pt>
    <dgm:pt modelId="{338C8CAD-6792-46A9-9FE1-8E70F090129C}">
      <dgm:prSet/>
      <dgm:spPr/>
      <dgm:t>
        <a:bodyPr/>
        <a:lstStyle/>
        <a:p>
          <a:r>
            <a:rPr lang="en-AU"/>
            <a:t>Simple sentence</a:t>
          </a:r>
          <a:endParaRPr lang="en-US"/>
        </a:p>
      </dgm:t>
    </dgm:pt>
    <dgm:pt modelId="{29C55936-D113-4E91-B0D0-55D2994F49C0}" type="parTrans" cxnId="{AF057638-8353-4CFF-8C27-1827B79C38A1}">
      <dgm:prSet/>
      <dgm:spPr/>
      <dgm:t>
        <a:bodyPr/>
        <a:lstStyle/>
        <a:p>
          <a:endParaRPr lang="en-US"/>
        </a:p>
      </dgm:t>
    </dgm:pt>
    <dgm:pt modelId="{A8341D3D-0EA1-458A-8DCF-052287AF31BB}" type="sibTrans" cxnId="{AF057638-8353-4CFF-8C27-1827B79C38A1}">
      <dgm:prSet/>
      <dgm:spPr/>
      <dgm:t>
        <a:bodyPr/>
        <a:lstStyle/>
        <a:p>
          <a:endParaRPr lang="en-US"/>
        </a:p>
      </dgm:t>
    </dgm:pt>
    <dgm:pt modelId="{3CA9CC7C-A2AF-45A5-8301-AAF99E88BF51}">
      <dgm:prSet/>
      <dgm:spPr/>
      <dgm:t>
        <a:bodyPr/>
        <a:lstStyle/>
        <a:p>
          <a:r>
            <a:rPr lang="en-AU"/>
            <a:t>Cleft sentence </a:t>
          </a:r>
          <a:endParaRPr lang="en-US"/>
        </a:p>
      </dgm:t>
    </dgm:pt>
    <dgm:pt modelId="{AFC391BB-DAA5-4920-9ED3-1CB943371959}" type="parTrans" cxnId="{3971518B-D7E1-4B24-BDA4-86C8B797D143}">
      <dgm:prSet/>
      <dgm:spPr/>
      <dgm:t>
        <a:bodyPr/>
        <a:lstStyle/>
        <a:p>
          <a:endParaRPr lang="en-US"/>
        </a:p>
      </dgm:t>
    </dgm:pt>
    <dgm:pt modelId="{7410D27A-7F98-4124-85BB-BA3278135F94}" type="sibTrans" cxnId="{3971518B-D7E1-4B24-BDA4-86C8B797D143}">
      <dgm:prSet/>
      <dgm:spPr/>
      <dgm:t>
        <a:bodyPr/>
        <a:lstStyle/>
        <a:p>
          <a:endParaRPr lang="en-US"/>
        </a:p>
      </dgm:t>
    </dgm:pt>
    <dgm:pt modelId="{5E482770-C9A8-4341-803D-80075796A79E}">
      <dgm:prSet/>
      <dgm:spPr/>
      <dgm:t>
        <a:bodyPr/>
        <a:lstStyle/>
        <a:p>
          <a:r>
            <a:rPr lang="en-AU"/>
            <a:t>Balanced sentence </a:t>
          </a:r>
          <a:endParaRPr lang="en-US"/>
        </a:p>
      </dgm:t>
    </dgm:pt>
    <dgm:pt modelId="{1F8F3867-20C3-42C5-ADF9-DD223EE1D304}" type="parTrans" cxnId="{BE9B6C77-1D01-40FD-80C8-828E9913E328}">
      <dgm:prSet/>
      <dgm:spPr/>
      <dgm:t>
        <a:bodyPr/>
        <a:lstStyle/>
        <a:p>
          <a:endParaRPr lang="en-US"/>
        </a:p>
      </dgm:t>
    </dgm:pt>
    <dgm:pt modelId="{25288BB1-05B5-4851-A0A0-E0657FB6C987}" type="sibTrans" cxnId="{BE9B6C77-1D01-40FD-80C8-828E9913E328}">
      <dgm:prSet/>
      <dgm:spPr/>
      <dgm:t>
        <a:bodyPr/>
        <a:lstStyle/>
        <a:p>
          <a:endParaRPr lang="en-US"/>
        </a:p>
      </dgm:t>
    </dgm:pt>
    <dgm:pt modelId="{D8FC3717-55D4-45CE-9138-9BB811246A22}">
      <dgm:prSet/>
      <dgm:spPr/>
      <dgm:t>
        <a:bodyPr/>
        <a:lstStyle/>
        <a:p>
          <a:r>
            <a:rPr lang="en-AU"/>
            <a:t>Periodic sentence</a:t>
          </a:r>
          <a:endParaRPr lang="en-US"/>
        </a:p>
      </dgm:t>
    </dgm:pt>
    <dgm:pt modelId="{8B9D7CE2-24C5-46C2-9EBB-025B2F87C6F3}" type="parTrans" cxnId="{E7D2BFCE-3754-44DE-8C73-5695A2B73AA2}">
      <dgm:prSet/>
      <dgm:spPr/>
      <dgm:t>
        <a:bodyPr/>
        <a:lstStyle/>
        <a:p>
          <a:endParaRPr lang="en-US"/>
        </a:p>
      </dgm:t>
    </dgm:pt>
    <dgm:pt modelId="{8CBE0B00-5FC7-4663-A405-89E65F4D3B43}" type="sibTrans" cxnId="{E7D2BFCE-3754-44DE-8C73-5695A2B73AA2}">
      <dgm:prSet/>
      <dgm:spPr/>
      <dgm:t>
        <a:bodyPr/>
        <a:lstStyle/>
        <a:p>
          <a:endParaRPr lang="en-US"/>
        </a:p>
      </dgm:t>
    </dgm:pt>
    <dgm:pt modelId="{C11D645F-4A18-4DFF-9FFB-7FDCC983080D}">
      <dgm:prSet/>
      <dgm:spPr/>
      <dgm:t>
        <a:bodyPr/>
        <a:lstStyle/>
        <a:p>
          <a:r>
            <a:rPr lang="en-AU"/>
            <a:t>Loose 9cumulative sentence </a:t>
          </a:r>
          <a:endParaRPr lang="en-US"/>
        </a:p>
      </dgm:t>
    </dgm:pt>
    <dgm:pt modelId="{1C0D78F1-E41C-4242-990F-2F44EECD1581}" type="parTrans" cxnId="{BA20CB83-209C-4CD6-A2D9-859C6B67C988}">
      <dgm:prSet/>
      <dgm:spPr/>
      <dgm:t>
        <a:bodyPr/>
        <a:lstStyle/>
        <a:p>
          <a:endParaRPr lang="en-US"/>
        </a:p>
      </dgm:t>
    </dgm:pt>
    <dgm:pt modelId="{F9708D19-B49E-428A-B320-5B264139A29D}" type="sibTrans" cxnId="{BA20CB83-209C-4CD6-A2D9-859C6B67C988}">
      <dgm:prSet/>
      <dgm:spPr/>
      <dgm:t>
        <a:bodyPr/>
        <a:lstStyle/>
        <a:p>
          <a:endParaRPr lang="en-US"/>
        </a:p>
      </dgm:t>
    </dgm:pt>
    <dgm:pt modelId="{E5E3D879-A4D6-433E-8CCC-8F7BC217F2BB}">
      <dgm:prSet/>
      <dgm:spPr/>
      <dgm:t>
        <a:bodyPr/>
        <a:lstStyle/>
        <a:p>
          <a:r>
            <a:rPr lang="en-AU"/>
            <a:t>Interrogative tag sentence </a:t>
          </a:r>
          <a:endParaRPr lang="en-US"/>
        </a:p>
      </dgm:t>
    </dgm:pt>
    <dgm:pt modelId="{32756E40-003E-4093-A4E6-38CF1AA6B0AC}" type="parTrans" cxnId="{8E32F69E-4A40-40AC-B926-819EA118223C}">
      <dgm:prSet/>
      <dgm:spPr/>
      <dgm:t>
        <a:bodyPr/>
        <a:lstStyle/>
        <a:p>
          <a:endParaRPr lang="en-US"/>
        </a:p>
      </dgm:t>
    </dgm:pt>
    <dgm:pt modelId="{D8E32629-A727-49F8-AC27-B5DA88ADDA73}" type="sibTrans" cxnId="{8E32F69E-4A40-40AC-B926-819EA118223C}">
      <dgm:prSet/>
      <dgm:spPr/>
      <dgm:t>
        <a:bodyPr/>
        <a:lstStyle/>
        <a:p>
          <a:endParaRPr lang="en-US"/>
        </a:p>
      </dgm:t>
    </dgm:pt>
    <dgm:pt modelId="{5674E26C-779F-43C5-967C-930ED4DCB831}">
      <dgm:prSet/>
      <dgm:spPr/>
      <dgm:t>
        <a:bodyPr/>
        <a:lstStyle/>
        <a:p>
          <a:r>
            <a:rPr lang="en-AU"/>
            <a:t>Expletive sentence </a:t>
          </a:r>
          <a:endParaRPr lang="en-US"/>
        </a:p>
      </dgm:t>
    </dgm:pt>
    <dgm:pt modelId="{376953B0-3732-489D-89A2-3646185DA515}" type="parTrans" cxnId="{5E67D052-9C61-496A-AFA6-02AA205917EC}">
      <dgm:prSet/>
      <dgm:spPr/>
      <dgm:t>
        <a:bodyPr/>
        <a:lstStyle/>
        <a:p>
          <a:endParaRPr lang="en-US"/>
        </a:p>
      </dgm:t>
    </dgm:pt>
    <dgm:pt modelId="{84B2AEE0-8E70-42D9-9B23-6B54386A3154}" type="sibTrans" cxnId="{5E67D052-9C61-496A-AFA6-02AA205917EC}">
      <dgm:prSet/>
      <dgm:spPr/>
      <dgm:t>
        <a:bodyPr/>
        <a:lstStyle/>
        <a:p>
          <a:endParaRPr lang="en-US"/>
        </a:p>
      </dgm:t>
    </dgm:pt>
    <dgm:pt modelId="{E335BBC6-D569-4E3A-8634-8A2B7F9D7F72}">
      <dgm:prSet/>
      <dgm:spPr/>
      <dgm:t>
        <a:bodyPr/>
        <a:lstStyle/>
        <a:p>
          <a:r>
            <a:rPr lang="en-AU"/>
            <a:t>Parenthetical sentence</a:t>
          </a:r>
          <a:endParaRPr lang="en-US"/>
        </a:p>
      </dgm:t>
    </dgm:pt>
    <dgm:pt modelId="{51FF0C58-EAB6-44A5-A133-25166A65FD74}" type="parTrans" cxnId="{6FF11ECB-75B0-4C62-AD43-06C6D00A0279}">
      <dgm:prSet/>
      <dgm:spPr/>
      <dgm:t>
        <a:bodyPr/>
        <a:lstStyle/>
        <a:p>
          <a:endParaRPr lang="en-US"/>
        </a:p>
      </dgm:t>
    </dgm:pt>
    <dgm:pt modelId="{48CD1778-DB6D-4260-9D58-07900C0835FC}" type="sibTrans" cxnId="{6FF11ECB-75B0-4C62-AD43-06C6D00A0279}">
      <dgm:prSet/>
      <dgm:spPr/>
      <dgm:t>
        <a:bodyPr/>
        <a:lstStyle/>
        <a:p>
          <a:endParaRPr lang="en-US"/>
        </a:p>
      </dgm:t>
    </dgm:pt>
    <dgm:pt modelId="{626C68CE-1C62-45F6-AF3B-9F03BC406942}">
      <dgm:prSet/>
      <dgm:spPr/>
      <dgm:t>
        <a:bodyPr/>
        <a:lstStyle/>
        <a:p>
          <a:r>
            <a:rPr lang="en-AU"/>
            <a:t>Inverted Sentence </a:t>
          </a:r>
          <a:endParaRPr lang="en-US"/>
        </a:p>
      </dgm:t>
    </dgm:pt>
    <dgm:pt modelId="{60F5173D-86A9-4402-80F8-BCCBF9C43F4B}" type="parTrans" cxnId="{36ED06CD-72B9-4DF4-891F-CAADBE43AFDE}">
      <dgm:prSet/>
      <dgm:spPr/>
      <dgm:t>
        <a:bodyPr/>
        <a:lstStyle/>
        <a:p>
          <a:endParaRPr lang="en-US"/>
        </a:p>
      </dgm:t>
    </dgm:pt>
    <dgm:pt modelId="{62DCE42B-B010-4A5C-B324-E6314693BB61}" type="sibTrans" cxnId="{36ED06CD-72B9-4DF4-891F-CAADBE43AFDE}">
      <dgm:prSet/>
      <dgm:spPr/>
      <dgm:t>
        <a:bodyPr/>
        <a:lstStyle/>
        <a:p>
          <a:endParaRPr lang="en-US"/>
        </a:p>
      </dgm:t>
    </dgm:pt>
    <dgm:pt modelId="{45CFAACA-0928-445D-8048-EF1FF99EC0CB}">
      <dgm:prSet/>
      <dgm:spPr/>
      <dgm:t>
        <a:bodyPr/>
        <a:lstStyle/>
        <a:p>
          <a:r>
            <a:rPr lang="en-AU"/>
            <a:t>Declarative-rhetorical sentence </a:t>
          </a:r>
          <a:endParaRPr lang="en-US"/>
        </a:p>
      </dgm:t>
    </dgm:pt>
    <dgm:pt modelId="{1EDB862F-3194-4E68-A4AD-F5EBAD9C9762}" type="parTrans" cxnId="{3AE75479-0C28-4CB7-BDF5-FDA9BA37915E}">
      <dgm:prSet/>
      <dgm:spPr/>
      <dgm:t>
        <a:bodyPr/>
        <a:lstStyle/>
        <a:p>
          <a:endParaRPr lang="en-US"/>
        </a:p>
      </dgm:t>
    </dgm:pt>
    <dgm:pt modelId="{6348E2D4-9579-41EC-89CC-0530D67A2E84}" type="sibTrans" cxnId="{3AE75479-0C28-4CB7-BDF5-FDA9BA37915E}">
      <dgm:prSet/>
      <dgm:spPr/>
      <dgm:t>
        <a:bodyPr/>
        <a:lstStyle/>
        <a:p>
          <a:endParaRPr lang="en-US"/>
        </a:p>
      </dgm:t>
    </dgm:pt>
    <dgm:pt modelId="{CBD502BD-D9C2-44F1-A1EF-1DF85E9654EA}">
      <dgm:prSet/>
      <dgm:spPr/>
      <dgm:t>
        <a:bodyPr/>
        <a:lstStyle/>
        <a:p>
          <a:r>
            <a:rPr lang="en-AU"/>
            <a:t>Elliptical sentence </a:t>
          </a:r>
          <a:endParaRPr lang="en-US"/>
        </a:p>
      </dgm:t>
    </dgm:pt>
    <dgm:pt modelId="{9A43E462-0D31-4EDE-AF38-3062B3A5823B}" type="parTrans" cxnId="{3A8455AD-1FDF-4914-9D06-17E3E6F03484}">
      <dgm:prSet/>
      <dgm:spPr/>
      <dgm:t>
        <a:bodyPr/>
        <a:lstStyle/>
        <a:p>
          <a:endParaRPr lang="en-US"/>
        </a:p>
      </dgm:t>
    </dgm:pt>
    <dgm:pt modelId="{C9DBEEAB-BC2B-4BC4-97D1-B32BA6AC133D}" type="sibTrans" cxnId="{3A8455AD-1FDF-4914-9D06-17E3E6F03484}">
      <dgm:prSet/>
      <dgm:spPr/>
      <dgm:t>
        <a:bodyPr/>
        <a:lstStyle/>
        <a:p>
          <a:endParaRPr lang="en-US"/>
        </a:p>
      </dgm:t>
    </dgm:pt>
    <dgm:pt modelId="{96F628F3-FC02-4067-86D3-AC3DC763ED53}">
      <dgm:prSet/>
      <dgm:spPr/>
      <dgm:t>
        <a:bodyPr/>
        <a:lstStyle/>
        <a:p>
          <a:r>
            <a:rPr lang="en-AU"/>
            <a:t>Nominal sentence</a:t>
          </a:r>
          <a:endParaRPr lang="en-US"/>
        </a:p>
      </dgm:t>
    </dgm:pt>
    <dgm:pt modelId="{30AA4540-3431-477B-954D-AC13DE1FB69B}" type="parTrans" cxnId="{815830F8-6BA5-41A1-9464-BFE8A23D1752}">
      <dgm:prSet/>
      <dgm:spPr/>
      <dgm:t>
        <a:bodyPr/>
        <a:lstStyle/>
        <a:p>
          <a:endParaRPr lang="en-US"/>
        </a:p>
      </dgm:t>
    </dgm:pt>
    <dgm:pt modelId="{5B40B95C-E26E-410E-8D89-BC0E49E1C2B0}" type="sibTrans" cxnId="{815830F8-6BA5-41A1-9464-BFE8A23D1752}">
      <dgm:prSet/>
      <dgm:spPr/>
      <dgm:t>
        <a:bodyPr/>
        <a:lstStyle/>
        <a:p>
          <a:endParaRPr lang="en-US"/>
        </a:p>
      </dgm:t>
    </dgm:pt>
    <dgm:pt modelId="{D154AB2A-3F17-4BD6-8B89-50CE45D19C45}">
      <dgm:prSet/>
      <dgm:spPr/>
      <dgm:t>
        <a:bodyPr/>
        <a:lstStyle/>
        <a:p>
          <a:r>
            <a:rPr lang="en-AU"/>
            <a:t>Truncated sentence </a:t>
          </a:r>
          <a:endParaRPr lang="en-US"/>
        </a:p>
      </dgm:t>
    </dgm:pt>
    <dgm:pt modelId="{2C3F40E8-FD4D-4657-B583-D1FF322FA280}" type="parTrans" cxnId="{528D2700-4778-4E97-A3BF-07C629C3739A}">
      <dgm:prSet/>
      <dgm:spPr/>
      <dgm:t>
        <a:bodyPr/>
        <a:lstStyle/>
        <a:p>
          <a:endParaRPr lang="en-US"/>
        </a:p>
      </dgm:t>
    </dgm:pt>
    <dgm:pt modelId="{04370BBF-EEAB-464E-AF7A-34C8AC6F7459}" type="sibTrans" cxnId="{528D2700-4778-4E97-A3BF-07C629C3739A}">
      <dgm:prSet/>
      <dgm:spPr/>
      <dgm:t>
        <a:bodyPr/>
        <a:lstStyle/>
        <a:p>
          <a:endParaRPr lang="en-US"/>
        </a:p>
      </dgm:t>
    </dgm:pt>
    <dgm:pt modelId="{01A75CB4-1C97-4EFC-B517-FB29749CA9C8}" type="pres">
      <dgm:prSet presAssocID="{E922AF2A-AB31-404E-A4F7-ACE770312766}" presName="diagram" presStyleCnt="0">
        <dgm:presLayoutVars>
          <dgm:dir/>
          <dgm:resizeHandles val="exact"/>
        </dgm:presLayoutVars>
      </dgm:prSet>
      <dgm:spPr/>
    </dgm:pt>
    <dgm:pt modelId="{5FBEF558-0EBC-4172-8F45-5667CFADE0B8}" type="pres">
      <dgm:prSet presAssocID="{7E2223EA-ABD5-4188-8864-96AA7F95CA4A}" presName="node" presStyleLbl="node1" presStyleIdx="0" presStyleCnt="25">
        <dgm:presLayoutVars>
          <dgm:bulletEnabled val="1"/>
        </dgm:presLayoutVars>
      </dgm:prSet>
      <dgm:spPr/>
    </dgm:pt>
    <dgm:pt modelId="{D303A314-9289-433C-9EA3-32C0D0C20EF6}" type="pres">
      <dgm:prSet presAssocID="{701596AC-429A-4318-A2A7-34713AF2F435}" presName="sibTrans" presStyleCnt="0"/>
      <dgm:spPr/>
    </dgm:pt>
    <dgm:pt modelId="{3EA007FE-5B52-455E-B0D2-C5651ECCC166}" type="pres">
      <dgm:prSet presAssocID="{7AEB56FA-446B-41EC-8177-FFE37969381E}" presName="node" presStyleLbl="node1" presStyleIdx="1" presStyleCnt="25">
        <dgm:presLayoutVars>
          <dgm:bulletEnabled val="1"/>
        </dgm:presLayoutVars>
      </dgm:prSet>
      <dgm:spPr/>
    </dgm:pt>
    <dgm:pt modelId="{587DB8B1-CA47-47C2-8AAF-CAF8E1A62502}" type="pres">
      <dgm:prSet presAssocID="{3539982A-3E67-4FCE-8050-063904EB390C}" presName="sibTrans" presStyleCnt="0"/>
      <dgm:spPr/>
    </dgm:pt>
    <dgm:pt modelId="{BE678E80-43DB-4F8F-A85C-8F69B0B8547F}" type="pres">
      <dgm:prSet presAssocID="{24BBE377-D261-4467-9B83-7ECA62DC0131}" presName="node" presStyleLbl="node1" presStyleIdx="2" presStyleCnt="25">
        <dgm:presLayoutVars>
          <dgm:bulletEnabled val="1"/>
        </dgm:presLayoutVars>
      </dgm:prSet>
      <dgm:spPr/>
    </dgm:pt>
    <dgm:pt modelId="{5987B679-052D-488A-B831-6860933B57FF}" type="pres">
      <dgm:prSet presAssocID="{1631813F-1856-4F7E-924F-E49704B26BB3}" presName="sibTrans" presStyleCnt="0"/>
      <dgm:spPr/>
    </dgm:pt>
    <dgm:pt modelId="{AC6E4BE9-DC65-44ED-B511-D047897EACBC}" type="pres">
      <dgm:prSet presAssocID="{F9A650C6-6357-4988-89D3-26E23E0E5563}" presName="node" presStyleLbl="node1" presStyleIdx="3" presStyleCnt="25">
        <dgm:presLayoutVars>
          <dgm:bulletEnabled val="1"/>
        </dgm:presLayoutVars>
      </dgm:prSet>
      <dgm:spPr/>
    </dgm:pt>
    <dgm:pt modelId="{3EACB68C-E5BA-47DA-A036-0E65DFB0B67A}" type="pres">
      <dgm:prSet presAssocID="{5223D5B6-6607-4768-82C0-AA20DA2FD666}" presName="sibTrans" presStyleCnt="0"/>
      <dgm:spPr/>
    </dgm:pt>
    <dgm:pt modelId="{F760706A-3C60-463F-83EA-CB370970F5CB}" type="pres">
      <dgm:prSet presAssocID="{51F27960-6D82-4310-982F-7850182F2796}" presName="node" presStyleLbl="node1" presStyleIdx="4" presStyleCnt="25">
        <dgm:presLayoutVars>
          <dgm:bulletEnabled val="1"/>
        </dgm:presLayoutVars>
      </dgm:prSet>
      <dgm:spPr/>
    </dgm:pt>
    <dgm:pt modelId="{4C72BCD2-EFC8-4EEC-926A-E7D17BC2C863}" type="pres">
      <dgm:prSet presAssocID="{9DC5FF01-A1CE-47D3-B11A-81F329932076}" presName="sibTrans" presStyleCnt="0"/>
      <dgm:spPr/>
    </dgm:pt>
    <dgm:pt modelId="{2F5AEFFB-AC45-4BC7-894C-611175BED65B}" type="pres">
      <dgm:prSet presAssocID="{5B6F59DC-1A97-4D8C-9D18-EAE8EECB3081}" presName="node" presStyleLbl="node1" presStyleIdx="5" presStyleCnt="25">
        <dgm:presLayoutVars>
          <dgm:bulletEnabled val="1"/>
        </dgm:presLayoutVars>
      </dgm:prSet>
      <dgm:spPr/>
    </dgm:pt>
    <dgm:pt modelId="{2D8EE1E7-A93E-4BB1-811C-A4140EA6B4C6}" type="pres">
      <dgm:prSet presAssocID="{D0DDD66E-544C-407B-A68A-5AA9B16B8A47}" presName="sibTrans" presStyleCnt="0"/>
      <dgm:spPr/>
    </dgm:pt>
    <dgm:pt modelId="{8E92322C-0EB6-4A7A-9187-6399E207DD53}" type="pres">
      <dgm:prSet presAssocID="{B11E935D-FF35-46C0-9432-214C95FEC46D}" presName="node" presStyleLbl="node1" presStyleIdx="6" presStyleCnt="25">
        <dgm:presLayoutVars>
          <dgm:bulletEnabled val="1"/>
        </dgm:presLayoutVars>
      </dgm:prSet>
      <dgm:spPr/>
    </dgm:pt>
    <dgm:pt modelId="{F02C0671-730C-4781-A266-FC25F9CABC55}" type="pres">
      <dgm:prSet presAssocID="{BEF86A45-CFE9-4F4D-A88F-9187A18F88F6}" presName="sibTrans" presStyleCnt="0"/>
      <dgm:spPr/>
    </dgm:pt>
    <dgm:pt modelId="{14FC9411-2822-4B10-8A01-1E4F94F374F6}" type="pres">
      <dgm:prSet presAssocID="{5EE2102C-3E5D-4348-895A-8320BC0E32A1}" presName="node" presStyleLbl="node1" presStyleIdx="7" presStyleCnt="25">
        <dgm:presLayoutVars>
          <dgm:bulletEnabled val="1"/>
        </dgm:presLayoutVars>
      </dgm:prSet>
      <dgm:spPr/>
    </dgm:pt>
    <dgm:pt modelId="{B2FE118B-89FF-4BE9-AEDC-8FE96EC36010}" type="pres">
      <dgm:prSet presAssocID="{5F385852-429F-433E-B53C-C8AF597467F6}" presName="sibTrans" presStyleCnt="0"/>
      <dgm:spPr/>
    </dgm:pt>
    <dgm:pt modelId="{5A42F9D6-6FAE-4121-98C3-93065FD78141}" type="pres">
      <dgm:prSet presAssocID="{333A3507-C99D-47BA-BAC5-00700BC0B639}" presName="node" presStyleLbl="node1" presStyleIdx="8" presStyleCnt="25">
        <dgm:presLayoutVars>
          <dgm:bulletEnabled val="1"/>
        </dgm:presLayoutVars>
      </dgm:prSet>
      <dgm:spPr/>
    </dgm:pt>
    <dgm:pt modelId="{B99B5857-572B-4ADA-B974-932F69202A1F}" type="pres">
      <dgm:prSet presAssocID="{36736D8E-ECAE-42FA-9308-A8E579957FFD}" presName="sibTrans" presStyleCnt="0"/>
      <dgm:spPr/>
    </dgm:pt>
    <dgm:pt modelId="{ADE98FFA-7DA9-4B10-B175-9DFDFA5B20C7}" type="pres">
      <dgm:prSet presAssocID="{C2F0D672-5DDA-40B8-B260-C3062E8BA56D}" presName="node" presStyleLbl="node1" presStyleIdx="9" presStyleCnt="25">
        <dgm:presLayoutVars>
          <dgm:bulletEnabled val="1"/>
        </dgm:presLayoutVars>
      </dgm:prSet>
      <dgm:spPr/>
    </dgm:pt>
    <dgm:pt modelId="{3FBEE5BA-9EA6-497A-8FCF-61D0A54837BD}" type="pres">
      <dgm:prSet presAssocID="{718CCA7C-EFAA-4C42-B938-CFA234D2AA3B}" presName="sibTrans" presStyleCnt="0"/>
      <dgm:spPr/>
    </dgm:pt>
    <dgm:pt modelId="{E14F1F03-BF5D-4E4B-BB78-D48D8C8A01FE}" type="pres">
      <dgm:prSet presAssocID="{332496D0-8BE5-4B6D-8BF6-CAE3D22775DE}" presName="node" presStyleLbl="node1" presStyleIdx="10" presStyleCnt="25">
        <dgm:presLayoutVars>
          <dgm:bulletEnabled val="1"/>
        </dgm:presLayoutVars>
      </dgm:prSet>
      <dgm:spPr/>
    </dgm:pt>
    <dgm:pt modelId="{9681942D-AE24-457C-A8F7-628C1AFBB3CD}" type="pres">
      <dgm:prSet presAssocID="{87B81540-7EA4-4ECB-9CA7-EE31C5809BCD}" presName="sibTrans" presStyleCnt="0"/>
      <dgm:spPr/>
    </dgm:pt>
    <dgm:pt modelId="{4E39D505-D995-4619-A3B8-45EFC0852E28}" type="pres">
      <dgm:prSet presAssocID="{7FF7A442-939F-4CD1-AB41-5BB1D6EA690B}" presName="node" presStyleLbl="node1" presStyleIdx="11" presStyleCnt="25">
        <dgm:presLayoutVars>
          <dgm:bulletEnabled val="1"/>
        </dgm:presLayoutVars>
      </dgm:prSet>
      <dgm:spPr/>
    </dgm:pt>
    <dgm:pt modelId="{E1CD1109-01B4-4956-A43F-5E2391B5B553}" type="pres">
      <dgm:prSet presAssocID="{C1914D00-216C-4595-8311-6210855583D2}" presName="sibTrans" presStyleCnt="0"/>
      <dgm:spPr/>
    </dgm:pt>
    <dgm:pt modelId="{153F64A1-C143-4C57-ADCC-53A4CDD68E7F}" type="pres">
      <dgm:prSet presAssocID="{338C8CAD-6792-46A9-9FE1-8E70F090129C}" presName="node" presStyleLbl="node1" presStyleIdx="12" presStyleCnt="25">
        <dgm:presLayoutVars>
          <dgm:bulletEnabled val="1"/>
        </dgm:presLayoutVars>
      </dgm:prSet>
      <dgm:spPr/>
    </dgm:pt>
    <dgm:pt modelId="{EDAF132E-27B0-4981-9FA2-7CA31B9E85C3}" type="pres">
      <dgm:prSet presAssocID="{A8341D3D-0EA1-458A-8DCF-052287AF31BB}" presName="sibTrans" presStyleCnt="0"/>
      <dgm:spPr/>
    </dgm:pt>
    <dgm:pt modelId="{7D8B76E3-82B3-4EB6-B52F-1EC2D2B1024C}" type="pres">
      <dgm:prSet presAssocID="{3CA9CC7C-A2AF-45A5-8301-AAF99E88BF51}" presName="node" presStyleLbl="node1" presStyleIdx="13" presStyleCnt="25">
        <dgm:presLayoutVars>
          <dgm:bulletEnabled val="1"/>
        </dgm:presLayoutVars>
      </dgm:prSet>
      <dgm:spPr/>
    </dgm:pt>
    <dgm:pt modelId="{AE1EBDED-1CB6-492A-93CD-123FDA59A4DD}" type="pres">
      <dgm:prSet presAssocID="{7410D27A-7F98-4124-85BB-BA3278135F94}" presName="sibTrans" presStyleCnt="0"/>
      <dgm:spPr/>
    </dgm:pt>
    <dgm:pt modelId="{D4352B4B-527C-48C8-A33B-FC8462D96C01}" type="pres">
      <dgm:prSet presAssocID="{5E482770-C9A8-4341-803D-80075796A79E}" presName="node" presStyleLbl="node1" presStyleIdx="14" presStyleCnt="25">
        <dgm:presLayoutVars>
          <dgm:bulletEnabled val="1"/>
        </dgm:presLayoutVars>
      </dgm:prSet>
      <dgm:spPr/>
    </dgm:pt>
    <dgm:pt modelId="{580DDE56-09C4-49B2-B2D9-E67711477CB4}" type="pres">
      <dgm:prSet presAssocID="{25288BB1-05B5-4851-A0A0-E0657FB6C987}" presName="sibTrans" presStyleCnt="0"/>
      <dgm:spPr/>
    </dgm:pt>
    <dgm:pt modelId="{F812CDDB-4149-42A6-87EA-16878FD74228}" type="pres">
      <dgm:prSet presAssocID="{D8FC3717-55D4-45CE-9138-9BB811246A22}" presName="node" presStyleLbl="node1" presStyleIdx="15" presStyleCnt="25">
        <dgm:presLayoutVars>
          <dgm:bulletEnabled val="1"/>
        </dgm:presLayoutVars>
      </dgm:prSet>
      <dgm:spPr/>
    </dgm:pt>
    <dgm:pt modelId="{FC744E86-A02A-4495-B881-2028CF8727F4}" type="pres">
      <dgm:prSet presAssocID="{8CBE0B00-5FC7-4663-A405-89E65F4D3B43}" presName="sibTrans" presStyleCnt="0"/>
      <dgm:spPr/>
    </dgm:pt>
    <dgm:pt modelId="{3476E3CF-6137-40DC-9363-B1C33894B9E6}" type="pres">
      <dgm:prSet presAssocID="{C11D645F-4A18-4DFF-9FFB-7FDCC983080D}" presName="node" presStyleLbl="node1" presStyleIdx="16" presStyleCnt="25">
        <dgm:presLayoutVars>
          <dgm:bulletEnabled val="1"/>
        </dgm:presLayoutVars>
      </dgm:prSet>
      <dgm:spPr/>
    </dgm:pt>
    <dgm:pt modelId="{3943A12B-7B23-457E-98C5-09E3BB7E3657}" type="pres">
      <dgm:prSet presAssocID="{F9708D19-B49E-428A-B320-5B264139A29D}" presName="sibTrans" presStyleCnt="0"/>
      <dgm:spPr/>
    </dgm:pt>
    <dgm:pt modelId="{0F7E573D-0E7A-4143-ACAE-60F67768C4E1}" type="pres">
      <dgm:prSet presAssocID="{E5E3D879-A4D6-433E-8CCC-8F7BC217F2BB}" presName="node" presStyleLbl="node1" presStyleIdx="17" presStyleCnt="25">
        <dgm:presLayoutVars>
          <dgm:bulletEnabled val="1"/>
        </dgm:presLayoutVars>
      </dgm:prSet>
      <dgm:spPr/>
    </dgm:pt>
    <dgm:pt modelId="{39C36A9C-7AAA-4140-9C73-9FB3BED189F1}" type="pres">
      <dgm:prSet presAssocID="{D8E32629-A727-49F8-AC27-B5DA88ADDA73}" presName="sibTrans" presStyleCnt="0"/>
      <dgm:spPr/>
    </dgm:pt>
    <dgm:pt modelId="{28E1506A-5272-4A53-A045-B284BD0E55DF}" type="pres">
      <dgm:prSet presAssocID="{5674E26C-779F-43C5-967C-930ED4DCB831}" presName="node" presStyleLbl="node1" presStyleIdx="18" presStyleCnt="25">
        <dgm:presLayoutVars>
          <dgm:bulletEnabled val="1"/>
        </dgm:presLayoutVars>
      </dgm:prSet>
      <dgm:spPr/>
    </dgm:pt>
    <dgm:pt modelId="{B1766DAB-18F0-4197-8772-4FA0782CAF84}" type="pres">
      <dgm:prSet presAssocID="{84B2AEE0-8E70-42D9-9B23-6B54386A3154}" presName="sibTrans" presStyleCnt="0"/>
      <dgm:spPr/>
    </dgm:pt>
    <dgm:pt modelId="{5D8CCFAC-BBFF-4854-BDC1-E990A27CCA85}" type="pres">
      <dgm:prSet presAssocID="{E335BBC6-D569-4E3A-8634-8A2B7F9D7F72}" presName="node" presStyleLbl="node1" presStyleIdx="19" presStyleCnt="25">
        <dgm:presLayoutVars>
          <dgm:bulletEnabled val="1"/>
        </dgm:presLayoutVars>
      </dgm:prSet>
      <dgm:spPr/>
    </dgm:pt>
    <dgm:pt modelId="{5173B40B-EAC6-46E0-B4D8-90B50612E488}" type="pres">
      <dgm:prSet presAssocID="{48CD1778-DB6D-4260-9D58-07900C0835FC}" presName="sibTrans" presStyleCnt="0"/>
      <dgm:spPr/>
    </dgm:pt>
    <dgm:pt modelId="{4B86B150-0326-42EF-8083-F01BE0FE1326}" type="pres">
      <dgm:prSet presAssocID="{626C68CE-1C62-45F6-AF3B-9F03BC406942}" presName="node" presStyleLbl="node1" presStyleIdx="20" presStyleCnt="25">
        <dgm:presLayoutVars>
          <dgm:bulletEnabled val="1"/>
        </dgm:presLayoutVars>
      </dgm:prSet>
      <dgm:spPr/>
    </dgm:pt>
    <dgm:pt modelId="{60EA2A3C-AC6F-40A4-88FC-1134B622A45A}" type="pres">
      <dgm:prSet presAssocID="{62DCE42B-B010-4A5C-B324-E6314693BB61}" presName="sibTrans" presStyleCnt="0"/>
      <dgm:spPr/>
    </dgm:pt>
    <dgm:pt modelId="{FD3F263B-AD36-45BE-8A0F-72B4E4B84FB1}" type="pres">
      <dgm:prSet presAssocID="{45CFAACA-0928-445D-8048-EF1FF99EC0CB}" presName="node" presStyleLbl="node1" presStyleIdx="21" presStyleCnt="25">
        <dgm:presLayoutVars>
          <dgm:bulletEnabled val="1"/>
        </dgm:presLayoutVars>
      </dgm:prSet>
      <dgm:spPr/>
    </dgm:pt>
    <dgm:pt modelId="{2956C687-0822-4A4B-ADF7-48463990CEE8}" type="pres">
      <dgm:prSet presAssocID="{6348E2D4-9579-41EC-89CC-0530D67A2E84}" presName="sibTrans" presStyleCnt="0"/>
      <dgm:spPr/>
    </dgm:pt>
    <dgm:pt modelId="{54C6B8A8-494B-46C7-8B43-1BCB9601028B}" type="pres">
      <dgm:prSet presAssocID="{CBD502BD-D9C2-44F1-A1EF-1DF85E9654EA}" presName="node" presStyleLbl="node1" presStyleIdx="22" presStyleCnt="25">
        <dgm:presLayoutVars>
          <dgm:bulletEnabled val="1"/>
        </dgm:presLayoutVars>
      </dgm:prSet>
      <dgm:spPr/>
    </dgm:pt>
    <dgm:pt modelId="{A172D171-65C5-4121-9334-90C415543040}" type="pres">
      <dgm:prSet presAssocID="{C9DBEEAB-BC2B-4BC4-97D1-B32BA6AC133D}" presName="sibTrans" presStyleCnt="0"/>
      <dgm:spPr/>
    </dgm:pt>
    <dgm:pt modelId="{94C6C18E-C125-414A-A462-137D4D3452C4}" type="pres">
      <dgm:prSet presAssocID="{96F628F3-FC02-4067-86D3-AC3DC763ED53}" presName="node" presStyleLbl="node1" presStyleIdx="23" presStyleCnt="25">
        <dgm:presLayoutVars>
          <dgm:bulletEnabled val="1"/>
        </dgm:presLayoutVars>
      </dgm:prSet>
      <dgm:spPr/>
    </dgm:pt>
    <dgm:pt modelId="{F29E99F1-95BB-446D-A0CA-F0929D3E13F4}" type="pres">
      <dgm:prSet presAssocID="{5B40B95C-E26E-410E-8D89-BC0E49E1C2B0}" presName="sibTrans" presStyleCnt="0"/>
      <dgm:spPr/>
    </dgm:pt>
    <dgm:pt modelId="{171AA47E-DB90-4CDD-B3FE-317080985098}" type="pres">
      <dgm:prSet presAssocID="{D154AB2A-3F17-4BD6-8B89-50CE45D19C45}" presName="node" presStyleLbl="node1" presStyleIdx="24" presStyleCnt="25">
        <dgm:presLayoutVars>
          <dgm:bulletEnabled val="1"/>
        </dgm:presLayoutVars>
      </dgm:prSet>
      <dgm:spPr/>
    </dgm:pt>
  </dgm:ptLst>
  <dgm:cxnLst>
    <dgm:cxn modelId="{528D2700-4778-4E97-A3BF-07C629C3739A}" srcId="{E922AF2A-AB31-404E-A4F7-ACE770312766}" destId="{D154AB2A-3F17-4BD6-8B89-50CE45D19C45}" srcOrd="24" destOrd="0" parTransId="{2C3F40E8-FD4D-4657-B583-D1FF322FA280}" sibTransId="{04370BBF-EEAB-464E-AF7A-34C8AC6F7459}"/>
    <dgm:cxn modelId="{7A7FA317-41A1-4F46-B669-DEE74DD2DE2A}" srcId="{E922AF2A-AB31-404E-A4F7-ACE770312766}" destId="{333A3507-C99D-47BA-BAC5-00700BC0B639}" srcOrd="8" destOrd="0" parTransId="{DD7A7D40-47BD-419A-8C49-D67ED6F4D0A0}" sibTransId="{36736D8E-ECAE-42FA-9308-A8E579957FFD}"/>
    <dgm:cxn modelId="{EFC0BB18-E3DF-43E5-8AF2-A285124F2021}" srcId="{E922AF2A-AB31-404E-A4F7-ACE770312766}" destId="{5B6F59DC-1A97-4D8C-9D18-EAE8EECB3081}" srcOrd="5" destOrd="0" parTransId="{37587882-EA6D-4F86-9A6B-960876C4EEA7}" sibTransId="{D0DDD66E-544C-407B-A68A-5AA9B16B8A47}"/>
    <dgm:cxn modelId="{9AF46819-DD5A-4E4D-A625-98F080DDF9EF}" type="presOf" srcId="{B11E935D-FF35-46C0-9432-214C95FEC46D}" destId="{8E92322C-0EB6-4A7A-9187-6399E207DD53}" srcOrd="0" destOrd="0" presId="urn:microsoft.com/office/officeart/2005/8/layout/default"/>
    <dgm:cxn modelId="{214CF522-D3F0-4731-9D08-AD48BC15A2C8}" srcId="{E922AF2A-AB31-404E-A4F7-ACE770312766}" destId="{24BBE377-D261-4467-9B83-7ECA62DC0131}" srcOrd="2" destOrd="0" parTransId="{7EB44436-3C3B-442F-8013-DB2DA859372B}" sibTransId="{1631813F-1856-4F7E-924F-E49704B26BB3}"/>
    <dgm:cxn modelId="{47961725-C712-408D-8075-11511AD310ED}" type="presOf" srcId="{333A3507-C99D-47BA-BAC5-00700BC0B639}" destId="{5A42F9D6-6FAE-4121-98C3-93065FD78141}" srcOrd="0" destOrd="0" presId="urn:microsoft.com/office/officeart/2005/8/layout/default"/>
    <dgm:cxn modelId="{44164333-EE64-4057-8900-960FF7F9F29C}" srcId="{E922AF2A-AB31-404E-A4F7-ACE770312766}" destId="{7FF7A442-939F-4CD1-AB41-5BB1D6EA690B}" srcOrd="11" destOrd="0" parTransId="{7F667124-01C6-41E0-B489-163DAD236731}" sibTransId="{C1914D00-216C-4595-8311-6210855583D2}"/>
    <dgm:cxn modelId="{83079833-4E2C-44F5-B46E-3AA052CE2AFF}" type="presOf" srcId="{5674E26C-779F-43C5-967C-930ED4DCB831}" destId="{28E1506A-5272-4A53-A045-B284BD0E55DF}" srcOrd="0" destOrd="0" presId="urn:microsoft.com/office/officeart/2005/8/layout/default"/>
    <dgm:cxn modelId="{6C605E34-16AC-4DE0-B9EA-E96055135CF6}" type="presOf" srcId="{E335BBC6-D569-4E3A-8634-8A2B7F9D7F72}" destId="{5D8CCFAC-BBFF-4854-BDC1-E990A27CCA85}" srcOrd="0" destOrd="0" presId="urn:microsoft.com/office/officeart/2005/8/layout/default"/>
    <dgm:cxn modelId="{4137B037-8851-4E43-A3BC-0EB9DA8AD004}" srcId="{E922AF2A-AB31-404E-A4F7-ACE770312766}" destId="{7AEB56FA-446B-41EC-8177-FFE37969381E}" srcOrd="1" destOrd="0" parTransId="{B2CEE5BC-2E54-49D1-8A32-6B2D61B1BE1D}" sibTransId="{3539982A-3E67-4FCE-8050-063904EB390C}"/>
    <dgm:cxn modelId="{AF057638-8353-4CFF-8C27-1827B79C38A1}" srcId="{E922AF2A-AB31-404E-A4F7-ACE770312766}" destId="{338C8CAD-6792-46A9-9FE1-8E70F090129C}" srcOrd="12" destOrd="0" parTransId="{29C55936-D113-4E91-B0D0-55D2994F49C0}" sibTransId="{A8341D3D-0EA1-458A-8DCF-052287AF31BB}"/>
    <dgm:cxn modelId="{EB84993B-8DA1-494B-BB68-6E8B75679B14}" type="presOf" srcId="{D154AB2A-3F17-4BD6-8B89-50CE45D19C45}" destId="{171AA47E-DB90-4CDD-B3FE-317080985098}" srcOrd="0" destOrd="0" presId="urn:microsoft.com/office/officeart/2005/8/layout/default"/>
    <dgm:cxn modelId="{662B375D-C5A8-407E-8195-C32B62307C7F}" srcId="{E922AF2A-AB31-404E-A4F7-ACE770312766}" destId="{F9A650C6-6357-4988-89D3-26E23E0E5563}" srcOrd="3" destOrd="0" parTransId="{E650A7C0-27E4-4D63-91AD-6B6B071A54A6}" sibTransId="{5223D5B6-6607-4768-82C0-AA20DA2FD666}"/>
    <dgm:cxn modelId="{80581860-240A-4F4C-991A-E9B9933C5D38}" type="presOf" srcId="{CBD502BD-D9C2-44F1-A1EF-1DF85E9654EA}" destId="{54C6B8A8-494B-46C7-8B43-1BCB9601028B}" srcOrd="0" destOrd="0" presId="urn:microsoft.com/office/officeart/2005/8/layout/default"/>
    <dgm:cxn modelId="{F70CC948-2F20-42F2-A8E0-FE20ABF9326B}" type="presOf" srcId="{332496D0-8BE5-4B6D-8BF6-CAE3D22775DE}" destId="{E14F1F03-BF5D-4E4B-BB78-D48D8C8A01FE}" srcOrd="0" destOrd="0" presId="urn:microsoft.com/office/officeart/2005/8/layout/default"/>
    <dgm:cxn modelId="{97FBF46B-B8F4-4BA4-AB80-4AB1ADF69F46}" srcId="{E922AF2A-AB31-404E-A4F7-ACE770312766}" destId="{7E2223EA-ABD5-4188-8864-96AA7F95CA4A}" srcOrd="0" destOrd="0" parTransId="{C1C6EF63-4A43-4EF8-8177-2DE6B757F557}" sibTransId="{701596AC-429A-4318-A2A7-34713AF2F435}"/>
    <dgm:cxn modelId="{FE41A551-B68E-4E20-802B-789AB796AB83}" type="presOf" srcId="{96F628F3-FC02-4067-86D3-AC3DC763ED53}" destId="{94C6C18E-C125-414A-A462-137D4D3452C4}" srcOrd="0" destOrd="0" presId="urn:microsoft.com/office/officeart/2005/8/layout/default"/>
    <dgm:cxn modelId="{5E67D052-9C61-496A-AFA6-02AA205917EC}" srcId="{E922AF2A-AB31-404E-A4F7-ACE770312766}" destId="{5674E26C-779F-43C5-967C-930ED4DCB831}" srcOrd="18" destOrd="0" parTransId="{376953B0-3732-489D-89A2-3646185DA515}" sibTransId="{84B2AEE0-8E70-42D9-9B23-6B54386A3154}"/>
    <dgm:cxn modelId="{7F6D4F54-78C2-4576-8182-56E51133421B}" type="presOf" srcId="{5B6F59DC-1A97-4D8C-9D18-EAE8EECB3081}" destId="{2F5AEFFB-AC45-4BC7-894C-611175BED65B}" srcOrd="0" destOrd="0" presId="urn:microsoft.com/office/officeart/2005/8/layout/default"/>
    <dgm:cxn modelId="{D821A154-F8EB-4534-93F3-832EE17820F4}" type="presOf" srcId="{F9A650C6-6357-4988-89D3-26E23E0E5563}" destId="{AC6E4BE9-DC65-44ED-B511-D047897EACBC}" srcOrd="0" destOrd="0" presId="urn:microsoft.com/office/officeart/2005/8/layout/default"/>
    <dgm:cxn modelId="{BE9B6C77-1D01-40FD-80C8-828E9913E328}" srcId="{E922AF2A-AB31-404E-A4F7-ACE770312766}" destId="{5E482770-C9A8-4341-803D-80075796A79E}" srcOrd="14" destOrd="0" parTransId="{1F8F3867-20C3-42C5-ADF9-DD223EE1D304}" sibTransId="{25288BB1-05B5-4851-A0A0-E0657FB6C987}"/>
    <dgm:cxn modelId="{3AE75479-0C28-4CB7-BDF5-FDA9BA37915E}" srcId="{E922AF2A-AB31-404E-A4F7-ACE770312766}" destId="{45CFAACA-0928-445D-8048-EF1FF99EC0CB}" srcOrd="21" destOrd="0" parTransId="{1EDB862F-3194-4E68-A4AD-F5EBAD9C9762}" sibTransId="{6348E2D4-9579-41EC-89CC-0530D67A2E84}"/>
    <dgm:cxn modelId="{BA20CB83-209C-4CD6-A2D9-859C6B67C988}" srcId="{E922AF2A-AB31-404E-A4F7-ACE770312766}" destId="{C11D645F-4A18-4DFF-9FFB-7FDCC983080D}" srcOrd="16" destOrd="0" parTransId="{1C0D78F1-E41C-4242-990F-2F44EECD1581}" sibTransId="{F9708D19-B49E-428A-B320-5B264139A29D}"/>
    <dgm:cxn modelId="{9F71B686-503F-45CA-9E21-BB61F77DF6E2}" type="presOf" srcId="{626C68CE-1C62-45F6-AF3B-9F03BC406942}" destId="{4B86B150-0326-42EF-8083-F01BE0FE1326}" srcOrd="0" destOrd="0" presId="urn:microsoft.com/office/officeart/2005/8/layout/default"/>
    <dgm:cxn modelId="{DF094C89-6682-4133-9E6E-29837AE60BA5}" srcId="{E922AF2A-AB31-404E-A4F7-ACE770312766}" destId="{51F27960-6D82-4310-982F-7850182F2796}" srcOrd="4" destOrd="0" parTransId="{595107DA-04A5-45DC-883E-A23FB616FCE5}" sibTransId="{9DC5FF01-A1CE-47D3-B11A-81F329932076}"/>
    <dgm:cxn modelId="{3971518B-D7E1-4B24-BDA4-86C8B797D143}" srcId="{E922AF2A-AB31-404E-A4F7-ACE770312766}" destId="{3CA9CC7C-A2AF-45A5-8301-AAF99E88BF51}" srcOrd="13" destOrd="0" parTransId="{AFC391BB-DAA5-4920-9ED3-1CB943371959}" sibTransId="{7410D27A-7F98-4124-85BB-BA3278135F94}"/>
    <dgm:cxn modelId="{DB017694-2527-476A-B04C-32268FCE6757}" type="presOf" srcId="{E922AF2A-AB31-404E-A4F7-ACE770312766}" destId="{01A75CB4-1C97-4EFC-B517-FB29749CA9C8}" srcOrd="0" destOrd="0" presId="urn:microsoft.com/office/officeart/2005/8/layout/default"/>
    <dgm:cxn modelId="{7146A698-5DB3-4336-BBAE-6E35E33C9F3F}" type="presOf" srcId="{45CFAACA-0928-445D-8048-EF1FF99EC0CB}" destId="{FD3F263B-AD36-45BE-8A0F-72B4E4B84FB1}" srcOrd="0" destOrd="0" presId="urn:microsoft.com/office/officeart/2005/8/layout/default"/>
    <dgm:cxn modelId="{7A657599-99B8-426A-9B6E-EDFC3AAA375A}" type="presOf" srcId="{7FF7A442-939F-4CD1-AB41-5BB1D6EA690B}" destId="{4E39D505-D995-4619-A3B8-45EFC0852E28}" srcOrd="0" destOrd="0" presId="urn:microsoft.com/office/officeart/2005/8/layout/default"/>
    <dgm:cxn modelId="{D04B819C-6D6C-454F-A91F-D3C60D1AB1A5}" type="presOf" srcId="{D8FC3717-55D4-45CE-9138-9BB811246A22}" destId="{F812CDDB-4149-42A6-87EA-16878FD74228}" srcOrd="0" destOrd="0" presId="urn:microsoft.com/office/officeart/2005/8/layout/default"/>
    <dgm:cxn modelId="{6DD88B9C-668D-4175-A6B1-5BA4C72C8106}" srcId="{E922AF2A-AB31-404E-A4F7-ACE770312766}" destId="{332496D0-8BE5-4B6D-8BF6-CAE3D22775DE}" srcOrd="10" destOrd="0" parTransId="{3ED0DC7D-F748-434F-AEB3-DC73F7FD33DB}" sibTransId="{87B81540-7EA4-4ECB-9CA7-EE31C5809BCD}"/>
    <dgm:cxn modelId="{8E32F69E-4A40-40AC-B926-819EA118223C}" srcId="{E922AF2A-AB31-404E-A4F7-ACE770312766}" destId="{E5E3D879-A4D6-433E-8CCC-8F7BC217F2BB}" srcOrd="17" destOrd="0" parTransId="{32756E40-003E-4093-A4E6-38CF1AA6B0AC}" sibTransId="{D8E32629-A727-49F8-AC27-B5DA88ADDA73}"/>
    <dgm:cxn modelId="{8645F3A0-FB6B-46BC-9636-A503A4FBB797}" type="presOf" srcId="{5EE2102C-3E5D-4348-895A-8320BC0E32A1}" destId="{14FC9411-2822-4B10-8A01-1E4F94F374F6}" srcOrd="0" destOrd="0" presId="urn:microsoft.com/office/officeart/2005/8/layout/default"/>
    <dgm:cxn modelId="{28D7CCA1-E0BE-4698-9B4B-C4AFF31F6999}" srcId="{E922AF2A-AB31-404E-A4F7-ACE770312766}" destId="{C2F0D672-5DDA-40B8-B260-C3062E8BA56D}" srcOrd="9" destOrd="0" parTransId="{B220C83B-B40F-4BEC-8EE3-1DC2000F7EC9}" sibTransId="{718CCA7C-EFAA-4C42-B938-CFA234D2AA3B}"/>
    <dgm:cxn modelId="{1F31B4A2-7217-4C16-A6B8-4A387D2485FC}" srcId="{E922AF2A-AB31-404E-A4F7-ACE770312766}" destId="{B11E935D-FF35-46C0-9432-214C95FEC46D}" srcOrd="6" destOrd="0" parTransId="{99A95A57-300E-4688-B24C-CEDA5A4279B4}" sibTransId="{BEF86A45-CFE9-4F4D-A88F-9187A18F88F6}"/>
    <dgm:cxn modelId="{8C33D7AA-4A99-4EAB-8937-E3A8EA91E2B4}" type="presOf" srcId="{E5E3D879-A4D6-433E-8CCC-8F7BC217F2BB}" destId="{0F7E573D-0E7A-4143-ACAE-60F67768C4E1}" srcOrd="0" destOrd="0" presId="urn:microsoft.com/office/officeart/2005/8/layout/default"/>
    <dgm:cxn modelId="{3A8455AD-1FDF-4914-9D06-17E3E6F03484}" srcId="{E922AF2A-AB31-404E-A4F7-ACE770312766}" destId="{CBD502BD-D9C2-44F1-A1EF-1DF85E9654EA}" srcOrd="22" destOrd="0" parTransId="{9A43E462-0D31-4EDE-AF38-3062B3A5823B}" sibTransId="{C9DBEEAB-BC2B-4BC4-97D1-B32BA6AC133D}"/>
    <dgm:cxn modelId="{816F7BB6-5536-4B1E-8D41-A7C5A80BD267}" type="presOf" srcId="{3CA9CC7C-A2AF-45A5-8301-AAF99E88BF51}" destId="{7D8B76E3-82B3-4EB6-B52F-1EC2D2B1024C}" srcOrd="0" destOrd="0" presId="urn:microsoft.com/office/officeart/2005/8/layout/default"/>
    <dgm:cxn modelId="{B89D3DB8-D879-4EB0-9A15-1EC1D8D0A10E}" type="presOf" srcId="{24BBE377-D261-4467-9B83-7ECA62DC0131}" destId="{BE678E80-43DB-4F8F-A85C-8F69B0B8547F}" srcOrd="0" destOrd="0" presId="urn:microsoft.com/office/officeart/2005/8/layout/default"/>
    <dgm:cxn modelId="{3F2438C8-7C46-4E75-B5D7-B1E480EE3B93}" type="presOf" srcId="{C11D645F-4A18-4DFF-9FFB-7FDCC983080D}" destId="{3476E3CF-6137-40DC-9363-B1C33894B9E6}" srcOrd="0" destOrd="0" presId="urn:microsoft.com/office/officeart/2005/8/layout/default"/>
    <dgm:cxn modelId="{42099EC8-A1F9-434A-A4CE-2BEDA532478D}" type="presOf" srcId="{7E2223EA-ABD5-4188-8864-96AA7F95CA4A}" destId="{5FBEF558-0EBC-4172-8F45-5667CFADE0B8}" srcOrd="0" destOrd="0" presId="urn:microsoft.com/office/officeart/2005/8/layout/default"/>
    <dgm:cxn modelId="{6FF11ECB-75B0-4C62-AD43-06C6D00A0279}" srcId="{E922AF2A-AB31-404E-A4F7-ACE770312766}" destId="{E335BBC6-D569-4E3A-8634-8A2B7F9D7F72}" srcOrd="19" destOrd="0" parTransId="{51FF0C58-EAB6-44A5-A133-25166A65FD74}" sibTransId="{48CD1778-DB6D-4260-9D58-07900C0835FC}"/>
    <dgm:cxn modelId="{36ED06CD-72B9-4DF4-891F-CAADBE43AFDE}" srcId="{E922AF2A-AB31-404E-A4F7-ACE770312766}" destId="{626C68CE-1C62-45F6-AF3B-9F03BC406942}" srcOrd="20" destOrd="0" parTransId="{60F5173D-86A9-4402-80F8-BCCBF9C43F4B}" sibTransId="{62DCE42B-B010-4A5C-B324-E6314693BB61}"/>
    <dgm:cxn modelId="{E7D2BFCE-3754-44DE-8C73-5695A2B73AA2}" srcId="{E922AF2A-AB31-404E-A4F7-ACE770312766}" destId="{D8FC3717-55D4-45CE-9138-9BB811246A22}" srcOrd="15" destOrd="0" parTransId="{8B9D7CE2-24C5-46C2-9EBB-025B2F87C6F3}" sibTransId="{8CBE0B00-5FC7-4663-A405-89E65F4D3B43}"/>
    <dgm:cxn modelId="{B4C924D0-53A3-4C92-B747-CEAFEEC9B321}" type="presOf" srcId="{338C8CAD-6792-46A9-9FE1-8E70F090129C}" destId="{153F64A1-C143-4C57-ADCC-53A4CDD68E7F}" srcOrd="0" destOrd="0" presId="urn:microsoft.com/office/officeart/2005/8/layout/default"/>
    <dgm:cxn modelId="{1030C3DB-3DD5-4C36-9FD1-91A6D0744029}" type="presOf" srcId="{51F27960-6D82-4310-982F-7850182F2796}" destId="{F760706A-3C60-463F-83EA-CB370970F5CB}" srcOrd="0" destOrd="0" presId="urn:microsoft.com/office/officeart/2005/8/layout/default"/>
    <dgm:cxn modelId="{107ACDE6-E4F9-496F-9AE7-4EADCCCD16AB}" srcId="{E922AF2A-AB31-404E-A4F7-ACE770312766}" destId="{5EE2102C-3E5D-4348-895A-8320BC0E32A1}" srcOrd="7" destOrd="0" parTransId="{EBE16229-D611-4F16-8676-15A56413A988}" sibTransId="{5F385852-429F-433E-B53C-C8AF597467F6}"/>
    <dgm:cxn modelId="{0DE431E9-D348-4B38-9A57-86E161A33166}" type="presOf" srcId="{7AEB56FA-446B-41EC-8177-FFE37969381E}" destId="{3EA007FE-5B52-455E-B0D2-C5651ECCC166}" srcOrd="0" destOrd="0" presId="urn:microsoft.com/office/officeart/2005/8/layout/default"/>
    <dgm:cxn modelId="{B0E8BDF2-C998-4BC5-AE9F-88C9E5CE7142}" type="presOf" srcId="{C2F0D672-5DDA-40B8-B260-C3062E8BA56D}" destId="{ADE98FFA-7DA9-4B10-B175-9DFDFA5B20C7}" srcOrd="0" destOrd="0" presId="urn:microsoft.com/office/officeart/2005/8/layout/default"/>
    <dgm:cxn modelId="{815830F8-6BA5-41A1-9464-BFE8A23D1752}" srcId="{E922AF2A-AB31-404E-A4F7-ACE770312766}" destId="{96F628F3-FC02-4067-86D3-AC3DC763ED53}" srcOrd="23" destOrd="0" parTransId="{30AA4540-3431-477B-954D-AC13DE1FB69B}" sibTransId="{5B40B95C-E26E-410E-8D89-BC0E49E1C2B0}"/>
    <dgm:cxn modelId="{436D44FF-BF32-451E-A142-D731FB20A574}" type="presOf" srcId="{5E482770-C9A8-4341-803D-80075796A79E}" destId="{D4352B4B-527C-48C8-A33B-FC8462D96C01}" srcOrd="0" destOrd="0" presId="urn:microsoft.com/office/officeart/2005/8/layout/default"/>
    <dgm:cxn modelId="{13EC4900-4008-4864-BC91-BCD327359170}" type="presParOf" srcId="{01A75CB4-1C97-4EFC-B517-FB29749CA9C8}" destId="{5FBEF558-0EBC-4172-8F45-5667CFADE0B8}" srcOrd="0" destOrd="0" presId="urn:microsoft.com/office/officeart/2005/8/layout/default"/>
    <dgm:cxn modelId="{D33F40F2-7883-4089-8230-FB6FB8C5C704}" type="presParOf" srcId="{01A75CB4-1C97-4EFC-B517-FB29749CA9C8}" destId="{D303A314-9289-433C-9EA3-32C0D0C20EF6}" srcOrd="1" destOrd="0" presId="urn:microsoft.com/office/officeart/2005/8/layout/default"/>
    <dgm:cxn modelId="{0F434F63-DC67-4FDE-A6C2-F85F72AA66D2}" type="presParOf" srcId="{01A75CB4-1C97-4EFC-B517-FB29749CA9C8}" destId="{3EA007FE-5B52-455E-B0D2-C5651ECCC166}" srcOrd="2" destOrd="0" presId="urn:microsoft.com/office/officeart/2005/8/layout/default"/>
    <dgm:cxn modelId="{B7E59725-BE99-4831-B0DD-43B70875A3B0}" type="presParOf" srcId="{01A75CB4-1C97-4EFC-B517-FB29749CA9C8}" destId="{587DB8B1-CA47-47C2-8AAF-CAF8E1A62502}" srcOrd="3" destOrd="0" presId="urn:microsoft.com/office/officeart/2005/8/layout/default"/>
    <dgm:cxn modelId="{52620F3E-4B14-408B-A658-FB5AD67A3C9D}" type="presParOf" srcId="{01A75CB4-1C97-4EFC-B517-FB29749CA9C8}" destId="{BE678E80-43DB-4F8F-A85C-8F69B0B8547F}" srcOrd="4" destOrd="0" presId="urn:microsoft.com/office/officeart/2005/8/layout/default"/>
    <dgm:cxn modelId="{E26F9061-93DB-4473-85E0-6377BB22CAC6}" type="presParOf" srcId="{01A75CB4-1C97-4EFC-B517-FB29749CA9C8}" destId="{5987B679-052D-488A-B831-6860933B57FF}" srcOrd="5" destOrd="0" presId="urn:microsoft.com/office/officeart/2005/8/layout/default"/>
    <dgm:cxn modelId="{AD89F5DB-7B9F-4B13-8DC1-9F1705C1031B}" type="presParOf" srcId="{01A75CB4-1C97-4EFC-B517-FB29749CA9C8}" destId="{AC6E4BE9-DC65-44ED-B511-D047897EACBC}" srcOrd="6" destOrd="0" presId="urn:microsoft.com/office/officeart/2005/8/layout/default"/>
    <dgm:cxn modelId="{CF174DC6-6394-476A-A83F-795FD0EEE4A9}" type="presParOf" srcId="{01A75CB4-1C97-4EFC-B517-FB29749CA9C8}" destId="{3EACB68C-E5BA-47DA-A036-0E65DFB0B67A}" srcOrd="7" destOrd="0" presId="urn:microsoft.com/office/officeart/2005/8/layout/default"/>
    <dgm:cxn modelId="{0E1FE2AD-3AF2-495D-92CB-1E2413EFC28F}" type="presParOf" srcId="{01A75CB4-1C97-4EFC-B517-FB29749CA9C8}" destId="{F760706A-3C60-463F-83EA-CB370970F5CB}" srcOrd="8" destOrd="0" presId="urn:microsoft.com/office/officeart/2005/8/layout/default"/>
    <dgm:cxn modelId="{D1373018-18FF-4089-9F6E-38D83B2323BC}" type="presParOf" srcId="{01A75CB4-1C97-4EFC-B517-FB29749CA9C8}" destId="{4C72BCD2-EFC8-4EEC-926A-E7D17BC2C863}" srcOrd="9" destOrd="0" presId="urn:microsoft.com/office/officeart/2005/8/layout/default"/>
    <dgm:cxn modelId="{7F808A80-B348-42AB-9EA2-980C6373A5DC}" type="presParOf" srcId="{01A75CB4-1C97-4EFC-B517-FB29749CA9C8}" destId="{2F5AEFFB-AC45-4BC7-894C-611175BED65B}" srcOrd="10" destOrd="0" presId="urn:microsoft.com/office/officeart/2005/8/layout/default"/>
    <dgm:cxn modelId="{1CB7E489-CB04-436F-B333-276175CC2EA3}" type="presParOf" srcId="{01A75CB4-1C97-4EFC-B517-FB29749CA9C8}" destId="{2D8EE1E7-A93E-4BB1-811C-A4140EA6B4C6}" srcOrd="11" destOrd="0" presId="urn:microsoft.com/office/officeart/2005/8/layout/default"/>
    <dgm:cxn modelId="{CC9612AD-373A-40B5-9F4E-69F04792A0E8}" type="presParOf" srcId="{01A75CB4-1C97-4EFC-B517-FB29749CA9C8}" destId="{8E92322C-0EB6-4A7A-9187-6399E207DD53}" srcOrd="12" destOrd="0" presId="urn:microsoft.com/office/officeart/2005/8/layout/default"/>
    <dgm:cxn modelId="{32A3660C-1DE4-4B38-9033-E1D13D3A5EF8}" type="presParOf" srcId="{01A75CB4-1C97-4EFC-B517-FB29749CA9C8}" destId="{F02C0671-730C-4781-A266-FC25F9CABC55}" srcOrd="13" destOrd="0" presId="urn:microsoft.com/office/officeart/2005/8/layout/default"/>
    <dgm:cxn modelId="{969DD54F-106D-4D11-8F68-A158669A6ED0}" type="presParOf" srcId="{01A75CB4-1C97-4EFC-B517-FB29749CA9C8}" destId="{14FC9411-2822-4B10-8A01-1E4F94F374F6}" srcOrd="14" destOrd="0" presId="urn:microsoft.com/office/officeart/2005/8/layout/default"/>
    <dgm:cxn modelId="{3D901D16-9E8C-474C-8A47-F596D16E0162}" type="presParOf" srcId="{01A75CB4-1C97-4EFC-B517-FB29749CA9C8}" destId="{B2FE118B-89FF-4BE9-AEDC-8FE96EC36010}" srcOrd="15" destOrd="0" presId="urn:microsoft.com/office/officeart/2005/8/layout/default"/>
    <dgm:cxn modelId="{8D3F10F0-D67B-481E-93E4-D4F3D6B19E13}" type="presParOf" srcId="{01A75CB4-1C97-4EFC-B517-FB29749CA9C8}" destId="{5A42F9D6-6FAE-4121-98C3-93065FD78141}" srcOrd="16" destOrd="0" presId="urn:microsoft.com/office/officeart/2005/8/layout/default"/>
    <dgm:cxn modelId="{48C851FB-5D63-4D75-9C6B-2B7650CF3B0E}" type="presParOf" srcId="{01A75CB4-1C97-4EFC-B517-FB29749CA9C8}" destId="{B99B5857-572B-4ADA-B974-932F69202A1F}" srcOrd="17" destOrd="0" presId="urn:microsoft.com/office/officeart/2005/8/layout/default"/>
    <dgm:cxn modelId="{5FA93234-93C4-453C-89D0-2A0C4423A0CC}" type="presParOf" srcId="{01A75CB4-1C97-4EFC-B517-FB29749CA9C8}" destId="{ADE98FFA-7DA9-4B10-B175-9DFDFA5B20C7}" srcOrd="18" destOrd="0" presId="urn:microsoft.com/office/officeart/2005/8/layout/default"/>
    <dgm:cxn modelId="{C49FA970-05C3-4E4D-9FFC-201342EB51FD}" type="presParOf" srcId="{01A75CB4-1C97-4EFC-B517-FB29749CA9C8}" destId="{3FBEE5BA-9EA6-497A-8FCF-61D0A54837BD}" srcOrd="19" destOrd="0" presId="urn:microsoft.com/office/officeart/2005/8/layout/default"/>
    <dgm:cxn modelId="{E95FA4E6-20B1-4772-9374-6E3FE15854AB}" type="presParOf" srcId="{01A75CB4-1C97-4EFC-B517-FB29749CA9C8}" destId="{E14F1F03-BF5D-4E4B-BB78-D48D8C8A01FE}" srcOrd="20" destOrd="0" presId="urn:microsoft.com/office/officeart/2005/8/layout/default"/>
    <dgm:cxn modelId="{0DAA5DE1-09C1-46C5-8281-AFD4FE7269F2}" type="presParOf" srcId="{01A75CB4-1C97-4EFC-B517-FB29749CA9C8}" destId="{9681942D-AE24-457C-A8F7-628C1AFBB3CD}" srcOrd="21" destOrd="0" presId="urn:microsoft.com/office/officeart/2005/8/layout/default"/>
    <dgm:cxn modelId="{3A65DA02-6193-4DDB-AFD3-4A487D1F7ACB}" type="presParOf" srcId="{01A75CB4-1C97-4EFC-B517-FB29749CA9C8}" destId="{4E39D505-D995-4619-A3B8-45EFC0852E28}" srcOrd="22" destOrd="0" presId="urn:microsoft.com/office/officeart/2005/8/layout/default"/>
    <dgm:cxn modelId="{BFE7203A-2587-47B5-84CA-64FEB8FCFDA9}" type="presParOf" srcId="{01A75CB4-1C97-4EFC-B517-FB29749CA9C8}" destId="{E1CD1109-01B4-4956-A43F-5E2391B5B553}" srcOrd="23" destOrd="0" presId="urn:microsoft.com/office/officeart/2005/8/layout/default"/>
    <dgm:cxn modelId="{28550026-3E3E-4F65-9C53-CDFEF7EA4F8D}" type="presParOf" srcId="{01A75CB4-1C97-4EFC-B517-FB29749CA9C8}" destId="{153F64A1-C143-4C57-ADCC-53A4CDD68E7F}" srcOrd="24" destOrd="0" presId="urn:microsoft.com/office/officeart/2005/8/layout/default"/>
    <dgm:cxn modelId="{1CD0AB70-555D-4DC0-8F03-ED3A5495C4E7}" type="presParOf" srcId="{01A75CB4-1C97-4EFC-B517-FB29749CA9C8}" destId="{EDAF132E-27B0-4981-9FA2-7CA31B9E85C3}" srcOrd="25" destOrd="0" presId="urn:microsoft.com/office/officeart/2005/8/layout/default"/>
    <dgm:cxn modelId="{18E9B642-49EB-4C4E-BC21-624AD2B99F60}" type="presParOf" srcId="{01A75CB4-1C97-4EFC-B517-FB29749CA9C8}" destId="{7D8B76E3-82B3-4EB6-B52F-1EC2D2B1024C}" srcOrd="26" destOrd="0" presId="urn:microsoft.com/office/officeart/2005/8/layout/default"/>
    <dgm:cxn modelId="{E2CA78E4-B6AE-4AC3-8AA1-7798B974852B}" type="presParOf" srcId="{01A75CB4-1C97-4EFC-B517-FB29749CA9C8}" destId="{AE1EBDED-1CB6-492A-93CD-123FDA59A4DD}" srcOrd="27" destOrd="0" presId="urn:microsoft.com/office/officeart/2005/8/layout/default"/>
    <dgm:cxn modelId="{985EB9E4-9E50-4A1D-91F5-B2E0D0F9F8B9}" type="presParOf" srcId="{01A75CB4-1C97-4EFC-B517-FB29749CA9C8}" destId="{D4352B4B-527C-48C8-A33B-FC8462D96C01}" srcOrd="28" destOrd="0" presId="urn:microsoft.com/office/officeart/2005/8/layout/default"/>
    <dgm:cxn modelId="{AA653A68-FBE3-467F-96FA-1E7473FDAC3A}" type="presParOf" srcId="{01A75CB4-1C97-4EFC-B517-FB29749CA9C8}" destId="{580DDE56-09C4-49B2-B2D9-E67711477CB4}" srcOrd="29" destOrd="0" presId="urn:microsoft.com/office/officeart/2005/8/layout/default"/>
    <dgm:cxn modelId="{6D49017F-9277-4F8A-8438-E826949F5D65}" type="presParOf" srcId="{01A75CB4-1C97-4EFC-B517-FB29749CA9C8}" destId="{F812CDDB-4149-42A6-87EA-16878FD74228}" srcOrd="30" destOrd="0" presId="urn:microsoft.com/office/officeart/2005/8/layout/default"/>
    <dgm:cxn modelId="{19DB0F75-2C8A-44A2-BF48-69309811C78A}" type="presParOf" srcId="{01A75CB4-1C97-4EFC-B517-FB29749CA9C8}" destId="{FC744E86-A02A-4495-B881-2028CF8727F4}" srcOrd="31" destOrd="0" presId="urn:microsoft.com/office/officeart/2005/8/layout/default"/>
    <dgm:cxn modelId="{AE43778B-7254-404A-9AA7-DA9B9D93775A}" type="presParOf" srcId="{01A75CB4-1C97-4EFC-B517-FB29749CA9C8}" destId="{3476E3CF-6137-40DC-9363-B1C33894B9E6}" srcOrd="32" destOrd="0" presId="urn:microsoft.com/office/officeart/2005/8/layout/default"/>
    <dgm:cxn modelId="{5A3BEC10-B814-40EE-BB46-A5C321B55F4E}" type="presParOf" srcId="{01A75CB4-1C97-4EFC-B517-FB29749CA9C8}" destId="{3943A12B-7B23-457E-98C5-09E3BB7E3657}" srcOrd="33" destOrd="0" presId="urn:microsoft.com/office/officeart/2005/8/layout/default"/>
    <dgm:cxn modelId="{87DF273E-E577-494C-82C7-07AE4DD88DA6}" type="presParOf" srcId="{01A75CB4-1C97-4EFC-B517-FB29749CA9C8}" destId="{0F7E573D-0E7A-4143-ACAE-60F67768C4E1}" srcOrd="34" destOrd="0" presId="urn:microsoft.com/office/officeart/2005/8/layout/default"/>
    <dgm:cxn modelId="{2A8183CA-0A5E-4FED-9D0F-8BC33C144273}" type="presParOf" srcId="{01A75CB4-1C97-4EFC-B517-FB29749CA9C8}" destId="{39C36A9C-7AAA-4140-9C73-9FB3BED189F1}" srcOrd="35" destOrd="0" presId="urn:microsoft.com/office/officeart/2005/8/layout/default"/>
    <dgm:cxn modelId="{3AFF253F-C084-41B8-BFEE-1F46E32B7598}" type="presParOf" srcId="{01A75CB4-1C97-4EFC-B517-FB29749CA9C8}" destId="{28E1506A-5272-4A53-A045-B284BD0E55DF}" srcOrd="36" destOrd="0" presId="urn:microsoft.com/office/officeart/2005/8/layout/default"/>
    <dgm:cxn modelId="{332A7954-48F9-4583-B9FE-F604C3C888A9}" type="presParOf" srcId="{01A75CB4-1C97-4EFC-B517-FB29749CA9C8}" destId="{B1766DAB-18F0-4197-8772-4FA0782CAF84}" srcOrd="37" destOrd="0" presId="urn:microsoft.com/office/officeart/2005/8/layout/default"/>
    <dgm:cxn modelId="{3FC6D75D-2073-464B-9DC1-94056FDC202E}" type="presParOf" srcId="{01A75CB4-1C97-4EFC-B517-FB29749CA9C8}" destId="{5D8CCFAC-BBFF-4854-BDC1-E990A27CCA85}" srcOrd="38" destOrd="0" presId="urn:microsoft.com/office/officeart/2005/8/layout/default"/>
    <dgm:cxn modelId="{E61A51C0-E1AE-4034-B49A-7100965D37E0}" type="presParOf" srcId="{01A75CB4-1C97-4EFC-B517-FB29749CA9C8}" destId="{5173B40B-EAC6-46E0-B4D8-90B50612E488}" srcOrd="39" destOrd="0" presId="urn:microsoft.com/office/officeart/2005/8/layout/default"/>
    <dgm:cxn modelId="{9226BB65-F746-4630-BB5E-797498D539C1}" type="presParOf" srcId="{01A75CB4-1C97-4EFC-B517-FB29749CA9C8}" destId="{4B86B150-0326-42EF-8083-F01BE0FE1326}" srcOrd="40" destOrd="0" presId="urn:microsoft.com/office/officeart/2005/8/layout/default"/>
    <dgm:cxn modelId="{C8C7675F-849F-44C0-B302-834EFD7EF2FD}" type="presParOf" srcId="{01A75CB4-1C97-4EFC-B517-FB29749CA9C8}" destId="{60EA2A3C-AC6F-40A4-88FC-1134B622A45A}" srcOrd="41" destOrd="0" presId="urn:microsoft.com/office/officeart/2005/8/layout/default"/>
    <dgm:cxn modelId="{2AE07228-903D-4F68-AFBC-4D1D6F018D38}" type="presParOf" srcId="{01A75CB4-1C97-4EFC-B517-FB29749CA9C8}" destId="{FD3F263B-AD36-45BE-8A0F-72B4E4B84FB1}" srcOrd="42" destOrd="0" presId="urn:microsoft.com/office/officeart/2005/8/layout/default"/>
    <dgm:cxn modelId="{9B99395A-BA33-49F5-8743-5C1BFBCF3852}" type="presParOf" srcId="{01A75CB4-1C97-4EFC-B517-FB29749CA9C8}" destId="{2956C687-0822-4A4B-ADF7-48463990CEE8}" srcOrd="43" destOrd="0" presId="urn:microsoft.com/office/officeart/2005/8/layout/default"/>
    <dgm:cxn modelId="{D930DC8A-33C7-4274-BE57-853485E74117}" type="presParOf" srcId="{01A75CB4-1C97-4EFC-B517-FB29749CA9C8}" destId="{54C6B8A8-494B-46C7-8B43-1BCB9601028B}" srcOrd="44" destOrd="0" presId="urn:microsoft.com/office/officeart/2005/8/layout/default"/>
    <dgm:cxn modelId="{7F7326C5-A252-4DFA-B359-F6D53B7BB368}" type="presParOf" srcId="{01A75CB4-1C97-4EFC-B517-FB29749CA9C8}" destId="{A172D171-65C5-4121-9334-90C415543040}" srcOrd="45" destOrd="0" presId="urn:microsoft.com/office/officeart/2005/8/layout/default"/>
    <dgm:cxn modelId="{C2F295CB-7257-4198-84B3-16022391DE3C}" type="presParOf" srcId="{01A75CB4-1C97-4EFC-B517-FB29749CA9C8}" destId="{94C6C18E-C125-414A-A462-137D4D3452C4}" srcOrd="46" destOrd="0" presId="urn:microsoft.com/office/officeart/2005/8/layout/default"/>
    <dgm:cxn modelId="{B96BA506-B3EA-4F17-BFF1-25372B4C9C1F}" type="presParOf" srcId="{01A75CB4-1C97-4EFC-B517-FB29749CA9C8}" destId="{F29E99F1-95BB-446D-A0CA-F0929D3E13F4}" srcOrd="47" destOrd="0" presId="urn:microsoft.com/office/officeart/2005/8/layout/default"/>
    <dgm:cxn modelId="{4A76D9A2-6A64-477B-8580-199940A8CD8A}" type="presParOf" srcId="{01A75CB4-1C97-4EFC-B517-FB29749CA9C8}" destId="{171AA47E-DB90-4CDD-B3FE-317080985098}" srcOrd="4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1870F-3AC6-4B09-9E92-769D281F1AFD}">
      <dsp:nvSpPr>
        <dsp:cNvPr id="0" name=""/>
        <dsp:cNvSpPr/>
      </dsp:nvSpPr>
      <dsp:spPr>
        <a:xfrm>
          <a:off x="0" y="4109809"/>
          <a:ext cx="7452360" cy="13489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500" kern="1200"/>
            <a:t>These include: </a:t>
          </a:r>
          <a:endParaRPr lang="en-US" sz="2500" kern="1200"/>
        </a:p>
      </dsp:txBody>
      <dsp:txXfrm>
        <a:off x="0" y="4109809"/>
        <a:ext cx="7452360" cy="728422"/>
      </dsp:txXfrm>
    </dsp:sp>
    <dsp:sp modelId="{7A337FEF-DABA-4BD8-B05D-ABC276ACC1D6}">
      <dsp:nvSpPr>
        <dsp:cNvPr id="0" name=""/>
        <dsp:cNvSpPr/>
      </dsp:nvSpPr>
      <dsp:spPr>
        <a:xfrm>
          <a:off x="3638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Imaginative – stories, poems</a:t>
          </a:r>
          <a:endParaRPr lang="en-US" sz="1000" kern="1200"/>
        </a:p>
      </dsp:txBody>
      <dsp:txXfrm>
        <a:off x="3638" y="4811253"/>
        <a:ext cx="1240847" cy="620508"/>
      </dsp:txXfrm>
    </dsp:sp>
    <dsp:sp modelId="{076BDDC5-8AF8-4C60-935E-8CEF24FC0D75}">
      <dsp:nvSpPr>
        <dsp:cNvPr id="0" name=""/>
        <dsp:cNvSpPr/>
      </dsp:nvSpPr>
      <dsp:spPr>
        <a:xfrm>
          <a:off x="1244485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1346944"/>
            <a:satOff val="-12446"/>
            <a:lumOff val="-140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346944"/>
              <a:satOff val="-12446"/>
              <a:lumOff val="-14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Informative – newspaper articles, information reports</a:t>
          </a:r>
          <a:endParaRPr lang="en-US" sz="1000" kern="1200"/>
        </a:p>
      </dsp:txBody>
      <dsp:txXfrm>
        <a:off x="1244485" y="4811253"/>
        <a:ext cx="1240847" cy="620508"/>
      </dsp:txXfrm>
    </dsp:sp>
    <dsp:sp modelId="{04F045E6-EA50-47DF-90DB-4BBE16D3E68E}">
      <dsp:nvSpPr>
        <dsp:cNvPr id="0" name=""/>
        <dsp:cNvSpPr/>
      </dsp:nvSpPr>
      <dsp:spPr>
        <a:xfrm>
          <a:off x="2485332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2693887"/>
            <a:satOff val="-24893"/>
            <a:lumOff val="-280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693887"/>
              <a:satOff val="-24893"/>
              <a:lumOff val="-28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Persuasive – expositions </a:t>
          </a:r>
          <a:endParaRPr lang="en-US" sz="1000" kern="1200"/>
        </a:p>
      </dsp:txBody>
      <dsp:txXfrm>
        <a:off x="2485332" y="4811253"/>
        <a:ext cx="1240847" cy="620508"/>
      </dsp:txXfrm>
    </dsp:sp>
    <dsp:sp modelId="{A954FA07-907B-4A00-8894-1C8CCD66AB5E}">
      <dsp:nvSpPr>
        <dsp:cNvPr id="0" name=""/>
        <dsp:cNvSpPr/>
      </dsp:nvSpPr>
      <dsp:spPr>
        <a:xfrm>
          <a:off x="3726180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4040831"/>
            <a:satOff val="-37339"/>
            <a:lumOff val="-420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040831"/>
              <a:satOff val="-37339"/>
              <a:lumOff val="-4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Discursive – discussions </a:t>
          </a:r>
          <a:endParaRPr lang="en-US" sz="1000" kern="1200"/>
        </a:p>
      </dsp:txBody>
      <dsp:txXfrm>
        <a:off x="3726180" y="4811253"/>
        <a:ext cx="1240847" cy="620508"/>
      </dsp:txXfrm>
    </dsp:sp>
    <dsp:sp modelId="{A68B8C9D-4852-4D2F-B640-B759C3083855}">
      <dsp:nvSpPr>
        <dsp:cNvPr id="0" name=""/>
        <dsp:cNvSpPr/>
      </dsp:nvSpPr>
      <dsp:spPr>
        <a:xfrm>
          <a:off x="4967027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5387775"/>
            <a:satOff val="-49786"/>
            <a:lumOff val="-561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387775"/>
              <a:satOff val="-49786"/>
              <a:lumOff val="-56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Reflective – recounts</a:t>
          </a:r>
          <a:endParaRPr lang="en-US" sz="1000" kern="1200"/>
        </a:p>
      </dsp:txBody>
      <dsp:txXfrm>
        <a:off x="4967027" y="4811253"/>
        <a:ext cx="1240847" cy="620508"/>
      </dsp:txXfrm>
    </dsp:sp>
    <dsp:sp modelId="{32FFBAB2-1C46-4495-971D-D4A346D64FEC}">
      <dsp:nvSpPr>
        <dsp:cNvPr id="0" name=""/>
        <dsp:cNvSpPr/>
      </dsp:nvSpPr>
      <dsp:spPr>
        <a:xfrm>
          <a:off x="6207874" y="4811253"/>
          <a:ext cx="1240847" cy="620508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/>
            <a:t>Analytical – analysing texts</a:t>
          </a:r>
          <a:endParaRPr lang="en-US" sz="1000" kern="1200"/>
        </a:p>
      </dsp:txBody>
      <dsp:txXfrm>
        <a:off x="6207874" y="4811253"/>
        <a:ext cx="1240847" cy="620508"/>
      </dsp:txXfrm>
    </dsp:sp>
    <dsp:sp modelId="{86BE168A-56E0-4EEB-AF94-67E1E25342B8}">
      <dsp:nvSpPr>
        <dsp:cNvPr id="0" name=""/>
        <dsp:cNvSpPr/>
      </dsp:nvSpPr>
      <dsp:spPr>
        <a:xfrm rot="10800000">
          <a:off x="0" y="2055387"/>
          <a:ext cx="7452360" cy="2074656"/>
        </a:xfrm>
        <a:prstGeom prst="upArrowCallou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500" kern="1200"/>
            <a:t>There are many ways to write. </a:t>
          </a:r>
          <a:endParaRPr lang="en-US" sz="2500" kern="1200"/>
        </a:p>
      </dsp:txBody>
      <dsp:txXfrm rot="10800000">
        <a:off x="0" y="2055387"/>
        <a:ext cx="7452360" cy="1348049"/>
      </dsp:txXfrm>
    </dsp:sp>
    <dsp:sp modelId="{FD44E2E0-F20E-4598-A5F2-675FD8375676}">
      <dsp:nvSpPr>
        <dsp:cNvPr id="0" name=""/>
        <dsp:cNvSpPr/>
      </dsp:nvSpPr>
      <dsp:spPr>
        <a:xfrm rot="10800000">
          <a:off x="0" y="965"/>
          <a:ext cx="7452360" cy="2074656"/>
        </a:xfrm>
        <a:prstGeom prst="upArrowCallou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500" kern="1200"/>
            <a:t>Writing refers to joining words together in a meaningful way with a specific purpose. </a:t>
          </a:r>
          <a:endParaRPr lang="en-US" sz="2500" kern="1200"/>
        </a:p>
      </dsp:txBody>
      <dsp:txXfrm rot="10800000">
        <a:off x="0" y="965"/>
        <a:ext cx="7452360" cy="1348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4791D-457A-4276-B8DE-B43B0C54682B}">
      <dsp:nvSpPr>
        <dsp:cNvPr id="0" name=""/>
        <dsp:cNvSpPr/>
      </dsp:nvSpPr>
      <dsp:spPr>
        <a:xfrm>
          <a:off x="0" y="3295221"/>
          <a:ext cx="7452360" cy="21620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000" kern="1200"/>
            <a:t>Four basic parts of speech: </a:t>
          </a:r>
          <a:endParaRPr lang="en-US" sz="3000" kern="1200"/>
        </a:p>
      </dsp:txBody>
      <dsp:txXfrm>
        <a:off x="0" y="3295221"/>
        <a:ext cx="7452360" cy="1167492"/>
      </dsp:txXfrm>
    </dsp:sp>
    <dsp:sp modelId="{6B067CB9-4567-4E2A-BB6E-E23EE44F9ED1}">
      <dsp:nvSpPr>
        <dsp:cNvPr id="0" name=""/>
        <dsp:cNvSpPr/>
      </dsp:nvSpPr>
      <dsp:spPr>
        <a:xfrm>
          <a:off x="0" y="4419473"/>
          <a:ext cx="1863089" cy="99453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/>
            <a:t>Nouns: Words that name a person, place, thing, or idea</a:t>
          </a:r>
          <a:endParaRPr lang="en-US" sz="1200" kern="1200"/>
        </a:p>
      </dsp:txBody>
      <dsp:txXfrm>
        <a:off x="0" y="4419473"/>
        <a:ext cx="1863089" cy="994530"/>
      </dsp:txXfrm>
    </dsp:sp>
    <dsp:sp modelId="{4CFED4BF-7BBB-422D-BAF3-543F4FACFE7E}">
      <dsp:nvSpPr>
        <dsp:cNvPr id="0" name=""/>
        <dsp:cNvSpPr/>
      </dsp:nvSpPr>
      <dsp:spPr>
        <a:xfrm>
          <a:off x="1863090" y="4419473"/>
          <a:ext cx="1863089" cy="994530"/>
        </a:xfrm>
        <a:prstGeom prst="rect">
          <a:avLst/>
        </a:prstGeom>
        <a:solidFill>
          <a:schemeClr val="accent2">
            <a:tint val="40000"/>
            <a:alpha val="90000"/>
            <a:hueOff val="2244906"/>
            <a:satOff val="-20744"/>
            <a:lumOff val="-233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244906"/>
              <a:satOff val="-20744"/>
              <a:lumOff val="-23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/>
            <a:t>Verbs: Words that show action or a state of being</a:t>
          </a:r>
          <a:endParaRPr lang="en-US" sz="1200" kern="1200"/>
        </a:p>
      </dsp:txBody>
      <dsp:txXfrm>
        <a:off x="1863090" y="4419473"/>
        <a:ext cx="1863089" cy="994530"/>
      </dsp:txXfrm>
    </dsp:sp>
    <dsp:sp modelId="{C5C9BE73-9BC8-4FE6-AEA4-729B0AC35AEE}">
      <dsp:nvSpPr>
        <dsp:cNvPr id="0" name=""/>
        <dsp:cNvSpPr/>
      </dsp:nvSpPr>
      <dsp:spPr>
        <a:xfrm>
          <a:off x="3726180" y="4419473"/>
          <a:ext cx="1863089" cy="994530"/>
        </a:xfrm>
        <a:prstGeom prst="rect">
          <a:avLst/>
        </a:prstGeom>
        <a:solidFill>
          <a:schemeClr val="accent2">
            <a:tint val="40000"/>
            <a:alpha val="90000"/>
            <a:hueOff val="4489812"/>
            <a:satOff val="-41488"/>
            <a:lumOff val="-4677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489812"/>
              <a:satOff val="-41488"/>
              <a:lumOff val="-46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/>
            <a:t>Adjectives: Words that describe nouns </a:t>
          </a:r>
          <a:endParaRPr lang="en-US" sz="1200" kern="1200"/>
        </a:p>
      </dsp:txBody>
      <dsp:txXfrm>
        <a:off x="3726180" y="4419473"/>
        <a:ext cx="1863089" cy="994530"/>
      </dsp:txXfrm>
    </dsp:sp>
    <dsp:sp modelId="{C198D7F7-076A-4BBD-A32E-6C8CD567B93C}">
      <dsp:nvSpPr>
        <dsp:cNvPr id="0" name=""/>
        <dsp:cNvSpPr/>
      </dsp:nvSpPr>
      <dsp:spPr>
        <a:xfrm>
          <a:off x="5589270" y="4419473"/>
          <a:ext cx="1863089" cy="994530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/>
            <a:t>Adverbs: Words that describe verbs, adjectives or other adverbs – often ending in –ly but not all the time. </a:t>
          </a:r>
          <a:endParaRPr lang="en-US" sz="1200" kern="1200"/>
        </a:p>
      </dsp:txBody>
      <dsp:txXfrm>
        <a:off x="5589270" y="4419473"/>
        <a:ext cx="1863089" cy="994530"/>
      </dsp:txXfrm>
    </dsp:sp>
    <dsp:sp modelId="{2FC548CF-97A1-46F6-8636-D49FBB438A20}">
      <dsp:nvSpPr>
        <dsp:cNvPr id="0" name=""/>
        <dsp:cNvSpPr/>
      </dsp:nvSpPr>
      <dsp:spPr>
        <a:xfrm rot="10800000">
          <a:off x="0" y="2461"/>
          <a:ext cx="7452360" cy="3325190"/>
        </a:xfrm>
        <a:prstGeom prst="upArrowCallou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3000" kern="1200"/>
            <a:t>Grammar helps us write because grammar teaches us the rules to put words together to make meaningful and purposeful sentences. </a:t>
          </a:r>
          <a:endParaRPr lang="en-US" sz="3000" kern="1200"/>
        </a:p>
      </dsp:txBody>
      <dsp:txXfrm rot="10800000">
        <a:off x="0" y="2461"/>
        <a:ext cx="7452360" cy="21606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EF558-0EBC-4172-8F45-5667CFADE0B8}">
      <dsp:nvSpPr>
        <dsp:cNvPr id="0" name=""/>
        <dsp:cNvSpPr/>
      </dsp:nvSpPr>
      <dsp:spPr>
        <a:xfrm>
          <a:off x="9242" y="311049"/>
          <a:ext cx="1381199" cy="8287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Declarative sentence</a:t>
          </a:r>
          <a:endParaRPr lang="en-US" sz="1600" kern="1200"/>
        </a:p>
      </dsp:txBody>
      <dsp:txXfrm>
        <a:off x="9242" y="311049"/>
        <a:ext cx="1381199" cy="828719"/>
      </dsp:txXfrm>
    </dsp:sp>
    <dsp:sp modelId="{3EA007FE-5B52-455E-B0D2-C5651ECCC166}">
      <dsp:nvSpPr>
        <dsp:cNvPr id="0" name=""/>
        <dsp:cNvSpPr/>
      </dsp:nvSpPr>
      <dsp:spPr>
        <a:xfrm>
          <a:off x="1528561" y="311049"/>
          <a:ext cx="1381199" cy="828719"/>
        </a:xfrm>
        <a:prstGeom prst="rect">
          <a:avLst/>
        </a:prstGeom>
        <a:solidFill>
          <a:schemeClr val="accent2">
            <a:hueOff val="268484"/>
            <a:satOff val="-771"/>
            <a:lumOff val="-123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Exclamatory sentence</a:t>
          </a:r>
          <a:endParaRPr lang="en-US" sz="1600" kern="1200"/>
        </a:p>
      </dsp:txBody>
      <dsp:txXfrm>
        <a:off x="1528561" y="311049"/>
        <a:ext cx="1381199" cy="828719"/>
      </dsp:txXfrm>
    </dsp:sp>
    <dsp:sp modelId="{BE678E80-43DB-4F8F-A85C-8F69B0B8547F}">
      <dsp:nvSpPr>
        <dsp:cNvPr id="0" name=""/>
        <dsp:cNvSpPr/>
      </dsp:nvSpPr>
      <dsp:spPr>
        <a:xfrm>
          <a:off x="3047880" y="311049"/>
          <a:ext cx="1381199" cy="828719"/>
        </a:xfrm>
        <a:prstGeom prst="rect">
          <a:avLst/>
        </a:prstGeom>
        <a:solidFill>
          <a:schemeClr val="accent2">
            <a:hueOff val="536968"/>
            <a:satOff val="-1541"/>
            <a:lumOff val="-246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Interrogative sentence</a:t>
          </a:r>
          <a:endParaRPr lang="en-US" sz="1600" kern="1200"/>
        </a:p>
      </dsp:txBody>
      <dsp:txXfrm>
        <a:off x="3047880" y="311049"/>
        <a:ext cx="1381199" cy="828719"/>
      </dsp:txXfrm>
    </dsp:sp>
    <dsp:sp modelId="{AC6E4BE9-DC65-44ED-B511-D047897EACBC}">
      <dsp:nvSpPr>
        <dsp:cNvPr id="0" name=""/>
        <dsp:cNvSpPr/>
      </dsp:nvSpPr>
      <dsp:spPr>
        <a:xfrm>
          <a:off x="4567200" y="311049"/>
          <a:ext cx="1381199" cy="828719"/>
        </a:xfrm>
        <a:prstGeom prst="rect">
          <a:avLst/>
        </a:prstGeom>
        <a:solidFill>
          <a:schemeClr val="accent2">
            <a:hueOff val="805452"/>
            <a:satOff val="-2312"/>
            <a:lumOff val="-370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Imperative sentence</a:t>
          </a:r>
          <a:endParaRPr lang="en-US" sz="1600" kern="1200"/>
        </a:p>
      </dsp:txBody>
      <dsp:txXfrm>
        <a:off x="4567200" y="311049"/>
        <a:ext cx="1381199" cy="828719"/>
      </dsp:txXfrm>
    </dsp:sp>
    <dsp:sp modelId="{F760706A-3C60-463F-83EA-CB370970F5CB}">
      <dsp:nvSpPr>
        <dsp:cNvPr id="0" name=""/>
        <dsp:cNvSpPr/>
      </dsp:nvSpPr>
      <dsp:spPr>
        <a:xfrm>
          <a:off x="6086519" y="311049"/>
          <a:ext cx="1381199" cy="828719"/>
        </a:xfrm>
        <a:prstGeom prst="rect">
          <a:avLst/>
        </a:prstGeom>
        <a:solidFill>
          <a:schemeClr val="accent2">
            <a:hueOff val="1073936"/>
            <a:satOff val="-3082"/>
            <a:lumOff val="-493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Conditional sentence</a:t>
          </a:r>
          <a:endParaRPr lang="en-US" sz="1600" kern="1200"/>
        </a:p>
      </dsp:txBody>
      <dsp:txXfrm>
        <a:off x="6086519" y="311049"/>
        <a:ext cx="1381199" cy="828719"/>
      </dsp:txXfrm>
    </dsp:sp>
    <dsp:sp modelId="{2F5AEFFB-AC45-4BC7-894C-611175BED65B}">
      <dsp:nvSpPr>
        <dsp:cNvPr id="0" name=""/>
        <dsp:cNvSpPr/>
      </dsp:nvSpPr>
      <dsp:spPr>
        <a:xfrm>
          <a:off x="7605839" y="311049"/>
          <a:ext cx="1381199" cy="828719"/>
        </a:xfrm>
        <a:prstGeom prst="rect">
          <a:avLst/>
        </a:prstGeom>
        <a:solidFill>
          <a:schemeClr val="accent2">
            <a:hueOff val="1342420"/>
            <a:satOff val="-3853"/>
            <a:lumOff val="-61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Interrogative-Declarative sentence</a:t>
          </a:r>
          <a:endParaRPr lang="en-US" sz="1600" kern="1200"/>
        </a:p>
      </dsp:txBody>
      <dsp:txXfrm>
        <a:off x="7605839" y="311049"/>
        <a:ext cx="1381199" cy="828719"/>
      </dsp:txXfrm>
    </dsp:sp>
    <dsp:sp modelId="{8E92322C-0EB6-4A7A-9187-6399E207DD53}">
      <dsp:nvSpPr>
        <dsp:cNvPr id="0" name=""/>
        <dsp:cNvSpPr/>
      </dsp:nvSpPr>
      <dsp:spPr>
        <a:xfrm>
          <a:off x="9125158" y="311049"/>
          <a:ext cx="1381199" cy="828719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Rhetorical sentence </a:t>
          </a:r>
          <a:endParaRPr lang="en-US" sz="1600" kern="1200"/>
        </a:p>
      </dsp:txBody>
      <dsp:txXfrm>
        <a:off x="9125158" y="311049"/>
        <a:ext cx="1381199" cy="828719"/>
      </dsp:txXfrm>
    </dsp:sp>
    <dsp:sp modelId="{14FC9411-2822-4B10-8A01-1E4F94F374F6}">
      <dsp:nvSpPr>
        <dsp:cNvPr id="0" name=""/>
        <dsp:cNvSpPr/>
      </dsp:nvSpPr>
      <dsp:spPr>
        <a:xfrm>
          <a:off x="9242" y="1277889"/>
          <a:ext cx="1381199" cy="828719"/>
        </a:xfrm>
        <a:prstGeom prst="rect">
          <a:avLst/>
        </a:prstGeom>
        <a:solidFill>
          <a:schemeClr val="accent2">
            <a:hueOff val="1879387"/>
            <a:satOff val="-5394"/>
            <a:lumOff val="-86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Optative sentence</a:t>
          </a:r>
          <a:endParaRPr lang="en-US" sz="1600" kern="1200"/>
        </a:p>
      </dsp:txBody>
      <dsp:txXfrm>
        <a:off x="9242" y="1277889"/>
        <a:ext cx="1381199" cy="828719"/>
      </dsp:txXfrm>
    </dsp:sp>
    <dsp:sp modelId="{5A42F9D6-6FAE-4121-98C3-93065FD78141}">
      <dsp:nvSpPr>
        <dsp:cNvPr id="0" name=""/>
        <dsp:cNvSpPr/>
      </dsp:nvSpPr>
      <dsp:spPr>
        <a:xfrm>
          <a:off x="1528561" y="1277889"/>
          <a:ext cx="1381199" cy="828719"/>
        </a:xfrm>
        <a:prstGeom prst="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Declarative-exclamatory sentence</a:t>
          </a:r>
          <a:endParaRPr lang="en-US" sz="1600" kern="1200"/>
        </a:p>
      </dsp:txBody>
      <dsp:txXfrm>
        <a:off x="1528561" y="1277889"/>
        <a:ext cx="1381199" cy="828719"/>
      </dsp:txXfrm>
    </dsp:sp>
    <dsp:sp modelId="{ADE98FFA-7DA9-4B10-B175-9DFDFA5B20C7}">
      <dsp:nvSpPr>
        <dsp:cNvPr id="0" name=""/>
        <dsp:cNvSpPr/>
      </dsp:nvSpPr>
      <dsp:spPr>
        <a:xfrm>
          <a:off x="3047880" y="1277889"/>
          <a:ext cx="1381199" cy="828719"/>
        </a:xfrm>
        <a:prstGeom prst="rect">
          <a:avLst/>
        </a:prstGeom>
        <a:solidFill>
          <a:schemeClr val="accent2">
            <a:hueOff val="2416355"/>
            <a:satOff val="-6935"/>
            <a:lumOff val="-1110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Negative sentence</a:t>
          </a:r>
          <a:endParaRPr lang="en-US" sz="1600" kern="1200"/>
        </a:p>
      </dsp:txBody>
      <dsp:txXfrm>
        <a:off x="3047880" y="1277889"/>
        <a:ext cx="1381199" cy="828719"/>
      </dsp:txXfrm>
    </dsp:sp>
    <dsp:sp modelId="{E14F1F03-BF5D-4E4B-BB78-D48D8C8A01FE}">
      <dsp:nvSpPr>
        <dsp:cNvPr id="0" name=""/>
        <dsp:cNvSpPr/>
      </dsp:nvSpPr>
      <dsp:spPr>
        <a:xfrm>
          <a:off x="4567200" y="1277889"/>
          <a:ext cx="1381199" cy="828719"/>
        </a:xfrm>
        <a:prstGeom prst="rect">
          <a:avLst/>
        </a:prstGeom>
        <a:solidFill>
          <a:schemeClr val="accent2">
            <a:hueOff val="2684839"/>
            <a:satOff val="-7705"/>
            <a:lumOff val="-123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Compound sentence</a:t>
          </a:r>
          <a:endParaRPr lang="en-US" sz="1600" kern="1200"/>
        </a:p>
      </dsp:txBody>
      <dsp:txXfrm>
        <a:off x="4567200" y="1277889"/>
        <a:ext cx="1381199" cy="828719"/>
      </dsp:txXfrm>
    </dsp:sp>
    <dsp:sp modelId="{4E39D505-D995-4619-A3B8-45EFC0852E28}">
      <dsp:nvSpPr>
        <dsp:cNvPr id="0" name=""/>
        <dsp:cNvSpPr/>
      </dsp:nvSpPr>
      <dsp:spPr>
        <a:xfrm>
          <a:off x="6086519" y="1277889"/>
          <a:ext cx="1381199" cy="828719"/>
        </a:xfrm>
        <a:prstGeom prst="rect">
          <a:avLst/>
        </a:prstGeom>
        <a:solidFill>
          <a:schemeClr val="accent2">
            <a:hueOff val="2953323"/>
            <a:satOff val="-8476"/>
            <a:lumOff val="-135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Complex sentence</a:t>
          </a:r>
          <a:endParaRPr lang="en-US" sz="1600" kern="1200"/>
        </a:p>
      </dsp:txBody>
      <dsp:txXfrm>
        <a:off x="6086519" y="1277889"/>
        <a:ext cx="1381199" cy="828719"/>
      </dsp:txXfrm>
    </dsp:sp>
    <dsp:sp modelId="{153F64A1-C143-4C57-ADCC-53A4CDD68E7F}">
      <dsp:nvSpPr>
        <dsp:cNvPr id="0" name=""/>
        <dsp:cNvSpPr/>
      </dsp:nvSpPr>
      <dsp:spPr>
        <a:xfrm>
          <a:off x="7605839" y="1277889"/>
          <a:ext cx="1381199" cy="828719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Simple sentence</a:t>
          </a:r>
          <a:endParaRPr lang="en-US" sz="1600" kern="1200"/>
        </a:p>
      </dsp:txBody>
      <dsp:txXfrm>
        <a:off x="7605839" y="1277889"/>
        <a:ext cx="1381199" cy="828719"/>
      </dsp:txXfrm>
    </dsp:sp>
    <dsp:sp modelId="{7D8B76E3-82B3-4EB6-B52F-1EC2D2B1024C}">
      <dsp:nvSpPr>
        <dsp:cNvPr id="0" name=""/>
        <dsp:cNvSpPr/>
      </dsp:nvSpPr>
      <dsp:spPr>
        <a:xfrm>
          <a:off x="9125158" y="1277889"/>
          <a:ext cx="1381199" cy="828719"/>
        </a:xfrm>
        <a:prstGeom prst="rect">
          <a:avLst/>
        </a:prstGeom>
        <a:solidFill>
          <a:schemeClr val="accent2">
            <a:hueOff val="3490291"/>
            <a:satOff val="-10017"/>
            <a:lumOff val="-1603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Cleft sentence </a:t>
          </a:r>
          <a:endParaRPr lang="en-US" sz="1600" kern="1200"/>
        </a:p>
      </dsp:txBody>
      <dsp:txXfrm>
        <a:off x="9125158" y="1277889"/>
        <a:ext cx="1381199" cy="828719"/>
      </dsp:txXfrm>
    </dsp:sp>
    <dsp:sp modelId="{D4352B4B-527C-48C8-A33B-FC8462D96C01}">
      <dsp:nvSpPr>
        <dsp:cNvPr id="0" name=""/>
        <dsp:cNvSpPr/>
      </dsp:nvSpPr>
      <dsp:spPr>
        <a:xfrm>
          <a:off x="9242" y="2244728"/>
          <a:ext cx="1381199" cy="828719"/>
        </a:xfrm>
        <a:prstGeom prst="rect">
          <a:avLst/>
        </a:prstGeom>
        <a:solidFill>
          <a:schemeClr val="accent2">
            <a:hueOff val="3758775"/>
            <a:satOff val="-10788"/>
            <a:lumOff val="-172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Balanced sentence </a:t>
          </a:r>
          <a:endParaRPr lang="en-US" sz="1600" kern="1200"/>
        </a:p>
      </dsp:txBody>
      <dsp:txXfrm>
        <a:off x="9242" y="2244728"/>
        <a:ext cx="1381199" cy="828719"/>
      </dsp:txXfrm>
    </dsp:sp>
    <dsp:sp modelId="{F812CDDB-4149-42A6-87EA-16878FD74228}">
      <dsp:nvSpPr>
        <dsp:cNvPr id="0" name=""/>
        <dsp:cNvSpPr/>
      </dsp:nvSpPr>
      <dsp:spPr>
        <a:xfrm>
          <a:off x="1528561" y="2244728"/>
          <a:ext cx="1381199" cy="828719"/>
        </a:xfrm>
        <a:prstGeom prst="rect">
          <a:avLst/>
        </a:prstGeom>
        <a:solidFill>
          <a:schemeClr val="accent2">
            <a:hueOff val="4027259"/>
            <a:satOff val="-11558"/>
            <a:lumOff val="-185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Periodic sentence</a:t>
          </a:r>
          <a:endParaRPr lang="en-US" sz="1600" kern="1200"/>
        </a:p>
      </dsp:txBody>
      <dsp:txXfrm>
        <a:off x="1528561" y="2244728"/>
        <a:ext cx="1381199" cy="828719"/>
      </dsp:txXfrm>
    </dsp:sp>
    <dsp:sp modelId="{3476E3CF-6137-40DC-9363-B1C33894B9E6}">
      <dsp:nvSpPr>
        <dsp:cNvPr id="0" name=""/>
        <dsp:cNvSpPr/>
      </dsp:nvSpPr>
      <dsp:spPr>
        <a:xfrm>
          <a:off x="3047880" y="2244728"/>
          <a:ext cx="1381199" cy="828719"/>
        </a:xfrm>
        <a:prstGeom prst="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Loose 9cumulative sentence </a:t>
          </a:r>
          <a:endParaRPr lang="en-US" sz="1600" kern="1200"/>
        </a:p>
      </dsp:txBody>
      <dsp:txXfrm>
        <a:off x="3047880" y="2244728"/>
        <a:ext cx="1381199" cy="828719"/>
      </dsp:txXfrm>
    </dsp:sp>
    <dsp:sp modelId="{0F7E573D-0E7A-4143-ACAE-60F67768C4E1}">
      <dsp:nvSpPr>
        <dsp:cNvPr id="0" name=""/>
        <dsp:cNvSpPr/>
      </dsp:nvSpPr>
      <dsp:spPr>
        <a:xfrm>
          <a:off x="4567200" y="2244728"/>
          <a:ext cx="1381199" cy="828719"/>
        </a:xfrm>
        <a:prstGeom prst="rect">
          <a:avLst/>
        </a:prstGeom>
        <a:solidFill>
          <a:schemeClr val="accent2">
            <a:hueOff val="4564226"/>
            <a:satOff val="-13099"/>
            <a:lumOff val="-209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Interrogative tag sentence </a:t>
          </a:r>
          <a:endParaRPr lang="en-US" sz="1600" kern="1200"/>
        </a:p>
      </dsp:txBody>
      <dsp:txXfrm>
        <a:off x="4567200" y="2244728"/>
        <a:ext cx="1381199" cy="828719"/>
      </dsp:txXfrm>
    </dsp:sp>
    <dsp:sp modelId="{28E1506A-5272-4A53-A045-B284BD0E55DF}">
      <dsp:nvSpPr>
        <dsp:cNvPr id="0" name=""/>
        <dsp:cNvSpPr/>
      </dsp:nvSpPr>
      <dsp:spPr>
        <a:xfrm>
          <a:off x="6086519" y="2244728"/>
          <a:ext cx="1381199" cy="828719"/>
        </a:xfrm>
        <a:prstGeom prst="rect">
          <a:avLst/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Expletive sentence </a:t>
          </a:r>
          <a:endParaRPr lang="en-US" sz="1600" kern="1200"/>
        </a:p>
      </dsp:txBody>
      <dsp:txXfrm>
        <a:off x="6086519" y="2244728"/>
        <a:ext cx="1381199" cy="828719"/>
      </dsp:txXfrm>
    </dsp:sp>
    <dsp:sp modelId="{5D8CCFAC-BBFF-4854-BDC1-E990A27CCA85}">
      <dsp:nvSpPr>
        <dsp:cNvPr id="0" name=""/>
        <dsp:cNvSpPr/>
      </dsp:nvSpPr>
      <dsp:spPr>
        <a:xfrm>
          <a:off x="7605839" y="2244728"/>
          <a:ext cx="1381199" cy="828719"/>
        </a:xfrm>
        <a:prstGeom prst="rect">
          <a:avLst/>
        </a:prstGeom>
        <a:solidFill>
          <a:schemeClr val="accent2">
            <a:hueOff val="5101194"/>
            <a:satOff val="-14640"/>
            <a:lumOff val="-2344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Parenthetical sentence</a:t>
          </a:r>
          <a:endParaRPr lang="en-US" sz="1600" kern="1200"/>
        </a:p>
      </dsp:txBody>
      <dsp:txXfrm>
        <a:off x="7605839" y="2244728"/>
        <a:ext cx="1381199" cy="828719"/>
      </dsp:txXfrm>
    </dsp:sp>
    <dsp:sp modelId="{4B86B150-0326-42EF-8083-F01BE0FE1326}">
      <dsp:nvSpPr>
        <dsp:cNvPr id="0" name=""/>
        <dsp:cNvSpPr/>
      </dsp:nvSpPr>
      <dsp:spPr>
        <a:xfrm>
          <a:off x="9125158" y="2244728"/>
          <a:ext cx="1381199" cy="828719"/>
        </a:xfrm>
        <a:prstGeom prst="rect">
          <a:avLst/>
        </a:prstGeom>
        <a:solidFill>
          <a:schemeClr val="accent2">
            <a:hueOff val="5369678"/>
            <a:satOff val="-15411"/>
            <a:lumOff val="-246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Inverted Sentence </a:t>
          </a:r>
          <a:endParaRPr lang="en-US" sz="1600" kern="1200"/>
        </a:p>
      </dsp:txBody>
      <dsp:txXfrm>
        <a:off x="9125158" y="2244728"/>
        <a:ext cx="1381199" cy="828719"/>
      </dsp:txXfrm>
    </dsp:sp>
    <dsp:sp modelId="{FD3F263B-AD36-45BE-8A0F-72B4E4B84FB1}">
      <dsp:nvSpPr>
        <dsp:cNvPr id="0" name=""/>
        <dsp:cNvSpPr/>
      </dsp:nvSpPr>
      <dsp:spPr>
        <a:xfrm>
          <a:off x="2288221" y="3211568"/>
          <a:ext cx="1381199" cy="828719"/>
        </a:xfrm>
        <a:prstGeom prst="rect">
          <a:avLst/>
        </a:prstGeom>
        <a:solidFill>
          <a:schemeClr val="accent2">
            <a:hueOff val="5638162"/>
            <a:satOff val="-16181"/>
            <a:lumOff val="-259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Declarative-rhetorical sentence </a:t>
          </a:r>
          <a:endParaRPr lang="en-US" sz="1600" kern="1200"/>
        </a:p>
      </dsp:txBody>
      <dsp:txXfrm>
        <a:off x="2288221" y="3211568"/>
        <a:ext cx="1381199" cy="828719"/>
      </dsp:txXfrm>
    </dsp:sp>
    <dsp:sp modelId="{54C6B8A8-494B-46C7-8B43-1BCB9601028B}">
      <dsp:nvSpPr>
        <dsp:cNvPr id="0" name=""/>
        <dsp:cNvSpPr/>
      </dsp:nvSpPr>
      <dsp:spPr>
        <a:xfrm>
          <a:off x="3807540" y="3211568"/>
          <a:ext cx="1381199" cy="828719"/>
        </a:xfrm>
        <a:prstGeom prst="rect">
          <a:avLst/>
        </a:prstGeom>
        <a:solidFill>
          <a:schemeClr val="accent2">
            <a:hueOff val="5906646"/>
            <a:satOff val="-16952"/>
            <a:lumOff val="-271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Elliptical sentence </a:t>
          </a:r>
          <a:endParaRPr lang="en-US" sz="1600" kern="1200"/>
        </a:p>
      </dsp:txBody>
      <dsp:txXfrm>
        <a:off x="3807540" y="3211568"/>
        <a:ext cx="1381199" cy="828719"/>
      </dsp:txXfrm>
    </dsp:sp>
    <dsp:sp modelId="{94C6C18E-C125-414A-A462-137D4D3452C4}">
      <dsp:nvSpPr>
        <dsp:cNvPr id="0" name=""/>
        <dsp:cNvSpPr/>
      </dsp:nvSpPr>
      <dsp:spPr>
        <a:xfrm>
          <a:off x="5326859" y="3211568"/>
          <a:ext cx="1381199" cy="828719"/>
        </a:xfrm>
        <a:prstGeom prst="rect">
          <a:avLst/>
        </a:prstGeom>
        <a:solidFill>
          <a:schemeClr val="accent2">
            <a:hueOff val="6175130"/>
            <a:satOff val="-17722"/>
            <a:lumOff val="-283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Nominal sentence</a:t>
          </a:r>
          <a:endParaRPr lang="en-US" sz="1600" kern="1200"/>
        </a:p>
      </dsp:txBody>
      <dsp:txXfrm>
        <a:off x="5326859" y="3211568"/>
        <a:ext cx="1381199" cy="828719"/>
      </dsp:txXfrm>
    </dsp:sp>
    <dsp:sp modelId="{171AA47E-DB90-4CDD-B3FE-317080985098}">
      <dsp:nvSpPr>
        <dsp:cNvPr id="0" name=""/>
        <dsp:cNvSpPr/>
      </dsp:nvSpPr>
      <dsp:spPr>
        <a:xfrm>
          <a:off x="6846179" y="3211568"/>
          <a:ext cx="1381199" cy="828719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600" kern="1200"/>
            <a:t>Truncated sentence </a:t>
          </a:r>
          <a:endParaRPr lang="en-US" sz="1600" kern="1200"/>
        </a:p>
      </dsp:txBody>
      <dsp:txXfrm>
        <a:off x="6846179" y="3211568"/>
        <a:ext cx="1381199" cy="828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763B4-0530-4045-9897-0954C672DDB5}" type="datetimeFigureOut">
              <a:rPr lang="en-AU" smtClean="0"/>
              <a:t>14/01/2025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EF323-1BBD-453B-B0E7-BD88B8D7D8B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454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F11DD-22A5-8573-2959-69CE32498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2164F7-5158-1133-6BFE-8E68CBDA5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07A5-B41E-B95A-24A4-720F8EC11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AEC5-63C6-40D8-80A8-4F7C62492FC1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33A87-E9CB-85A8-2C04-763A327FA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EC636-CA14-934D-6B46-4EEC89DB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344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8C5A-478D-3582-3986-E287B93F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B415A-D09A-9D80-F65F-5A7EDFC85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B5EF4-35FF-488D-7327-C9161919B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F6F7-81F5-488D-88F8-86BCD1A50934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6FBE4-3C84-C1DE-8E96-C882B61D9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C739F7-AD33-7F8D-E948-F10A5E5D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34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20185D-DFD0-CE06-E3D7-99DE3D2CF4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54533-E7BD-2320-D2E1-CFFAB21E7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BFF2F-D2A8-2D90-94D4-849D5E0A6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0F206-9577-4B57-B0D5-8B25E88175F0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E355B-1A9F-57F9-778C-B9AB15ABD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70820-8A28-837E-9380-E47B2D96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60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6FF65-4BDF-BE71-4A68-97E2F949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57AAB-E4CE-7B5B-9056-040938AF5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C9F3D-5978-621E-0E92-960843678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70501-237A-494F-8F08-5DB0E3500E51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C45C4-B79E-8394-280C-F738AADB4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C2FCA-CEB8-A4E6-7CCE-4B98597C5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278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369E-C2A4-C8A2-64AC-3B774A49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03773-6F10-9E31-4920-F8BB448C4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063EA-D7DF-AF78-1663-F02DF9E7B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6177-E791-4615-BE44-2942C3E5C007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D7805-316D-52AF-8506-F3099D2C1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CBE5A-1776-FEEC-DD8B-A98CA9D4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523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B5FE9-2F68-307C-B556-46FEE559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8BB39-8399-688F-DE5C-A773F1EBE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CEED6-9883-A017-A4DD-4A2DB1C77F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66571-DBF2-80FD-56A1-EFE387CF9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D57FF-C7EF-4590-B898-1A1FB54335D1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991A1-9648-51E5-5E02-C71AD7D84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81F0A-301F-4D08-59D9-5E36C814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1155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FF018-4E8D-F9B0-E924-08B459B26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1085B-C5E8-3D22-42F4-3DEB0B0DD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1E5B2-DB2A-C7ED-3408-E507878AC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C9836B-E972-8098-E317-A720C297E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03D8D1-FB20-40C8-F2BE-0E68F9110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AD632-D943-10C9-BED4-8C7F27D8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02FA-7103-4ADA-BFE9-859E7B5F22AB}" type="datetime1">
              <a:rPr lang="en-AU" smtClean="0"/>
              <a:t>14/01/2025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17BEA-186D-EB97-7C01-479A583D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890960-7040-43E4-2691-73748C99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211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5F419-4968-29B4-9734-EED966CF4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A779AC-2995-14D6-F220-817DD4BAA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C40B-96B3-4A6B-9C5C-1BB80236109F}" type="datetime1">
              <a:rPr lang="en-AU" smtClean="0"/>
              <a:t>14/01/2025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8A103F-CA2B-51BB-E7A6-622D8046C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F102B5-9F9C-44A3-99D1-6A5DF455D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753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604DB4-172C-E1BF-C5DB-B8E46EDF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2557-0538-4D1D-8AC9-4ABEC850BCE2}" type="datetime1">
              <a:rPr lang="en-AU" smtClean="0"/>
              <a:t>14/01/2025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955881-4BF6-C583-1D0C-C95CC22E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1FC6C-72FB-BD4F-17FD-55B18EC97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349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2CFEF-FBF2-FDC3-CFF7-89465A90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E4154-494B-052E-37CD-10B0461D2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094D7-D558-D710-6A1B-35D16D27E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75FD7-27DA-2A39-A393-352475A0A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27D13-D5CC-42BC-81EB-BC5BE905C726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F41C5-D57C-2961-B24D-516FB0FFC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783B5-1E10-78B6-C37A-2F18DC08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733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08D6C-061C-40F1-DC24-906A42A2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0D49E2-3A1B-74D5-59A1-77C9E7493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35CC6-7A20-361B-7A10-0D02AFE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A3276-65D4-2B14-2873-7978060E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AE31-EBC0-4B53-9DF1-BBBF7301D7EC}" type="datetime1">
              <a:rPr lang="en-AU" smtClean="0"/>
              <a:t>14/01/2025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D7E2A9-9800-BEB9-FA70-8E0408AF9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4ECFB8-ED16-0293-DD1A-32EC4155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43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EA945B-4B80-E549-342E-02C5895A0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B24FC-DE0B-2047-1A75-15DB419FB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1917F-604E-B240-DAB2-327DE0B1E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87F06C-7595-48EB-8387-4E5E21F0AEA5}" type="datetime1">
              <a:rPr lang="en-AU" smtClean="0"/>
              <a:t>14/01/2025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02978-AA07-E962-ABC3-E5AFC30A8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Ameenah Education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03EF0-B77F-0BD5-F583-466303FAC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C81838-7054-4C57-9C23-720BF7BBA2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685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BCA70B20-690E-F240-0B18-75B86E1B82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b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B0222B5-B739-82A9-5CCC-C5585AE12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44663" y="-4344657"/>
            <a:ext cx="3512260" cy="12201589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46000"/>
                </a:srgbClr>
              </a:gs>
              <a:gs pos="100000">
                <a:srgbClr val="000000">
                  <a:alpha val="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95BE98-1222-B6EB-D59F-059A24487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137434"/>
            <a:ext cx="7800660" cy="1520987"/>
          </a:xfrm>
        </p:spPr>
        <p:txBody>
          <a:bodyPr anchor="t">
            <a:normAutofit/>
          </a:bodyPr>
          <a:lstStyle/>
          <a:p>
            <a:pPr algn="l"/>
            <a:r>
              <a:rPr lang="en-AU" sz="4000" dirty="0">
                <a:solidFill>
                  <a:srgbClr val="FFFFFF"/>
                </a:solidFill>
              </a:rPr>
              <a:t>Writing: Words, Sentences, Paragraphs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E23E75-E7E9-4D9F-6D25-5512363F8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78570" y="-449383"/>
            <a:ext cx="2425271" cy="12201588"/>
          </a:xfrm>
          <a:prstGeom prst="rect">
            <a:avLst/>
          </a:prstGeom>
          <a:gradFill flip="none" rotWithShape="1">
            <a:gsLst>
              <a:gs pos="10000">
                <a:srgbClr val="000000">
                  <a:alpha val="0"/>
                </a:srgbClr>
              </a:gs>
              <a:gs pos="66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B115DB-65EB-3FC3-7284-CFDF4ADC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58C45F-30A4-1246-5F3E-35250D99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  <p:pic>
        <p:nvPicPr>
          <p:cNvPr id="7" name="Picture 6" descr="A logo with a flower and text&#10;&#10;Description automatically generated">
            <a:extLst>
              <a:ext uri="{FF2B5EF4-FFF2-40B4-BE49-F238E27FC236}">
                <a16:creationId xmlns:a16="http://schemas.microsoft.com/office/drawing/2014/main" id="{1A626CEA-0D9E-94C0-32BA-A532F28B7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933" y="5265820"/>
            <a:ext cx="2546183" cy="127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1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4004A5-F7AF-2E38-BAFF-E2BD7F867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n-AU" sz="4000"/>
              <a:t>What is writing?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B12057-12C2-29E6-00D8-E5EA92307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50454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6F49F-F4EA-2D03-22D0-9CAA476EF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422035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4A055A-02D4-C91F-D7AE-0D4BCE329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n-AU" sz="4000"/>
              <a:t>Four basic parts of speech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4161FD-3043-763C-2BEF-9CF72630CA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954205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36D26-63A1-5731-BB76-E7302B121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346092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C9DC5C-2569-CFC3-3708-9CD86A087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Writing Sentences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7D872B-9361-1F2B-89E8-689476E1B3C9}"/>
              </a:ext>
            </a:extLst>
          </p:cNvPr>
          <p:cNvSpPr txBox="1"/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Compose as many sentences using a </a:t>
            </a:r>
            <a:r>
              <a:rPr lang="en-US" sz="1700" dirty="0">
                <a:highlight>
                  <a:srgbClr val="FFFF00"/>
                </a:highlight>
              </a:rPr>
              <a:t>noun</a:t>
            </a:r>
            <a:r>
              <a:rPr lang="en-US" sz="1700" dirty="0"/>
              <a:t>, </a:t>
            </a:r>
            <a:r>
              <a:rPr lang="en-US" sz="1700" dirty="0">
                <a:highlight>
                  <a:srgbClr val="00FF00"/>
                </a:highlight>
              </a:rPr>
              <a:t>verb</a:t>
            </a:r>
            <a:r>
              <a:rPr lang="en-US" sz="1700" dirty="0"/>
              <a:t>, </a:t>
            </a:r>
            <a:r>
              <a:rPr lang="en-US" sz="1700" dirty="0">
                <a:highlight>
                  <a:srgbClr val="00FFFF"/>
                </a:highlight>
              </a:rPr>
              <a:t>adjective</a:t>
            </a:r>
            <a:r>
              <a:rPr lang="en-US" sz="1700" dirty="0"/>
              <a:t> and </a:t>
            </a:r>
            <a:r>
              <a:rPr lang="en-US" sz="1700" dirty="0">
                <a:highlight>
                  <a:srgbClr val="808000"/>
                </a:highlight>
              </a:rPr>
              <a:t>adverb</a:t>
            </a:r>
            <a:r>
              <a:rPr lang="en-US" sz="1700" dirty="0"/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Example: The happy cat ran quickly.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DFE0F2E-6014-A9F9-DA56-E65543AE17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902105"/>
              </p:ext>
            </p:extLst>
          </p:nvPr>
        </p:nvGraphicFramePr>
        <p:xfrm>
          <a:off x="4901184" y="1818629"/>
          <a:ext cx="6922009" cy="3321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99">
                  <a:extLst>
                    <a:ext uri="{9D8B030D-6E8A-4147-A177-3AD203B41FA5}">
                      <a16:colId xmlns:a16="http://schemas.microsoft.com/office/drawing/2014/main" val="2156026383"/>
                    </a:ext>
                  </a:extLst>
                </a:gridCol>
                <a:gridCol w="2845085">
                  <a:extLst>
                    <a:ext uri="{9D8B030D-6E8A-4147-A177-3AD203B41FA5}">
                      <a16:colId xmlns:a16="http://schemas.microsoft.com/office/drawing/2014/main" val="715916443"/>
                    </a:ext>
                  </a:extLst>
                </a:gridCol>
                <a:gridCol w="1376155">
                  <a:extLst>
                    <a:ext uri="{9D8B030D-6E8A-4147-A177-3AD203B41FA5}">
                      <a16:colId xmlns:a16="http://schemas.microsoft.com/office/drawing/2014/main" val="804272962"/>
                    </a:ext>
                  </a:extLst>
                </a:gridCol>
                <a:gridCol w="1363270">
                  <a:extLst>
                    <a:ext uri="{9D8B030D-6E8A-4147-A177-3AD203B41FA5}">
                      <a16:colId xmlns:a16="http://schemas.microsoft.com/office/drawing/2014/main" val="2307893123"/>
                    </a:ext>
                  </a:extLst>
                </a:gridCol>
              </a:tblGrid>
              <a:tr h="408208">
                <a:tc>
                  <a:txBody>
                    <a:bodyPr/>
                    <a:lstStyle/>
                    <a:p>
                      <a:r>
                        <a:rPr lang="en-AU" sz="1800"/>
                        <a:t>Nouns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Verbs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Adjectives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Adverbs</a:t>
                      </a:r>
                    </a:p>
                  </a:txBody>
                  <a:tcPr marL="92774" marR="92774" marT="46387" marB="46387"/>
                </a:tc>
                <a:extLst>
                  <a:ext uri="{0D108BD9-81ED-4DB2-BD59-A6C34878D82A}">
                    <a16:rowId xmlns:a16="http://schemas.microsoft.com/office/drawing/2014/main" val="447907776"/>
                  </a:ext>
                </a:extLst>
              </a:tr>
              <a:tr h="2913119">
                <a:tc>
                  <a:txBody>
                    <a:bodyPr/>
                    <a:lstStyle/>
                    <a:p>
                      <a:r>
                        <a:rPr lang="en-AU" sz="1800"/>
                        <a:t>Cat</a:t>
                      </a:r>
                    </a:p>
                    <a:p>
                      <a:r>
                        <a:rPr lang="en-AU" sz="1800"/>
                        <a:t>School</a:t>
                      </a:r>
                    </a:p>
                    <a:p>
                      <a:r>
                        <a:rPr lang="en-AU" sz="1800"/>
                        <a:t>Teacher</a:t>
                      </a:r>
                    </a:p>
                    <a:p>
                      <a:r>
                        <a:rPr lang="en-AU" sz="1800"/>
                        <a:t>City</a:t>
                      </a:r>
                    </a:p>
                    <a:p>
                      <a:r>
                        <a:rPr lang="en-AU" sz="1800"/>
                        <a:t>Book</a:t>
                      </a:r>
                    </a:p>
                    <a:p>
                      <a:r>
                        <a:rPr lang="en-AU" sz="1800"/>
                        <a:t>Computer</a:t>
                      </a:r>
                    </a:p>
                    <a:p>
                      <a:r>
                        <a:rPr lang="en-AU" sz="1800"/>
                        <a:t>Garden</a:t>
                      </a:r>
                    </a:p>
                    <a:p>
                      <a:r>
                        <a:rPr lang="en-AU" sz="1800"/>
                        <a:t>Park </a:t>
                      </a:r>
                    </a:p>
                    <a:p>
                      <a:r>
                        <a:rPr lang="en-AU" sz="1800"/>
                        <a:t>Gallery </a:t>
                      </a:r>
                    </a:p>
                    <a:p>
                      <a:r>
                        <a:rPr lang="en-AU" sz="1800"/>
                        <a:t>Child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Run – ran – running</a:t>
                      </a:r>
                    </a:p>
                    <a:p>
                      <a:r>
                        <a:rPr lang="en-AU" sz="1800"/>
                        <a:t>Jump – jumped – jumping</a:t>
                      </a:r>
                    </a:p>
                    <a:p>
                      <a:r>
                        <a:rPr lang="en-AU" sz="1800"/>
                        <a:t>Dance, danced, dancing</a:t>
                      </a:r>
                    </a:p>
                    <a:p>
                      <a:r>
                        <a:rPr lang="en-AU" sz="1800"/>
                        <a:t>Write, wrote, writing</a:t>
                      </a:r>
                    </a:p>
                    <a:p>
                      <a:r>
                        <a:rPr lang="en-AU" sz="1800"/>
                        <a:t>Read, read, reading</a:t>
                      </a:r>
                    </a:p>
                    <a:p>
                      <a:r>
                        <a:rPr lang="en-AU" sz="1800"/>
                        <a:t>Speak, spoke, speaking</a:t>
                      </a:r>
                    </a:p>
                    <a:p>
                      <a:r>
                        <a:rPr lang="en-AU" sz="1800"/>
                        <a:t>Listen, listened, listening</a:t>
                      </a:r>
                    </a:p>
                    <a:p>
                      <a:r>
                        <a:rPr lang="en-AU" sz="1800"/>
                        <a:t>Eat, eaten, eating</a:t>
                      </a:r>
                    </a:p>
                    <a:p>
                      <a:r>
                        <a:rPr lang="en-AU" sz="1800"/>
                        <a:t>Visit, visited, visiting </a:t>
                      </a:r>
                    </a:p>
                    <a:p>
                      <a:r>
                        <a:rPr lang="en-AU" sz="1800"/>
                        <a:t>Play, played, playing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Happy</a:t>
                      </a:r>
                    </a:p>
                    <a:p>
                      <a:r>
                        <a:rPr lang="en-AU" sz="1800"/>
                        <a:t>Beautiful</a:t>
                      </a:r>
                    </a:p>
                    <a:p>
                      <a:r>
                        <a:rPr lang="en-AU" sz="1800"/>
                        <a:t>Tall</a:t>
                      </a:r>
                    </a:p>
                    <a:p>
                      <a:r>
                        <a:rPr lang="en-AU" sz="1800"/>
                        <a:t>Bright</a:t>
                      </a:r>
                    </a:p>
                    <a:p>
                      <a:r>
                        <a:rPr lang="en-AU" sz="1800"/>
                        <a:t>Soft</a:t>
                      </a:r>
                    </a:p>
                    <a:p>
                      <a:r>
                        <a:rPr lang="en-AU" sz="1800"/>
                        <a:t>Delicious </a:t>
                      </a:r>
                    </a:p>
                    <a:p>
                      <a:r>
                        <a:rPr lang="en-AU" sz="1800"/>
                        <a:t>Brave</a:t>
                      </a:r>
                    </a:p>
                    <a:p>
                      <a:r>
                        <a:rPr lang="en-AU" sz="1800"/>
                        <a:t>Calm</a:t>
                      </a:r>
                    </a:p>
                    <a:p>
                      <a:r>
                        <a:rPr lang="en-AU" sz="1800"/>
                        <a:t>Friendly</a:t>
                      </a:r>
                    </a:p>
                    <a:p>
                      <a:r>
                        <a:rPr lang="en-AU" sz="1800"/>
                        <a:t>Scary </a:t>
                      </a:r>
                    </a:p>
                  </a:txBody>
                  <a:tcPr marL="92774" marR="92774" marT="46387" marB="46387"/>
                </a:tc>
                <a:tc>
                  <a:txBody>
                    <a:bodyPr/>
                    <a:lstStyle/>
                    <a:p>
                      <a:r>
                        <a:rPr lang="en-AU" sz="1800"/>
                        <a:t>Quickly</a:t>
                      </a:r>
                    </a:p>
                    <a:p>
                      <a:r>
                        <a:rPr lang="en-AU" sz="1800"/>
                        <a:t>Slowly</a:t>
                      </a:r>
                    </a:p>
                    <a:p>
                      <a:r>
                        <a:rPr lang="en-AU" sz="1800"/>
                        <a:t>Happily</a:t>
                      </a:r>
                    </a:p>
                    <a:p>
                      <a:r>
                        <a:rPr lang="en-AU" sz="1800"/>
                        <a:t>Silently</a:t>
                      </a:r>
                    </a:p>
                    <a:p>
                      <a:r>
                        <a:rPr lang="en-AU" sz="1800"/>
                        <a:t>Loudly</a:t>
                      </a:r>
                    </a:p>
                    <a:p>
                      <a:r>
                        <a:rPr lang="en-AU" sz="1800"/>
                        <a:t>Brightly</a:t>
                      </a:r>
                    </a:p>
                    <a:p>
                      <a:r>
                        <a:rPr lang="en-AU" sz="1800"/>
                        <a:t>Easily</a:t>
                      </a:r>
                    </a:p>
                    <a:p>
                      <a:r>
                        <a:rPr lang="en-AU" sz="1800"/>
                        <a:t>Carefully</a:t>
                      </a:r>
                    </a:p>
                    <a:p>
                      <a:r>
                        <a:rPr lang="en-AU" sz="1800"/>
                        <a:t>Gracefully</a:t>
                      </a:r>
                    </a:p>
                    <a:p>
                      <a:r>
                        <a:rPr lang="en-AU" sz="1800"/>
                        <a:t>Sadly </a:t>
                      </a:r>
                    </a:p>
                  </a:txBody>
                  <a:tcPr marL="92774" marR="92774" marT="46387" marB="46387"/>
                </a:tc>
                <a:extLst>
                  <a:ext uri="{0D108BD9-81ED-4DB2-BD59-A6C34878D82A}">
                    <a16:rowId xmlns:a16="http://schemas.microsoft.com/office/drawing/2014/main" val="2409732945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5D7AB36-A159-4383-111B-A2ABE830F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91647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5C95D2-9426-4BE7-98B1-46F92504C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AU" sz="4000"/>
              <a:t>Building sentences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0BB19-C0D6-B268-9936-45F6C2C78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en-AU" sz="1500" dirty="0"/>
              <a:t>In addition to nouns, verbs, adjectives, and adverbs, constructing sentences involves other essential parts of speech, including: </a:t>
            </a:r>
          </a:p>
          <a:p>
            <a:pPr lvl="1"/>
            <a:r>
              <a:rPr lang="en-AU" sz="1500" dirty="0">
                <a:highlight>
                  <a:srgbClr val="FFFF00"/>
                </a:highlight>
              </a:rPr>
              <a:t>Pronouns</a:t>
            </a:r>
            <a:r>
              <a:rPr lang="en-AU" sz="1500" dirty="0"/>
              <a:t>: words that replace nouns</a:t>
            </a:r>
          </a:p>
          <a:p>
            <a:pPr lvl="1"/>
            <a:r>
              <a:rPr lang="en-AU" sz="1500" dirty="0"/>
              <a:t>Examples: he, she, it, they, who, which</a:t>
            </a:r>
          </a:p>
          <a:p>
            <a:pPr lvl="1"/>
            <a:endParaRPr lang="en-AU" sz="1500" dirty="0"/>
          </a:p>
          <a:p>
            <a:pPr lvl="1"/>
            <a:r>
              <a:rPr lang="en-AU" sz="1500" dirty="0">
                <a:highlight>
                  <a:srgbClr val="00FFFF"/>
                </a:highlight>
              </a:rPr>
              <a:t>Prepositions</a:t>
            </a:r>
            <a:r>
              <a:rPr lang="en-AU" sz="1500" dirty="0"/>
              <a:t>: Words that show relationships between a noun/pronoun and other words in  a sentence, often indicating direction, place, time or method. </a:t>
            </a:r>
          </a:p>
          <a:p>
            <a:pPr lvl="1"/>
            <a:r>
              <a:rPr lang="en-AU" sz="1500" dirty="0"/>
              <a:t>Examples: in, on, at, between, under, over</a:t>
            </a:r>
          </a:p>
          <a:p>
            <a:pPr lvl="1"/>
            <a:r>
              <a:rPr lang="en-AU" sz="1500" dirty="0"/>
              <a:t>Example: The book is on the table. </a:t>
            </a:r>
          </a:p>
          <a:p>
            <a:pPr lvl="1"/>
            <a:endParaRPr lang="en-AU" sz="1500" dirty="0"/>
          </a:p>
          <a:p>
            <a:pPr lvl="1"/>
            <a:r>
              <a:rPr lang="en-AU" sz="1500" dirty="0">
                <a:highlight>
                  <a:srgbClr val="808000"/>
                </a:highlight>
              </a:rPr>
              <a:t>Conjunctions</a:t>
            </a:r>
            <a:r>
              <a:rPr lang="en-AU" sz="1500" dirty="0"/>
              <a:t>: Words that connect words, phrases or clauses</a:t>
            </a:r>
          </a:p>
          <a:p>
            <a:pPr lvl="1"/>
            <a:r>
              <a:rPr lang="en-AU" sz="1500" dirty="0"/>
              <a:t>Examples: and, but, or, because, although </a:t>
            </a:r>
          </a:p>
          <a:p>
            <a:pPr lvl="1"/>
            <a:r>
              <a:rPr lang="en-AU" sz="1500" dirty="0"/>
              <a:t>Example: I wanted to go for a walk, but it started raining.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9282F3-BE3C-F58D-C6C5-8D0D2950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2500905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C87F2-C378-5B7D-77E6-3F95FB168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Using Pronoun, Prepositions, Conjunctions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479E20-5256-A742-1437-EE6E84BB3092}"/>
              </a:ext>
            </a:extLst>
          </p:cNvPr>
          <p:cNvSpPr txBox="1"/>
          <p:nvPr/>
        </p:nvSpPr>
        <p:spPr>
          <a:xfrm>
            <a:off x="371094" y="2718054"/>
            <a:ext cx="3438906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In each sentence, you must have: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noun/pronoun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Verb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Adjective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Adverb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Preposition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Conjunction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Example: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The tall boy ran quickly to the park because he wanted to play basketball.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2D7AAD-E233-2405-8CE0-22DB530A2D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607653"/>
              </p:ext>
            </p:extLst>
          </p:nvPr>
        </p:nvGraphicFramePr>
        <p:xfrm>
          <a:off x="4901184" y="899711"/>
          <a:ext cx="6922009" cy="5159162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062781">
                  <a:extLst>
                    <a:ext uri="{9D8B030D-6E8A-4147-A177-3AD203B41FA5}">
                      <a16:colId xmlns:a16="http://schemas.microsoft.com/office/drawing/2014/main" val="2410067051"/>
                    </a:ext>
                  </a:extLst>
                </a:gridCol>
                <a:gridCol w="2429614">
                  <a:extLst>
                    <a:ext uri="{9D8B030D-6E8A-4147-A177-3AD203B41FA5}">
                      <a16:colId xmlns:a16="http://schemas.microsoft.com/office/drawing/2014/main" val="1098545111"/>
                    </a:ext>
                  </a:extLst>
                </a:gridCol>
                <a:gridCol w="2429614">
                  <a:extLst>
                    <a:ext uri="{9D8B030D-6E8A-4147-A177-3AD203B41FA5}">
                      <a16:colId xmlns:a16="http://schemas.microsoft.com/office/drawing/2014/main" val="1517771064"/>
                    </a:ext>
                  </a:extLst>
                </a:gridCol>
              </a:tblGrid>
              <a:tr h="520492">
                <a:tc>
                  <a:txBody>
                    <a:bodyPr/>
                    <a:lstStyle/>
                    <a:p>
                      <a:r>
                        <a:rPr lang="en-AU" sz="1500" b="1">
                          <a:solidFill>
                            <a:srgbClr val="FFFFFF"/>
                          </a:solidFill>
                        </a:rPr>
                        <a:t>Pronouns</a:t>
                      </a:r>
                    </a:p>
                  </a:txBody>
                  <a:tcPr marL="214488" marR="128693" marT="128693" marB="128693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500" b="1">
                          <a:solidFill>
                            <a:srgbClr val="FFFFFF"/>
                          </a:solidFill>
                        </a:rPr>
                        <a:t>Prepositions</a:t>
                      </a:r>
                    </a:p>
                  </a:txBody>
                  <a:tcPr marL="214488" marR="128693" marT="128693" marB="128693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500" b="1">
                          <a:solidFill>
                            <a:srgbClr val="FFFFFF"/>
                          </a:solidFill>
                        </a:rPr>
                        <a:t>Conjunctions</a:t>
                      </a:r>
                    </a:p>
                  </a:txBody>
                  <a:tcPr marL="214488" marR="128693" marT="128693" marB="128693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42978"/>
                  </a:ext>
                </a:extLst>
              </a:tr>
              <a:tr h="4638670">
                <a:tc>
                  <a:txBody>
                    <a:bodyPr/>
                    <a:lstStyle/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You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She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It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They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Him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Her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Us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Them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Your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His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Our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Myself</a:t>
                      </a:r>
                    </a:p>
                  </a:txBody>
                  <a:tcPr marL="214488" marR="128693" marT="128693" marB="128693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At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By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For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From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Of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To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With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After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Before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Between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During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Under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Over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Into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Through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Across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Against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Among</a:t>
                      </a:r>
                    </a:p>
                  </a:txBody>
                  <a:tcPr marL="214488" marR="128693" marT="128693" marB="128693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And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But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Nor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For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So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Yet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Although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Because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Since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Unless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While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When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Where</a:t>
                      </a:r>
                    </a:p>
                    <a:p>
                      <a:r>
                        <a:rPr lang="en-AU" sz="15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Though </a:t>
                      </a:r>
                    </a:p>
                    <a:p>
                      <a:endParaRPr lang="en-AU" sz="15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14488" marR="128693" marT="128693" marB="128693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490986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BC378-EEDD-7497-E952-542DE8C3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175896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wave of dots&#10;&#10;Description automatically generated">
            <a:extLst>
              <a:ext uri="{FF2B5EF4-FFF2-40B4-BE49-F238E27FC236}">
                <a16:creationId xmlns:a16="http://schemas.microsoft.com/office/drawing/2014/main" id="{82FA4BFD-8785-1D94-640B-3226FB486D9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A3FBD-8CF2-370D-75B3-706C8EF2F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AU" dirty="0"/>
              <a:t>Sentence Functions and Types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D1B8A21-6441-010B-58D1-A708306CF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5758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A82A81-212E-1280-86BC-E08B7B5C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Ameenah Education</a:t>
            </a:r>
          </a:p>
        </p:txBody>
      </p:sp>
    </p:spTree>
    <p:extLst>
      <p:ext uri="{BB962C8B-B14F-4D97-AF65-F5344CB8AC3E}">
        <p14:creationId xmlns:p14="http://schemas.microsoft.com/office/powerpoint/2010/main" val="228841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10576</TotalTime>
  <Words>547</Words>
  <Application>Microsoft Office PowerPoint</Application>
  <PresentationFormat>Widescreen</PresentationFormat>
  <Paragraphs>175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Writing: Words, Sentences, Paragraphs</vt:lpstr>
      <vt:lpstr>What is writing?</vt:lpstr>
      <vt:lpstr>Four basic parts of speech</vt:lpstr>
      <vt:lpstr>Writing Sentences</vt:lpstr>
      <vt:lpstr>Building sentences</vt:lpstr>
      <vt:lpstr>Using Pronoun, Prepositions, Conjunctions</vt:lpstr>
      <vt:lpstr>Sentence Functions and 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 Ali Sowaid</dc:creator>
  <cp:lastModifiedBy>Mr Ali Sowaid</cp:lastModifiedBy>
  <cp:revision>3</cp:revision>
  <dcterms:created xsi:type="dcterms:W3CDTF">2025-01-06T23:04:56Z</dcterms:created>
  <dcterms:modified xsi:type="dcterms:W3CDTF">2025-01-14T07:21:49Z</dcterms:modified>
</cp:coreProperties>
</file>