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40C59-C9D8-4C65-B391-84F122FCC9D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FAD852-AAFF-4FB1-98D8-164207E29AEC}">
      <dgm:prSet/>
      <dgm:spPr/>
      <dgm:t>
        <a:bodyPr/>
        <a:lstStyle/>
        <a:p>
          <a:r>
            <a:rPr lang="en-AU"/>
            <a:t>A paragraph is a group of sentences that relate to the same idea. </a:t>
          </a:r>
          <a:endParaRPr lang="en-US"/>
        </a:p>
      </dgm:t>
    </dgm:pt>
    <dgm:pt modelId="{0E6E2357-2A84-4C41-845A-0FFAC971A9F3}" type="parTrans" cxnId="{D46BFF31-4E35-4087-BA0D-CDB9C185BE80}">
      <dgm:prSet/>
      <dgm:spPr/>
      <dgm:t>
        <a:bodyPr/>
        <a:lstStyle/>
        <a:p>
          <a:endParaRPr lang="en-US"/>
        </a:p>
      </dgm:t>
    </dgm:pt>
    <dgm:pt modelId="{121C40D4-CCC6-46E3-9A95-B36D4EF9BD75}" type="sibTrans" cxnId="{D46BFF31-4E35-4087-BA0D-CDB9C185BE80}">
      <dgm:prSet/>
      <dgm:spPr/>
      <dgm:t>
        <a:bodyPr/>
        <a:lstStyle/>
        <a:p>
          <a:endParaRPr lang="en-US"/>
        </a:p>
      </dgm:t>
    </dgm:pt>
    <dgm:pt modelId="{B7882117-E808-40C9-A669-416BCED0428C}">
      <dgm:prSet/>
      <dgm:spPr/>
      <dgm:t>
        <a:bodyPr/>
        <a:lstStyle/>
        <a:p>
          <a:r>
            <a:rPr lang="en-AU"/>
            <a:t>Generally, paragraphs: </a:t>
          </a:r>
          <a:endParaRPr lang="en-US"/>
        </a:p>
      </dgm:t>
    </dgm:pt>
    <dgm:pt modelId="{5EA14555-90D8-4802-99A2-BD50D721D18C}" type="parTrans" cxnId="{5112DEFC-9532-4E77-9E26-FB565DC159F0}">
      <dgm:prSet/>
      <dgm:spPr/>
      <dgm:t>
        <a:bodyPr/>
        <a:lstStyle/>
        <a:p>
          <a:endParaRPr lang="en-US"/>
        </a:p>
      </dgm:t>
    </dgm:pt>
    <dgm:pt modelId="{D9EBFAA8-FDAE-47E3-BDC8-41F5D9E67505}" type="sibTrans" cxnId="{5112DEFC-9532-4E77-9E26-FB565DC159F0}">
      <dgm:prSet/>
      <dgm:spPr/>
      <dgm:t>
        <a:bodyPr/>
        <a:lstStyle/>
        <a:p>
          <a:endParaRPr lang="en-US"/>
        </a:p>
      </dgm:t>
    </dgm:pt>
    <dgm:pt modelId="{1FFB00D2-51E5-485D-9E57-1A6BE453C9B1}">
      <dgm:prSet/>
      <dgm:spPr/>
      <dgm:t>
        <a:bodyPr/>
        <a:lstStyle/>
        <a:p>
          <a:r>
            <a:rPr lang="en-AU"/>
            <a:t>Begin with a topic sentence that introduces the idea of the paragraph</a:t>
          </a:r>
          <a:endParaRPr lang="en-US"/>
        </a:p>
      </dgm:t>
    </dgm:pt>
    <dgm:pt modelId="{E5CD75C4-0690-49A6-96B5-34EDCE554FF7}" type="parTrans" cxnId="{8121B0CE-6231-45C4-844F-BCA2CE0745B9}">
      <dgm:prSet/>
      <dgm:spPr/>
      <dgm:t>
        <a:bodyPr/>
        <a:lstStyle/>
        <a:p>
          <a:endParaRPr lang="en-US"/>
        </a:p>
      </dgm:t>
    </dgm:pt>
    <dgm:pt modelId="{E0690C6C-0FE9-4C50-931A-55969526412E}" type="sibTrans" cxnId="{8121B0CE-6231-45C4-844F-BCA2CE0745B9}">
      <dgm:prSet/>
      <dgm:spPr/>
      <dgm:t>
        <a:bodyPr/>
        <a:lstStyle/>
        <a:p>
          <a:endParaRPr lang="en-US"/>
        </a:p>
      </dgm:t>
    </dgm:pt>
    <dgm:pt modelId="{DE99571E-311A-4D0A-A8DF-589EBBC2A67E}">
      <dgm:prSet/>
      <dgm:spPr/>
      <dgm:t>
        <a:bodyPr/>
        <a:lstStyle/>
        <a:p>
          <a:r>
            <a:rPr lang="en-AU"/>
            <a:t>Followed by elaboration and example sentences that provide more detail about the idea </a:t>
          </a:r>
          <a:endParaRPr lang="en-US"/>
        </a:p>
      </dgm:t>
    </dgm:pt>
    <dgm:pt modelId="{56928A82-289C-4148-95AB-EBB33A26D9B0}" type="parTrans" cxnId="{52643B6B-7425-4130-9B32-85A7BB25180F}">
      <dgm:prSet/>
      <dgm:spPr/>
      <dgm:t>
        <a:bodyPr/>
        <a:lstStyle/>
        <a:p>
          <a:endParaRPr lang="en-US"/>
        </a:p>
      </dgm:t>
    </dgm:pt>
    <dgm:pt modelId="{6569C65A-AC23-4BA1-8619-E4C209E06328}" type="sibTrans" cxnId="{52643B6B-7425-4130-9B32-85A7BB25180F}">
      <dgm:prSet/>
      <dgm:spPr/>
      <dgm:t>
        <a:bodyPr/>
        <a:lstStyle/>
        <a:p>
          <a:endParaRPr lang="en-US"/>
        </a:p>
      </dgm:t>
    </dgm:pt>
    <dgm:pt modelId="{33CC9BE2-43EC-4A5D-80C0-2DC398935DCC}">
      <dgm:prSet/>
      <dgm:spPr/>
      <dgm:t>
        <a:bodyPr/>
        <a:lstStyle/>
        <a:p>
          <a:r>
            <a:rPr lang="en-AU"/>
            <a:t>End with a closing sentence that wraps up the idea. </a:t>
          </a:r>
          <a:endParaRPr lang="en-US"/>
        </a:p>
      </dgm:t>
    </dgm:pt>
    <dgm:pt modelId="{8F0C73BD-750A-43A9-9BE9-39587C07A240}" type="parTrans" cxnId="{EE493412-4E02-4EB7-AC01-0BA3C6560565}">
      <dgm:prSet/>
      <dgm:spPr/>
      <dgm:t>
        <a:bodyPr/>
        <a:lstStyle/>
        <a:p>
          <a:endParaRPr lang="en-US"/>
        </a:p>
      </dgm:t>
    </dgm:pt>
    <dgm:pt modelId="{C1C4C7E2-A0A1-44AE-BFFB-25F403BF10CA}" type="sibTrans" cxnId="{EE493412-4E02-4EB7-AC01-0BA3C6560565}">
      <dgm:prSet/>
      <dgm:spPr/>
      <dgm:t>
        <a:bodyPr/>
        <a:lstStyle/>
        <a:p>
          <a:endParaRPr lang="en-US"/>
        </a:p>
      </dgm:t>
    </dgm:pt>
    <dgm:pt modelId="{5E74B279-B8F7-473D-A60C-1D47390AE03C}">
      <dgm:prSet/>
      <dgm:spPr/>
      <dgm:t>
        <a:bodyPr/>
        <a:lstStyle/>
        <a:p>
          <a:r>
            <a:rPr lang="en-AU"/>
            <a:t>Using paragraphs helps make writing clear and easy to understand. </a:t>
          </a:r>
          <a:endParaRPr lang="en-US"/>
        </a:p>
      </dgm:t>
    </dgm:pt>
    <dgm:pt modelId="{C0BCBE6F-0007-41EF-BE08-1468D712E1D4}" type="parTrans" cxnId="{A83FB6E4-DA9A-47EF-8B27-8A0EF780947F}">
      <dgm:prSet/>
      <dgm:spPr/>
      <dgm:t>
        <a:bodyPr/>
        <a:lstStyle/>
        <a:p>
          <a:endParaRPr lang="en-US"/>
        </a:p>
      </dgm:t>
    </dgm:pt>
    <dgm:pt modelId="{51A18B16-E6F5-4901-B679-B5D437A6FFA4}" type="sibTrans" cxnId="{A83FB6E4-DA9A-47EF-8B27-8A0EF780947F}">
      <dgm:prSet/>
      <dgm:spPr/>
      <dgm:t>
        <a:bodyPr/>
        <a:lstStyle/>
        <a:p>
          <a:endParaRPr lang="en-US"/>
        </a:p>
      </dgm:t>
    </dgm:pt>
    <dgm:pt modelId="{7B1C0736-C5A9-4FE8-8816-7C74609C5A64}">
      <dgm:prSet/>
      <dgm:spPr/>
      <dgm:t>
        <a:bodyPr/>
        <a:lstStyle/>
        <a:p>
          <a:r>
            <a:rPr lang="en-AU"/>
            <a:t>The way paragraphs are written can vary across text types and between different writers. Hence, there are different ways to write a paragraph. </a:t>
          </a:r>
          <a:endParaRPr lang="en-US"/>
        </a:p>
      </dgm:t>
    </dgm:pt>
    <dgm:pt modelId="{1D3C3F5A-02C1-43C9-BA4F-A09FB9E24467}" type="parTrans" cxnId="{84466245-32A9-49AF-9881-752BB3D1DCCC}">
      <dgm:prSet/>
      <dgm:spPr/>
      <dgm:t>
        <a:bodyPr/>
        <a:lstStyle/>
        <a:p>
          <a:endParaRPr lang="en-US"/>
        </a:p>
      </dgm:t>
    </dgm:pt>
    <dgm:pt modelId="{0810EFE6-1C6E-42D8-901C-070A7DC82C40}" type="sibTrans" cxnId="{84466245-32A9-49AF-9881-752BB3D1DCCC}">
      <dgm:prSet/>
      <dgm:spPr/>
      <dgm:t>
        <a:bodyPr/>
        <a:lstStyle/>
        <a:p>
          <a:endParaRPr lang="en-US"/>
        </a:p>
      </dgm:t>
    </dgm:pt>
    <dgm:pt modelId="{5FCEEF3D-71F4-49CC-89F9-E2274772E62B}" type="pres">
      <dgm:prSet presAssocID="{34040C59-C9D8-4C65-B391-84F122FCC9D1}" presName="Name0" presStyleCnt="0">
        <dgm:presLayoutVars>
          <dgm:dir/>
          <dgm:animLvl val="lvl"/>
          <dgm:resizeHandles val="exact"/>
        </dgm:presLayoutVars>
      </dgm:prSet>
      <dgm:spPr/>
    </dgm:pt>
    <dgm:pt modelId="{B4ED1725-A97B-4863-B4F9-E8993881A290}" type="pres">
      <dgm:prSet presAssocID="{7B1C0736-C5A9-4FE8-8816-7C74609C5A64}" presName="boxAndChildren" presStyleCnt="0"/>
      <dgm:spPr/>
    </dgm:pt>
    <dgm:pt modelId="{842C0950-5314-4ECF-B720-E951111E2FE3}" type="pres">
      <dgm:prSet presAssocID="{7B1C0736-C5A9-4FE8-8816-7C74609C5A64}" presName="parentTextBox" presStyleLbl="node1" presStyleIdx="0" presStyleCnt="4"/>
      <dgm:spPr/>
    </dgm:pt>
    <dgm:pt modelId="{2B05A915-B258-4455-8788-467BC2139D80}" type="pres">
      <dgm:prSet presAssocID="{51A18B16-E6F5-4901-B679-B5D437A6FFA4}" presName="sp" presStyleCnt="0"/>
      <dgm:spPr/>
    </dgm:pt>
    <dgm:pt modelId="{CF53637B-5C5A-4274-8E1E-BC02B3B2EDA5}" type="pres">
      <dgm:prSet presAssocID="{5E74B279-B8F7-473D-A60C-1D47390AE03C}" presName="arrowAndChildren" presStyleCnt="0"/>
      <dgm:spPr/>
    </dgm:pt>
    <dgm:pt modelId="{58AA60AD-47E0-45B4-BB65-329D2EBB9B15}" type="pres">
      <dgm:prSet presAssocID="{5E74B279-B8F7-473D-A60C-1D47390AE03C}" presName="parentTextArrow" presStyleLbl="node1" presStyleIdx="1" presStyleCnt="4"/>
      <dgm:spPr/>
    </dgm:pt>
    <dgm:pt modelId="{73CC9615-ED88-448F-96EC-D022943086C4}" type="pres">
      <dgm:prSet presAssocID="{D9EBFAA8-FDAE-47E3-BDC8-41F5D9E67505}" presName="sp" presStyleCnt="0"/>
      <dgm:spPr/>
    </dgm:pt>
    <dgm:pt modelId="{C40DF6E1-DF1D-460D-8C27-6AD63779E369}" type="pres">
      <dgm:prSet presAssocID="{B7882117-E808-40C9-A669-416BCED0428C}" presName="arrowAndChildren" presStyleCnt="0"/>
      <dgm:spPr/>
    </dgm:pt>
    <dgm:pt modelId="{507D7AFB-210A-4585-BC52-5317D10BC4B7}" type="pres">
      <dgm:prSet presAssocID="{B7882117-E808-40C9-A669-416BCED0428C}" presName="parentTextArrow" presStyleLbl="node1" presStyleIdx="1" presStyleCnt="4"/>
      <dgm:spPr/>
    </dgm:pt>
    <dgm:pt modelId="{DA5E3F6A-6AD2-4169-858D-513FD02E45B9}" type="pres">
      <dgm:prSet presAssocID="{B7882117-E808-40C9-A669-416BCED0428C}" presName="arrow" presStyleLbl="node1" presStyleIdx="2" presStyleCnt="4"/>
      <dgm:spPr/>
    </dgm:pt>
    <dgm:pt modelId="{EBA8D0B2-EF0F-4AA6-9A8A-F15282EC99A3}" type="pres">
      <dgm:prSet presAssocID="{B7882117-E808-40C9-A669-416BCED0428C}" presName="descendantArrow" presStyleCnt="0"/>
      <dgm:spPr/>
    </dgm:pt>
    <dgm:pt modelId="{F08E33F5-6289-493C-9DB3-A1314DE682AA}" type="pres">
      <dgm:prSet presAssocID="{1FFB00D2-51E5-485D-9E57-1A6BE453C9B1}" presName="childTextArrow" presStyleLbl="fgAccFollowNode1" presStyleIdx="0" presStyleCnt="3">
        <dgm:presLayoutVars>
          <dgm:bulletEnabled val="1"/>
        </dgm:presLayoutVars>
      </dgm:prSet>
      <dgm:spPr/>
    </dgm:pt>
    <dgm:pt modelId="{0467A591-6795-4992-BBE1-C8C49742A649}" type="pres">
      <dgm:prSet presAssocID="{DE99571E-311A-4D0A-A8DF-589EBBC2A67E}" presName="childTextArrow" presStyleLbl="fgAccFollowNode1" presStyleIdx="1" presStyleCnt="3">
        <dgm:presLayoutVars>
          <dgm:bulletEnabled val="1"/>
        </dgm:presLayoutVars>
      </dgm:prSet>
      <dgm:spPr/>
    </dgm:pt>
    <dgm:pt modelId="{13A8FAA4-17FC-452F-87B0-42EDCC9E3A97}" type="pres">
      <dgm:prSet presAssocID="{33CC9BE2-43EC-4A5D-80C0-2DC398935DCC}" presName="childTextArrow" presStyleLbl="fgAccFollowNode1" presStyleIdx="2" presStyleCnt="3">
        <dgm:presLayoutVars>
          <dgm:bulletEnabled val="1"/>
        </dgm:presLayoutVars>
      </dgm:prSet>
      <dgm:spPr/>
    </dgm:pt>
    <dgm:pt modelId="{99DDB321-2156-4BFC-8C08-8C6E89823565}" type="pres">
      <dgm:prSet presAssocID="{121C40D4-CCC6-46E3-9A95-B36D4EF9BD75}" presName="sp" presStyleCnt="0"/>
      <dgm:spPr/>
    </dgm:pt>
    <dgm:pt modelId="{B5E594FF-2F7A-4935-A763-5573E3E505A0}" type="pres">
      <dgm:prSet presAssocID="{BAFAD852-AAFF-4FB1-98D8-164207E29AEC}" presName="arrowAndChildren" presStyleCnt="0"/>
      <dgm:spPr/>
    </dgm:pt>
    <dgm:pt modelId="{EE07D337-9743-4DFB-A83E-B9A906D1E519}" type="pres">
      <dgm:prSet presAssocID="{BAFAD852-AAFF-4FB1-98D8-164207E29AEC}" presName="parentTextArrow" presStyleLbl="node1" presStyleIdx="3" presStyleCnt="4"/>
      <dgm:spPr/>
    </dgm:pt>
  </dgm:ptLst>
  <dgm:cxnLst>
    <dgm:cxn modelId="{EE493412-4E02-4EB7-AC01-0BA3C6560565}" srcId="{B7882117-E808-40C9-A669-416BCED0428C}" destId="{33CC9BE2-43EC-4A5D-80C0-2DC398935DCC}" srcOrd="2" destOrd="0" parTransId="{8F0C73BD-750A-43A9-9BE9-39587C07A240}" sibTransId="{C1C4C7E2-A0A1-44AE-BFFB-25F403BF10CA}"/>
    <dgm:cxn modelId="{B2B6392A-E394-4665-8E52-2582760E4BF2}" type="presOf" srcId="{7B1C0736-C5A9-4FE8-8816-7C74609C5A64}" destId="{842C0950-5314-4ECF-B720-E951111E2FE3}" srcOrd="0" destOrd="0" presId="urn:microsoft.com/office/officeart/2005/8/layout/process4"/>
    <dgm:cxn modelId="{D46BFF31-4E35-4087-BA0D-CDB9C185BE80}" srcId="{34040C59-C9D8-4C65-B391-84F122FCC9D1}" destId="{BAFAD852-AAFF-4FB1-98D8-164207E29AEC}" srcOrd="0" destOrd="0" parTransId="{0E6E2357-2A84-4C41-845A-0FFAC971A9F3}" sibTransId="{121C40D4-CCC6-46E3-9A95-B36D4EF9BD75}"/>
    <dgm:cxn modelId="{2F1B733A-4208-406F-8449-32BB60163042}" type="presOf" srcId="{1FFB00D2-51E5-485D-9E57-1A6BE453C9B1}" destId="{F08E33F5-6289-493C-9DB3-A1314DE682AA}" srcOrd="0" destOrd="0" presId="urn:microsoft.com/office/officeart/2005/8/layout/process4"/>
    <dgm:cxn modelId="{84466245-32A9-49AF-9881-752BB3D1DCCC}" srcId="{34040C59-C9D8-4C65-B391-84F122FCC9D1}" destId="{7B1C0736-C5A9-4FE8-8816-7C74609C5A64}" srcOrd="3" destOrd="0" parTransId="{1D3C3F5A-02C1-43C9-BA4F-A09FB9E24467}" sibTransId="{0810EFE6-1C6E-42D8-901C-070A7DC82C40}"/>
    <dgm:cxn modelId="{225A1449-3A41-4F51-A1F3-6DFB5E8991E7}" type="presOf" srcId="{BAFAD852-AAFF-4FB1-98D8-164207E29AEC}" destId="{EE07D337-9743-4DFB-A83E-B9A906D1E519}" srcOrd="0" destOrd="0" presId="urn:microsoft.com/office/officeart/2005/8/layout/process4"/>
    <dgm:cxn modelId="{52643B6B-7425-4130-9B32-85A7BB25180F}" srcId="{B7882117-E808-40C9-A669-416BCED0428C}" destId="{DE99571E-311A-4D0A-A8DF-589EBBC2A67E}" srcOrd="1" destOrd="0" parTransId="{56928A82-289C-4148-95AB-EBB33A26D9B0}" sibTransId="{6569C65A-AC23-4BA1-8619-E4C209E06328}"/>
    <dgm:cxn modelId="{BCB0314C-8585-4E3A-8F94-853A8D1D2D26}" type="presOf" srcId="{33CC9BE2-43EC-4A5D-80C0-2DC398935DCC}" destId="{13A8FAA4-17FC-452F-87B0-42EDCC9E3A97}" srcOrd="0" destOrd="0" presId="urn:microsoft.com/office/officeart/2005/8/layout/process4"/>
    <dgm:cxn modelId="{8664D983-57C2-4CFB-BA89-915F868705C6}" type="presOf" srcId="{B7882117-E808-40C9-A669-416BCED0428C}" destId="{DA5E3F6A-6AD2-4169-858D-513FD02E45B9}" srcOrd="1" destOrd="0" presId="urn:microsoft.com/office/officeart/2005/8/layout/process4"/>
    <dgm:cxn modelId="{FC49B4B3-7740-44BE-86B1-EE93E9E70827}" type="presOf" srcId="{34040C59-C9D8-4C65-B391-84F122FCC9D1}" destId="{5FCEEF3D-71F4-49CC-89F9-E2274772E62B}" srcOrd="0" destOrd="0" presId="urn:microsoft.com/office/officeart/2005/8/layout/process4"/>
    <dgm:cxn modelId="{8121B0CE-6231-45C4-844F-BCA2CE0745B9}" srcId="{B7882117-E808-40C9-A669-416BCED0428C}" destId="{1FFB00D2-51E5-485D-9E57-1A6BE453C9B1}" srcOrd="0" destOrd="0" parTransId="{E5CD75C4-0690-49A6-96B5-34EDCE554FF7}" sibTransId="{E0690C6C-0FE9-4C50-931A-55969526412E}"/>
    <dgm:cxn modelId="{23E15FD3-2F66-48A9-8418-22AA7D9491DB}" type="presOf" srcId="{DE99571E-311A-4D0A-A8DF-589EBBC2A67E}" destId="{0467A591-6795-4992-BBE1-C8C49742A649}" srcOrd="0" destOrd="0" presId="urn:microsoft.com/office/officeart/2005/8/layout/process4"/>
    <dgm:cxn modelId="{A2C68CD5-AAD0-417C-9911-C768FA5CE879}" type="presOf" srcId="{B7882117-E808-40C9-A669-416BCED0428C}" destId="{507D7AFB-210A-4585-BC52-5317D10BC4B7}" srcOrd="0" destOrd="0" presId="urn:microsoft.com/office/officeart/2005/8/layout/process4"/>
    <dgm:cxn modelId="{A83FB6E4-DA9A-47EF-8B27-8A0EF780947F}" srcId="{34040C59-C9D8-4C65-B391-84F122FCC9D1}" destId="{5E74B279-B8F7-473D-A60C-1D47390AE03C}" srcOrd="2" destOrd="0" parTransId="{C0BCBE6F-0007-41EF-BE08-1468D712E1D4}" sibTransId="{51A18B16-E6F5-4901-B679-B5D437A6FFA4}"/>
    <dgm:cxn modelId="{5112DEFC-9532-4E77-9E26-FB565DC159F0}" srcId="{34040C59-C9D8-4C65-B391-84F122FCC9D1}" destId="{B7882117-E808-40C9-A669-416BCED0428C}" srcOrd="1" destOrd="0" parTransId="{5EA14555-90D8-4802-99A2-BD50D721D18C}" sibTransId="{D9EBFAA8-FDAE-47E3-BDC8-41F5D9E67505}"/>
    <dgm:cxn modelId="{72D96FFF-5F9F-4CDD-9A9E-4D4EFB124B9A}" type="presOf" srcId="{5E74B279-B8F7-473D-A60C-1D47390AE03C}" destId="{58AA60AD-47E0-45B4-BB65-329D2EBB9B15}" srcOrd="0" destOrd="0" presId="urn:microsoft.com/office/officeart/2005/8/layout/process4"/>
    <dgm:cxn modelId="{EAB493FD-BD6D-47F4-B77C-B83B753B0F3E}" type="presParOf" srcId="{5FCEEF3D-71F4-49CC-89F9-E2274772E62B}" destId="{B4ED1725-A97B-4863-B4F9-E8993881A290}" srcOrd="0" destOrd="0" presId="urn:microsoft.com/office/officeart/2005/8/layout/process4"/>
    <dgm:cxn modelId="{C85BFE6E-FE6A-4B68-9646-C1608729C346}" type="presParOf" srcId="{B4ED1725-A97B-4863-B4F9-E8993881A290}" destId="{842C0950-5314-4ECF-B720-E951111E2FE3}" srcOrd="0" destOrd="0" presId="urn:microsoft.com/office/officeart/2005/8/layout/process4"/>
    <dgm:cxn modelId="{C4B9F904-2217-468C-8089-D7D19CB57E93}" type="presParOf" srcId="{5FCEEF3D-71F4-49CC-89F9-E2274772E62B}" destId="{2B05A915-B258-4455-8788-467BC2139D80}" srcOrd="1" destOrd="0" presId="urn:microsoft.com/office/officeart/2005/8/layout/process4"/>
    <dgm:cxn modelId="{C89BF298-424A-4E38-9029-30B5B7C5EB46}" type="presParOf" srcId="{5FCEEF3D-71F4-49CC-89F9-E2274772E62B}" destId="{CF53637B-5C5A-4274-8E1E-BC02B3B2EDA5}" srcOrd="2" destOrd="0" presId="urn:microsoft.com/office/officeart/2005/8/layout/process4"/>
    <dgm:cxn modelId="{4BEDCEFC-2A4B-4A56-8BCF-490515527BF8}" type="presParOf" srcId="{CF53637B-5C5A-4274-8E1E-BC02B3B2EDA5}" destId="{58AA60AD-47E0-45B4-BB65-329D2EBB9B15}" srcOrd="0" destOrd="0" presId="urn:microsoft.com/office/officeart/2005/8/layout/process4"/>
    <dgm:cxn modelId="{EC2BAE78-69B4-4E71-B9EA-C64CA7018230}" type="presParOf" srcId="{5FCEEF3D-71F4-49CC-89F9-E2274772E62B}" destId="{73CC9615-ED88-448F-96EC-D022943086C4}" srcOrd="3" destOrd="0" presId="urn:microsoft.com/office/officeart/2005/8/layout/process4"/>
    <dgm:cxn modelId="{AB25014C-E78F-40E7-BAE1-F154640686C4}" type="presParOf" srcId="{5FCEEF3D-71F4-49CC-89F9-E2274772E62B}" destId="{C40DF6E1-DF1D-460D-8C27-6AD63779E369}" srcOrd="4" destOrd="0" presId="urn:microsoft.com/office/officeart/2005/8/layout/process4"/>
    <dgm:cxn modelId="{1EF9C71E-A4B7-4967-A29D-2A516549A018}" type="presParOf" srcId="{C40DF6E1-DF1D-460D-8C27-6AD63779E369}" destId="{507D7AFB-210A-4585-BC52-5317D10BC4B7}" srcOrd="0" destOrd="0" presId="urn:microsoft.com/office/officeart/2005/8/layout/process4"/>
    <dgm:cxn modelId="{E93B14A6-14D8-49FB-A275-0C6A717B4E8C}" type="presParOf" srcId="{C40DF6E1-DF1D-460D-8C27-6AD63779E369}" destId="{DA5E3F6A-6AD2-4169-858D-513FD02E45B9}" srcOrd="1" destOrd="0" presId="urn:microsoft.com/office/officeart/2005/8/layout/process4"/>
    <dgm:cxn modelId="{F857F713-CED8-42BB-9ECE-686DBF0F1C5B}" type="presParOf" srcId="{C40DF6E1-DF1D-460D-8C27-6AD63779E369}" destId="{EBA8D0B2-EF0F-4AA6-9A8A-F15282EC99A3}" srcOrd="2" destOrd="0" presId="urn:microsoft.com/office/officeart/2005/8/layout/process4"/>
    <dgm:cxn modelId="{9F3C9BCA-610A-44D2-8F86-9F5F67B00976}" type="presParOf" srcId="{EBA8D0B2-EF0F-4AA6-9A8A-F15282EC99A3}" destId="{F08E33F5-6289-493C-9DB3-A1314DE682AA}" srcOrd="0" destOrd="0" presId="urn:microsoft.com/office/officeart/2005/8/layout/process4"/>
    <dgm:cxn modelId="{2F216733-C91D-4B22-A60E-71A5CBB33CC2}" type="presParOf" srcId="{EBA8D0B2-EF0F-4AA6-9A8A-F15282EC99A3}" destId="{0467A591-6795-4992-BBE1-C8C49742A649}" srcOrd="1" destOrd="0" presId="urn:microsoft.com/office/officeart/2005/8/layout/process4"/>
    <dgm:cxn modelId="{0627F458-B000-41C1-BEE3-8735A75168F6}" type="presParOf" srcId="{EBA8D0B2-EF0F-4AA6-9A8A-F15282EC99A3}" destId="{13A8FAA4-17FC-452F-87B0-42EDCC9E3A97}" srcOrd="2" destOrd="0" presId="urn:microsoft.com/office/officeart/2005/8/layout/process4"/>
    <dgm:cxn modelId="{F55A96A8-5611-4C9A-AFF0-4DA1D53719DA}" type="presParOf" srcId="{5FCEEF3D-71F4-49CC-89F9-E2274772E62B}" destId="{99DDB321-2156-4BFC-8C08-8C6E89823565}" srcOrd="5" destOrd="0" presId="urn:microsoft.com/office/officeart/2005/8/layout/process4"/>
    <dgm:cxn modelId="{5FD68E88-32D8-4BDD-8717-2823E325598F}" type="presParOf" srcId="{5FCEEF3D-71F4-49CC-89F9-E2274772E62B}" destId="{B5E594FF-2F7A-4935-A763-5573E3E505A0}" srcOrd="6" destOrd="0" presId="urn:microsoft.com/office/officeart/2005/8/layout/process4"/>
    <dgm:cxn modelId="{360DC642-6367-44C5-B44C-A265504081CF}" type="presParOf" srcId="{B5E594FF-2F7A-4935-A763-5573E3E505A0}" destId="{EE07D337-9743-4DFB-A83E-B9A906D1E5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F8A09-EFFE-4EB0-A8D5-77E34281BB31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3D826C-F9BC-4D6B-A53E-C48E54A125BD}">
      <dgm:prSet/>
      <dgm:spPr/>
      <dgm:t>
        <a:bodyPr/>
        <a:lstStyle/>
        <a:p>
          <a:r>
            <a:rPr lang="en-AU"/>
            <a:t>Question: Should uniforms be banned? </a:t>
          </a:r>
          <a:endParaRPr lang="en-US"/>
        </a:p>
      </dgm:t>
    </dgm:pt>
    <dgm:pt modelId="{8140D8D7-3786-48C9-82BC-BB35E8B2AA12}" type="parTrans" cxnId="{DDF2476E-125D-472A-8241-1C0CD68EF8DC}">
      <dgm:prSet/>
      <dgm:spPr/>
      <dgm:t>
        <a:bodyPr/>
        <a:lstStyle/>
        <a:p>
          <a:endParaRPr lang="en-US"/>
        </a:p>
      </dgm:t>
    </dgm:pt>
    <dgm:pt modelId="{BEF5B4F8-DEA7-4113-9A70-F70B80410928}" type="sibTrans" cxnId="{DDF2476E-125D-472A-8241-1C0CD68EF8DC}">
      <dgm:prSet/>
      <dgm:spPr/>
      <dgm:t>
        <a:bodyPr/>
        <a:lstStyle/>
        <a:p>
          <a:endParaRPr lang="en-US"/>
        </a:p>
      </dgm:t>
    </dgm:pt>
    <dgm:pt modelId="{E7B1B4FA-2C6B-4017-A45B-109E9E40C555}">
      <dgm:prSet/>
      <dgm:spPr/>
      <dgm:t>
        <a:bodyPr/>
        <a:lstStyle/>
        <a:p>
          <a:r>
            <a:rPr lang="en-AU"/>
            <a:t>Response: </a:t>
          </a:r>
          <a:endParaRPr lang="en-US"/>
        </a:p>
      </dgm:t>
    </dgm:pt>
    <dgm:pt modelId="{F6FA2266-399A-4159-BBEA-933DE9FC4041}" type="parTrans" cxnId="{91AB6BAA-BACA-4761-B0E6-420706B975A9}">
      <dgm:prSet/>
      <dgm:spPr/>
      <dgm:t>
        <a:bodyPr/>
        <a:lstStyle/>
        <a:p>
          <a:endParaRPr lang="en-US"/>
        </a:p>
      </dgm:t>
    </dgm:pt>
    <dgm:pt modelId="{070E77DC-896E-4165-8F17-E0C6625AC321}" type="sibTrans" cxnId="{91AB6BAA-BACA-4761-B0E6-420706B975A9}">
      <dgm:prSet/>
      <dgm:spPr/>
      <dgm:t>
        <a:bodyPr/>
        <a:lstStyle/>
        <a:p>
          <a:endParaRPr lang="en-US"/>
        </a:p>
      </dgm:t>
    </dgm:pt>
    <dgm:pt modelId="{A0401AC9-A2CF-47BC-AF24-287CB353A300}">
      <dgm:prSet/>
      <dgm:spPr/>
      <dgm:t>
        <a:bodyPr/>
        <a:lstStyle/>
        <a:p>
          <a:r>
            <a:rPr lang="en-AU"/>
            <a:t>Sentence starters: </a:t>
          </a:r>
          <a:endParaRPr lang="en-US"/>
        </a:p>
      </dgm:t>
    </dgm:pt>
    <dgm:pt modelId="{67B6B3D2-5F2E-40C4-B4CF-844F67C28D41}" type="parTrans" cxnId="{F4BC2C50-647A-40AC-B7E8-0DCB57AB5E29}">
      <dgm:prSet/>
      <dgm:spPr/>
      <dgm:t>
        <a:bodyPr/>
        <a:lstStyle/>
        <a:p>
          <a:endParaRPr lang="en-US"/>
        </a:p>
      </dgm:t>
    </dgm:pt>
    <dgm:pt modelId="{9819734A-7FBC-4394-AA3D-0DC5ABFD34A7}" type="sibTrans" cxnId="{F4BC2C50-647A-40AC-B7E8-0DCB57AB5E29}">
      <dgm:prSet/>
      <dgm:spPr/>
      <dgm:t>
        <a:bodyPr/>
        <a:lstStyle/>
        <a:p>
          <a:endParaRPr lang="en-US"/>
        </a:p>
      </dgm:t>
    </dgm:pt>
    <dgm:pt modelId="{98EB70E0-65D4-485F-9219-32C9A9F0DEF1}">
      <dgm:prSet/>
      <dgm:spPr/>
      <dgm:t>
        <a:bodyPr/>
        <a:lstStyle/>
        <a:p>
          <a:r>
            <a:rPr lang="en-AU"/>
            <a:t>Uniforms should be banned because…</a:t>
          </a:r>
          <a:endParaRPr lang="en-US"/>
        </a:p>
      </dgm:t>
    </dgm:pt>
    <dgm:pt modelId="{2C694556-E02E-446C-9A92-E50EFF9F60E5}" type="parTrans" cxnId="{D954BE12-68C7-4ABC-BED6-E4F03BBF3406}">
      <dgm:prSet/>
      <dgm:spPr/>
      <dgm:t>
        <a:bodyPr/>
        <a:lstStyle/>
        <a:p>
          <a:endParaRPr lang="en-US"/>
        </a:p>
      </dgm:t>
    </dgm:pt>
    <dgm:pt modelId="{1EF6F8B9-007D-4882-8CBE-9B8EEBD5D40A}" type="sibTrans" cxnId="{D954BE12-68C7-4ABC-BED6-E4F03BBF3406}">
      <dgm:prSet/>
      <dgm:spPr/>
      <dgm:t>
        <a:bodyPr/>
        <a:lstStyle/>
        <a:p>
          <a:endParaRPr lang="en-US"/>
        </a:p>
      </dgm:t>
    </dgm:pt>
    <dgm:pt modelId="{39B63DC6-2970-40CF-87C2-1E16539D87C3}">
      <dgm:prSet/>
      <dgm:spPr/>
      <dgm:t>
        <a:bodyPr/>
        <a:lstStyle/>
        <a:p>
          <a:r>
            <a:rPr lang="en-AU"/>
            <a:t>Uniforms should not be banned because…</a:t>
          </a:r>
          <a:endParaRPr lang="en-US"/>
        </a:p>
      </dgm:t>
    </dgm:pt>
    <dgm:pt modelId="{F37DD0BE-DBF5-4D35-B952-56898E6917B1}" type="parTrans" cxnId="{25AF3747-CF67-4DC6-8189-6FFDA38FA90E}">
      <dgm:prSet/>
      <dgm:spPr/>
      <dgm:t>
        <a:bodyPr/>
        <a:lstStyle/>
        <a:p>
          <a:endParaRPr lang="en-US"/>
        </a:p>
      </dgm:t>
    </dgm:pt>
    <dgm:pt modelId="{6DC63F6B-1E8B-434A-A948-B2753EAEE393}" type="sibTrans" cxnId="{25AF3747-CF67-4DC6-8189-6FFDA38FA90E}">
      <dgm:prSet/>
      <dgm:spPr/>
      <dgm:t>
        <a:bodyPr/>
        <a:lstStyle/>
        <a:p>
          <a:endParaRPr lang="en-US"/>
        </a:p>
      </dgm:t>
    </dgm:pt>
    <dgm:pt modelId="{BAFDA094-886A-4451-AE15-CD6BECF74BA8}" type="pres">
      <dgm:prSet presAssocID="{379F8A09-EFFE-4EB0-A8D5-77E34281BB31}" presName="outerComposite" presStyleCnt="0">
        <dgm:presLayoutVars>
          <dgm:chMax val="5"/>
          <dgm:dir/>
          <dgm:resizeHandles val="exact"/>
        </dgm:presLayoutVars>
      </dgm:prSet>
      <dgm:spPr/>
    </dgm:pt>
    <dgm:pt modelId="{DDB280C4-3DDA-4ADE-A1A2-AA29DA3BE546}" type="pres">
      <dgm:prSet presAssocID="{379F8A09-EFFE-4EB0-A8D5-77E34281BB31}" presName="dummyMaxCanvas" presStyleCnt="0">
        <dgm:presLayoutVars/>
      </dgm:prSet>
      <dgm:spPr/>
    </dgm:pt>
    <dgm:pt modelId="{4A728CBF-CF92-46B6-A0C7-DEA6CC8509AC}" type="pres">
      <dgm:prSet presAssocID="{379F8A09-EFFE-4EB0-A8D5-77E34281BB31}" presName="FiveNodes_1" presStyleLbl="node1" presStyleIdx="0" presStyleCnt="5">
        <dgm:presLayoutVars>
          <dgm:bulletEnabled val="1"/>
        </dgm:presLayoutVars>
      </dgm:prSet>
      <dgm:spPr/>
    </dgm:pt>
    <dgm:pt modelId="{F31DBA0F-AB9A-4DC6-956A-336C0B5B8B05}" type="pres">
      <dgm:prSet presAssocID="{379F8A09-EFFE-4EB0-A8D5-77E34281BB31}" presName="FiveNodes_2" presStyleLbl="node1" presStyleIdx="1" presStyleCnt="5">
        <dgm:presLayoutVars>
          <dgm:bulletEnabled val="1"/>
        </dgm:presLayoutVars>
      </dgm:prSet>
      <dgm:spPr/>
    </dgm:pt>
    <dgm:pt modelId="{ECB1F80E-51DD-4E0D-9FB6-6D71F83E7D99}" type="pres">
      <dgm:prSet presAssocID="{379F8A09-EFFE-4EB0-A8D5-77E34281BB31}" presName="FiveNodes_3" presStyleLbl="node1" presStyleIdx="2" presStyleCnt="5">
        <dgm:presLayoutVars>
          <dgm:bulletEnabled val="1"/>
        </dgm:presLayoutVars>
      </dgm:prSet>
      <dgm:spPr/>
    </dgm:pt>
    <dgm:pt modelId="{E4306958-3BF9-405E-B6D6-D6F23067C09A}" type="pres">
      <dgm:prSet presAssocID="{379F8A09-EFFE-4EB0-A8D5-77E34281BB31}" presName="FiveNodes_4" presStyleLbl="node1" presStyleIdx="3" presStyleCnt="5">
        <dgm:presLayoutVars>
          <dgm:bulletEnabled val="1"/>
        </dgm:presLayoutVars>
      </dgm:prSet>
      <dgm:spPr/>
    </dgm:pt>
    <dgm:pt modelId="{848C2AC3-FA94-4265-A604-32EFBABA93C7}" type="pres">
      <dgm:prSet presAssocID="{379F8A09-EFFE-4EB0-A8D5-77E34281BB31}" presName="FiveNodes_5" presStyleLbl="node1" presStyleIdx="4" presStyleCnt="5">
        <dgm:presLayoutVars>
          <dgm:bulletEnabled val="1"/>
        </dgm:presLayoutVars>
      </dgm:prSet>
      <dgm:spPr/>
    </dgm:pt>
    <dgm:pt modelId="{16CD8EBA-7F4F-4225-9FAF-A77751F42389}" type="pres">
      <dgm:prSet presAssocID="{379F8A09-EFFE-4EB0-A8D5-77E34281BB31}" presName="FiveConn_1-2" presStyleLbl="fgAccFollowNode1" presStyleIdx="0" presStyleCnt="4">
        <dgm:presLayoutVars>
          <dgm:bulletEnabled val="1"/>
        </dgm:presLayoutVars>
      </dgm:prSet>
      <dgm:spPr/>
    </dgm:pt>
    <dgm:pt modelId="{941B62ED-D6EC-4DC4-912C-DE8E060747F7}" type="pres">
      <dgm:prSet presAssocID="{379F8A09-EFFE-4EB0-A8D5-77E34281BB31}" presName="FiveConn_2-3" presStyleLbl="fgAccFollowNode1" presStyleIdx="1" presStyleCnt="4">
        <dgm:presLayoutVars>
          <dgm:bulletEnabled val="1"/>
        </dgm:presLayoutVars>
      </dgm:prSet>
      <dgm:spPr/>
    </dgm:pt>
    <dgm:pt modelId="{01701DBB-B262-4D00-B182-4519B2076F6E}" type="pres">
      <dgm:prSet presAssocID="{379F8A09-EFFE-4EB0-A8D5-77E34281BB31}" presName="FiveConn_3-4" presStyleLbl="fgAccFollowNode1" presStyleIdx="2" presStyleCnt="4">
        <dgm:presLayoutVars>
          <dgm:bulletEnabled val="1"/>
        </dgm:presLayoutVars>
      </dgm:prSet>
      <dgm:spPr/>
    </dgm:pt>
    <dgm:pt modelId="{3EA6AE02-A286-4262-8C44-CD9240AC4646}" type="pres">
      <dgm:prSet presAssocID="{379F8A09-EFFE-4EB0-A8D5-77E34281BB31}" presName="FiveConn_4-5" presStyleLbl="fgAccFollowNode1" presStyleIdx="3" presStyleCnt="4">
        <dgm:presLayoutVars>
          <dgm:bulletEnabled val="1"/>
        </dgm:presLayoutVars>
      </dgm:prSet>
      <dgm:spPr/>
    </dgm:pt>
    <dgm:pt modelId="{1FB459C8-4D68-48FA-AD11-4074C1A94390}" type="pres">
      <dgm:prSet presAssocID="{379F8A09-EFFE-4EB0-A8D5-77E34281BB31}" presName="FiveNodes_1_text" presStyleLbl="node1" presStyleIdx="4" presStyleCnt="5">
        <dgm:presLayoutVars>
          <dgm:bulletEnabled val="1"/>
        </dgm:presLayoutVars>
      </dgm:prSet>
      <dgm:spPr/>
    </dgm:pt>
    <dgm:pt modelId="{8E199160-0165-41A6-8D82-78B415E61369}" type="pres">
      <dgm:prSet presAssocID="{379F8A09-EFFE-4EB0-A8D5-77E34281BB31}" presName="FiveNodes_2_text" presStyleLbl="node1" presStyleIdx="4" presStyleCnt="5">
        <dgm:presLayoutVars>
          <dgm:bulletEnabled val="1"/>
        </dgm:presLayoutVars>
      </dgm:prSet>
      <dgm:spPr/>
    </dgm:pt>
    <dgm:pt modelId="{C0D0E19C-6188-4CAC-9E5F-734E1F217F3A}" type="pres">
      <dgm:prSet presAssocID="{379F8A09-EFFE-4EB0-A8D5-77E34281BB31}" presName="FiveNodes_3_text" presStyleLbl="node1" presStyleIdx="4" presStyleCnt="5">
        <dgm:presLayoutVars>
          <dgm:bulletEnabled val="1"/>
        </dgm:presLayoutVars>
      </dgm:prSet>
      <dgm:spPr/>
    </dgm:pt>
    <dgm:pt modelId="{18818B55-E16E-4D72-BBEC-414622EEC352}" type="pres">
      <dgm:prSet presAssocID="{379F8A09-EFFE-4EB0-A8D5-77E34281BB31}" presName="FiveNodes_4_text" presStyleLbl="node1" presStyleIdx="4" presStyleCnt="5">
        <dgm:presLayoutVars>
          <dgm:bulletEnabled val="1"/>
        </dgm:presLayoutVars>
      </dgm:prSet>
      <dgm:spPr/>
    </dgm:pt>
    <dgm:pt modelId="{56EF07DF-ACA0-4B09-B547-35D19FECC4D7}" type="pres">
      <dgm:prSet presAssocID="{379F8A09-EFFE-4EB0-A8D5-77E34281BB3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1AF60E-8380-444F-A844-C695DFAAAE71}" type="presOf" srcId="{0B3D826C-F9BC-4D6B-A53E-C48E54A125BD}" destId="{1FB459C8-4D68-48FA-AD11-4074C1A94390}" srcOrd="1" destOrd="0" presId="urn:microsoft.com/office/officeart/2005/8/layout/vProcess5"/>
    <dgm:cxn modelId="{D954BE12-68C7-4ABC-BED6-E4F03BBF3406}" srcId="{379F8A09-EFFE-4EB0-A8D5-77E34281BB31}" destId="{98EB70E0-65D4-485F-9219-32C9A9F0DEF1}" srcOrd="3" destOrd="0" parTransId="{2C694556-E02E-446C-9A92-E50EFF9F60E5}" sibTransId="{1EF6F8B9-007D-4882-8CBE-9B8EEBD5D40A}"/>
    <dgm:cxn modelId="{C50EDF13-3FF5-43B1-8062-EC385DCD54BD}" type="presOf" srcId="{E7B1B4FA-2C6B-4017-A45B-109E9E40C555}" destId="{F31DBA0F-AB9A-4DC6-956A-336C0B5B8B05}" srcOrd="0" destOrd="0" presId="urn:microsoft.com/office/officeart/2005/8/layout/vProcess5"/>
    <dgm:cxn modelId="{29162A24-3474-423F-AADA-80A5A366A107}" type="presOf" srcId="{39B63DC6-2970-40CF-87C2-1E16539D87C3}" destId="{848C2AC3-FA94-4265-A604-32EFBABA93C7}" srcOrd="0" destOrd="0" presId="urn:microsoft.com/office/officeart/2005/8/layout/vProcess5"/>
    <dgm:cxn modelId="{18675428-E5D0-4E29-A488-86B98E2B684C}" type="presOf" srcId="{9819734A-7FBC-4394-AA3D-0DC5ABFD34A7}" destId="{01701DBB-B262-4D00-B182-4519B2076F6E}" srcOrd="0" destOrd="0" presId="urn:microsoft.com/office/officeart/2005/8/layout/vProcess5"/>
    <dgm:cxn modelId="{25AF3747-CF67-4DC6-8189-6FFDA38FA90E}" srcId="{379F8A09-EFFE-4EB0-A8D5-77E34281BB31}" destId="{39B63DC6-2970-40CF-87C2-1E16539D87C3}" srcOrd="4" destOrd="0" parTransId="{F37DD0BE-DBF5-4D35-B952-56898E6917B1}" sibTransId="{6DC63F6B-1E8B-434A-A948-B2753EAEE393}"/>
    <dgm:cxn modelId="{F2C1434A-4B18-448B-ABE8-BED836C7D5A5}" type="presOf" srcId="{1EF6F8B9-007D-4882-8CBE-9B8EEBD5D40A}" destId="{3EA6AE02-A286-4262-8C44-CD9240AC4646}" srcOrd="0" destOrd="0" presId="urn:microsoft.com/office/officeart/2005/8/layout/vProcess5"/>
    <dgm:cxn modelId="{DDF2476E-125D-472A-8241-1C0CD68EF8DC}" srcId="{379F8A09-EFFE-4EB0-A8D5-77E34281BB31}" destId="{0B3D826C-F9BC-4D6B-A53E-C48E54A125BD}" srcOrd="0" destOrd="0" parTransId="{8140D8D7-3786-48C9-82BC-BB35E8B2AA12}" sibTransId="{BEF5B4F8-DEA7-4113-9A70-F70B80410928}"/>
    <dgm:cxn modelId="{F4BC2C50-647A-40AC-B7E8-0DCB57AB5E29}" srcId="{379F8A09-EFFE-4EB0-A8D5-77E34281BB31}" destId="{A0401AC9-A2CF-47BC-AF24-287CB353A300}" srcOrd="2" destOrd="0" parTransId="{67B6B3D2-5F2E-40C4-B4CF-844F67C28D41}" sibTransId="{9819734A-7FBC-4394-AA3D-0DC5ABFD34A7}"/>
    <dgm:cxn modelId="{885E3D72-2919-407E-8E2F-0C1F3E255EA0}" type="presOf" srcId="{A0401AC9-A2CF-47BC-AF24-287CB353A300}" destId="{ECB1F80E-51DD-4E0D-9FB6-6D71F83E7D99}" srcOrd="0" destOrd="0" presId="urn:microsoft.com/office/officeart/2005/8/layout/vProcess5"/>
    <dgm:cxn modelId="{D474EA78-AFE0-46F7-9557-811B12D10825}" type="presOf" srcId="{A0401AC9-A2CF-47BC-AF24-287CB353A300}" destId="{C0D0E19C-6188-4CAC-9E5F-734E1F217F3A}" srcOrd="1" destOrd="0" presId="urn:microsoft.com/office/officeart/2005/8/layout/vProcess5"/>
    <dgm:cxn modelId="{441DA37E-2C5A-4A94-838E-33DA8046FCA7}" type="presOf" srcId="{379F8A09-EFFE-4EB0-A8D5-77E34281BB31}" destId="{BAFDA094-886A-4451-AE15-CD6BECF74BA8}" srcOrd="0" destOrd="0" presId="urn:microsoft.com/office/officeart/2005/8/layout/vProcess5"/>
    <dgm:cxn modelId="{51AF6082-2D54-4A77-8072-95F5FE76E0AC}" type="presOf" srcId="{0B3D826C-F9BC-4D6B-A53E-C48E54A125BD}" destId="{4A728CBF-CF92-46B6-A0C7-DEA6CC8509AC}" srcOrd="0" destOrd="0" presId="urn:microsoft.com/office/officeart/2005/8/layout/vProcess5"/>
    <dgm:cxn modelId="{F0963294-8928-4D8D-AF2C-8F5649905E95}" type="presOf" srcId="{39B63DC6-2970-40CF-87C2-1E16539D87C3}" destId="{56EF07DF-ACA0-4B09-B547-35D19FECC4D7}" srcOrd="1" destOrd="0" presId="urn:microsoft.com/office/officeart/2005/8/layout/vProcess5"/>
    <dgm:cxn modelId="{91AB6BAA-BACA-4761-B0E6-420706B975A9}" srcId="{379F8A09-EFFE-4EB0-A8D5-77E34281BB31}" destId="{E7B1B4FA-2C6B-4017-A45B-109E9E40C555}" srcOrd="1" destOrd="0" parTransId="{F6FA2266-399A-4159-BBEA-933DE9FC4041}" sibTransId="{070E77DC-896E-4165-8F17-E0C6625AC321}"/>
    <dgm:cxn modelId="{E2CEE7C2-9086-4470-B6D0-BB10E901C142}" type="presOf" srcId="{98EB70E0-65D4-485F-9219-32C9A9F0DEF1}" destId="{E4306958-3BF9-405E-B6D6-D6F23067C09A}" srcOrd="0" destOrd="0" presId="urn:microsoft.com/office/officeart/2005/8/layout/vProcess5"/>
    <dgm:cxn modelId="{E43B38D7-6E17-4826-B680-F7E31BE1D054}" type="presOf" srcId="{BEF5B4F8-DEA7-4113-9A70-F70B80410928}" destId="{16CD8EBA-7F4F-4225-9FAF-A77751F42389}" srcOrd="0" destOrd="0" presId="urn:microsoft.com/office/officeart/2005/8/layout/vProcess5"/>
    <dgm:cxn modelId="{C90B28E1-58F2-4D84-BC91-209BEFF961BE}" type="presOf" srcId="{98EB70E0-65D4-485F-9219-32C9A9F0DEF1}" destId="{18818B55-E16E-4D72-BBEC-414622EEC352}" srcOrd="1" destOrd="0" presId="urn:microsoft.com/office/officeart/2005/8/layout/vProcess5"/>
    <dgm:cxn modelId="{1645A7E4-47B0-418E-AD09-C6A4C111D578}" type="presOf" srcId="{E7B1B4FA-2C6B-4017-A45B-109E9E40C555}" destId="{8E199160-0165-41A6-8D82-78B415E61369}" srcOrd="1" destOrd="0" presId="urn:microsoft.com/office/officeart/2005/8/layout/vProcess5"/>
    <dgm:cxn modelId="{D0C684E9-9FBB-4C6A-96D2-DE3F966F1C6B}" type="presOf" srcId="{070E77DC-896E-4165-8F17-E0C6625AC321}" destId="{941B62ED-D6EC-4DC4-912C-DE8E060747F7}" srcOrd="0" destOrd="0" presId="urn:microsoft.com/office/officeart/2005/8/layout/vProcess5"/>
    <dgm:cxn modelId="{45F40427-1D6E-4A61-B9AB-33D2D7CE3B0D}" type="presParOf" srcId="{BAFDA094-886A-4451-AE15-CD6BECF74BA8}" destId="{DDB280C4-3DDA-4ADE-A1A2-AA29DA3BE546}" srcOrd="0" destOrd="0" presId="urn:microsoft.com/office/officeart/2005/8/layout/vProcess5"/>
    <dgm:cxn modelId="{250DD954-3F55-40C0-9ABC-441255348FA2}" type="presParOf" srcId="{BAFDA094-886A-4451-AE15-CD6BECF74BA8}" destId="{4A728CBF-CF92-46B6-A0C7-DEA6CC8509AC}" srcOrd="1" destOrd="0" presId="urn:microsoft.com/office/officeart/2005/8/layout/vProcess5"/>
    <dgm:cxn modelId="{66A85AF1-9FFE-41F3-B40E-D10C69FD0F7D}" type="presParOf" srcId="{BAFDA094-886A-4451-AE15-CD6BECF74BA8}" destId="{F31DBA0F-AB9A-4DC6-956A-336C0B5B8B05}" srcOrd="2" destOrd="0" presId="urn:microsoft.com/office/officeart/2005/8/layout/vProcess5"/>
    <dgm:cxn modelId="{6B499B83-C00B-4EDE-9BE6-E6F1C8205DE0}" type="presParOf" srcId="{BAFDA094-886A-4451-AE15-CD6BECF74BA8}" destId="{ECB1F80E-51DD-4E0D-9FB6-6D71F83E7D99}" srcOrd="3" destOrd="0" presId="urn:microsoft.com/office/officeart/2005/8/layout/vProcess5"/>
    <dgm:cxn modelId="{C79E5E5F-E178-410C-8676-B3063B381AA6}" type="presParOf" srcId="{BAFDA094-886A-4451-AE15-CD6BECF74BA8}" destId="{E4306958-3BF9-405E-B6D6-D6F23067C09A}" srcOrd="4" destOrd="0" presId="urn:microsoft.com/office/officeart/2005/8/layout/vProcess5"/>
    <dgm:cxn modelId="{C0144800-8670-401D-9944-3BEE7FBE167E}" type="presParOf" srcId="{BAFDA094-886A-4451-AE15-CD6BECF74BA8}" destId="{848C2AC3-FA94-4265-A604-32EFBABA93C7}" srcOrd="5" destOrd="0" presId="urn:microsoft.com/office/officeart/2005/8/layout/vProcess5"/>
    <dgm:cxn modelId="{FD16E562-1FB3-4EFA-B369-6B148997E453}" type="presParOf" srcId="{BAFDA094-886A-4451-AE15-CD6BECF74BA8}" destId="{16CD8EBA-7F4F-4225-9FAF-A77751F42389}" srcOrd="6" destOrd="0" presId="urn:microsoft.com/office/officeart/2005/8/layout/vProcess5"/>
    <dgm:cxn modelId="{98E3BAEE-5D4D-406A-85A5-9BC07D055B88}" type="presParOf" srcId="{BAFDA094-886A-4451-AE15-CD6BECF74BA8}" destId="{941B62ED-D6EC-4DC4-912C-DE8E060747F7}" srcOrd="7" destOrd="0" presId="urn:microsoft.com/office/officeart/2005/8/layout/vProcess5"/>
    <dgm:cxn modelId="{BC01B5D2-371E-408C-B4B7-154F7DD7331C}" type="presParOf" srcId="{BAFDA094-886A-4451-AE15-CD6BECF74BA8}" destId="{01701DBB-B262-4D00-B182-4519B2076F6E}" srcOrd="8" destOrd="0" presId="urn:microsoft.com/office/officeart/2005/8/layout/vProcess5"/>
    <dgm:cxn modelId="{577AAD38-27A6-4CB5-AC9B-C8E565A7D333}" type="presParOf" srcId="{BAFDA094-886A-4451-AE15-CD6BECF74BA8}" destId="{3EA6AE02-A286-4262-8C44-CD9240AC4646}" srcOrd="9" destOrd="0" presId="urn:microsoft.com/office/officeart/2005/8/layout/vProcess5"/>
    <dgm:cxn modelId="{0FB450BE-EEEF-4147-92BA-62A45F27A921}" type="presParOf" srcId="{BAFDA094-886A-4451-AE15-CD6BECF74BA8}" destId="{1FB459C8-4D68-48FA-AD11-4074C1A94390}" srcOrd="10" destOrd="0" presId="urn:microsoft.com/office/officeart/2005/8/layout/vProcess5"/>
    <dgm:cxn modelId="{E3B651F2-CBD5-479B-A18A-A807697BE022}" type="presParOf" srcId="{BAFDA094-886A-4451-AE15-CD6BECF74BA8}" destId="{8E199160-0165-41A6-8D82-78B415E61369}" srcOrd="11" destOrd="0" presId="urn:microsoft.com/office/officeart/2005/8/layout/vProcess5"/>
    <dgm:cxn modelId="{65ED48D3-457E-4451-8889-6DB6D4D0709E}" type="presParOf" srcId="{BAFDA094-886A-4451-AE15-CD6BECF74BA8}" destId="{C0D0E19C-6188-4CAC-9E5F-734E1F217F3A}" srcOrd="12" destOrd="0" presId="urn:microsoft.com/office/officeart/2005/8/layout/vProcess5"/>
    <dgm:cxn modelId="{59064D85-1AD6-41E8-BBDF-9E6ED06A2708}" type="presParOf" srcId="{BAFDA094-886A-4451-AE15-CD6BECF74BA8}" destId="{18818B55-E16E-4D72-BBEC-414622EEC352}" srcOrd="13" destOrd="0" presId="urn:microsoft.com/office/officeart/2005/8/layout/vProcess5"/>
    <dgm:cxn modelId="{13FE4D57-6458-45C1-ABC1-866C00AB8544}" type="presParOf" srcId="{BAFDA094-886A-4451-AE15-CD6BECF74BA8}" destId="{56EF07DF-ACA0-4B09-B547-35D19FECC4D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C0950-5314-4ECF-B720-E951111E2FE3}">
      <dsp:nvSpPr>
        <dsp:cNvPr id="0" name=""/>
        <dsp:cNvSpPr/>
      </dsp:nvSpPr>
      <dsp:spPr>
        <a:xfrm>
          <a:off x="0" y="4478141"/>
          <a:ext cx="7452360" cy="9797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The way paragraphs are written can vary across text types and between different writers. Hence, there are different ways to write a paragraph. </a:t>
          </a:r>
          <a:endParaRPr lang="en-US" sz="1800" kern="1200"/>
        </a:p>
      </dsp:txBody>
      <dsp:txXfrm>
        <a:off x="0" y="4478141"/>
        <a:ext cx="7452360" cy="979707"/>
      </dsp:txXfrm>
    </dsp:sp>
    <dsp:sp modelId="{58AA60AD-47E0-45B4-BB65-329D2EBB9B15}">
      <dsp:nvSpPr>
        <dsp:cNvPr id="0" name=""/>
        <dsp:cNvSpPr/>
      </dsp:nvSpPr>
      <dsp:spPr>
        <a:xfrm rot="10800000">
          <a:off x="0" y="2986046"/>
          <a:ext cx="7452360" cy="1506790"/>
        </a:xfrm>
        <a:prstGeom prst="upArrowCallou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Using paragraphs helps make writing clear and easy to understand. </a:t>
          </a:r>
          <a:endParaRPr lang="en-US" sz="1800" kern="1200"/>
        </a:p>
      </dsp:txBody>
      <dsp:txXfrm rot="10800000">
        <a:off x="0" y="2986046"/>
        <a:ext cx="7452360" cy="979067"/>
      </dsp:txXfrm>
    </dsp:sp>
    <dsp:sp modelId="{DA5E3F6A-6AD2-4169-858D-513FD02E45B9}">
      <dsp:nvSpPr>
        <dsp:cNvPr id="0" name=""/>
        <dsp:cNvSpPr/>
      </dsp:nvSpPr>
      <dsp:spPr>
        <a:xfrm rot="10800000">
          <a:off x="0" y="1493951"/>
          <a:ext cx="7452360" cy="1506790"/>
        </a:xfrm>
        <a:prstGeom prst="upArrowCallou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Generally, paragraphs: </a:t>
          </a:r>
          <a:endParaRPr lang="en-US" sz="1800" kern="1200"/>
        </a:p>
      </dsp:txBody>
      <dsp:txXfrm rot="-10800000">
        <a:off x="0" y="1493951"/>
        <a:ext cx="7452360" cy="528883"/>
      </dsp:txXfrm>
    </dsp:sp>
    <dsp:sp modelId="{F08E33F5-6289-493C-9DB3-A1314DE682AA}">
      <dsp:nvSpPr>
        <dsp:cNvPr id="0" name=""/>
        <dsp:cNvSpPr/>
      </dsp:nvSpPr>
      <dsp:spPr>
        <a:xfrm>
          <a:off x="3638" y="2022834"/>
          <a:ext cx="2481694" cy="4505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/>
            <a:t>Begin with a topic sentence that introduces the idea of the paragraph</a:t>
          </a:r>
          <a:endParaRPr lang="en-US" sz="1000" kern="1200"/>
        </a:p>
      </dsp:txBody>
      <dsp:txXfrm>
        <a:off x="3638" y="2022834"/>
        <a:ext cx="2481694" cy="450530"/>
      </dsp:txXfrm>
    </dsp:sp>
    <dsp:sp modelId="{0467A591-6795-4992-BBE1-C8C49742A649}">
      <dsp:nvSpPr>
        <dsp:cNvPr id="0" name=""/>
        <dsp:cNvSpPr/>
      </dsp:nvSpPr>
      <dsp:spPr>
        <a:xfrm>
          <a:off x="2485332" y="2022834"/>
          <a:ext cx="2481694" cy="450530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/>
            <a:t>Followed by elaboration and example sentences that provide more detail about the idea </a:t>
          </a:r>
          <a:endParaRPr lang="en-US" sz="1000" kern="1200"/>
        </a:p>
      </dsp:txBody>
      <dsp:txXfrm>
        <a:off x="2485332" y="2022834"/>
        <a:ext cx="2481694" cy="450530"/>
      </dsp:txXfrm>
    </dsp:sp>
    <dsp:sp modelId="{13A8FAA4-17FC-452F-87B0-42EDCC9E3A97}">
      <dsp:nvSpPr>
        <dsp:cNvPr id="0" name=""/>
        <dsp:cNvSpPr/>
      </dsp:nvSpPr>
      <dsp:spPr>
        <a:xfrm>
          <a:off x="4967027" y="2022834"/>
          <a:ext cx="2481694" cy="450530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/>
            <a:t>End with a closing sentence that wraps up the idea. </a:t>
          </a:r>
          <a:endParaRPr lang="en-US" sz="1000" kern="1200"/>
        </a:p>
      </dsp:txBody>
      <dsp:txXfrm>
        <a:off x="4967027" y="2022834"/>
        <a:ext cx="2481694" cy="450530"/>
      </dsp:txXfrm>
    </dsp:sp>
    <dsp:sp modelId="{EE07D337-9743-4DFB-A83E-B9A906D1E519}">
      <dsp:nvSpPr>
        <dsp:cNvPr id="0" name=""/>
        <dsp:cNvSpPr/>
      </dsp:nvSpPr>
      <dsp:spPr>
        <a:xfrm rot="10800000">
          <a:off x="0" y="1856"/>
          <a:ext cx="7452360" cy="1506790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 paragraph is a group of sentences that relate to the same idea. </a:t>
          </a:r>
          <a:endParaRPr lang="en-US" sz="1800" kern="1200"/>
        </a:p>
      </dsp:txBody>
      <dsp:txXfrm rot="10800000">
        <a:off x="0" y="1856"/>
        <a:ext cx="7452360" cy="979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28CBF-CF92-46B6-A0C7-DEA6CC8509AC}">
      <dsp:nvSpPr>
        <dsp:cNvPr id="0" name=""/>
        <dsp:cNvSpPr/>
      </dsp:nvSpPr>
      <dsp:spPr>
        <a:xfrm>
          <a:off x="0" y="0"/>
          <a:ext cx="5133461" cy="98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Question: Should uniforms be banned? </a:t>
          </a:r>
          <a:endParaRPr lang="en-US" sz="2500" kern="1200"/>
        </a:p>
      </dsp:txBody>
      <dsp:txXfrm>
        <a:off x="28753" y="28753"/>
        <a:ext cx="3959265" cy="924199"/>
      </dsp:txXfrm>
    </dsp:sp>
    <dsp:sp modelId="{F31DBA0F-AB9A-4DC6-956A-336C0B5B8B05}">
      <dsp:nvSpPr>
        <dsp:cNvPr id="0" name=""/>
        <dsp:cNvSpPr/>
      </dsp:nvSpPr>
      <dsp:spPr>
        <a:xfrm>
          <a:off x="383342" y="1118053"/>
          <a:ext cx="5133461" cy="98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Response: </a:t>
          </a:r>
          <a:endParaRPr lang="en-US" sz="2500" kern="1200"/>
        </a:p>
      </dsp:txBody>
      <dsp:txXfrm>
        <a:off x="412095" y="1146806"/>
        <a:ext cx="4054503" cy="924199"/>
      </dsp:txXfrm>
    </dsp:sp>
    <dsp:sp modelId="{ECB1F80E-51DD-4E0D-9FB6-6D71F83E7D99}">
      <dsp:nvSpPr>
        <dsp:cNvPr id="0" name=""/>
        <dsp:cNvSpPr/>
      </dsp:nvSpPr>
      <dsp:spPr>
        <a:xfrm>
          <a:off x="766685" y="2236107"/>
          <a:ext cx="5133461" cy="98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Sentence starters: </a:t>
          </a:r>
          <a:endParaRPr lang="en-US" sz="2500" kern="1200"/>
        </a:p>
      </dsp:txBody>
      <dsp:txXfrm>
        <a:off x="795438" y="2264860"/>
        <a:ext cx="4054503" cy="924199"/>
      </dsp:txXfrm>
    </dsp:sp>
    <dsp:sp modelId="{E4306958-3BF9-405E-B6D6-D6F23067C09A}">
      <dsp:nvSpPr>
        <dsp:cNvPr id="0" name=""/>
        <dsp:cNvSpPr/>
      </dsp:nvSpPr>
      <dsp:spPr>
        <a:xfrm>
          <a:off x="1150028" y="3354160"/>
          <a:ext cx="5133461" cy="98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Uniforms should be banned because…</a:t>
          </a:r>
          <a:endParaRPr lang="en-US" sz="2500" kern="1200"/>
        </a:p>
      </dsp:txBody>
      <dsp:txXfrm>
        <a:off x="1178781" y="3382913"/>
        <a:ext cx="4054503" cy="924199"/>
      </dsp:txXfrm>
    </dsp:sp>
    <dsp:sp modelId="{848C2AC3-FA94-4265-A604-32EFBABA93C7}">
      <dsp:nvSpPr>
        <dsp:cNvPr id="0" name=""/>
        <dsp:cNvSpPr/>
      </dsp:nvSpPr>
      <dsp:spPr>
        <a:xfrm>
          <a:off x="1533371" y="4472214"/>
          <a:ext cx="5133461" cy="98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Uniforms should not be banned because…</a:t>
          </a:r>
          <a:endParaRPr lang="en-US" sz="2500" kern="1200"/>
        </a:p>
      </dsp:txBody>
      <dsp:txXfrm>
        <a:off x="1562124" y="4500967"/>
        <a:ext cx="4054503" cy="924199"/>
      </dsp:txXfrm>
    </dsp:sp>
    <dsp:sp modelId="{16CD8EBA-7F4F-4225-9FAF-A77751F42389}">
      <dsp:nvSpPr>
        <dsp:cNvPr id="0" name=""/>
        <dsp:cNvSpPr/>
      </dsp:nvSpPr>
      <dsp:spPr>
        <a:xfrm>
          <a:off x="4495352" y="717190"/>
          <a:ext cx="638108" cy="638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638926" y="717190"/>
        <a:ext cx="350960" cy="480176"/>
      </dsp:txXfrm>
    </dsp:sp>
    <dsp:sp modelId="{941B62ED-D6EC-4DC4-912C-DE8E060747F7}">
      <dsp:nvSpPr>
        <dsp:cNvPr id="0" name=""/>
        <dsp:cNvSpPr/>
      </dsp:nvSpPr>
      <dsp:spPr>
        <a:xfrm>
          <a:off x="4878695" y="1835244"/>
          <a:ext cx="638108" cy="638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022269" y="1835244"/>
        <a:ext cx="350960" cy="480176"/>
      </dsp:txXfrm>
    </dsp:sp>
    <dsp:sp modelId="{01701DBB-B262-4D00-B182-4519B2076F6E}">
      <dsp:nvSpPr>
        <dsp:cNvPr id="0" name=""/>
        <dsp:cNvSpPr/>
      </dsp:nvSpPr>
      <dsp:spPr>
        <a:xfrm>
          <a:off x="5262038" y="2936935"/>
          <a:ext cx="638108" cy="638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405612" y="2936935"/>
        <a:ext cx="350960" cy="480176"/>
      </dsp:txXfrm>
    </dsp:sp>
    <dsp:sp modelId="{3EA6AE02-A286-4262-8C44-CD9240AC4646}">
      <dsp:nvSpPr>
        <dsp:cNvPr id="0" name=""/>
        <dsp:cNvSpPr/>
      </dsp:nvSpPr>
      <dsp:spPr>
        <a:xfrm>
          <a:off x="5645381" y="4065897"/>
          <a:ext cx="638108" cy="638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788955" y="4065897"/>
        <a:ext cx="350960" cy="48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97F0-76D7-BC0C-45F3-F56D2A44C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A24BF-3210-AA51-50F6-C73FEEA82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0830C-8755-2A96-9C0B-5B612FD9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DA71-9514-08CC-526E-3CF2A311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940A-637B-0BB1-4EF9-D41FCA01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40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91AD-7FC8-DBE5-EEC0-184A0372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5F305-902D-241C-F597-AE0654AD5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434F-89AE-E2FB-52B9-120377E5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C423-5BB6-13AE-763D-81707142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3549B-8AC9-5F03-5735-9FC0464B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18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8FC58-7D97-4975-AE0D-0F81ED05B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1856C-7705-4BC2-C706-2FB461690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51892-F7AF-0FBD-BBAD-7ADE7881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A951E-4C44-BE54-AAA6-D25D8E63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B639B-F234-F0A3-A414-79ADAFD6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9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CED2-C1E7-5C35-961B-4C74DBE7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5B9C3-3627-199E-AC1B-58C1B39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5C3F-E509-68BC-3174-44FF534D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B44A8-98CC-E5F7-7A89-D0D265B7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9210-F5C2-2707-5CB7-1CF7240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89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FE8D-EC7B-5670-ADEB-6595A705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E129D-1D89-FFFC-BCCD-7207AF534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73C2-BAD7-0CD5-3CFB-1927C963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4004C-1D32-B3FD-4A6A-3FE5ACDE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8C59-58F3-144B-39E1-48F3F25E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79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AAA3-66CE-B010-4DC8-B16FEAC9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9ADE-5D3F-DA9B-6830-AFD27AE17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1F861-5027-AB79-FF68-7EF44B13C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B05BF-C55B-24EE-BF5B-5F8F07A8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8CE56-3786-945E-4DA6-87E9EB03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D7EDD-B0D3-2EC9-D532-8B8ADE0D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56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C104-4329-2F27-D1F5-BC00D281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C4FD2-4124-6488-3D9B-9D36CD6B9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33C4A-848A-EF56-7350-E6679D5DD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8BAB9-CC89-A0CE-D9AE-7F5EAE2D3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6BD49-AC86-FEA1-40E5-B32C3560A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0B7D0-F024-8579-E130-AC10BD7E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2068C-A757-CE99-95FF-61F55BC6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421B6-3700-7D23-E774-A4F55AC4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78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46F6-1C7B-8B98-6FA6-9E82CF55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CAF70-1FBD-E506-7259-44EA9F5B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11005-4D7D-04F6-0A06-CE88D9CA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96996-D50F-215C-66A6-A153EEC8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17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479DA-8FAD-13CF-27D4-242BFF85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DFB7A-5EC5-64C3-C3C0-D81D6850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1860-72B9-4DEC-A3E6-018590BD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63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423A-AF67-FC9C-4532-D8043FA3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4870D-D425-AF77-EB20-11B292CC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40580-A7C9-75A7-EA15-5DCF3F350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DAF8E-62A6-ACFE-FCDB-85C61F42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21E5C-44CA-B8E6-F86D-087131EC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A304E-EC70-35FC-6881-4092F644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0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051E1-E397-D47D-622B-E9F4371F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577FB-706E-D983-ED72-D8930EFAC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135AC-7D5E-3FD4-2D9A-134E8EF92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46186-A993-72D5-751D-E5773EA9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DEDD4-B827-49E9-B6A4-25C784B2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B4B43-785B-9F3F-C840-C6C8B1E9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08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A7A77-8FEB-3E8F-031F-5F4F8BAE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824C-53E6-2A87-90A8-6052D2E5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4DB6B-0E5A-D307-A2DC-E91D3B49B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B2592-988D-43D4-B128-4CA0AC1280EA}" type="datetimeFigureOut">
              <a:rPr lang="en-AU" smtClean="0"/>
              <a:t>14/01/2025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3B60F-6BFE-0DD9-4398-33D2ECCB3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84FC-BF67-5DD3-6B8F-E770C1537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01F29-479D-46C1-8758-99C161CA7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95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Floating Numbers And Letters On Top Of A Book">
            <a:extLst>
              <a:ext uri="{FF2B5EF4-FFF2-40B4-BE49-F238E27FC236}">
                <a16:creationId xmlns:a16="http://schemas.microsoft.com/office/drawing/2014/main" id="{472C3EDF-0893-BE0A-AA82-AFA41A951F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7045C-84AE-FE80-20D3-3FB4E9DA1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" y="1488252"/>
            <a:ext cx="5708254" cy="9172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 sz="5200" dirty="0">
                <a:solidFill>
                  <a:srgbClr val="FFFFFF"/>
                </a:solidFill>
              </a:rPr>
              <a:t>Writing Paragraphs</a:t>
            </a:r>
          </a:p>
        </p:txBody>
      </p:sp>
      <p:pic>
        <p:nvPicPr>
          <p:cNvPr id="6" name="Picture 5" descr="A red flower with black background&#10;&#10;Description automatically generated">
            <a:extLst>
              <a:ext uri="{FF2B5EF4-FFF2-40B4-BE49-F238E27FC236}">
                <a16:creationId xmlns:a16="http://schemas.microsoft.com/office/drawing/2014/main" id="{1299362B-9158-BB17-E56E-0D923FBD1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2" y="5201586"/>
            <a:ext cx="3167399" cy="13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05F65-E828-9CFE-0B9E-F254C2D2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AU" sz="4000"/>
              <a:t>What is a paragraph?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F7F5E4-4F7A-4987-E8BD-3C3F0692F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074351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13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5400-84F2-B789-4155-F7E0C1BF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Modelled Example: Persuasive Paragraph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9D841-5679-465D-893B-49DD0962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/>
              <a:t>Question: Should uniforms be banned? </a:t>
            </a:r>
          </a:p>
          <a:p>
            <a:pPr marL="0" indent="0">
              <a:buNone/>
            </a:pPr>
            <a:r>
              <a:rPr lang="en-AU" sz="2000"/>
              <a:t>Response: </a:t>
            </a:r>
          </a:p>
          <a:p>
            <a:pPr marL="0" indent="0">
              <a:buNone/>
            </a:pPr>
            <a:r>
              <a:rPr lang="en-AU" sz="2000"/>
              <a:t>Uniforms should not be banned because they create school spirit. </a:t>
            </a:r>
            <a:r>
              <a:rPr lang="en-AU" sz="2000">
                <a:highlight>
                  <a:srgbClr val="FFFF00"/>
                </a:highlight>
              </a:rPr>
              <a:t>Moreover, </a:t>
            </a:r>
            <a:r>
              <a:rPr lang="en-AU" sz="2000"/>
              <a:t>school spirit is important because it creates purpose. </a:t>
            </a:r>
            <a:r>
              <a:rPr lang="en-AU" sz="2000">
                <a:highlight>
                  <a:srgbClr val="FFFF00"/>
                </a:highlight>
              </a:rPr>
              <a:t>Furthermore, </a:t>
            </a:r>
            <a:r>
              <a:rPr lang="en-AU" sz="2000"/>
              <a:t>this purpose motivates students to work harder. </a:t>
            </a:r>
            <a:r>
              <a:rPr lang="en-AU" sz="2000">
                <a:highlight>
                  <a:srgbClr val="FFFF00"/>
                </a:highlight>
              </a:rPr>
              <a:t>For example, </a:t>
            </a:r>
            <a:r>
              <a:rPr lang="en-AU" sz="2000"/>
              <a:t>Dr Mariam Johnson from the University of Sydney stated, “Uniforms are important because they contribute to better educational outcomes.” </a:t>
            </a:r>
            <a:r>
              <a:rPr lang="en-AU" sz="2000">
                <a:highlight>
                  <a:srgbClr val="FFFF00"/>
                </a:highlight>
              </a:rPr>
              <a:t>In addition, </a:t>
            </a:r>
            <a:r>
              <a:rPr lang="en-AU" sz="2000"/>
              <a:t>75% of students agree that uniforms should not be banned and 2 in 3 of these students agree that it helps them to feel a sense of belonging at school. Thus, school uniforms should not be banned because it creates school spirit. </a:t>
            </a:r>
          </a:p>
        </p:txBody>
      </p:sp>
    </p:spTree>
    <p:extLst>
      <p:ext uri="{BB962C8B-B14F-4D97-AF65-F5344CB8AC3E}">
        <p14:creationId xmlns:p14="http://schemas.microsoft.com/office/powerpoint/2010/main" val="262060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2BDE65-955E-F3A9-84F5-939F30C07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E2F8B-E2E8-3E14-9E89-3673433A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Joint Construction: Persuasive Paragraph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23AE-2991-DAC1-8DEC-A4F8BDBA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/>
              <a:t>Question: Should uniforms be banned? </a:t>
            </a:r>
          </a:p>
          <a:p>
            <a:pPr marL="0" indent="0">
              <a:buNone/>
            </a:pPr>
            <a:r>
              <a:rPr lang="en-AU" sz="2000"/>
              <a:t>Response: </a:t>
            </a:r>
          </a:p>
          <a:p>
            <a:pPr marL="0" indent="0">
              <a:buNone/>
            </a:pPr>
            <a:r>
              <a:rPr lang="en-AU" sz="2000"/>
              <a:t>Uniforms should be banned because they make students feel uncomfortable. </a:t>
            </a:r>
            <a:r>
              <a:rPr lang="en-AU" sz="2000">
                <a:highlight>
                  <a:srgbClr val="FFFF00"/>
                </a:highlight>
              </a:rPr>
              <a:t>Moreover</a:t>
            </a:r>
            <a:r>
              <a:rPr lang="en-AU" sz="2000"/>
              <a:t>, uniforms make students feel hot and sweaty. </a:t>
            </a:r>
            <a:r>
              <a:rPr lang="en-AU" sz="2000">
                <a:highlight>
                  <a:srgbClr val="FFFF00"/>
                </a:highlight>
              </a:rPr>
              <a:t>Furthermore, </a:t>
            </a:r>
            <a:r>
              <a:rPr lang="en-AU" sz="2000"/>
              <a:t>this makes it harder for students to focus on class because they feel too hot and sweaty. </a:t>
            </a:r>
            <a:r>
              <a:rPr lang="en-AU" sz="2000">
                <a:highlight>
                  <a:srgbClr val="FFFF00"/>
                </a:highlight>
              </a:rPr>
              <a:t>For example, </a:t>
            </a:r>
            <a:r>
              <a:rPr lang="en-AU" sz="2000"/>
              <a:t>Dr Khansa Ismail from the University of Potts Hill stated, “Uniforms contribute to lower educational outcomes as they lead students to feeling less focused during learning.” </a:t>
            </a:r>
            <a:r>
              <a:rPr lang="en-AU" sz="2000">
                <a:highlight>
                  <a:srgbClr val="FFFF00"/>
                </a:highlight>
              </a:rPr>
              <a:t>In addition, </a:t>
            </a:r>
            <a:r>
              <a:rPr lang="en-AU" sz="2000"/>
              <a:t>75% of students agree that uniforms are uncomfortable and 2 in 3 of these students agree that not wearing a uniform will help them feeling more comfortable in class. Thus, school uniforms should be banned because they are uncomfortable. </a:t>
            </a:r>
          </a:p>
        </p:txBody>
      </p:sp>
    </p:spTree>
    <p:extLst>
      <p:ext uri="{BB962C8B-B14F-4D97-AF65-F5344CB8AC3E}">
        <p14:creationId xmlns:p14="http://schemas.microsoft.com/office/powerpoint/2010/main" val="191250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85AA7-8A3F-2FDF-D31B-928154A31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C7DF3-62C4-D2E5-88B3-1CBE0113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Independent Construction: Persuasive Paragraph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B4BCD3-AFAD-A126-2DC9-97850D1FA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3165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4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381</Words>
  <Application>Microsoft Office PowerPoint</Application>
  <PresentationFormat>Widescreen</PresentationFormat>
  <Paragraphs>23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Writing Paragraphs</vt:lpstr>
      <vt:lpstr>What is a paragraph?</vt:lpstr>
      <vt:lpstr>Modelled Example: Persuasive Paragraph</vt:lpstr>
      <vt:lpstr>Joint Construction: Persuasive Paragraph</vt:lpstr>
      <vt:lpstr>Independent Construction: Persuasive Paragraph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Ali Sowaid</dc:creator>
  <cp:lastModifiedBy>Mr Ali Sowaid</cp:lastModifiedBy>
  <cp:revision>3</cp:revision>
  <dcterms:created xsi:type="dcterms:W3CDTF">2025-01-13T23:27:53Z</dcterms:created>
  <dcterms:modified xsi:type="dcterms:W3CDTF">2025-01-14T07:48:42Z</dcterms:modified>
</cp:coreProperties>
</file>