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5" r:id="rId9"/>
    <p:sldId id="266" r:id="rId10"/>
    <p:sldId id="264" r:id="rId11"/>
    <p:sldId id="25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EAD4F2-5894-4D15-8860-FC45BA757C32}"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6B6DD184-AD52-4ED4-972F-A18E98C66F9E}">
      <dgm:prSet/>
      <dgm:spPr/>
      <dgm:t>
        <a:bodyPr/>
        <a:lstStyle/>
        <a:p>
          <a:r>
            <a:rPr lang="en-AU"/>
            <a:t>P = Point – address the question </a:t>
          </a:r>
          <a:endParaRPr lang="en-US"/>
        </a:p>
      </dgm:t>
    </dgm:pt>
    <dgm:pt modelId="{08C9B188-8F33-4014-9ECF-6548D347F48C}" type="parTrans" cxnId="{338DF973-12EF-4F47-BA92-BA46B39BB219}">
      <dgm:prSet/>
      <dgm:spPr/>
      <dgm:t>
        <a:bodyPr/>
        <a:lstStyle/>
        <a:p>
          <a:endParaRPr lang="en-US"/>
        </a:p>
      </dgm:t>
    </dgm:pt>
    <dgm:pt modelId="{8279B8D8-6D4F-4C61-A895-E1C3AE051801}" type="sibTrans" cxnId="{338DF973-12EF-4F47-BA92-BA46B39BB219}">
      <dgm:prSet/>
      <dgm:spPr/>
      <dgm:t>
        <a:bodyPr/>
        <a:lstStyle/>
        <a:p>
          <a:endParaRPr lang="en-US"/>
        </a:p>
      </dgm:t>
    </dgm:pt>
    <dgm:pt modelId="{3B48F69A-A503-46D4-8E75-A3A9ED9D6F8C}">
      <dgm:prSet/>
      <dgm:spPr/>
      <dgm:t>
        <a:bodyPr/>
        <a:lstStyle/>
        <a:p>
          <a:r>
            <a:rPr lang="en-AU"/>
            <a:t>E = Example – provide textual evidence – usually in the form of a quote</a:t>
          </a:r>
          <a:endParaRPr lang="en-US"/>
        </a:p>
      </dgm:t>
    </dgm:pt>
    <dgm:pt modelId="{0880FC36-4234-407A-B74E-A7E0042E4D33}" type="parTrans" cxnId="{2B059C5C-2781-4F4C-9A95-4324196811DD}">
      <dgm:prSet/>
      <dgm:spPr/>
      <dgm:t>
        <a:bodyPr/>
        <a:lstStyle/>
        <a:p>
          <a:endParaRPr lang="en-US"/>
        </a:p>
      </dgm:t>
    </dgm:pt>
    <dgm:pt modelId="{15B79D8F-6F4C-46FA-9886-865E39FD5D1C}" type="sibTrans" cxnId="{2B059C5C-2781-4F4C-9A95-4324196811DD}">
      <dgm:prSet/>
      <dgm:spPr/>
      <dgm:t>
        <a:bodyPr/>
        <a:lstStyle/>
        <a:p>
          <a:endParaRPr lang="en-US"/>
        </a:p>
      </dgm:t>
    </dgm:pt>
    <dgm:pt modelId="{353F213F-7B3A-4DDA-9FD5-688342811912}">
      <dgm:prSet/>
      <dgm:spPr/>
      <dgm:t>
        <a:bodyPr/>
        <a:lstStyle/>
        <a:p>
          <a:r>
            <a:rPr lang="en-AU"/>
            <a:t>T = Technique – identify a technique/s </a:t>
          </a:r>
          <a:endParaRPr lang="en-US"/>
        </a:p>
      </dgm:t>
    </dgm:pt>
    <dgm:pt modelId="{969ADCB8-7D06-4211-BD6B-25DA66EEE795}" type="parTrans" cxnId="{7956B6E3-07B5-481C-A962-B28F6F9DA610}">
      <dgm:prSet/>
      <dgm:spPr/>
      <dgm:t>
        <a:bodyPr/>
        <a:lstStyle/>
        <a:p>
          <a:endParaRPr lang="en-US"/>
        </a:p>
      </dgm:t>
    </dgm:pt>
    <dgm:pt modelId="{CEDDA968-51CF-4395-930C-574E396B4A19}" type="sibTrans" cxnId="{7956B6E3-07B5-481C-A962-B28F6F9DA610}">
      <dgm:prSet/>
      <dgm:spPr/>
      <dgm:t>
        <a:bodyPr/>
        <a:lstStyle/>
        <a:p>
          <a:endParaRPr lang="en-US"/>
        </a:p>
      </dgm:t>
    </dgm:pt>
    <dgm:pt modelId="{EE76FFD0-4B58-4859-9011-ECD164C6F171}">
      <dgm:prSet/>
      <dgm:spPr/>
      <dgm:t>
        <a:bodyPr/>
        <a:lstStyle/>
        <a:p>
          <a:r>
            <a:rPr lang="en-AU"/>
            <a:t>A = Analysis – explain how the technique/s create meaning, which reinforces your point sentence </a:t>
          </a:r>
          <a:endParaRPr lang="en-US"/>
        </a:p>
      </dgm:t>
    </dgm:pt>
    <dgm:pt modelId="{4AB01D18-6BDC-41F5-8176-24BFF9A9822B}" type="parTrans" cxnId="{A6ADEEBB-17AC-4209-B78E-45E684CAAEF5}">
      <dgm:prSet/>
      <dgm:spPr/>
      <dgm:t>
        <a:bodyPr/>
        <a:lstStyle/>
        <a:p>
          <a:endParaRPr lang="en-US"/>
        </a:p>
      </dgm:t>
    </dgm:pt>
    <dgm:pt modelId="{A028A5F5-8414-4C68-9E93-4EE3D6B9533C}" type="sibTrans" cxnId="{A6ADEEBB-17AC-4209-B78E-45E684CAAEF5}">
      <dgm:prSet/>
      <dgm:spPr/>
      <dgm:t>
        <a:bodyPr/>
        <a:lstStyle/>
        <a:p>
          <a:endParaRPr lang="en-US"/>
        </a:p>
      </dgm:t>
    </dgm:pt>
    <dgm:pt modelId="{2A288BD4-DF6F-420E-9A7A-F077C2BD7D20}">
      <dgm:prSet/>
      <dgm:spPr/>
      <dgm:t>
        <a:bodyPr/>
        <a:lstStyle/>
        <a:p>
          <a:r>
            <a:rPr lang="en-AU"/>
            <a:t>L = Link – link explanation back to the question. </a:t>
          </a:r>
          <a:endParaRPr lang="en-US"/>
        </a:p>
      </dgm:t>
    </dgm:pt>
    <dgm:pt modelId="{AA385689-6217-426C-ABE1-9EB364C88002}" type="parTrans" cxnId="{D4AD7927-E8E3-46B8-9D0F-5BAC0EE16E84}">
      <dgm:prSet/>
      <dgm:spPr/>
      <dgm:t>
        <a:bodyPr/>
        <a:lstStyle/>
        <a:p>
          <a:endParaRPr lang="en-US"/>
        </a:p>
      </dgm:t>
    </dgm:pt>
    <dgm:pt modelId="{27390A38-6570-41AD-B01B-7C88E470FC86}" type="sibTrans" cxnId="{D4AD7927-E8E3-46B8-9D0F-5BAC0EE16E84}">
      <dgm:prSet/>
      <dgm:spPr/>
      <dgm:t>
        <a:bodyPr/>
        <a:lstStyle/>
        <a:p>
          <a:endParaRPr lang="en-US"/>
        </a:p>
      </dgm:t>
    </dgm:pt>
    <dgm:pt modelId="{B59486DE-A18E-4A6F-A3E8-0CCBDC528E48}">
      <dgm:prSet/>
      <dgm:spPr/>
      <dgm:t>
        <a:bodyPr/>
        <a:lstStyle/>
        <a:p>
          <a:r>
            <a:rPr lang="en-AU"/>
            <a:t>PETAETAL</a:t>
          </a:r>
          <a:endParaRPr lang="en-US"/>
        </a:p>
      </dgm:t>
    </dgm:pt>
    <dgm:pt modelId="{392BBF6A-E962-4BCC-A890-FFF6D55DE181}" type="parTrans" cxnId="{26249962-AAFF-491E-855E-B7DB10DDA54C}">
      <dgm:prSet/>
      <dgm:spPr/>
      <dgm:t>
        <a:bodyPr/>
        <a:lstStyle/>
        <a:p>
          <a:endParaRPr lang="en-US"/>
        </a:p>
      </dgm:t>
    </dgm:pt>
    <dgm:pt modelId="{C1BA81BE-7C5D-4E9C-B268-D4473C5E94F0}" type="sibTrans" cxnId="{26249962-AAFF-491E-855E-B7DB10DDA54C}">
      <dgm:prSet/>
      <dgm:spPr/>
      <dgm:t>
        <a:bodyPr/>
        <a:lstStyle/>
        <a:p>
          <a:endParaRPr lang="en-US"/>
        </a:p>
      </dgm:t>
    </dgm:pt>
    <dgm:pt modelId="{329B416B-40FE-4FE2-8FAC-0FBAB15CBC81}">
      <dgm:prSet/>
      <dgm:spPr/>
      <dgm:t>
        <a:bodyPr/>
        <a:lstStyle/>
        <a:p>
          <a:r>
            <a:rPr lang="en-AU"/>
            <a:t>PETAETAETAL</a:t>
          </a:r>
          <a:endParaRPr lang="en-US"/>
        </a:p>
      </dgm:t>
    </dgm:pt>
    <dgm:pt modelId="{EB038133-7625-4E4E-8CDB-E93A49EDDA91}" type="parTrans" cxnId="{F8CB0B9D-3700-4819-9F2C-88BE09BF0CFE}">
      <dgm:prSet/>
      <dgm:spPr/>
      <dgm:t>
        <a:bodyPr/>
        <a:lstStyle/>
        <a:p>
          <a:endParaRPr lang="en-US"/>
        </a:p>
      </dgm:t>
    </dgm:pt>
    <dgm:pt modelId="{8EC4E4EE-D576-4023-AFE9-0E6CE0535725}" type="sibTrans" cxnId="{F8CB0B9D-3700-4819-9F2C-88BE09BF0CFE}">
      <dgm:prSet/>
      <dgm:spPr/>
      <dgm:t>
        <a:bodyPr/>
        <a:lstStyle/>
        <a:p>
          <a:endParaRPr lang="en-US"/>
        </a:p>
      </dgm:t>
    </dgm:pt>
    <dgm:pt modelId="{A5687557-8E22-4C1C-BCBE-EB095647C3AE}">
      <dgm:prSet/>
      <dgm:spPr/>
      <dgm:t>
        <a:bodyPr/>
        <a:lstStyle/>
        <a:p>
          <a:r>
            <a:rPr lang="en-AU"/>
            <a:t>Alternative: P =Point; E = Elaboration; T = Textual Evidence; A = Analysis; L = Link</a:t>
          </a:r>
          <a:endParaRPr lang="en-US"/>
        </a:p>
      </dgm:t>
    </dgm:pt>
    <dgm:pt modelId="{7A283DFC-E74A-43D8-9C36-2E05F6A9FCC8}" type="parTrans" cxnId="{7BE3B71C-A158-46D7-A3F1-8B56272AB560}">
      <dgm:prSet/>
      <dgm:spPr/>
      <dgm:t>
        <a:bodyPr/>
        <a:lstStyle/>
        <a:p>
          <a:endParaRPr lang="en-US"/>
        </a:p>
      </dgm:t>
    </dgm:pt>
    <dgm:pt modelId="{76C6FFBE-2FF1-432D-8838-D2257686E4D7}" type="sibTrans" cxnId="{7BE3B71C-A158-46D7-A3F1-8B56272AB560}">
      <dgm:prSet/>
      <dgm:spPr/>
      <dgm:t>
        <a:bodyPr/>
        <a:lstStyle/>
        <a:p>
          <a:endParaRPr lang="en-US"/>
        </a:p>
      </dgm:t>
    </dgm:pt>
    <dgm:pt modelId="{2CD89D26-2073-4F3E-B8AF-286CBDC31B7B}" type="pres">
      <dgm:prSet presAssocID="{DFEAD4F2-5894-4D15-8860-FC45BA757C32}" presName="linear" presStyleCnt="0">
        <dgm:presLayoutVars>
          <dgm:animLvl val="lvl"/>
          <dgm:resizeHandles val="exact"/>
        </dgm:presLayoutVars>
      </dgm:prSet>
      <dgm:spPr/>
    </dgm:pt>
    <dgm:pt modelId="{6E8086BF-A5BE-4981-A86A-D8B5178AD0D9}" type="pres">
      <dgm:prSet presAssocID="{6B6DD184-AD52-4ED4-972F-A18E98C66F9E}" presName="parentText" presStyleLbl="node1" presStyleIdx="0" presStyleCnt="8">
        <dgm:presLayoutVars>
          <dgm:chMax val="0"/>
          <dgm:bulletEnabled val="1"/>
        </dgm:presLayoutVars>
      </dgm:prSet>
      <dgm:spPr/>
    </dgm:pt>
    <dgm:pt modelId="{0DD66633-2986-4CB9-B510-25CEB03C1B0B}" type="pres">
      <dgm:prSet presAssocID="{8279B8D8-6D4F-4C61-A895-E1C3AE051801}" presName="spacer" presStyleCnt="0"/>
      <dgm:spPr/>
    </dgm:pt>
    <dgm:pt modelId="{7B9867ED-7909-4685-93C1-53A6C165F921}" type="pres">
      <dgm:prSet presAssocID="{3B48F69A-A503-46D4-8E75-A3A9ED9D6F8C}" presName="parentText" presStyleLbl="node1" presStyleIdx="1" presStyleCnt="8">
        <dgm:presLayoutVars>
          <dgm:chMax val="0"/>
          <dgm:bulletEnabled val="1"/>
        </dgm:presLayoutVars>
      </dgm:prSet>
      <dgm:spPr/>
    </dgm:pt>
    <dgm:pt modelId="{F6016746-9A8F-4BD6-A21E-6225A53AFDD8}" type="pres">
      <dgm:prSet presAssocID="{15B79D8F-6F4C-46FA-9886-865E39FD5D1C}" presName="spacer" presStyleCnt="0"/>
      <dgm:spPr/>
    </dgm:pt>
    <dgm:pt modelId="{D3183AFF-1FE9-4BAE-98E8-755449F3D483}" type="pres">
      <dgm:prSet presAssocID="{353F213F-7B3A-4DDA-9FD5-688342811912}" presName="parentText" presStyleLbl="node1" presStyleIdx="2" presStyleCnt="8">
        <dgm:presLayoutVars>
          <dgm:chMax val="0"/>
          <dgm:bulletEnabled val="1"/>
        </dgm:presLayoutVars>
      </dgm:prSet>
      <dgm:spPr/>
    </dgm:pt>
    <dgm:pt modelId="{6DA7B30E-A262-4AAC-98D9-EBB6A6C97864}" type="pres">
      <dgm:prSet presAssocID="{CEDDA968-51CF-4395-930C-574E396B4A19}" presName="spacer" presStyleCnt="0"/>
      <dgm:spPr/>
    </dgm:pt>
    <dgm:pt modelId="{E419D8A6-3599-4F5F-98B2-D1FFC96E7549}" type="pres">
      <dgm:prSet presAssocID="{EE76FFD0-4B58-4859-9011-ECD164C6F171}" presName="parentText" presStyleLbl="node1" presStyleIdx="3" presStyleCnt="8">
        <dgm:presLayoutVars>
          <dgm:chMax val="0"/>
          <dgm:bulletEnabled val="1"/>
        </dgm:presLayoutVars>
      </dgm:prSet>
      <dgm:spPr/>
    </dgm:pt>
    <dgm:pt modelId="{0D425D24-E236-42DF-A682-BE9D2952C6C7}" type="pres">
      <dgm:prSet presAssocID="{A028A5F5-8414-4C68-9E93-4EE3D6B9533C}" presName="spacer" presStyleCnt="0"/>
      <dgm:spPr/>
    </dgm:pt>
    <dgm:pt modelId="{3A831048-7B16-47F8-A6D1-CAD32EF32486}" type="pres">
      <dgm:prSet presAssocID="{2A288BD4-DF6F-420E-9A7A-F077C2BD7D20}" presName="parentText" presStyleLbl="node1" presStyleIdx="4" presStyleCnt="8">
        <dgm:presLayoutVars>
          <dgm:chMax val="0"/>
          <dgm:bulletEnabled val="1"/>
        </dgm:presLayoutVars>
      </dgm:prSet>
      <dgm:spPr/>
    </dgm:pt>
    <dgm:pt modelId="{F1FF607F-1F02-43BE-8DAF-658CAE9A5E2F}" type="pres">
      <dgm:prSet presAssocID="{27390A38-6570-41AD-B01B-7C88E470FC86}" presName="spacer" presStyleCnt="0"/>
      <dgm:spPr/>
    </dgm:pt>
    <dgm:pt modelId="{F2894108-E173-4D5F-90CD-A12444E2108F}" type="pres">
      <dgm:prSet presAssocID="{B59486DE-A18E-4A6F-A3E8-0CCBDC528E48}" presName="parentText" presStyleLbl="node1" presStyleIdx="5" presStyleCnt="8">
        <dgm:presLayoutVars>
          <dgm:chMax val="0"/>
          <dgm:bulletEnabled val="1"/>
        </dgm:presLayoutVars>
      </dgm:prSet>
      <dgm:spPr/>
    </dgm:pt>
    <dgm:pt modelId="{5155502B-0129-4DDE-B610-BEBA550AC45E}" type="pres">
      <dgm:prSet presAssocID="{C1BA81BE-7C5D-4E9C-B268-D4473C5E94F0}" presName="spacer" presStyleCnt="0"/>
      <dgm:spPr/>
    </dgm:pt>
    <dgm:pt modelId="{0B764218-18AA-4F42-8F7A-98485F438C02}" type="pres">
      <dgm:prSet presAssocID="{329B416B-40FE-4FE2-8FAC-0FBAB15CBC81}" presName="parentText" presStyleLbl="node1" presStyleIdx="6" presStyleCnt="8">
        <dgm:presLayoutVars>
          <dgm:chMax val="0"/>
          <dgm:bulletEnabled val="1"/>
        </dgm:presLayoutVars>
      </dgm:prSet>
      <dgm:spPr/>
    </dgm:pt>
    <dgm:pt modelId="{A1CF641C-3A24-4043-A958-4CE080A8D518}" type="pres">
      <dgm:prSet presAssocID="{8EC4E4EE-D576-4023-AFE9-0E6CE0535725}" presName="spacer" presStyleCnt="0"/>
      <dgm:spPr/>
    </dgm:pt>
    <dgm:pt modelId="{5375FDD4-8CE5-4B81-B265-15047369377D}" type="pres">
      <dgm:prSet presAssocID="{A5687557-8E22-4C1C-BCBE-EB095647C3AE}" presName="parentText" presStyleLbl="node1" presStyleIdx="7" presStyleCnt="8">
        <dgm:presLayoutVars>
          <dgm:chMax val="0"/>
          <dgm:bulletEnabled val="1"/>
        </dgm:presLayoutVars>
      </dgm:prSet>
      <dgm:spPr/>
    </dgm:pt>
  </dgm:ptLst>
  <dgm:cxnLst>
    <dgm:cxn modelId="{68052F09-22E6-4D87-8D5B-AC31DF1958E8}" type="presOf" srcId="{6B6DD184-AD52-4ED4-972F-A18E98C66F9E}" destId="{6E8086BF-A5BE-4981-A86A-D8B5178AD0D9}" srcOrd="0" destOrd="0" presId="urn:microsoft.com/office/officeart/2005/8/layout/vList2"/>
    <dgm:cxn modelId="{E70ED018-876C-4A80-BAF9-6ACD2672B4B3}" type="presOf" srcId="{329B416B-40FE-4FE2-8FAC-0FBAB15CBC81}" destId="{0B764218-18AA-4F42-8F7A-98485F438C02}" srcOrd="0" destOrd="0" presId="urn:microsoft.com/office/officeart/2005/8/layout/vList2"/>
    <dgm:cxn modelId="{7BE3B71C-A158-46D7-A3F1-8B56272AB560}" srcId="{DFEAD4F2-5894-4D15-8860-FC45BA757C32}" destId="{A5687557-8E22-4C1C-BCBE-EB095647C3AE}" srcOrd="7" destOrd="0" parTransId="{7A283DFC-E74A-43D8-9C36-2E05F6A9FCC8}" sibTransId="{76C6FFBE-2FF1-432D-8838-D2257686E4D7}"/>
    <dgm:cxn modelId="{D4AD7927-E8E3-46B8-9D0F-5BAC0EE16E84}" srcId="{DFEAD4F2-5894-4D15-8860-FC45BA757C32}" destId="{2A288BD4-DF6F-420E-9A7A-F077C2BD7D20}" srcOrd="4" destOrd="0" parTransId="{AA385689-6217-426C-ABE1-9EB364C88002}" sibTransId="{27390A38-6570-41AD-B01B-7C88E470FC86}"/>
    <dgm:cxn modelId="{F43E5B28-40F1-4C67-BEA0-0B5C94B86BC9}" type="presOf" srcId="{B59486DE-A18E-4A6F-A3E8-0CCBDC528E48}" destId="{F2894108-E173-4D5F-90CD-A12444E2108F}" srcOrd="0" destOrd="0" presId="urn:microsoft.com/office/officeart/2005/8/layout/vList2"/>
    <dgm:cxn modelId="{47B80A3E-B727-4302-ACBD-E8CB3869D47D}" type="presOf" srcId="{A5687557-8E22-4C1C-BCBE-EB095647C3AE}" destId="{5375FDD4-8CE5-4B81-B265-15047369377D}" srcOrd="0" destOrd="0" presId="urn:microsoft.com/office/officeart/2005/8/layout/vList2"/>
    <dgm:cxn modelId="{2B059C5C-2781-4F4C-9A95-4324196811DD}" srcId="{DFEAD4F2-5894-4D15-8860-FC45BA757C32}" destId="{3B48F69A-A503-46D4-8E75-A3A9ED9D6F8C}" srcOrd="1" destOrd="0" parTransId="{0880FC36-4234-407A-B74E-A7E0042E4D33}" sibTransId="{15B79D8F-6F4C-46FA-9886-865E39FD5D1C}"/>
    <dgm:cxn modelId="{26249962-AAFF-491E-855E-B7DB10DDA54C}" srcId="{DFEAD4F2-5894-4D15-8860-FC45BA757C32}" destId="{B59486DE-A18E-4A6F-A3E8-0CCBDC528E48}" srcOrd="5" destOrd="0" parTransId="{392BBF6A-E962-4BCC-A890-FFF6D55DE181}" sibTransId="{C1BA81BE-7C5D-4E9C-B268-D4473C5E94F0}"/>
    <dgm:cxn modelId="{CC691A45-115B-43AF-BFE3-171A2A0799A5}" type="presOf" srcId="{3B48F69A-A503-46D4-8E75-A3A9ED9D6F8C}" destId="{7B9867ED-7909-4685-93C1-53A6C165F921}" srcOrd="0" destOrd="0" presId="urn:microsoft.com/office/officeart/2005/8/layout/vList2"/>
    <dgm:cxn modelId="{338DF973-12EF-4F47-BA92-BA46B39BB219}" srcId="{DFEAD4F2-5894-4D15-8860-FC45BA757C32}" destId="{6B6DD184-AD52-4ED4-972F-A18E98C66F9E}" srcOrd="0" destOrd="0" parTransId="{08C9B188-8F33-4014-9ECF-6548D347F48C}" sibTransId="{8279B8D8-6D4F-4C61-A895-E1C3AE051801}"/>
    <dgm:cxn modelId="{36196C93-2FDE-4559-BB6B-793A77ADF77A}" type="presOf" srcId="{2A288BD4-DF6F-420E-9A7A-F077C2BD7D20}" destId="{3A831048-7B16-47F8-A6D1-CAD32EF32486}" srcOrd="0" destOrd="0" presId="urn:microsoft.com/office/officeart/2005/8/layout/vList2"/>
    <dgm:cxn modelId="{F8CB0B9D-3700-4819-9F2C-88BE09BF0CFE}" srcId="{DFEAD4F2-5894-4D15-8860-FC45BA757C32}" destId="{329B416B-40FE-4FE2-8FAC-0FBAB15CBC81}" srcOrd="6" destOrd="0" parTransId="{EB038133-7625-4E4E-8CDB-E93A49EDDA91}" sibTransId="{8EC4E4EE-D576-4023-AFE9-0E6CE0535725}"/>
    <dgm:cxn modelId="{107B37AC-451B-489E-ADCA-67A13E081E91}" type="presOf" srcId="{EE76FFD0-4B58-4859-9011-ECD164C6F171}" destId="{E419D8A6-3599-4F5F-98B2-D1FFC96E7549}" srcOrd="0" destOrd="0" presId="urn:microsoft.com/office/officeart/2005/8/layout/vList2"/>
    <dgm:cxn modelId="{A6ADEEBB-17AC-4209-B78E-45E684CAAEF5}" srcId="{DFEAD4F2-5894-4D15-8860-FC45BA757C32}" destId="{EE76FFD0-4B58-4859-9011-ECD164C6F171}" srcOrd="3" destOrd="0" parTransId="{4AB01D18-6BDC-41F5-8176-24BFF9A9822B}" sibTransId="{A028A5F5-8414-4C68-9E93-4EE3D6B9533C}"/>
    <dgm:cxn modelId="{ED7332CC-33C5-4C2E-8883-63C36BF109A7}" type="presOf" srcId="{DFEAD4F2-5894-4D15-8860-FC45BA757C32}" destId="{2CD89D26-2073-4F3E-B8AF-286CBDC31B7B}" srcOrd="0" destOrd="0" presId="urn:microsoft.com/office/officeart/2005/8/layout/vList2"/>
    <dgm:cxn modelId="{7956B6E3-07B5-481C-A962-B28F6F9DA610}" srcId="{DFEAD4F2-5894-4D15-8860-FC45BA757C32}" destId="{353F213F-7B3A-4DDA-9FD5-688342811912}" srcOrd="2" destOrd="0" parTransId="{969ADCB8-7D06-4211-BD6B-25DA66EEE795}" sibTransId="{CEDDA968-51CF-4395-930C-574E396B4A19}"/>
    <dgm:cxn modelId="{9CEE40F6-0015-4C2F-813D-076AE9B9B7F0}" type="presOf" srcId="{353F213F-7B3A-4DDA-9FD5-688342811912}" destId="{D3183AFF-1FE9-4BAE-98E8-755449F3D483}" srcOrd="0" destOrd="0" presId="urn:microsoft.com/office/officeart/2005/8/layout/vList2"/>
    <dgm:cxn modelId="{85F6A0D5-842B-46C1-8A95-1B0ECD556C59}" type="presParOf" srcId="{2CD89D26-2073-4F3E-B8AF-286CBDC31B7B}" destId="{6E8086BF-A5BE-4981-A86A-D8B5178AD0D9}" srcOrd="0" destOrd="0" presId="urn:microsoft.com/office/officeart/2005/8/layout/vList2"/>
    <dgm:cxn modelId="{E5E71E1D-1F2A-4077-97F8-DAFB2F9283B1}" type="presParOf" srcId="{2CD89D26-2073-4F3E-B8AF-286CBDC31B7B}" destId="{0DD66633-2986-4CB9-B510-25CEB03C1B0B}" srcOrd="1" destOrd="0" presId="urn:microsoft.com/office/officeart/2005/8/layout/vList2"/>
    <dgm:cxn modelId="{A32C38B6-4C2C-46EB-85C6-72D112672CE3}" type="presParOf" srcId="{2CD89D26-2073-4F3E-B8AF-286CBDC31B7B}" destId="{7B9867ED-7909-4685-93C1-53A6C165F921}" srcOrd="2" destOrd="0" presId="urn:microsoft.com/office/officeart/2005/8/layout/vList2"/>
    <dgm:cxn modelId="{8F8A6634-6BD7-4BB0-801F-E2F56671F1D7}" type="presParOf" srcId="{2CD89D26-2073-4F3E-B8AF-286CBDC31B7B}" destId="{F6016746-9A8F-4BD6-A21E-6225A53AFDD8}" srcOrd="3" destOrd="0" presId="urn:microsoft.com/office/officeart/2005/8/layout/vList2"/>
    <dgm:cxn modelId="{31979EE0-19FD-4F74-A55C-E0ED36D28BCC}" type="presParOf" srcId="{2CD89D26-2073-4F3E-B8AF-286CBDC31B7B}" destId="{D3183AFF-1FE9-4BAE-98E8-755449F3D483}" srcOrd="4" destOrd="0" presId="urn:microsoft.com/office/officeart/2005/8/layout/vList2"/>
    <dgm:cxn modelId="{3065ED50-942E-4191-92E6-7D41766D5A72}" type="presParOf" srcId="{2CD89D26-2073-4F3E-B8AF-286CBDC31B7B}" destId="{6DA7B30E-A262-4AAC-98D9-EBB6A6C97864}" srcOrd="5" destOrd="0" presId="urn:microsoft.com/office/officeart/2005/8/layout/vList2"/>
    <dgm:cxn modelId="{410AEE41-85D4-4CEE-B42F-EA42D6A35854}" type="presParOf" srcId="{2CD89D26-2073-4F3E-B8AF-286CBDC31B7B}" destId="{E419D8A6-3599-4F5F-98B2-D1FFC96E7549}" srcOrd="6" destOrd="0" presId="urn:microsoft.com/office/officeart/2005/8/layout/vList2"/>
    <dgm:cxn modelId="{A09B106D-16E2-4A78-A397-47745342BF34}" type="presParOf" srcId="{2CD89D26-2073-4F3E-B8AF-286CBDC31B7B}" destId="{0D425D24-E236-42DF-A682-BE9D2952C6C7}" srcOrd="7" destOrd="0" presId="urn:microsoft.com/office/officeart/2005/8/layout/vList2"/>
    <dgm:cxn modelId="{6A75CF71-1979-4F47-B5B0-5795977C95F6}" type="presParOf" srcId="{2CD89D26-2073-4F3E-B8AF-286CBDC31B7B}" destId="{3A831048-7B16-47F8-A6D1-CAD32EF32486}" srcOrd="8" destOrd="0" presId="urn:microsoft.com/office/officeart/2005/8/layout/vList2"/>
    <dgm:cxn modelId="{C9EBE6C8-EA14-4557-9C5E-832B83EB82F5}" type="presParOf" srcId="{2CD89D26-2073-4F3E-B8AF-286CBDC31B7B}" destId="{F1FF607F-1F02-43BE-8DAF-658CAE9A5E2F}" srcOrd="9" destOrd="0" presId="urn:microsoft.com/office/officeart/2005/8/layout/vList2"/>
    <dgm:cxn modelId="{6155B305-3C3F-484B-9584-609AEA274227}" type="presParOf" srcId="{2CD89D26-2073-4F3E-B8AF-286CBDC31B7B}" destId="{F2894108-E173-4D5F-90CD-A12444E2108F}" srcOrd="10" destOrd="0" presId="urn:microsoft.com/office/officeart/2005/8/layout/vList2"/>
    <dgm:cxn modelId="{5941D1CF-951F-4D8B-92CD-6B27D94B267C}" type="presParOf" srcId="{2CD89D26-2073-4F3E-B8AF-286CBDC31B7B}" destId="{5155502B-0129-4DDE-B610-BEBA550AC45E}" srcOrd="11" destOrd="0" presId="urn:microsoft.com/office/officeart/2005/8/layout/vList2"/>
    <dgm:cxn modelId="{CFF2F9BD-E81B-4076-84C8-6CA05E007710}" type="presParOf" srcId="{2CD89D26-2073-4F3E-B8AF-286CBDC31B7B}" destId="{0B764218-18AA-4F42-8F7A-98485F438C02}" srcOrd="12" destOrd="0" presId="urn:microsoft.com/office/officeart/2005/8/layout/vList2"/>
    <dgm:cxn modelId="{10E18602-460C-4CAA-8C93-BE494719DE01}" type="presParOf" srcId="{2CD89D26-2073-4F3E-B8AF-286CBDC31B7B}" destId="{A1CF641C-3A24-4043-A958-4CE080A8D518}" srcOrd="13" destOrd="0" presId="urn:microsoft.com/office/officeart/2005/8/layout/vList2"/>
    <dgm:cxn modelId="{2D2B7638-FB49-4E28-99CF-02FF5A6EE1EC}" type="presParOf" srcId="{2CD89D26-2073-4F3E-B8AF-286CBDC31B7B}" destId="{5375FDD4-8CE5-4B81-B265-15047369377D}"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6E603C-D6F3-4880-ADAB-76F19CF63907}"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BCC21BCF-91A1-4F20-A6D0-185441575F3F}">
      <dgm:prSet/>
      <dgm:spPr/>
      <dgm:t>
        <a:bodyPr/>
        <a:lstStyle/>
        <a:p>
          <a:r>
            <a:rPr lang="en-AU"/>
            <a:t>Themes are important lessons or messages or ideas that we learn from any text we are studying. </a:t>
          </a:r>
          <a:endParaRPr lang="en-US"/>
        </a:p>
      </dgm:t>
    </dgm:pt>
    <dgm:pt modelId="{61C98CDF-4E56-4C52-9E75-AAFE3521D691}" type="parTrans" cxnId="{DD777084-CFE3-4477-B7D8-3A5D21781B5C}">
      <dgm:prSet/>
      <dgm:spPr/>
      <dgm:t>
        <a:bodyPr/>
        <a:lstStyle/>
        <a:p>
          <a:endParaRPr lang="en-US"/>
        </a:p>
      </dgm:t>
    </dgm:pt>
    <dgm:pt modelId="{4654FCE3-9E41-41F6-BC78-1C24D796D849}" type="sibTrans" cxnId="{DD777084-CFE3-4477-B7D8-3A5D21781B5C}">
      <dgm:prSet/>
      <dgm:spPr/>
      <dgm:t>
        <a:bodyPr/>
        <a:lstStyle/>
        <a:p>
          <a:endParaRPr lang="en-US"/>
        </a:p>
      </dgm:t>
    </dgm:pt>
    <dgm:pt modelId="{9C43F0AF-AD0B-4E6D-977E-DBB9AB2EC8A8}">
      <dgm:prSet/>
      <dgm:spPr/>
      <dgm:t>
        <a:bodyPr/>
        <a:lstStyle/>
        <a:p>
          <a:r>
            <a:rPr lang="en-AU"/>
            <a:t>To work out the theme, ask yourself the question: What does the text teach me? </a:t>
          </a:r>
          <a:endParaRPr lang="en-US"/>
        </a:p>
      </dgm:t>
    </dgm:pt>
    <dgm:pt modelId="{E126C8E3-945A-4D96-9550-54D14C5DA4BB}" type="parTrans" cxnId="{A53FD7A6-A3A9-4776-82BA-2756148AA7E7}">
      <dgm:prSet/>
      <dgm:spPr/>
      <dgm:t>
        <a:bodyPr/>
        <a:lstStyle/>
        <a:p>
          <a:endParaRPr lang="en-US"/>
        </a:p>
      </dgm:t>
    </dgm:pt>
    <dgm:pt modelId="{B425F97A-404E-4C09-ADA1-421FB9C1FD45}" type="sibTrans" cxnId="{A53FD7A6-A3A9-4776-82BA-2756148AA7E7}">
      <dgm:prSet/>
      <dgm:spPr/>
      <dgm:t>
        <a:bodyPr/>
        <a:lstStyle/>
        <a:p>
          <a:endParaRPr lang="en-US"/>
        </a:p>
      </dgm:t>
    </dgm:pt>
    <dgm:pt modelId="{AA54FF77-0023-41D6-BC2E-9A1961E10481}">
      <dgm:prSet/>
      <dgm:spPr/>
      <dgm:t>
        <a:bodyPr/>
        <a:lstStyle/>
        <a:p>
          <a:r>
            <a:rPr lang="en-AU"/>
            <a:t>Some key themes from the film: </a:t>
          </a:r>
          <a:endParaRPr lang="en-US"/>
        </a:p>
      </dgm:t>
    </dgm:pt>
    <dgm:pt modelId="{7F1A71CE-A0E8-4151-88F4-C7204FCBF8A9}" type="parTrans" cxnId="{C242A82E-D473-4C8A-B61C-CB56E4D91EA6}">
      <dgm:prSet/>
      <dgm:spPr/>
      <dgm:t>
        <a:bodyPr/>
        <a:lstStyle/>
        <a:p>
          <a:endParaRPr lang="en-US"/>
        </a:p>
      </dgm:t>
    </dgm:pt>
    <dgm:pt modelId="{BC3F7993-A50E-4588-84C6-EB3D9039DB66}" type="sibTrans" cxnId="{C242A82E-D473-4C8A-B61C-CB56E4D91EA6}">
      <dgm:prSet/>
      <dgm:spPr/>
      <dgm:t>
        <a:bodyPr/>
        <a:lstStyle/>
        <a:p>
          <a:endParaRPr lang="en-US"/>
        </a:p>
      </dgm:t>
    </dgm:pt>
    <dgm:pt modelId="{7074C03F-B469-43F5-84EE-DCFA7815FF9D}">
      <dgm:prSet/>
      <dgm:spPr/>
      <dgm:t>
        <a:bodyPr/>
        <a:lstStyle/>
        <a:p>
          <a:r>
            <a:rPr lang="en-AU"/>
            <a:t>Love and friendship</a:t>
          </a:r>
          <a:endParaRPr lang="en-US"/>
        </a:p>
      </dgm:t>
    </dgm:pt>
    <dgm:pt modelId="{1A76A819-31EB-4F4E-82A9-AA871F7953D0}" type="parTrans" cxnId="{9B9D45E1-E6C2-497F-BEC2-B130464807B8}">
      <dgm:prSet/>
      <dgm:spPr/>
      <dgm:t>
        <a:bodyPr/>
        <a:lstStyle/>
        <a:p>
          <a:endParaRPr lang="en-US"/>
        </a:p>
      </dgm:t>
    </dgm:pt>
    <dgm:pt modelId="{60C980DF-9FE6-4911-917F-BAC32D1515E8}" type="sibTrans" cxnId="{9B9D45E1-E6C2-497F-BEC2-B130464807B8}">
      <dgm:prSet/>
      <dgm:spPr/>
      <dgm:t>
        <a:bodyPr/>
        <a:lstStyle/>
        <a:p>
          <a:endParaRPr lang="en-US"/>
        </a:p>
      </dgm:t>
    </dgm:pt>
    <dgm:pt modelId="{6B162ECD-B705-4E49-9D57-17BCD1165350}">
      <dgm:prSet/>
      <dgm:spPr/>
      <dgm:t>
        <a:bodyPr/>
        <a:lstStyle/>
        <a:p>
          <a:r>
            <a:rPr lang="en-AU"/>
            <a:t>Disagreement</a:t>
          </a:r>
          <a:endParaRPr lang="en-US"/>
        </a:p>
      </dgm:t>
    </dgm:pt>
    <dgm:pt modelId="{5C9A8079-4DB7-463B-83EC-C372A5B15C4D}" type="parTrans" cxnId="{6AA53824-537F-465A-854C-1A65286174AB}">
      <dgm:prSet/>
      <dgm:spPr/>
      <dgm:t>
        <a:bodyPr/>
        <a:lstStyle/>
        <a:p>
          <a:endParaRPr lang="en-US"/>
        </a:p>
      </dgm:t>
    </dgm:pt>
    <dgm:pt modelId="{C8A7BDCF-A4EB-4F77-B6CB-0FC6B92DAD6D}" type="sibTrans" cxnId="{6AA53824-537F-465A-854C-1A65286174AB}">
      <dgm:prSet/>
      <dgm:spPr/>
      <dgm:t>
        <a:bodyPr/>
        <a:lstStyle/>
        <a:p>
          <a:endParaRPr lang="en-US"/>
        </a:p>
      </dgm:t>
    </dgm:pt>
    <dgm:pt modelId="{97ED7F4F-71B7-462F-87FA-41D43A52DC1D}">
      <dgm:prSet/>
      <dgm:spPr/>
      <dgm:t>
        <a:bodyPr/>
        <a:lstStyle/>
        <a:p>
          <a:r>
            <a:rPr lang="en-AU"/>
            <a:t>Growth</a:t>
          </a:r>
          <a:endParaRPr lang="en-US"/>
        </a:p>
      </dgm:t>
    </dgm:pt>
    <dgm:pt modelId="{6D1A94D9-E74A-46AF-897A-49FCD0C5252E}" type="parTrans" cxnId="{05737646-0D1F-44E8-8E8E-5B60312984B3}">
      <dgm:prSet/>
      <dgm:spPr/>
      <dgm:t>
        <a:bodyPr/>
        <a:lstStyle/>
        <a:p>
          <a:endParaRPr lang="en-US"/>
        </a:p>
      </dgm:t>
    </dgm:pt>
    <dgm:pt modelId="{838CA9B7-47DD-41E4-A0FA-C1BFD813068D}" type="sibTrans" cxnId="{05737646-0D1F-44E8-8E8E-5B60312984B3}">
      <dgm:prSet/>
      <dgm:spPr/>
      <dgm:t>
        <a:bodyPr/>
        <a:lstStyle/>
        <a:p>
          <a:endParaRPr lang="en-US"/>
        </a:p>
      </dgm:t>
    </dgm:pt>
    <dgm:pt modelId="{DC22BF55-CAD2-4E3C-B368-E8CA66E603CB}">
      <dgm:prSet/>
      <dgm:spPr/>
      <dgm:t>
        <a:bodyPr/>
        <a:lstStyle/>
        <a:p>
          <a:r>
            <a:rPr lang="en-AU"/>
            <a:t>Death</a:t>
          </a:r>
          <a:endParaRPr lang="en-US"/>
        </a:p>
      </dgm:t>
    </dgm:pt>
    <dgm:pt modelId="{58FBD01B-87BE-4175-B70A-9A5C0F80FEF7}" type="parTrans" cxnId="{92589CF4-0522-4B97-A126-5EE1EDF15226}">
      <dgm:prSet/>
      <dgm:spPr/>
      <dgm:t>
        <a:bodyPr/>
        <a:lstStyle/>
        <a:p>
          <a:endParaRPr lang="en-US"/>
        </a:p>
      </dgm:t>
    </dgm:pt>
    <dgm:pt modelId="{9FBEA5BE-E7AB-4798-84A2-B5317C128635}" type="sibTrans" cxnId="{92589CF4-0522-4B97-A126-5EE1EDF15226}">
      <dgm:prSet/>
      <dgm:spPr/>
      <dgm:t>
        <a:bodyPr/>
        <a:lstStyle/>
        <a:p>
          <a:endParaRPr lang="en-US"/>
        </a:p>
      </dgm:t>
    </dgm:pt>
    <dgm:pt modelId="{A30DA9C2-6FE4-45C4-8CE8-77AB40597CBB}">
      <dgm:prSet/>
      <dgm:spPr/>
      <dgm:t>
        <a:bodyPr/>
        <a:lstStyle/>
        <a:p>
          <a:r>
            <a:rPr lang="en-AU"/>
            <a:t>Enabling disability</a:t>
          </a:r>
          <a:endParaRPr lang="en-US"/>
        </a:p>
      </dgm:t>
    </dgm:pt>
    <dgm:pt modelId="{7DA03382-346D-4305-B998-320F1F19B51D}" type="parTrans" cxnId="{417EF10D-FCB1-4433-8813-9A0C818F10EA}">
      <dgm:prSet/>
      <dgm:spPr/>
      <dgm:t>
        <a:bodyPr/>
        <a:lstStyle/>
        <a:p>
          <a:endParaRPr lang="en-US"/>
        </a:p>
      </dgm:t>
    </dgm:pt>
    <dgm:pt modelId="{380165E7-165F-4ADF-B7D4-9C5398164ED4}" type="sibTrans" cxnId="{417EF10D-FCB1-4433-8813-9A0C818F10EA}">
      <dgm:prSet/>
      <dgm:spPr/>
      <dgm:t>
        <a:bodyPr/>
        <a:lstStyle/>
        <a:p>
          <a:endParaRPr lang="en-US"/>
        </a:p>
      </dgm:t>
    </dgm:pt>
    <dgm:pt modelId="{31B4DAAD-35A3-4DD7-954B-F086B322FF57}" type="pres">
      <dgm:prSet presAssocID="{696E603C-D6F3-4880-ADAB-76F19CF63907}" presName="Name0" presStyleCnt="0">
        <dgm:presLayoutVars>
          <dgm:dir/>
          <dgm:animLvl val="lvl"/>
          <dgm:resizeHandles val="exact"/>
        </dgm:presLayoutVars>
      </dgm:prSet>
      <dgm:spPr/>
    </dgm:pt>
    <dgm:pt modelId="{4CB350A6-FC68-48F7-ACD9-4B9599F3C2C6}" type="pres">
      <dgm:prSet presAssocID="{AA54FF77-0023-41D6-BC2E-9A1961E10481}" presName="boxAndChildren" presStyleCnt="0"/>
      <dgm:spPr/>
    </dgm:pt>
    <dgm:pt modelId="{7EBE3733-E6E9-4002-B398-1413A910DFA5}" type="pres">
      <dgm:prSet presAssocID="{AA54FF77-0023-41D6-BC2E-9A1961E10481}" presName="parentTextBox" presStyleLbl="node1" presStyleIdx="0" presStyleCnt="3"/>
      <dgm:spPr/>
    </dgm:pt>
    <dgm:pt modelId="{5022F849-2D6F-4408-A0F6-22B032F001B0}" type="pres">
      <dgm:prSet presAssocID="{AA54FF77-0023-41D6-BC2E-9A1961E10481}" presName="entireBox" presStyleLbl="node1" presStyleIdx="0" presStyleCnt="3"/>
      <dgm:spPr/>
    </dgm:pt>
    <dgm:pt modelId="{AF65B4A9-600C-452D-9ECE-20B2701A721B}" type="pres">
      <dgm:prSet presAssocID="{AA54FF77-0023-41D6-BC2E-9A1961E10481}" presName="descendantBox" presStyleCnt="0"/>
      <dgm:spPr/>
    </dgm:pt>
    <dgm:pt modelId="{770DD9EF-6184-405E-8731-B7B2AAB1A80B}" type="pres">
      <dgm:prSet presAssocID="{7074C03F-B469-43F5-84EE-DCFA7815FF9D}" presName="childTextBox" presStyleLbl="fgAccFollowNode1" presStyleIdx="0" presStyleCnt="5">
        <dgm:presLayoutVars>
          <dgm:bulletEnabled val="1"/>
        </dgm:presLayoutVars>
      </dgm:prSet>
      <dgm:spPr/>
    </dgm:pt>
    <dgm:pt modelId="{2A74B07E-46D8-417A-A933-8DCB10C48A50}" type="pres">
      <dgm:prSet presAssocID="{6B162ECD-B705-4E49-9D57-17BCD1165350}" presName="childTextBox" presStyleLbl="fgAccFollowNode1" presStyleIdx="1" presStyleCnt="5">
        <dgm:presLayoutVars>
          <dgm:bulletEnabled val="1"/>
        </dgm:presLayoutVars>
      </dgm:prSet>
      <dgm:spPr/>
    </dgm:pt>
    <dgm:pt modelId="{8F06B55E-1CE3-4D37-86DD-94C1364064CA}" type="pres">
      <dgm:prSet presAssocID="{97ED7F4F-71B7-462F-87FA-41D43A52DC1D}" presName="childTextBox" presStyleLbl="fgAccFollowNode1" presStyleIdx="2" presStyleCnt="5">
        <dgm:presLayoutVars>
          <dgm:bulletEnabled val="1"/>
        </dgm:presLayoutVars>
      </dgm:prSet>
      <dgm:spPr/>
    </dgm:pt>
    <dgm:pt modelId="{01103AB4-59BA-491A-9C3F-504660B09EDF}" type="pres">
      <dgm:prSet presAssocID="{DC22BF55-CAD2-4E3C-B368-E8CA66E603CB}" presName="childTextBox" presStyleLbl="fgAccFollowNode1" presStyleIdx="3" presStyleCnt="5">
        <dgm:presLayoutVars>
          <dgm:bulletEnabled val="1"/>
        </dgm:presLayoutVars>
      </dgm:prSet>
      <dgm:spPr/>
    </dgm:pt>
    <dgm:pt modelId="{08708F2B-DAB1-40D5-8598-00A0C0238507}" type="pres">
      <dgm:prSet presAssocID="{A30DA9C2-6FE4-45C4-8CE8-77AB40597CBB}" presName="childTextBox" presStyleLbl="fgAccFollowNode1" presStyleIdx="4" presStyleCnt="5">
        <dgm:presLayoutVars>
          <dgm:bulletEnabled val="1"/>
        </dgm:presLayoutVars>
      </dgm:prSet>
      <dgm:spPr/>
    </dgm:pt>
    <dgm:pt modelId="{8385CB04-56E7-4C44-A4FC-4C2C3D6F5F20}" type="pres">
      <dgm:prSet presAssocID="{B425F97A-404E-4C09-ADA1-421FB9C1FD45}" presName="sp" presStyleCnt="0"/>
      <dgm:spPr/>
    </dgm:pt>
    <dgm:pt modelId="{80FD7DC9-E6CF-4BAE-9094-4CD730E066AD}" type="pres">
      <dgm:prSet presAssocID="{9C43F0AF-AD0B-4E6D-977E-DBB9AB2EC8A8}" presName="arrowAndChildren" presStyleCnt="0"/>
      <dgm:spPr/>
    </dgm:pt>
    <dgm:pt modelId="{6C80C944-5986-4016-A57F-5AF3BD2A75A5}" type="pres">
      <dgm:prSet presAssocID="{9C43F0AF-AD0B-4E6D-977E-DBB9AB2EC8A8}" presName="parentTextArrow" presStyleLbl="node1" presStyleIdx="1" presStyleCnt="3"/>
      <dgm:spPr/>
    </dgm:pt>
    <dgm:pt modelId="{3C5CA21A-FB23-47E9-B424-972003E7AC2D}" type="pres">
      <dgm:prSet presAssocID="{4654FCE3-9E41-41F6-BC78-1C24D796D849}" presName="sp" presStyleCnt="0"/>
      <dgm:spPr/>
    </dgm:pt>
    <dgm:pt modelId="{0E16D5FA-7530-4F1C-B8BA-7EF47FFE879B}" type="pres">
      <dgm:prSet presAssocID="{BCC21BCF-91A1-4F20-A6D0-185441575F3F}" presName="arrowAndChildren" presStyleCnt="0"/>
      <dgm:spPr/>
    </dgm:pt>
    <dgm:pt modelId="{AC0FF89C-01B6-49A6-8B13-D3EF47B41FB1}" type="pres">
      <dgm:prSet presAssocID="{BCC21BCF-91A1-4F20-A6D0-185441575F3F}" presName="parentTextArrow" presStyleLbl="node1" presStyleIdx="2" presStyleCnt="3"/>
      <dgm:spPr/>
    </dgm:pt>
  </dgm:ptLst>
  <dgm:cxnLst>
    <dgm:cxn modelId="{2E12A102-C50C-48B0-B07A-A5F97C4F4072}" type="presOf" srcId="{BCC21BCF-91A1-4F20-A6D0-185441575F3F}" destId="{AC0FF89C-01B6-49A6-8B13-D3EF47B41FB1}" srcOrd="0" destOrd="0" presId="urn:microsoft.com/office/officeart/2005/8/layout/process4"/>
    <dgm:cxn modelId="{417EF10D-FCB1-4433-8813-9A0C818F10EA}" srcId="{AA54FF77-0023-41D6-BC2E-9A1961E10481}" destId="{A30DA9C2-6FE4-45C4-8CE8-77AB40597CBB}" srcOrd="4" destOrd="0" parTransId="{7DA03382-346D-4305-B998-320F1F19B51D}" sibTransId="{380165E7-165F-4ADF-B7D4-9C5398164ED4}"/>
    <dgm:cxn modelId="{6AA53824-537F-465A-854C-1A65286174AB}" srcId="{AA54FF77-0023-41D6-BC2E-9A1961E10481}" destId="{6B162ECD-B705-4E49-9D57-17BCD1165350}" srcOrd="1" destOrd="0" parTransId="{5C9A8079-4DB7-463B-83EC-C372A5B15C4D}" sibTransId="{C8A7BDCF-A4EB-4F77-B6CB-0FC6B92DAD6D}"/>
    <dgm:cxn modelId="{C242A82E-D473-4C8A-B61C-CB56E4D91EA6}" srcId="{696E603C-D6F3-4880-ADAB-76F19CF63907}" destId="{AA54FF77-0023-41D6-BC2E-9A1961E10481}" srcOrd="2" destOrd="0" parTransId="{7F1A71CE-A0E8-4151-88F4-C7204FCBF8A9}" sibTransId="{BC3F7993-A50E-4588-84C6-EB3D9039DB66}"/>
    <dgm:cxn modelId="{676D4C60-9A48-49DA-A9FC-CCCE4C1E4ADF}" type="presOf" srcId="{7074C03F-B469-43F5-84EE-DCFA7815FF9D}" destId="{770DD9EF-6184-405E-8731-B7B2AAB1A80B}" srcOrd="0" destOrd="0" presId="urn:microsoft.com/office/officeart/2005/8/layout/process4"/>
    <dgm:cxn modelId="{3DE36C61-25A5-4CB9-A4CC-F664D2A45D9D}" type="presOf" srcId="{A30DA9C2-6FE4-45C4-8CE8-77AB40597CBB}" destId="{08708F2B-DAB1-40D5-8598-00A0C0238507}" srcOrd="0" destOrd="0" presId="urn:microsoft.com/office/officeart/2005/8/layout/process4"/>
    <dgm:cxn modelId="{F064C145-8E84-4975-AF8F-89A841A427BB}" type="presOf" srcId="{AA54FF77-0023-41D6-BC2E-9A1961E10481}" destId="{7EBE3733-E6E9-4002-B398-1413A910DFA5}" srcOrd="0" destOrd="0" presId="urn:microsoft.com/office/officeart/2005/8/layout/process4"/>
    <dgm:cxn modelId="{05737646-0D1F-44E8-8E8E-5B60312984B3}" srcId="{AA54FF77-0023-41D6-BC2E-9A1961E10481}" destId="{97ED7F4F-71B7-462F-87FA-41D43A52DC1D}" srcOrd="2" destOrd="0" parTransId="{6D1A94D9-E74A-46AF-897A-49FCD0C5252E}" sibTransId="{838CA9B7-47DD-41E4-A0FA-C1BFD813068D}"/>
    <dgm:cxn modelId="{A6D3EF74-33A8-4075-8435-9A0702CD5085}" type="presOf" srcId="{DC22BF55-CAD2-4E3C-B368-E8CA66E603CB}" destId="{01103AB4-59BA-491A-9C3F-504660B09EDF}" srcOrd="0" destOrd="0" presId="urn:microsoft.com/office/officeart/2005/8/layout/process4"/>
    <dgm:cxn modelId="{DD777084-CFE3-4477-B7D8-3A5D21781B5C}" srcId="{696E603C-D6F3-4880-ADAB-76F19CF63907}" destId="{BCC21BCF-91A1-4F20-A6D0-185441575F3F}" srcOrd="0" destOrd="0" parTransId="{61C98CDF-4E56-4C52-9E75-AAFE3521D691}" sibTransId="{4654FCE3-9E41-41F6-BC78-1C24D796D849}"/>
    <dgm:cxn modelId="{106F7A9B-11A0-4468-8E7E-100F248D6528}" type="presOf" srcId="{AA54FF77-0023-41D6-BC2E-9A1961E10481}" destId="{5022F849-2D6F-4408-A0F6-22B032F001B0}" srcOrd="1" destOrd="0" presId="urn:microsoft.com/office/officeart/2005/8/layout/process4"/>
    <dgm:cxn modelId="{251A2E9D-3EBB-421F-9FE4-08513AFDFA50}" type="presOf" srcId="{9C43F0AF-AD0B-4E6D-977E-DBB9AB2EC8A8}" destId="{6C80C944-5986-4016-A57F-5AF3BD2A75A5}" srcOrd="0" destOrd="0" presId="urn:microsoft.com/office/officeart/2005/8/layout/process4"/>
    <dgm:cxn modelId="{A53FD7A6-A3A9-4776-82BA-2756148AA7E7}" srcId="{696E603C-D6F3-4880-ADAB-76F19CF63907}" destId="{9C43F0AF-AD0B-4E6D-977E-DBB9AB2EC8A8}" srcOrd="1" destOrd="0" parTransId="{E126C8E3-945A-4D96-9550-54D14C5DA4BB}" sibTransId="{B425F97A-404E-4C09-ADA1-421FB9C1FD45}"/>
    <dgm:cxn modelId="{4F8C9ECE-F214-459A-BA95-0A143D802AB9}" type="presOf" srcId="{6B162ECD-B705-4E49-9D57-17BCD1165350}" destId="{2A74B07E-46D8-417A-A933-8DCB10C48A50}" srcOrd="0" destOrd="0" presId="urn:microsoft.com/office/officeart/2005/8/layout/process4"/>
    <dgm:cxn modelId="{AD24C2D2-824B-4847-B8B3-FD6DDADE6ECC}" type="presOf" srcId="{97ED7F4F-71B7-462F-87FA-41D43A52DC1D}" destId="{8F06B55E-1CE3-4D37-86DD-94C1364064CA}" srcOrd="0" destOrd="0" presId="urn:microsoft.com/office/officeart/2005/8/layout/process4"/>
    <dgm:cxn modelId="{D4D6AAD5-610A-4AD0-A26F-1103CCD14387}" type="presOf" srcId="{696E603C-D6F3-4880-ADAB-76F19CF63907}" destId="{31B4DAAD-35A3-4DD7-954B-F086B322FF57}" srcOrd="0" destOrd="0" presId="urn:microsoft.com/office/officeart/2005/8/layout/process4"/>
    <dgm:cxn modelId="{9B9D45E1-E6C2-497F-BEC2-B130464807B8}" srcId="{AA54FF77-0023-41D6-BC2E-9A1961E10481}" destId="{7074C03F-B469-43F5-84EE-DCFA7815FF9D}" srcOrd="0" destOrd="0" parTransId="{1A76A819-31EB-4F4E-82A9-AA871F7953D0}" sibTransId="{60C980DF-9FE6-4911-917F-BAC32D1515E8}"/>
    <dgm:cxn modelId="{92589CF4-0522-4B97-A126-5EE1EDF15226}" srcId="{AA54FF77-0023-41D6-BC2E-9A1961E10481}" destId="{DC22BF55-CAD2-4E3C-B368-E8CA66E603CB}" srcOrd="3" destOrd="0" parTransId="{58FBD01B-87BE-4175-B70A-9A5C0F80FEF7}" sibTransId="{9FBEA5BE-E7AB-4798-84A2-B5317C128635}"/>
    <dgm:cxn modelId="{CBED0965-E0C1-429F-A86E-98DD7F86ECB3}" type="presParOf" srcId="{31B4DAAD-35A3-4DD7-954B-F086B322FF57}" destId="{4CB350A6-FC68-48F7-ACD9-4B9599F3C2C6}" srcOrd="0" destOrd="0" presId="urn:microsoft.com/office/officeart/2005/8/layout/process4"/>
    <dgm:cxn modelId="{3E404323-4B4C-4054-BE76-1F99C7B521BA}" type="presParOf" srcId="{4CB350A6-FC68-48F7-ACD9-4B9599F3C2C6}" destId="{7EBE3733-E6E9-4002-B398-1413A910DFA5}" srcOrd="0" destOrd="0" presId="urn:microsoft.com/office/officeart/2005/8/layout/process4"/>
    <dgm:cxn modelId="{67300A3D-0BBC-409B-B033-24530B74C983}" type="presParOf" srcId="{4CB350A6-FC68-48F7-ACD9-4B9599F3C2C6}" destId="{5022F849-2D6F-4408-A0F6-22B032F001B0}" srcOrd="1" destOrd="0" presId="urn:microsoft.com/office/officeart/2005/8/layout/process4"/>
    <dgm:cxn modelId="{ACFBDEB2-504D-4780-BE0A-07A61647A67E}" type="presParOf" srcId="{4CB350A6-FC68-48F7-ACD9-4B9599F3C2C6}" destId="{AF65B4A9-600C-452D-9ECE-20B2701A721B}" srcOrd="2" destOrd="0" presId="urn:microsoft.com/office/officeart/2005/8/layout/process4"/>
    <dgm:cxn modelId="{4848D5A6-9670-4E54-9706-6B39E9D7168E}" type="presParOf" srcId="{AF65B4A9-600C-452D-9ECE-20B2701A721B}" destId="{770DD9EF-6184-405E-8731-B7B2AAB1A80B}" srcOrd="0" destOrd="0" presId="urn:microsoft.com/office/officeart/2005/8/layout/process4"/>
    <dgm:cxn modelId="{17949388-08F2-485F-B8EC-8DBE9F39E435}" type="presParOf" srcId="{AF65B4A9-600C-452D-9ECE-20B2701A721B}" destId="{2A74B07E-46D8-417A-A933-8DCB10C48A50}" srcOrd="1" destOrd="0" presId="urn:microsoft.com/office/officeart/2005/8/layout/process4"/>
    <dgm:cxn modelId="{DB4F00F4-B28A-42BC-97A8-109ADEA8B00D}" type="presParOf" srcId="{AF65B4A9-600C-452D-9ECE-20B2701A721B}" destId="{8F06B55E-1CE3-4D37-86DD-94C1364064CA}" srcOrd="2" destOrd="0" presId="urn:microsoft.com/office/officeart/2005/8/layout/process4"/>
    <dgm:cxn modelId="{C38744B0-501D-4F92-AE51-53F4304DAE5D}" type="presParOf" srcId="{AF65B4A9-600C-452D-9ECE-20B2701A721B}" destId="{01103AB4-59BA-491A-9C3F-504660B09EDF}" srcOrd="3" destOrd="0" presId="urn:microsoft.com/office/officeart/2005/8/layout/process4"/>
    <dgm:cxn modelId="{715C738F-0504-4F38-9984-B6061C77518E}" type="presParOf" srcId="{AF65B4A9-600C-452D-9ECE-20B2701A721B}" destId="{08708F2B-DAB1-40D5-8598-00A0C0238507}" srcOrd="4" destOrd="0" presId="urn:microsoft.com/office/officeart/2005/8/layout/process4"/>
    <dgm:cxn modelId="{DFB40C80-E381-426B-BC4F-FDF8C9772372}" type="presParOf" srcId="{31B4DAAD-35A3-4DD7-954B-F086B322FF57}" destId="{8385CB04-56E7-4C44-A4FC-4C2C3D6F5F20}" srcOrd="1" destOrd="0" presId="urn:microsoft.com/office/officeart/2005/8/layout/process4"/>
    <dgm:cxn modelId="{6E3692A9-6E01-474D-A081-83F1BAF12B5B}" type="presParOf" srcId="{31B4DAAD-35A3-4DD7-954B-F086B322FF57}" destId="{80FD7DC9-E6CF-4BAE-9094-4CD730E066AD}" srcOrd="2" destOrd="0" presId="urn:microsoft.com/office/officeart/2005/8/layout/process4"/>
    <dgm:cxn modelId="{0A1E2BFC-2CA9-47C3-9715-3003C763A796}" type="presParOf" srcId="{80FD7DC9-E6CF-4BAE-9094-4CD730E066AD}" destId="{6C80C944-5986-4016-A57F-5AF3BD2A75A5}" srcOrd="0" destOrd="0" presId="urn:microsoft.com/office/officeart/2005/8/layout/process4"/>
    <dgm:cxn modelId="{47358D6A-180C-4E02-9942-3D948E59DB6D}" type="presParOf" srcId="{31B4DAAD-35A3-4DD7-954B-F086B322FF57}" destId="{3C5CA21A-FB23-47E9-B424-972003E7AC2D}" srcOrd="3" destOrd="0" presId="urn:microsoft.com/office/officeart/2005/8/layout/process4"/>
    <dgm:cxn modelId="{DFB48726-AB0A-49A0-BDE1-5970D9FDE98E}" type="presParOf" srcId="{31B4DAAD-35A3-4DD7-954B-F086B322FF57}" destId="{0E16D5FA-7530-4F1C-B8BA-7EF47FFE879B}" srcOrd="4" destOrd="0" presId="urn:microsoft.com/office/officeart/2005/8/layout/process4"/>
    <dgm:cxn modelId="{191C0C01-4354-4CDE-BA01-4DC3470AC776}" type="presParOf" srcId="{0E16D5FA-7530-4F1C-B8BA-7EF47FFE879B}" destId="{AC0FF89C-01B6-49A6-8B13-D3EF47B41FB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22B9B7-0BB5-4FEE-AFA3-59900D5E840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7EE9323E-8D8D-4579-83B1-CC39C8382739}">
      <dgm:prSet/>
      <dgm:spPr/>
      <dgm:t>
        <a:bodyPr/>
        <a:lstStyle/>
        <a:p>
          <a:r>
            <a:rPr lang="en-AU"/>
            <a:t>Question: How does the film “Forrest Gump” use techniques to convey one important theme?</a:t>
          </a:r>
          <a:endParaRPr lang="en-US"/>
        </a:p>
      </dgm:t>
    </dgm:pt>
    <dgm:pt modelId="{F4643BA1-678E-41A1-AD21-80243F977F48}" type="parTrans" cxnId="{6518B7E3-84E7-49A5-8CC6-11F668225BAF}">
      <dgm:prSet/>
      <dgm:spPr/>
      <dgm:t>
        <a:bodyPr/>
        <a:lstStyle/>
        <a:p>
          <a:endParaRPr lang="en-US"/>
        </a:p>
      </dgm:t>
    </dgm:pt>
    <dgm:pt modelId="{6F44F982-1674-4DC6-8B11-A02886BCB12A}" type="sibTrans" cxnId="{6518B7E3-84E7-49A5-8CC6-11F668225BAF}">
      <dgm:prSet/>
      <dgm:spPr/>
      <dgm:t>
        <a:bodyPr/>
        <a:lstStyle/>
        <a:p>
          <a:endParaRPr lang="en-US"/>
        </a:p>
      </dgm:t>
    </dgm:pt>
    <dgm:pt modelId="{7FDF73EB-1F0E-4897-BBC5-071ACC427175}">
      <dgm:prSet/>
      <dgm:spPr/>
      <dgm:t>
        <a:bodyPr/>
        <a:lstStyle/>
        <a:p>
          <a:r>
            <a:rPr lang="en-AU"/>
            <a:t>Scene: “I know what love is”</a:t>
          </a:r>
          <a:endParaRPr lang="en-US"/>
        </a:p>
      </dgm:t>
    </dgm:pt>
    <dgm:pt modelId="{E5737C13-5CA9-4D77-ACBE-D301CD4333A3}" type="parTrans" cxnId="{C3DA149D-ABCA-4B67-B1CD-05CC1229EDC3}">
      <dgm:prSet/>
      <dgm:spPr/>
      <dgm:t>
        <a:bodyPr/>
        <a:lstStyle/>
        <a:p>
          <a:endParaRPr lang="en-US"/>
        </a:p>
      </dgm:t>
    </dgm:pt>
    <dgm:pt modelId="{16EA04F9-7D53-4A15-A96E-F1AFC95B2F1A}" type="sibTrans" cxnId="{C3DA149D-ABCA-4B67-B1CD-05CC1229EDC3}">
      <dgm:prSet/>
      <dgm:spPr/>
      <dgm:t>
        <a:bodyPr/>
        <a:lstStyle/>
        <a:p>
          <a:endParaRPr lang="en-US"/>
        </a:p>
      </dgm:t>
    </dgm:pt>
    <dgm:pt modelId="{20727D4D-EE3F-44BB-9A17-FEA562278E16}">
      <dgm:prSet/>
      <dgm:spPr/>
      <dgm:t>
        <a:bodyPr/>
        <a:lstStyle/>
        <a:p>
          <a:r>
            <a:rPr lang="en-AU"/>
            <a:t>How do we conduct a film analysis?</a:t>
          </a:r>
          <a:endParaRPr lang="en-US"/>
        </a:p>
      </dgm:t>
    </dgm:pt>
    <dgm:pt modelId="{12CE5B9E-0B4D-436F-9794-88EFA90DCB1C}" type="parTrans" cxnId="{90DFB906-4E91-46B1-BC50-2E5BC398DD9A}">
      <dgm:prSet/>
      <dgm:spPr/>
      <dgm:t>
        <a:bodyPr/>
        <a:lstStyle/>
        <a:p>
          <a:endParaRPr lang="en-US"/>
        </a:p>
      </dgm:t>
    </dgm:pt>
    <dgm:pt modelId="{407EC2F3-49FA-4DAE-994E-EB23136EACC2}" type="sibTrans" cxnId="{90DFB906-4E91-46B1-BC50-2E5BC398DD9A}">
      <dgm:prSet/>
      <dgm:spPr/>
      <dgm:t>
        <a:bodyPr/>
        <a:lstStyle/>
        <a:p>
          <a:endParaRPr lang="en-US"/>
        </a:p>
      </dgm:t>
    </dgm:pt>
    <dgm:pt modelId="{165ED941-1B8D-4EC8-BD69-187CEF46F61A}">
      <dgm:prSet/>
      <dgm:spPr/>
      <dgm:t>
        <a:bodyPr/>
        <a:lstStyle/>
        <a:p>
          <a:r>
            <a:rPr lang="en-AU"/>
            <a:t>A film is a multimodal text, which means it uses many different modes of communication, including: sound, words, moving images…</a:t>
          </a:r>
          <a:endParaRPr lang="en-US"/>
        </a:p>
      </dgm:t>
    </dgm:pt>
    <dgm:pt modelId="{A6D16321-1E8E-4D0D-9610-3C2C488C779E}" type="parTrans" cxnId="{EB68948F-30B6-4E2F-B475-1604B0783049}">
      <dgm:prSet/>
      <dgm:spPr/>
      <dgm:t>
        <a:bodyPr/>
        <a:lstStyle/>
        <a:p>
          <a:endParaRPr lang="en-US"/>
        </a:p>
      </dgm:t>
    </dgm:pt>
    <dgm:pt modelId="{F32874A0-6858-4BBE-82C9-D965D1248E4E}" type="sibTrans" cxnId="{EB68948F-30B6-4E2F-B475-1604B0783049}">
      <dgm:prSet/>
      <dgm:spPr/>
      <dgm:t>
        <a:bodyPr/>
        <a:lstStyle/>
        <a:p>
          <a:endParaRPr lang="en-US"/>
        </a:p>
      </dgm:t>
    </dgm:pt>
    <dgm:pt modelId="{0A7B3A43-DFAC-47A9-AC7B-1186A249ED8D}" type="pres">
      <dgm:prSet presAssocID="{F922B9B7-0BB5-4FEE-AFA3-59900D5E8406}" presName="linear" presStyleCnt="0">
        <dgm:presLayoutVars>
          <dgm:animLvl val="lvl"/>
          <dgm:resizeHandles val="exact"/>
        </dgm:presLayoutVars>
      </dgm:prSet>
      <dgm:spPr/>
    </dgm:pt>
    <dgm:pt modelId="{E3E6C304-8CEB-4490-9B04-87E07AD46F42}" type="pres">
      <dgm:prSet presAssocID="{7EE9323E-8D8D-4579-83B1-CC39C8382739}" presName="parentText" presStyleLbl="node1" presStyleIdx="0" presStyleCnt="4">
        <dgm:presLayoutVars>
          <dgm:chMax val="0"/>
          <dgm:bulletEnabled val="1"/>
        </dgm:presLayoutVars>
      </dgm:prSet>
      <dgm:spPr/>
    </dgm:pt>
    <dgm:pt modelId="{507407D9-CDAB-41CD-BF86-74B4C72F203B}" type="pres">
      <dgm:prSet presAssocID="{6F44F982-1674-4DC6-8B11-A02886BCB12A}" presName="spacer" presStyleCnt="0"/>
      <dgm:spPr/>
    </dgm:pt>
    <dgm:pt modelId="{5F395FAB-006D-48D7-9550-795C32F4BF1D}" type="pres">
      <dgm:prSet presAssocID="{7FDF73EB-1F0E-4897-BBC5-071ACC427175}" presName="parentText" presStyleLbl="node1" presStyleIdx="1" presStyleCnt="4">
        <dgm:presLayoutVars>
          <dgm:chMax val="0"/>
          <dgm:bulletEnabled val="1"/>
        </dgm:presLayoutVars>
      </dgm:prSet>
      <dgm:spPr/>
    </dgm:pt>
    <dgm:pt modelId="{B7B6B85A-C227-464A-A1F2-36B7DAE7EC0A}" type="pres">
      <dgm:prSet presAssocID="{16EA04F9-7D53-4A15-A96E-F1AFC95B2F1A}" presName="spacer" presStyleCnt="0"/>
      <dgm:spPr/>
    </dgm:pt>
    <dgm:pt modelId="{B5269D01-09A1-44B2-AB96-32204FFA7686}" type="pres">
      <dgm:prSet presAssocID="{20727D4D-EE3F-44BB-9A17-FEA562278E16}" presName="parentText" presStyleLbl="node1" presStyleIdx="2" presStyleCnt="4">
        <dgm:presLayoutVars>
          <dgm:chMax val="0"/>
          <dgm:bulletEnabled val="1"/>
        </dgm:presLayoutVars>
      </dgm:prSet>
      <dgm:spPr/>
    </dgm:pt>
    <dgm:pt modelId="{011489A7-1909-4999-A96B-2CFE36CB27E6}" type="pres">
      <dgm:prSet presAssocID="{407EC2F3-49FA-4DAE-994E-EB23136EACC2}" presName="spacer" presStyleCnt="0"/>
      <dgm:spPr/>
    </dgm:pt>
    <dgm:pt modelId="{B2332DC2-2EDD-473F-8043-8CAD923811A5}" type="pres">
      <dgm:prSet presAssocID="{165ED941-1B8D-4EC8-BD69-187CEF46F61A}" presName="parentText" presStyleLbl="node1" presStyleIdx="3" presStyleCnt="4">
        <dgm:presLayoutVars>
          <dgm:chMax val="0"/>
          <dgm:bulletEnabled val="1"/>
        </dgm:presLayoutVars>
      </dgm:prSet>
      <dgm:spPr/>
    </dgm:pt>
  </dgm:ptLst>
  <dgm:cxnLst>
    <dgm:cxn modelId="{90DFB906-4E91-46B1-BC50-2E5BC398DD9A}" srcId="{F922B9B7-0BB5-4FEE-AFA3-59900D5E8406}" destId="{20727D4D-EE3F-44BB-9A17-FEA562278E16}" srcOrd="2" destOrd="0" parTransId="{12CE5B9E-0B4D-436F-9794-88EFA90DCB1C}" sibTransId="{407EC2F3-49FA-4DAE-994E-EB23136EACC2}"/>
    <dgm:cxn modelId="{7A53DB19-A73E-428E-91E2-587F3550326E}" type="presOf" srcId="{7EE9323E-8D8D-4579-83B1-CC39C8382739}" destId="{E3E6C304-8CEB-4490-9B04-87E07AD46F42}" srcOrd="0" destOrd="0" presId="urn:microsoft.com/office/officeart/2005/8/layout/vList2"/>
    <dgm:cxn modelId="{C96DA67D-C39D-4D14-837B-692E99C493C5}" type="presOf" srcId="{20727D4D-EE3F-44BB-9A17-FEA562278E16}" destId="{B5269D01-09A1-44B2-AB96-32204FFA7686}" srcOrd="0" destOrd="0" presId="urn:microsoft.com/office/officeart/2005/8/layout/vList2"/>
    <dgm:cxn modelId="{97CC438B-954A-4AFB-8982-AFC50D86136B}" type="presOf" srcId="{7FDF73EB-1F0E-4897-BBC5-071ACC427175}" destId="{5F395FAB-006D-48D7-9550-795C32F4BF1D}" srcOrd="0" destOrd="0" presId="urn:microsoft.com/office/officeart/2005/8/layout/vList2"/>
    <dgm:cxn modelId="{EB68948F-30B6-4E2F-B475-1604B0783049}" srcId="{F922B9B7-0BB5-4FEE-AFA3-59900D5E8406}" destId="{165ED941-1B8D-4EC8-BD69-187CEF46F61A}" srcOrd="3" destOrd="0" parTransId="{A6D16321-1E8E-4D0D-9610-3C2C488C779E}" sibTransId="{F32874A0-6858-4BBE-82C9-D965D1248E4E}"/>
    <dgm:cxn modelId="{C3DA149D-ABCA-4B67-B1CD-05CC1229EDC3}" srcId="{F922B9B7-0BB5-4FEE-AFA3-59900D5E8406}" destId="{7FDF73EB-1F0E-4897-BBC5-071ACC427175}" srcOrd="1" destOrd="0" parTransId="{E5737C13-5CA9-4D77-ACBE-D301CD4333A3}" sibTransId="{16EA04F9-7D53-4A15-A96E-F1AFC95B2F1A}"/>
    <dgm:cxn modelId="{6518B7E3-84E7-49A5-8CC6-11F668225BAF}" srcId="{F922B9B7-0BB5-4FEE-AFA3-59900D5E8406}" destId="{7EE9323E-8D8D-4579-83B1-CC39C8382739}" srcOrd="0" destOrd="0" parTransId="{F4643BA1-678E-41A1-AD21-80243F977F48}" sibTransId="{6F44F982-1674-4DC6-8B11-A02886BCB12A}"/>
    <dgm:cxn modelId="{BA2218EF-5CD5-432D-B043-0A0248511BAF}" type="presOf" srcId="{165ED941-1B8D-4EC8-BD69-187CEF46F61A}" destId="{B2332DC2-2EDD-473F-8043-8CAD923811A5}" srcOrd="0" destOrd="0" presId="urn:microsoft.com/office/officeart/2005/8/layout/vList2"/>
    <dgm:cxn modelId="{672B19FA-3B33-4F4A-ACED-4E72A1E68480}" type="presOf" srcId="{F922B9B7-0BB5-4FEE-AFA3-59900D5E8406}" destId="{0A7B3A43-DFAC-47A9-AC7B-1186A249ED8D}" srcOrd="0" destOrd="0" presId="urn:microsoft.com/office/officeart/2005/8/layout/vList2"/>
    <dgm:cxn modelId="{CC3172A1-0EFF-4D9C-9390-D8A3AD638D44}" type="presParOf" srcId="{0A7B3A43-DFAC-47A9-AC7B-1186A249ED8D}" destId="{E3E6C304-8CEB-4490-9B04-87E07AD46F42}" srcOrd="0" destOrd="0" presId="urn:microsoft.com/office/officeart/2005/8/layout/vList2"/>
    <dgm:cxn modelId="{C3958943-BC45-4C74-BED0-3266DA8517F2}" type="presParOf" srcId="{0A7B3A43-DFAC-47A9-AC7B-1186A249ED8D}" destId="{507407D9-CDAB-41CD-BF86-74B4C72F203B}" srcOrd="1" destOrd="0" presId="urn:microsoft.com/office/officeart/2005/8/layout/vList2"/>
    <dgm:cxn modelId="{2B254A35-CDA5-4976-B9D0-1D9526390BB0}" type="presParOf" srcId="{0A7B3A43-DFAC-47A9-AC7B-1186A249ED8D}" destId="{5F395FAB-006D-48D7-9550-795C32F4BF1D}" srcOrd="2" destOrd="0" presId="urn:microsoft.com/office/officeart/2005/8/layout/vList2"/>
    <dgm:cxn modelId="{90E0F07E-BC59-470D-B231-7BB3FB4E18DF}" type="presParOf" srcId="{0A7B3A43-DFAC-47A9-AC7B-1186A249ED8D}" destId="{B7B6B85A-C227-464A-A1F2-36B7DAE7EC0A}" srcOrd="3" destOrd="0" presId="urn:microsoft.com/office/officeart/2005/8/layout/vList2"/>
    <dgm:cxn modelId="{38616E96-F46E-4EA2-8963-D5E5A649F5A9}" type="presParOf" srcId="{0A7B3A43-DFAC-47A9-AC7B-1186A249ED8D}" destId="{B5269D01-09A1-44B2-AB96-32204FFA7686}" srcOrd="4" destOrd="0" presId="urn:microsoft.com/office/officeart/2005/8/layout/vList2"/>
    <dgm:cxn modelId="{A297A482-DBA7-4694-AB8E-9C77F3F2E55F}" type="presParOf" srcId="{0A7B3A43-DFAC-47A9-AC7B-1186A249ED8D}" destId="{011489A7-1909-4999-A96B-2CFE36CB27E6}" srcOrd="5" destOrd="0" presId="urn:microsoft.com/office/officeart/2005/8/layout/vList2"/>
    <dgm:cxn modelId="{B386B897-6DB1-433B-B00E-A00E82E522B2}" type="presParOf" srcId="{0A7B3A43-DFAC-47A9-AC7B-1186A249ED8D}" destId="{B2332DC2-2EDD-473F-8043-8CAD923811A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F24AD3-62F7-4D03-BC6E-88B5A689E2FE}"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B840E025-F13B-49BF-85F7-4B70772E3269}">
      <dgm:prSet/>
      <dgm:spPr/>
      <dgm:t>
        <a:bodyPr/>
        <a:lstStyle/>
        <a:p>
          <a:r>
            <a:rPr lang="en-AU"/>
            <a:t>Question: How does the film “Forrest Gump” use techniques to convey one important theme?</a:t>
          </a:r>
          <a:endParaRPr lang="en-US"/>
        </a:p>
      </dgm:t>
    </dgm:pt>
    <dgm:pt modelId="{71CDEC1F-D5B6-4470-985D-29CD59D21B1A}" type="parTrans" cxnId="{264E4CC2-4998-497B-9558-F56278FD872E}">
      <dgm:prSet/>
      <dgm:spPr/>
      <dgm:t>
        <a:bodyPr/>
        <a:lstStyle/>
        <a:p>
          <a:endParaRPr lang="en-US"/>
        </a:p>
      </dgm:t>
    </dgm:pt>
    <dgm:pt modelId="{4FE049D2-1170-4117-B093-55848BCC73E9}" type="sibTrans" cxnId="{264E4CC2-4998-497B-9558-F56278FD872E}">
      <dgm:prSet/>
      <dgm:spPr/>
      <dgm:t>
        <a:bodyPr/>
        <a:lstStyle/>
        <a:p>
          <a:endParaRPr lang="en-US"/>
        </a:p>
      </dgm:t>
    </dgm:pt>
    <dgm:pt modelId="{549E4CE8-E541-4B0D-80A5-9F6BC1A593DA}">
      <dgm:prSet/>
      <dgm:spPr/>
      <dgm:t>
        <a:bodyPr/>
        <a:lstStyle/>
        <a:p>
          <a:r>
            <a:rPr lang="en-AU"/>
            <a:t>P = The film “Forrest Gump” utilises both language and film techniques to teach us about the important theme of love.</a:t>
          </a:r>
          <a:endParaRPr lang="en-US"/>
        </a:p>
      </dgm:t>
    </dgm:pt>
    <dgm:pt modelId="{EAD3377E-E4D5-4748-AD1F-870A9DED0DEC}" type="parTrans" cxnId="{B5606E67-E8AE-4851-87C9-2D4860746DDD}">
      <dgm:prSet/>
      <dgm:spPr/>
      <dgm:t>
        <a:bodyPr/>
        <a:lstStyle/>
        <a:p>
          <a:endParaRPr lang="en-US"/>
        </a:p>
      </dgm:t>
    </dgm:pt>
    <dgm:pt modelId="{C05ED250-8090-479E-8311-037043FF84C7}" type="sibTrans" cxnId="{B5606E67-E8AE-4851-87C9-2D4860746DDD}">
      <dgm:prSet/>
      <dgm:spPr/>
      <dgm:t>
        <a:bodyPr/>
        <a:lstStyle/>
        <a:p>
          <a:endParaRPr lang="en-US"/>
        </a:p>
      </dgm:t>
    </dgm:pt>
    <dgm:pt modelId="{7682DBC3-71C9-42D6-869F-FEBCA281C4C7}">
      <dgm:prSet/>
      <dgm:spPr/>
      <dgm:t>
        <a:bodyPr/>
        <a:lstStyle/>
        <a:p>
          <a:r>
            <a:rPr lang="en-AU"/>
            <a:t>E = For example, in the “I know what love is” scene, Forrest stated to Jenny, “Will you marry me?”</a:t>
          </a:r>
          <a:endParaRPr lang="en-US"/>
        </a:p>
      </dgm:t>
    </dgm:pt>
    <dgm:pt modelId="{6EF35D0E-149F-4627-A5BA-9822E9766F5C}" type="parTrans" cxnId="{17E77A17-75C6-44D2-A329-E4671FE640BC}">
      <dgm:prSet/>
      <dgm:spPr/>
      <dgm:t>
        <a:bodyPr/>
        <a:lstStyle/>
        <a:p>
          <a:endParaRPr lang="en-US"/>
        </a:p>
      </dgm:t>
    </dgm:pt>
    <dgm:pt modelId="{E7D9C7DD-5231-4F4D-82B1-8EA12DA35FCA}" type="sibTrans" cxnId="{17E77A17-75C6-44D2-A329-E4671FE640BC}">
      <dgm:prSet/>
      <dgm:spPr/>
      <dgm:t>
        <a:bodyPr/>
        <a:lstStyle/>
        <a:p>
          <a:endParaRPr lang="en-US"/>
        </a:p>
      </dgm:t>
    </dgm:pt>
    <dgm:pt modelId="{F8A0E95A-CBC4-488B-8257-01FF02EF6014}">
      <dgm:prSet/>
      <dgm:spPr/>
      <dgm:t>
        <a:bodyPr/>
        <a:lstStyle/>
        <a:p>
          <a:r>
            <a:rPr lang="en-AU"/>
            <a:t>T = Here, the theme of love is illustrated through the interplay of the interrogative question and the silhouette of Forrest, which demonstrates his courage. </a:t>
          </a:r>
          <a:endParaRPr lang="en-US"/>
        </a:p>
      </dgm:t>
    </dgm:pt>
    <dgm:pt modelId="{F3732BD0-D4B2-4479-BD53-5AD7A36F2E6E}" type="parTrans" cxnId="{2B0CD015-2AF3-4BC5-BFCC-88D03283C1C4}">
      <dgm:prSet/>
      <dgm:spPr/>
      <dgm:t>
        <a:bodyPr/>
        <a:lstStyle/>
        <a:p>
          <a:endParaRPr lang="en-US"/>
        </a:p>
      </dgm:t>
    </dgm:pt>
    <dgm:pt modelId="{9CC0362D-063D-4553-BAD7-5AD33B1F0470}" type="sibTrans" cxnId="{2B0CD015-2AF3-4BC5-BFCC-88D03283C1C4}">
      <dgm:prSet/>
      <dgm:spPr/>
      <dgm:t>
        <a:bodyPr/>
        <a:lstStyle/>
        <a:p>
          <a:endParaRPr lang="en-US"/>
        </a:p>
      </dgm:t>
    </dgm:pt>
    <dgm:pt modelId="{8D50465D-09B4-4EA9-8DC9-DFBB4E049BA9}">
      <dgm:prSet/>
      <dgm:spPr/>
      <dgm:t>
        <a:bodyPr/>
        <a:lstStyle/>
        <a:p>
          <a:r>
            <a:rPr lang="en-AU"/>
            <a:t>A = Moreover, the use of the interrogative question highlights Forrest understanding of the importance of commitment and care that are associated with a marriage founded on mutual love. Concurrently, the silhouette of Forrest promulgates his courage, which challenges assumptions that neurodivergent individuals cannot exhibit and experience emotions of love and empathy. </a:t>
          </a:r>
          <a:endParaRPr lang="en-US"/>
        </a:p>
      </dgm:t>
    </dgm:pt>
    <dgm:pt modelId="{A79E3679-24E8-44E3-8CD3-4F9515F036FD}" type="parTrans" cxnId="{B22AC960-AC1E-4B98-B9BB-3AA602DDD2B3}">
      <dgm:prSet/>
      <dgm:spPr/>
      <dgm:t>
        <a:bodyPr/>
        <a:lstStyle/>
        <a:p>
          <a:endParaRPr lang="en-US"/>
        </a:p>
      </dgm:t>
    </dgm:pt>
    <dgm:pt modelId="{59D75B79-EA32-4BC6-BBF2-69B48D87C453}" type="sibTrans" cxnId="{B22AC960-AC1E-4B98-B9BB-3AA602DDD2B3}">
      <dgm:prSet/>
      <dgm:spPr/>
      <dgm:t>
        <a:bodyPr/>
        <a:lstStyle/>
        <a:p>
          <a:endParaRPr lang="en-US"/>
        </a:p>
      </dgm:t>
    </dgm:pt>
    <dgm:pt modelId="{0C83E883-02C7-4761-9F42-575193917348}">
      <dgm:prSet/>
      <dgm:spPr/>
      <dgm:t>
        <a:bodyPr/>
        <a:lstStyle/>
        <a:p>
          <a:r>
            <a:rPr lang="en-AU"/>
            <a:t>L = Finally, the use of this rhetorical question and silhouette reinforce the importance of the theme of love by demonstrating how neurodivergence does not limit an individual’s capacity to want to love and be loved. </a:t>
          </a:r>
          <a:endParaRPr lang="en-US"/>
        </a:p>
      </dgm:t>
    </dgm:pt>
    <dgm:pt modelId="{81E952FE-DC7F-490C-A06F-D0B75287F1D0}" type="parTrans" cxnId="{3F6609C1-901B-4B1D-91D9-3907A81BED2B}">
      <dgm:prSet/>
      <dgm:spPr/>
      <dgm:t>
        <a:bodyPr/>
        <a:lstStyle/>
        <a:p>
          <a:endParaRPr lang="en-US"/>
        </a:p>
      </dgm:t>
    </dgm:pt>
    <dgm:pt modelId="{68C73095-F050-4C4E-87B8-8F0122785D51}" type="sibTrans" cxnId="{3F6609C1-901B-4B1D-91D9-3907A81BED2B}">
      <dgm:prSet/>
      <dgm:spPr/>
      <dgm:t>
        <a:bodyPr/>
        <a:lstStyle/>
        <a:p>
          <a:endParaRPr lang="en-US"/>
        </a:p>
      </dgm:t>
    </dgm:pt>
    <dgm:pt modelId="{4B204E5C-8922-46EB-BAE7-644CF160932F}" type="pres">
      <dgm:prSet presAssocID="{41F24AD3-62F7-4D03-BC6E-88B5A689E2FE}" presName="linear" presStyleCnt="0">
        <dgm:presLayoutVars>
          <dgm:animLvl val="lvl"/>
          <dgm:resizeHandles val="exact"/>
        </dgm:presLayoutVars>
      </dgm:prSet>
      <dgm:spPr/>
    </dgm:pt>
    <dgm:pt modelId="{D274B09D-055E-46CC-BAF4-A7AA147D6BF5}" type="pres">
      <dgm:prSet presAssocID="{B840E025-F13B-49BF-85F7-4B70772E3269}" presName="parentText" presStyleLbl="node1" presStyleIdx="0" presStyleCnt="6">
        <dgm:presLayoutVars>
          <dgm:chMax val="0"/>
          <dgm:bulletEnabled val="1"/>
        </dgm:presLayoutVars>
      </dgm:prSet>
      <dgm:spPr/>
    </dgm:pt>
    <dgm:pt modelId="{4DE1E5A9-3079-4FC7-810D-F2DB67959119}" type="pres">
      <dgm:prSet presAssocID="{4FE049D2-1170-4117-B093-55848BCC73E9}" presName="spacer" presStyleCnt="0"/>
      <dgm:spPr/>
    </dgm:pt>
    <dgm:pt modelId="{6277EC1F-4DE0-429A-B2A2-AAB6C90F2FCF}" type="pres">
      <dgm:prSet presAssocID="{549E4CE8-E541-4B0D-80A5-9F6BC1A593DA}" presName="parentText" presStyleLbl="node1" presStyleIdx="1" presStyleCnt="6">
        <dgm:presLayoutVars>
          <dgm:chMax val="0"/>
          <dgm:bulletEnabled val="1"/>
        </dgm:presLayoutVars>
      </dgm:prSet>
      <dgm:spPr/>
    </dgm:pt>
    <dgm:pt modelId="{804E0A41-F3A6-433E-A5E6-CCB9FB37B92E}" type="pres">
      <dgm:prSet presAssocID="{C05ED250-8090-479E-8311-037043FF84C7}" presName="spacer" presStyleCnt="0"/>
      <dgm:spPr/>
    </dgm:pt>
    <dgm:pt modelId="{1F3BDCBD-6CB7-4D74-ABCD-C291023719F5}" type="pres">
      <dgm:prSet presAssocID="{7682DBC3-71C9-42D6-869F-FEBCA281C4C7}" presName="parentText" presStyleLbl="node1" presStyleIdx="2" presStyleCnt="6">
        <dgm:presLayoutVars>
          <dgm:chMax val="0"/>
          <dgm:bulletEnabled val="1"/>
        </dgm:presLayoutVars>
      </dgm:prSet>
      <dgm:spPr/>
    </dgm:pt>
    <dgm:pt modelId="{A29681E1-B4E9-4E19-A4A5-CC27D6C25DA5}" type="pres">
      <dgm:prSet presAssocID="{E7D9C7DD-5231-4F4D-82B1-8EA12DA35FCA}" presName="spacer" presStyleCnt="0"/>
      <dgm:spPr/>
    </dgm:pt>
    <dgm:pt modelId="{E6390309-7EEA-4458-B57E-CE6A2832E0B6}" type="pres">
      <dgm:prSet presAssocID="{F8A0E95A-CBC4-488B-8257-01FF02EF6014}" presName="parentText" presStyleLbl="node1" presStyleIdx="3" presStyleCnt="6">
        <dgm:presLayoutVars>
          <dgm:chMax val="0"/>
          <dgm:bulletEnabled val="1"/>
        </dgm:presLayoutVars>
      </dgm:prSet>
      <dgm:spPr/>
    </dgm:pt>
    <dgm:pt modelId="{69BDDC8F-94F4-48BD-B5C0-004FB6AD895B}" type="pres">
      <dgm:prSet presAssocID="{9CC0362D-063D-4553-BAD7-5AD33B1F0470}" presName="spacer" presStyleCnt="0"/>
      <dgm:spPr/>
    </dgm:pt>
    <dgm:pt modelId="{F436028C-1245-4CFA-ACE2-77A43814EBD3}" type="pres">
      <dgm:prSet presAssocID="{8D50465D-09B4-4EA9-8DC9-DFBB4E049BA9}" presName="parentText" presStyleLbl="node1" presStyleIdx="4" presStyleCnt="6">
        <dgm:presLayoutVars>
          <dgm:chMax val="0"/>
          <dgm:bulletEnabled val="1"/>
        </dgm:presLayoutVars>
      </dgm:prSet>
      <dgm:spPr/>
    </dgm:pt>
    <dgm:pt modelId="{FD68717C-933B-41D2-B15D-8248D6B4F268}" type="pres">
      <dgm:prSet presAssocID="{59D75B79-EA32-4BC6-BBF2-69B48D87C453}" presName="spacer" presStyleCnt="0"/>
      <dgm:spPr/>
    </dgm:pt>
    <dgm:pt modelId="{9CF07F4E-DC7F-475B-BF85-FA0A061CB284}" type="pres">
      <dgm:prSet presAssocID="{0C83E883-02C7-4761-9F42-575193917348}" presName="parentText" presStyleLbl="node1" presStyleIdx="5" presStyleCnt="6">
        <dgm:presLayoutVars>
          <dgm:chMax val="0"/>
          <dgm:bulletEnabled val="1"/>
        </dgm:presLayoutVars>
      </dgm:prSet>
      <dgm:spPr/>
    </dgm:pt>
  </dgm:ptLst>
  <dgm:cxnLst>
    <dgm:cxn modelId="{2B0CD015-2AF3-4BC5-BFCC-88D03283C1C4}" srcId="{41F24AD3-62F7-4D03-BC6E-88B5A689E2FE}" destId="{F8A0E95A-CBC4-488B-8257-01FF02EF6014}" srcOrd="3" destOrd="0" parTransId="{F3732BD0-D4B2-4479-BD53-5AD7A36F2E6E}" sibTransId="{9CC0362D-063D-4553-BAD7-5AD33B1F0470}"/>
    <dgm:cxn modelId="{17E77A17-75C6-44D2-A329-E4671FE640BC}" srcId="{41F24AD3-62F7-4D03-BC6E-88B5A689E2FE}" destId="{7682DBC3-71C9-42D6-869F-FEBCA281C4C7}" srcOrd="2" destOrd="0" parTransId="{6EF35D0E-149F-4627-A5BA-9822E9766F5C}" sibTransId="{E7D9C7DD-5231-4F4D-82B1-8EA12DA35FCA}"/>
    <dgm:cxn modelId="{B22AC960-AC1E-4B98-B9BB-3AA602DDD2B3}" srcId="{41F24AD3-62F7-4D03-BC6E-88B5A689E2FE}" destId="{8D50465D-09B4-4EA9-8DC9-DFBB4E049BA9}" srcOrd="4" destOrd="0" parTransId="{A79E3679-24E8-44E3-8CD3-4F9515F036FD}" sibTransId="{59D75B79-EA32-4BC6-BBF2-69B48D87C453}"/>
    <dgm:cxn modelId="{46FCB461-C6FD-488B-B1DE-3325E7DF4705}" type="presOf" srcId="{B840E025-F13B-49BF-85F7-4B70772E3269}" destId="{D274B09D-055E-46CC-BAF4-A7AA147D6BF5}" srcOrd="0" destOrd="0" presId="urn:microsoft.com/office/officeart/2005/8/layout/vList2"/>
    <dgm:cxn modelId="{0FC7FA43-88B9-46B5-8D27-FE6C9FA76941}" type="presOf" srcId="{7682DBC3-71C9-42D6-869F-FEBCA281C4C7}" destId="{1F3BDCBD-6CB7-4D74-ABCD-C291023719F5}" srcOrd="0" destOrd="0" presId="urn:microsoft.com/office/officeart/2005/8/layout/vList2"/>
    <dgm:cxn modelId="{9A15E245-A0E9-4065-A457-88C4B17C343D}" type="presOf" srcId="{549E4CE8-E541-4B0D-80A5-9F6BC1A593DA}" destId="{6277EC1F-4DE0-429A-B2A2-AAB6C90F2FCF}" srcOrd="0" destOrd="0" presId="urn:microsoft.com/office/officeart/2005/8/layout/vList2"/>
    <dgm:cxn modelId="{B5606E67-E8AE-4851-87C9-2D4860746DDD}" srcId="{41F24AD3-62F7-4D03-BC6E-88B5A689E2FE}" destId="{549E4CE8-E541-4B0D-80A5-9F6BC1A593DA}" srcOrd="1" destOrd="0" parTransId="{EAD3377E-E4D5-4748-AD1F-870A9DED0DEC}" sibTransId="{C05ED250-8090-479E-8311-037043FF84C7}"/>
    <dgm:cxn modelId="{EE0ABD47-33C3-41B2-B71A-30329B4C7863}" type="presOf" srcId="{F8A0E95A-CBC4-488B-8257-01FF02EF6014}" destId="{E6390309-7EEA-4458-B57E-CE6A2832E0B6}" srcOrd="0" destOrd="0" presId="urn:microsoft.com/office/officeart/2005/8/layout/vList2"/>
    <dgm:cxn modelId="{776F3856-3CC9-422B-BB2A-6B29734378BC}" type="presOf" srcId="{0C83E883-02C7-4761-9F42-575193917348}" destId="{9CF07F4E-DC7F-475B-BF85-FA0A061CB284}" srcOrd="0" destOrd="0" presId="urn:microsoft.com/office/officeart/2005/8/layout/vList2"/>
    <dgm:cxn modelId="{8791FA91-2B0F-4F77-A662-5BF64E3CC218}" type="presOf" srcId="{8D50465D-09B4-4EA9-8DC9-DFBB4E049BA9}" destId="{F436028C-1245-4CFA-ACE2-77A43814EBD3}" srcOrd="0" destOrd="0" presId="urn:microsoft.com/office/officeart/2005/8/layout/vList2"/>
    <dgm:cxn modelId="{DC63B6AF-316F-443F-AEC7-3CDF0A12F4BB}" type="presOf" srcId="{41F24AD3-62F7-4D03-BC6E-88B5A689E2FE}" destId="{4B204E5C-8922-46EB-BAE7-644CF160932F}" srcOrd="0" destOrd="0" presId="urn:microsoft.com/office/officeart/2005/8/layout/vList2"/>
    <dgm:cxn modelId="{3F6609C1-901B-4B1D-91D9-3907A81BED2B}" srcId="{41F24AD3-62F7-4D03-BC6E-88B5A689E2FE}" destId="{0C83E883-02C7-4761-9F42-575193917348}" srcOrd="5" destOrd="0" parTransId="{81E952FE-DC7F-490C-A06F-D0B75287F1D0}" sibTransId="{68C73095-F050-4C4E-87B8-8F0122785D51}"/>
    <dgm:cxn modelId="{264E4CC2-4998-497B-9558-F56278FD872E}" srcId="{41F24AD3-62F7-4D03-BC6E-88B5A689E2FE}" destId="{B840E025-F13B-49BF-85F7-4B70772E3269}" srcOrd="0" destOrd="0" parTransId="{71CDEC1F-D5B6-4470-985D-29CD59D21B1A}" sibTransId="{4FE049D2-1170-4117-B093-55848BCC73E9}"/>
    <dgm:cxn modelId="{21418F03-EB44-4418-AD2D-F6C6BBC768E9}" type="presParOf" srcId="{4B204E5C-8922-46EB-BAE7-644CF160932F}" destId="{D274B09D-055E-46CC-BAF4-A7AA147D6BF5}" srcOrd="0" destOrd="0" presId="urn:microsoft.com/office/officeart/2005/8/layout/vList2"/>
    <dgm:cxn modelId="{55508DAF-C278-41F7-97DA-43699F7A0551}" type="presParOf" srcId="{4B204E5C-8922-46EB-BAE7-644CF160932F}" destId="{4DE1E5A9-3079-4FC7-810D-F2DB67959119}" srcOrd="1" destOrd="0" presId="urn:microsoft.com/office/officeart/2005/8/layout/vList2"/>
    <dgm:cxn modelId="{4140E4C1-FAF1-45C4-AF8C-44414570EEDA}" type="presParOf" srcId="{4B204E5C-8922-46EB-BAE7-644CF160932F}" destId="{6277EC1F-4DE0-429A-B2A2-AAB6C90F2FCF}" srcOrd="2" destOrd="0" presId="urn:microsoft.com/office/officeart/2005/8/layout/vList2"/>
    <dgm:cxn modelId="{CADAB82F-7D88-4226-B41A-55BBDB30DA07}" type="presParOf" srcId="{4B204E5C-8922-46EB-BAE7-644CF160932F}" destId="{804E0A41-F3A6-433E-A5E6-CCB9FB37B92E}" srcOrd="3" destOrd="0" presId="urn:microsoft.com/office/officeart/2005/8/layout/vList2"/>
    <dgm:cxn modelId="{678A015D-D07A-479C-BC5F-F24FF0D5FB95}" type="presParOf" srcId="{4B204E5C-8922-46EB-BAE7-644CF160932F}" destId="{1F3BDCBD-6CB7-4D74-ABCD-C291023719F5}" srcOrd="4" destOrd="0" presId="urn:microsoft.com/office/officeart/2005/8/layout/vList2"/>
    <dgm:cxn modelId="{09445721-BD7C-4218-8B89-CA804AE5938B}" type="presParOf" srcId="{4B204E5C-8922-46EB-BAE7-644CF160932F}" destId="{A29681E1-B4E9-4E19-A4A5-CC27D6C25DA5}" srcOrd="5" destOrd="0" presId="urn:microsoft.com/office/officeart/2005/8/layout/vList2"/>
    <dgm:cxn modelId="{A951E96C-2113-41B5-B416-CC5EFED30CD2}" type="presParOf" srcId="{4B204E5C-8922-46EB-BAE7-644CF160932F}" destId="{E6390309-7EEA-4458-B57E-CE6A2832E0B6}" srcOrd="6" destOrd="0" presId="urn:microsoft.com/office/officeart/2005/8/layout/vList2"/>
    <dgm:cxn modelId="{4BBFE998-B871-4203-9D07-24A7B38D85F8}" type="presParOf" srcId="{4B204E5C-8922-46EB-BAE7-644CF160932F}" destId="{69BDDC8F-94F4-48BD-B5C0-004FB6AD895B}" srcOrd="7" destOrd="0" presId="urn:microsoft.com/office/officeart/2005/8/layout/vList2"/>
    <dgm:cxn modelId="{4E338096-D249-4996-8D1E-4C8017A6FC44}" type="presParOf" srcId="{4B204E5C-8922-46EB-BAE7-644CF160932F}" destId="{F436028C-1245-4CFA-ACE2-77A43814EBD3}" srcOrd="8" destOrd="0" presId="urn:microsoft.com/office/officeart/2005/8/layout/vList2"/>
    <dgm:cxn modelId="{A4CCE7D6-8378-4AB1-9C80-266A743A9932}" type="presParOf" srcId="{4B204E5C-8922-46EB-BAE7-644CF160932F}" destId="{FD68717C-933B-41D2-B15D-8248D6B4F268}" srcOrd="9" destOrd="0" presId="urn:microsoft.com/office/officeart/2005/8/layout/vList2"/>
    <dgm:cxn modelId="{0194427E-D1A5-40F3-94D9-584C785604D9}" type="presParOf" srcId="{4B204E5C-8922-46EB-BAE7-644CF160932F}" destId="{9CF07F4E-DC7F-475B-BF85-FA0A061CB284}"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0A7187-54B3-4B2D-A6B4-4D317FA1FB32}" type="doc">
      <dgm:prSet loTypeId="urn:microsoft.com/office/officeart/2005/8/layout/list1" loCatId="list" qsTypeId="urn:microsoft.com/office/officeart/2005/8/quickstyle/simple4" qsCatId="simple" csTypeId="urn:microsoft.com/office/officeart/2005/8/colors/accent2_2" csCatId="accent2"/>
      <dgm:spPr/>
      <dgm:t>
        <a:bodyPr/>
        <a:lstStyle/>
        <a:p>
          <a:endParaRPr lang="en-US"/>
        </a:p>
      </dgm:t>
    </dgm:pt>
    <dgm:pt modelId="{5B69F609-9894-4307-8B64-E18F9699C864}">
      <dgm:prSet/>
      <dgm:spPr/>
      <dgm:t>
        <a:bodyPr/>
        <a:lstStyle/>
        <a:p>
          <a:r>
            <a:rPr lang="en-AU"/>
            <a:t>Each type of sentence has a purpose. </a:t>
          </a:r>
          <a:endParaRPr lang="en-US"/>
        </a:p>
      </dgm:t>
    </dgm:pt>
    <dgm:pt modelId="{8A1CA106-64FD-447D-B80F-48EA3722A01B}" type="parTrans" cxnId="{E086895F-979A-4AF5-8FE0-38E461530965}">
      <dgm:prSet/>
      <dgm:spPr/>
      <dgm:t>
        <a:bodyPr/>
        <a:lstStyle/>
        <a:p>
          <a:endParaRPr lang="en-US"/>
        </a:p>
      </dgm:t>
    </dgm:pt>
    <dgm:pt modelId="{A14CE969-ED92-4565-9B3C-B742D6EF3116}" type="sibTrans" cxnId="{E086895F-979A-4AF5-8FE0-38E461530965}">
      <dgm:prSet/>
      <dgm:spPr/>
      <dgm:t>
        <a:bodyPr/>
        <a:lstStyle/>
        <a:p>
          <a:endParaRPr lang="en-US"/>
        </a:p>
      </dgm:t>
    </dgm:pt>
    <dgm:pt modelId="{472F8D2B-ED6F-43E8-907C-9322BD994FBC}">
      <dgm:prSet/>
      <dgm:spPr/>
      <dgm:t>
        <a:bodyPr/>
        <a:lstStyle/>
        <a:p>
          <a:r>
            <a:rPr lang="en-AU"/>
            <a:t>The main functions are: </a:t>
          </a:r>
          <a:endParaRPr lang="en-US"/>
        </a:p>
      </dgm:t>
    </dgm:pt>
    <dgm:pt modelId="{85048E40-F878-440B-AF02-2A290E128FEA}" type="parTrans" cxnId="{6CC51401-DF77-4862-9037-1321B35F41BC}">
      <dgm:prSet/>
      <dgm:spPr/>
      <dgm:t>
        <a:bodyPr/>
        <a:lstStyle/>
        <a:p>
          <a:endParaRPr lang="en-US"/>
        </a:p>
      </dgm:t>
    </dgm:pt>
    <dgm:pt modelId="{DFA3770D-F3DF-4B22-87C1-A89406A11C93}" type="sibTrans" cxnId="{6CC51401-DF77-4862-9037-1321B35F41BC}">
      <dgm:prSet/>
      <dgm:spPr/>
      <dgm:t>
        <a:bodyPr/>
        <a:lstStyle/>
        <a:p>
          <a:endParaRPr lang="en-US"/>
        </a:p>
      </dgm:t>
    </dgm:pt>
    <dgm:pt modelId="{DA853555-B988-4D35-90C8-0F2FF5F9CF18}">
      <dgm:prSet/>
      <dgm:spPr/>
      <dgm:t>
        <a:bodyPr/>
        <a:lstStyle/>
        <a:p>
          <a:r>
            <a:rPr lang="en-AU"/>
            <a:t>Declarative – statement of fact or opinion and ends with a full stop. </a:t>
          </a:r>
          <a:endParaRPr lang="en-US"/>
        </a:p>
      </dgm:t>
    </dgm:pt>
    <dgm:pt modelId="{B3185981-95EB-4C08-8951-79EEBFE306B2}" type="parTrans" cxnId="{B4A0AFD4-C0F0-472E-8DA0-0B11627EE67A}">
      <dgm:prSet/>
      <dgm:spPr/>
      <dgm:t>
        <a:bodyPr/>
        <a:lstStyle/>
        <a:p>
          <a:endParaRPr lang="en-US"/>
        </a:p>
      </dgm:t>
    </dgm:pt>
    <dgm:pt modelId="{B5A76B8D-19C9-4574-9E94-F77379B845CD}" type="sibTrans" cxnId="{B4A0AFD4-C0F0-472E-8DA0-0B11627EE67A}">
      <dgm:prSet/>
      <dgm:spPr/>
      <dgm:t>
        <a:bodyPr/>
        <a:lstStyle/>
        <a:p>
          <a:endParaRPr lang="en-US"/>
        </a:p>
      </dgm:t>
    </dgm:pt>
    <dgm:pt modelId="{78E6D4F0-762E-42D5-A208-79B082E63569}">
      <dgm:prSet/>
      <dgm:spPr/>
      <dgm:t>
        <a:bodyPr/>
        <a:lstStyle/>
        <a:p>
          <a:r>
            <a:rPr lang="en-AU"/>
            <a:t>Exclamatory – statements that show high emotion and end with an exclamation mark !</a:t>
          </a:r>
          <a:endParaRPr lang="en-US"/>
        </a:p>
      </dgm:t>
    </dgm:pt>
    <dgm:pt modelId="{BDFFBA49-7D95-41B8-9529-E63351CEFA4F}" type="parTrans" cxnId="{E6B4044E-BB7E-4E1D-A2D0-2F9944E590F6}">
      <dgm:prSet/>
      <dgm:spPr/>
      <dgm:t>
        <a:bodyPr/>
        <a:lstStyle/>
        <a:p>
          <a:endParaRPr lang="en-US"/>
        </a:p>
      </dgm:t>
    </dgm:pt>
    <dgm:pt modelId="{82EE4377-B3E7-49C1-A76C-7CB61DADB9BE}" type="sibTrans" cxnId="{E6B4044E-BB7E-4E1D-A2D0-2F9944E590F6}">
      <dgm:prSet/>
      <dgm:spPr/>
      <dgm:t>
        <a:bodyPr/>
        <a:lstStyle/>
        <a:p>
          <a:endParaRPr lang="en-US"/>
        </a:p>
      </dgm:t>
    </dgm:pt>
    <dgm:pt modelId="{3E320CD0-1E24-4B99-88B5-CBD8B9E5925A}">
      <dgm:prSet/>
      <dgm:spPr/>
      <dgm:t>
        <a:bodyPr/>
        <a:lstStyle/>
        <a:p>
          <a:r>
            <a:rPr lang="en-AU"/>
            <a:t>Interrogative – question sentences ?</a:t>
          </a:r>
          <a:endParaRPr lang="en-US"/>
        </a:p>
      </dgm:t>
    </dgm:pt>
    <dgm:pt modelId="{D21D7726-0EE5-41EA-9003-180ADB083BD5}" type="parTrans" cxnId="{BA735A91-2D9A-4AC0-8640-4FFC8B2E3EA8}">
      <dgm:prSet/>
      <dgm:spPr/>
      <dgm:t>
        <a:bodyPr/>
        <a:lstStyle/>
        <a:p>
          <a:endParaRPr lang="en-US"/>
        </a:p>
      </dgm:t>
    </dgm:pt>
    <dgm:pt modelId="{126F0324-6DBE-4B67-88BA-CEDE7AD0F29E}" type="sibTrans" cxnId="{BA735A91-2D9A-4AC0-8640-4FFC8B2E3EA8}">
      <dgm:prSet/>
      <dgm:spPr/>
      <dgm:t>
        <a:bodyPr/>
        <a:lstStyle/>
        <a:p>
          <a:endParaRPr lang="en-US"/>
        </a:p>
      </dgm:t>
    </dgm:pt>
    <dgm:pt modelId="{7BBFA60A-52F1-4D23-A5AE-077508FC65F3}" type="pres">
      <dgm:prSet presAssocID="{D00A7187-54B3-4B2D-A6B4-4D317FA1FB32}" presName="linear" presStyleCnt="0">
        <dgm:presLayoutVars>
          <dgm:dir/>
          <dgm:animLvl val="lvl"/>
          <dgm:resizeHandles val="exact"/>
        </dgm:presLayoutVars>
      </dgm:prSet>
      <dgm:spPr/>
    </dgm:pt>
    <dgm:pt modelId="{17F69D4B-2759-4793-AA72-6E54167754FC}" type="pres">
      <dgm:prSet presAssocID="{5B69F609-9894-4307-8B64-E18F9699C864}" presName="parentLin" presStyleCnt="0"/>
      <dgm:spPr/>
    </dgm:pt>
    <dgm:pt modelId="{8B8D8093-638F-4EDD-A29A-8DD31CA13255}" type="pres">
      <dgm:prSet presAssocID="{5B69F609-9894-4307-8B64-E18F9699C864}" presName="parentLeftMargin" presStyleLbl="node1" presStyleIdx="0" presStyleCnt="2"/>
      <dgm:spPr/>
    </dgm:pt>
    <dgm:pt modelId="{F67110C5-221A-4655-A004-0D984522A7A4}" type="pres">
      <dgm:prSet presAssocID="{5B69F609-9894-4307-8B64-E18F9699C864}" presName="parentText" presStyleLbl="node1" presStyleIdx="0" presStyleCnt="2">
        <dgm:presLayoutVars>
          <dgm:chMax val="0"/>
          <dgm:bulletEnabled val="1"/>
        </dgm:presLayoutVars>
      </dgm:prSet>
      <dgm:spPr/>
    </dgm:pt>
    <dgm:pt modelId="{49FD112F-7EF4-4782-9AA6-0B19023820D2}" type="pres">
      <dgm:prSet presAssocID="{5B69F609-9894-4307-8B64-E18F9699C864}" presName="negativeSpace" presStyleCnt="0"/>
      <dgm:spPr/>
    </dgm:pt>
    <dgm:pt modelId="{266A6E16-4368-47BD-BDF9-5315AE34AA74}" type="pres">
      <dgm:prSet presAssocID="{5B69F609-9894-4307-8B64-E18F9699C864}" presName="childText" presStyleLbl="conFgAcc1" presStyleIdx="0" presStyleCnt="2">
        <dgm:presLayoutVars>
          <dgm:bulletEnabled val="1"/>
        </dgm:presLayoutVars>
      </dgm:prSet>
      <dgm:spPr/>
    </dgm:pt>
    <dgm:pt modelId="{BCE920F7-0C40-4F10-8F86-C325C54A3758}" type="pres">
      <dgm:prSet presAssocID="{A14CE969-ED92-4565-9B3C-B742D6EF3116}" presName="spaceBetweenRectangles" presStyleCnt="0"/>
      <dgm:spPr/>
    </dgm:pt>
    <dgm:pt modelId="{A027A279-9DBB-4746-BED2-116DE6ADEFBA}" type="pres">
      <dgm:prSet presAssocID="{472F8D2B-ED6F-43E8-907C-9322BD994FBC}" presName="parentLin" presStyleCnt="0"/>
      <dgm:spPr/>
    </dgm:pt>
    <dgm:pt modelId="{36676B7B-B4A0-4735-B670-95B7653277BA}" type="pres">
      <dgm:prSet presAssocID="{472F8D2B-ED6F-43E8-907C-9322BD994FBC}" presName="parentLeftMargin" presStyleLbl="node1" presStyleIdx="0" presStyleCnt="2"/>
      <dgm:spPr/>
    </dgm:pt>
    <dgm:pt modelId="{79D48063-1BF3-4A74-B983-03B69CD17448}" type="pres">
      <dgm:prSet presAssocID="{472F8D2B-ED6F-43E8-907C-9322BD994FBC}" presName="parentText" presStyleLbl="node1" presStyleIdx="1" presStyleCnt="2">
        <dgm:presLayoutVars>
          <dgm:chMax val="0"/>
          <dgm:bulletEnabled val="1"/>
        </dgm:presLayoutVars>
      </dgm:prSet>
      <dgm:spPr/>
    </dgm:pt>
    <dgm:pt modelId="{4178B186-D365-434E-B4BD-15BE6C224276}" type="pres">
      <dgm:prSet presAssocID="{472F8D2B-ED6F-43E8-907C-9322BD994FBC}" presName="negativeSpace" presStyleCnt="0"/>
      <dgm:spPr/>
    </dgm:pt>
    <dgm:pt modelId="{FF5F24DE-E7C0-42AE-AB34-204197FC9429}" type="pres">
      <dgm:prSet presAssocID="{472F8D2B-ED6F-43E8-907C-9322BD994FBC}" presName="childText" presStyleLbl="conFgAcc1" presStyleIdx="1" presStyleCnt="2">
        <dgm:presLayoutVars>
          <dgm:bulletEnabled val="1"/>
        </dgm:presLayoutVars>
      </dgm:prSet>
      <dgm:spPr/>
    </dgm:pt>
  </dgm:ptLst>
  <dgm:cxnLst>
    <dgm:cxn modelId="{6CC51401-DF77-4862-9037-1321B35F41BC}" srcId="{D00A7187-54B3-4B2D-A6B4-4D317FA1FB32}" destId="{472F8D2B-ED6F-43E8-907C-9322BD994FBC}" srcOrd="1" destOrd="0" parTransId="{85048E40-F878-440B-AF02-2A290E128FEA}" sibTransId="{DFA3770D-F3DF-4B22-87C1-A89406A11C93}"/>
    <dgm:cxn modelId="{A3B69507-53F7-4B4B-B20D-F41C3A3DD55A}" type="presOf" srcId="{5B69F609-9894-4307-8B64-E18F9699C864}" destId="{F67110C5-221A-4655-A004-0D984522A7A4}" srcOrd="1" destOrd="0" presId="urn:microsoft.com/office/officeart/2005/8/layout/list1"/>
    <dgm:cxn modelId="{6609120C-5B99-4429-B963-E9B0B0211699}" type="presOf" srcId="{3E320CD0-1E24-4B99-88B5-CBD8B9E5925A}" destId="{FF5F24DE-E7C0-42AE-AB34-204197FC9429}" srcOrd="0" destOrd="2" presId="urn:microsoft.com/office/officeart/2005/8/layout/list1"/>
    <dgm:cxn modelId="{4B8D7312-0463-4121-A87F-506487A041DF}" type="presOf" srcId="{DA853555-B988-4D35-90C8-0F2FF5F9CF18}" destId="{FF5F24DE-E7C0-42AE-AB34-204197FC9429}" srcOrd="0" destOrd="0" presId="urn:microsoft.com/office/officeart/2005/8/layout/list1"/>
    <dgm:cxn modelId="{DE5E5527-3068-4CEF-AD84-5572C85747AE}" type="presOf" srcId="{78E6D4F0-762E-42D5-A208-79B082E63569}" destId="{FF5F24DE-E7C0-42AE-AB34-204197FC9429}" srcOrd="0" destOrd="1" presId="urn:microsoft.com/office/officeart/2005/8/layout/list1"/>
    <dgm:cxn modelId="{E086895F-979A-4AF5-8FE0-38E461530965}" srcId="{D00A7187-54B3-4B2D-A6B4-4D317FA1FB32}" destId="{5B69F609-9894-4307-8B64-E18F9699C864}" srcOrd="0" destOrd="0" parTransId="{8A1CA106-64FD-447D-B80F-48EA3722A01B}" sibTransId="{A14CE969-ED92-4565-9B3C-B742D6EF3116}"/>
    <dgm:cxn modelId="{E6B4044E-BB7E-4E1D-A2D0-2F9944E590F6}" srcId="{472F8D2B-ED6F-43E8-907C-9322BD994FBC}" destId="{78E6D4F0-762E-42D5-A208-79B082E63569}" srcOrd="1" destOrd="0" parTransId="{BDFFBA49-7D95-41B8-9529-E63351CEFA4F}" sibTransId="{82EE4377-B3E7-49C1-A76C-7CB61DADB9BE}"/>
    <dgm:cxn modelId="{B2E16458-EA36-4584-8E71-9B18A485EC2D}" type="presOf" srcId="{472F8D2B-ED6F-43E8-907C-9322BD994FBC}" destId="{36676B7B-B4A0-4735-B670-95B7653277BA}" srcOrd="0" destOrd="0" presId="urn:microsoft.com/office/officeart/2005/8/layout/list1"/>
    <dgm:cxn modelId="{BA735A91-2D9A-4AC0-8640-4FFC8B2E3EA8}" srcId="{472F8D2B-ED6F-43E8-907C-9322BD994FBC}" destId="{3E320CD0-1E24-4B99-88B5-CBD8B9E5925A}" srcOrd="2" destOrd="0" parTransId="{D21D7726-0EE5-41EA-9003-180ADB083BD5}" sibTransId="{126F0324-6DBE-4B67-88BA-CEDE7AD0F29E}"/>
    <dgm:cxn modelId="{5CE3229F-7C1D-4E94-BC28-2124527DFC2B}" type="presOf" srcId="{5B69F609-9894-4307-8B64-E18F9699C864}" destId="{8B8D8093-638F-4EDD-A29A-8DD31CA13255}" srcOrd="0" destOrd="0" presId="urn:microsoft.com/office/officeart/2005/8/layout/list1"/>
    <dgm:cxn modelId="{673DCBB7-7EBF-4B15-AE43-0EDE85806EB4}" type="presOf" srcId="{472F8D2B-ED6F-43E8-907C-9322BD994FBC}" destId="{79D48063-1BF3-4A74-B983-03B69CD17448}" srcOrd="1" destOrd="0" presId="urn:microsoft.com/office/officeart/2005/8/layout/list1"/>
    <dgm:cxn modelId="{281D66BD-AD82-41D5-B312-897FAF9F4E8D}" type="presOf" srcId="{D00A7187-54B3-4B2D-A6B4-4D317FA1FB32}" destId="{7BBFA60A-52F1-4D23-A5AE-077508FC65F3}" srcOrd="0" destOrd="0" presId="urn:microsoft.com/office/officeart/2005/8/layout/list1"/>
    <dgm:cxn modelId="{B4A0AFD4-C0F0-472E-8DA0-0B11627EE67A}" srcId="{472F8D2B-ED6F-43E8-907C-9322BD994FBC}" destId="{DA853555-B988-4D35-90C8-0F2FF5F9CF18}" srcOrd="0" destOrd="0" parTransId="{B3185981-95EB-4C08-8951-79EEBFE306B2}" sibTransId="{B5A76B8D-19C9-4574-9E94-F77379B845CD}"/>
    <dgm:cxn modelId="{2C724FCA-FDEF-4FF8-A08B-744EE0E397CF}" type="presParOf" srcId="{7BBFA60A-52F1-4D23-A5AE-077508FC65F3}" destId="{17F69D4B-2759-4793-AA72-6E54167754FC}" srcOrd="0" destOrd="0" presId="urn:microsoft.com/office/officeart/2005/8/layout/list1"/>
    <dgm:cxn modelId="{9519EACD-708D-4B44-BA13-2428E27B30C1}" type="presParOf" srcId="{17F69D4B-2759-4793-AA72-6E54167754FC}" destId="{8B8D8093-638F-4EDD-A29A-8DD31CA13255}" srcOrd="0" destOrd="0" presId="urn:microsoft.com/office/officeart/2005/8/layout/list1"/>
    <dgm:cxn modelId="{AEB63D1D-BF4F-4465-8807-2927D01F7A91}" type="presParOf" srcId="{17F69D4B-2759-4793-AA72-6E54167754FC}" destId="{F67110C5-221A-4655-A004-0D984522A7A4}" srcOrd="1" destOrd="0" presId="urn:microsoft.com/office/officeart/2005/8/layout/list1"/>
    <dgm:cxn modelId="{342EBEE5-2903-444A-B215-74D081290FC0}" type="presParOf" srcId="{7BBFA60A-52F1-4D23-A5AE-077508FC65F3}" destId="{49FD112F-7EF4-4782-9AA6-0B19023820D2}" srcOrd="1" destOrd="0" presId="urn:microsoft.com/office/officeart/2005/8/layout/list1"/>
    <dgm:cxn modelId="{02D853CA-88F7-45D0-96B3-5E5D017F6B12}" type="presParOf" srcId="{7BBFA60A-52F1-4D23-A5AE-077508FC65F3}" destId="{266A6E16-4368-47BD-BDF9-5315AE34AA74}" srcOrd="2" destOrd="0" presId="urn:microsoft.com/office/officeart/2005/8/layout/list1"/>
    <dgm:cxn modelId="{9430AB1C-B4D0-4367-86E0-3E34FC24B259}" type="presParOf" srcId="{7BBFA60A-52F1-4D23-A5AE-077508FC65F3}" destId="{BCE920F7-0C40-4F10-8F86-C325C54A3758}" srcOrd="3" destOrd="0" presId="urn:microsoft.com/office/officeart/2005/8/layout/list1"/>
    <dgm:cxn modelId="{C900AF93-E970-4EC4-AA2C-9897FE73B24E}" type="presParOf" srcId="{7BBFA60A-52F1-4D23-A5AE-077508FC65F3}" destId="{A027A279-9DBB-4746-BED2-116DE6ADEFBA}" srcOrd="4" destOrd="0" presId="urn:microsoft.com/office/officeart/2005/8/layout/list1"/>
    <dgm:cxn modelId="{31E7A364-0A0F-4301-9ACC-250249F2A0F1}" type="presParOf" srcId="{A027A279-9DBB-4746-BED2-116DE6ADEFBA}" destId="{36676B7B-B4A0-4735-B670-95B7653277BA}" srcOrd="0" destOrd="0" presId="urn:microsoft.com/office/officeart/2005/8/layout/list1"/>
    <dgm:cxn modelId="{CBC0DAFE-B567-4B52-B82D-EE8A81B965C3}" type="presParOf" srcId="{A027A279-9DBB-4746-BED2-116DE6ADEFBA}" destId="{79D48063-1BF3-4A74-B983-03B69CD17448}" srcOrd="1" destOrd="0" presId="urn:microsoft.com/office/officeart/2005/8/layout/list1"/>
    <dgm:cxn modelId="{B1C02C37-D847-46F8-B5A0-6A71FB63088A}" type="presParOf" srcId="{7BBFA60A-52F1-4D23-A5AE-077508FC65F3}" destId="{4178B186-D365-434E-B4BD-15BE6C224276}" srcOrd="5" destOrd="0" presId="urn:microsoft.com/office/officeart/2005/8/layout/list1"/>
    <dgm:cxn modelId="{E1CC768D-C2DC-4F3F-90F0-A44A113343D6}" type="presParOf" srcId="{7BBFA60A-52F1-4D23-A5AE-077508FC65F3}" destId="{FF5F24DE-E7C0-42AE-AB34-204197FC942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086BF-A5BE-4981-A86A-D8B5178AD0D9}">
      <dsp:nvSpPr>
        <dsp:cNvPr id="0" name=""/>
        <dsp:cNvSpPr/>
      </dsp:nvSpPr>
      <dsp:spPr>
        <a:xfrm>
          <a:off x="0" y="10399"/>
          <a:ext cx="6666833" cy="63882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P = Point – address the question </a:t>
          </a:r>
          <a:endParaRPr lang="en-US" sz="1600" kern="1200"/>
        </a:p>
      </dsp:txBody>
      <dsp:txXfrm>
        <a:off x="31185" y="41584"/>
        <a:ext cx="6604463" cy="576450"/>
      </dsp:txXfrm>
    </dsp:sp>
    <dsp:sp modelId="{7B9867ED-7909-4685-93C1-53A6C165F921}">
      <dsp:nvSpPr>
        <dsp:cNvPr id="0" name=""/>
        <dsp:cNvSpPr/>
      </dsp:nvSpPr>
      <dsp:spPr>
        <a:xfrm>
          <a:off x="0" y="695299"/>
          <a:ext cx="6666833" cy="638820"/>
        </a:xfrm>
        <a:prstGeom prst="roundRect">
          <a:avLst/>
        </a:prstGeom>
        <a:gradFill rotWithShape="0">
          <a:gsLst>
            <a:gs pos="0">
              <a:schemeClr val="accent5">
                <a:hueOff val="-1736021"/>
                <a:satOff val="-118"/>
                <a:lumOff val="280"/>
                <a:alphaOff val="0"/>
                <a:satMod val="103000"/>
                <a:lumMod val="102000"/>
                <a:tint val="94000"/>
              </a:schemeClr>
            </a:gs>
            <a:gs pos="50000">
              <a:schemeClr val="accent5">
                <a:hueOff val="-1736021"/>
                <a:satOff val="-118"/>
                <a:lumOff val="280"/>
                <a:alphaOff val="0"/>
                <a:satMod val="110000"/>
                <a:lumMod val="100000"/>
                <a:shade val="100000"/>
              </a:schemeClr>
            </a:gs>
            <a:gs pos="100000">
              <a:schemeClr val="accent5">
                <a:hueOff val="-1736021"/>
                <a:satOff val="-118"/>
                <a:lumOff val="28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E = Example – provide textual evidence – usually in the form of a quote</a:t>
          </a:r>
          <a:endParaRPr lang="en-US" sz="1600" kern="1200"/>
        </a:p>
      </dsp:txBody>
      <dsp:txXfrm>
        <a:off x="31185" y="726484"/>
        <a:ext cx="6604463" cy="576450"/>
      </dsp:txXfrm>
    </dsp:sp>
    <dsp:sp modelId="{D3183AFF-1FE9-4BAE-98E8-755449F3D483}">
      <dsp:nvSpPr>
        <dsp:cNvPr id="0" name=""/>
        <dsp:cNvSpPr/>
      </dsp:nvSpPr>
      <dsp:spPr>
        <a:xfrm>
          <a:off x="0" y="1380199"/>
          <a:ext cx="6666833" cy="638820"/>
        </a:xfrm>
        <a:prstGeom prst="roundRect">
          <a:avLst/>
        </a:prstGeom>
        <a:gradFill rotWithShape="0">
          <a:gsLst>
            <a:gs pos="0">
              <a:schemeClr val="accent5">
                <a:hueOff val="-3472043"/>
                <a:satOff val="-236"/>
                <a:lumOff val="560"/>
                <a:alphaOff val="0"/>
                <a:satMod val="103000"/>
                <a:lumMod val="102000"/>
                <a:tint val="94000"/>
              </a:schemeClr>
            </a:gs>
            <a:gs pos="50000">
              <a:schemeClr val="accent5">
                <a:hueOff val="-3472043"/>
                <a:satOff val="-236"/>
                <a:lumOff val="560"/>
                <a:alphaOff val="0"/>
                <a:satMod val="110000"/>
                <a:lumMod val="100000"/>
                <a:shade val="100000"/>
              </a:schemeClr>
            </a:gs>
            <a:gs pos="100000">
              <a:schemeClr val="accent5">
                <a:hueOff val="-3472043"/>
                <a:satOff val="-236"/>
                <a:lumOff val="56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T = Technique – identify a technique/s </a:t>
          </a:r>
          <a:endParaRPr lang="en-US" sz="1600" kern="1200"/>
        </a:p>
      </dsp:txBody>
      <dsp:txXfrm>
        <a:off x="31185" y="1411384"/>
        <a:ext cx="6604463" cy="576450"/>
      </dsp:txXfrm>
    </dsp:sp>
    <dsp:sp modelId="{E419D8A6-3599-4F5F-98B2-D1FFC96E7549}">
      <dsp:nvSpPr>
        <dsp:cNvPr id="0" name=""/>
        <dsp:cNvSpPr/>
      </dsp:nvSpPr>
      <dsp:spPr>
        <a:xfrm>
          <a:off x="0" y="2065099"/>
          <a:ext cx="6666833" cy="638820"/>
        </a:xfrm>
        <a:prstGeom prst="roundRect">
          <a:avLst/>
        </a:prstGeom>
        <a:gradFill rotWithShape="0">
          <a:gsLst>
            <a:gs pos="0">
              <a:schemeClr val="accent5">
                <a:hueOff val="-5208064"/>
                <a:satOff val="-354"/>
                <a:lumOff val="840"/>
                <a:alphaOff val="0"/>
                <a:satMod val="103000"/>
                <a:lumMod val="102000"/>
                <a:tint val="94000"/>
              </a:schemeClr>
            </a:gs>
            <a:gs pos="50000">
              <a:schemeClr val="accent5">
                <a:hueOff val="-5208064"/>
                <a:satOff val="-354"/>
                <a:lumOff val="840"/>
                <a:alphaOff val="0"/>
                <a:satMod val="110000"/>
                <a:lumMod val="100000"/>
                <a:shade val="100000"/>
              </a:schemeClr>
            </a:gs>
            <a:gs pos="100000">
              <a:schemeClr val="accent5">
                <a:hueOff val="-5208064"/>
                <a:satOff val="-354"/>
                <a:lumOff val="84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A = Analysis – explain how the technique/s create meaning, which reinforces your point sentence </a:t>
          </a:r>
          <a:endParaRPr lang="en-US" sz="1600" kern="1200"/>
        </a:p>
      </dsp:txBody>
      <dsp:txXfrm>
        <a:off x="31185" y="2096284"/>
        <a:ext cx="6604463" cy="576450"/>
      </dsp:txXfrm>
    </dsp:sp>
    <dsp:sp modelId="{3A831048-7B16-47F8-A6D1-CAD32EF32486}">
      <dsp:nvSpPr>
        <dsp:cNvPr id="0" name=""/>
        <dsp:cNvSpPr/>
      </dsp:nvSpPr>
      <dsp:spPr>
        <a:xfrm>
          <a:off x="0" y="2750000"/>
          <a:ext cx="6666833" cy="638820"/>
        </a:xfrm>
        <a:prstGeom prst="roundRect">
          <a:avLst/>
        </a:prstGeom>
        <a:gradFill rotWithShape="0">
          <a:gsLst>
            <a:gs pos="0">
              <a:schemeClr val="accent5">
                <a:hueOff val="-6944086"/>
                <a:satOff val="-472"/>
                <a:lumOff val="1121"/>
                <a:alphaOff val="0"/>
                <a:satMod val="103000"/>
                <a:lumMod val="102000"/>
                <a:tint val="94000"/>
              </a:schemeClr>
            </a:gs>
            <a:gs pos="50000">
              <a:schemeClr val="accent5">
                <a:hueOff val="-6944086"/>
                <a:satOff val="-472"/>
                <a:lumOff val="1121"/>
                <a:alphaOff val="0"/>
                <a:satMod val="110000"/>
                <a:lumMod val="100000"/>
                <a:shade val="100000"/>
              </a:schemeClr>
            </a:gs>
            <a:gs pos="100000">
              <a:schemeClr val="accent5">
                <a:hueOff val="-6944086"/>
                <a:satOff val="-472"/>
                <a:lumOff val="112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L = Link – link explanation back to the question. </a:t>
          </a:r>
          <a:endParaRPr lang="en-US" sz="1600" kern="1200"/>
        </a:p>
      </dsp:txBody>
      <dsp:txXfrm>
        <a:off x="31185" y="2781185"/>
        <a:ext cx="6604463" cy="576450"/>
      </dsp:txXfrm>
    </dsp:sp>
    <dsp:sp modelId="{F2894108-E173-4D5F-90CD-A12444E2108F}">
      <dsp:nvSpPr>
        <dsp:cNvPr id="0" name=""/>
        <dsp:cNvSpPr/>
      </dsp:nvSpPr>
      <dsp:spPr>
        <a:xfrm>
          <a:off x="0" y="3434900"/>
          <a:ext cx="6666833" cy="638820"/>
        </a:xfrm>
        <a:prstGeom prst="roundRect">
          <a:avLst/>
        </a:prstGeom>
        <a:gradFill rotWithShape="0">
          <a:gsLst>
            <a:gs pos="0">
              <a:schemeClr val="accent5">
                <a:hueOff val="-8680107"/>
                <a:satOff val="-590"/>
                <a:lumOff val="1401"/>
                <a:alphaOff val="0"/>
                <a:satMod val="103000"/>
                <a:lumMod val="102000"/>
                <a:tint val="94000"/>
              </a:schemeClr>
            </a:gs>
            <a:gs pos="50000">
              <a:schemeClr val="accent5">
                <a:hueOff val="-8680107"/>
                <a:satOff val="-590"/>
                <a:lumOff val="1401"/>
                <a:alphaOff val="0"/>
                <a:satMod val="110000"/>
                <a:lumMod val="100000"/>
                <a:shade val="100000"/>
              </a:schemeClr>
            </a:gs>
            <a:gs pos="100000">
              <a:schemeClr val="accent5">
                <a:hueOff val="-8680107"/>
                <a:satOff val="-590"/>
                <a:lumOff val="140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PETAETAL</a:t>
          </a:r>
          <a:endParaRPr lang="en-US" sz="1600" kern="1200"/>
        </a:p>
      </dsp:txBody>
      <dsp:txXfrm>
        <a:off x="31185" y="3466085"/>
        <a:ext cx="6604463" cy="576450"/>
      </dsp:txXfrm>
    </dsp:sp>
    <dsp:sp modelId="{0B764218-18AA-4F42-8F7A-98485F438C02}">
      <dsp:nvSpPr>
        <dsp:cNvPr id="0" name=""/>
        <dsp:cNvSpPr/>
      </dsp:nvSpPr>
      <dsp:spPr>
        <a:xfrm>
          <a:off x="0" y="4119800"/>
          <a:ext cx="6666833" cy="638820"/>
        </a:xfrm>
        <a:prstGeom prst="roundRect">
          <a:avLst/>
        </a:prstGeom>
        <a:gradFill rotWithShape="0">
          <a:gsLst>
            <a:gs pos="0">
              <a:schemeClr val="accent5">
                <a:hueOff val="-10416129"/>
                <a:satOff val="-708"/>
                <a:lumOff val="1681"/>
                <a:alphaOff val="0"/>
                <a:satMod val="103000"/>
                <a:lumMod val="102000"/>
                <a:tint val="94000"/>
              </a:schemeClr>
            </a:gs>
            <a:gs pos="50000">
              <a:schemeClr val="accent5">
                <a:hueOff val="-10416129"/>
                <a:satOff val="-708"/>
                <a:lumOff val="1681"/>
                <a:alphaOff val="0"/>
                <a:satMod val="110000"/>
                <a:lumMod val="100000"/>
                <a:shade val="100000"/>
              </a:schemeClr>
            </a:gs>
            <a:gs pos="100000">
              <a:schemeClr val="accent5">
                <a:hueOff val="-10416129"/>
                <a:satOff val="-708"/>
                <a:lumOff val="16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PETAETAETAL</a:t>
          </a:r>
          <a:endParaRPr lang="en-US" sz="1600" kern="1200"/>
        </a:p>
      </dsp:txBody>
      <dsp:txXfrm>
        <a:off x="31185" y="4150985"/>
        <a:ext cx="6604463" cy="576450"/>
      </dsp:txXfrm>
    </dsp:sp>
    <dsp:sp modelId="{5375FDD4-8CE5-4B81-B265-15047369377D}">
      <dsp:nvSpPr>
        <dsp:cNvPr id="0" name=""/>
        <dsp:cNvSpPr/>
      </dsp:nvSpPr>
      <dsp:spPr>
        <a:xfrm>
          <a:off x="0" y="4804700"/>
          <a:ext cx="6666833" cy="638820"/>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AU" sz="1600" kern="1200"/>
            <a:t>Alternative: P =Point; E = Elaboration; T = Textual Evidence; A = Analysis; L = Link</a:t>
          </a:r>
          <a:endParaRPr lang="en-US" sz="1600" kern="1200"/>
        </a:p>
      </dsp:txBody>
      <dsp:txXfrm>
        <a:off x="31185" y="4835885"/>
        <a:ext cx="6604463" cy="5764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22F849-2D6F-4408-A0F6-22B032F001B0}">
      <dsp:nvSpPr>
        <dsp:cNvPr id="0" name=""/>
        <dsp:cNvSpPr/>
      </dsp:nvSpPr>
      <dsp:spPr>
        <a:xfrm>
          <a:off x="0" y="4105454"/>
          <a:ext cx="6666833" cy="134750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AU" sz="2300" kern="1200"/>
            <a:t>Some key themes from the film: </a:t>
          </a:r>
          <a:endParaRPr lang="en-US" sz="2300" kern="1200"/>
        </a:p>
      </dsp:txBody>
      <dsp:txXfrm>
        <a:off x="0" y="4105454"/>
        <a:ext cx="6666833" cy="727650"/>
      </dsp:txXfrm>
    </dsp:sp>
    <dsp:sp modelId="{770DD9EF-6184-405E-8731-B7B2AAB1A80B}">
      <dsp:nvSpPr>
        <dsp:cNvPr id="0" name=""/>
        <dsp:cNvSpPr/>
      </dsp:nvSpPr>
      <dsp:spPr>
        <a:xfrm>
          <a:off x="813" y="4806155"/>
          <a:ext cx="1333041" cy="61985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AU" sz="1400" kern="1200"/>
            <a:t>Love and friendship</a:t>
          </a:r>
          <a:endParaRPr lang="en-US" sz="1400" kern="1200"/>
        </a:p>
      </dsp:txBody>
      <dsp:txXfrm>
        <a:off x="813" y="4806155"/>
        <a:ext cx="1333041" cy="619850"/>
      </dsp:txXfrm>
    </dsp:sp>
    <dsp:sp modelId="{2A74B07E-46D8-417A-A933-8DCB10C48A50}">
      <dsp:nvSpPr>
        <dsp:cNvPr id="0" name=""/>
        <dsp:cNvSpPr/>
      </dsp:nvSpPr>
      <dsp:spPr>
        <a:xfrm>
          <a:off x="1333854" y="4806155"/>
          <a:ext cx="1333041" cy="619850"/>
        </a:xfrm>
        <a:prstGeom prst="rect">
          <a:avLst/>
        </a:prstGeom>
        <a:solidFill>
          <a:schemeClr val="accent2">
            <a:tint val="40000"/>
            <a:alpha val="90000"/>
            <a:hueOff val="1683680"/>
            <a:satOff val="-15558"/>
            <a:lumOff val="-1754"/>
            <a:alphaOff val="0"/>
          </a:schemeClr>
        </a:solidFill>
        <a:ln w="12700" cap="flat" cmpd="sng" algn="ctr">
          <a:solidFill>
            <a:schemeClr val="accent2">
              <a:tint val="40000"/>
              <a:alpha val="90000"/>
              <a:hueOff val="1683680"/>
              <a:satOff val="-15558"/>
              <a:lumOff val="-1754"/>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AU" sz="1400" kern="1200"/>
            <a:t>Disagreement</a:t>
          </a:r>
          <a:endParaRPr lang="en-US" sz="1400" kern="1200"/>
        </a:p>
      </dsp:txBody>
      <dsp:txXfrm>
        <a:off x="1333854" y="4806155"/>
        <a:ext cx="1333041" cy="619850"/>
      </dsp:txXfrm>
    </dsp:sp>
    <dsp:sp modelId="{8F06B55E-1CE3-4D37-86DD-94C1364064CA}">
      <dsp:nvSpPr>
        <dsp:cNvPr id="0" name=""/>
        <dsp:cNvSpPr/>
      </dsp:nvSpPr>
      <dsp:spPr>
        <a:xfrm>
          <a:off x="2666895" y="4806155"/>
          <a:ext cx="1333041" cy="619850"/>
        </a:xfrm>
        <a:prstGeom prst="rect">
          <a:avLst/>
        </a:prstGeom>
        <a:solidFill>
          <a:schemeClr val="accent2">
            <a:tint val="40000"/>
            <a:alpha val="90000"/>
            <a:hueOff val="3367359"/>
            <a:satOff val="-31116"/>
            <a:lumOff val="-3508"/>
            <a:alphaOff val="0"/>
          </a:schemeClr>
        </a:solidFill>
        <a:ln w="12700" cap="flat" cmpd="sng" algn="ctr">
          <a:solidFill>
            <a:schemeClr val="accent2">
              <a:tint val="40000"/>
              <a:alpha val="90000"/>
              <a:hueOff val="3367359"/>
              <a:satOff val="-31116"/>
              <a:lumOff val="-350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AU" sz="1400" kern="1200"/>
            <a:t>Growth</a:t>
          </a:r>
          <a:endParaRPr lang="en-US" sz="1400" kern="1200"/>
        </a:p>
      </dsp:txBody>
      <dsp:txXfrm>
        <a:off x="2666895" y="4806155"/>
        <a:ext cx="1333041" cy="619850"/>
      </dsp:txXfrm>
    </dsp:sp>
    <dsp:sp modelId="{01103AB4-59BA-491A-9C3F-504660B09EDF}">
      <dsp:nvSpPr>
        <dsp:cNvPr id="0" name=""/>
        <dsp:cNvSpPr/>
      </dsp:nvSpPr>
      <dsp:spPr>
        <a:xfrm>
          <a:off x="3999937" y="4806155"/>
          <a:ext cx="1333041" cy="619850"/>
        </a:xfrm>
        <a:prstGeom prst="rect">
          <a:avLst/>
        </a:prstGeom>
        <a:solidFill>
          <a:schemeClr val="accent2">
            <a:tint val="40000"/>
            <a:alpha val="90000"/>
            <a:hueOff val="5051039"/>
            <a:satOff val="-46674"/>
            <a:lumOff val="-5261"/>
            <a:alphaOff val="0"/>
          </a:schemeClr>
        </a:solidFill>
        <a:ln w="12700" cap="flat" cmpd="sng" algn="ctr">
          <a:solidFill>
            <a:schemeClr val="accent2">
              <a:tint val="40000"/>
              <a:alpha val="90000"/>
              <a:hueOff val="5051039"/>
              <a:satOff val="-46674"/>
              <a:lumOff val="-5261"/>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AU" sz="1400" kern="1200"/>
            <a:t>Death</a:t>
          </a:r>
          <a:endParaRPr lang="en-US" sz="1400" kern="1200"/>
        </a:p>
      </dsp:txBody>
      <dsp:txXfrm>
        <a:off x="3999937" y="4806155"/>
        <a:ext cx="1333041" cy="619850"/>
      </dsp:txXfrm>
    </dsp:sp>
    <dsp:sp modelId="{08708F2B-DAB1-40D5-8598-00A0C0238507}">
      <dsp:nvSpPr>
        <dsp:cNvPr id="0" name=""/>
        <dsp:cNvSpPr/>
      </dsp:nvSpPr>
      <dsp:spPr>
        <a:xfrm>
          <a:off x="5332978" y="4806155"/>
          <a:ext cx="1333041" cy="619850"/>
        </a:xfrm>
        <a:prstGeom prst="rect">
          <a:avLst/>
        </a:prstGeom>
        <a:solidFill>
          <a:schemeClr val="accent2">
            <a:tint val="40000"/>
            <a:alpha val="90000"/>
            <a:hueOff val="6734718"/>
            <a:satOff val="-62232"/>
            <a:lumOff val="-7015"/>
            <a:alphaOff val="0"/>
          </a:schemeClr>
        </a:solidFill>
        <a:ln w="12700" cap="flat" cmpd="sng" algn="ctr">
          <a:solidFill>
            <a:schemeClr val="accent2">
              <a:tint val="40000"/>
              <a:alpha val="90000"/>
              <a:hueOff val="6734718"/>
              <a:satOff val="-62232"/>
              <a:lumOff val="-701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AU" sz="1400" kern="1200"/>
            <a:t>Enabling disability</a:t>
          </a:r>
          <a:endParaRPr lang="en-US" sz="1400" kern="1200"/>
        </a:p>
      </dsp:txBody>
      <dsp:txXfrm>
        <a:off x="5332978" y="4806155"/>
        <a:ext cx="1333041" cy="619850"/>
      </dsp:txXfrm>
    </dsp:sp>
    <dsp:sp modelId="{6C80C944-5986-4016-A57F-5AF3BD2A75A5}">
      <dsp:nvSpPr>
        <dsp:cNvPr id="0" name=""/>
        <dsp:cNvSpPr/>
      </dsp:nvSpPr>
      <dsp:spPr>
        <a:xfrm rot="10800000">
          <a:off x="0" y="2053209"/>
          <a:ext cx="6666833" cy="2072457"/>
        </a:xfrm>
        <a:prstGeom prst="upArrowCallou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AU" sz="2300" kern="1200"/>
            <a:t>To work out the theme, ask yourself the question: What does the text teach me? </a:t>
          </a:r>
          <a:endParaRPr lang="en-US" sz="2300" kern="1200"/>
        </a:p>
      </dsp:txBody>
      <dsp:txXfrm rot="10800000">
        <a:off x="0" y="2053209"/>
        <a:ext cx="6666833" cy="1346620"/>
      </dsp:txXfrm>
    </dsp:sp>
    <dsp:sp modelId="{AC0FF89C-01B6-49A6-8B13-D3EF47B41FB1}">
      <dsp:nvSpPr>
        <dsp:cNvPr id="0" name=""/>
        <dsp:cNvSpPr/>
      </dsp:nvSpPr>
      <dsp:spPr>
        <a:xfrm rot="10800000">
          <a:off x="0" y="964"/>
          <a:ext cx="6666833" cy="2072457"/>
        </a:xfrm>
        <a:prstGeom prst="upArrowCallou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AU" sz="2300" kern="1200"/>
            <a:t>Themes are important lessons or messages or ideas that we learn from any text we are studying. </a:t>
          </a:r>
          <a:endParaRPr lang="en-US" sz="2300" kern="1200"/>
        </a:p>
      </dsp:txBody>
      <dsp:txXfrm rot="10800000">
        <a:off x="0" y="964"/>
        <a:ext cx="6666833" cy="13466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6C304-8CEB-4490-9B04-87E07AD46F42}">
      <dsp:nvSpPr>
        <dsp:cNvPr id="0" name=""/>
        <dsp:cNvSpPr/>
      </dsp:nvSpPr>
      <dsp:spPr>
        <a:xfrm>
          <a:off x="0" y="54331"/>
          <a:ext cx="6666833" cy="1286634"/>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AU" sz="2300" kern="1200"/>
            <a:t>Question: How does the film “Forrest Gump” use techniques to convey one important theme?</a:t>
          </a:r>
          <a:endParaRPr lang="en-US" sz="2300" kern="1200"/>
        </a:p>
      </dsp:txBody>
      <dsp:txXfrm>
        <a:off x="62808" y="117139"/>
        <a:ext cx="6541217" cy="1161018"/>
      </dsp:txXfrm>
    </dsp:sp>
    <dsp:sp modelId="{5F395FAB-006D-48D7-9550-795C32F4BF1D}">
      <dsp:nvSpPr>
        <dsp:cNvPr id="0" name=""/>
        <dsp:cNvSpPr/>
      </dsp:nvSpPr>
      <dsp:spPr>
        <a:xfrm>
          <a:off x="0" y="1407205"/>
          <a:ext cx="6666833" cy="1286634"/>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AU" sz="2300" kern="1200"/>
            <a:t>Scene: “I know what love is”</a:t>
          </a:r>
          <a:endParaRPr lang="en-US" sz="2300" kern="1200"/>
        </a:p>
      </dsp:txBody>
      <dsp:txXfrm>
        <a:off x="62808" y="1470013"/>
        <a:ext cx="6541217" cy="1161018"/>
      </dsp:txXfrm>
    </dsp:sp>
    <dsp:sp modelId="{B5269D01-09A1-44B2-AB96-32204FFA7686}">
      <dsp:nvSpPr>
        <dsp:cNvPr id="0" name=""/>
        <dsp:cNvSpPr/>
      </dsp:nvSpPr>
      <dsp:spPr>
        <a:xfrm>
          <a:off x="0" y="2760080"/>
          <a:ext cx="6666833" cy="1286634"/>
        </a:xfrm>
        <a:prstGeom prst="round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AU" sz="2300" kern="1200"/>
            <a:t>How do we conduct a film analysis?</a:t>
          </a:r>
          <a:endParaRPr lang="en-US" sz="2300" kern="1200"/>
        </a:p>
      </dsp:txBody>
      <dsp:txXfrm>
        <a:off x="62808" y="2822888"/>
        <a:ext cx="6541217" cy="1161018"/>
      </dsp:txXfrm>
    </dsp:sp>
    <dsp:sp modelId="{B2332DC2-2EDD-473F-8043-8CAD923811A5}">
      <dsp:nvSpPr>
        <dsp:cNvPr id="0" name=""/>
        <dsp:cNvSpPr/>
      </dsp:nvSpPr>
      <dsp:spPr>
        <a:xfrm>
          <a:off x="0" y="4112954"/>
          <a:ext cx="6666833" cy="1286634"/>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AU" sz="2300" kern="1200"/>
            <a:t>A film is a multimodal text, which means it uses many different modes of communication, including: sound, words, moving images…</a:t>
          </a:r>
          <a:endParaRPr lang="en-US" sz="2300" kern="1200"/>
        </a:p>
      </dsp:txBody>
      <dsp:txXfrm>
        <a:off x="62808" y="4175762"/>
        <a:ext cx="6541217" cy="11610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4B09D-055E-46CC-BAF4-A7AA147D6BF5}">
      <dsp:nvSpPr>
        <dsp:cNvPr id="0" name=""/>
        <dsp:cNvSpPr/>
      </dsp:nvSpPr>
      <dsp:spPr>
        <a:xfrm>
          <a:off x="0" y="80289"/>
          <a:ext cx="6666833" cy="853423"/>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AU" sz="1200" kern="1200"/>
            <a:t>Question: How does the film “Forrest Gump” use techniques to convey one important theme?</a:t>
          </a:r>
          <a:endParaRPr lang="en-US" sz="1200" kern="1200"/>
        </a:p>
      </dsp:txBody>
      <dsp:txXfrm>
        <a:off x="41661" y="121950"/>
        <a:ext cx="6583511" cy="770101"/>
      </dsp:txXfrm>
    </dsp:sp>
    <dsp:sp modelId="{6277EC1F-4DE0-429A-B2A2-AAB6C90F2FCF}">
      <dsp:nvSpPr>
        <dsp:cNvPr id="0" name=""/>
        <dsp:cNvSpPr/>
      </dsp:nvSpPr>
      <dsp:spPr>
        <a:xfrm>
          <a:off x="0" y="968272"/>
          <a:ext cx="6666833" cy="853423"/>
        </a:xfrm>
        <a:prstGeom prst="roundRect">
          <a:avLst/>
        </a:prstGeom>
        <a:gradFill rotWithShape="0">
          <a:gsLst>
            <a:gs pos="0">
              <a:schemeClr val="accent5">
                <a:hueOff val="-2430430"/>
                <a:satOff val="-165"/>
                <a:lumOff val="392"/>
                <a:alphaOff val="0"/>
                <a:satMod val="103000"/>
                <a:lumMod val="102000"/>
                <a:tint val="94000"/>
              </a:schemeClr>
            </a:gs>
            <a:gs pos="50000">
              <a:schemeClr val="accent5">
                <a:hueOff val="-2430430"/>
                <a:satOff val="-165"/>
                <a:lumOff val="392"/>
                <a:alphaOff val="0"/>
                <a:satMod val="110000"/>
                <a:lumMod val="100000"/>
                <a:shade val="100000"/>
              </a:schemeClr>
            </a:gs>
            <a:gs pos="100000">
              <a:schemeClr val="accent5">
                <a:hueOff val="-2430430"/>
                <a:satOff val="-165"/>
                <a:lumOff val="39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AU" sz="1200" kern="1200"/>
            <a:t>P = The film “Forrest Gump” utilises both language and film techniques to teach us about the important theme of love.</a:t>
          </a:r>
          <a:endParaRPr lang="en-US" sz="1200" kern="1200"/>
        </a:p>
      </dsp:txBody>
      <dsp:txXfrm>
        <a:off x="41661" y="1009933"/>
        <a:ext cx="6583511" cy="770101"/>
      </dsp:txXfrm>
    </dsp:sp>
    <dsp:sp modelId="{1F3BDCBD-6CB7-4D74-ABCD-C291023719F5}">
      <dsp:nvSpPr>
        <dsp:cNvPr id="0" name=""/>
        <dsp:cNvSpPr/>
      </dsp:nvSpPr>
      <dsp:spPr>
        <a:xfrm>
          <a:off x="0" y="1856256"/>
          <a:ext cx="6666833" cy="853423"/>
        </a:xfrm>
        <a:prstGeom prst="roundRect">
          <a:avLst/>
        </a:prstGeom>
        <a:gradFill rotWithShape="0">
          <a:gsLst>
            <a:gs pos="0">
              <a:schemeClr val="accent5">
                <a:hueOff val="-4860860"/>
                <a:satOff val="-330"/>
                <a:lumOff val="784"/>
                <a:alphaOff val="0"/>
                <a:satMod val="103000"/>
                <a:lumMod val="102000"/>
                <a:tint val="94000"/>
              </a:schemeClr>
            </a:gs>
            <a:gs pos="50000">
              <a:schemeClr val="accent5">
                <a:hueOff val="-4860860"/>
                <a:satOff val="-330"/>
                <a:lumOff val="784"/>
                <a:alphaOff val="0"/>
                <a:satMod val="110000"/>
                <a:lumMod val="100000"/>
                <a:shade val="100000"/>
              </a:schemeClr>
            </a:gs>
            <a:gs pos="100000">
              <a:schemeClr val="accent5">
                <a:hueOff val="-4860860"/>
                <a:satOff val="-330"/>
                <a:lumOff val="78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AU" sz="1200" kern="1200"/>
            <a:t>E = For example, in the “I know what love is” scene, Forrest stated to Jenny, “Will you marry me?”</a:t>
          </a:r>
          <a:endParaRPr lang="en-US" sz="1200" kern="1200"/>
        </a:p>
      </dsp:txBody>
      <dsp:txXfrm>
        <a:off x="41661" y="1897917"/>
        <a:ext cx="6583511" cy="770101"/>
      </dsp:txXfrm>
    </dsp:sp>
    <dsp:sp modelId="{E6390309-7EEA-4458-B57E-CE6A2832E0B6}">
      <dsp:nvSpPr>
        <dsp:cNvPr id="0" name=""/>
        <dsp:cNvSpPr/>
      </dsp:nvSpPr>
      <dsp:spPr>
        <a:xfrm>
          <a:off x="0" y="2744240"/>
          <a:ext cx="6666833" cy="853423"/>
        </a:xfrm>
        <a:prstGeom prst="roundRect">
          <a:avLst/>
        </a:prstGeom>
        <a:gradFill rotWithShape="0">
          <a:gsLst>
            <a:gs pos="0">
              <a:schemeClr val="accent5">
                <a:hueOff val="-7291290"/>
                <a:satOff val="-496"/>
                <a:lumOff val="1177"/>
                <a:alphaOff val="0"/>
                <a:satMod val="103000"/>
                <a:lumMod val="102000"/>
                <a:tint val="94000"/>
              </a:schemeClr>
            </a:gs>
            <a:gs pos="50000">
              <a:schemeClr val="accent5">
                <a:hueOff val="-7291290"/>
                <a:satOff val="-496"/>
                <a:lumOff val="1177"/>
                <a:alphaOff val="0"/>
                <a:satMod val="110000"/>
                <a:lumMod val="100000"/>
                <a:shade val="100000"/>
              </a:schemeClr>
            </a:gs>
            <a:gs pos="100000">
              <a:schemeClr val="accent5">
                <a:hueOff val="-7291290"/>
                <a:satOff val="-496"/>
                <a:lumOff val="117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AU" sz="1200" kern="1200"/>
            <a:t>T = Here, the theme of love is illustrated through the interplay of the interrogative question and the silhouette of Forrest, which demonstrates his courage. </a:t>
          </a:r>
          <a:endParaRPr lang="en-US" sz="1200" kern="1200"/>
        </a:p>
      </dsp:txBody>
      <dsp:txXfrm>
        <a:off x="41661" y="2785901"/>
        <a:ext cx="6583511" cy="770101"/>
      </dsp:txXfrm>
    </dsp:sp>
    <dsp:sp modelId="{F436028C-1245-4CFA-ACE2-77A43814EBD3}">
      <dsp:nvSpPr>
        <dsp:cNvPr id="0" name=""/>
        <dsp:cNvSpPr/>
      </dsp:nvSpPr>
      <dsp:spPr>
        <a:xfrm>
          <a:off x="0" y="3632223"/>
          <a:ext cx="6666833" cy="853423"/>
        </a:xfrm>
        <a:prstGeom prst="roundRect">
          <a:avLst/>
        </a:prstGeom>
        <a:gradFill rotWithShape="0">
          <a:gsLst>
            <a:gs pos="0">
              <a:schemeClr val="accent5">
                <a:hueOff val="-9721720"/>
                <a:satOff val="-661"/>
                <a:lumOff val="1569"/>
                <a:alphaOff val="0"/>
                <a:satMod val="103000"/>
                <a:lumMod val="102000"/>
                <a:tint val="94000"/>
              </a:schemeClr>
            </a:gs>
            <a:gs pos="50000">
              <a:schemeClr val="accent5">
                <a:hueOff val="-9721720"/>
                <a:satOff val="-661"/>
                <a:lumOff val="1569"/>
                <a:alphaOff val="0"/>
                <a:satMod val="110000"/>
                <a:lumMod val="100000"/>
                <a:shade val="100000"/>
              </a:schemeClr>
            </a:gs>
            <a:gs pos="100000">
              <a:schemeClr val="accent5">
                <a:hueOff val="-9721720"/>
                <a:satOff val="-661"/>
                <a:lumOff val="156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AU" sz="1200" kern="1200"/>
            <a:t>A = Moreover, the use of the interrogative question highlights Forrest understanding of the importance of commitment and care that are associated with a marriage founded on mutual love. Concurrently, the silhouette of Forrest promulgates his courage, which challenges assumptions that neurodivergent individuals cannot exhibit and experience emotions of love and empathy. </a:t>
          </a:r>
          <a:endParaRPr lang="en-US" sz="1200" kern="1200"/>
        </a:p>
      </dsp:txBody>
      <dsp:txXfrm>
        <a:off x="41661" y="3673884"/>
        <a:ext cx="6583511" cy="770101"/>
      </dsp:txXfrm>
    </dsp:sp>
    <dsp:sp modelId="{9CF07F4E-DC7F-475B-BF85-FA0A061CB284}">
      <dsp:nvSpPr>
        <dsp:cNvPr id="0" name=""/>
        <dsp:cNvSpPr/>
      </dsp:nvSpPr>
      <dsp:spPr>
        <a:xfrm>
          <a:off x="0" y="4520207"/>
          <a:ext cx="6666833" cy="853423"/>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AU" sz="1200" kern="1200"/>
            <a:t>L = Finally, the use of this rhetorical question and silhouette reinforce the importance of the theme of love by demonstrating how neurodivergence does not limit an individual’s capacity to want to love and be loved. </a:t>
          </a:r>
          <a:endParaRPr lang="en-US" sz="1200" kern="1200"/>
        </a:p>
      </dsp:txBody>
      <dsp:txXfrm>
        <a:off x="41661" y="4561868"/>
        <a:ext cx="6583511" cy="7701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6A6E16-4368-47BD-BDF9-5315AE34AA74}">
      <dsp:nvSpPr>
        <dsp:cNvPr id="0" name=""/>
        <dsp:cNvSpPr/>
      </dsp:nvSpPr>
      <dsp:spPr>
        <a:xfrm>
          <a:off x="0" y="1381459"/>
          <a:ext cx="6666833" cy="504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F67110C5-221A-4655-A004-0D984522A7A4}">
      <dsp:nvSpPr>
        <dsp:cNvPr id="0" name=""/>
        <dsp:cNvSpPr/>
      </dsp:nvSpPr>
      <dsp:spPr>
        <a:xfrm>
          <a:off x="333341" y="1086259"/>
          <a:ext cx="4666783" cy="5904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89000">
            <a:lnSpc>
              <a:spcPct val="90000"/>
            </a:lnSpc>
            <a:spcBef>
              <a:spcPct val="0"/>
            </a:spcBef>
            <a:spcAft>
              <a:spcPct val="35000"/>
            </a:spcAft>
            <a:buNone/>
          </a:pPr>
          <a:r>
            <a:rPr lang="en-AU" sz="2000" kern="1200"/>
            <a:t>Each type of sentence has a purpose. </a:t>
          </a:r>
          <a:endParaRPr lang="en-US" sz="2000" kern="1200"/>
        </a:p>
      </dsp:txBody>
      <dsp:txXfrm>
        <a:off x="362162" y="1115080"/>
        <a:ext cx="4609141" cy="532758"/>
      </dsp:txXfrm>
    </dsp:sp>
    <dsp:sp modelId="{FF5F24DE-E7C0-42AE-AB34-204197FC9429}">
      <dsp:nvSpPr>
        <dsp:cNvPr id="0" name=""/>
        <dsp:cNvSpPr/>
      </dsp:nvSpPr>
      <dsp:spPr>
        <a:xfrm>
          <a:off x="0" y="2288659"/>
          <a:ext cx="6666833" cy="2079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16560" rIns="517420" bIns="142240" numCol="1" spcCol="1270" anchor="t" anchorCtr="0">
          <a:noAutofit/>
        </a:bodyPr>
        <a:lstStyle/>
        <a:p>
          <a:pPr marL="228600" lvl="1" indent="-228600" algn="l" defTabSz="889000">
            <a:lnSpc>
              <a:spcPct val="90000"/>
            </a:lnSpc>
            <a:spcBef>
              <a:spcPct val="0"/>
            </a:spcBef>
            <a:spcAft>
              <a:spcPct val="15000"/>
            </a:spcAft>
            <a:buChar char="•"/>
          </a:pPr>
          <a:r>
            <a:rPr lang="en-AU" sz="2000" kern="1200"/>
            <a:t>Declarative – statement of fact or opinion and ends with a full stop. </a:t>
          </a:r>
          <a:endParaRPr lang="en-US" sz="2000" kern="1200"/>
        </a:p>
        <a:p>
          <a:pPr marL="228600" lvl="1" indent="-228600" algn="l" defTabSz="889000">
            <a:lnSpc>
              <a:spcPct val="90000"/>
            </a:lnSpc>
            <a:spcBef>
              <a:spcPct val="0"/>
            </a:spcBef>
            <a:spcAft>
              <a:spcPct val="15000"/>
            </a:spcAft>
            <a:buChar char="•"/>
          </a:pPr>
          <a:r>
            <a:rPr lang="en-AU" sz="2000" kern="1200"/>
            <a:t>Exclamatory – statements that show high emotion and end with an exclamation mark !</a:t>
          </a:r>
          <a:endParaRPr lang="en-US" sz="2000" kern="1200"/>
        </a:p>
        <a:p>
          <a:pPr marL="228600" lvl="1" indent="-228600" algn="l" defTabSz="889000">
            <a:lnSpc>
              <a:spcPct val="90000"/>
            </a:lnSpc>
            <a:spcBef>
              <a:spcPct val="0"/>
            </a:spcBef>
            <a:spcAft>
              <a:spcPct val="15000"/>
            </a:spcAft>
            <a:buChar char="•"/>
          </a:pPr>
          <a:r>
            <a:rPr lang="en-AU" sz="2000" kern="1200"/>
            <a:t>Interrogative – question sentences ?</a:t>
          </a:r>
          <a:endParaRPr lang="en-US" sz="2000" kern="1200"/>
        </a:p>
      </dsp:txBody>
      <dsp:txXfrm>
        <a:off x="0" y="2288659"/>
        <a:ext cx="6666833" cy="2079000"/>
      </dsp:txXfrm>
    </dsp:sp>
    <dsp:sp modelId="{79D48063-1BF3-4A74-B983-03B69CD17448}">
      <dsp:nvSpPr>
        <dsp:cNvPr id="0" name=""/>
        <dsp:cNvSpPr/>
      </dsp:nvSpPr>
      <dsp:spPr>
        <a:xfrm>
          <a:off x="333341" y="1993459"/>
          <a:ext cx="4666783" cy="5904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89000">
            <a:lnSpc>
              <a:spcPct val="90000"/>
            </a:lnSpc>
            <a:spcBef>
              <a:spcPct val="0"/>
            </a:spcBef>
            <a:spcAft>
              <a:spcPct val="35000"/>
            </a:spcAft>
            <a:buNone/>
          </a:pPr>
          <a:r>
            <a:rPr lang="en-AU" sz="2000" kern="1200"/>
            <a:t>The main functions are: </a:t>
          </a:r>
          <a:endParaRPr lang="en-US" sz="2000" kern="1200"/>
        </a:p>
      </dsp:txBody>
      <dsp:txXfrm>
        <a:off x="362162" y="2022280"/>
        <a:ext cx="4609141" cy="5327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80396-A273-2ED9-E09E-C44CF7F088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8ADCF0AE-C1EB-DAF7-A992-B3F579BAEE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5513465B-AB51-33AC-CCF4-782B7F0589D8}"/>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5" name="Footer Placeholder 4">
            <a:extLst>
              <a:ext uri="{FF2B5EF4-FFF2-40B4-BE49-F238E27FC236}">
                <a16:creationId xmlns:a16="http://schemas.microsoft.com/office/drawing/2014/main" id="{8E64C654-5D6A-72D4-03C6-7BBEEBF8D7A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709D99F-FAD3-78C7-2529-D5E328AC51B6}"/>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3317686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6C70D-5499-E515-ADAA-8381697CAF6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66FD026-D9D2-46B9-EC73-0E3D361A8A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33D0F60-E36C-B8B5-6152-58C7EBC94419}"/>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5" name="Footer Placeholder 4">
            <a:extLst>
              <a:ext uri="{FF2B5EF4-FFF2-40B4-BE49-F238E27FC236}">
                <a16:creationId xmlns:a16="http://schemas.microsoft.com/office/drawing/2014/main" id="{141C0B75-0143-90CE-9782-4E16A93EA25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3FE378A-66AA-4DBC-0EF6-AFA0FA89364D}"/>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114554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24A5D2-7BEA-F0F6-0765-776083E34E7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E56890D-498B-1535-2825-223831CA52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E5DAD00-1787-D999-CCB4-27E0695D4B77}"/>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5" name="Footer Placeholder 4">
            <a:extLst>
              <a:ext uri="{FF2B5EF4-FFF2-40B4-BE49-F238E27FC236}">
                <a16:creationId xmlns:a16="http://schemas.microsoft.com/office/drawing/2014/main" id="{8E69B15E-0176-A788-A0A5-76EBFF828A6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1B4A39-0020-49A2-C9F3-3455BC7B2118}"/>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1867238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9B997-02C2-C2AE-6BD4-E107E1A2BB3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3AD36CB-CF62-C6EC-5C78-8675F3B300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30DC158-8EC1-8A0B-4BE9-BB06E7D298D2}"/>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5" name="Footer Placeholder 4">
            <a:extLst>
              <a:ext uri="{FF2B5EF4-FFF2-40B4-BE49-F238E27FC236}">
                <a16:creationId xmlns:a16="http://schemas.microsoft.com/office/drawing/2014/main" id="{BB2CF0B1-F7FA-B336-8BCC-1701BEC0153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6FD1C51-0B8D-3C06-0E6F-0239E5E08758}"/>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2463124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CE85D-D7AC-C5EB-D35D-47BDE6A07C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759FE520-4D47-EA85-221B-727E56CF61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0F6E9D-C358-1F6B-25EE-88224414AA20}"/>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5" name="Footer Placeholder 4">
            <a:extLst>
              <a:ext uri="{FF2B5EF4-FFF2-40B4-BE49-F238E27FC236}">
                <a16:creationId xmlns:a16="http://schemas.microsoft.com/office/drawing/2014/main" id="{89E3572A-E26E-A62D-D4F3-5D12BF1BA2A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05BA38A-1E74-C39C-B8BF-97140BE53C9E}"/>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2876475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876DA-D6DA-FED4-6164-A3C1606949E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AE4BE95-569F-60FD-6758-291D720660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CDC009D0-A85E-1CA0-4433-7223EFB3C9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0607267E-0AC5-97A7-8FCA-F71F01C228BB}"/>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6" name="Footer Placeholder 5">
            <a:extLst>
              <a:ext uri="{FF2B5EF4-FFF2-40B4-BE49-F238E27FC236}">
                <a16:creationId xmlns:a16="http://schemas.microsoft.com/office/drawing/2014/main" id="{9D73BC97-2A52-FB85-EB1F-ED155DEAE0D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BE5C222-6379-5735-5259-F063500CE4E9}"/>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3814650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4DA01-3C24-8077-30E6-C004BB7BAF40}"/>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E4E1F6F3-F9B9-9B63-334F-55E5DF08FF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23D258-268B-33EA-FDDF-0B39792605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87449FF5-D677-7782-2858-84301943C9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C6EF91-BB37-3966-78C6-F7E46BAF90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13C2A5BC-B89E-E020-AD52-F32EC624F5E1}"/>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8" name="Footer Placeholder 7">
            <a:extLst>
              <a:ext uri="{FF2B5EF4-FFF2-40B4-BE49-F238E27FC236}">
                <a16:creationId xmlns:a16="http://schemas.microsoft.com/office/drawing/2014/main" id="{BED5EF07-55CA-2946-8BDF-98C103344A0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43E9A10-83C6-B6C7-0809-F6EF3992E8D3}"/>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1091450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3F638-5FDB-079E-5A15-1548E773BDDD}"/>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A5B3FCD1-81FA-F0E3-049E-2F0F22991A9F}"/>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4" name="Footer Placeholder 3">
            <a:extLst>
              <a:ext uri="{FF2B5EF4-FFF2-40B4-BE49-F238E27FC236}">
                <a16:creationId xmlns:a16="http://schemas.microsoft.com/office/drawing/2014/main" id="{2716151B-E5A7-017E-5BE7-298D8D3BF340}"/>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7A803FB7-F8C5-A52C-D46D-7DD73C786FC0}"/>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3916010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994719-8D88-BF5A-AE04-2AA96975AF2F}"/>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3" name="Footer Placeholder 2">
            <a:extLst>
              <a:ext uri="{FF2B5EF4-FFF2-40B4-BE49-F238E27FC236}">
                <a16:creationId xmlns:a16="http://schemas.microsoft.com/office/drawing/2014/main" id="{2133816D-31EB-9D2E-BF1E-66ED6A78BAA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57582690-7B21-0D60-E5F5-57ABA80341F2}"/>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2783090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6BB2A-EF41-051D-CD02-90101570FF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0807349-1A48-16A3-28E8-234FA47BDD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20944DDA-2B57-9242-4104-23881A67AA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2A126C-1558-8B3E-B743-16FB909B383B}"/>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6" name="Footer Placeholder 5">
            <a:extLst>
              <a:ext uri="{FF2B5EF4-FFF2-40B4-BE49-F238E27FC236}">
                <a16:creationId xmlns:a16="http://schemas.microsoft.com/office/drawing/2014/main" id="{04C2F1F2-7D0C-4232-F5C5-037789E58C7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5719454-E9BA-CC29-130A-66438D4C4A64}"/>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2353419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011D4-162C-3222-878C-113AD6DC4E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4B4B4BC2-6383-8EA4-0C33-A1F32E09D3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57579B00-393E-4913-D946-2FC6DF0FC1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C2EA35-72DD-BC81-5CAB-C7A6AF0943A9}"/>
              </a:ext>
            </a:extLst>
          </p:cNvPr>
          <p:cNvSpPr>
            <a:spLocks noGrp="1"/>
          </p:cNvSpPr>
          <p:nvPr>
            <p:ph type="dt" sz="half" idx="10"/>
          </p:nvPr>
        </p:nvSpPr>
        <p:spPr/>
        <p:txBody>
          <a:bodyPr/>
          <a:lstStyle/>
          <a:p>
            <a:fld id="{ECA8E6B7-CE71-41EB-B00D-75CA383E25F8}" type="datetimeFigureOut">
              <a:rPr lang="en-AU" smtClean="0"/>
              <a:t>3/05/2026</a:t>
            </a:fld>
            <a:endParaRPr lang="en-AU"/>
          </a:p>
        </p:txBody>
      </p:sp>
      <p:sp>
        <p:nvSpPr>
          <p:cNvPr id="6" name="Footer Placeholder 5">
            <a:extLst>
              <a:ext uri="{FF2B5EF4-FFF2-40B4-BE49-F238E27FC236}">
                <a16:creationId xmlns:a16="http://schemas.microsoft.com/office/drawing/2014/main" id="{998F68E6-72BA-B187-81C8-70251726AAE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4302626-9A75-D486-6C8E-12F7CB8A39CF}"/>
              </a:ext>
            </a:extLst>
          </p:cNvPr>
          <p:cNvSpPr>
            <a:spLocks noGrp="1"/>
          </p:cNvSpPr>
          <p:nvPr>
            <p:ph type="sldNum" sz="quarter" idx="12"/>
          </p:nvPr>
        </p:nvSpPr>
        <p:spPr/>
        <p:txBody>
          <a:bodyPr/>
          <a:lstStyle/>
          <a:p>
            <a:fld id="{4FE33072-9CC1-4BBA-831B-6C18EAED403E}" type="slidenum">
              <a:rPr lang="en-AU" smtClean="0"/>
              <a:t>‹#›</a:t>
            </a:fld>
            <a:endParaRPr lang="en-AU"/>
          </a:p>
        </p:txBody>
      </p:sp>
    </p:spTree>
    <p:extLst>
      <p:ext uri="{BB962C8B-B14F-4D97-AF65-F5344CB8AC3E}">
        <p14:creationId xmlns:p14="http://schemas.microsoft.com/office/powerpoint/2010/main" val="299234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3D271E-50F5-F6F5-8073-030D28596C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9888B2D-4B9E-F2DA-34AA-7BBC59E182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520AD03-E91D-C4E6-B113-6DAE1B7092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CA8E6B7-CE71-41EB-B00D-75CA383E25F8}" type="datetimeFigureOut">
              <a:rPr lang="en-AU" smtClean="0"/>
              <a:t>3/05/2026</a:t>
            </a:fld>
            <a:endParaRPr lang="en-AU"/>
          </a:p>
        </p:txBody>
      </p:sp>
      <p:sp>
        <p:nvSpPr>
          <p:cNvPr id="5" name="Footer Placeholder 4">
            <a:extLst>
              <a:ext uri="{FF2B5EF4-FFF2-40B4-BE49-F238E27FC236}">
                <a16:creationId xmlns:a16="http://schemas.microsoft.com/office/drawing/2014/main" id="{E07D09FE-D600-BF12-F4CA-298D12542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50D0E8C1-E532-B6D3-6E9F-4FC1609F1B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E33072-9CC1-4BBA-831B-6C18EAED403E}" type="slidenum">
              <a:rPr lang="en-AU" smtClean="0"/>
              <a:t>‹#›</a:t>
            </a:fld>
            <a:endParaRPr lang="en-AU"/>
          </a:p>
        </p:txBody>
      </p:sp>
    </p:spTree>
    <p:extLst>
      <p:ext uri="{BB962C8B-B14F-4D97-AF65-F5344CB8AC3E}">
        <p14:creationId xmlns:p14="http://schemas.microsoft.com/office/powerpoint/2010/main" val="522004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Close-up of a wet pink rose">
            <a:extLst>
              <a:ext uri="{FF2B5EF4-FFF2-40B4-BE49-F238E27FC236}">
                <a16:creationId xmlns:a16="http://schemas.microsoft.com/office/drawing/2014/main" id="{8740C6EA-3BF0-B532-B5D8-95205D3DBCF1}"/>
              </a:ext>
            </a:extLst>
          </p:cNvPr>
          <p:cNvPicPr>
            <a:picLocks noChangeAspect="1"/>
          </p:cNvPicPr>
          <p:nvPr/>
        </p:nvPicPr>
        <p:blipFill>
          <a:blip r:embed="rId2">
            <a:alphaModFix amt="50000"/>
          </a:blip>
          <a:srcRect b="15730"/>
          <a:stretch>
            <a:fillRect/>
          </a:stretch>
        </p:blipFill>
        <p:spPr>
          <a:xfrm>
            <a:off x="20" y="1"/>
            <a:ext cx="12191980" cy="6857999"/>
          </a:xfrm>
          <a:prstGeom prst="rect">
            <a:avLst/>
          </a:prstGeom>
        </p:spPr>
      </p:pic>
      <p:sp>
        <p:nvSpPr>
          <p:cNvPr id="2" name="Title 1">
            <a:extLst>
              <a:ext uri="{FF2B5EF4-FFF2-40B4-BE49-F238E27FC236}">
                <a16:creationId xmlns:a16="http://schemas.microsoft.com/office/drawing/2014/main" id="{93F77400-B3B0-9E9E-021C-0502BAD6C10F}"/>
              </a:ext>
            </a:extLst>
          </p:cNvPr>
          <p:cNvSpPr>
            <a:spLocks noGrp="1"/>
          </p:cNvSpPr>
          <p:nvPr>
            <p:ph type="ctrTitle"/>
          </p:nvPr>
        </p:nvSpPr>
        <p:spPr>
          <a:xfrm>
            <a:off x="1524000" y="1122362"/>
            <a:ext cx="9144000" cy="2900518"/>
          </a:xfrm>
        </p:spPr>
        <p:txBody>
          <a:bodyPr>
            <a:normAutofit/>
          </a:bodyPr>
          <a:lstStyle/>
          <a:p>
            <a:r>
              <a:rPr lang="en-AU">
                <a:solidFill>
                  <a:srgbClr val="FFFFFF"/>
                </a:solidFill>
              </a:rPr>
              <a:t>PETAL</a:t>
            </a:r>
          </a:p>
        </p:txBody>
      </p:sp>
      <p:sp>
        <p:nvSpPr>
          <p:cNvPr id="3" name="Subtitle 2">
            <a:extLst>
              <a:ext uri="{FF2B5EF4-FFF2-40B4-BE49-F238E27FC236}">
                <a16:creationId xmlns:a16="http://schemas.microsoft.com/office/drawing/2014/main" id="{CC880571-FFB4-FACE-7D53-C86EC86CD546}"/>
              </a:ext>
            </a:extLst>
          </p:cNvPr>
          <p:cNvSpPr>
            <a:spLocks noGrp="1"/>
          </p:cNvSpPr>
          <p:nvPr>
            <p:ph type="subTitle" idx="1"/>
          </p:nvPr>
        </p:nvSpPr>
        <p:spPr>
          <a:xfrm>
            <a:off x="1524000" y="4159404"/>
            <a:ext cx="9144000" cy="1098395"/>
          </a:xfrm>
        </p:spPr>
        <p:txBody>
          <a:bodyPr>
            <a:normAutofit/>
          </a:bodyPr>
          <a:lstStyle/>
          <a:p>
            <a:r>
              <a:rPr lang="en-US" dirty="0">
                <a:solidFill>
                  <a:srgbClr val="FFFFFF"/>
                </a:solidFill>
              </a:rPr>
              <a:t>Writing Analytical Paragraphs</a:t>
            </a:r>
            <a:endParaRPr lang="en-AU" dirty="0">
              <a:solidFill>
                <a:srgbClr val="FFFFFF"/>
              </a:solidFill>
            </a:endParaRPr>
          </a:p>
        </p:txBody>
      </p:sp>
    </p:spTree>
    <p:extLst>
      <p:ext uri="{BB962C8B-B14F-4D97-AF65-F5344CB8AC3E}">
        <p14:creationId xmlns:p14="http://schemas.microsoft.com/office/powerpoint/2010/main" val="263293257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4F0DFC-AA91-472E-F6DE-695228D56D6B}"/>
              </a:ext>
            </a:extLst>
          </p:cNvPr>
          <p:cNvSpPr>
            <a:spLocks noGrp="1"/>
          </p:cNvSpPr>
          <p:nvPr>
            <p:ph type="title"/>
          </p:nvPr>
        </p:nvSpPr>
        <p:spPr>
          <a:xfrm>
            <a:off x="586478" y="1683756"/>
            <a:ext cx="3115265" cy="2396359"/>
          </a:xfrm>
        </p:spPr>
        <p:txBody>
          <a:bodyPr anchor="b">
            <a:normAutofit/>
          </a:bodyPr>
          <a:lstStyle/>
          <a:p>
            <a:pPr algn="r"/>
            <a:r>
              <a:rPr lang="en-AU" sz="4000">
                <a:solidFill>
                  <a:srgbClr val="FFFFFF"/>
                </a:solidFill>
              </a:rPr>
              <a:t>Sentence function</a:t>
            </a:r>
          </a:p>
        </p:txBody>
      </p:sp>
      <p:graphicFrame>
        <p:nvGraphicFramePr>
          <p:cNvPr id="5" name="Content Placeholder 2">
            <a:extLst>
              <a:ext uri="{FF2B5EF4-FFF2-40B4-BE49-F238E27FC236}">
                <a16:creationId xmlns:a16="http://schemas.microsoft.com/office/drawing/2014/main" id="{A612F004-734B-C536-0F71-6C0C99DD7DD1}"/>
              </a:ext>
            </a:extLst>
          </p:cNvPr>
          <p:cNvGraphicFramePr>
            <a:graphicFrameLocks noGrp="1"/>
          </p:cNvGraphicFramePr>
          <p:nvPr>
            <p:ph idx="1"/>
            <p:extLst>
              <p:ext uri="{D42A27DB-BD31-4B8C-83A1-F6EECF244321}">
                <p14:modId xmlns:p14="http://schemas.microsoft.com/office/powerpoint/2010/main" val="222143638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9563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084205-89B9-18F0-5A1E-47B1C3DDE68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ED168F-4558-0B31-0E0A-4D331573F603}"/>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6600" kern="1200">
                <a:solidFill>
                  <a:schemeClr val="tx1"/>
                </a:solidFill>
                <a:latin typeface="+mj-lt"/>
                <a:ea typeface="+mj-ea"/>
                <a:cs typeface="+mj-cs"/>
              </a:rPr>
              <a:t>Modelled Example 2</a:t>
            </a:r>
          </a:p>
        </p:txBody>
      </p:sp>
      <p:sp>
        <p:nvSpPr>
          <p:cNvPr id="3" name="Content Placeholder 2">
            <a:extLst>
              <a:ext uri="{FF2B5EF4-FFF2-40B4-BE49-F238E27FC236}">
                <a16:creationId xmlns:a16="http://schemas.microsoft.com/office/drawing/2014/main" id="{A5C36A03-F760-6462-5EFD-DE179BE3D615}"/>
              </a:ext>
            </a:extLst>
          </p:cNvPr>
          <p:cNvSpPr>
            <a:spLocks noGrp="1"/>
          </p:cNvSpPr>
          <p:nvPr>
            <p:ph idx="1"/>
          </p:nvPr>
        </p:nvSpPr>
        <p:spPr>
          <a:xfrm>
            <a:off x="638881" y="1809541"/>
            <a:ext cx="10909643" cy="687406"/>
          </a:xfrm>
        </p:spPr>
        <p:txBody>
          <a:bodyPr vert="horz" lIns="91440" tIns="45720" rIns="91440" bIns="45720" rtlCol="0" anchor="ctr">
            <a:normAutofit/>
          </a:bodyPr>
          <a:lstStyle/>
          <a:p>
            <a:pPr marL="0" indent="0" algn="ctr">
              <a:buNone/>
            </a:pPr>
            <a:r>
              <a:rPr lang="en-US" sz="2000" kern="1200">
                <a:solidFill>
                  <a:schemeClr val="tx1"/>
                </a:solidFill>
                <a:latin typeface="+mn-lt"/>
                <a:ea typeface="+mn-ea"/>
                <a:cs typeface="+mn-cs"/>
              </a:rPr>
              <a:t>Question: “The film “Forrest Gump” use techniques to teach us important themes.” Discuss. </a:t>
            </a:r>
          </a:p>
        </p:txBody>
      </p:sp>
      <p:sp>
        <p:nvSpPr>
          <p:cNvPr id="11"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C6100735-1FBC-9D1E-599C-FD01D51B380C}"/>
              </a:ext>
            </a:extLst>
          </p:cNvPr>
          <p:cNvGraphicFramePr>
            <a:graphicFrameLocks noGrp="1"/>
          </p:cNvGraphicFramePr>
          <p:nvPr>
            <p:extLst>
              <p:ext uri="{D42A27DB-BD31-4B8C-83A1-F6EECF244321}">
                <p14:modId xmlns:p14="http://schemas.microsoft.com/office/powerpoint/2010/main" val="4059398448"/>
              </p:ext>
            </p:extLst>
          </p:nvPr>
        </p:nvGraphicFramePr>
        <p:xfrm>
          <a:off x="320040" y="2708771"/>
          <a:ext cx="11548873" cy="3435756"/>
        </p:xfrm>
        <a:graphic>
          <a:graphicData uri="http://schemas.openxmlformats.org/drawingml/2006/table">
            <a:tbl>
              <a:tblPr firstRow="1" bandRow="1">
                <a:tableStyleId>{5C22544A-7EE6-4342-B048-85BDC9FD1C3A}</a:tableStyleId>
              </a:tblPr>
              <a:tblGrid>
                <a:gridCol w="3321964">
                  <a:extLst>
                    <a:ext uri="{9D8B030D-6E8A-4147-A177-3AD203B41FA5}">
                      <a16:colId xmlns:a16="http://schemas.microsoft.com/office/drawing/2014/main" val="710714311"/>
                    </a:ext>
                  </a:extLst>
                </a:gridCol>
                <a:gridCol w="3964333">
                  <a:extLst>
                    <a:ext uri="{9D8B030D-6E8A-4147-A177-3AD203B41FA5}">
                      <a16:colId xmlns:a16="http://schemas.microsoft.com/office/drawing/2014/main" val="3342328320"/>
                    </a:ext>
                  </a:extLst>
                </a:gridCol>
                <a:gridCol w="4262576">
                  <a:extLst>
                    <a:ext uri="{9D8B030D-6E8A-4147-A177-3AD203B41FA5}">
                      <a16:colId xmlns:a16="http://schemas.microsoft.com/office/drawing/2014/main" val="2517908985"/>
                    </a:ext>
                  </a:extLst>
                </a:gridCol>
              </a:tblGrid>
              <a:tr h="1717878">
                <a:tc>
                  <a:txBody>
                    <a:bodyPr/>
                    <a:lstStyle/>
                    <a:p>
                      <a:r>
                        <a:rPr lang="en-AU" sz="3300"/>
                        <a:t>Skill – how you write</a:t>
                      </a:r>
                    </a:p>
                  </a:txBody>
                  <a:tcPr marL="165181" marR="165181" marT="82590" marB="82590"/>
                </a:tc>
                <a:tc>
                  <a:txBody>
                    <a:bodyPr/>
                    <a:lstStyle/>
                    <a:p>
                      <a:r>
                        <a:rPr lang="en-AU" sz="3300"/>
                        <a:t>Idea – what you about</a:t>
                      </a:r>
                    </a:p>
                  </a:txBody>
                  <a:tcPr marL="165181" marR="165181" marT="82590" marB="82590"/>
                </a:tc>
                <a:tc>
                  <a:txBody>
                    <a:bodyPr/>
                    <a:lstStyle/>
                    <a:p>
                      <a:r>
                        <a:rPr lang="en-AU" sz="3300"/>
                        <a:t>Requirement – what you need to include in your answer</a:t>
                      </a:r>
                    </a:p>
                  </a:txBody>
                  <a:tcPr marL="165181" marR="165181" marT="82590" marB="82590"/>
                </a:tc>
                <a:extLst>
                  <a:ext uri="{0D108BD9-81ED-4DB2-BD59-A6C34878D82A}">
                    <a16:rowId xmlns:a16="http://schemas.microsoft.com/office/drawing/2014/main" val="2076800958"/>
                  </a:ext>
                </a:extLst>
              </a:tr>
              <a:tr h="1717878">
                <a:tc>
                  <a:txBody>
                    <a:bodyPr/>
                    <a:lstStyle/>
                    <a:p>
                      <a:r>
                        <a:rPr lang="en-AU" sz="3300"/>
                        <a:t>Discuss – discursive </a:t>
                      </a:r>
                    </a:p>
                  </a:txBody>
                  <a:tcPr marL="165181" marR="165181" marT="82590" marB="82590"/>
                </a:tc>
                <a:tc>
                  <a:txBody>
                    <a:bodyPr/>
                    <a:lstStyle/>
                    <a:p>
                      <a:r>
                        <a:rPr lang="en-AU" sz="3300"/>
                        <a:t> use techniques to teach us important themes</a:t>
                      </a:r>
                      <a:endParaRPr lang="en-AU" sz="3300" b="1"/>
                    </a:p>
                  </a:txBody>
                  <a:tcPr marL="165181" marR="165181" marT="82590" marB="82590"/>
                </a:tc>
                <a:tc>
                  <a:txBody>
                    <a:bodyPr/>
                    <a:lstStyle/>
                    <a:p>
                      <a:r>
                        <a:rPr lang="en-AU" sz="3300"/>
                        <a:t>film “Forrest Gump” </a:t>
                      </a:r>
                    </a:p>
                  </a:txBody>
                  <a:tcPr marL="165181" marR="165181" marT="82590" marB="82590"/>
                </a:tc>
                <a:extLst>
                  <a:ext uri="{0D108BD9-81ED-4DB2-BD59-A6C34878D82A}">
                    <a16:rowId xmlns:a16="http://schemas.microsoft.com/office/drawing/2014/main" val="3634995983"/>
                  </a:ext>
                </a:extLst>
              </a:tr>
            </a:tbl>
          </a:graphicData>
        </a:graphic>
      </p:graphicFrame>
    </p:spTree>
    <p:extLst>
      <p:ext uri="{BB962C8B-B14F-4D97-AF65-F5344CB8AC3E}">
        <p14:creationId xmlns:p14="http://schemas.microsoft.com/office/powerpoint/2010/main" val="4180571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9C0022-5A06-7F9E-0D25-E41B1D8C58F3}"/>
              </a:ext>
            </a:extLst>
          </p:cNvPr>
          <p:cNvSpPr>
            <a:spLocks noGrp="1"/>
          </p:cNvSpPr>
          <p:nvPr>
            <p:ph type="title"/>
          </p:nvPr>
        </p:nvSpPr>
        <p:spPr>
          <a:xfrm>
            <a:off x="586478" y="1683756"/>
            <a:ext cx="3115265" cy="2396359"/>
          </a:xfrm>
        </p:spPr>
        <p:txBody>
          <a:bodyPr anchor="b">
            <a:normAutofit/>
          </a:bodyPr>
          <a:lstStyle/>
          <a:p>
            <a:pPr algn="r"/>
            <a:r>
              <a:rPr lang="en-AU" sz="4000">
                <a:solidFill>
                  <a:srgbClr val="FFFFFF"/>
                </a:solidFill>
              </a:rPr>
              <a:t>What is the structure of PETAL?</a:t>
            </a:r>
          </a:p>
        </p:txBody>
      </p:sp>
      <p:graphicFrame>
        <p:nvGraphicFramePr>
          <p:cNvPr id="5" name="Content Placeholder 2">
            <a:extLst>
              <a:ext uri="{FF2B5EF4-FFF2-40B4-BE49-F238E27FC236}">
                <a16:creationId xmlns:a16="http://schemas.microsoft.com/office/drawing/2014/main" id="{E2C92531-6ECC-9480-366F-48D08F1C84B7}"/>
              </a:ext>
            </a:extLst>
          </p:cNvPr>
          <p:cNvGraphicFramePr>
            <a:graphicFrameLocks noGrp="1"/>
          </p:cNvGraphicFramePr>
          <p:nvPr>
            <p:ph idx="1"/>
            <p:extLst>
              <p:ext uri="{D42A27DB-BD31-4B8C-83A1-F6EECF244321}">
                <p14:modId xmlns:p14="http://schemas.microsoft.com/office/powerpoint/2010/main" val="387014091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4221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DDD62-024B-90BB-6B55-1E7FDF3DA7BD}"/>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6600" kern="1200">
                <a:solidFill>
                  <a:schemeClr val="tx1"/>
                </a:solidFill>
                <a:latin typeface="+mj-lt"/>
                <a:ea typeface="+mj-ea"/>
                <a:cs typeface="+mj-cs"/>
              </a:rPr>
              <a:t>Modelled Example</a:t>
            </a:r>
          </a:p>
        </p:txBody>
      </p:sp>
      <p:sp>
        <p:nvSpPr>
          <p:cNvPr id="3" name="Content Placeholder 2">
            <a:extLst>
              <a:ext uri="{FF2B5EF4-FFF2-40B4-BE49-F238E27FC236}">
                <a16:creationId xmlns:a16="http://schemas.microsoft.com/office/drawing/2014/main" id="{68A31DF2-FE88-D1AE-FBD2-E2F045B92412}"/>
              </a:ext>
            </a:extLst>
          </p:cNvPr>
          <p:cNvSpPr>
            <a:spLocks noGrp="1"/>
          </p:cNvSpPr>
          <p:nvPr>
            <p:ph idx="1"/>
          </p:nvPr>
        </p:nvSpPr>
        <p:spPr>
          <a:xfrm>
            <a:off x="638881" y="1809541"/>
            <a:ext cx="10909643" cy="687406"/>
          </a:xfrm>
        </p:spPr>
        <p:txBody>
          <a:bodyPr vert="horz" lIns="91440" tIns="45720" rIns="91440" bIns="45720" rtlCol="0" anchor="ctr">
            <a:normAutofit/>
          </a:bodyPr>
          <a:lstStyle/>
          <a:p>
            <a:pPr marL="0" indent="0" algn="ctr">
              <a:buNone/>
            </a:pPr>
            <a:r>
              <a:rPr lang="en-US" sz="2000" kern="1200">
                <a:solidFill>
                  <a:schemeClr val="tx1"/>
                </a:solidFill>
                <a:latin typeface="+mn-lt"/>
                <a:ea typeface="+mn-ea"/>
                <a:cs typeface="+mn-cs"/>
              </a:rPr>
              <a:t>Question: How does the film “Forrest Gump” use techniques to convey one important theme?</a:t>
            </a:r>
          </a:p>
        </p:txBody>
      </p:sp>
      <p:sp>
        <p:nvSpPr>
          <p:cNvPr id="11"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622E9152-420C-B7BA-09B4-23CBAB05FED1}"/>
              </a:ext>
            </a:extLst>
          </p:cNvPr>
          <p:cNvGraphicFramePr>
            <a:graphicFrameLocks noGrp="1"/>
          </p:cNvGraphicFramePr>
          <p:nvPr>
            <p:extLst>
              <p:ext uri="{D42A27DB-BD31-4B8C-83A1-F6EECF244321}">
                <p14:modId xmlns:p14="http://schemas.microsoft.com/office/powerpoint/2010/main" val="4068953991"/>
              </p:ext>
            </p:extLst>
          </p:nvPr>
        </p:nvGraphicFramePr>
        <p:xfrm>
          <a:off x="320040" y="2701919"/>
          <a:ext cx="11548873" cy="3449460"/>
        </p:xfrm>
        <a:graphic>
          <a:graphicData uri="http://schemas.openxmlformats.org/drawingml/2006/table">
            <a:tbl>
              <a:tblPr firstRow="1" bandRow="1">
                <a:tableStyleId>{5C22544A-7EE6-4342-B048-85BDC9FD1C3A}</a:tableStyleId>
              </a:tblPr>
              <a:tblGrid>
                <a:gridCol w="3703747">
                  <a:extLst>
                    <a:ext uri="{9D8B030D-6E8A-4147-A177-3AD203B41FA5}">
                      <a16:colId xmlns:a16="http://schemas.microsoft.com/office/drawing/2014/main" val="710714311"/>
                    </a:ext>
                  </a:extLst>
                </a:gridCol>
                <a:gridCol w="3565548">
                  <a:extLst>
                    <a:ext uri="{9D8B030D-6E8A-4147-A177-3AD203B41FA5}">
                      <a16:colId xmlns:a16="http://schemas.microsoft.com/office/drawing/2014/main" val="3342328320"/>
                    </a:ext>
                  </a:extLst>
                </a:gridCol>
                <a:gridCol w="4279578">
                  <a:extLst>
                    <a:ext uri="{9D8B030D-6E8A-4147-A177-3AD203B41FA5}">
                      <a16:colId xmlns:a16="http://schemas.microsoft.com/office/drawing/2014/main" val="2517908985"/>
                    </a:ext>
                  </a:extLst>
                </a:gridCol>
              </a:tblGrid>
              <a:tr h="1724730">
                <a:tc>
                  <a:txBody>
                    <a:bodyPr/>
                    <a:lstStyle/>
                    <a:p>
                      <a:r>
                        <a:rPr lang="en-AU" sz="3300"/>
                        <a:t>Skill – how you write</a:t>
                      </a:r>
                    </a:p>
                  </a:txBody>
                  <a:tcPr marL="165839" marR="165839" marT="82920" marB="82920"/>
                </a:tc>
                <a:tc>
                  <a:txBody>
                    <a:bodyPr/>
                    <a:lstStyle/>
                    <a:p>
                      <a:r>
                        <a:rPr lang="en-AU" sz="3300"/>
                        <a:t>Idea – what you about</a:t>
                      </a:r>
                    </a:p>
                  </a:txBody>
                  <a:tcPr marL="165839" marR="165839" marT="82920" marB="82920"/>
                </a:tc>
                <a:tc>
                  <a:txBody>
                    <a:bodyPr/>
                    <a:lstStyle/>
                    <a:p>
                      <a:r>
                        <a:rPr lang="en-AU" sz="3300"/>
                        <a:t>Requirement – what you need to include in your answer</a:t>
                      </a:r>
                    </a:p>
                  </a:txBody>
                  <a:tcPr marL="165839" marR="165839" marT="82920" marB="82920"/>
                </a:tc>
                <a:extLst>
                  <a:ext uri="{0D108BD9-81ED-4DB2-BD59-A6C34878D82A}">
                    <a16:rowId xmlns:a16="http://schemas.microsoft.com/office/drawing/2014/main" val="2076800958"/>
                  </a:ext>
                </a:extLst>
              </a:tr>
              <a:tr h="1724730">
                <a:tc>
                  <a:txBody>
                    <a:bodyPr/>
                    <a:lstStyle/>
                    <a:p>
                      <a:r>
                        <a:rPr lang="en-AU" sz="3300"/>
                        <a:t>How – analysis – show analysis through PETAL</a:t>
                      </a:r>
                    </a:p>
                  </a:txBody>
                  <a:tcPr marL="165839" marR="165839" marT="82920" marB="82920"/>
                </a:tc>
                <a:tc>
                  <a:txBody>
                    <a:bodyPr/>
                    <a:lstStyle/>
                    <a:p>
                      <a:r>
                        <a:rPr lang="en-AU" sz="3300"/>
                        <a:t>techniques to convey one important theme</a:t>
                      </a:r>
                    </a:p>
                  </a:txBody>
                  <a:tcPr marL="165839" marR="165839" marT="82920" marB="82920"/>
                </a:tc>
                <a:tc>
                  <a:txBody>
                    <a:bodyPr/>
                    <a:lstStyle/>
                    <a:p>
                      <a:r>
                        <a:rPr lang="en-AU" sz="3300"/>
                        <a:t>film “Forrest Gump” </a:t>
                      </a:r>
                    </a:p>
                  </a:txBody>
                  <a:tcPr marL="165839" marR="165839" marT="82920" marB="82920"/>
                </a:tc>
                <a:extLst>
                  <a:ext uri="{0D108BD9-81ED-4DB2-BD59-A6C34878D82A}">
                    <a16:rowId xmlns:a16="http://schemas.microsoft.com/office/drawing/2014/main" val="3634995983"/>
                  </a:ext>
                </a:extLst>
              </a:tr>
            </a:tbl>
          </a:graphicData>
        </a:graphic>
      </p:graphicFrame>
    </p:spTree>
    <p:extLst>
      <p:ext uri="{BB962C8B-B14F-4D97-AF65-F5344CB8AC3E}">
        <p14:creationId xmlns:p14="http://schemas.microsoft.com/office/powerpoint/2010/main" val="1455341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F2049C-E4A0-3F50-E8A6-8E9DB3498C22}"/>
              </a:ext>
            </a:extLst>
          </p:cNvPr>
          <p:cNvSpPr>
            <a:spLocks noGrp="1"/>
          </p:cNvSpPr>
          <p:nvPr>
            <p:ph type="title"/>
          </p:nvPr>
        </p:nvSpPr>
        <p:spPr>
          <a:xfrm>
            <a:off x="586478" y="1683756"/>
            <a:ext cx="3115265" cy="2396359"/>
          </a:xfrm>
        </p:spPr>
        <p:txBody>
          <a:bodyPr anchor="b">
            <a:normAutofit/>
          </a:bodyPr>
          <a:lstStyle/>
          <a:p>
            <a:pPr algn="r"/>
            <a:r>
              <a:rPr lang="en-AU" sz="4000">
                <a:solidFill>
                  <a:srgbClr val="FFFFFF"/>
                </a:solidFill>
              </a:rPr>
              <a:t>Themes:</a:t>
            </a:r>
          </a:p>
        </p:txBody>
      </p:sp>
      <p:graphicFrame>
        <p:nvGraphicFramePr>
          <p:cNvPr id="5" name="Content Placeholder 2">
            <a:extLst>
              <a:ext uri="{FF2B5EF4-FFF2-40B4-BE49-F238E27FC236}">
                <a16:creationId xmlns:a16="http://schemas.microsoft.com/office/drawing/2014/main" id="{764A81FB-767C-E16F-FB82-476BCEDBCFEE}"/>
              </a:ext>
            </a:extLst>
          </p:cNvPr>
          <p:cNvGraphicFramePr>
            <a:graphicFrameLocks noGrp="1"/>
          </p:cNvGraphicFramePr>
          <p:nvPr>
            <p:ph idx="1"/>
            <p:extLst>
              <p:ext uri="{D42A27DB-BD31-4B8C-83A1-F6EECF244321}">
                <p14:modId xmlns:p14="http://schemas.microsoft.com/office/powerpoint/2010/main" val="284416890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7505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BC0C51-641C-8032-A820-88C249753FD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CA3253-4308-BB7E-838C-A99F79CC41F5}"/>
              </a:ext>
            </a:extLst>
          </p:cNvPr>
          <p:cNvSpPr>
            <a:spLocks noGrp="1"/>
          </p:cNvSpPr>
          <p:nvPr>
            <p:ph type="title"/>
          </p:nvPr>
        </p:nvSpPr>
        <p:spPr>
          <a:xfrm>
            <a:off x="586478" y="1683756"/>
            <a:ext cx="3115265" cy="2396359"/>
          </a:xfrm>
        </p:spPr>
        <p:txBody>
          <a:bodyPr anchor="b">
            <a:normAutofit/>
          </a:bodyPr>
          <a:lstStyle/>
          <a:p>
            <a:pPr algn="r"/>
            <a:r>
              <a:rPr lang="en-AU" sz="4000">
                <a:solidFill>
                  <a:srgbClr val="FFFFFF"/>
                </a:solidFill>
              </a:rPr>
              <a:t>Modelled Example</a:t>
            </a:r>
          </a:p>
        </p:txBody>
      </p:sp>
      <p:graphicFrame>
        <p:nvGraphicFramePr>
          <p:cNvPr id="5" name="Content Placeholder 2">
            <a:extLst>
              <a:ext uri="{FF2B5EF4-FFF2-40B4-BE49-F238E27FC236}">
                <a16:creationId xmlns:a16="http://schemas.microsoft.com/office/drawing/2014/main" id="{594E1FEC-B36F-A1B9-198D-77BA1747F567}"/>
              </a:ext>
            </a:extLst>
          </p:cNvPr>
          <p:cNvGraphicFramePr>
            <a:graphicFrameLocks noGrp="1"/>
          </p:cNvGraphicFramePr>
          <p:nvPr>
            <p:ph idx="1"/>
            <p:extLst>
              <p:ext uri="{D42A27DB-BD31-4B8C-83A1-F6EECF244321}">
                <p14:modId xmlns:p14="http://schemas.microsoft.com/office/powerpoint/2010/main" val="361560252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3637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CFB35-9C63-0572-58C4-DC9832E685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B4DDF5-0F5E-6E69-7F9B-5EBE8B247BD5}"/>
              </a:ext>
            </a:extLst>
          </p:cNvPr>
          <p:cNvSpPr>
            <a:spLocks noGrp="1"/>
          </p:cNvSpPr>
          <p:nvPr>
            <p:ph type="title"/>
          </p:nvPr>
        </p:nvSpPr>
        <p:spPr/>
        <p:txBody>
          <a:bodyPr/>
          <a:lstStyle/>
          <a:p>
            <a:r>
              <a:rPr lang="en-AU" dirty="0"/>
              <a:t>Scene: “I know what love is”</a:t>
            </a:r>
          </a:p>
        </p:txBody>
      </p:sp>
      <p:sp>
        <p:nvSpPr>
          <p:cNvPr id="3" name="Content Placeholder 2">
            <a:extLst>
              <a:ext uri="{FF2B5EF4-FFF2-40B4-BE49-F238E27FC236}">
                <a16:creationId xmlns:a16="http://schemas.microsoft.com/office/drawing/2014/main" id="{B11C0B55-E657-480D-5C5D-C68C427EC7BB}"/>
              </a:ext>
            </a:extLst>
          </p:cNvPr>
          <p:cNvSpPr>
            <a:spLocks noGrp="1"/>
          </p:cNvSpPr>
          <p:nvPr>
            <p:ph idx="1"/>
          </p:nvPr>
        </p:nvSpPr>
        <p:spPr>
          <a:xfrm>
            <a:off x="838200" y="1825624"/>
            <a:ext cx="10515600" cy="4575175"/>
          </a:xfrm>
        </p:spPr>
        <p:txBody>
          <a:bodyPr>
            <a:normAutofit fontScale="77500" lnSpcReduction="20000"/>
          </a:bodyPr>
          <a:lstStyle/>
          <a:p>
            <a:pPr marL="0" indent="0">
              <a:buNone/>
            </a:pPr>
            <a:r>
              <a:rPr lang="en-AU" dirty="0"/>
              <a:t>How do we conduct a film analysis?</a:t>
            </a:r>
          </a:p>
          <a:p>
            <a:r>
              <a:rPr lang="en-AU" dirty="0"/>
              <a:t>A film is a multimodal text, which means it uses many different modes of communication, including: sound, words, moving images…</a:t>
            </a:r>
          </a:p>
          <a:p>
            <a:r>
              <a:rPr lang="en-AU" dirty="0"/>
              <a:t>When analysing a film scene, we focus on both language techniques and film techniques, which means that we use a quote from a character as textual evidence in addition to a brief description of the scene or an aspect of the scene. </a:t>
            </a:r>
          </a:p>
          <a:p>
            <a:r>
              <a:rPr lang="en-AU" dirty="0"/>
              <a:t>Language techniques include: rhetorical questions, metaphors, similes, declarative sentences, descriptive language, exclamatory language and many more. </a:t>
            </a:r>
          </a:p>
          <a:p>
            <a:r>
              <a:rPr lang="en-AU" dirty="0"/>
              <a:t>Film techniques are categorised into four groups: </a:t>
            </a:r>
          </a:p>
          <a:p>
            <a:pPr lvl="1"/>
            <a:r>
              <a:rPr lang="en-AU" dirty="0"/>
              <a:t>Mise-</a:t>
            </a:r>
            <a:r>
              <a:rPr lang="en-AU" dirty="0" err="1"/>
              <a:t>en</a:t>
            </a:r>
            <a:r>
              <a:rPr lang="en-AU" dirty="0"/>
              <a:t>-scene: everything you see – acting style, lighting, props, setting, costume </a:t>
            </a:r>
          </a:p>
          <a:p>
            <a:pPr lvl="1"/>
            <a:r>
              <a:rPr lang="en-AU" dirty="0"/>
              <a:t>Cinematography: how the acting is captured on camera – camera distance (close-up shots, long shots…), camera positioning, camera angle</a:t>
            </a:r>
          </a:p>
          <a:p>
            <a:pPr lvl="1"/>
            <a:r>
              <a:rPr lang="en-AU" dirty="0"/>
              <a:t>Sound: everything you can hear – diegetic sounds (sounds you can see too); non-diegetic sounds (sounds you hear but can’t see)</a:t>
            </a:r>
          </a:p>
          <a:p>
            <a:pPr lvl="1"/>
            <a:r>
              <a:rPr lang="en-AU" dirty="0"/>
              <a:t>Editing: how different shots are glued together (cutting, fade in, fade out, wipe…)</a:t>
            </a:r>
          </a:p>
          <a:p>
            <a:pPr marL="0" indent="0">
              <a:buNone/>
            </a:pPr>
            <a:endParaRPr lang="en-AU" dirty="0"/>
          </a:p>
          <a:p>
            <a:pPr marL="0" indent="0">
              <a:buNone/>
            </a:pPr>
            <a:endParaRPr lang="en-AU" dirty="0"/>
          </a:p>
          <a:p>
            <a:pPr marL="0" indent="0">
              <a:buNone/>
            </a:pPr>
            <a:endParaRPr lang="en-AU" dirty="0"/>
          </a:p>
          <a:p>
            <a:pPr marL="0" indent="0">
              <a:buNone/>
            </a:pPr>
            <a:endParaRPr lang="en-AU" dirty="0"/>
          </a:p>
        </p:txBody>
      </p:sp>
    </p:spTree>
    <p:extLst>
      <p:ext uri="{BB962C8B-B14F-4D97-AF65-F5344CB8AC3E}">
        <p14:creationId xmlns:p14="http://schemas.microsoft.com/office/powerpoint/2010/main" val="802344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4ED70-2D36-3AEB-3681-07C645CB55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66C26D-DDCE-6BBA-8F2E-AB5964466E1F}"/>
              </a:ext>
            </a:extLst>
          </p:cNvPr>
          <p:cNvSpPr>
            <a:spLocks noGrp="1"/>
          </p:cNvSpPr>
          <p:nvPr>
            <p:ph type="title"/>
          </p:nvPr>
        </p:nvSpPr>
        <p:spPr/>
        <p:txBody>
          <a:bodyPr/>
          <a:lstStyle/>
          <a:p>
            <a:r>
              <a:rPr lang="en-AU" dirty="0"/>
              <a:t>Scene: “I know what love is”</a:t>
            </a:r>
          </a:p>
        </p:txBody>
      </p:sp>
      <p:sp>
        <p:nvSpPr>
          <p:cNvPr id="3" name="Content Placeholder 2">
            <a:extLst>
              <a:ext uri="{FF2B5EF4-FFF2-40B4-BE49-F238E27FC236}">
                <a16:creationId xmlns:a16="http://schemas.microsoft.com/office/drawing/2014/main" id="{9D6CA7E0-DC6D-1C82-D60A-B310E6299BD1}"/>
              </a:ext>
            </a:extLst>
          </p:cNvPr>
          <p:cNvSpPr>
            <a:spLocks noGrp="1"/>
          </p:cNvSpPr>
          <p:nvPr>
            <p:ph idx="1"/>
          </p:nvPr>
        </p:nvSpPr>
        <p:spPr>
          <a:xfrm>
            <a:off x="838200" y="1825624"/>
            <a:ext cx="10515600" cy="4575175"/>
          </a:xfrm>
        </p:spPr>
        <p:txBody>
          <a:bodyPr>
            <a:normAutofit fontScale="92500" lnSpcReduction="10000"/>
          </a:bodyPr>
          <a:lstStyle/>
          <a:p>
            <a:pPr>
              <a:buFontTx/>
              <a:buChar char="-"/>
            </a:pPr>
            <a:r>
              <a:rPr lang="en-AU" dirty="0"/>
              <a:t>“Will you marry me?” – diction (word choices) of “marry” + question sentence (interrogative question – a question that you expect an answer in response) </a:t>
            </a:r>
          </a:p>
          <a:p>
            <a:pPr>
              <a:buFontTx/>
              <a:buChar char="-"/>
            </a:pPr>
            <a:r>
              <a:rPr lang="en-AU" dirty="0"/>
              <a:t>“I would make a good husband.” – Descriptive language – the adjective “good” + declarative sentence (statement of fact or opinion) </a:t>
            </a:r>
          </a:p>
          <a:p>
            <a:pPr>
              <a:buFontTx/>
              <a:buChar char="-"/>
            </a:pPr>
            <a:r>
              <a:rPr lang="en-AU" dirty="0"/>
              <a:t>“You would Forrest.” – dialogue – Jenny responds to Forrest’s declarative statement</a:t>
            </a:r>
          </a:p>
          <a:p>
            <a:pPr>
              <a:buFontTx/>
              <a:buChar char="-"/>
            </a:pPr>
            <a:r>
              <a:rPr lang="en-AU" dirty="0"/>
              <a:t>“You don’t want to marry me.” – “not” – negative negation – “not, nor, no”</a:t>
            </a:r>
          </a:p>
          <a:p>
            <a:pPr>
              <a:buFontTx/>
              <a:buChar char="-"/>
            </a:pPr>
            <a:r>
              <a:rPr lang="en-AU" dirty="0"/>
              <a:t>“Why don’t you love me, Jenny?” – rhetorical question </a:t>
            </a:r>
          </a:p>
          <a:p>
            <a:pPr>
              <a:buFontTx/>
              <a:buChar char="-"/>
            </a:pPr>
            <a:r>
              <a:rPr lang="en-AU" dirty="0"/>
              <a:t>“I’m not a smart man but I know what love is.” - hypophora – when you provide a response to your own rhetorical question </a:t>
            </a:r>
          </a:p>
          <a:p>
            <a:pPr marL="0" indent="0">
              <a:buNone/>
            </a:pPr>
            <a:endParaRPr lang="en-AU" dirty="0"/>
          </a:p>
          <a:p>
            <a:pPr marL="0" indent="0">
              <a:buNone/>
            </a:pPr>
            <a:endParaRPr lang="en-AU" dirty="0"/>
          </a:p>
          <a:p>
            <a:pPr marL="0" indent="0">
              <a:buNone/>
            </a:pPr>
            <a:endParaRPr lang="en-AU" dirty="0"/>
          </a:p>
        </p:txBody>
      </p:sp>
    </p:spTree>
    <p:extLst>
      <p:ext uri="{BB962C8B-B14F-4D97-AF65-F5344CB8AC3E}">
        <p14:creationId xmlns:p14="http://schemas.microsoft.com/office/powerpoint/2010/main" val="3918533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6C3E-8970-240B-5AC4-990E483875D2}"/>
              </a:ext>
            </a:extLst>
          </p:cNvPr>
          <p:cNvSpPr>
            <a:spLocks noGrp="1"/>
          </p:cNvSpPr>
          <p:nvPr>
            <p:ph type="title"/>
          </p:nvPr>
        </p:nvSpPr>
        <p:spPr/>
        <p:txBody>
          <a:bodyPr/>
          <a:lstStyle/>
          <a:p>
            <a:r>
              <a:rPr lang="en-AU" dirty="0"/>
              <a:t>Film techniques</a:t>
            </a:r>
          </a:p>
        </p:txBody>
      </p:sp>
      <p:sp>
        <p:nvSpPr>
          <p:cNvPr id="3" name="Content Placeholder 2">
            <a:extLst>
              <a:ext uri="{FF2B5EF4-FFF2-40B4-BE49-F238E27FC236}">
                <a16:creationId xmlns:a16="http://schemas.microsoft.com/office/drawing/2014/main" id="{CAB43BD9-B515-7759-440D-196ABF73600E}"/>
              </a:ext>
            </a:extLst>
          </p:cNvPr>
          <p:cNvSpPr>
            <a:spLocks noGrp="1"/>
          </p:cNvSpPr>
          <p:nvPr>
            <p:ph idx="1"/>
          </p:nvPr>
        </p:nvSpPr>
        <p:spPr/>
        <p:txBody>
          <a:bodyPr/>
          <a:lstStyle/>
          <a:p>
            <a:r>
              <a:rPr lang="en-AU" dirty="0"/>
              <a:t>Jenny is ascending the steps (mise-</a:t>
            </a:r>
            <a:r>
              <a:rPr lang="en-AU" dirty="0" err="1"/>
              <a:t>en</a:t>
            </a:r>
            <a:r>
              <a:rPr lang="en-AU" dirty="0"/>
              <a:t>-scene – acting style) and Forrest enters the shot, but remains at the bottom of the stairs (mise-</a:t>
            </a:r>
            <a:r>
              <a:rPr lang="en-AU" dirty="0" err="1"/>
              <a:t>en</a:t>
            </a:r>
            <a:r>
              <a:rPr lang="en-AU" dirty="0"/>
              <a:t>-scene – acting style) </a:t>
            </a:r>
          </a:p>
          <a:p>
            <a:r>
              <a:rPr lang="en-AU" dirty="0"/>
              <a:t>Medium close-up of Jenny, who turns to face Forrest, which gives the impression that they are level. However, the cutting to Forrest’s perspective positions Jenny at a higher point. This cutting contrasts their differing facial expressions – Forrest looks serious and genuine; while Jenny looks surprised and uninterested. </a:t>
            </a:r>
          </a:p>
          <a:p>
            <a:r>
              <a:rPr lang="en-AU" dirty="0"/>
              <a:t>At the conclusion of the scene, Forrest turns away from Jenny and exits the home  (mise-</a:t>
            </a:r>
            <a:r>
              <a:rPr lang="en-AU" dirty="0" err="1"/>
              <a:t>en</a:t>
            </a:r>
            <a:r>
              <a:rPr lang="en-AU" dirty="0"/>
              <a:t>-scene – acting style) </a:t>
            </a:r>
          </a:p>
        </p:txBody>
      </p:sp>
    </p:spTree>
    <p:extLst>
      <p:ext uri="{BB962C8B-B14F-4D97-AF65-F5344CB8AC3E}">
        <p14:creationId xmlns:p14="http://schemas.microsoft.com/office/powerpoint/2010/main" val="606573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759B7D-8719-4AFD-08DD-453F21A5731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68506A-868C-54AD-7858-9AF24754784F}"/>
              </a:ext>
            </a:extLst>
          </p:cNvPr>
          <p:cNvSpPr>
            <a:spLocks noGrp="1"/>
          </p:cNvSpPr>
          <p:nvPr>
            <p:ph type="title"/>
          </p:nvPr>
        </p:nvSpPr>
        <p:spPr>
          <a:xfrm>
            <a:off x="586478" y="1683756"/>
            <a:ext cx="3115265" cy="2396359"/>
          </a:xfrm>
        </p:spPr>
        <p:txBody>
          <a:bodyPr anchor="b">
            <a:normAutofit/>
          </a:bodyPr>
          <a:lstStyle/>
          <a:p>
            <a:pPr algn="r"/>
            <a:r>
              <a:rPr lang="en-AU" sz="4000">
                <a:solidFill>
                  <a:srgbClr val="FFFFFF"/>
                </a:solidFill>
              </a:rPr>
              <a:t>Modelled Example</a:t>
            </a:r>
          </a:p>
        </p:txBody>
      </p:sp>
      <p:graphicFrame>
        <p:nvGraphicFramePr>
          <p:cNvPr id="5" name="Content Placeholder 2">
            <a:extLst>
              <a:ext uri="{FF2B5EF4-FFF2-40B4-BE49-F238E27FC236}">
                <a16:creationId xmlns:a16="http://schemas.microsoft.com/office/drawing/2014/main" id="{4B2C1D61-8687-0A63-F151-1A75F5444C61}"/>
              </a:ext>
            </a:extLst>
          </p:cNvPr>
          <p:cNvGraphicFramePr>
            <a:graphicFrameLocks noGrp="1"/>
          </p:cNvGraphicFramePr>
          <p:nvPr>
            <p:ph idx="1"/>
            <p:extLst>
              <p:ext uri="{D42A27DB-BD31-4B8C-83A1-F6EECF244321}">
                <p14:modId xmlns:p14="http://schemas.microsoft.com/office/powerpoint/2010/main" val="225067854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7551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772</TotalTime>
  <Words>1028</Words>
  <Application>Microsoft Office PowerPoint</Application>
  <PresentationFormat>Widescreen</PresentationFormat>
  <Paragraphs>78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PETAL</vt:lpstr>
      <vt:lpstr>What is the structure of PETAL?</vt:lpstr>
      <vt:lpstr>Modelled Example</vt:lpstr>
      <vt:lpstr>Themes:</vt:lpstr>
      <vt:lpstr>Modelled Example</vt:lpstr>
      <vt:lpstr>Scene: “I know what love is”</vt:lpstr>
      <vt:lpstr>Scene: “I know what love is”</vt:lpstr>
      <vt:lpstr>Film techniques</vt:lpstr>
      <vt:lpstr>Modelled Example</vt:lpstr>
      <vt:lpstr>Sentence function</vt:lpstr>
      <vt:lpstr>Modelled Example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 Ali Sowaid</dc:creator>
  <cp:lastModifiedBy>Mr Ali Sowaid</cp:lastModifiedBy>
  <cp:revision>2</cp:revision>
  <dcterms:created xsi:type="dcterms:W3CDTF">2026-05-01T08:23:56Z</dcterms:created>
  <dcterms:modified xsi:type="dcterms:W3CDTF">2026-05-02T22:42:12Z</dcterms:modified>
</cp:coreProperties>
</file>