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F49463-A0D2-4C2F-B848-22FEB295467C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A6B429-FAE0-453A-BC99-D08E635ED1B5}">
      <dgm:prSet/>
      <dgm:spPr/>
      <dgm:t>
        <a:bodyPr/>
        <a:lstStyle/>
        <a:p>
          <a:r>
            <a:rPr lang="en-AU"/>
            <a:t>A sustained response, which is also known as an extended response or essay, is a long response that addresses a specific question. </a:t>
          </a:r>
          <a:endParaRPr lang="en-US"/>
        </a:p>
      </dgm:t>
    </dgm:pt>
    <dgm:pt modelId="{02E680E7-B0ED-41C1-A1A2-0674E1FF6EC4}" type="parTrans" cxnId="{97FE3AA2-5D4F-4EC6-96E3-EE01705E0B5F}">
      <dgm:prSet/>
      <dgm:spPr/>
      <dgm:t>
        <a:bodyPr/>
        <a:lstStyle/>
        <a:p>
          <a:endParaRPr lang="en-US"/>
        </a:p>
      </dgm:t>
    </dgm:pt>
    <dgm:pt modelId="{3DAE29AF-1CC6-41DD-8AF8-A41CAE978E55}" type="sibTrans" cxnId="{97FE3AA2-5D4F-4EC6-96E3-EE01705E0B5F}">
      <dgm:prSet/>
      <dgm:spPr/>
      <dgm:t>
        <a:bodyPr/>
        <a:lstStyle/>
        <a:p>
          <a:endParaRPr lang="en-US"/>
        </a:p>
      </dgm:t>
    </dgm:pt>
    <dgm:pt modelId="{10B84676-87E4-4CC3-B705-91F54986A599}">
      <dgm:prSet/>
      <dgm:spPr/>
      <dgm:t>
        <a:bodyPr/>
        <a:lstStyle/>
        <a:p>
          <a:r>
            <a:rPr lang="en-AU"/>
            <a:t>By long, this means it contains multiple paragraphs. </a:t>
          </a:r>
          <a:endParaRPr lang="en-US"/>
        </a:p>
      </dgm:t>
    </dgm:pt>
    <dgm:pt modelId="{9D78CB08-EBB6-4D84-B97C-5BCAF6A1528A}" type="parTrans" cxnId="{4AB9CFF4-0F4B-434D-BD0A-2F931AE250A6}">
      <dgm:prSet/>
      <dgm:spPr/>
      <dgm:t>
        <a:bodyPr/>
        <a:lstStyle/>
        <a:p>
          <a:endParaRPr lang="en-US"/>
        </a:p>
      </dgm:t>
    </dgm:pt>
    <dgm:pt modelId="{63343846-2766-4C8A-80DC-597C971E0718}" type="sibTrans" cxnId="{4AB9CFF4-0F4B-434D-BD0A-2F931AE250A6}">
      <dgm:prSet/>
      <dgm:spPr/>
      <dgm:t>
        <a:bodyPr/>
        <a:lstStyle/>
        <a:p>
          <a:endParaRPr lang="en-US"/>
        </a:p>
      </dgm:t>
    </dgm:pt>
    <dgm:pt modelId="{E9750F33-00CF-4E36-AC25-D7D8BBC0F7C7}">
      <dgm:prSet/>
      <dgm:spPr/>
      <dgm:t>
        <a:bodyPr/>
        <a:lstStyle/>
        <a:p>
          <a:r>
            <a:rPr lang="en-AU"/>
            <a:t>There are many different types of sustained responses, for instance: </a:t>
          </a:r>
          <a:endParaRPr lang="en-US"/>
        </a:p>
      </dgm:t>
    </dgm:pt>
    <dgm:pt modelId="{3F19FEF0-CC63-4568-998C-B82ECFD79847}" type="parTrans" cxnId="{064DE4EE-1A45-4774-BD78-FC4C9F07100F}">
      <dgm:prSet/>
      <dgm:spPr/>
      <dgm:t>
        <a:bodyPr/>
        <a:lstStyle/>
        <a:p>
          <a:endParaRPr lang="en-US"/>
        </a:p>
      </dgm:t>
    </dgm:pt>
    <dgm:pt modelId="{7246CBE5-EA1F-409E-A1A6-5F42CDECE754}" type="sibTrans" cxnId="{064DE4EE-1A45-4774-BD78-FC4C9F07100F}">
      <dgm:prSet/>
      <dgm:spPr/>
      <dgm:t>
        <a:bodyPr/>
        <a:lstStyle/>
        <a:p>
          <a:endParaRPr lang="en-US"/>
        </a:p>
      </dgm:t>
    </dgm:pt>
    <dgm:pt modelId="{BD9C8F32-FDB2-452B-9CF5-C9EE4C46C566}">
      <dgm:prSet/>
      <dgm:spPr/>
      <dgm:t>
        <a:bodyPr/>
        <a:lstStyle/>
        <a:p>
          <a:r>
            <a:rPr lang="en-AU"/>
            <a:t>Sustained analytical response</a:t>
          </a:r>
          <a:endParaRPr lang="en-US"/>
        </a:p>
      </dgm:t>
    </dgm:pt>
    <dgm:pt modelId="{E950D909-4D88-4C3D-B8CE-DA655B6D5202}" type="parTrans" cxnId="{0BA7BF98-6B50-4A19-848F-012B987C44E8}">
      <dgm:prSet/>
      <dgm:spPr/>
      <dgm:t>
        <a:bodyPr/>
        <a:lstStyle/>
        <a:p>
          <a:endParaRPr lang="en-US"/>
        </a:p>
      </dgm:t>
    </dgm:pt>
    <dgm:pt modelId="{0647EDD8-1F6B-4949-AA63-A6D593052E55}" type="sibTrans" cxnId="{0BA7BF98-6B50-4A19-848F-012B987C44E8}">
      <dgm:prSet/>
      <dgm:spPr/>
      <dgm:t>
        <a:bodyPr/>
        <a:lstStyle/>
        <a:p>
          <a:endParaRPr lang="en-US"/>
        </a:p>
      </dgm:t>
    </dgm:pt>
    <dgm:pt modelId="{1AFC87E4-ADFF-4BA4-8CD9-47CD193E31BD}">
      <dgm:prSet/>
      <dgm:spPr/>
      <dgm:t>
        <a:bodyPr/>
        <a:lstStyle/>
        <a:p>
          <a:r>
            <a:rPr lang="en-AU"/>
            <a:t>Persuasive response, such as an exposition</a:t>
          </a:r>
          <a:endParaRPr lang="en-US"/>
        </a:p>
      </dgm:t>
    </dgm:pt>
    <dgm:pt modelId="{F437CB64-9CDE-4860-8B59-90DD2F1DC799}" type="parTrans" cxnId="{F9AA59B0-54B3-4F2A-936D-6D318020019D}">
      <dgm:prSet/>
      <dgm:spPr/>
      <dgm:t>
        <a:bodyPr/>
        <a:lstStyle/>
        <a:p>
          <a:endParaRPr lang="en-US"/>
        </a:p>
      </dgm:t>
    </dgm:pt>
    <dgm:pt modelId="{A5F3DCB0-320E-4078-A748-51425857299F}" type="sibTrans" cxnId="{F9AA59B0-54B3-4F2A-936D-6D318020019D}">
      <dgm:prSet/>
      <dgm:spPr/>
      <dgm:t>
        <a:bodyPr/>
        <a:lstStyle/>
        <a:p>
          <a:endParaRPr lang="en-US"/>
        </a:p>
      </dgm:t>
    </dgm:pt>
    <dgm:pt modelId="{0943265F-2649-4706-B9B0-24B5C8883364}">
      <dgm:prSet/>
      <dgm:spPr/>
      <dgm:t>
        <a:bodyPr/>
        <a:lstStyle/>
        <a:p>
          <a:r>
            <a:rPr lang="en-AU"/>
            <a:t>Discursive response, such as a discussion </a:t>
          </a:r>
          <a:endParaRPr lang="en-US"/>
        </a:p>
      </dgm:t>
    </dgm:pt>
    <dgm:pt modelId="{47BD6754-DB76-4C98-8EBE-BCD1A350A8F5}" type="parTrans" cxnId="{9A569347-3F32-4BA7-8839-9E116DA366EE}">
      <dgm:prSet/>
      <dgm:spPr/>
      <dgm:t>
        <a:bodyPr/>
        <a:lstStyle/>
        <a:p>
          <a:endParaRPr lang="en-US"/>
        </a:p>
      </dgm:t>
    </dgm:pt>
    <dgm:pt modelId="{101FC29D-9B3E-4E6A-96E1-1797CCE93306}" type="sibTrans" cxnId="{9A569347-3F32-4BA7-8839-9E116DA366EE}">
      <dgm:prSet/>
      <dgm:spPr/>
      <dgm:t>
        <a:bodyPr/>
        <a:lstStyle/>
        <a:p>
          <a:endParaRPr lang="en-US"/>
        </a:p>
      </dgm:t>
    </dgm:pt>
    <dgm:pt modelId="{9081328D-85D8-4545-B780-674D5B281C70}">
      <dgm:prSet/>
      <dgm:spPr/>
      <dgm:t>
        <a:bodyPr/>
        <a:lstStyle/>
        <a:p>
          <a:r>
            <a:rPr lang="en-AU"/>
            <a:t>Informative response, such as an information report</a:t>
          </a:r>
          <a:endParaRPr lang="en-US"/>
        </a:p>
      </dgm:t>
    </dgm:pt>
    <dgm:pt modelId="{63D2FFC5-C5CB-4E49-83ED-981582C80A7E}" type="parTrans" cxnId="{BF6F1669-5FEE-4EE1-AD4A-2C460812D47A}">
      <dgm:prSet/>
      <dgm:spPr/>
      <dgm:t>
        <a:bodyPr/>
        <a:lstStyle/>
        <a:p>
          <a:endParaRPr lang="en-US"/>
        </a:p>
      </dgm:t>
    </dgm:pt>
    <dgm:pt modelId="{44999E80-9FA1-48A7-9FED-C28EF4EBD264}" type="sibTrans" cxnId="{BF6F1669-5FEE-4EE1-AD4A-2C460812D47A}">
      <dgm:prSet/>
      <dgm:spPr/>
      <dgm:t>
        <a:bodyPr/>
        <a:lstStyle/>
        <a:p>
          <a:endParaRPr lang="en-US"/>
        </a:p>
      </dgm:t>
    </dgm:pt>
    <dgm:pt modelId="{CA66F892-5E15-4ED9-8AFC-9AC1623CE0F7}">
      <dgm:prSet/>
      <dgm:spPr/>
      <dgm:t>
        <a:bodyPr/>
        <a:lstStyle/>
        <a:p>
          <a:r>
            <a:rPr lang="en-AU"/>
            <a:t>Imaginative response, such as a narrative</a:t>
          </a:r>
          <a:endParaRPr lang="en-US"/>
        </a:p>
      </dgm:t>
    </dgm:pt>
    <dgm:pt modelId="{535318C9-8DD8-4EE2-B6A6-CD37A976239E}" type="parTrans" cxnId="{D1449FAF-F00D-4144-98C5-601676737A64}">
      <dgm:prSet/>
      <dgm:spPr/>
      <dgm:t>
        <a:bodyPr/>
        <a:lstStyle/>
        <a:p>
          <a:endParaRPr lang="en-US"/>
        </a:p>
      </dgm:t>
    </dgm:pt>
    <dgm:pt modelId="{C4160FA8-0D7E-4A26-B93E-5782EFAEDF66}" type="sibTrans" cxnId="{D1449FAF-F00D-4144-98C5-601676737A64}">
      <dgm:prSet/>
      <dgm:spPr/>
      <dgm:t>
        <a:bodyPr/>
        <a:lstStyle/>
        <a:p>
          <a:endParaRPr lang="en-US"/>
        </a:p>
      </dgm:t>
    </dgm:pt>
    <dgm:pt modelId="{8D50C446-B7E1-46CD-9E7A-F9F7CC341B1E}">
      <dgm:prSet/>
      <dgm:spPr/>
      <dgm:t>
        <a:bodyPr/>
        <a:lstStyle/>
        <a:p>
          <a:r>
            <a:rPr lang="en-AU"/>
            <a:t>Reflective response</a:t>
          </a:r>
          <a:endParaRPr lang="en-US"/>
        </a:p>
      </dgm:t>
    </dgm:pt>
    <dgm:pt modelId="{DF532911-03B5-4189-9398-04EA1E51F5E2}" type="parTrans" cxnId="{84561009-4F45-48E0-A83C-2C47D1FBF609}">
      <dgm:prSet/>
      <dgm:spPr/>
      <dgm:t>
        <a:bodyPr/>
        <a:lstStyle/>
        <a:p>
          <a:endParaRPr lang="en-US"/>
        </a:p>
      </dgm:t>
    </dgm:pt>
    <dgm:pt modelId="{D750F120-9D62-491F-A001-867E609E12E4}" type="sibTrans" cxnId="{84561009-4F45-48E0-A83C-2C47D1FBF609}">
      <dgm:prSet/>
      <dgm:spPr/>
      <dgm:t>
        <a:bodyPr/>
        <a:lstStyle/>
        <a:p>
          <a:endParaRPr lang="en-US"/>
        </a:p>
      </dgm:t>
    </dgm:pt>
    <dgm:pt modelId="{AC3FBA28-798B-4C8E-9F5F-A0C48D31BF2E}" type="pres">
      <dgm:prSet presAssocID="{5FF49463-A0D2-4C2F-B848-22FEB295467C}" presName="Name0" presStyleCnt="0">
        <dgm:presLayoutVars>
          <dgm:dir/>
          <dgm:animLvl val="lvl"/>
          <dgm:resizeHandles val="exact"/>
        </dgm:presLayoutVars>
      </dgm:prSet>
      <dgm:spPr/>
    </dgm:pt>
    <dgm:pt modelId="{CA64459D-B746-40C8-A430-1C09F11D1DE1}" type="pres">
      <dgm:prSet presAssocID="{E9750F33-00CF-4E36-AC25-D7D8BBC0F7C7}" presName="boxAndChildren" presStyleCnt="0"/>
      <dgm:spPr/>
    </dgm:pt>
    <dgm:pt modelId="{40DE13A1-72B8-4A45-AC43-413B5ACCD457}" type="pres">
      <dgm:prSet presAssocID="{E9750F33-00CF-4E36-AC25-D7D8BBC0F7C7}" presName="parentTextBox" presStyleLbl="node1" presStyleIdx="0" presStyleCnt="3"/>
      <dgm:spPr/>
    </dgm:pt>
    <dgm:pt modelId="{5660F400-6097-4EE2-9D27-18C4C63FC466}" type="pres">
      <dgm:prSet presAssocID="{E9750F33-00CF-4E36-AC25-D7D8BBC0F7C7}" presName="entireBox" presStyleLbl="node1" presStyleIdx="0" presStyleCnt="3"/>
      <dgm:spPr/>
    </dgm:pt>
    <dgm:pt modelId="{2A3C0FF9-B8FC-4DCB-BAC9-FC2C83D9CB07}" type="pres">
      <dgm:prSet presAssocID="{E9750F33-00CF-4E36-AC25-D7D8BBC0F7C7}" presName="descendantBox" presStyleCnt="0"/>
      <dgm:spPr/>
    </dgm:pt>
    <dgm:pt modelId="{286C7F90-2603-40D4-B226-E662F7E8B120}" type="pres">
      <dgm:prSet presAssocID="{BD9C8F32-FDB2-452B-9CF5-C9EE4C46C566}" presName="childTextBox" presStyleLbl="fgAccFollowNode1" presStyleIdx="0" presStyleCnt="6">
        <dgm:presLayoutVars>
          <dgm:bulletEnabled val="1"/>
        </dgm:presLayoutVars>
      </dgm:prSet>
      <dgm:spPr/>
    </dgm:pt>
    <dgm:pt modelId="{258F51FD-E2E1-49EA-9B77-3EDB744A3066}" type="pres">
      <dgm:prSet presAssocID="{1AFC87E4-ADFF-4BA4-8CD9-47CD193E31BD}" presName="childTextBox" presStyleLbl="fgAccFollowNode1" presStyleIdx="1" presStyleCnt="6">
        <dgm:presLayoutVars>
          <dgm:bulletEnabled val="1"/>
        </dgm:presLayoutVars>
      </dgm:prSet>
      <dgm:spPr/>
    </dgm:pt>
    <dgm:pt modelId="{579929DE-0EBE-4C77-94B7-565A8A367EEF}" type="pres">
      <dgm:prSet presAssocID="{0943265F-2649-4706-B9B0-24B5C8883364}" presName="childTextBox" presStyleLbl="fgAccFollowNode1" presStyleIdx="2" presStyleCnt="6">
        <dgm:presLayoutVars>
          <dgm:bulletEnabled val="1"/>
        </dgm:presLayoutVars>
      </dgm:prSet>
      <dgm:spPr/>
    </dgm:pt>
    <dgm:pt modelId="{A806BAC4-D4BB-47B7-9114-DD0FE1565A8A}" type="pres">
      <dgm:prSet presAssocID="{9081328D-85D8-4545-B780-674D5B281C70}" presName="childTextBox" presStyleLbl="fgAccFollowNode1" presStyleIdx="3" presStyleCnt="6">
        <dgm:presLayoutVars>
          <dgm:bulletEnabled val="1"/>
        </dgm:presLayoutVars>
      </dgm:prSet>
      <dgm:spPr/>
    </dgm:pt>
    <dgm:pt modelId="{00F4EF88-0D75-4177-923B-9EDB5034D540}" type="pres">
      <dgm:prSet presAssocID="{CA66F892-5E15-4ED9-8AFC-9AC1623CE0F7}" presName="childTextBox" presStyleLbl="fgAccFollowNode1" presStyleIdx="4" presStyleCnt="6">
        <dgm:presLayoutVars>
          <dgm:bulletEnabled val="1"/>
        </dgm:presLayoutVars>
      </dgm:prSet>
      <dgm:spPr/>
    </dgm:pt>
    <dgm:pt modelId="{5F106720-8C9C-412B-80D0-5E03323B0C04}" type="pres">
      <dgm:prSet presAssocID="{8D50C446-B7E1-46CD-9E7A-F9F7CC341B1E}" presName="childTextBox" presStyleLbl="fgAccFollowNode1" presStyleIdx="5" presStyleCnt="6">
        <dgm:presLayoutVars>
          <dgm:bulletEnabled val="1"/>
        </dgm:presLayoutVars>
      </dgm:prSet>
      <dgm:spPr/>
    </dgm:pt>
    <dgm:pt modelId="{57F39773-38AB-4746-9D71-B9704B425513}" type="pres">
      <dgm:prSet presAssocID="{63343846-2766-4C8A-80DC-597C971E0718}" presName="sp" presStyleCnt="0"/>
      <dgm:spPr/>
    </dgm:pt>
    <dgm:pt modelId="{F4AA26A2-6071-4225-8116-CDE616D9029C}" type="pres">
      <dgm:prSet presAssocID="{10B84676-87E4-4CC3-B705-91F54986A599}" presName="arrowAndChildren" presStyleCnt="0"/>
      <dgm:spPr/>
    </dgm:pt>
    <dgm:pt modelId="{BDB4BE34-F915-4659-9143-3678D26BFC67}" type="pres">
      <dgm:prSet presAssocID="{10B84676-87E4-4CC3-B705-91F54986A599}" presName="parentTextArrow" presStyleLbl="node1" presStyleIdx="1" presStyleCnt="3"/>
      <dgm:spPr/>
    </dgm:pt>
    <dgm:pt modelId="{4F51D4C7-8F90-4978-AE88-E886255B7407}" type="pres">
      <dgm:prSet presAssocID="{3DAE29AF-1CC6-41DD-8AF8-A41CAE978E55}" presName="sp" presStyleCnt="0"/>
      <dgm:spPr/>
    </dgm:pt>
    <dgm:pt modelId="{2603898A-127C-4ED8-A042-CD6B409863C0}" type="pres">
      <dgm:prSet presAssocID="{89A6B429-FAE0-453A-BC99-D08E635ED1B5}" presName="arrowAndChildren" presStyleCnt="0"/>
      <dgm:spPr/>
    </dgm:pt>
    <dgm:pt modelId="{AF69624F-9671-4783-9159-8501EB5CB139}" type="pres">
      <dgm:prSet presAssocID="{89A6B429-FAE0-453A-BC99-D08E635ED1B5}" presName="parentTextArrow" presStyleLbl="node1" presStyleIdx="2" presStyleCnt="3"/>
      <dgm:spPr/>
    </dgm:pt>
  </dgm:ptLst>
  <dgm:cxnLst>
    <dgm:cxn modelId="{71C9C600-4A4F-4578-AC23-842DEE5743F2}" type="presOf" srcId="{0943265F-2649-4706-B9B0-24B5C8883364}" destId="{579929DE-0EBE-4C77-94B7-565A8A367EEF}" srcOrd="0" destOrd="0" presId="urn:microsoft.com/office/officeart/2005/8/layout/process4"/>
    <dgm:cxn modelId="{84561009-4F45-48E0-A83C-2C47D1FBF609}" srcId="{E9750F33-00CF-4E36-AC25-D7D8BBC0F7C7}" destId="{8D50C446-B7E1-46CD-9E7A-F9F7CC341B1E}" srcOrd="5" destOrd="0" parTransId="{DF532911-03B5-4189-9398-04EA1E51F5E2}" sibTransId="{D750F120-9D62-491F-A001-867E609E12E4}"/>
    <dgm:cxn modelId="{D7CA7913-5EBC-4CA4-ADF0-63C6EB808B50}" type="presOf" srcId="{9081328D-85D8-4545-B780-674D5B281C70}" destId="{A806BAC4-D4BB-47B7-9114-DD0FE1565A8A}" srcOrd="0" destOrd="0" presId="urn:microsoft.com/office/officeart/2005/8/layout/process4"/>
    <dgm:cxn modelId="{2EA1812B-2EFA-40F7-8421-CF384C752351}" type="presOf" srcId="{5FF49463-A0D2-4C2F-B848-22FEB295467C}" destId="{AC3FBA28-798B-4C8E-9F5F-A0C48D31BF2E}" srcOrd="0" destOrd="0" presId="urn:microsoft.com/office/officeart/2005/8/layout/process4"/>
    <dgm:cxn modelId="{CBA7FE60-EF32-4F48-A356-1A5736C201CE}" type="presOf" srcId="{BD9C8F32-FDB2-452B-9CF5-C9EE4C46C566}" destId="{286C7F90-2603-40D4-B226-E662F7E8B120}" srcOrd="0" destOrd="0" presId="urn:microsoft.com/office/officeart/2005/8/layout/process4"/>
    <dgm:cxn modelId="{D13B1742-1183-4FA9-90FA-2EFA4139C8A3}" type="presOf" srcId="{CA66F892-5E15-4ED9-8AFC-9AC1623CE0F7}" destId="{00F4EF88-0D75-4177-923B-9EDB5034D540}" srcOrd="0" destOrd="0" presId="urn:microsoft.com/office/officeart/2005/8/layout/process4"/>
    <dgm:cxn modelId="{9A569347-3F32-4BA7-8839-9E116DA366EE}" srcId="{E9750F33-00CF-4E36-AC25-D7D8BBC0F7C7}" destId="{0943265F-2649-4706-B9B0-24B5C8883364}" srcOrd="2" destOrd="0" parTransId="{47BD6754-DB76-4C98-8EBE-BCD1A350A8F5}" sibTransId="{101FC29D-9B3E-4E6A-96E1-1797CCE93306}"/>
    <dgm:cxn modelId="{BF6F1669-5FEE-4EE1-AD4A-2C460812D47A}" srcId="{E9750F33-00CF-4E36-AC25-D7D8BBC0F7C7}" destId="{9081328D-85D8-4545-B780-674D5B281C70}" srcOrd="3" destOrd="0" parTransId="{63D2FFC5-C5CB-4E49-83ED-981582C80A7E}" sibTransId="{44999E80-9FA1-48A7-9FED-C28EF4EBD264}"/>
    <dgm:cxn modelId="{AE475B6C-39D4-47CC-BC2D-E3E9AFD86D26}" type="presOf" srcId="{E9750F33-00CF-4E36-AC25-D7D8BBC0F7C7}" destId="{5660F400-6097-4EE2-9D27-18C4C63FC466}" srcOrd="1" destOrd="0" presId="urn:microsoft.com/office/officeart/2005/8/layout/process4"/>
    <dgm:cxn modelId="{44ADF388-0473-4E65-8370-480ED4A167E1}" type="presOf" srcId="{89A6B429-FAE0-453A-BC99-D08E635ED1B5}" destId="{AF69624F-9671-4783-9159-8501EB5CB139}" srcOrd="0" destOrd="0" presId="urn:microsoft.com/office/officeart/2005/8/layout/process4"/>
    <dgm:cxn modelId="{0BA7BF98-6B50-4A19-848F-012B987C44E8}" srcId="{E9750F33-00CF-4E36-AC25-D7D8BBC0F7C7}" destId="{BD9C8F32-FDB2-452B-9CF5-C9EE4C46C566}" srcOrd="0" destOrd="0" parTransId="{E950D909-4D88-4C3D-B8CE-DA655B6D5202}" sibTransId="{0647EDD8-1F6B-4949-AA63-A6D593052E55}"/>
    <dgm:cxn modelId="{97FE3AA2-5D4F-4EC6-96E3-EE01705E0B5F}" srcId="{5FF49463-A0D2-4C2F-B848-22FEB295467C}" destId="{89A6B429-FAE0-453A-BC99-D08E635ED1B5}" srcOrd="0" destOrd="0" parTransId="{02E680E7-B0ED-41C1-A1A2-0674E1FF6EC4}" sibTransId="{3DAE29AF-1CC6-41DD-8AF8-A41CAE978E55}"/>
    <dgm:cxn modelId="{D1449FAF-F00D-4144-98C5-601676737A64}" srcId="{E9750F33-00CF-4E36-AC25-D7D8BBC0F7C7}" destId="{CA66F892-5E15-4ED9-8AFC-9AC1623CE0F7}" srcOrd="4" destOrd="0" parTransId="{535318C9-8DD8-4EE2-B6A6-CD37A976239E}" sibTransId="{C4160FA8-0D7E-4A26-B93E-5782EFAEDF66}"/>
    <dgm:cxn modelId="{F9AA59B0-54B3-4F2A-936D-6D318020019D}" srcId="{E9750F33-00CF-4E36-AC25-D7D8BBC0F7C7}" destId="{1AFC87E4-ADFF-4BA4-8CD9-47CD193E31BD}" srcOrd="1" destOrd="0" parTransId="{F437CB64-9CDE-4860-8B59-90DD2F1DC799}" sibTransId="{A5F3DCB0-320E-4078-A748-51425857299F}"/>
    <dgm:cxn modelId="{B9F693BE-51A9-40FF-856D-69C9AA30C9B0}" type="presOf" srcId="{10B84676-87E4-4CC3-B705-91F54986A599}" destId="{BDB4BE34-F915-4659-9143-3678D26BFC67}" srcOrd="0" destOrd="0" presId="urn:microsoft.com/office/officeart/2005/8/layout/process4"/>
    <dgm:cxn modelId="{25974AD4-4CFF-40A4-9D01-48929D872C82}" type="presOf" srcId="{1AFC87E4-ADFF-4BA4-8CD9-47CD193E31BD}" destId="{258F51FD-E2E1-49EA-9B77-3EDB744A3066}" srcOrd="0" destOrd="0" presId="urn:microsoft.com/office/officeart/2005/8/layout/process4"/>
    <dgm:cxn modelId="{6AB7DAED-E37C-4DA8-817E-89D0603B7491}" type="presOf" srcId="{E9750F33-00CF-4E36-AC25-D7D8BBC0F7C7}" destId="{40DE13A1-72B8-4A45-AC43-413B5ACCD457}" srcOrd="0" destOrd="0" presId="urn:microsoft.com/office/officeart/2005/8/layout/process4"/>
    <dgm:cxn modelId="{064DE4EE-1A45-4774-BD78-FC4C9F07100F}" srcId="{5FF49463-A0D2-4C2F-B848-22FEB295467C}" destId="{E9750F33-00CF-4E36-AC25-D7D8BBC0F7C7}" srcOrd="2" destOrd="0" parTransId="{3F19FEF0-CC63-4568-998C-B82ECFD79847}" sibTransId="{7246CBE5-EA1F-409E-A1A6-5F42CDECE754}"/>
    <dgm:cxn modelId="{4AB9CFF4-0F4B-434D-BD0A-2F931AE250A6}" srcId="{5FF49463-A0D2-4C2F-B848-22FEB295467C}" destId="{10B84676-87E4-4CC3-B705-91F54986A599}" srcOrd="1" destOrd="0" parTransId="{9D78CB08-EBB6-4D84-B97C-5BCAF6A1528A}" sibTransId="{63343846-2766-4C8A-80DC-597C971E0718}"/>
    <dgm:cxn modelId="{E68D80FF-8F85-477C-B5D2-41448E269523}" type="presOf" srcId="{8D50C446-B7E1-46CD-9E7A-F9F7CC341B1E}" destId="{5F106720-8C9C-412B-80D0-5E03323B0C04}" srcOrd="0" destOrd="0" presId="urn:microsoft.com/office/officeart/2005/8/layout/process4"/>
    <dgm:cxn modelId="{4FE16B6C-FEB0-4204-8805-414B98B596B5}" type="presParOf" srcId="{AC3FBA28-798B-4C8E-9F5F-A0C48D31BF2E}" destId="{CA64459D-B746-40C8-A430-1C09F11D1DE1}" srcOrd="0" destOrd="0" presId="urn:microsoft.com/office/officeart/2005/8/layout/process4"/>
    <dgm:cxn modelId="{4FEDBA21-C8FB-4FBD-B5C0-7E129480E44B}" type="presParOf" srcId="{CA64459D-B746-40C8-A430-1C09F11D1DE1}" destId="{40DE13A1-72B8-4A45-AC43-413B5ACCD457}" srcOrd="0" destOrd="0" presId="urn:microsoft.com/office/officeart/2005/8/layout/process4"/>
    <dgm:cxn modelId="{F72E7D54-B9FF-425B-830B-8432DD7862CF}" type="presParOf" srcId="{CA64459D-B746-40C8-A430-1C09F11D1DE1}" destId="{5660F400-6097-4EE2-9D27-18C4C63FC466}" srcOrd="1" destOrd="0" presId="urn:microsoft.com/office/officeart/2005/8/layout/process4"/>
    <dgm:cxn modelId="{499D8288-DFF3-4ED5-B911-2EF69455ACE3}" type="presParOf" srcId="{CA64459D-B746-40C8-A430-1C09F11D1DE1}" destId="{2A3C0FF9-B8FC-4DCB-BAC9-FC2C83D9CB07}" srcOrd="2" destOrd="0" presId="urn:microsoft.com/office/officeart/2005/8/layout/process4"/>
    <dgm:cxn modelId="{3FC0C32F-2E5E-4BDF-9D38-E8932383722D}" type="presParOf" srcId="{2A3C0FF9-B8FC-4DCB-BAC9-FC2C83D9CB07}" destId="{286C7F90-2603-40D4-B226-E662F7E8B120}" srcOrd="0" destOrd="0" presId="urn:microsoft.com/office/officeart/2005/8/layout/process4"/>
    <dgm:cxn modelId="{8DB68260-DF08-4F61-B766-B17F6A01B448}" type="presParOf" srcId="{2A3C0FF9-B8FC-4DCB-BAC9-FC2C83D9CB07}" destId="{258F51FD-E2E1-49EA-9B77-3EDB744A3066}" srcOrd="1" destOrd="0" presId="urn:microsoft.com/office/officeart/2005/8/layout/process4"/>
    <dgm:cxn modelId="{A6BAD267-2785-40BD-9D1B-C0F19358CC38}" type="presParOf" srcId="{2A3C0FF9-B8FC-4DCB-BAC9-FC2C83D9CB07}" destId="{579929DE-0EBE-4C77-94B7-565A8A367EEF}" srcOrd="2" destOrd="0" presId="urn:microsoft.com/office/officeart/2005/8/layout/process4"/>
    <dgm:cxn modelId="{972A01F3-248E-4DD4-9B08-89FFA69030B1}" type="presParOf" srcId="{2A3C0FF9-B8FC-4DCB-BAC9-FC2C83D9CB07}" destId="{A806BAC4-D4BB-47B7-9114-DD0FE1565A8A}" srcOrd="3" destOrd="0" presId="urn:microsoft.com/office/officeart/2005/8/layout/process4"/>
    <dgm:cxn modelId="{AAAE6B05-13EF-4BB0-BFC1-E20344AC2658}" type="presParOf" srcId="{2A3C0FF9-B8FC-4DCB-BAC9-FC2C83D9CB07}" destId="{00F4EF88-0D75-4177-923B-9EDB5034D540}" srcOrd="4" destOrd="0" presId="urn:microsoft.com/office/officeart/2005/8/layout/process4"/>
    <dgm:cxn modelId="{7E1F488B-AB1D-43B8-A4E5-91C869E44798}" type="presParOf" srcId="{2A3C0FF9-B8FC-4DCB-BAC9-FC2C83D9CB07}" destId="{5F106720-8C9C-412B-80D0-5E03323B0C04}" srcOrd="5" destOrd="0" presId="urn:microsoft.com/office/officeart/2005/8/layout/process4"/>
    <dgm:cxn modelId="{59CB461D-33F5-4A42-8DC4-AE7508C2185F}" type="presParOf" srcId="{AC3FBA28-798B-4C8E-9F5F-A0C48D31BF2E}" destId="{57F39773-38AB-4746-9D71-B9704B425513}" srcOrd="1" destOrd="0" presId="urn:microsoft.com/office/officeart/2005/8/layout/process4"/>
    <dgm:cxn modelId="{3DEEDC3B-C90E-4AA7-8738-1BB723524507}" type="presParOf" srcId="{AC3FBA28-798B-4C8E-9F5F-A0C48D31BF2E}" destId="{F4AA26A2-6071-4225-8116-CDE616D9029C}" srcOrd="2" destOrd="0" presId="urn:microsoft.com/office/officeart/2005/8/layout/process4"/>
    <dgm:cxn modelId="{484FC014-F6A8-4D0C-B24A-FA678D099FDA}" type="presParOf" srcId="{F4AA26A2-6071-4225-8116-CDE616D9029C}" destId="{BDB4BE34-F915-4659-9143-3678D26BFC67}" srcOrd="0" destOrd="0" presId="urn:microsoft.com/office/officeart/2005/8/layout/process4"/>
    <dgm:cxn modelId="{1C9B1689-8C36-4F03-BF93-1C0C99BDC24F}" type="presParOf" srcId="{AC3FBA28-798B-4C8E-9F5F-A0C48D31BF2E}" destId="{4F51D4C7-8F90-4978-AE88-E886255B7407}" srcOrd="3" destOrd="0" presId="urn:microsoft.com/office/officeart/2005/8/layout/process4"/>
    <dgm:cxn modelId="{C1F53200-A254-4863-A213-4615693D729D}" type="presParOf" srcId="{AC3FBA28-798B-4C8E-9F5F-A0C48D31BF2E}" destId="{2603898A-127C-4ED8-A042-CD6B409863C0}" srcOrd="4" destOrd="0" presId="urn:microsoft.com/office/officeart/2005/8/layout/process4"/>
    <dgm:cxn modelId="{8ACDDD77-1E70-4912-B3A3-568C93858E4E}" type="presParOf" srcId="{2603898A-127C-4ED8-A042-CD6B409863C0}" destId="{AF69624F-9671-4783-9159-8501EB5CB13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5B84CB-9738-43A2-A185-2D0CAFACA48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DA5D40-E9A4-450F-8362-B8DF940577FB}">
      <dgm:prSet/>
      <dgm:spPr/>
      <dgm:t>
        <a:bodyPr/>
        <a:lstStyle/>
        <a:p>
          <a:r>
            <a:rPr lang="en-AU"/>
            <a:t>Generally, all sustained responses have a similar structure. </a:t>
          </a:r>
          <a:endParaRPr lang="en-US"/>
        </a:p>
      </dgm:t>
    </dgm:pt>
    <dgm:pt modelId="{C86488E9-27A4-4B35-8430-4E87401F2357}" type="parTrans" cxnId="{804C700A-8EEB-4474-B5F7-3019AACE4491}">
      <dgm:prSet/>
      <dgm:spPr/>
      <dgm:t>
        <a:bodyPr/>
        <a:lstStyle/>
        <a:p>
          <a:endParaRPr lang="en-US"/>
        </a:p>
      </dgm:t>
    </dgm:pt>
    <dgm:pt modelId="{14421068-EE64-4DB5-B594-DCBD8C788562}" type="sibTrans" cxnId="{804C700A-8EEB-4474-B5F7-3019AACE4491}">
      <dgm:prSet/>
      <dgm:spPr/>
      <dgm:t>
        <a:bodyPr/>
        <a:lstStyle/>
        <a:p>
          <a:endParaRPr lang="en-US"/>
        </a:p>
      </dgm:t>
    </dgm:pt>
    <dgm:pt modelId="{D5BF10FF-3888-4FB3-9B57-2138087758E6}">
      <dgm:prSet/>
      <dgm:spPr/>
      <dgm:t>
        <a:bodyPr/>
        <a:lstStyle/>
        <a:p>
          <a:r>
            <a:rPr lang="en-AU" dirty="0"/>
            <a:t>They all begin with an </a:t>
          </a:r>
          <a:r>
            <a:rPr lang="en-AU" b="1" dirty="0"/>
            <a:t>introduction</a:t>
          </a:r>
          <a:r>
            <a:rPr lang="en-AU" dirty="0"/>
            <a:t>.</a:t>
          </a:r>
          <a:endParaRPr lang="en-US" dirty="0"/>
        </a:p>
      </dgm:t>
    </dgm:pt>
    <dgm:pt modelId="{588D4DFD-EEF9-42FF-9CC7-8690ED375E77}" type="parTrans" cxnId="{0DB8F9FC-D271-44DB-82CD-378069B28474}">
      <dgm:prSet/>
      <dgm:spPr/>
      <dgm:t>
        <a:bodyPr/>
        <a:lstStyle/>
        <a:p>
          <a:endParaRPr lang="en-US"/>
        </a:p>
      </dgm:t>
    </dgm:pt>
    <dgm:pt modelId="{3F68E876-4331-467D-9ADC-3CA4461D6B25}" type="sibTrans" cxnId="{0DB8F9FC-D271-44DB-82CD-378069B28474}">
      <dgm:prSet/>
      <dgm:spPr/>
      <dgm:t>
        <a:bodyPr/>
        <a:lstStyle/>
        <a:p>
          <a:endParaRPr lang="en-US"/>
        </a:p>
      </dgm:t>
    </dgm:pt>
    <dgm:pt modelId="{5EBF3EF0-987A-43B5-840C-47833D4CAEEA}">
      <dgm:prSet/>
      <dgm:spPr/>
      <dgm:t>
        <a:bodyPr/>
        <a:lstStyle/>
        <a:p>
          <a:r>
            <a:rPr lang="en-AU" dirty="0"/>
            <a:t>They contain multiple paragraphs within the </a:t>
          </a:r>
          <a:r>
            <a:rPr lang="en-AU" b="1" dirty="0"/>
            <a:t>body</a:t>
          </a:r>
          <a:r>
            <a:rPr lang="en-AU" dirty="0"/>
            <a:t> area of the sustained response. </a:t>
          </a:r>
          <a:endParaRPr lang="en-US" dirty="0"/>
        </a:p>
      </dgm:t>
    </dgm:pt>
    <dgm:pt modelId="{1392619B-C580-4356-A08F-19A0B2116DD0}" type="parTrans" cxnId="{7C729349-76B8-4406-BAC8-84F8CAECC0A9}">
      <dgm:prSet/>
      <dgm:spPr/>
      <dgm:t>
        <a:bodyPr/>
        <a:lstStyle/>
        <a:p>
          <a:endParaRPr lang="en-US"/>
        </a:p>
      </dgm:t>
    </dgm:pt>
    <dgm:pt modelId="{70409223-556E-4EAF-B01E-58F0C84EFF74}" type="sibTrans" cxnId="{7C729349-76B8-4406-BAC8-84F8CAECC0A9}">
      <dgm:prSet/>
      <dgm:spPr/>
      <dgm:t>
        <a:bodyPr/>
        <a:lstStyle/>
        <a:p>
          <a:endParaRPr lang="en-US"/>
        </a:p>
      </dgm:t>
    </dgm:pt>
    <dgm:pt modelId="{54BA92AE-5162-4147-95D8-11D65086CC76}">
      <dgm:prSet/>
      <dgm:spPr/>
      <dgm:t>
        <a:bodyPr/>
        <a:lstStyle/>
        <a:p>
          <a:r>
            <a:rPr lang="en-AU"/>
            <a:t>They conclude with a </a:t>
          </a:r>
          <a:r>
            <a:rPr lang="en-AU" b="1"/>
            <a:t>conclusion</a:t>
          </a:r>
          <a:r>
            <a:rPr lang="en-AU"/>
            <a:t>. </a:t>
          </a:r>
          <a:endParaRPr lang="en-US"/>
        </a:p>
      </dgm:t>
    </dgm:pt>
    <dgm:pt modelId="{D97E736C-C1FB-49D5-9918-0976A6CD4CDD}" type="parTrans" cxnId="{82039303-8199-4642-A427-1520B8E95484}">
      <dgm:prSet/>
      <dgm:spPr/>
      <dgm:t>
        <a:bodyPr/>
        <a:lstStyle/>
        <a:p>
          <a:endParaRPr lang="en-US"/>
        </a:p>
      </dgm:t>
    </dgm:pt>
    <dgm:pt modelId="{A53CD59C-112B-4931-A8C4-7EAD1B8E0EF1}" type="sibTrans" cxnId="{82039303-8199-4642-A427-1520B8E95484}">
      <dgm:prSet/>
      <dgm:spPr/>
      <dgm:t>
        <a:bodyPr/>
        <a:lstStyle/>
        <a:p>
          <a:endParaRPr lang="en-US"/>
        </a:p>
      </dgm:t>
    </dgm:pt>
    <dgm:pt modelId="{C9455721-8A37-4340-82E8-BB82B5AC2323}" type="pres">
      <dgm:prSet presAssocID="{0E5B84CB-9738-43A2-A185-2D0CAFACA483}" presName="outerComposite" presStyleCnt="0">
        <dgm:presLayoutVars>
          <dgm:chMax val="5"/>
          <dgm:dir/>
          <dgm:resizeHandles val="exact"/>
        </dgm:presLayoutVars>
      </dgm:prSet>
      <dgm:spPr/>
    </dgm:pt>
    <dgm:pt modelId="{941929A9-4ADA-4A9A-BE42-41B5BDD819FA}" type="pres">
      <dgm:prSet presAssocID="{0E5B84CB-9738-43A2-A185-2D0CAFACA483}" presName="dummyMaxCanvas" presStyleCnt="0">
        <dgm:presLayoutVars/>
      </dgm:prSet>
      <dgm:spPr/>
    </dgm:pt>
    <dgm:pt modelId="{18855B49-CED1-474A-B8FE-1441359FAA6E}" type="pres">
      <dgm:prSet presAssocID="{0E5B84CB-9738-43A2-A185-2D0CAFACA483}" presName="FourNodes_1" presStyleLbl="node1" presStyleIdx="0" presStyleCnt="4">
        <dgm:presLayoutVars>
          <dgm:bulletEnabled val="1"/>
        </dgm:presLayoutVars>
      </dgm:prSet>
      <dgm:spPr/>
    </dgm:pt>
    <dgm:pt modelId="{7589EAEC-1384-4D94-AAA1-87053D08FF81}" type="pres">
      <dgm:prSet presAssocID="{0E5B84CB-9738-43A2-A185-2D0CAFACA483}" presName="FourNodes_2" presStyleLbl="node1" presStyleIdx="1" presStyleCnt="4">
        <dgm:presLayoutVars>
          <dgm:bulletEnabled val="1"/>
        </dgm:presLayoutVars>
      </dgm:prSet>
      <dgm:spPr/>
    </dgm:pt>
    <dgm:pt modelId="{D562D890-1781-49D6-891E-DDB132916C0C}" type="pres">
      <dgm:prSet presAssocID="{0E5B84CB-9738-43A2-A185-2D0CAFACA483}" presName="FourNodes_3" presStyleLbl="node1" presStyleIdx="2" presStyleCnt="4">
        <dgm:presLayoutVars>
          <dgm:bulletEnabled val="1"/>
        </dgm:presLayoutVars>
      </dgm:prSet>
      <dgm:spPr/>
    </dgm:pt>
    <dgm:pt modelId="{131BD093-6AA3-44C7-8DC0-CCF78448A847}" type="pres">
      <dgm:prSet presAssocID="{0E5B84CB-9738-43A2-A185-2D0CAFACA483}" presName="FourNodes_4" presStyleLbl="node1" presStyleIdx="3" presStyleCnt="4">
        <dgm:presLayoutVars>
          <dgm:bulletEnabled val="1"/>
        </dgm:presLayoutVars>
      </dgm:prSet>
      <dgm:spPr/>
    </dgm:pt>
    <dgm:pt modelId="{EE36D2DD-6C26-4CD0-89C9-E221870914C0}" type="pres">
      <dgm:prSet presAssocID="{0E5B84CB-9738-43A2-A185-2D0CAFACA483}" presName="FourConn_1-2" presStyleLbl="fgAccFollowNode1" presStyleIdx="0" presStyleCnt="3">
        <dgm:presLayoutVars>
          <dgm:bulletEnabled val="1"/>
        </dgm:presLayoutVars>
      </dgm:prSet>
      <dgm:spPr/>
    </dgm:pt>
    <dgm:pt modelId="{5A311370-FF4E-4B96-A653-406B82C6A552}" type="pres">
      <dgm:prSet presAssocID="{0E5B84CB-9738-43A2-A185-2D0CAFACA483}" presName="FourConn_2-3" presStyleLbl="fgAccFollowNode1" presStyleIdx="1" presStyleCnt="3">
        <dgm:presLayoutVars>
          <dgm:bulletEnabled val="1"/>
        </dgm:presLayoutVars>
      </dgm:prSet>
      <dgm:spPr/>
    </dgm:pt>
    <dgm:pt modelId="{5F54E857-AF80-454D-9F8B-31A22202388D}" type="pres">
      <dgm:prSet presAssocID="{0E5B84CB-9738-43A2-A185-2D0CAFACA483}" presName="FourConn_3-4" presStyleLbl="fgAccFollowNode1" presStyleIdx="2" presStyleCnt="3">
        <dgm:presLayoutVars>
          <dgm:bulletEnabled val="1"/>
        </dgm:presLayoutVars>
      </dgm:prSet>
      <dgm:spPr/>
    </dgm:pt>
    <dgm:pt modelId="{58BCF2A4-A3BC-4EE4-B845-E274459BB395}" type="pres">
      <dgm:prSet presAssocID="{0E5B84CB-9738-43A2-A185-2D0CAFACA483}" presName="FourNodes_1_text" presStyleLbl="node1" presStyleIdx="3" presStyleCnt="4">
        <dgm:presLayoutVars>
          <dgm:bulletEnabled val="1"/>
        </dgm:presLayoutVars>
      </dgm:prSet>
      <dgm:spPr/>
    </dgm:pt>
    <dgm:pt modelId="{2E0E44B7-CEC0-4938-AAC4-0D1F167A606D}" type="pres">
      <dgm:prSet presAssocID="{0E5B84CB-9738-43A2-A185-2D0CAFACA483}" presName="FourNodes_2_text" presStyleLbl="node1" presStyleIdx="3" presStyleCnt="4">
        <dgm:presLayoutVars>
          <dgm:bulletEnabled val="1"/>
        </dgm:presLayoutVars>
      </dgm:prSet>
      <dgm:spPr/>
    </dgm:pt>
    <dgm:pt modelId="{39B976FB-C32E-4433-8818-49C99164DCBF}" type="pres">
      <dgm:prSet presAssocID="{0E5B84CB-9738-43A2-A185-2D0CAFACA483}" presName="FourNodes_3_text" presStyleLbl="node1" presStyleIdx="3" presStyleCnt="4">
        <dgm:presLayoutVars>
          <dgm:bulletEnabled val="1"/>
        </dgm:presLayoutVars>
      </dgm:prSet>
      <dgm:spPr/>
    </dgm:pt>
    <dgm:pt modelId="{23B478DB-3A3D-4F1F-9D6D-E28ADE1BE11C}" type="pres">
      <dgm:prSet presAssocID="{0E5B84CB-9738-43A2-A185-2D0CAFACA48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2039303-8199-4642-A427-1520B8E95484}" srcId="{0E5B84CB-9738-43A2-A185-2D0CAFACA483}" destId="{54BA92AE-5162-4147-95D8-11D65086CC76}" srcOrd="3" destOrd="0" parTransId="{D97E736C-C1FB-49D5-9918-0976A6CD4CDD}" sibTransId="{A53CD59C-112B-4931-A8C4-7EAD1B8E0EF1}"/>
    <dgm:cxn modelId="{804C700A-8EEB-4474-B5F7-3019AACE4491}" srcId="{0E5B84CB-9738-43A2-A185-2D0CAFACA483}" destId="{91DA5D40-E9A4-450F-8362-B8DF940577FB}" srcOrd="0" destOrd="0" parTransId="{C86488E9-27A4-4B35-8430-4E87401F2357}" sibTransId="{14421068-EE64-4DB5-B594-DCBD8C788562}"/>
    <dgm:cxn modelId="{E1EF6618-889B-4D3A-8B26-88B47728741B}" type="presOf" srcId="{14421068-EE64-4DB5-B594-DCBD8C788562}" destId="{EE36D2DD-6C26-4CD0-89C9-E221870914C0}" srcOrd="0" destOrd="0" presId="urn:microsoft.com/office/officeart/2005/8/layout/vProcess5"/>
    <dgm:cxn modelId="{7C729349-76B8-4406-BAC8-84F8CAECC0A9}" srcId="{0E5B84CB-9738-43A2-A185-2D0CAFACA483}" destId="{5EBF3EF0-987A-43B5-840C-47833D4CAEEA}" srcOrd="2" destOrd="0" parTransId="{1392619B-C580-4356-A08F-19A0B2116DD0}" sibTransId="{70409223-556E-4EAF-B01E-58F0C84EFF74}"/>
    <dgm:cxn modelId="{0DA34984-C04F-40F5-85F9-EEFB8F0FACAA}" type="presOf" srcId="{D5BF10FF-3888-4FB3-9B57-2138087758E6}" destId="{2E0E44B7-CEC0-4938-AAC4-0D1F167A606D}" srcOrd="1" destOrd="0" presId="urn:microsoft.com/office/officeart/2005/8/layout/vProcess5"/>
    <dgm:cxn modelId="{8047228D-178A-4367-86B7-E4868A018778}" type="presOf" srcId="{5EBF3EF0-987A-43B5-840C-47833D4CAEEA}" destId="{39B976FB-C32E-4433-8818-49C99164DCBF}" srcOrd="1" destOrd="0" presId="urn:microsoft.com/office/officeart/2005/8/layout/vProcess5"/>
    <dgm:cxn modelId="{C29CEBA2-9A71-4474-A9F4-6302882C4AFE}" type="presOf" srcId="{70409223-556E-4EAF-B01E-58F0C84EFF74}" destId="{5F54E857-AF80-454D-9F8B-31A22202388D}" srcOrd="0" destOrd="0" presId="urn:microsoft.com/office/officeart/2005/8/layout/vProcess5"/>
    <dgm:cxn modelId="{782E7FA5-DCBE-4901-B76B-E074E4E84B13}" type="presOf" srcId="{0E5B84CB-9738-43A2-A185-2D0CAFACA483}" destId="{C9455721-8A37-4340-82E8-BB82B5AC2323}" srcOrd="0" destOrd="0" presId="urn:microsoft.com/office/officeart/2005/8/layout/vProcess5"/>
    <dgm:cxn modelId="{77F6A0A6-381C-47F8-9092-DE6770B99BE5}" type="presOf" srcId="{D5BF10FF-3888-4FB3-9B57-2138087758E6}" destId="{7589EAEC-1384-4D94-AAA1-87053D08FF81}" srcOrd="0" destOrd="0" presId="urn:microsoft.com/office/officeart/2005/8/layout/vProcess5"/>
    <dgm:cxn modelId="{384053AD-7AA9-400E-A5EE-1292D0F37A51}" type="presOf" srcId="{5EBF3EF0-987A-43B5-840C-47833D4CAEEA}" destId="{D562D890-1781-49D6-891E-DDB132916C0C}" srcOrd="0" destOrd="0" presId="urn:microsoft.com/office/officeart/2005/8/layout/vProcess5"/>
    <dgm:cxn modelId="{8A5F55B8-EA45-4E4E-B7DA-767EEC5EFD87}" type="presOf" srcId="{91DA5D40-E9A4-450F-8362-B8DF940577FB}" destId="{18855B49-CED1-474A-B8FE-1441359FAA6E}" srcOrd="0" destOrd="0" presId="urn:microsoft.com/office/officeart/2005/8/layout/vProcess5"/>
    <dgm:cxn modelId="{A88F96C2-9250-4EED-868D-ACD8E3CF10F1}" type="presOf" srcId="{54BA92AE-5162-4147-95D8-11D65086CC76}" destId="{131BD093-6AA3-44C7-8DC0-CCF78448A847}" srcOrd="0" destOrd="0" presId="urn:microsoft.com/office/officeart/2005/8/layout/vProcess5"/>
    <dgm:cxn modelId="{2758CDC7-FC81-4E67-910B-812E430910C2}" type="presOf" srcId="{91DA5D40-E9A4-450F-8362-B8DF940577FB}" destId="{58BCF2A4-A3BC-4EE4-B845-E274459BB395}" srcOrd="1" destOrd="0" presId="urn:microsoft.com/office/officeart/2005/8/layout/vProcess5"/>
    <dgm:cxn modelId="{44D085E5-172F-445B-B3DA-9F4782BB88E4}" type="presOf" srcId="{54BA92AE-5162-4147-95D8-11D65086CC76}" destId="{23B478DB-3A3D-4F1F-9D6D-E28ADE1BE11C}" srcOrd="1" destOrd="0" presId="urn:microsoft.com/office/officeart/2005/8/layout/vProcess5"/>
    <dgm:cxn modelId="{0DB8F9FC-D271-44DB-82CD-378069B28474}" srcId="{0E5B84CB-9738-43A2-A185-2D0CAFACA483}" destId="{D5BF10FF-3888-4FB3-9B57-2138087758E6}" srcOrd="1" destOrd="0" parTransId="{588D4DFD-EEF9-42FF-9CC7-8690ED375E77}" sibTransId="{3F68E876-4331-467D-9ADC-3CA4461D6B25}"/>
    <dgm:cxn modelId="{AF1EF6FE-65E7-4D3E-BCE0-10C89EAF4C51}" type="presOf" srcId="{3F68E876-4331-467D-9ADC-3CA4461D6B25}" destId="{5A311370-FF4E-4B96-A653-406B82C6A552}" srcOrd="0" destOrd="0" presId="urn:microsoft.com/office/officeart/2005/8/layout/vProcess5"/>
    <dgm:cxn modelId="{576F76B5-4D1C-4B45-9EC5-7410DDA17BFB}" type="presParOf" srcId="{C9455721-8A37-4340-82E8-BB82B5AC2323}" destId="{941929A9-4ADA-4A9A-BE42-41B5BDD819FA}" srcOrd="0" destOrd="0" presId="urn:microsoft.com/office/officeart/2005/8/layout/vProcess5"/>
    <dgm:cxn modelId="{035B20C8-C77E-4B52-83AE-C4EAE152B838}" type="presParOf" srcId="{C9455721-8A37-4340-82E8-BB82B5AC2323}" destId="{18855B49-CED1-474A-B8FE-1441359FAA6E}" srcOrd="1" destOrd="0" presId="urn:microsoft.com/office/officeart/2005/8/layout/vProcess5"/>
    <dgm:cxn modelId="{EF09FCA7-D375-491C-93CA-11162A922DC5}" type="presParOf" srcId="{C9455721-8A37-4340-82E8-BB82B5AC2323}" destId="{7589EAEC-1384-4D94-AAA1-87053D08FF81}" srcOrd="2" destOrd="0" presId="urn:microsoft.com/office/officeart/2005/8/layout/vProcess5"/>
    <dgm:cxn modelId="{B10DF0FF-0957-4D1F-A471-46CA8EEA0CA2}" type="presParOf" srcId="{C9455721-8A37-4340-82E8-BB82B5AC2323}" destId="{D562D890-1781-49D6-891E-DDB132916C0C}" srcOrd="3" destOrd="0" presId="urn:microsoft.com/office/officeart/2005/8/layout/vProcess5"/>
    <dgm:cxn modelId="{69FC4637-0834-40EF-9631-B02C3A3CF4D9}" type="presParOf" srcId="{C9455721-8A37-4340-82E8-BB82B5AC2323}" destId="{131BD093-6AA3-44C7-8DC0-CCF78448A847}" srcOrd="4" destOrd="0" presId="urn:microsoft.com/office/officeart/2005/8/layout/vProcess5"/>
    <dgm:cxn modelId="{55001DD6-9CB1-4761-A938-311ED536B222}" type="presParOf" srcId="{C9455721-8A37-4340-82E8-BB82B5AC2323}" destId="{EE36D2DD-6C26-4CD0-89C9-E221870914C0}" srcOrd="5" destOrd="0" presId="urn:microsoft.com/office/officeart/2005/8/layout/vProcess5"/>
    <dgm:cxn modelId="{3F4873B8-CE7B-4152-9FEA-99FF9BB335F7}" type="presParOf" srcId="{C9455721-8A37-4340-82E8-BB82B5AC2323}" destId="{5A311370-FF4E-4B96-A653-406B82C6A552}" srcOrd="6" destOrd="0" presId="urn:microsoft.com/office/officeart/2005/8/layout/vProcess5"/>
    <dgm:cxn modelId="{019AE746-9C34-465E-83CD-1695AAF3880F}" type="presParOf" srcId="{C9455721-8A37-4340-82E8-BB82B5AC2323}" destId="{5F54E857-AF80-454D-9F8B-31A22202388D}" srcOrd="7" destOrd="0" presId="urn:microsoft.com/office/officeart/2005/8/layout/vProcess5"/>
    <dgm:cxn modelId="{624013E5-50FB-455C-8449-0690E475A535}" type="presParOf" srcId="{C9455721-8A37-4340-82E8-BB82B5AC2323}" destId="{58BCF2A4-A3BC-4EE4-B845-E274459BB395}" srcOrd="8" destOrd="0" presId="urn:microsoft.com/office/officeart/2005/8/layout/vProcess5"/>
    <dgm:cxn modelId="{4E6344BA-F8F8-4FC8-8BDB-431F1A9950D8}" type="presParOf" srcId="{C9455721-8A37-4340-82E8-BB82B5AC2323}" destId="{2E0E44B7-CEC0-4938-AAC4-0D1F167A606D}" srcOrd="9" destOrd="0" presId="urn:microsoft.com/office/officeart/2005/8/layout/vProcess5"/>
    <dgm:cxn modelId="{38C6B567-2BE8-452B-873B-D09476171E6C}" type="presParOf" srcId="{C9455721-8A37-4340-82E8-BB82B5AC2323}" destId="{39B976FB-C32E-4433-8818-49C99164DCBF}" srcOrd="10" destOrd="0" presId="urn:microsoft.com/office/officeart/2005/8/layout/vProcess5"/>
    <dgm:cxn modelId="{85A6BB02-261A-468B-AAEE-B0138B3207F2}" type="presParOf" srcId="{C9455721-8A37-4340-82E8-BB82B5AC2323}" destId="{23B478DB-3A3D-4F1F-9D6D-E28ADE1BE11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E74CC9-BEFF-4F2F-A9CA-028A50A331B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D40991-E21F-4707-9287-8937164FB978}">
      <dgm:prSet/>
      <dgm:spPr/>
      <dgm:t>
        <a:bodyPr/>
        <a:lstStyle/>
        <a:p>
          <a:r>
            <a:rPr lang="en-AU"/>
            <a:t>Introduction:</a:t>
          </a:r>
          <a:endParaRPr lang="en-US"/>
        </a:p>
      </dgm:t>
    </dgm:pt>
    <dgm:pt modelId="{3AB95209-B1C4-46B9-B260-2BF01A7B6241}" type="parTrans" cxnId="{1A644620-D14A-4439-8920-7DA71D31D36F}">
      <dgm:prSet/>
      <dgm:spPr/>
      <dgm:t>
        <a:bodyPr/>
        <a:lstStyle/>
        <a:p>
          <a:endParaRPr lang="en-US"/>
        </a:p>
      </dgm:t>
    </dgm:pt>
    <dgm:pt modelId="{5A09555C-3562-4FC1-81DD-DF35F8BF07ED}" type="sibTrans" cxnId="{1A644620-D14A-4439-8920-7DA71D31D36F}">
      <dgm:prSet/>
      <dgm:spPr/>
      <dgm:t>
        <a:bodyPr/>
        <a:lstStyle/>
        <a:p>
          <a:endParaRPr lang="en-US"/>
        </a:p>
      </dgm:t>
    </dgm:pt>
    <dgm:pt modelId="{FB7AD08A-3C25-4B91-9B1F-CF5AE5202124}">
      <dgm:prSet/>
      <dgm:spPr/>
      <dgm:t>
        <a:bodyPr/>
        <a:lstStyle/>
        <a:p>
          <a:r>
            <a:rPr lang="en-AU"/>
            <a:t>The purpose of an introduction is to: </a:t>
          </a:r>
          <a:endParaRPr lang="en-US"/>
        </a:p>
      </dgm:t>
    </dgm:pt>
    <dgm:pt modelId="{4AD19BB5-B12D-42E4-B451-A3A72EEE07E1}" type="parTrans" cxnId="{04B42969-B9C2-4411-8594-E0BEA71B693E}">
      <dgm:prSet/>
      <dgm:spPr/>
      <dgm:t>
        <a:bodyPr/>
        <a:lstStyle/>
        <a:p>
          <a:endParaRPr lang="en-US"/>
        </a:p>
      </dgm:t>
    </dgm:pt>
    <dgm:pt modelId="{066C442E-4386-4F2B-829D-7A50694841EA}" type="sibTrans" cxnId="{04B42969-B9C2-4411-8594-E0BEA71B693E}">
      <dgm:prSet/>
      <dgm:spPr/>
      <dgm:t>
        <a:bodyPr/>
        <a:lstStyle/>
        <a:p>
          <a:endParaRPr lang="en-US"/>
        </a:p>
      </dgm:t>
    </dgm:pt>
    <dgm:pt modelId="{817E2F65-4182-4F36-A746-46FB87096841}">
      <dgm:prSet/>
      <dgm:spPr/>
      <dgm:t>
        <a:bodyPr/>
        <a:lstStyle/>
        <a:p>
          <a:r>
            <a:rPr lang="en-AU"/>
            <a:t>Address the question (thesis)  </a:t>
          </a:r>
          <a:endParaRPr lang="en-US"/>
        </a:p>
      </dgm:t>
    </dgm:pt>
    <dgm:pt modelId="{76EA97D4-B21E-4723-9A44-0C86F001DA8D}" type="parTrans" cxnId="{85325102-4161-4FD5-B7C7-CAB906BFCE35}">
      <dgm:prSet/>
      <dgm:spPr/>
      <dgm:t>
        <a:bodyPr/>
        <a:lstStyle/>
        <a:p>
          <a:endParaRPr lang="en-US"/>
        </a:p>
      </dgm:t>
    </dgm:pt>
    <dgm:pt modelId="{750A0E97-FAC9-496C-B9DF-9B3634BFA1EE}" type="sibTrans" cxnId="{85325102-4161-4FD5-B7C7-CAB906BFCE35}">
      <dgm:prSet/>
      <dgm:spPr/>
      <dgm:t>
        <a:bodyPr/>
        <a:lstStyle/>
        <a:p>
          <a:endParaRPr lang="en-US"/>
        </a:p>
      </dgm:t>
    </dgm:pt>
    <dgm:pt modelId="{A810641A-DC59-4D93-8A13-C783756BEF54}">
      <dgm:prSet/>
      <dgm:spPr/>
      <dgm:t>
        <a:bodyPr/>
        <a:lstStyle/>
        <a:p>
          <a:r>
            <a:rPr lang="en-AU" dirty="0"/>
            <a:t>To preview your body (main ideas/reasons)</a:t>
          </a:r>
          <a:endParaRPr lang="en-US" dirty="0"/>
        </a:p>
      </dgm:t>
    </dgm:pt>
    <dgm:pt modelId="{AA508EFD-E963-4C09-A9BC-D548BC4D8CAC}" type="parTrans" cxnId="{FE4F4D0A-B2D3-47B7-8DB7-C0963674C8A6}">
      <dgm:prSet/>
      <dgm:spPr/>
      <dgm:t>
        <a:bodyPr/>
        <a:lstStyle/>
        <a:p>
          <a:endParaRPr lang="en-US"/>
        </a:p>
      </dgm:t>
    </dgm:pt>
    <dgm:pt modelId="{F5109906-12AE-460F-B4EE-D315CF567BE9}" type="sibTrans" cxnId="{FE4F4D0A-B2D3-47B7-8DB7-C0963674C8A6}">
      <dgm:prSet/>
      <dgm:spPr/>
      <dgm:t>
        <a:bodyPr/>
        <a:lstStyle/>
        <a:p>
          <a:endParaRPr lang="en-US"/>
        </a:p>
      </dgm:t>
    </dgm:pt>
    <dgm:pt modelId="{3C62820C-111E-4062-9FC6-47653923EABB}">
      <dgm:prSet/>
      <dgm:spPr/>
      <dgm:t>
        <a:bodyPr/>
        <a:lstStyle/>
        <a:p>
          <a:r>
            <a:rPr lang="en-AU" dirty="0"/>
            <a:t>A thesis statement is your main argument </a:t>
          </a:r>
          <a:endParaRPr lang="en-US" dirty="0"/>
        </a:p>
      </dgm:t>
    </dgm:pt>
    <dgm:pt modelId="{AAD719FA-D7FF-48C2-8F38-C89D68A1CAFD}" type="parTrans" cxnId="{0402CDE0-D732-47B8-9952-E989A254F511}">
      <dgm:prSet/>
      <dgm:spPr/>
      <dgm:t>
        <a:bodyPr/>
        <a:lstStyle/>
        <a:p>
          <a:endParaRPr lang="en-US"/>
        </a:p>
      </dgm:t>
    </dgm:pt>
    <dgm:pt modelId="{1089F96A-4902-4984-A19E-91371EB4C477}" type="sibTrans" cxnId="{0402CDE0-D732-47B8-9952-E989A254F511}">
      <dgm:prSet/>
      <dgm:spPr/>
      <dgm:t>
        <a:bodyPr/>
        <a:lstStyle/>
        <a:p>
          <a:endParaRPr lang="en-US"/>
        </a:p>
      </dgm:t>
    </dgm:pt>
    <dgm:pt modelId="{BD51101A-4F15-49A5-A328-3156B55ECFCC}">
      <dgm:prSet/>
      <dgm:spPr/>
      <dgm:t>
        <a:bodyPr/>
        <a:lstStyle/>
        <a:p>
          <a:r>
            <a:rPr lang="en-AU" dirty="0"/>
            <a:t>The main ideas/reasons support your thesis statement1</a:t>
          </a:r>
          <a:endParaRPr lang="en-US" dirty="0"/>
        </a:p>
      </dgm:t>
    </dgm:pt>
    <dgm:pt modelId="{BB49ED4B-3AC6-4735-85C7-42F7D3E8B7AD}" type="parTrans" cxnId="{71F182B1-4489-483F-B0C3-C3BF968A8C31}">
      <dgm:prSet/>
      <dgm:spPr/>
      <dgm:t>
        <a:bodyPr/>
        <a:lstStyle/>
        <a:p>
          <a:endParaRPr lang="en-US"/>
        </a:p>
      </dgm:t>
    </dgm:pt>
    <dgm:pt modelId="{04155552-1C0B-40C7-BB15-610D2C529D21}" type="sibTrans" cxnId="{71F182B1-4489-483F-B0C3-C3BF968A8C31}">
      <dgm:prSet/>
      <dgm:spPr/>
      <dgm:t>
        <a:bodyPr/>
        <a:lstStyle/>
        <a:p>
          <a:endParaRPr lang="en-US"/>
        </a:p>
      </dgm:t>
    </dgm:pt>
    <dgm:pt modelId="{D1978E3E-A947-478E-BA57-F5AE7742D2AF}">
      <dgm:prSet/>
      <dgm:spPr/>
      <dgm:t>
        <a:bodyPr/>
        <a:lstStyle/>
        <a:p>
          <a:r>
            <a:rPr lang="en-AU"/>
            <a:t>Body: </a:t>
          </a:r>
          <a:endParaRPr lang="en-US"/>
        </a:p>
      </dgm:t>
    </dgm:pt>
    <dgm:pt modelId="{439E9BC6-EFC6-4364-A2B7-68769D85DFC4}" type="parTrans" cxnId="{C91CD959-6D52-4D22-B153-BE5C19C74A0D}">
      <dgm:prSet/>
      <dgm:spPr/>
      <dgm:t>
        <a:bodyPr/>
        <a:lstStyle/>
        <a:p>
          <a:endParaRPr lang="en-US"/>
        </a:p>
      </dgm:t>
    </dgm:pt>
    <dgm:pt modelId="{6C539BDE-1462-44A4-90BE-83C7826E096D}" type="sibTrans" cxnId="{C91CD959-6D52-4D22-B153-BE5C19C74A0D}">
      <dgm:prSet/>
      <dgm:spPr/>
      <dgm:t>
        <a:bodyPr/>
        <a:lstStyle/>
        <a:p>
          <a:endParaRPr lang="en-US"/>
        </a:p>
      </dgm:t>
    </dgm:pt>
    <dgm:pt modelId="{23822C40-B443-411F-995D-A2E3F0230268}">
      <dgm:prSet/>
      <dgm:spPr/>
      <dgm:t>
        <a:bodyPr/>
        <a:lstStyle/>
        <a:p>
          <a:r>
            <a:rPr lang="en-AU"/>
            <a:t>The purpose of the body is to support your thesis statement </a:t>
          </a:r>
          <a:endParaRPr lang="en-US"/>
        </a:p>
      </dgm:t>
    </dgm:pt>
    <dgm:pt modelId="{3D85EC85-EF04-4A99-9321-96E24684CD48}" type="parTrans" cxnId="{7F845E53-4084-4B73-92BC-798B4140E5DA}">
      <dgm:prSet/>
      <dgm:spPr/>
      <dgm:t>
        <a:bodyPr/>
        <a:lstStyle/>
        <a:p>
          <a:endParaRPr lang="en-US"/>
        </a:p>
      </dgm:t>
    </dgm:pt>
    <dgm:pt modelId="{A6517DD9-EC02-44B5-9C89-8A52199BC627}" type="sibTrans" cxnId="{7F845E53-4084-4B73-92BC-798B4140E5DA}">
      <dgm:prSet/>
      <dgm:spPr/>
      <dgm:t>
        <a:bodyPr/>
        <a:lstStyle/>
        <a:p>
          <a:endParaRPr lang="en-US"/>
        </a:p>
      </dgm:t>
    </dgm:pt>
    <dgm:pt modelId="{E0A62108-AF16-4CC4-AF53-18066627A395}">
      <dgm:prSet/>
      <dgm:spPr/>
      <dgm:t>
        <a:bodyPr/>
        <a:lstStyle/>
        <a:p>
          <a:r>
            <a:rPr lang="en-AU"/>
            <a:t>In the body you will have at least THREE paragraphs (you can have more) </a:t>
          </a:r>
          <a:endParaRPr lang="en-US"/>
        </a:p>
      </dgm:t>
    </dgm:pt>
    <dgm:pt modelId="{F3969FF1-364C-4E56-8EF1-E7FD42D851DF}" type="parTrans" cxnId="{3E70EF15-E4E7-4091-B2E7-0102B83ECC3E}">
      <dgm:prSet/>
      <dgm:spPr/>
      <dgm:t>
        <a:bodyPr/>
        <a:lstStyle/>
        <a:p>
          <a:endParaRPr lang="en-US"/>
        </a:p>
      </dgm:t>
    </dgm:pt>
    <dgm:pt modelId="{7ACEE970-2C4D-4EA8-929A-A1ED37B396D7}" type="sibTrans" cxnId="{3E70EF15-E4E7-4091-B2E7-0102B83ECC3E}">
      <dgm:prSet/>
      <dgm:spPr/>
      <dgm:t>
        <a:bodyPr/>
        <a:lstStyle/>
        <a:p>
          <a:endParaRPr lang="en-US"/>
        </a:p>
      </dgm:t>
    </dgm:pt>
    <dgm:pt modelId="{73B39AFC-1B63-4921-9D88-4556DB5D3356}">
      <dgm:prSet/>
      <dgm:spPr/>
      <dgm:t>
        <a:bodyPr/>
        <a:lstStyle/>
        <a:p>
          <a:r>
            <a:rPr lang="en-AU" dirty="0"/>
            <a:t>Each body paragraph focuses on ONE main idea/reason, which you have already stated in the introduction </a:t>
          </a:r>
          <a:endParaRPr lang="en-US" dirty="0"/>
        </a:p>
      </dgm:t>
    </dgm:pt>
    <dgm:pt modelId="{FEEA830F-1FDD-49C7-BEF7-1AB22CBACB22}" type="parTrans" cxnId="{3FA234C1-51D4-4200-90F3-BC5C4A38D8BA}">
      <dgm:prSet/>
      <dgm:spPr/>
      <dgm:t>
        <a:bodyPr/>
        <a:lstStyle/>
        <a:p>
          <a:endParaRPr lang="en-US"/>
        </a:p>
      </dgm:t>
    </dgm:pt>
    <dgm:pt modelId="{B059946A-2847-4B70-8ABD-89264B35D753}" type="sibTrans" cxnId="{3FA234C1-51D4-4200-90F3-BC5C4A38D8BA}">
      <dgm:prSet/>
      <dgm:spPr/>
      <dgm:t>
        <a:bodyPr/>
        <a:lstStyle/>
        <a:p>
          <a:endParaRPr lang="en-US"/>
        </a:p>
      </dgm:t>
    </dgm:pt>
    <dgm:pt modelId="{30A22344-0DDE-4294-9ED1-0E01505ACAC7}">
      <dgm:prSet/>
      <dgm:spPr/>
      <dgm:t>
        <a:bodyPr/>
        <a:lstStyle/>
        <a:p>
          <a:r>
            <a:rPr lang="en-AU" dirty="0"/>
            <a:t>In each body paragraph, you provide explanations and examples that support your thesis and main ideas/reasons/</a:t>
          </a:r>
          <a:endParaRPr lang="en-US" dirty="0"/>
        </a:p>
      </dgm:t>
    </dgm:pt>
    <dgm:pt modelId="{63911DE5-1F90-405D-AA0B-8F1C9E4DF41D}" type="parTrans" cxnId="{136C60A9-F272-42ED-85DC-F0117EBC1972}">
      <dgm:prSet/>
      <dgm:spPr/>
      <dgm:t>
        <a:bodyPr/>
        <a:lstStyle/>
        <a:p>
          <a:endParaRPr lang="en-US"/>
        </a:p>
      </dgm:t>
    </dgm:pt>
    <dgm:pt modelId="{54D1E2C6-0008-4FFE-95EB-ED4091968922}" type="sibTrans" cxnId="{136C60A9-F272-42ED-85DC-F0117EBC1972}">
      <dgm:prSet/>
      <dgm:spPr/>
      <dgm:t>
        <a:bodyPr/>
        <a:lstStyle/>
        <a:p>
          <a:endParaRPr lang="en-US"/>
        </a:p>
      </dgm:t>
    </dgm:pt>
    <dgm:pt modelId="{3AFA695E-8CF1-48CB-BE8C-F573036F81B4}">
      <dgm:prSet/>
      <dgm:spPr/>
      <dgm:t>
        <a:bodyPr/>
        <a:lstStyle/>
        <a:p>
          <a:r>
            <a:rPr lang="en-AU"/>
            <a:t>Conclusion:</a:t>
          </a:r>
          <a:endParaRPr lang="en-US"/>
        </a:p>
      </dgm:t>
    </dgm:pt>
    <dgm:pt modelId="{1A664D06-7A66-4ABE-BF37-98906D534533}" type="parTrans" cxnId="{6F7108F0-CEE4-487E-9511-EBA0A10F048E}">
      <dgm:prSet/>
      <dgm:spPr/>
      <dgm:t>
        <a:bodyPr/>
        <a:lstStyle/>
        <a:p>
          <a:endParaRPr lang="en-US"/>
        </a:p>
      </dgm:t>
    </dgm:pt>
    <dgm:pt modelId="{F86A194B-AA9B-4A1C-A033-219DBEAB440A}" type="sibTrans" cxnId="{6F7108F0-CEE4-487E-9511-EBA0A10F048E}">
      <dgm:prSet/>
      <dgm:spPr/>
      <dgm:t>
        <a:bodyPr/>
        <a:lstStyle/>
        <a:p>
          <a:endParaRPr lang="en-US"/>
        </a:p>
      </dgm:t>
    </dgm:pt>
    <dgm:pt modelId="{30A289F5-8398-4B86-80E1-4BED96479D42}">
      <dgm:prSet/>
      <dgm:spPr/>
      <dgm:t>
        <a:bodyPr/>
        <a:lstStyle/>
        <a:p>
          <a:r>
            <a:rPr lang="en-AU" dirty="0"/>
            <a:t>The purpose of the conclusion is to restate your thesis and summarise your main ideas/reasons. </a:t>
          </a:r>
          <a:endParaRPr lang="en-US" dirty="0"/>
        </a:p>
      </dgm:t>
    </dgm:pt>
    <dgm:pt modelId="{7C039621-E35E-4DD1-9E91-89FD18DBD175}" type="parTrans" cxnId="{7EF6890A-B51C-4127-B8DD-F3332D0F24E8}">
      <dgm:prSet/>
      <dgm:spPr/>
      <dgm:t>
        <a:bodyPr/>
        <a:lstStyle/>
        <a:p>
          <a:endParaRPr lang="en-US"/>
        </a:p>
      </dgm:t>
    </dgm:pt>
    <dgm:pt modelId="{0FA89B33-F3DC-400F-ACF3-96F2A02D882C}" type="sibTrans" cxnId="{7EF6890A-B51C-4127-B8DD-F3332D0F24E8}">
      <dgm:prSet/>
      <dgm:spPr/>
      <dgm:t>
        <a:bodyPr/>
        <a:lstStyle/>
        <a:p>
          <a:endParaRPr lang="en-US"/>
        </a:p>
      </dgm:t>
    </dgm:pt>
    <dgm:pt modelId="{90AAB5A0-5DBD-4096-8D08-B53D69A39BD3}" type="pres">
      <dgm:prSet presAssocID="{A8E74CC9-BEFF-4F2F-A9CA-028A50A331BB}" presName="linear" presStyleCnt="0">
        <dgm:presLayoutVars>
          <dgm:dir/>
          <dgm:animLvl val="lvl"/>
          <dgm:resizeHandles val="exact"/>
        </dgm:presLayoutVars>
      </dgm:prSet>
      <dgm:spPr/>
    </dgm:pt>
    <dgm:pt modelId="{CA1DEB30-3B37-42AA-A86B-D8BAE5D33BA6}" type="pres">
      <dgm:prSet presAssocID="{96D40991-E21F-4707-9287-8937164FB978}" presName="parentLin" presStyleCnt="0"/>
      <dgm:spPr/>
    </dgm:pt>
    <dgm:pt modelId="{84D1AB44-BFA6-4DD3-8F8A-C425ABEE6E8E}" type="pres">
      <dgm:prSet presAssocID="{96D40991-E21F-4707-9287-8937164FB978}" presName="parentLeftMargin" presStyleLbl="node1" presStyleIdx="0" presStyleCnt="3"/>
      <dgm:spPr/>
    </dgm:pt>
    <dgm:pt modelId="{301B2913-B872-48F1-BF37-714C519EDEB8}" type="pres">
      <dgm:prSet presAssocID="{96D40991-E21F-4707-9287-8937164FB97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E72542A-D07F-49AB-B499-E0F47FC4D673}" type="pres">
      <dgm:prSet presAssocID="{96D40991-E21F-4707-9287-8937164FB978}" presName="negativeSpace" presStyleCnt="0"/>
      <dgm:spPr/>
    </dgm:pt>
    <dgm:pt modelId="{B91CCEB4-6F4F-4C69-AF07-9DD6D3D309EA}" type="pres">
      <dgm:prSet presAssocID="{96D40991-E21F-4707-9287-8937164FB978}" presName="childText" presStyleLbl="conFgAcc1" presStyleIdx="0" presStyleCnt="3">
        <dgm:presLayoutVars>
          <dgm:bulletEnabled val="1"/>
        </dgm:presLayoutVars>
      </dgm:prSet>
      <dgm:spPr/>
    </dgm:pt>
    <dgm:pt modelId="{08ED0E4E-7D2E-4485-ADBE-C785B040CA73}" type="pres">
      <dgm:prSet presAssocID="{5A09555C-3562-4FC1-81DD-DF35F8BF07ED}" presName="spaceBetweenRectangles" presStyleCnt="0"/>
      <dgm:spPr/>
    </dgm:pt>
    <dgm:pt modelId="{83C07C8A-06DC-436A-BAFB-7C2CC4E80EB1}" type="pres">
      <dgm:prSet presAssocID="{D1978E3E-A947-478E-BA57-F5AE7742D2AF}" presName="parentLin" presStyleCnt="0"/>
      <dgm:spPr/>
    </dgm:pt>
    <dgm:pt modelId="{83C22A01-A026-4B1A-9DEA-E938BFAF3541}" type="pres">
      <dgm:prSet presAssocID="{D1978E3E-A947-478E-BA57-F5AE7742D2AF}" presName="parentLeftMargin" presStyleLbl="node1" presStyleIdx="0" presStyleCnt="3"/>
      <dgm:spPr/>
    </dgm:pt>
    <dgm:pt modelId="{60678E5B-E915-4E29-9BC5-2566FA05BA03}" type="pres">
      <dgm:prSet presAssocID="{D1978E3E-A947-478E-BA57-F5AE7742D2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31F39A9-25B3-4EFA-9B5F-51801EB77BED}" type="pres">
      <dgm:prSet presAssocID="{D1978E3E-A947-478E-BA57-F5AE7742D2AF}" presName="negativeSpace" presStyleCnt="0"/>
      <dgm:spPr/>
    </dgm:pt>
    <dgm:pt modelId="{97E65228-4147-45BD-98E0-AE3B6602656F}" type="pres">
      <dgm:prSet presAssocID="{D1978E3E-A947-478E-BA57-F5AE7742D2AF}" presName="childText" presStyleLbl="conFgAcc1" presStyleIdx="1" presStyleCnt="3">
        <dgm:presLayoutVars>
          <dgm:bulletEnabled val="1"/>
        </dgm:presLayoutVars>
      </dgm:prSet>
      <dgm:spPr/>
    </dgm:pt>
    <dgm:pt modelId="{4C65C2B1-91B9-4E48-80FF-7DA63D36B3FA}" type="pres">
      <dgm:prSet presAssocID="{6C539BDE-1462-44A4-90BE-83C7826E096D}" presName="spaceBetweenRectangles" presStyleCnt="0"/>
      <dgm:spPr/>
    </dgm:pt>
    <dgm:pt modelId="{F275E746-17AA-4B35-83C7-160DFFB5986C}" type="pres">
      <dgm:prSet presAssocID="{3AFA695E-8CF1-48CB-BE8C-F573036F81B4}" presName="parentLin" presStyleCnt="0"/>
      <dgm:spPr/>
    </dgm:pt>
    <dgm:pt modelId="{8157EEA0-BDAB-4859-A7B9-05F966540DE7}" type="pres">
      <dgm:prSet presAssocID="{3AFA695E-8CF1-48CB-BE8C-F573036F81B4}" presName="parentLeftMargin" presStyleLbl="node1" presStyleIdx="1" presStyleCnt="3"/>
      <dgm:spPr/>
    </dgm:pt>
    <dgm:pt modelId="{6EEFFF6D-D22D-4CF8-88B1-F6C9019968A3}" type="pres">
      <dgm:prSet presAssocID="{3AFA695E-8CF1-48CB-BE8C-F573036F81B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D910FFF-31F1-4915-9D3D-E17A0FEF50BD}" type="pres">
      <dgm:prSet presAssocID="{3AFA695E-8CF1-48CB-BE8C-F573036F81B4}" presName="negativeSpace" presStyleCnt="0"/>
      <dgm:spPr/>
    </dgm:pt>
    <dgm:pt modelId="{7967A55F-735D-4150-8C1F-C2D90661237C}" type="pres">
      <dgm:prSet presAssocID="{3AFA695E-8CF1-48CB-BE8C-F573036F81B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325102-4161-4FD5-B7C7-CAB906BFCE35}" srcId="{FB7AD08A-3C25-4B91-9B1F-CF5AE5202124}" destId="{817E2F65-4182-4F36-A746-46FB87096841}" srcOrd="0" destOrd="0" parTransId="{76EA97D4-B21E-4723-9A44-0C86F001DA8D}" sibTransId="{750A0E97-FAC9-496C-B9DF-9B3634BFA1EE}"/>
    <dgm:cxn modelId="{FE4F4D0A-B2D3-47B7-8DB7-C0963674C8A6}" srcId="{FB7AD08A-3C25-4B91-9B1F-CF5AE5202124}" destId="{A810641A-DC59-4D93-8A13-C783756BEF54}" srcOrd="1" destOrd="0" parTransId="{AA508EFD-E963-4C09-A9BC-D548BC4D8CAC}" sibTransId="{F5109906-12AE-460F-B4EE-D315CF567BE9}"/>
    <dgm:cxn modelId="{7EF6890A-B51C-4127-B8DD-F3332D0F24E8}" srcId="{3AFA695E-8CF1-48CB-BE8C-F573036F81B4}" destId="{30A289F5-8398-4B86-80E1-4BED96479D42}" srcOrd="0" destOrd="0" parTransId="{7C039621-E35E-4DD1-9E91-89FD18DBD175}" sibTransId="{0FA89B33-F3DC-400F-ACF3-96F2A02D882C}"/>
    <dgm:cxn modelId="{3E70EF15-E4E7-4091-B2E7-0102B83ECC3E}" srcId="{D1978E3E-A947-478E-BA57-F5AE7742D2AF}" destId="{E0A62108-AF16-4CC4-AF53-18066627A395}" srcOrd="1" destOrd="0" parTransId="{F3969FF1-364C-4E56-8EF1-E7FD42D851DF}" sibTransId="{7ACEE970-2C4D-4EA8-929A-A1ED37B396D7}"/>
    <dgm:cxn modelId="{81911618-98C3-4681-86DE-09540B364159}" type="presOf" srcId="{3AFA695E-8CF1-48CB-BE8C-F573036F81B4}" destId="{8157EEA0-BDAB-4859-A7B9-05F966540DE7}" srcOrd="0" destOrd="0" presId="urn:microsoft.com/office/officeart/2005/8/layout/list1"/>
    <dgm:cxn modelId="{25445618-025D-4301-A886-CCD4108D2E4F}" type="presOf" srcId="{BD51101A-4F15-49A5-A328-3156B55ECFCC}" destId="{B91CCEB4-6F4F-4C69-AF07-9DD6D3D309EA}" srcOrd="0" destOrd="4" presId="urn:microsoft.com/office/officeart/2005/8/layout/list1"/>
    <dgm:cxn modelId="{A773161E-4BFA-4348-B62C-9436CBBF5647}" type="presOf" srcId="{23822C40-B443-411F-995D-A2E3F0230268}" destId="{97E65228-4147-45BD-98E0-AE3B6602656F}" srcOrd="0" destOrd="0" presId="urn:microsoft.com/office/officeart/2005/8/layout/list1"/>
    <dgm:cxn modelId="{1A644620-D14A-4439-8920-7DA71D31D36F}" srcId="{A8E74CC9-BEFF-4F2F-A9CA-028A50A331BB}" destId="{96D40991-E21F-4707-9287-8937164FB978}" srcOrd="0" destOrd="0" parTransId="{3AB95209-B1C4-46B9-B260-2BF01A7B6241}" sibTransId="{5A09555C-3562-4FC1-81DD-DF35F8BF07ED}"/>
    <dgm:cxn modelId="{1C371526-537F-4AF8-B7C3-BFDB6D7F2EEE}" type="presOf" srcId="{30A289F5-8398-4B86-80E1-4BED96479D42}" destId="{7967A55F-735D-4150-8C1F-C2D90661237C}" srcOrd="0" destOrd="0" presId="urn:microsoft.com/office/officeart/2005/8/layout/list1"/>
    <dgm:cxn modelId="{762C2F2E-9E64-4C32-A512-12D825647254}" type="presOf" srcId="{A810641A-DC59-4D93-8A13-C783756BEF54}" destId="{B91CCEB4-6F4F-4C69-AF07-9DD6D3D309EA}" srcOrd="0" destOrd="2" presId="urn:microsoft.com/office/officeart/2005/8/layout/list1"/>
    <dgm:cxn modelId="{675E0840-D387-47F7-9632-3D3FFAAA4230}" type="presOf" srcId="{96D40991-E21F-4707-9287-8937164FB978}" destId="{84D1AB44-BFA6-4DD3-8F8A-C425ABEE6E8E}" srcOrd="0" destOrd="0" presId="urn:microsoft.com/office/officeart/2005/8/layout/list1"/>
    <dgm:cxn modelId="{791CB041-C92B-4558-88FA-6E45E79CEACA}" type="presOf" srcId="{FB7AD08A-3C25-4B91-9B1F-CF5AE5202124}" destId="{B91CCEB4-6F4F-4C69-AF07-9DD6D3D309EA}" srcOrd="0" destOrd="0" presId="urn:microsoft.com/office/officeart/2005/8/layout/list1"/>
    <dgm:cxn modelId="{D8427247-07E6-457E-8C5F-F4768FAF363D}" type="presOf" srcId="{E0A62108-AF16-4CC4-AF53-18066627A395}" destId="{97E65228-4147-45BD-98E0-AE3B6602656F}" srcOrd="0" destOrd="1" presId="urn:microsoft.com/office/officeart/2005/8/layout/list1"/>
    <dgm:cxn modelId="{04B42969-B9C2-4411-8594-E0BEA71B693E}" srcId="{96D40991-E21F-4707-9287-8937164FB978}" destId="{FB7AD08A-3C25-4B91-9B1F-CF5AE5202124}" srcOrd="0" destOrd="0" parTransId="{4AD19BB5-B12D-42E4-B451-A3A72EEE07E1}" sibTransId="{066C442E-4386-4F2B-829D-7A50694841EA}"/>
    <dgm:cxn modelId="{7F845E53-4084-4B73-92BC-798B4140E5DA}" srcId="{D1978E3E-A947-478E-BA57-F5AE7742D2AF}" destId="{23822C40-B443-411F-995D-A2E3F0230268}" srcOrd="0" destOrd="0" parTransId="{3D85EC85-EF04-4A99-9321-96E24684CD48}" sibTransId="{A6517DD9-EC02-44B5-9C89-8A52199BC627}"/>
    <dgm:cxn modelId="{C91CD959-6D52-4D22-B153-BE5C19C74A0D}" srcId="{A8E74CC9-BEFF-4F2F-A9CA-028A50A331BB}" destId="{D1978E3E-A947-478E-BA57-F5AE7742D2AF}" srcOrd="1" destOrd="0" parTransId="{439E9BC6-EFC6-4364-A2B7-68769D85DFC4}" sibTransId="{6C539BDE-1462-44A4-90BE-83C7826E096D}"/>
    <dgm:cxn modelId="{C490C681-CB01-459B-B437-152FEF23AE8F}" type="presOf" srcId="{73B39AFC-1B63-4921-9D88-4556DB5D3356}" destId="{97E65228-4147-45BD-98E0-AE3B6602656F}" srcOrd="0" destOrd="2" presId="urn:microsoft.com/office/officeart/2005/8/layout/list1"/>
    <dgm:cxn modelId="{8BC1239C-DEF3-456A-A35B-61A7EB522ABC}" type="presOf" srcId="{3AFA695E-8CF1-48CB-BE8C-F573036F81B4}" destId="{6EEFFF6D-D22D-4CF8-88B1-F6C9019968A3}" srcOrd="1" destOrd="0" presId="urn:microsoft.com/office/officeart/2005/8/layout/list1"/>
    <dgm:cxn modelId="{136C60A9-F272-42ED-85DC-F0117EBC1972}" srcId="{D1978E3E-A947-478E-BA57-F5AE7742D2AF}" destId="{30A22344-0DDE-4294-9ED1-0E01505ACAC7}" srcOrd="3" destOrd="0" parTransId="{63911DE5-1F90-405D-AA0B-8F1C9E4DF41D}" sibTransId="{54D1E2C6-0008-4FFE-95EB-ED4091968922}"/>
    <dgm:cxn modelId="{71F182B1-4489-483F-B0C3-C3BF968A8C31}" srcId="{A810641A-DC59-4D93-8A13-C783756BEF54}" destId="{BD51101A-4F15-49A5-A328-3156B55ECFCC}" srcOrd="1" destOrd="0" parTransId="{BB49ED4B-3AC6-4735-85C7-42F7D3E8B7AD}" sibTransId="{04155552-1C0B-40C7-BB15-610D2C529D21}"/>
    <dgm:cxn modelId="{D5A6A2B7-3923-4B9C-A4AE-1A5257F40B98}" type="presOf" srcId="{96D40991-E21F-4707-9287-8937164FB978}" destId="{301B2913-B872-48F1-BF37-714C519EDEB8}" srcOrd="1" destOrd="0" presId="urn:microsoft.com/office/officeart/2005/8/layout/list1"/>
    <dgm:cxn modelId="{40F790B9-2FF2-4616-972A-52849717C652}" type="presOf" srcId="{817E2F65-4182-4F36-A746-46FB87096841}" destId="{B91CCEB4-6F4F-4C69-AF07-9DD6D3D309EA}" srcOrd="0" destOrd="1" presId="urn:microsoft.com/office/officeart/2005/8/layout/list1"/>
    <dgm:cxn modelId="{3FA234C1-51D4-4200-90F3-BC5C4A38D8BA}" srcId="{D1978E3E-A947-478E-BA57-F5AE7742D2AF}" destId="{73B39AFC-1B63-4921-9D88-4556DB5D3356}" srcOrd="2" destOrd="0" parTransId="{FEEA830F-1FDD-49C7-BEF7-1AB22CBACB22}" sibTransId="{B059946A-2847-4B70-8ABD-89264B35D753}"/>
    <dgm:cxn modelId="{952F4DC4-CCFB-495B-81B8-186D320A63A6}" type="presOf" srcId="{D1978E3E-A947-478E-BA57-F5AE7742D2AF}" destId="{83C22A01-A026-4B1A-9DEA-E938BFAF3541}" srcOrd="0" destOrd="0" presId="urn:microsoft.com/office/officeart/2005/8/layout/list1"/>
    <dgm:cxn modelId="{D87EC4CB-4AF0-460D-A88D-260269E92E72}" type="presOf" srcId="{D1978E3E-A947-478E-BA57-F5AE7742D2AF}" destId="{60678E5B-E915-4E29-9BC5-2566FA05BA03}" srcOrd="1" destOrd="0" presId="urn:microsoft.com/office/officeart/2005/8/layout/list1"/>
    <dgm:cxn modelId="{C490EACD-95C9-4205-A6C2-010CCB4EF50E}" type="presOf" srcId="{A8E74CC9-BEFF-4F2F-A9CA-028A50A331BB}" destId="{90AAB5A0-5DBD-4096-8D08-B53D69A39BD3}" srcOrd="0" destOrd="0" presId="urn:microsoft.com/office/officeart/2005/8/layout/list1"/>
    <dgm:cxn modelId="{881FB1DE-A608-4C60-B16D-7FF026343B29}" type="presOf" srcId="{3C62820C-111E-4062-9FC6-47653923EABB}" destId="{B91CCEB4-6F4F-4C69-AF07-9DD6D3D309EA}" srcOrd="0" destOrd="3" presId="urn:microsoft.com/office/officeart/2005/8/layout/list1"/>
    <dgm:cxn modelId="{0402CDE0-D732-47B8-9952-E989A254F511}" srcId="{A810641A-DC59-4D93-8A13-C783756BEF54}" destId="{3C62820C-111E-4062-9FC6-47653923EABB}" srcOrd="0" destOrd="0" parTransId="{AAD719FA-D7FF-48C2-8F38-C89D68A1CAFD}" sibTransId="{1089F96A-4902-4984-A19E-91371EB4C477}"/>
    <dgm:cxn modelId="{DF915DE8-F3B6-4811-9944-772AEE98A8BB}" type="presOf" srcId="{30A22344-0DDE-4294-9ED1-0E01505ACAC7}" destId="{97E65228-4147-45BD-98E0-AE3B6602656F}" srcOrd="0" destOrd="3" presId="urn:microsoft.com/office/officeart/2005/8/layout/list1"/>
    <dgm:cxn modelId="{6F7108F0-CEE4-487E-9511-EBA0A10F048E}" srcId="{A8E74CC9-BEFF-4F2F-A9CA-028A50A331BB}" destId="{3AFA695E-8CF1-48CB-BE8C-F573036F81B4}" srcOrd="2" destOrd="0" parTransId="{1A664D06-7A66-4ABE-BF37-98906D534533}" sibTransId="{F86A194B-AA9B-4A1C-A033-219DBEAB440A}"/>
    <dgm:cxn modelId="{380695C9-E493-47F0-ADDA-3095834C832D}" type="presParOf" srcId="{90AAB5A0-5DBD-4096-8D08-B53D69A39BD3}" destId="{CA1DEB30-3B37-42AA-A86B-D8BAE5D33BA6}" srcOrd="0" destOrd="0" presId="urn:microsoft.com/office/officeart/2005/8/layout/list1"/>
    <dgm:cxn modelId="{9B1DC1EA-08BA-448F-9B6C-793360E5B9BD}" type="presParOf" srcId="{CA1DEB30-3B37-42AA-A86B-D8BAE5D33BA6}" destId="{84D1AB44-BFA6-4DD3-8F8A-C425ABEE6E8E}" srcOrd="0" destOrd="0" presId="urn:microsoft.com/office/officeart/2005/8/layout/list1"/>
    <dgm:cxn modelId="{F7F7A348-28E8-4884-BABF-96D6E87BA8CF}" type="presParOf" srcId="{CA1DEB30-3B37-42AA-A86B-D8BAE5D33BA6}" destId="{301B2913-B872-48F1-BF37-714C519EDEB8}" srcOrd="1" destOrd="0" presId="urn:microsoft.com/office/officeart/2005/8/layout/list1"/>
    <dgm:cxn modelId="{53B289DE-585C-43B5-BB38-04D0141E7C90}" type="presParOf" srcId="{90AAB5A0-5DBD-4096-8D08-B53D69A39BD3}" destId="{BE72542A-D07F-49AB-B499-E0F47FC4D673}" srcOrd="1" destOrd="0" presId="urn:microsoft.com/office/officeart/2005/8/layout/list1"/>
    <dgm:cxn modelId="{5D6A944A-C781-43E1-83BD-F1B22A87D072}" type="presParOf" srcId="{90AAB5A0-5DBD-4096-8D08-B53D69A39BD3}" destId="{B91CCEB4-6F4F-4C69-AF07-9DD6D3D309EA}" srcOrd="2" destOrd="0" presId="urn:microsoft.com/office/officeart/2005/8/layout/list1"/>
    <dgm:cxn modelId="{9948A9B9-FEE0-4F18-AB59-5934205C18BE}" type="presParOf" srcId="{90AAB5A0-5DBD-4096-8D08-B53D69A39BD3}" destId="{08ED0E4E-7D2E-4485-ADBE-C785B040CA73}" srcOrd="3" destOrd="0" presId="urn:microsoft.com/office/officeart/2005/8/layout/list1"/>
    <dgm:cxn modelId="{D6FAB7B0-1261-4E28-A507-900B88010FF3}" type="presParOf" srcId="{90AAB5A0-5DBD-4096-8D08-B53D69A39BD3}" destId="{83C07C8A-06DC-436A-BAFB-7C2CC4E80EB1}" srcOrd="4" destOrd="0" presId="urn:microsoft.com/office/officeart/2005/8/layout/list1"/>
    <dgm:cxn modelId="{6918D0EF-8843-4CCD-B3AF-CC00C14E2429}" type="presParOf" srcId="{83C07C8A-06DC-436A-BAFB-7C2CC4E80EB1}" destId="{83C22A01-A026-4B1A-9DEA-E938BFAF3541}" srcOrd="0" destOrd="0" presId="urn:microsoft.com/office/officeart/2005/8/layout/list1"/>
    <dgm:cxn modelId="{B6C2E32F-933C-4163-B0CA-6E93125B8BDD}" type="presParOf" srcId="{83C07C8A-06DC-436A-BAFB-7C2CC4E80EB1}" destId="{60678E5B-E915-4E29-9BC5-2566FA05BA03}" srcOrd="1" destOrd="0" presId="urn:microsoft.com/office/officeart/2005/8/layout/list1"/>
    <dgm:cxn modelId="{09C7D362-6AC1-4AA1-9130-13D5D42756AE}" type="presParOf" srcId="{90AAB5A0-5DBD-4096-8D08-B53D69A39BD3}" destId="{F31F39A9-25B3-4EFA-9B5F-51801EB77BED}" srcOrd="5" destOrd="0" presId="urn:microsoft.com/office/officeart/2005/8/layout/list1"/>
    <dgm:cxn modelId="{31CEBD28-C191-4990-AB9E-A1CB09F96691}" type="presParOf" srcId="{90AAB5A0-5DBD-4096-8D08-B53D69A39BD3}" destId="{97E65228-4147-45BD-98E0-AE3B6602656F}" srcOrd="6" destOrd="0" presId="urn:microsoft.com/office/officeart/2005/8/layout/list1"/>
    <dgm:cxn modelId="{F41A15EA-292E-4DF2-B14B-4AE72987B8E6}" type="presParOf" srcId="{90AAB5A0-5DBD-4096-8D08-B53D69A39BD3}" destId="{4C65C2B1-91B9-4E48-80FF-7DA63D36B3FA}" srcOrd="7" destOrd="0" presId="urn:microsoft.com/office/officeart/2005/8/layout/list1"/>
    <dgm:cxn modelId="{4495BB9D-5C10-44CA-84E9-4719A407D0DC}" type="presParOf" srcId="{90AAB5A0-5DBD-4096-8D08-B53D69A39BD3}" destId="{F275E746-17AA-4B35-83C7-160DFFB5986C}" srcOrd="8" destOrd="0" presId="urn:microsoft.com/office/officeart/2005/8/layout/list1"/>
    <dgm:cxn modelId="{9D7196FB-CC2A-4687-8B15-56B3F176D303}" type="presParOf" srcId="{F275E746-17AA-4B35-83C7-160DFFB5986C}" destId="{8157EEA0-BDAB-4859-A7B9-05F966540DE7}" srcOrd="0" destOrd="0" presId="urn:microsoft.com/office/officeart/2005/8/layout/list1"/>
    <dgm:cxn modelId="{CA3F5FBB-C41A-406D-BA7F-84CC73B01D46}" type="presParOf" srcId="{F275E746-17AA-4B35-83C7-160DFFB5986C}" destId="{6EEFFF6D-D22D-4CF8-88B1-F6C9019968A3}" srcOrd="1" destOrd="0" presId="urn:microsoft.com/office/officeart/2005/8/layout/list1"/>
    <dgm:cxn modelId="{D7556B62-4371-471D-A510-52354E88A38A}" type="presParOf" srcId="{90AAB5A0-5DBD-4096-8D08-B53D69A39BD3}" destId="{8D910FFF-31F1-4915-9D3D-E17A0FEF50BD}" srcOrd="9" destOrd="0" presId="urn:microsoft.com/office/officeart/2005/8/layout/list1"/>
    <dgm:cxn modelId="{5FBEAE76-207C-4CFE-B1E3-65698EBA424D}" type="presParOf" srcId="{90AAB5A0-5DBD-4096-8D08-B53D69A39BD3}" destId="{7967A55F-735D-4150-8C1F-C2D90661237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BC6639-57F5-4B41-A2B5-44F9483ACC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7D953B-9DD0-48A0-8206-B12B718BCD85}">
      <dgm:prSet/>
      <dgm:spPr/>
      <dgm:t>
        <a:bodyPr/>
        <a:lstStyle/>
        <a:p>
          <a:r>
            <a:rPr lang="en-AU"/>
            <a:t>Question: </a:t>
          </a:r>
          <a:endParaRPr lang="en-US"/>
        </a:p>
      </dgm:t>
    </dgm:pt>
    <dgm:pt modelId="{5776CDB1-F289-4D17-A6B0-871524BF20B8}" type="parTrans" cxnId="{26D78888-C011-4733-9B30-124FEE6DB384}">
      <dgm:prSet/>
      <dgm:spPr/>
      <dgm:t>
        <a:bodyPr/>
        <a:lstStyle/>
        <a:p>
          <a:endParaRPr lang="en-US"/>
        </a:p>
      </dgm:t>
    </dgm:pt>
    <dgm:pt modelId="{6CC7AB47-1B9C-47D0-AB0D-6488750DA6B5}" type="sibTrans" cxnId="{26D78888-C011-4733-9B30-124FEE6DB384}">
      <dgm:prSet/>
      <dgm:spPr/>
      <dgm:t>
        <a:bodyPr/>
        <a:lstStyle/>
        <a:p>
          <a:endParaRPr lang="en-US"/>
        </a:p>
      </dgm:t>
    </dgm:pt>
    <dgm:pt modelId="{21A2F752-4840-4174-91F7-EBA3BD71838C}">
      <dgm:prSet/>
      <dgm:spPr/>
      <dgm:t>
        <a:bodyPr/>
        <a:lstStyle/>
        <a:p>
          <a:r>
            <a:rPr lang="en-AU"/>
            <a:t>Should all children play sport?</a:t>
          </a:r>
          <a:endParaRPr lang="en-US"/>
        </a:p>
      </dgm:t>
    </dgm:pt>
    <dgm:pt modelId="{C8A48C76-3036-4F07-9474-76C724E00724}" type="parTrans" cxnId="{E1ED4871-61F6-47B0-8B93-D1DA4C77DA31}">
      <dgm:prSet/>
      <dgm:spPr/>
      <dgm:t>
        <a:bodyPr/>
        <a:lstStyle/>
        <a:p>
          <a:endParaRPr lang="en-US"/>
        </a:p>
      </dgm:t>
    </dgm:pt>
    <dgm:pt modelId="{112598CC-77CB-4FE8-B6A3-28F5F9A2AC57}" type="sibTrans" cxnId="{E1ED4871-61F6-47B0-8B93-D1DA4C77DA31}">
      <dgm:prSet/>
      <dgm:spPr/>
      <dgm:t>
        <a:bodyPr/>
        <a:lstStyle/>
        <a:p>
          <a:endParaRPr lang="en-US"/>
        </a:p>
      </dgm:t>
    </dgm:pt>
    <dgm:pt modelId="{9B77C2A1-DFAB-43D4-BC10-3BC99F476D26}">
      <dgm:prSet/>
      <dgm:spPr/>
      <dgm:t>
        <a:bodyPr/>
        <a:lstStyle/>
        <a:p>
          <a:r>
            <a:rPr lang="en-AU"/>
            <a:t>Plan: </a:t>
          </a:r>
          <a:endParaRPr lang="en-US"/>
        </a:p>
      </dgm:t>
    </dgm:pt>
    <dgm:pt modelId="{05FD0B44-B3D6-47B2-BAC1-4E79E70CA6C6}" type="parTrans" cxnId="{306EEF76-5071-4947-A48C-4609835B0A9C}">
      <dgm:prSet/>
      <dgm:spPr/>
      <dgm:t>
        <a:bodyPr/>
        <a:lstStyle/>
        <a:p>
          <a:endParaRPr lang="en-US"/>
        </a:p>
      </dgm:t>
    </dgm:pt>
    <dgm:pt modelId="{209D143F-64ED-482E-9942-E78A32329622}" type="sibTrans" cxnId="{306EEF76-5071-4947-A48C-4609835B0A9C}">
      <dgm:prSet/>
      <dgm:spPr/>
      <dgm:t>
        <a:bodyPr/>
        <a:lstStyle/>
        <a:p>
          <a:endParaRPr lang="en-US"/>
        </a:p>
      </dgm:t>
    </dgm:pt>
    <dgm:pt modelId="{2164E2AE-CB36-4C2F-ACC8-7879EA117138}">
      <dgm:prSet/>
      <dgm:spPr/>
      <dgm:t>
        <a:bodyPr/>
        <a:lstStyle/>
        <a:p>
          <a:r>
            <a:rPr lang="en-AU"/>
            <a:t>Thesis: Yes, all children should play sport</a:t>
          </a:r>
          <a:endParaRPr lang="en-US"/>
        </a:p>
      </dgm:t>
    </dgm:pt>
    <dgm:pt modelId="{C0B0062B-4F55-40BB-8404-9619875AA100}" type="parTrans" cxnId="{D91DF6BF-0BA1-4477-BE5E-1A19CA96CAEB}">
      <dgm:prSet/>
      <dgm:spPr/>
      <dgm:t>
        <a:bodyPr/>
        <a:lstStyle/>
        <a:p>
          <a:endParaRPr lang="en-US"/>
        </a:p>
      </dgm:t>
    </dgm:pt>
    <dgm:pt modelId="{2F85E250-24C3-422D-8178-A9AF76ECE71D}" type="sibTrans" cxnId="{D91DF6BF-0BA1-4477-BE5E-1A19CA96CAEB}">
      <dgm:prSet/>
      <dgm:spPr/>
      <dgm:t>
        <a:bodyPr/>
        <a:lstStyle/>
        <a:p>
          <a:endParaRPr lang="en-US"/>
        </a:p>
      </dgm:t>
    </dgm:pt>
    <dgm:pt modelId="{6121A72B-796D-418F-A9B1-A4EAC6F0C179}">
      <dgm:prSet/>
      <dgm:spPr/>
      <dgm:t>
        <a:bodyPr/>
        <a:lstStyle/>
        <a:p>
          <a:r>
            <a:rPr lang="en-AU"/>
            <a:t>Three main ideas (three reasons): </a:t>
          </a:r>
          <a:endParaRPr lang="en-US"/>
        </a:p>
      </dgm:t>
    </dgm:pt>
    <dgm:pt modelId="{2E100F20-7920-4B18-A294-3F7C855790EA}" type="parTrans" cxnId="{2EF86780-56B3-4418-ADB3-55DD887306B2}">
      <dgm:prSet/>
      <dgm:spPr/>
      <dgm:t>
        <a:bodyPr/>
        <a:lstStyle/>
        <a:p>
          <a:endParaRPr lang="en-US"/>
        </a:p>
      </dgm:t>
    </dgm:pt>
    <dgm:pt modelId="{E6DD7B43-F8D7-4C3A-95D4-E53F3CF7E88E}" type="sibTrans" cxnId="{2EF86780-56B3-4418-ADB3-55DD887306B2}">
      <dgm:prSet/>
      <dgm:spPr/>
      <dgm:t>
        <a:bodyPr/>
        <a:lstStyle/>
        <a:p>
          <a:endParaRPr lang="en-US"/>
        </a:p>
      </dgm:t>
    </dgm:pt>
    <dgm:pt modelId="{B37D91D4-57E0-45C9-A47C-C3787D660BBD}">
      <dgm:prSet/>
      <dgm:spPr/>
      <dgm:t>
        <a:bodyPr/>
        <a:lstStyle/>
        <a:p>
          <a:r>
            <a:rPr lang="en-AU"/>
            <a:t>Idea/reason 1: for physical wellbeing and fitness</a:t>
          </a:r>
          <a:endParaRPr lang="en-US"/>
        </a:p>
      </dgm:t>
    </dgm:pt>
    <dgm:pt modelId="{348DC177-9C5F-4CF8-9FC5-F680DE3A5735}" type="parTrans" cxnId="{FC1F3CEB-D1B3-4117-8759-D95F4975A2A9}">
      <dgm:prSet/>
      <dgm:spPr/>
      <dgm:t>
        <a:bodyPr/>
        <a:lstStyle/>
        <a:p>
          <a:endParaRPr lang="en-US"/>
        </a:p>
      </dgm:t>
    </dgm:pt>
    <dgm:pt modelId="{10CE9CB7-9B99-4682-AFC9-264DC88CB400}" type="sibTrans" cxnId="{FC1F3CEB-D1B3-4117-8759-D95F4975A2A9}">
      <dgm:prSet/>
      <dgm:spPr/>
      <dgm:t>
        <a:bodyPr/>
        <a:lstStyle/>
        <a:p>
          <a:endParaRPr lang="en-US"/>
        </a:p>
      </dgm:t>
    </dgm:pt>
    <dgm:pt modelId="{F4982BE4-6396-42FA-8DE8-752954610D4E}">
      <dgm:prSet/>
      <dgm:spPr/>
      <dgm:t>
        <a:bodyPr/>
        <a:lstStyle/>
        <a:p>
          <a:r>
            <a:rPr lang="en-AU"/>
            <a:t>Idea/reason 2: to make friends and to socialise </a:t>
          </a:r>
          <a:endParaRPr lang="en-US"/>
        </a:p>
      </dgm:t>
    </dgm:pt>
    <dgm:pt modelId="{38761F8A-D2DA-46EF-BAD2-94939A9B1028}" type="parTrans" cxnId="{757BFB70-9EA7-4FD0-BE61-8BA4975B295D}">
      <dgm:prSet/>
      <dgm:spPr/>
      <dgm:t>
        <a:bodyPr/>
        <a:lstStyle/>
        <a:p>
          <a:endParaRPr lang="en-US"/>
        </a:p>
      </dgm:t>
    </dgm:pt>
    <dgm:pt modelId="{E83581D0-A59A-4353-901C-18AB2B0B498E}" type="sibTrans" cxnId="{757BFB70-9EA7-4FD0-BE61-8BA4975B295D}">
      <dgm:prSet/>
      <dgm:spPr/>
      <dgm:t>
        <a:bodyPr/>
        <a:lstStyle/>
        <a:p>
          <a:endParaRPr lang="en-US"/>
        </a:p>
      </dgm:t>
    </dgm:pt>
    <dgm:pt modelId="{1D81FCF0-E09B-457F-B3A2-5D4C87D86EE3}">
      <dgm:prSet/>
      <dgm:spPr/>
      <dgm:t>
        <a:bodyPr/>
        <a:lstStyle/>
        <a:p>
          <a:r>
            <a:rPr lang="en-AU"/>
            <a:t>Idea/reason 3: for mental health and academic performance </a:t>
          </a:r>
          <a:endParaRPr lang="en-US"/>
        </a:p>
      </dgm:t>
    </dgm:pt>
    <dgm:pt modelId="{FD9D27A7-CA6E-4F46-B44D-8BAAF6DE68D0}" type="parTrans" cxnId="{2712BA6C-86C1-4B11-8E00-2C211F7E5342}">
      <dgm:prSet/>
      <dgm:spPr/>
      <dgm:t>
        <a:bodyPr/>
        <a:lstStyle/>
        <a:p>
          <a:endParaRPr lang="en-US"/>
        </a:p>
      </dgm:t>
    </dgm:pt>
    <dgm:pt modelId="{20C37AF3-4C9F-4811-ABF5-EB44E590AD2E}" type="sibTrans" cxnId="{2712BA6C-86C1-4B11-8E00-2C211F7E5342}">
      <dgm:prSet/>
      <dgm:spPr/>
      <dgm:t>
        <a:bodyPr/>
        <a:lstStyle/>
        <a:p>
          <a:endParaRPr lang="en-US"/>
        </a:p>
      </dgm:t>
    </dgm:pt>
    <dgm:pt modelId="{74666E3A-1FC9-405D-979E-AE1227A88E37}" type="pres">
      <dgm:prSet presAssocID="{77BC6639-57F5-4B41-A2B5-44F9483ACC91}" presName="linear" presStyleCnt="0">
        <dgm:presLayoutVars>
          <dgm:animLvl val="lvl"/>
          <dgm:resizeHandles val="exact"/>
        </dgm:presLayoutVars>
      </dgm:prSet>
      <dgm:spPr/>
    </dgm:pt>
    <dgm:pt modelId="{0513CB10-6DC7-4F90-AD98-60BB76D2C269}" type="pres">
      <dgm:prSet presAssocID="{CE7D953B-9DD0-48A0-8206-B12B718BCD8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2D1A201-1866-4089-9FCB-5BFA4F930BBF}" type="pres">
      <dgm:prSet presAssocID="{6CC7AB47-1B9C-47D0-AB0D-6488750DA6B5}" presName="spacer" presStyleCnt="0"/>
      <dgm:spPr/>
    </dgm:pt>
    <dgm:pt modelId="{CBCA7252-0959-4466-86A8-602B54280E43}" type="pres">
      <dgm:prSet presAssocID="{21A2F752-4840-4174-91F7-EBA3BD71838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2CF102E-3CAF-4015-8846-4C22374BB1DE}" type="pres">
      <dgm:prSet presAssocID="{112598CC-77CB-4FE8-B6A3-28F5F9A2AC57}" presName="spacer" presStyleCnt="0"/>
      <dgm:spPr/>
    </dgm:pt>
    <dgm:pt modelId="{50931A0F-6829-477A-878B-656BE2FFDF10}" type="pres">
      <dgm:prSet presAssocID="{9B77C2A1-DFAB-43D4-BC10-3BC99F476D2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A6F41C2-4787-4F30-8D98-C5F29C8478BC}" type="pres">
      <dgm:prSet presAssocID="{209D143F-64ED-482E-9942-E78A32329622}" presName="spacer" presStyleCnt="0"/>
      <dgm:spPr/>
    </dgm:pt>
    <dgm:pt modelId="{2BAEC7D5-9E4E-426E-9F09-99A6D7C7F373}" type="pres">
      <dgm:prSet presAssocID="{2164E2AE-CB36-4C2F-ACC8-7879EA11713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2BD5877-ABF6-4F35-B74E-547E7AC82B41}" type="pres">
      <dgm:prSet presAssocID="{2F85E250-24C3-422D-8178-A9AF76ECE71D}" presName="spacer" presStyleCnt="0"/>
      <dgm:spPr/>
    </dgm:pt>
    <dgm:pt modelId="{311FFD6E-A9BA-4EBA-936E-AE87FCF2CF3A}" type="pres">
      <dgm:prSet presAssocID="{6121A72B-796D-418F-A9B1-A4EAC6F0C179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4E60E0A9-8E8A-47ED-AB8E-3F22C58B30D8}" type="pres">
      <dgm:prSet presAssocID="{6121A72B-796D-418F-A9B1-A4EAC6F0C17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091D25D-611E-4E42-BB25-EE9336117FD2}" type="presOf" srcId="{CE7D953B-9DD0-48A0-8206-B12B718BCD85}" destId="{0513CB10-6DC7-4F90-AD98-60BB76D2C269}" srcOrd="0" destOrd="0" presId="urn:microsoft.com/office/officeart/2005/8/layout/vList2"/>
    <dgm:cxn modelId="{65417864-578C-4C38-8C73-4DCB862B77A2}" type="presOf" srcId="{2164E2AE-CB36-4C2F-ACC8-7879EA117138}" destId="{2BAEC7D5-9E4E-426E-9F09-99A6D7C7F373}" srcOrd="0" destOrd="0" presId="urn:microsoft.com/office/officeart/2005/8/layout/vList2"/>
    <dgm:cxn modelId="{2712BA6C-86C1-4B11-8E00-2C211F7E5342}" srcId="{6121A72B-796D-418F-A9B1-A4EAC6F0C179}" destId="{1D81FCF0-E09B-457F-B3A2-5D4C87D86EE3}" srcOrd="2" destOrd="0" parTransId="{FD9D27A7-CA6E-4F46-B44D-8BAAF6DE68D0}" sibTransId="{20C37AF3-4C9F-4811-ABF5-EB44E590AD2E}"/>
    <dgm:cxn modelId="{A273FD6F-D130-4889-BE87-9B1B3735461E}" type="presOf" srcId="{B37D91D4-57E0-45C9-A47C-C3787D660BBD}" destId="{4E60E0A9-8E8A-47ED-AB8E-3F22C58B30D8}" srcOrd="0" destOrd="0" presId="urn:microsoft.com/office/officeart/2005/8/layout/vList2"/>
    <dgm:cxn modelId="{757BFB70-9EA7-4FD0-BE61-8BA4975B295D}" srcId="{6121A72B-796D-418F-A9B1-A4EAC6F0C179}" destId="{F4982BE4-6396-42FA-8DE8-752954610D4E}" srcOrd="1" destOrd="0" parTransId="{38761F8A-D2DA-46EF-BAD2-94939A9B1028}" sibTransId="{E83581D0-A59A-4353-901C-18AB2B0B498E}"/>
    <dgm:cxn modelId="{E1ED4871-61F6-47B0-8B93-D1DA4C77DA31}" srcId="{77BC6639-57F5-4B41-A2B5-44F9483ACC91}" destId="{21A2F752-4840-4174-91F7-EBA3BD71838C}" srcOrd="1" destOrd="0" parTransId="{C8A48C76-3036-4F07-9474-76C724E00724}" sibTransId="{112598CC-77CB-4FE8-B6A3-28F5F9A2AC57}"/>
    <dgm:cxn modelId="{306EEF76-5071-4947-A48C-4609835B0A9C}" srcId="{77BC6639-57F5-4B41-A2B5-44F9483ACC91}" destId="{9B77C2A1-DFAB-43D4-BC10-3BC99F476D26}" srcOrd="2" destOrd="0" parTransId="{05FD0B44-B3D6-47B2-BAC1-4E79E70CA6C6}" sibTransId="{209D143F-64ED-482E-9942-E78A32329622}"/>
    <dgm:cxn modelId="{2EF86780-56B3-4418-ADB3-55DD887306B2}" srcId="{77BC6639-57F5-4B41-A2B5-44F9483ACC91}" destId="{6121A72B-796D-418F-A9B1-A4EAC6F0C179}" srcOrd="4" destOrd="0" parTransId="{2E100F20-7920-4B18-A294-3F7C855790EA}" sibTransId="{E6DD7B43-F8D7-4C3A-95D4-E53F3CF7E88E}"/>
    <dgm:cxn modelId="{26D78888-C011-4733-9B30-124FEE6DB384}" srcId="{77BC6639-57F5-4B41-A2B5-44F9483ACC91}" destId="{CE7D953B-9DD0-48A0-8206-B12B718BCD85}" srcOrd="0" destOrd="0" parTransId="{5776CDB1-F289-4D17-A6B0-871524BF20B8}" sibTransId="{6CC7AB47-1B9C-47D0-AB0D-6488750DA6B5}"/>
    <dgm:cxn modelId="{47C7768F-EE5D-40FE-8E84-5AA455446F5E}" type="presOf" srcId="{1D81FCF0-E09B-457F-B3A2-5D4C87D86EE3}" destId="{4E60E0A9-8E8A-47ED-AB8E-3F22C58B30D8}" srcOrd="0" destOrd="2" presId="urn:microsoft.com/office/officeart/2005/8/layout/vList2"/>
    <dgm:cxn modelId="{B1EAC19B-2E41-48BA-91A9-20ADB8E7922D}" type="presOf" srcId="{77BC6639-57F5-4B41-A2B5-44F9483ACC91}" destId="{74666E3A-1FC9-405D-979E-AE1227A88E37}" srcOrd="0" destOrd="0" presId="urn:microsoft.com/office/officeart/2005/8/layout/vList2"/>
    <dgm:cxn modelId="{3B0A05B7-229A-4CF7-91D0-6589569E5077}" type="presOf" srcId="{21A2F752-4840-4174-91F7-EBA3BD71838C}" destId="{CBCA7252-0959-4466-86A8-602B54280E43}" srcOrd="0" destOrd="0" presId="urn:microsoft.com/office/officeart/2005/8/layout/vList2"/>
    <dgm:cxn modelId="{D91DF6BF-0BA1-4477-BE5E-1A19CA96CAEB}" srcId="{77BC6639-57F5-4B41-A2B5-44F9483ACC91}" destId="{2164E2AE-CB36-4C2F-ACC8-7879EA117138}" srcOrd="3" destOrd="0" parTransId="{C0B0062B-4F55-40BB-8404-9619875AA100}" sibTransId="{2F85E250-24C3-422D-8178-A9AF76ECE71D}"/>
    <dgm:cxn modelId="{A7799EC1-17AA-4436-AD81-82195473C2C1}" type="presOf" srcId="{9B77C2A1-DFAB-43D4-BC10-3BC99F476D26}" destId="{50931A0F-6829-477A-878B-656BE2FFDF10}" srcOrd="0" destOrd="0" presId="urn:microsoft.com/office/officeart/2005/8/layout/vList2"/>
    <dgm:cxn modelId="{95E3BAC8-E85E-4D71-BD3D-256408D968B9}" type="presOf" srcId="{6121A72B-796D-418F-A9B1-A4EAC6F0C179}" destId="{311FFD6E-A9BA-4EBA-936E-AE87FCF2CF3A}" srcOrd="0" destOrd="0" presId="urn:microsoft.com/office/officeart/2005/8/layout/vList2"/>
    <dgm:cxn modelId="{22EAAFDE-6E54-4060-AF85-7AB74BDBD3F0}" type="presOf" srcId="{F4982BE4-6396-42FA-8DE8-752954610D4E}" destId="{4E60E0A9-8E8A-47ED-AB8E-3F22C58B30D8}" srcOrd="0" destOrd="1" presId="urn:microsoft.com/office/officeart/2005/8/layout/vList2"/>
    <dgm:cxn modelId="{FC1F3CEB-D1B3-4117-8759-D95F4975A2A9}" srcId="{6121A72B-796D-418F-A9B1-A4EAC6F0C179}" destId="{B37D91D4-57E0-45C9-A47C-C3787D660BBD}" srcOrd="0" destOrd="0" parTransId="{348DC177-9C5F-4CF8-9FC5-F680DE3A5735}" sibTransId="{10CE9CB7-9B99-4682-AFC9-264DC88CB400}"/>
    <dgm:cxn modelId="{3B487D0A-4602-4E97-A6AA-4A651BB48918}" type="presParOf" srcId="{74666E3A-1FC9-405D-979E-AE1227A88E37}" destId="{0513CB10-6DC7-4F90-AD98-60BB76D2C269}" srcOrd="0" destOrd="0" presId="urn:microsoft.com/office/officeart/2005/8/layout/vList2"/>
    <dgm:cxn modelId="{939B06EF-22F4-41F8-8E9B-D24033917B87}" type="presParOf" srcId="{74666E3A-1FC9-405D-979E-AE1227A88E37}" destId="{62D1A201-1866-4089-9FCB-5BFA4F930BBF}" srcOrd="1" destOrd="0" presId="urn:microsoft.com/office/officeart/2005/8/layout/vList2"/>
    <dgm:cxn modelId="{58C3D347-8DAA-43C4-9FD9-F705857B3114}" type="presParOf" srcId="{74666E3A-1FC9-405D-979E-AE1227A88E37}" destId="{CBCA7252-0959-4466-86A8-602B54280E43}" srcOrd="2" destOrd="0" presId="urn:microsoft.com/office/officeart/2005/8/layout/vList2"/>
    <dgm:cxn modelId="{42F7AE2B-33F2-416A-B063-899E87A03E44}" type="presParOf" srcId="{74666E3A-1FC9-405D-979E-AE1227A88E37}" destId="{92CF102E-3CAF-4015-8846-4C22374BB1DE}" srcOrd="3" destOrd="0" presId="urn:microsoft.com/office/officeart/2005/8/layout/vList2"/>
    <dgm:cxn modelId="{5D506D4D-7AD3-44AD-A4AF-D4F29ABC97B5}" type="presParOf" srcId="{74666E3A-1FC9-405D-979E-AE1227A88E37}" destId="{50931A0F-6829-477A-878B-656BE2FFDF10}" srcOrd="4" destOrd="0" presId="urn:microsoft.com/office/officeart/2005/8/layout/vList2"/>
    <dgm:cxn modelId="{F972F339-2676-44B8-9D1C-42EC8DE59178}" type="presParOf" srcId="{74666E3A-1FC9-405D-979E-AE1227A88E37}" destId="{6A6F41C2-4787-4F30-8D98-C5F29C8478BC}" srcOrd="5" destOrd="0" presId="urn:microsoft.com/office/officeart/2005/8/layout/vList2"/>
    <dgm:cxn modelId="{A4D5F9A4-F867-44F6-87B4-A5C0BB08DEA4}" type="presParOf" srcId="{74666E3A-1FC9-405D-979E-AE1227A88E37}" destId="{2BAEC7D5-9E4E-426E-9F09-99A6D7C7F373}" srcOrd="6" destOrd="0" presId="urn:microsoft.com/office/officeart/2005/8/layout/vList2"/>
    <dgm:cxn modelId="{8227B8CA-CBCD-4812-BA0B-42B8430581BA}" type="presParOf" srcId="{74666E3A-1FC9-405D-979E-AE1227A88E37}" destId="{B2BD5877-ABF6-4F35-B74E-547E7AC82B41}" srcOrd="7" destOrd="0" presId="urn:microsoft.com/office/officeart/2005/8/layout/vList2"/>
    <dgm:cxn modelId="{D0B6C4FE-2437-49DF-B319-30811B7DF077}" type="presParOf" srcId="{74666E3A-1FC9-405D-979E-AE1227A88E37}" destId="{311FFD6E-A9BA-4EBA-936E-AE87FCF2CF3A}" srcOrd="8" destOrd="0" presId="urn:microsoft.com/office/officeart/2005/8/layout/vList2"/>
    <dgm:cxn modelId="{01D36A10-8B9B-4AF6-9817-6999DB4D890D}" type="presParOf" srcId="{74666E3A-1FC9-405D-979E-AE1227A88E37}" destId="{4E60E0A9-8E8A-47ED-AB8E-3F22C58B30D8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40315F-F41E-4B94-A300-44B0C05544E7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9784805-0423-4153-8B69-862BF49717CE}">
      <dgm:prSet/>
      <dgm:spPr/>
      <dgm:t>
        <a:bodyPr/>
        <a:lstStyle/>
        <a:p>
          <a:r>
            <a:rPr lang="en-AU"/>
            <a:t>Question: </a:t>
          </a:r>
          <a:endParaRPr lang="en-US"/>
        </a:p>
      </dgm:t>
    </dgm:pt>
    <dgm:pt modelId="{ED413D01-95AE-48B6-A340-04C989B522C4}" type="parTrans" cxnId="{5B2EE5EE-E060-4EDF-955D-B3E27C068E01}">
      <dgm:prSet/>
      <dgm:spPr/>
      <dgm:t>
        <a:bodyPr/>
        <a:lstStyle/>
        <a:p>
          <a:endParaRPr lang="en-US"/>
        </a:p>
      </dgm:t>
    </dgm:pt>
    <dgm:pt modelId="{8925755C-A4D9-40B0-AD99-6094A016D327}" type="sibTrans" cxnId="{5B2EE5EE-E060-4EDF-955D-B3E27C068E01}">
      <dgm:prSet/>
      <dgm:spPr/>
      <dgm:t>
        <a:bodyPr/>
        <a:lstStyle/>
        <a:p>
          <a:endParaRPr lang="en-US"/>
        </a:p>
      </dgm:t>
    </dgm:pt>
    <dgm:pt modelId="{449F46A2-51A7-452E-B9A5-F79AF1460F12}">
      <dgm:prSet/>
      <dgm:spPr/>
      <dgm:t>
        <a:bodyPr/>
        <a:lstStyle/>
        <a:p>
          <a:r>
            <a:rPr lang="en-AU"/>
            <a:t>Should all children learn to cook?</a:t>
          </a:r>
          <a:endParaRPr lang="en-US"/>
        </a:p>
      </dgm:t>
    </dgm:pt>
    <dgm:pt modelId="{802BAA9E-936B-40B3-B525-C09189CFBE71}" type="parTrans" cxnId="{D30A65B2-E52D-4865-BE06-FA331BAD7113}">
      <dgm:prSet/>
      <dgm:spPr/>
      <dgm:t>
        <a:bodyPr/>
        <a:lstStyle/>
        <a:p>
          <a:endParaRPr lang="en-US"/>
        </a:p>
      </dgm:t>
    </dgm:pt>
    <dgm:pt modelId="{78C270C3-BA97-4E4D-BEE6-53A25EBC0F58}" type="sibTrans" cxnId="{D30A65B2-E52D-4865-BE06-FA331BAD7113}">
      <dgm:prSet/>
      <dgm:spPr/>
      <dgm:t>
        <a:bodyPr/>
        <a:lstStyle/>
        <a:p>
          <a:endParaRPr lang="en-US"/>
        </a:p>
      </dgm:t>
    </dgm:pt>
    <dgm:pt modelId="{D05C923E-8DEA-4C25-BCCE-BCA23CC278D2}">
      <dgm:prSet/>
      <dgm:spPr/>
      <dgm:t>
        <a:bodyPr/>
        <a:lstStyle/>
        <a:p>
          <a:r>
            <a:rPr lang="en-AU"/>
            <a:t>Plan: </a:t>
          </a:r>
          <a:endParaRPr lang="en-US"/>
        </a:p>
      </dgm:t>
    </dgm:pt>
    <dgm:pt modelId="{C798F5B6-2A54-46CE-867F-A162CD47AC3C}" type="parTrans" cxnId="{A22E3D7C-F337-414C-87EE-CD335562089C}">
      <dgm:prSet/>
      <dgm:spPr/>
      <dgm:t>
        <a:bodyPr/>
        <a:lstStyle/>
        <a:p>
          <a:endParaRPr lang="en-US"/>
        </a:p>
      </dgm:t>
    </dgm:pt>
    <dgm:pt modelId="{1F6A4A10-DF2F-4D14-B46B-6100E66D303C}" type="sibTrans" cxnId="{A22E3D7C-F337-414C-87EE-CD335562089C}">
      <dgm:prSet/>
      <dgm:spPr/>
      <dgm:t>
        <a:bodyPr/>
        <a:lstStyle/>
        <a:p>
          <a:endParaRPr lang="en-US"/>
        </a:p>
      </dgm:t>
    </dgm:pt>
    <dgm:pt modelId="{FA459739-CC1E-494C-9A72-CF057024EC51}">
      <dgm:prSet/>
      <dgm:spPr/>
      <dgm:t>
        <a:bodyPr/>
        <a:lstStyle/>
        <a:p>
          <a:r>
            <a:rPr lang="en-AU"/>
            <a:t>Thesis:</a:t>
          </a:r>
          <a:endParaRPr lang="en-US"/>
        </a:p>
      </dgm:t>
    </dgm:pt>
    <dgm:pt modelId="{2069BA00-4A67-4C79-B6DC-A2E357CC3341}" type="parTrans" cxnId="{93C32374-EF68-4076-8883-072CD57ED304}">
      <dgm:prSet/>
      <dgm:spPr/>
      <dgm:t>
        <a:bodyPr/>
        <a:lstStyle/>
        <a:p>
          <a:endParaRPr lang="en-US"/>
        </a:p>
      </dgm:t>
    </dgm:pt>
    <dgm:pt modelId="{A5CD2C12-47DB-4E4D-BB7C-2613AFF69FFF}" type="sibTrans" cxnId="{93C32374-EF68-4076-8883-072CD57ED304}">
      <dgm:prSet/>
      <dgm:spPr/>
      <dgm:t>
        <a:bodyPr/>
        <a:lstStyle/>
        <a:p>
          <a:endParaRPr lang="en-US"/>
        </a:p>
      </dgm:t>
    </dgm:pt>
    <dgm:pt modelId="{9E565DC5-B6F1-46C4-A296-5B402EF26C40}">
      <dgm:prSet/>
      <dgm:spPr/>
      <dgm:t>
        <a:bodyPr/>
        <a:lstStyle/>
        <a:p>
          <a:r>
            <a:rPr lang="en-AU"/>
            <a:t>Three main ideas (three reasons): </a:t>
          </a:r>
          <a:endParaRPr lang="en-US"/>
        </a:p>
      </dgm:t>
    </dgm:pt>
    <dgm:pt modelId="{B6770538-70AC-42A2-A9A8-3E9102E08A69}" type="parTrans" cxnId="{58B4BBC9-99AA-42F7-A0F2-BAFB383C87BB}">
      <dgm:prSet/>
      <dgm:spPr/>
      <dgm:t>
        <a:bodyPr/>
        <a:lstStyle/>
        <a:p>
          <a:endParaRPr lang="en-US"/>
        </a:p>
      </dgm:t>
    </dgm:pt>
    <dgm:pt modelId="{2B2C30CC-79D9-40D9-8C2B-29894C689BF6}" type="sibTrans" cxnId="{58B4BBC9-99AA-42F7-A0F2-BAFB383C87BB}">
      <dgm:prSet/>
      <dgm:spPr/>
      <dgm:t>
        <a:bodyPr/>
        <a:lstStyle/>
        <a:p>
          <a:endParaRPr lang="en-US"/>
        </a:p>
      </dgm:t>
    </dgm:pt>
    <dgm:pt modelId="{7657D363-D221-4A3C-96D2-8DEAE0F2D63F}">
      <dgm:prSet/>
      <dgm:spPr/>
      <dgm:t>
        <a:bodyPr/>
        <a:lstStyle/>
        <a:p>
          <a:r>
            <a:rPr lang="en-AU"/>
            <a:t>Idea/reason 1: </a:t>
          </a:r>
          <a:endParaRPr lang="en-US"/>
        </a:p>
      </dgm:t>
    </dgm:pt>
    <dgm:pt modelId="{5721539A-E0DB-4DDC-A850-1ADA77EBCFBB}" type="parTrans" cxnId="{C44B32A2-E36F-46EC-A196-94B738484856}">
      <dgm:prSet/>
      <dgm:spPr/>
      <dgm:t>
        <a:bodyPr/>
        <a:lstStyle/>
        <a:p>
          <a:endParaRPr lang="en-US"/>
        </a:p>
      </dgm:t>
    </dgm:pt>
    <dgm:pt modelId="{4ECA53FF-5623-4200-9F28-19C6120D0BB8}" type="sibTrans" cxnId="{C44B32A2-E36F-46EC-A196-94B738484856}">
      <dgm:prSet/>
      <dgm:spPr/>
      <dgm:t>
        <a:bodyPr/>
        <a:lstStyle/>
        <a:p>
          <a:endParaRPr lang="en-US"/>
        </a:p>
      </dgm:t>
    </dgm:pt>
    <dgm:pt modelId="{8DF0BD97-9EE7-407C-B65F-4F2717BA3D97}">
      <dgm:prSet/>
      <dgm:spPr/>
      <dgm:t>
        <a:bodyPr/>
        <a:lstStyle/>
        <a:p>
          <a:r>
            <a:rPr lang="en-AU"/>
            <a:t>Idea/reason 2: </a:t>
          </a:r>
          <a:endParaRPr lang="en-US"/>
        </a:p>
      </dgm:t>
    </dgm:pt>
    <dgm:pt modelId="{B689EAB9-50EB-46B8-B590-1A45616198F4}" type="parTrans" cxnId="{039D6388-6435-4EF9-99FE-53D041F3DC2E}">
      <dgm:prSet/>
      <dgm:spPr/>
      <dgm:t>
        <a:bodyPr/>
        <a:lstStyle/>
        <a:p>
          <a:endParaRPr lang="en-US"/>
        </a:p>
      </dgm:t>
    </dgm:pt>
    <dgm:pt modelId="{D3CC82F9-3F3D-44B3-81D9-F362CFE30FA4}" type="sibTrans" cxnId="{039D6388-6435-4EF9-99FE-53D041F3DC2E}">
      <dgm:prSet/>
      <dgm:spPr/>
      <dgm:t>
        <a:bodyPr/>
        <a:lstStyle/>
        <a:p>
          <a:endParaRPr lang="en-US"/>
        </a:p>
      </dgm:t>
    </dgm:pt>
    <dgm:pt modelId="{C271766A-DDF4-488F-92AD-663713400CB5}">
      <dgm:prSet/>
      <dgm:spPr/>
      <dgm:t>
        <a:bodyPr/>
        <a:lstStyle/>
        <a:p>
          <a:r>
            <a:rPr lang="en-AU"/>
            <a:t>Idea/reason 3:</a:t>
          </a:r>
          <a:endParaRPr lang="en-US"/>
        </a:p>
      </dgm:t>
    </dgm:pt>
    <dgm:pt modelId="{1F432422-1240-4901-AB38-958310BAC6F9}" type="parTrans" cxnId="{F35322F6-024D-401C-B5E9-974D6D0D6EF2}">
      <dgm:prSet/>
      <dgm:spPr/>
      <dgm:t>
        <a:bodyPr/>
        <a:lstStyle/>
        <a:p>
          <a:endParaRPr lang="en-US"/>
        </a:p>
      </dgm:t>
    </dgm:pt>
    <dgm:pt modelId="{F5DCF099-E4A4-4FA4-ABFB-8DDB6432201F}" type="sibTrans" cxnId="{F35322F6-024D-401C-B5E9-974D6D0D6EF2}">
      <dgm:prSet/>
      <dgm:spPr/>
      <dgm:t>
        <a:bodyPr/>
        <a:lstStyle/>
        <a:p>
          <a:endParaRPr lang="en-US"/>
        </a:p>
      </dgm:t>
    </dgm:pt>
    <dgm:pt modelId="{B9A4C49B-20FB-4456-B63C-6D4D37CC14EB}" type="pres">
      <dgm:prSet presAssocID="{AD40315F-F41E-4B94-A300-44B0C05544E7}" presName="linear" presStyleCnt="0">
        <dgm:presLayoutVars>
          <dgm:animLvl val="lvl"/>
          <dgm:resizeHandles val="exact"/>
        </dgm:presLayoutVars>
      </dgm:prSet>
      <dgm:spPr/>
    </dgm:pt>
    <dgm:pt modelId="{5B1DC05C-4123-461B-A5B9-8B9E68DCB984}" type="pres">
      <dgm:prSet presAssocID="{E9784805-0423-4153-8B69-862BF49717C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08701DC-E5A7-4589-905C-F58C382940A1}" type="pres">
      <dgm:prSet presAssocID="{8925755C-A4D9-40B0-AD99-6094A016D327}" presName="spacer" presStyleCnt="0"/>
      <dgm:spPr/>
    </dgm:pt>
    <dgm:pt modelId="{E8C1FE86-9D12-43B4-A197-0A3723BFA89B}" type="pres">
      <dgm:prSet presAssocID="{449F46A2-51A7-452E-B9A5-F79AF1460F1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85B204B-BAE8-4055-8946-F56E30B001FA}" type="pres">
      <dgm:prSet presAssocID="{78C270C3-BA97-4E4D-BEE6-53A25EBC0F58}" presName="spacer" presStyleCnt="0"/>
      <dgm:spPr/>
    </dgm:pt>
    <dgm:pt modelId="{B8343509-E823-4C2F-A300-40F2FDC38A2F}" type="pres">
      <dgm:prSet presAssocID="{D05C923E-8DEA-4C25-BCCE-BCA23CC278D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E8CD4C6-659A-4961-813F-9D42CE171F2D}" type="pres">
      <dgm:prSet presAssocID="{1F6A4A10-DF2F-4D14-B46B-6100E66D303C}" presName="spacer" presStyleCnt="0"/>
      <dgm:spPr/>
    </dgm:pt>
    <dgm:pt modelId="{F001C4F8-8149-4445-B6B0-E4F9EB3E0AEB}" type="pres">
      <dgm:prSet presAssocID="{FA459739-CC1E-494C-9A72-CF057024EC5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3CA2E1C-1069-4F73-A6FA-BBABF07B0B2A}" type="pres">
      <dgm:prSet presAssocID="{A5CD2C12-47DB-4E4D-BB7C-2613AFF69FFF}" presName="spacer" presStyleCnt="0"/>
      <dgm:spPr/>
    </dgm:pt>
    <dgm:pt modelId="{35C90180-A4C1-4CBC-B5E5-90729EE6D9B3}" type="pres">
      <dgm:prSet presAssocID="{9E565DC5-B6F1-46C4-A296-5B402EF26C40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B60C1ED7-C326-405B-A106-5F27B2F2B1CE}" type="pres">
      <dgm:prSet presAssocID="{9E565DC5-B6F1-46C4-A296-5B402EF26C4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4C57702-5C5A-40C1-8122-CAF1F409F6E2}" type="presOf" srcId="{9E565DC5-B6F1-46C4-A296-5B402EF26C40}" destId="{35C90180-A4C1-4CBC-B5E5-90729EE6D9B3}" srcOrd="0" destOrd="0" presId="urn:microsoft.com/office/officeart/2005/8/layout/vList2"/>
    <dgm:cxn modelId="{AE6BC236-0609-4E35-93B7-6C30F4CFFE5A}" type="presOf" srcId="{7657D363-D221-4A3C-96D2-8DEAE0F2D63F}" destId="{B60C1ED7-C326-405B-A106-5F27B2F2B1CE}" srcOrd="0" destOrd="0" presId="urn:microsoft.com/office/officeart/2005/8/layout/vList2"/>
    <dgm:cxn modelId="{72B5A145-777A-474A-B4A8-B75C69CB8B0C}" type="presOf" srcId="{AD40315F-F41E-4B94-A300-44B0C05544E7}" destId="{B9A4C49B-20FB-4456-B63C-6D4D37CC14EB}" srcOrd="0" destOrd="0" presId="urn:microsoft.com/office/officeart/2005/8/layout/vList2"/>
    <dgm:cxn modelId="{39A8C469-8D46-4C5A-A942-40099B27DD58}" type="presOf" srcId="{E9784805-0423-4153-8B69-862BF49717CE}" destId="{5B1DC05C-4123-461B-A5B9-8B9E68DCB984}" srcOrd="0" destOrd="0" presId="urn:microsoft.com/office/officeart/2005/8/layout/vList2"/>
    <dgm:cxn modelId="{86D4B551-7AC8-4899-B0AC-6EDE97185509}" type="presOf" srcId="{C271766A-DDF4-488F-92AD-663713400CB5}" destId="{B60C1ED7-C326-405B-A106-5F27B2F2B1CE}" srcOrd="0" destOrd="2" presId="urn:microsoft.com/office/officeart/2005/8/layout/vList2"/>
    <dgm:cxn modelId="{93C32374-EF68-4076-8883-072CD57ED304}" srcId="{AD40315F-F41E-4B94-A300-44B0C05544E7}" destId="{FA459739-CC1E-494C-9A72-CF057024EC51}" srcOrd="3" destOrd="0" parTransId="{2069BA00-4A67-4C79-B6DC-A2E357CC3341}" sibTransId="{A5CD2C12-47DB-4E4D-BB7C-2613AFF69FFF}"/>
    <dgm:cxn modelId="{9D97E154-2478-4532-B705-C68B0BFD83C3}" type="presOf" srcId="{449F46A2-51A7-452E-B9A5-F79AF1460F12}" destId="{E8C1FE86-9D12-43B4-A197-0A3723BFA89B}" srcOrd="0" destOrd="0" presId="urn:microsoft.com/office/officeart/2005/8/layout/vList2"/>
    <dgm:cxn modelId="{A22E3D7C-F337-414C-87EE-CD335562089C}" srcId="{AD40315F-F41E-4B94-A300-44B0C05544E7}" destId="{D05C923E-8DEA-4C25-BCCE-BCA23CC278D2}" srcOrd="2" destOrd="0" parTransId="{C798F5B6-2A54-46CE-867F-A162CD47AC3C}" sibTransId="{1F6A4A10-DF2F-4D14-B46B-6100E66D303C}"/>
    <dgm:cxn modelId="{039D6388-6435-4EF9-99FE-53D041F3DC2E}" srcId="{9E565DC5-B6F1-46C4-A296-5B402EF26C40}" destId="{8DF0BD97-9EE7-407C-B65F-4F2717BA3D97}" srcOrd="1" destOrd="0" parTransId="{B689EAB9-50EB-46B8-B590-1A45616198F4}" sibTransId="{D3CC82F9-3F3D-44B3-81D9-F362CFE30FA4}"/>
    <dgm:cxn modelId="{3754B491-FA74-457A-9ED8-C90B7F76080B}" type="presOf" srcId="{FA459739-CC1E-494C-9A72-CF057024EC51}" destId="{F001C4F8-8149-4445-B6B0-E4F9EB3E0AEB}" srcOrd="0" destOrd="0" presId="urn:microsoft.com/office/officeart/2005/8/layout/vList2"/>
    <dgm:cxn modelId="{C44B32A2-E36F-46EC-A196-94B738484856}" srcId="{9E565DC5-B6F1-46C4-A296-5B402EF26C40}" destId="{7657D363-D221-4A3C-96D2-8DEAE0F2D63F}" srcOrd="0" destOrd="0" parTransId="{5721539A-E0DB-4DDC-A850-1ADA77EBCFBB}" sibTransId="{4ECA53FF-5623-4200-9F28-19C6120D0BB8}"/>
    <dgm:cxn modelId="{D30A65B2-E52D-4865-BE06-FA331BAD7113}" srcId="{AD40315F-F41E-4B94-A300-44B0C05544E7}" destId="{449F46A2-51A7-452E-B9A5-F79AF1460F12}" srcOrd="1" destOrd="0" parTransId="{802BAA9E-936B-40B3-B525-C09189CFBE71}" sibTransId="{78C270C3-BA97-4E4D-BEE6-53A25EBC0F58}"/>
    <dgm:cxn modelId="{3CF078B9-835A-4D58-9BF7-46454D607BAA}" type="presOf" srcId="{D05C923E-8DEA-4C25-BCCE-BCA23CC278D2}" destId="{B8343509-E823-4C2F-A300-40F2FDC38A2F}" srcOrd="0" destOrd="0" presId="urn:microsoft.com/office/officeart/2005/8/layout/vList2"/>
    <dgm:cxn modelId="{58B4BBC9-99AA-42F7-A0F2-BAFB383C87BB}" srcId="{AD40315F-F41E-4B94-A300-44B0C05544E7}" destId="{9E565DC5-B6F1-46C4-A296-5B402EF26C40}" srcOrd="4" destOrd="0" parTransId="{B6770538-70AC-42A2-A9A8-3E9102E08A69}" sibTransId="{2B2C30CC-79D9-40D9-8C2B-29894C689BF6}"/>
    <dgm:cxn modelId="{5B2EE5EE-E060-4EDF-955D-B3E27C068E01}" srcId="{AD40315F-F41E-4B94-A300-44B0C05544E7}" destId="{E9784805-0423-4153-8B69-862BF49717CE}" srcOrd="0" destOrd="0" parTransId="{ED413D01-95AE-48B6-A340-04C989B522C4}" sibTransId="{8925755C-A4D9-40B0-AD99-6094A016D327}"/>
    <dgm:cxn modelId="{F35322F6-024D-401C-B5E9-974D6D0D6EF2}" srcId="{9E565DC5-B6F1-46C4-A296-5B402EF26C40}" destId="{C271766A-DDF4-488F-92AD-663713400CB5}" srcOrd="2" destOrd="0" parTransId="{1F432422-1240-4901-AB38-958310BAC6F9}" sibTransId="{F5DCF099-E4A4-4FA4-ABFB-8DDB6432201F}"/>
    <dgm:cxn modelId="{649F32F8-AEBE-47FB-9460-E107D3538C97}" type="presOf" srcId="{8DF0BD97-9EE7-407C-B65F-4F2717BA3D97}" destId="{B60C1ED7-C326-405B-A106-5F27B2F2B1CE}" srcOrd="0" destOrd="1" presId="urn:microsoft.com/office/officeart/2005/8/layout/vList2"/>
    <dgm:cxn modelId="{9AE6924D-BCBA-45C8-A96D-C0C2C5A2EA4C}" type="presParOf" srcId="{B9A4C49B-20FB-4456-B63C-6D4D37CC14EB}" destId="{5B1DC05C-4123-461B-A5B9-8B9E68DCB984}" srcOrd="0" destOrd="0" presId="urn:microsoft.com/office/officeart/2005/8/layout/vList2"/>
    <dgm:cxn modelId="{D59709EF-CB17-461F-A64C-8648262A7980}" type="presParOf" srcId="{B9A4C49B-20FB-4456-B63C-6D4D37CC14EB}" destId="{808701DC-E5A7-4589-905C-F58C382940A1}" srcOrd="1" destOrd="0" presId="urn:microsoft.com/office/officeart/2005/8/layout/vList2"/>
    <dgm:cxn modelId="{0219A205-A1CB-4D98-8282-E11920D5B63D}" type="presParOf" srcId="{B9A4C49B-20FB-4456-B63C-6D4D37CC14EB}" destId="{E8C1FE86-9D12-43B4-A197-0A3723BFA89B}" srcOrd="2" destOrd="0" presId="urn:microsoft.com/office/officeart/2005/8/layout/vList2"/>
    <dgm:cxn modelId="{8828DD3A-5804-4DAD-98D4-ACC2BA2CA5FE}" type="presParOf" srcId="{B9A4C49B-20FB-4456-B63C-6D4D37CC14EB}" destId="{D85B204B-BAE8-4055-8946-F56E30B001FA}" srcOrd="3" destOrd="0" presId="urn:microsoft.com/office/officeart/2005/8/layout/vList2"/>
    <dgm:cxn modelId="{74F81FF7-8BF2-4E5A-94B7-EF82885E36A0}" type="presParOf" srcId="{B9A4C49B-20FB-4456-B63C-6D4D37CC14EB}" destId="{B8343509-E823-4C2F-A300-40F2FDC38A2F}" srcOrd="4" destOrd="0" presId="urn:microsoft.com/office/officeart/2005/8/layout/vList2"/>
    <dgm:cxn modelId="{E07A7074-D30E-4335-9633-36E1CEE9E635}" type="presParOf" srcId="{B9A4C49B-20FB-4456-B63C-6D4D37CC14EB}" destId="{9E8CD4C6-659A-4961-813F-9D42CE171F2D}" srcOrd="5" destOrd="0" presId="urn:microsoft.com/office/officeart/2005/8/layout/vList2"/>
    <dgm:cxn modelId="{93195517-AC29-46EC-A573-9605979741B7}" type="presParOf" srcId="{B9A4C49B-20FB-4456-B63C-6D4D37CC14EB}" destId="{F001C4F8-8149-4445-B6B0-E4F9EB3E0AEB}" srcOrd="6" destOrd="0" presId="urn:microsoft.com/office/officeart/2005/8/layout/vList2"/>
    <dgm:cxn modelId="{3A0A3C30-EC52-43CD-AF98-B841221544CA}" type="presParOf" srcId="{B9A4C49B-20FB-4456-B63C-6D4D37CC14EB}" destId="{03CA2E1C-1069-4F73-A6FA-BBABF07B0B2A}" srcOrd="7" destOrd="0" presId="urn:microsoft.com/office/officeart/2005/8/layout/vList2"/>
    <dgm:cxn modelId="{790821DE-880F-416A-9AE6-D7F3D6C15708}" type="presParOf" srcId="{B9A4C49B-20FB-4456-B63C-6D4D37CC14EB}" destId="{35C90180-A4C1-4CBC-B5E5-90729EE6D9B3}" srcOrd="8" destOrd="0" presId="urn:microsoft.com/office/officeart/2005/8/layout/vList2"/>
    <dgm:cxn modelId="{94AD42D0-D9D1-48DB-ACBE-1CA29B8034AB}" type="presParOf" srcId="{B9A4C49B-20FB-4456-B63C-6D4D37CC14EB}" destId="{B60C1ED7-C326-405B-A106-5F27B2F2B1CE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0F400-6097-4EE2-9D27-18C4C63FC466}">
      <dsp:nvSpPr>
        <dsp:cNvPr id="0" name=""/>
        <dsp:cNvSpPr/>
      </dsp:nvSpPr>
      <dsp:spPr>
        <a:xfrm>
          <a:off x="0" y="3156146"/>
          <a:ext cx="10927829" cy="103591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There are many different types of sustained responses, for instance: </a:t>
          </a:r>
          <a:endParaRPr lang="en-US" sz="1900" kern="1200"/>
        </a:p>
      </dsp:txBody>
      <dsp:txXfrm>
        <a:off x="0" y="3156146"/>
        <a:ext cx="10927829" cy="559395"/>
      </dsp:txXfrm>
    </dsp:sp>
    <dsp:sp modelId="{286C7F90-2603-40D4-B226-E662F7E8B120}">
      <dsp:nvSpPr>
        <dsp:cNvPr id="0" name=""/>
        <dsp:cNvSpPr/>
      </dsp:nvSpPr>
      <dsp:spPr>
        <a:xfrm>
          <a:off x="5335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Sustained analytical response</a:t>
          </a:r>
          <a:endParaRPr lang="en-US" sz="1100" kern="1200"/>
        </a:p>
      </dsp:txBody>
      <dsp:txXfrm>
        <a:off x="5335" y="3694823"/>
        <a:ext cx="1819526" cy="476522"/>
      </dsp:txXfrm>
    </dsp:sp>
    <dsp:sp modelId="{258F51FD-E2E1-49EA-9B77-3EDB744A3066}">
      <dsp:nvSpPr>
        <dsp:cNvPr id="0" name=""/>
        <dsp:cNvSpPr/>
      </dsp:nvSpPr>
      <dsp:spPr>
        <a:xfrm>
          <a:off x="1824862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-2388933"/>
            <a:satOff val="533"/>
            <a:lumOff val="8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Persuasive response, such as an exposition</a:t>
          </a:r>
          <a:endParaRPr lang="en-US" sz="1100" kern="1200"/>
        </a:p>
      </dsp:txBody>
      <dsp:txXfrm>
        <a:off x="1824862" y="3694823"/>
        <a:ext cx="1819526" cy="476522"/>
      </dsp:txXfrm>
    </dsp:sp>
    <dsp:sp modelId="{579929DE-0EBE-4C77-94B7-565A8A367EEF}">
      <dsp:nvSpPr>
        <dsp:cNvPr id="0" name=""/>
        <dsp:cNvSpPr/>
      </dsp:nvSpPr>
      <dsp:spPr>
        <a:xfrm>
          <a:off x="3644388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-4777866"/>
            <a:satOff val="1067"/>
            <a:lumOff val="16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Discursive response, such as a discussion </a:t>
          </a:r>
          <a:endParaRPr lang="en-US" sz="1100" kern="1200"/>
        </a:p>
      </dsp:txBody>
      <dsp:txXfrm>
        <a:off x="3644388" y="3694823"/>
        <a:ext cx="1819526" cy="476522"/>
      </dsp:txXfrm>
    </dsp:sp>
    <dsp:sp modelId="{A806BAC4-D4BB-47B7-9114-DD0FE1565A8A}">
      <dsp:nvSpPr>
        <dsp:cNvPr id="0" name=""/>
        <dsp:cNvSpPr/>
      </dsp:nvSpPr>
      <dsp:spPr>
        <a:xfrm>
          <a:off x="5463914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-7166800"/>
            <a:satOff val="1600"/>
            <a:lumOff val="24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Informative response, such as an information report</a:t>
          </a:r>
          <a:endParaRPr lang="en-US" sz="1100" kern="1200"/>
        </a:p>
      </dsp:txBody>
      <dsp:txXfrm>
        <a:off x="5463914" y="3694823"/>
        <a:ext cx="1819526" cy="476522"/>
      </dsp:txXfrm>
    </dsp:sp>
    <dsp:sp modelId="{00F4EF88-0D75-4177-923B-9EDB5034D540}">
      <dsp:nvSpPr>
        <dsp:cNvPr id="0" name=""/>
        <dsp:cNvSpPr/>
      </dsp:nvSpPr>
      <dsp:spPr>
        <a:xfrm>
          <a:off x="7283440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-9555732"/>
            <a:satOff val="2134"/>
            <a:lumOff val="32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Imaginative response, such as a narrative</a:t>
          </a:r>
          <a:endParaRPr lang="en-US" sz="1100" kern="1200"/>
        </a:p>
      </dsp:txBody>
      <dsp:txXfrm>
        <a:off x="7283440" y="3694823"/>
        <a:ext cx="1819526" cy="476522"/>
      </dsp:txXfrm>
    </dsp:sp>
    <dsp:sp modelId="{5F106720-8C9C-412B-80D0-5E03323B0C04}">
      <dsp:nvSpPr>
        <dsp:cNvPr id="0" name=""/>
        <dsp:cNvSpPr/>
      </dsp:nvSpPr>
      <dsp:spPr>
        <a:xfrm>
          <a:off x="9102966" y="3694823"/>
          <a:ext cx="1819526" cy="476522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/>
            <a:t>Reflective response</a:t>
          </a:r>
          <a:endParaRPr lang="en-US" sz="1100" kern="1200"/>
        </a:p>
      </dsp:txBody>
      <dsp:txXfrm>
        <a:off x="9102966" y="3694823"/>
        <a:ext cx="1819526" cy="476522"/>
      </dsp:txXfrm>
    </dsp:sp>
    <dsp:sp modelId="{BDB4BE34-F915-4659-9143-3678D26BFC67}">
      <dsp:nvSpPr>
        <dsp:cNvPr id="0" name=""/>
        <dsp:cNvSpPr/>
      </dsp:nvSpPr>
      <dsp:spPr>
        <a:xfrm rot="10800000">
          <a:off x="0" y="1578443"/>
          <a:ext cx="10927829" cy="1593241"/>
        </a:xfrm>
        <a:prstGeom prst="upArrowCallou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By long, this means it contains multiple paragraphs. </a:t>
          </a:r>
          <a:endParaRPr lang="en-US" sz="1900" kern="1200"/>
        </a:p>
      </dsp:txBody>
      <dsp:txXfrm rot="10800000">
        <a:off x="0" y="1578443"/>
        <a:ext cx="10927829" cy="1035240"/>
      </dsp:txXfrm>
    </dsp:sp>
    <dsp:sp modelId="{AF69624F-9671-4783-9159-8501EB5CB139}">
      <dsp:nvSpPr>
        <dsp:cNvPr id="0" name=""/>
        <dsp:cNvSpPr/>
      </dsp:nvSpPr>
      <dsp:spPr>
        <a:xfrm rot="10800000">
          <a:off x="0" y="741"/>
          <a:ext cx="10927829" cy="1593241"/>
        </a:xfrm>
        <a:prstGeom prst="upArrowCallou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A sustained response, which is also known as an extended response or essay, is a long response that addresses a specific question. </a:t>
          </a:r>
          <a:endParaRPr lang="en-US" sz="1900" kern="1200"/>
        </a:p>
      </dsp:txBody>
      <dsp:txXfrm rot="10800000">
        <a:off x="0" y="741"/>
        <a:ext cx="10927829" cy="1035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55B49-CED1-474A-B8FE-1441359FAA6E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Generally, all sustained responses have a similar structure. </a:t>
          </a:r>
          <a:endParaRPr lang="en-US" sz="2400" kern="1200"/>
        </a:p>
      </dsp:txBody>
      <dsp:txXfrm>
        <a:off x="27017" y="27017"/>
        <a:ext cx="7668958" cy="868383"/>
      </dsp:txXfrm>
    </dsp:sp>
    <dsp:sp modelId="{7589EAEC-1384-4D94-AAA1-87053D08FF81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 dirty="0"/>
            <a:t>They all begin with an </a:t>
          </a:r>
          <a:r>
            <a:rPr lang="en-AU" sz="2400" b="1" kern="1200" dirty="0"/>
            <a:t>introduction</a:t>
          </a:r>
          <a:r>
            <a:rPr lang="en-AU" sz="2400" kern="1200" dirty="0"/>
            <a:t>.</a:t>
          </a:r>
          <a:endParaRPr lang="en-US" sz="2400" kern="1200" dirty="0"/>
        </a:p>
      </dsp:txBody>
      <dsp:txXfrm>
        <a:off x="759181" y="1117146"/>
        <a:ext cx="7356493" cy="868383"/>
      </dsp:txXfrm>
    </dsp:sp>
    <dsp:sp modelId="{D562D890-1781-49D6-891E-DDB132916C0C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 dirty="0"/>
            <a:t>They contain multiple paragraphs within the </a:t>
          </a:r>
          <a:r>
            <a:rPr lang="en-AU" sz="2400" b="1" kern="1200" dirty="0"/>
            <a:t>body</a:t>
          </a:r>
          <a:r>
            <a:rPr lang="en-AU" sz="2400" kern="1200" dirty="0"/>
            <a:t> area of the sustained response. </a:t>
          </a:r>
          <a:endParaRPr lang="en-US" sz="2400" kern="1200" dirty="0"/>
        </a:p>
      </dsp:txBody>
      <dsp:txXfrm>
        <a:off x="1480418" y="2207275"/>
        <a:ext cx="7367421" cy="868383"/>
      </dsp:txXfrm>
    </dsp:sp>
    <dsp:sp modelId="{131BD093-6AA3-44C7-8DC0-CCF78448A847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They conclude with a </a:t>
          </a:r>
          <a:r>
            <a:rPr lang="en-AU" sz="2400" b="1" kern="1200"/>
            <a:t>conclusion</a:t>
          </a:r>
          <a:r>
            <a:rPr lang="en-AU" sz="2400" kern="1200"/>
            <a:t>. </a:t>
          </a:r>
          <a:endParaRPr lang="en-US" sz="2400" kern="1200"/>
        </a:p>
      </dsp:txBody>
      <dsp:txXfrm>
        <a:off x="2212582" y="3297404"/>
        <a:ext cx="7356493" cy="868383"/>
      </dsp:txXfrm>
    </dsp:sp>
    <dsp:sp modelId="{EE36D2DD-6C26-4CD0-89C9-E221870914C0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5A311370-FF4E-4B96-A653-406B82C6A552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5F54E857-AF80-454D-9F8B-31A22202388D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CCEB4-6F4F-4C69-AF07-9DD6D3D309EA}">
      <dsp:nvSpPr>
        <dsp:cNvPr id="0" name=""/>
        <dsp:cNvSpPr/>
      </dsp:nvSpPr>
      <dsp:spPr>
        <a:xfrm>
          <a:off x="0" y="230657"/>
          <a:ext cx="10927829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291592" rIns="84812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/>
            <a:t>The purpose of an introduction is to: </a:t>
          </a:r>
          <a:endParaRPr lang="en-US" sz="1400" kern="120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/>
            <a:t>Address the question (thesis)  </a:t>
          </a:r>
          <a:endParaRPr lang="en-US" sz="1400" kern="120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To preview your body (main ideas/reasons)</a:t>
          </a:r>
          <a:endParaRPr lang="en-US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A thesis statement is your main argument </a:t>
          </a:r>
          <a:endParaRPr lang="en-US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The main ideas/reasons support your thesis statement1</a:t>
          </a:r>
          <a:endParaRPr lang="en-US" sz="1400" kern="1200" dirty="0"/>
        </a:p>
      </dsp:txBody>
      <dsp:txXfrm>
        <a:off x="0" y="230657"/>
        <a:ext cx="10927829" cy="1499400"/>
      </dsp:txXfrm>
    </dsp:sp>
    <dsp:sp modelId="{301B2913-B872-48F1-BF37-714C519EDEB8}">
      <dsp:nvSpPr>
        <dsp:cNvPr id="0" name=""/>
        <dsp:cNvSpPr/>
      </dsp:nvSpPr>
      <dsp:spPr>
        <a:xfrm>
          <a:off x="546391" y="24017"/>
          <a:ext cx="7649480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kern="1200"/>
            <a:t>Introduction:</a:t>
          </a:r>
          <a:endParaRPr lang="en-US" sz="1400" kern="1200"/>
        </a:p>
      </dsp:txBody>
      <dsp:txXfrm>
        <a:off x="566566" y="44192"/>
        <a:ext cx="7609130" cy="372930"/>
      </dsp:txXfrm>
    </dsp:sp>
    <dsp:sp modelId="{97E65228-4147-45BD-98E0-AE3B6602656F}">
      <dsp:nvSpPr>
        <dsp:cNvPr id="0" name=""/>
        <dsp:cNvSpPr/>
      </dsp:nvSpPr>
      <dsp:spPr>
        <a:xfrm>
          <a:off x="0" y="2012297"/>
          <a:ext cx="10927829" cy="1278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291592" rIns="84812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/>
            <a:t>The purpose of the body is to support your thesis statement 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/>
            <a:t>In the body you will have at least THREE paragraphs (you can have more) 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Each body paragraph focuses on ONE main idea/reason, which you have already stated in the introduction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In each body paragraph, you provide explanations and examples that support your thesis and main ideas/reasons/</a:t>
          </a:r>
          <a:endParaRPr lang="en-US" sz="1400" kern="1200" dirty="0"/>
        </a:p>
      </dsp:txBody>
      <dsp:txXfrm>
        <a:off x="0" y="2012297"/>
        <a:ext cx="10927829" cy="1278900"/>
      </dsp:txXfrm>
    </dsp:sp>
    <dsp:sp modelId="{60678E5B-E915-4E29-9BC5-2566FA05BA03}">
      <dsp:nvSpPr>
        <dsp:cNvPr id="0" name=""/>
        <dsp:cNvSpPr/>
      </dsp:nvSpPr>
      <dsp:spPr>
        <a:xfrm>
          <a:off x="546391" y="1805657"/>
          <a:ext cx="7649480" cy="41328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kern="1200"/>
            <a:t>Body: </a:t>
          </a:r>
          <a:endParaRPr lang="en-US" sz="1400" kern="1200"/>
        </a:p>
      </dsp:txBody>
      <dsp:txXfrm>
        <a:off x="566566" y="1825832"/>
        <a:ext cx="7609130" cy="372930"/>
      </dsp:txXfrm>
    </dsp:sp>
    <dsp:sp modelId="{7967A55F-735D-4150-8C1F-C2D90661237C}">
      <dsp:nvSpPr>
        <dsp:cNvPr id="0" name=""/>
        <dsp:cNvSpPr/>
      </dsp:nvSpPr>
      <dsp:spPr>
        <a:xfrm>
          <a:off x="0" y="3573437"/>
          <a:ext cx="10927829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291592" rIns="84812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400" kern="1200" dirty="0"/>
            <a:t>The purpose of the conclusion is to restate your thesis and summarise your main ideas/reasons. </a:t>
          </a:r>
          <a:endParaRPr lang="en-US" sz="1400" kern="1200" dirty="0"/>
        </a:p>
      </dsp:txBody>
      <dsp:txXfrm>
        <a:off x="0" y="3573437"/>
        <a:ext cx="10927829" cy="595350"/>
      </dsp:txXfrm>
    </dsp:sp>
    <dsp:sp modelId="{6EEFFF6D-D22D-4CF8-88B1-F6C9019968A3}">
      <dsp:nvSpPr>
        <dsp:cNvPr id="0" name=""/>
        <dsp:cNvSpPr/>
      </dsp:nvSpPr>
      <dsp:spPr>
        <a:xfrm>
          <a:off x="546391" y="3366797"/>
          <a:ext cx="7649480" cy="41328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kern="1200"/>
            <a:t>Conclusion:</a:t>
          </a:r>
          <a:endParaRPr lang="en-US" sz="1400" kern="1200"/>
        </a:p>
      </dsp:txBody>
      <dsp:txXfrm>
        <a:off x="566566" y="3386972"/>
        <a:ext cx="760913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3CB10-6DC7-4F90-AD98-60BB76D2C269}">
      <dsp:nvSpPr>
        <dsp:cNvPr id="0" name=""/>
        <dsp:cNvSpPr/>
      </dsp:nvSpPr>
      <dsp:spPr>
        <a:xfrm>
          <a:off x="0" y="67032"/>
          <a:ext cx="10515600" cy="5896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Question: </a:t>
          </a:r>
          <a:endParaRPr lang="en-US" sz="2400" kern="1200"/>
        </a:p>
      </dsp:txBody>
      <dsp:txXfrm>
        <a:off x="28786" y="95818"/>
        <a:ext cx="10458028" cy="532107"/>
      </dsp:txXfrm>
    </dsp:sp>
    <dsp:sp modelId="{CBCA7252-0959-4466-86A8-602B54280E43}">
      <dsp:nvSpPr>
        <dsp:cNvPr id="0" name=""/>
        <dsp:cNvSpPr/>
      </dsp:nvSpPr>
      <dsp:spPr>
        <a:xfrm>
          <a:off x="0" y="725832"/>
          <a:ext cx="10515600" cy="589679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Should all children play sport?</a:t>
          </a:r>
          <a:endParaRPr lang="en-US" sz="2400" kern="1200"/>
        </a:p>
      </dsp:txBody>
      <dsp:txXfrm>
        <a:off x="28786" y="754618"/>
        <a:ext cx="10458028" cy="532107"/>
      </dsp:txXfrm>
    </dsp:sp>
    <dsp:sp modelId="{50931A0F-6829-477A-878B-656BE2FFDF10}">
      <dsp:nvSpPr>
        <dsp:cNvPr id="0" name=""/>
        <dsp:cNvSpPr/>
      </dsp:nvSpPr>
      <dsp:spPr>
        <a:xfrm>
          <a:off x="0" y="1384631"/>
          <a:ext cx="10515600" cy="589679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Plan: </a:t>
          </a:r>
          <a:endParaRPr lang="en-US" sz="2400" kern="1200"/>
        </a:p>
      </dsp:txBody>
      <dsp:txXfrm>
        <a:off x="28786" y="1413417"/>
        <a:ext cx="10458028" cy="532107"/>
      </dsp:txXfrm>
    </dsp:sp>
    <dsp:sp modelId="{2BAEC7D5-9E4E-426E-9F09-99A6D7C7F373}">
      <dsp:nvSpPr>
        <dsp:cNvPr id="0" name=""/>
        <dsp:cNvSpPr/>
      </dsp:nvSpPr>
      <dsp:spPr>
        <a:xfrm>
          <a:off x="0" y="2043431"/>
          <a:ext cx="10515600" cy="589679"/>
        </a:xfrm>
        <a:prstGeom prst="round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Thesis: Yes, all children should play sport</a:t>
          </a:r>
          <a:endParaRPr lang="en-US" sz="2400" kern="1200"/>
        </a:p>
      </dsp:txBody>
      <dsp:txXfrm>
        <a:off x="28786" y="2072217"/>
        <a:ext cx="10458028" cy="532107"/>
      </dsp:txXfrm>
    </dsp:sp>
    <dsp:sp modelId="{311FFD6E-A9BA-4EBA-936E-AE87FCF2CF3A}">
      <dsp:nvSpPr>
        <dsp:cNvPr id="0" name=""/>
        <dsp:cNvSpPr/>
      </dsp:nvSpPr>
      <dsp:spPr>
        <a:xfrm>
          <a:off x="0" y="2702231"/>
          <a:ext cx="10515600" cy="589679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/>
            <a:t>Three main ideas (three reasons): </a:t>
          </a:r>
          <a:endParaRPr lang="en-US" sz="2400" kern="1200"/>
        </a:p>
      </dsp:txBody>
      <dsp:txXfrm>
        <a:off x="28786" y="2731017"/>
        <a:ext cx="10458028" cy="532107"/>
      </dsp:txXfrm>
    </dsp:sp>
    <dsp:sp modelId="{4E60E0A9-8E8A-47ED-AB8E-3F22C58B30D8}">
      <dsp:nvSpPr>
        <dsp:cNvPr id="0" name=""/>
        <dsp:cNvSpPr/>
      </dsp:nvSpPr>
      <dsp:spPr>
        <a:xfrm>
          <a:off x="0" y="3291911"/>
          <a:ext cx="105156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1900" kern="1200"/>
            <a:t>Idea/reason 1: for physical wellbeing and fitness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1900" kern="1200"/>
            <a:t>Idea/reason 2: to make friends and to socialise 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1900" kern="1200"/>
            <a:t>Idea/reason 3: for mental health and academic performance </a:t>
          </a:r>
          <a:endParaRPr lang="en-US" sz="1900" kern="1200"/>
        </a:p>
      </dsp:txBody>
      <dsp:txXfrm>
        <a:off x="0" y="3291911"/>
        <a:ext cx="10515600" cy="993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DC05C-4123-461B-A5B9-8B9E68DCB984}">
      <dsp:nvSpPr>
        <dsp:cNvPr id="0" name=""/>
        <dsp:cNvSpPr/>
      </dsp:nvSpPr>
      <dsp:spPr>
        <a:xfrm>
          <a:off x="0" y="18567"/>
          <a:ext cx="6666833" cy="76167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100" kern="1200"/>
            <a:t>Question: </a:t>
          </a:r>
          <a:endParaRPr lang="en-US" sz="3100" kern="1200"/>
        </a:p>
      </dsp:txBody>
      <dsp:txXfrm>
        <a:off x="37182" y="55749"/>
        <a:ext cx="6592469" cy="687306"/>
      </dsp:txXfrm>
    </dsp:sp>
    <dsp:sp modelId="{E8C1FE86-9D12-43B4-A197-0A3723BFA89B}">
      <dsp:nvSpPr>
        <dsp:cNvPr id="0" name=""/>
        <dsp:cNvSpPr/>
      </dsp:nvSpPr>
      <dsp:spPr>
        <a:xfrm>
          <a:off x="0" y="869517"/>
          <a:ext cx="6666833" cy="761670"/>
        </a:xfrm>
        <a:prstGeom prst="roundRect">
          <a:avLst/>
        </a:prstGeom>
        <a:gradFill rotWithShape="0">
          <a:gsLst>
            <a:gs pos="0">
              <a:schemeClr val="accent5">
                <a:hueOff val="-3038037"/>
                <a:satOff val="-207"/>
                <a:lumOff val="4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038037"/>
                <a:satOff val="-207"/>
                <a:lumOff val="4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038037"/>
                <a:satOff val="-207"/>
                <a:lumOff val="4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100" kern="1200"/>
            <a:t>Should all children learn to cook?</a:t>
          </a:r>
          <a:endParaRPr lang="en-US" sz="3100" kern="1200"/>
        </a:p>
      </dsp:txBody>
      <dsp:txXfrm>
        <a:off x="37182" y="906699"/>
        <a:ext cx="6592469" cy="687306"/>
      </dsp:txXfrm>
    </dsp:sp>
    <dsp:sp modelId="{B8343509-E823-4C2F-A300-40F2FDC38A2F}">
      <dsp:nvSpPr>
        <dsp:cNvPr id="0" name=""/>
        <dsp:cNvSpPr/>
      </dsp:nvSpPr>
      <dsp:spPr>
        <a:xfrm>
          <a:off x="0" y="1720467"/>
          <a:ext cx="6666833" cy="76167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100" kern="1200"/>
            <a:t>Plan: </a:t>
          </a:r>
          <a:endParaRPr lang="en-US" sz="3100" kern="1200"/>
        </a:p>
      </dsp:txBody>
      <dsp:txXfrm>
        <a:off x="37182" y="1757649"/>
        <a:ext cx="6592469" cy="687306"/>
      </dsp:txXfrm>
    </dsp:sp>
    <dsp:sp modelId="{F001C4F8-8149-4445-B6B0-E4F9EB3E0AEB}">
      <dsp:nvSpPr>
        <dsp:cNvPr id="0" name=""/>
        <dsp:cNvSpPr/>
      </dsp:nvSpPr>
      <dsp:spPr>
        <a:xfrm>
          <a:off x="0" y="2571417"/>
          <a:ext cx="6666833" cy="761670"/>
        </a:xfrm>
        <a:prstGeom prst="roundRect">
          <a:avLst/>
        </a:prstGeom>
        <a:gradFill rotWithShape="0">
          <a:gsLst>
            <a:gs pos="0">
              <a:schemeClr val="accent5">
                <a:hueOff val="-9114112"/>
                <a:satOff val="-620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14112"/>
                <a:satOff val="-620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14112"/>
                <a:satOff val="-620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100" kern="1200"/>
            <a:t>Thesis:</a:t>
          </a:r>
          <a:endParaRPr lang="en-US" sz="3100" kern="1200"/>
        </a:p>
      </dsp:txBody>
      <dsp:txXfrm>
        <a:off x="37182" y="2608599"/>
        <a:ext cx="6592469" cy="687306"/>
      </dsp:txXfrm>
    </dsp:sp>
    <dsp:sp modelId="{35C90180-A4C1-4CBC-B5E5-90729EE6D9B3}">
      <dsp:nvSpPr>
        <dsp:cNvPr id="0" name=""/>
        <dsp:cNvSpPr/>
      </dsp:nvSpPr>
      <dsp:spPr>
        <a:xfrm>
          <a:off x="0" y="3422367"/>
          <a:ext cx="6666833" cy="76167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100" kern="1200"/>
            <a:t>Three main ideas (three reasons): </a:t>
          </a:r>
          <a:endParaRPr lang="en-US" sz="3100" kern="1200"/>
        </a:p>
      </dsp:txBody>
      <dsp:txXfrm>
        <a:off x="37182" y="3459549"/>
        <a:ext cx="6592469" cy="687306"/>
      </dsp:txXfrm>
    </dsp:sp>
    <dsp:sp modelId="{B60C1ED7-C326-405B-A106-5F27B2F2B1CE}">
      <dsp:nvSpPr>
        <dsp:cNvPr id="0" name=""/>
        <dsp:cNvSpPr/>
      </dsp:nvSpPr>
      <dsp:spPr>
        <a:xfrm>
          <a:off x="0" y="4184037"/>
          <a:ext cx="6666833" cy="125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2400" kern="1200"/>
            <a:t>Idea/reason 1: 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2400" kern="1200"/>
            <a:t>Idea/reason 2: 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AU" sz="2400" kern="1200"/>
            <a:t>Idea/reason 3:</a:t>
          </a:r>
          <a:endParaRPr lang="en-US" sz="2400" kern="1200"/>
        </a:p>
      </dsp:txBody>
      <dsp:txXfrm>
        <a:off x="0" y="4184037"/>
        <a:ext cx="6666833" cy="1251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F4F10-9339-425E-9605-C5B4CB10AC39}" type="datetimeFigureOut">
              <a:rPr lang="en-AU" smtClean="0"/>
              <a:t>22/01/2025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88405-1022-44CF-A43E-18B50BE127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898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7A337-4B2B-60F8-F504-BCC77C5C8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55855-8FA2-FDFC-47B4-9AEC48C9C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51E63-CF61-E6AA-E0F4-FCBE5447B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A19E-87B2-4B00-AD6A-9168B3ED4E45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96F60-464E-B6B7-7ADD-B1995E47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CDEDC-647B-C02B-FC4C-C47E8EBB2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8460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36E9C-E9B2-3B2E-8ADE-CEE1933CA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1D70B-2177-7F19-1C9A-09194431F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EC795-A1F7-330E-D449-577F835C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A222-32D4-4D4C-BF3A-230EB1B9B4BC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CCA33-7285-3A85-E54A-FC9CCD8F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605A1-D2CE-6D75-B58F-A6A93A57A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437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B160A5-EF1E-5FF2-0097-DCB4114FAA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D9176-13BB-A8C2-2240-F79CBA3F8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E480-CDB5-00EC-C683-D7E5337E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9D007-9E8C-4ED8-91C0-06A78836EFB1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DA17F-056A-6903-21D9-CAAE588E6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38F30-98DA-4FF7-E415-A52105E35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422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0AA12-4105-5B78-57EF-2A2EA2F0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DB8D4-E83A-6C59-FBC9-C61098F8D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E3927-79D1-7398-A86E-84CDEF658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6D17-59E0-4298-B6BE-3BC3543EA00A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505D3-3C7B-5EF2-88B2-091D6F14A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25689-291B-22DA-25A9-BD249F715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738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A8D8-87CE-9960-8980-C8FBE0A5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B30AD-EEC4-0E10-2C90-CA3744AF9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CBB40-C4A3-F333-B72E-C08343B23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7844-5D63-4F32-91BD-6550FB7F1AC8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C2B3B-FABB-8081-147A-CAB8CFE6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D22D3-B095-E80E-B0E3-E06726F7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546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9000-C2A6-5B90-C966-88F6E2793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7F2EE-F5AB-8848-B04A-43BDA11FF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5B8DC-B867-19D3-D2C5-435D7E56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890E4-E438-D3A7-2FFE-08D2A5A5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24C6-1209-45B1-A241-8D1E3A71CFCC}" type="datetime1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80085-95EB-1C79-DDB8-8E73BED02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DADBE-3E6D-D75F-49C2-E2EEE187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710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D3CA-A195-9768-72ED-DD2DD5DD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AA0AC-7F5F-70A0-E635-84303F197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6545C-FE1B-EF83-E473-7090BA966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3F38EB-1F4B-9958-B249-282CE92393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0CCF9-02FD-13C8-F541-F46F37DED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47CD29-D2AB-2678-829C-DC0AF6DB8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F96D-75B1-46E7-AB83-F7F65DCD6F46}" type="datetime1">
              <a:rPr lang="en-AU" smtClean="0"/>
              <a:t>22/01/2025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153D11-C2C7-C923-4E55-3E2D4D373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5C2698-752E-E963-1463-02D64461C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565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9B40E-A815-3433-61AB-574EC560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BF76DF-6E3A-A2D1-6DE7-3006064C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AD2E-FE59-45DD-83F2-5CD99B67324F}" type="datetime1">
              <a:rPr lang="en-AU" smtClean="0"/>
              <a:t>22/01/2025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608E5E-22A2-BA32-7048-174CAC74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1CFB0-96A1-37E0-72AF-A3715BE8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422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7EFA2C-AAFC-A728-23DE-33C1E1690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A18E-A6CE-439D-BCDF-426657D44AB1}" type="datetime1">
              <a:rPr lang="en-AU" smtClean="0"/>
              <a:t>22/01/2025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F21181-2366-3784-5A81-500CA163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390C5-ACED-278B-8092-AEBDABCC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133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B0F9-DA96-4913-9452-AA35925C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7ADC4-911A-D807-DDD4-0DED461F6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25790-0B9B-A759-E7F8-6452F8634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9047F-336B-5E3A-ABE5-CA8D27F89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E66-65F3-43F1-84F8-2F0AE597AE6C}" type="datetime1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5253D-AF3B-2D89-3B37-1AFA63E2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16FA1-9CE4-0A64-4A64-03BD3504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761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BA56-883E-398F-AEB8-8A500AF65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BAB455-0BCE-AE2A-3843-15856F0130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3EC9F-BA5D-3C0F-A64D-ABA80BD95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57E3-B216-C249-0E7D-EE1097BA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F1A8-7A52-46B3-AEC5-5933B52EEC8D}" type="datetime1">
              <a:rPr lang="en-AU" smtClean="0"/>
              <a:t>22/01/2025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D6930-0E83-03B8-C5ED-7C71566C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3AEB5-F8EE-AED5-5A2D-E584DBC1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344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A2D92B-407D-4BFB-5A7F-E432E0766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AF7C6-988C-0F33-C43C-016E5DD1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C8706-4DA9-F836-2E39-BABAC264B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571368-614D-46F5-9439-50A04448CCC4}" type="datetime1">
              <a:rPr lang="en-AU" smtClean="0"/>
              <a:t>22/01/2025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A2FAB-2A62-6873-8FB1-74FDE597A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04F3A-645E-F375-4810-B306FD02D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12D972-C9EA-4ED7-A6F4-F1AE91DF5D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425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ircular jigsaw puzzle">
            <a:extLst>
              <a:ext uri="{FF2B5EF4-FFF2-40B4-BE49-F238E27FC236}">
                <a16:creationId xmlns:a16="http://schemas.microsoft.com/office/drawing/2014/main" id="{C57E4E88-1B06-3A63-73E5-88737DDE920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969" r="-1" b="14739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11FCB-1138-864E-3EF4-B5291CB95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Writing Sustained Responses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162C2C-C513-AF99-AB3E-DBBE18FFF2DD}"/>
              </a:ext>
            </a:extLst>
          </p:cNvPr>
          <p:cNvSpPr txBox="1"/>
          <p:nvPr/>
        </p:nvSpPr>
        <p:spPr>
          <a:xfrm>
            <a:off x="1527048" y="4599432"/>
            <a:ext cx="9144000" cy="153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chemeClr val="bg1"/>
                </a:solidFill>
              </a:rPr>
              <a:t>Planning and Introduction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logo with a flower and text&#10;&#10;Description automatically generated">
            <a:extLst>
              <a:ext uri="{FF2B5EF4-FFF2-40B4-BE49-F238E27FC236}">
                <a16:creationId xmlns:a16="http://schemas.microsoft.com/office/drawing/2014/main" id="{107FB061-45FF-C8F6-A288-93B1CDD6B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933" y="5265820"/>
            <a:ext cx="2546183" cy="12730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CB7F0F-FD34-35F2-1724-F30148C8E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61298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6450CB-3AD7-19D2-86D6-D1745219E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AU" sz="4000">
                <a:solidFill>
                  <a:srgbClr val="FFFFFF"/>
                </a:solidFill>
              </a:rPr>
              <a:t>What is a sustained response?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DA8FF6-80F8-360C-E862-0B9526909F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35706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F00BF-6E45-B281-B61E-D88531F5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28091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90012-1646-4969-D1A3-B0CFE274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AU" sz="4000">
                <a:solidFill>
                  <a:srgbClr val="FFFFFF"/>
                </a:solidFill>
              </a:rPr>
              <a:t>Structure of a Sustained Response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A50750-81C1-C7AC-BD5A-A98E6B436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47224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799D8-E07F-8083-3A3D-89E53D9A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266145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C877AF-5335-1A92-32E7-1A7D7B602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AU" sz="4000">
                <a:solidFill>
                  <a:srgbClr val="FFFFFF"/>
                </a:solidFill>
              </a:rPr>
              <a:t>Purpose of Structural Elements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A45701-6288-22EC-4DA2-ECEA55CCD2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62158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5A368-250F-25E3-8643-2E9B8FFF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3286650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C828F7-FFD6-F1C5-F807-8707154C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 fontScale="90000"/>
          </a:bodyPr>
          <a:lstStyle/>
          <a:p>
            <a:pPr algn="ctr"/>
            <a:r>
              <a:rPr lang="en-AU" sz="5200" dirty="0"/>
              <a:t>Joint Construction: </a:t>
            </a:r>
            <a:br>
              <a:rPr lang="en-AU" sz="5200" dirty="0"/>
            </a:br>
            <a:r>
              <a:rPr lang="en-AU" sz="5200" dirty="0"/>
              <a:t>Persuasive Sustained Response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FE4616-A574-F36D-949E-DCA0D15DB9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141938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2D83F7-F177-938F-1D68-C198B2E3F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129463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7A3B7-E187-25E5-B3D6-B83E74FB1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562AC-7F5B-445A-17DB-F3196D6AE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Should all children play sport?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Simple introduction: </a:t>
            </a:r>
            <a:br>
              <a:rPr lang="en-AU" dirty="0"/>
            </a:br>
            <a:br>
              <a:rPr lang="en-AU" dirty="0"/>
            </a:br>
            <a:r>
              <a:rPr lang="en-AU" dirty="0">
                <a:highlight>
                  <a:srgbClr val="FFFF00"/>
                </a:highlight>
              </a:rPr>
              <a:t>All children should play sport. </a:t>
            </a:r>
            <a:r>
              <a:rPr lang="en-AU" dirty="0"/>
              <a:t>There are many reasons, including: </a:t>
            </a:r>
            <a:r>
              <a:rPr lang="en-AU" dirty="0">
                <a:highlight>
                  <a:srgbClr val="00FFFF"/>
                </a:highlight>
              </a:rPr>
              <a:t>firstly, sport contributes to physical wellbeing and fitness</a:t>
            </a:r>
            <a:r>
              <a:rPr lang="en-AU" dirty="0"/>
              <a:t>; </a:t>
            </a:r>
            <a:r>
              <a:rPr lang="en-AU" dirty="0">
                <a:highlight>
                  <a:srgbClr val="808080"/>
                </a:highlight>
              </a:rPr>
              <a:t>secondly, sport contributes to making friends</a:t>
            </a:r>
            <a:r>
              <a:rPr lang="en-AU" dirty="0"/>
              <a:t> </a:t>
            </a:r>
            <a:r>
              <a:rPr lang="en-AU" dirty="0">
                <a:highlight>
                  <a:srgbClr val="808080"/>
                </a:highlight>
              </a:rPr>
              <a:t>and socialising; </a:t>
            </a:r>
            <a:r>
              <a:rPr lang="en-AU" dirty="0"/>
              <a:t>and </a:t>
            </a:r>
            <a:r>
              <a:rPr lang="en-AU" dirty="0">
                <a:highlight>
                  <a:srgbClr val="C0C0C0"/>
                </a:highlight>
              </a:rPr>
              <a:t>thirdly, sport contributes to mental health and academic performance 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1207C-444E-8D86-7144-7D32F058B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3984322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F314D-27FC-13A9-36BD-BF76EE773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B7E7-185F-9A79-5C86-9F0A6DF2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A8442-C814-4F68-D94F-078F737DC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Should all children play sport?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Complex introduction: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Imagine: every day, every hour, every minute, you are locked in a classroom or at home and you never go outside to play! You would feel lazy, depressed and demotivated. Therefore, to overcome these negative consequences, a</a:t>
            </a:r>
            <a:r>
              <a:rPr lang="en-AU" dirty="0">
                <a:highlight>
                  <a:srgbClr val="FFFF00"/>
                </a:highlight>
              </a:rPr>
              <a:t>ll children should play sport. </a:t>
            </a:r>
            <a:r>
              <a:rPr lang="en-AU" dirty="0"/>
              <a:t>There are many reasons why children should play sport, these include:  </a:t>
            </a:r>
            <a:r>
              <a:rPr lang="en-AU" dirty="0">
                <a:highlight>
                  <a:srgbClr val="00FFFF"/>
                </a:highlight>
              </a:rPr>
              <a:t>firstly, sport contributes to physical wellbeing and fitness</a:t>
            </a:r>
            <a:r>
              <a:rPr lang="en-AU" dirty="0"/>
              <a:t>; </a:t>
            </a:r>
            <a:r>
              <a:rPr lang="en-AU" dirty="0">
                <a:highlight>
                  <a:srgbClr val="808080"/>
                </a:highlight>
              </a:rPr>
              <a:t>secondly, sport contributes to making friends</a:t>
            </a:r>
            <a:r>
              <a:rPr lang="en-AU" dirty="0"/>
              <a:t> </a:t>
            </a:r>
            <a:r>
              <a:rPr lang="en-AU" dirty="0">
                <a:highlight>
                  <a:srgbClr val="808080"/>
                </a:highlight>
              </a:rPr>
              <a:t>and socialising; </a:t>
            </a:r>
            <a:r>
              <a:rPr lang="en-AU" dirty="0"/>
              <a:t>and </a:t>
            </a:r>
            <a:r>
              <a:rPr lang="en-AU" dirty="0">
                <a:highlight>
                  <a:srgbClr val="C0C0C0"/>
                </a:highlight>
              </a:rPr>
              <a:t>thirdly, sport contributes to mental health and academic performance 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B4DF3F-D59A-D18F-A24E-C2CE7A73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131577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353727-D68D-48E7-808D-C487300BE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6C0BE-E3BF-BAE5-C65D-772CF937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AU" sz="3100">
                <a:solidFill>
                  <a:srgbClr val="FFFFFF"/>
                </a:solidFill>
              </a:rPr>
              <a:t>Independent Construction: </a:t>
            </a:r>
            <a:br>
              <a:rPr lang="en-AU" sz="3100">
                <a:solidFill>
                  <a:srgbClr val="FFFFFF"/>
                </a:solidFill>
              </a:rPr>
            </a:br>
            <a:r>
              <a:rPr lang="en-AU" sz="3100">
                <a:solidFill>
                  <a:srgbClr val="FFFFFF"/>
                </a:solidFill>
              </a:rPr>
              <a:t>Persuasive Sustained Response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CD10B2-14B0-C755-F9CE-91C8AED2C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10351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92C95-1A13-FDA4-A22B-CEF8D439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1965567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554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Writing Sustained Responses</vt:lpstr>
      <vt:lpstr>What is a sustained response?</vt:lpstr>
      <vt:lpstr>Structure of a Sustained Response</vt:lpstr>
      <vt:lpstr>Purpose of Structural Elements</vt:lpstr>
      <vt:lpstr>Joint Construction:  Persuasive Sustained Response</vt:lpstr>
      <vt:lpstr>Example Introduction</vt:lpstr>
      <vt:lpstr>Example Introduction</vt:lpstr>
      <vt:lpstr>Independent Construction:  Persuasive Sustained Response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Ali Sowaid</dc:creator>
  <cp:lastModifiedBy>Mr Ali Sowaid</cp:lastModifiedBy>
  <cp:revision>2</cp:revision>
  <dcterms:created xsi:type="dcterms:W3CDTF">2025-01-22T00:05:50Z</dcterms:created>
  <dcterms:modified xsi:type="dcterms:W3CDTF">2025-01-22T04:09:49Z</dcterms:modified>
</cp:coreProperties>
</file>