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27"/>
  </p:notesMasterIdLst>
  <p:handoutMasterIdLst>
    <p:handoutMasterId r:id="rId28"/>
  </p:handoutMasterIdLst>
  <p:sldIdLst>
    <p:sldId id="259" r:id="rId3"/>
    <p:sldId id="318" r:id="rId4"/>
    <p:sldId id="273" r:id="rId5"/>
    <p:sldId id="321" r:id="rId6"/>
    <p:sldId id="328" r:id="rId7"/>
    <p:sldId id="341" r:id="rId8"/>
    <p:sldId id="342" r:id="rId9"/>
    <p:sldId id="329" r:id="rId10"/>
    <p:sldId id="343" r:id="rId11"/>
    <p:sldId id="345" r:id="rId12"/>
    <p:sldId id="346" r:id="rId13"/>
    <p:sldId id="350" r:id="rId14"/>
    <p:sldId id="301" r:id="rId15"/>
    <p:sldId id="344" r:id="rId16"/>
    <p:sldId id="347" r:id="rId17"/>
    <p:sldId id="348" r:id="rId18"/>
    <p:sldId id="274" r:id="rId19"/>
    <p:sldId id="331" r:id="rId20"/>
    <p:sldId id="281" r:id="rId21"/>
    <p:sldId id="322" r:id="rId22"/>
    <p:sldId id="323" r:id="rId23"/>
    <p:sldId id="324" r:id="rId24"/>
    <p:sldId id="314" r:id="rId25"/>
    <p:sldId id="349" r:id="rId26"/>
  </p:sldIdLst>
  <p:sldSz cx="18286413" cy="10287000"/>
  <p:notesSz cx="6858000" cy="9144000"/>
  <p:defaultTextStyle>
    <a:defPPr>
      <a:defRPr lang="en-US"/>
    </a:defPPr>
    <a:lvl1pPr marL="0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816376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1632753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2449129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3265505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4081882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4898258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5714634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6531011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5372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A3F8"/>
    <a:srgbClr val="000000"/>
    <a:srgbClr val="FFFFFF"/>
    <a:srgbClr val="0F0634"/>
    <a:srgbClr val="06105A"/>
    <a:srgbClr val="000C68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15" autoAdjust="0"/>
    <p:restoredTop sz="94660"/>
  </p:normalViewPr>
  <p:slideViewPr>
    <p:cSldViewPr showGuides="1">
      <p:cViewPr varScale="1">
        <p:scale>
          <a:sx n="58" d="100"/>
          <a:sy n="58" d="100"/>
        </p:scale>
        <p:origin x="-636" y="-78"/>
      </p:cViewPr>
      <p:guideLst>
        <p:guide orient="horz" pos="5372"/>
        <p:guide pos="575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2" d="100"/>
        <a:sy n="52" d="100"/>
      </p:scale>
      <p:origin x="0" y="0"/>
    </p:cViewPr>
  </p:sorterViewPr>
  <p:notesViewPr>
    <p:cSldViewPr showGuides="1">
      <p:cViewPr varScale="1">
        <p:scale>
          <a:sx n="86" d="100"/>
          <a:sy n="86" d="100"/>
        </p:scale>
        <p:origin x="-384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533536-0B1C-4113-81A9-88933E6B5E35}" type="datetimeFigureOut">
              <a:rPr lang="en-US" smtClean="0"/>
              <a:t>3/1/2020</a:t>
            </a:fld>
            <a:endParaRPr 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B39D4A-42BD-4661-A34B-169B9D4948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9243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DAB2DA-10AE-4BD6-BFC1-534DE09D66C3}" type="datetimeFigureOut">
              <a:rPr lang="en-US" smtClean="0"/>
              <a:t>3/1/2020</a:t>
            </a:fld>
            <a:endParaRPr 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81ECDC-7530-4EA9-86FD-4E56342A47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794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816376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632753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2449129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3265505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4081882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4898258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5714634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6531011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1ECDC-7530-4EA9-86FD-4E56342A475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422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1ECDC-7530-4EA9-86FD-4E56342A475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124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平行四辺形 8"/>
          <p:cNvSpPr/>
          <p:nvPr userDrawn="1"/>
        </p:nvSpPr>
        <p:spPr>
          <a:xfrm>
            <a:off x="2302446" y="3353513"/>
            <a:ext cx="13465496" cy="3302155"/>
          </a:xfrm>
          <a:prstGeom prst="parallelogram">
            <a:avLst>
              <a:gd name="adj" fmla="val 55566"/>
            </a:avLst>
          </a:pr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4427035" y="3991372"/>
            <a:ext cx="10044763" cy="1189757"/>
          </a:xfrm>
          <a:prstGeom prst="rect">
            <a:avLst/>
          </a:prstGeom>
        </p:spPr>
        <p:txBody>
          <a:bodyPr/>
          <a:lstStyle>
            <a:lvl1pPr algn="l">
              <a:lnSpc>
                <a:spcPts val="9000"/>
              </a:lnSpc>
              <a:defRPr sz="9600" baseline="0">
                <a:solidFill>
                  <a:schemeClr val="bg1"/>
                </a:solidFill>
                <a:latin typeface="Bebas Neue Regular" pitchFamily="50" charset="0"/>
              </a:defRPr>
            </a:lvl1pPr>
          </a:lstStyle>
          <a:p>
            <a:r>
              <a:rPr lang="en-US" altLang="ja-JP" dirty="0"/>
              <a:t>TITLE HERE</a:t>
            </a:r>
            <a:endParaRPr lang="en-US" dirty="0"/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3902">
            <a:off x="-1044000" y="5180019"/>
            <a:ext cx="8782393" cy="136042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33902">
            <a:off x="10188000" y="3739857"/>
            <a:ext cx="8782393" cy="1360425"/>
          </a:xfrm>
          <a:prstGeom prst="rect">
            <a:avLst/>
          </a:prstGeom>
        </p:spPr>
      </p:pic>
      <p:sp>
        <p:nvSpPr>
          <p:cNvPr id="7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4407613" y="4934253"/>
            <a:ext cx="9992177" cy="7853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5400" baseline="0">
                <a:solidFill>
                  <a:schemeClr val="bg1"/>
                </a:solidFill>
                <a:latin typeface="+mj-lt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/>
              <a:t>Sub Title Here</a:t>
            </a:r>
            <a:endParaRPr 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quarter" idx="10" hasCustomPrompt="1"/>
          </p:nvPr>
        </p:nvSpPr>
        <p:spPr>
          <a:xfrm>
            <a:off x="4390678" y="5791572"/>
            <a:ext cx="9577064" cy="43204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tx1">
                    <a:alpha val="5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Information Here</a:t>
            </a:r>
          </a:p>
        </p:txBody>
      </p:sp>
    </p:spTree>
    <p:extLst>
      <p:ext uri="{BB962C8B-B14F-4D97-AF65-F5344CB8AC3E}">
        <p14:creationId xmlns:p14="http://schemas.microsoft.com/office/powerpoint/2010/main" val="72503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099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862286" y="2335188"/>
            <a:ext cx="7704063" cy="5976664"/>
          </a:xfrm>
          <a:prstGeom prst="rect">
            <a:avLst/>
          </a:prstGeom>
        </p:spPr>
        <p:txBody>
          <a:bodyPr anchor="ctr"/>
          <a:lstStyle>
            <a:lvl1pPr algn="r">
              <a:lnSpc>
                <a:spcPts val="10000"/>
              </a:lnSpc>
              <a:defRPr sz="120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8782372" y="3415308"/>
            <a:ext cx="8209706" cy="345638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  <a:latin typeface="+mn-lt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19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50"/>
                            </p:stCondLst>
                            <p:childTnLst>
                              <p:par>
                                <p:cTn id="1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718270" y="2119164"/>
            <a:ext cx="16633848" cy="5976664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36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ja-JP" dirty="0"/>
              <a:t>Text Here</a:t>
            </a:r>
            <a:br>
              <a:rPr lang="en-US" altLang="ja-JP" dirty="0"/>
            </a:br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77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- B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>
            <a:spLocks noGrp="1"/>
          </p:cNvSpPr>
          <p:nvPr>
            <p:ph type="ctrTitle" hasCustomPrompt="1"/>
          </p:nvPr>
        </p:nvSpPr>
        <p:spPr>
          <a:xfrm>
            <a:off x="7198990" y="1831132"/>
            <a:ext cx="10441160" cy="36004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11000"/>
              </a:lnSpc>
              <a:defRPr sz="120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7198990" y="5431532"/>
            <a:ext cx="10441160" cy="345638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  <a:latin typeface="+mn-lt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838950" cy="10287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 Here</a:t>
            </a:r>
          </a:p>
        </p:txBody>
      </p:sp>
    </p:spTree>
    <p:extLst>
      <p:ext uri="{BB962C8B-B14F-4D97-AF65-F5344CB8AC3E}">
        <p14:creationId xmlns:p14="http://schemas.microsoft.com/office/powerpoint/2010/main" val="202633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50"/>
                            </p:stCondLst>
                            <p:childTnLst>
                              <p:par>
                                <p:cTn id="1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allAtOnce"/>
      <p:bldP spid="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図プレースホルダー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6413" cy="10287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</p:spTree>
    <p:extLst>
      <p:ext uri="{BB962C8B-B14F-4D97-AF65-F5344CB8AC3E}">
        <p14:creationId xmlns:p14="http://schemas.microsoft.com/office/powerpoint/2010/main" val="282009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 -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図プレースホルダー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6413" cy="10287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quarter" idx="11" hasCustomPrompt="1"/>
          </p:nvPr>
        </p:nvSpPr>
        <p:spPr>
          <a:xfrm>
            <a:off x="790278" y="4207396"/>
            <a:ext cx="5400600" cy="5400600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effectLst>
            <a:innerShdw blurRad="114300">
              <a:prstClr val="black"/>
            </a:innerShdw>
          </a:effectLst>
        </p:spPr>
        <p:txBody>
          <a:bodyPr wrap="none" anchor="ctr">
            <a:normAutofit/>
          </a:bodyPr>
          <a:lstStyle>
            <a:lvl1pPr algn="ctr">
              <a:defRPr sz="7200" baseline="0">
                <a:solidFill>
                  <a:schemeClr val="tx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ja-JP" alt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2806800" y="4927476"/>
            <a:ext cx="1439862" cy="143986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3" hasCustomPrompt="1"/>
          </p:nvPr>
        </p:nvSpPr>
        <p:spPr>
          <a:xfrm>
            <a:off x="1006303" y="7447756"/>
            <a:ext cx="4896544" cy="576263"/>
          </a:xfrm>
        </p:spPr>
        <p:txBody>
          <a:bodyPr>
            <a:noAutofit/>
          </a:bodyPr>
          <a:lstStyle>
            <a:lvl1pPr algn="ctr">
              <a:defRPr sz="3200" baseline="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543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allAtOnce" animBg="1">
        <p:tmplLst>
          <p:tmpl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 - Simp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図プレースホルダー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6413" cy="10287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3" hasCustomPrompt="1"/>
          </p:nvPr>
        </p:nvSpPr>
        <p:spPr>
          <a:xfrm>
            <a:off x="502245" y="7951812"/>
            <a:ext cx="8640167" cy="2016224"/>
          </a:xfrm>
        </p:spPr>
        <p:txBody>
          <a:bodyPr anchor="b">
            <a:noAutofit/>
          </a:bodyPr>
          <a:lstStyle>
            <a:lvl1pPr algn="l">
              <a:lnSpc>
                <a:spcPts val="8000"/>
              </a:lnSpc>
              <a:defRPr sz="8000" baseline="0">
                <a:solidFill>
                  <a:schemeClr val="bg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 HERE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96427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build="p">
        <p:tmplLst>
          <p:tmpl lvl="1">
            <p:tnLst>
              <p:par>
                <p:cTn presetID="2" presetClass="entr" presetSubtype="9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図プレースホルダー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6413" cy="10287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quarter" idx="14" hasCustomPrompt="1"/>
          </p:nvPr>
        </p:nvSpPr>
        <p:spPr>
          <a:xfrm>
            <a:off x="862286" y="4207396"/>
            <a:ext cx="16561840" cy="1728192"/>
          </a:xfrm>
        </p:spPr>
        <p:txBody>
          <a:bodyPr anchor="ctr">
            <a:noAutofit/>
          </a:bodyPr>
          <a:lstStyle>
            <a:lvl1pPr algn="ctr">
              <a:defRPr sz="9600"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01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2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Image - 1 Column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94346" y="246956"/>
            <a:ext cx="16457772" cy="120315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914321" y="9607996"/>
            <a:ext cx="4266830" cy="547688"/>
          </a:xfrm>
          <a:prstGeom prst="rect">
            <a:avLst/>
          </a:prstGeom>
        </p:spPr>
        <p:txBody>
          <a:bodyPr/>
          <a:lstStyle/>
          <a:p>
            <a:fld id="{1FD627AA-E268-4C67-A9A7-5C4D23F3573A}" type="datetimeFigureOut">
              <a:rPr lang="en-US" smtClean="0"/>
              <a:t>3/1/2020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1438350" y="2767236"/>
            <a:ext cx="5976664" cy="5976665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8279110" y="3991372"/>
            <a:ext cx="8999215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8279110" y="4639444"/>
            <a:ext cx="8999215" cy="2952328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22540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- 2 Column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3/1/2020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1438350" y="2767236"/>
            <a:ext cx="5976664" cy="5976665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8279110" y="2839244"/>
            <a:ext cx="8999215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8279110" y="3487316"/>
            <a:ext cx="8999215" cy="2016224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8280895" y="6079604"/>
            <a:ext cx="8999215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8280895" y="6727676"/>
            <a:ext cx="8999215" cy="2016224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796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平行四辺形 8"/>
          <p:cNvSpPr/>
          <p:nvPr userDrawn="1"/>
        </p:nvSpPr>
        <p:spPr>
          <a:xfrm>
            <a:off x="2302446" y="3353513"/>
            <a:ext cx="13465496" cy="3302155"/>
          </a:xfrm>
          <a:prstGeom prst="parallelogram">
            <a:avLst>
              <a:gd name="adj" fmla="val 55566"/>
            </a:avLst>
          </a:pr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4427035" y="4207396"/>
            <a:ext cx="10044763" cy="1189757"/>
          </a:xfrm>
          <a:prstGeom prst="rect">
            <a:avLst/>
          </a:prstGeom>
        </p:spPr>
        <p:txBody>
          <a:bodyPr/>
          <a:lstStyle>
            <a:lvl1pPr algn="l">
              <a:lnSpc>
                <a:spcPts val="9000"/>
              </a:lnSpc>
              <a:defRPr sz="9600" baseline="0">
                <a:solidFill>
                  <a:schemeClr val="bg1"/>
                </a:solidFill>
                <a:latin typeface="Bebas Neue Regular" pitchFamily="50" charset="0"/>
              </a:defRPr>
            </a:lvl1pPr>
          </a:lstStyle>
          <a:p>
            <a:r>
              <a:rPr lang="en-US" altLang="ja-JP" dirty="0"/>
              <a:t>TITLE HERE</a:t>
            </a:r>
            <a:endParaRPr lang="en-US" dirty="0"/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3902">
            <a:off x="-1044000" y="5180019"/>
            <a:ext cx="8782393" cy="136042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33902">
            <a:off x="10188000" y="3739857"/>
            <a:ext cx="8782393" cy="1360425"/>
          </a:xfrm>
          <a:prstGeom prst="rect">
            <a:avLst/>
          </a:prstGeom>
        </p:spPr>
      </p:pic>
      <p:sp>
        <p:nvSpPr>
          <p:cNvPr id="7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4407613" y="5150277"/>
            <a:ext cx="9992177" cy="7853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5400" baseline="0">
                <a:solidFill>
                  <a:schemeClr val="bg1"/>
                </a:solidFill>
                <a:latin typeface="+mj-lt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/>
              <a:t>Sub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57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- 1 Column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3/1/2020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1438350" y="2767236"/>
            <a:ext cx="5976664" cy="5976665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8279110" y="3991372"/>
            <a:ext cx="8999215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8279110" y="4639444"/>
            <a:ext cx="8999215" cy="2952328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8022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- 2 Column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3/1/2020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1438350" y="2623220"/>
            <a:ext cx="2808312" cy="2808313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4892948" y="3055268"/>
            <a:ext cx="12385377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892948" y="3703340"/>
            <a:ext cx="12385377" cy="1656184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894733" y="6439644"/>
            <a:ext cx="12385377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4894733" y="7087716"/>
            <a:ext cx="12385377" cy="1656184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16" name="図プレースホルダー 8"/>
          <p:cNvSpPr>
            <a:spLocks noGrp="1"/>
          </p:cNvSpPr>
          <p:nvPr>
            <p:ph type="pic" sz="quarter" idx="19" hasCustomPrompt="1"/>
          </p:nvPr>
        </p:nvSpPr>
        <p:spPr>
          <a:xfrm>
            <a:off x="1438350" y="6223620"/>
            <a:ext cx="2808312" cy="2808313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</p:spTree>
    <p:extLst>
      <p:ext uri="{BB962C8B-B14F-4D97-AF65-F5344CB8AC3E}">
        <p14:creationId xmlns:p14="http://schemas.microsoft.com/office/powerpoint/2010/main" val="409708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</p:bldLst>
  </p:timing>
  <p:hf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- 4 Columns - T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3/1/2020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1438350" y="2623220"/>
            <a:ext cx="2808312" cy="2808313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4678709" y="3055268"/>
            <a:ext cx="4463703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678709" y="3703340"/>
            <a:ext cx="4463703" cy="1728192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680494" y="6439644"/>
            <a:ext cx="4463703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4680494" y="7087716"/>
            <a:ext cx="4463703" cy="1728192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16" name="図プレースホルダー 8"/>
          <p:cNvSpPr>
            <a:spLocks noGrp="1"/>
          </p:cNvSpPr>
          <p:nvPr>
            <p:ph type="pic" sz="quarter" idx="19" hasCustomPrompt="1"/>
          </p:nvPr>
        </p:nvSpPr>
        <p:spPr>
          <a:xfrm>
            <a:off x="1438350" y="6223620"/>
            <a:ext cx="2808312" cy="2808313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8" name="図プレースホルダー 8"/>
          <p:cNvSpPr>
            <a:spLocks noGrp="1"/>
          </p:cNvSpPr>
          <p:nvPr>
            <p:ph type="pic" sz="quarter" idx="20" hasCustomPrompt="1"/>
          </p:nvPr>
        </p:nvSpPr>
        <p:spPr>
          <a:xfrm>
            <a:off x="9647262" y="2623219"/>
            <a:ext cx="2808312" cy="2808313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12885041" y="3055267"/>
            <a:ext cx="4463703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12885041" y="3703339"/>
            <a:ext cx="4463703" cy="1728192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2886826" y="6439643"/>
            <a:ext cx="4463703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12886826" y="7087715"/>
            <a:ext cx="4463703" cy="1728192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図プレースホルダー 8"/>
          <p:cNvSpPr>
            <a:spLocks noGrp="1"/>
          </p:cNvSpPr>
          <p:nvPr>
            <p:ph type="pic" sz="quarter" idx="25" hasCustomPrompt="1"/>
          </p:nvPr>
        </p:nvSpPr>
        <p:spPr>
          <a:xfrm>
            <a:off x="9647262" y="6223619"/>
            <a:ext cx="2808312" cy="2808313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</p:spTree>
    <p:extLst>
      <p:ext uri="{BB962C8B-B14F-4D97-AF65-F5344CB8AC3E}">
        <p14:creationId xmlns:p14="http://schemas.microsoft.com/office/powerpoint/2010/main" val="78820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  <p:bldP spid="18" grpId="0" animBg="1"/>
      <p:bldP spid="20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animBg="1"/>
    </p:bldLst>
  </p:timing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- 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3/1/2020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1150318" y="2767235"/>
            <a:ext cx="3456384" cy="3456385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934294" y="6727676"/>
            <a:ext cx="3960440" cy="647650"/>
          </a:xfrm>
        </p:spPr>
        <p:txBody>
          <a:bodyPr anchor="ctr">
            <a:noAutofit/>
          </a:bodyPr>
          <a:lstStyle>
            <a:lvl1pPr algn="ctr"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34294" y="7375748"/>
            <a:ext cx="3960440" cy="2088232"/>
          </a:xfrm>
        </p:spPr>
        <p:txBody>
          <a:bodyPr anchor="t">
            <a:noAutofit/>
          </a:bodyPr>
          <a:lstStyle>
            <a:lvl1pPr algn="ctr"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25" name="図プレースホルダー 8"/>
          <p:cNvSpPr>
            <a:spLocks noGrp="1"/>
          </p:cNvSpPr>
          <p:nvPr>
            <p:ph type="pic" sz="quarter" idx="19" hasCustomPrompt="1"/>
          </p:nvPr>
        </p:nvSpPr>
        <p:spPr>
          <a:xfrm>
            <a:off x="5326782" y="2767235"/>
            <a:ext cx="3456384" cy="3456385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5110758" y="6727676"/>
            <a:ext cx="3960440" cy="647650"/>
          </a:xfrm>
        </p:spPr>
        <p:txBody>
          <a:bodyPr anchor="ctr">
            <a:noAutofit/>
          </a:bodyPr>
          <a:lstStyle>
            <a:lvl1pPr algn="ctr"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5110758" y="7375748"/>
            <a:ext cx="3960440" cy="2088232"/>
          </a:xfrm>
        </p:spPr>
        <p:txBody>
          <a:bodyPr anchor="t">
            <a:noAutofit/>
          </a:bodyPr>
          <a:lstStyle>
            <a:lvl1pPr algn="ctr"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図プレースホルダー 8"/>
          <p:cNvSpPr>
            <a:spLocks noGrp="1"/>
          </p:cNvSpPr>
          <p:nvPr>
            <p:ph type="pic" sz="quarter" idx="22" hasCustomPrompt="1"/>
          </p:nvPr>
        </p:nvSpPr>
        <p:spPr>
          <a:xfrm>
            <a:off x="9503246" y="2767235"/>
            <a:ext cx="3456384" cy="3456385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9287222" y="6727676"/>
            <a:ext cx="3960440" cy="647650"/>
          </a:xfrm>
        </p:spPr>
        <p:txBody>
          <a:bodyPr anchor="ctr">
            <a:noAutofit/>
          </a:bodyPr>
          <a:lstStyle>
            <a:lvl1pPr algn="ctr"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9287222" y="7375748"/>
            <a:ext cx="3960440" cy="2088232"/>
          </a:xfrm>
        </p:spPr>
        <p:txBody>
          <a:bodyPr anchor="t">
            <a:noAutofit/>
          </a:bodyPr>
          <a:lstStyle>
            <a:lvl1pPr algn="ctr"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図プレースホルダー 8"/>
          <p:cNvSpPr>
            <a:spLocks noGrp="1"/>
          </p:cNvSpPr>
          <p:nvPr>
            <p:ph type="pic" sz="quarter" idx="25" hasCustomPrompt="1"/>
          </p:nvPr>
        </p:nvSpPr>
        <p:spPr>
          <a:xfrm>
            <a:off x="13679710" y="2767235"/>
            <a:ext cx="3456384" cy="3456385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3463686" y="6727676"/>
            <a:ext cx="3960440" cy="647650"/>
          </a:xfrm>
        </p:spPr>
        <p:txBody>
          <a:bodyPr anchor="ctr">
            <a:noAutofit/>
          </a:bodyPr>
          <a:lstStyle>
            <a:lvl1pPr algn="ctr"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3463686" y="7375748"/>
            <a:ext cx="3960440" cy="2088232"/>
          </a:xfrm>
        </p:spPr>
        <p:txBody>
          <a:bodyPr anchor="t">
            <a:noAutofit/>
          </a:bodyPr>
          <a:lstStyle>
            <a:lvl1pPr algn="ctr"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39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/>
      <p:bldP spid="2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animBg="1"/>
      <p:bldP spid="29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animBg="1"/>
      <p:bldP spid="3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- 4 Columns - T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3/1/2020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1150318" y="2767235"/>
            <a:ext cx="3456384" cy="3456385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934294" y="6727676"/>
            <a:ext cx="3960440" cy="647650"/>
          </a:xfrm>
        </p:spPr>
        <p:txBody>
          <a:bodyPr anchor="ctr">
            <a:noAutofit/>
          </a:bodyPr>
          <a:lstStyle>
            <a:lvl1pPr algn="ctr"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34294" y="7375747"/>
            <a:ext cx="3960440" cy="2088233"/>
          </a:xfrm>
        </p:spPr>
        <p:txBody>
          <a:bodyPr anchor="t">
            <a:noAutofit/>
          </a:bodyPr>
          <a:lstStyle>
            <a:lvl1pPr algn="ctr"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28" hasCustomPrompt="1"/>
          </p:nvPr>
        </p:nvSpPr>
        <p:spPr>
          <a:xfrm>
            <a:off x="790278" y="2335187"/>
            <a:ext cx="1152128" cy="1152128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14300" cmpd="thinThick">
            <a:solidFill>
              <a:schemeClr val="bg1">
                <a:alpha val="50000"/>
              </a:schemeClr>
            </a:solidFill>
          </a:ln>
        </p:spPr>
        <p:txBody>
          <a:bodyPr wrap="none" anchor="ctr"/>
          <a:lstStyle>
            <a:lvl1pPr algn="ctr">
              <a:defRPr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6" name="図プレースホルダー 8"/>
          <p:cNvSpPr>
            <a:spLocks noGrp="1"/>
          </p:cNvSpPr>
          <p:nvPr>
            <p:ph type="pic" sz="quarter" idx="29" hasCustomPrompt="1"/>
          </p:nvPr>
        </p:nvSpPr>
        <p:spPr>
          <a:xfrm>
            <a:off x="5326782" y="2767236"/>
            <a:ext cx="3456384" cy="3456385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5110758" y="6727677"/>
            <a:ext cx="3960440" cy="647650"/>
          </a:xfrm>
        </p:spPr>
        <p:txBody>
          <a:bodyPr anchor="ctr">
            <a:noAutofit/>
          </a:bodyPr>
          <a:lstStyle>
            <a:lvl1pPr algn="ctr"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5110758" y="7375748"/>
            <a:ext cx="3960440" cy="2088233"/>
          </a:xfrm>
        </p:spPr>
        <p:txBody>
          <a:bodyPr anchor="t">
            <a:noAutofit/>
          </a:bodyPr>
          <a:lstStyle>
            <a:lvl1pPr algn="ctr"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テキスト プレースホルダー 7"/>
          <p:cNvSpPr>
            <a:spLocks noGrp="1"/>
          </p:cNvSpPr>
          <p:nvPr>
            <p:ph type="body" sz="quarter" idx="32" hasCustomPrompt="1"/>
          </p:nvPr>
        </p:nvSpPr>
        <p:spPr>
          <a:xfrm>
            <a:off x="4966742" y="2335188"/>
            <a:ext cx="1152128" cy="1152128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14300" cmpd="thinThick">
            <a:solidFill>
              <a:schemeClr val="bg1">
                <a:alpha val="50000"/>
              </a:schemeClr>
            </a:solidFill>
          </a:ln>
        </p:spPr>
        <p:txBody>
          <a:bodyPr wrap="none" anchor="ctr"/>
          <a:lstStyle>
            <a:lvl1pPr algn="ctr">
              <a:defRPr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0" name="図プレースホルダー 8"/>
          <p:cNvSpPr>
            <a:spLocks noGrp="1"/>
          </p:cNvSpPr>
          <p:nvPr>
            <p:ph type="pic" sz="quarter" idx="33" hasCustomPrompt="1"/>
          </p:nvPr>
        </p:nvSpPr>
        <p:spPr>
          <a:xfrm>
            <a:off x="9503246" y="2767234"/>
            <a:ext cx="3456384" cy="3456385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9287222" y="6727675"/>
            <a:ext cx="3960440" cy="647650"/>
          </a:xfrm>
        </p:spPr>
        <p:txBody>
          <a:bodyPr anchor="ctr">
            <a:noAutofit/>
          </a:bodyPr>
          <a:lstStyle>
            <a:lvl1pPr algn="ctr"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9287222" y="7375746"/>
            <a:ext cx="3960440" cy="2088233"/>
          </a:xfrm>
        </p:spPr>
        <p:txBody>
          <a:bodyPr anchor="t">
            <a:noAutofit/>
          </a:bodyPr>
          <a:lstStyle>
            <a:lvl1pPr algn="ctr"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3" name="テキスト プレースホルダー 7"/>
          <p:cNvSpPr>
            <a:spLocks noGrp="1"/>
          </p:cNvSpPr>
          <p:nvPr>
            <p:ph type="body" sz="quarter" idx="36" hasCustomPrompt="1"/>
          </p:nvPr>
        </p:nvSpPr>
        <p:spPr>
          <a:xfrm>
            <a:off x="9143206" y="2335186"/>
            <a:ext cx="1152128" cy="1152128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14300" cmpd="thinThick">
            <a:solidFill>
              <a:schemeClr val="bg1">
                <a:alpha val="50000"/>
              </a:schemeClr>
            </a:solidFill>
          </a:ln>
        </p:spPr>
        <p:txBody>
          <a:bodyPr wrap="none" anchor="ctr"/>
          <a:lstStyle>
            <a:lvl1pPr algn="ctr">
              <a:defRPr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4" name="図プレースホルダー 8"/>
          <p:cNvSpPr>
            <a:spLocks noGrp="1"/>
          </p:cNvSpPr>
          <p:nvPr>
            <p:ph type="pic" sz="quarter" idx="37" hasCustomPrompt="1"/>
          </p:nvPr>
        </p:nvSpPr>
        <p:spPr>
          <a:xfrm>
            <a:off x="13679710" y="2767235"/>
            <a:ext cx="3456384" cy="3456385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3463686" y="6727676"/>
            <a:ext cx="3960440" cy="647650"/>
          </a:xfrm>
        </p:spPr>
        <p:txBody>
          <a:bodyPr anchor="ctr">
            <a:noAutofit/>
          </a:bodyPr>
          <a:lstStyle>
            <a:lvl1pPr algn="ctr"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6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3463686" y="7375747"/>
            <a:ext cx="3960440" cy="2088233"/>
          </a:xfrm>
        </p:spPr>
        <p:txBody>
          <a:bodyPr anchor="t">
            <a:noAutofit/>
          </a:bodyPr>
          <a:lstStyle>
            <a:lvl1pPr algn="ctr"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7" name="テキスト プレースホルダー 7"/>
          <p:cNvSpPr>
            <a:spLocks noGrp="1"/>
          </p:cNvSpPr>
          <p:nvPr>
            <p:ph type="body" sz="quarter" idx="40" hasCustomPrompt="1"/>
          </p:nvPr>
        </p:nvSpPr>
        <p:spPr>
          <a:xfrm>
            <a:off x="13319670" y="2335187"/>
            <a:ext cx="1152128" cy="1152128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14300" cmpd="thinThick">
            <a:solidFill>
              <a:schemeClr val="bg1">
                <a:alpha val="50000"/>
              </a:schemeClr>
            </a:solidFill>
          </a:ln>
        </p:spPr>
        <p:txBody>
          <a:bodyPr wrap="none" anchor="ctr"/>
          <a:lstStyle>
            <a:lvl1pPr algn="ctr">
              <a:defRPr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82220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49" presetClass="entr" presetSubtype="0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50"/>
                            </p:stCondLst>
                            <p:childTnLst>
                              <p:par>
                                <p:cTn id="57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250"/>
                            </p:stCondLst>
                            <p:childTnLst>
                              <p:par>
                                <p:cTn id="6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750"/>
                            </p:stCondLst>
                            <p:childTnLst>
                              <p:par>
                                <p:cTn id="79" presetID="49" presetClass="entr" presetSubtype="0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500"/>
                            </p:stCondLst>
                            <p:childTnLst>
                              <p:par>
                                <p:cTn id="92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500"/>
                            </p:stCondLst>
                            <p:childTnLst>
                              <p:par>
                                <p:cTn id="10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14" presetID="49" presetClass="entr" presetSubtype="0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7750"/>
                            </p:stCondLst>
                            <p:childTnLst>
                              <p:par>
                                <p:cTn id="127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8750"/>
                            </p:stCondLst>
                            <p:childTnLst>
                              <p:par>
                                <p:cTn id="13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 animBg="1"/>
      <p:bldP spid="1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allAtOnce" animBg="1">
        <p:tmplLst>
          <p:tmpl>
            <p:tnLst>
              <p:par>
                <p:cTn presetID="49" presetClass="entr" presetSubtype="0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allAtOnce" animBg="1"/>
      <p:bldP spid="37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allAtOnce" animBg="1">
        <p:tmplLst>
          <p:tmpl>
            <p:tnLst>
              <p:par>
                <p:cTn presetID="49" presetClass="entr" presetSubtype="0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allAtOnce" animBg="1"/>
      <p:bldP spid="41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allAtOnce" animBg="1">
        <p:tmplLst>
          <p:tmpl>
            <p:tnLst>
              <p:par>
                <p:cTn presetID="49" presetClass="entr" presetSubtype="0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allAtOnce" animBg="1"/>
      <p:bldP spid="4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build="allAtOnce" animBg="1">
        <p:tmplLst>
          <p:tmpl>
            <p:tnLst>
              <p:par>
                <p:cTn presetID="49" presetClass="entr" presetSubtype="0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3/1/2020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1582366" y="2479205"/>
            <a:ext cx="2448271" cy="2448272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36" name="図プレースホルダー 8"/>
          <p:cNvSpPr>
            <a:spLocks noGrp="1"/>
          </p:cNvSpPr>
          <p:nvPr>
            <p:ph type="pic" sz="quarter" idx="29" hasCustomPrompt="1"/>
          </p:nvPr>
        </p:nvSpPr>
        <p:spPr>
          <a:xfrm>
            <a:off x="5758830" y="2479206"/>
            <a:ext cx="2448271" cy="2448272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0" name="図プレースホルダー 8"/>
          <p:cNvSpPr>
            <a:spLocks noGrp="1"/>
          </p:cNvSpPr>
          <p:nvPr>
            <p:ph type="pic" sz="quarter" idx="33" hasCustomPrompt="1"/>
          </p:nvPr>
        </p:nvSpPr>
        <p:spPr>
          <a:xfrm>
            <a:off x="9935294" y="2479204"/>
            <a:ext cx="2448271" cy="2448272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4" name="図プレースホルダー 8"/>
          <p:cNvSpPr>
            <a:spLocks noGrp="1"/>
          </p:cNvSpPr>
          <p:nvPr>
            <p:ph type="pic" sz="quarter" idx="37" hasCustomPrompt="1"/>
          </p:nvPr>
        </p:nvSpPr>
        <p:spPr>
          <a:xfrm>
            <a:off x="14111758" y="2479205"/>
            <a:ext cx="2448271" cy="2448272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3" name="図プレースホルダー 8"/>
          <p:cNvSpPr>
            <a:spLocks noGrp="1"/>
          </p:cNvSpPr>
          <p:nvPr>
            <p:ph type="pic" sz="quarter" idx="38" hasCustomPrompt="1"/>
          </p:nvPr>
        </p:nvSpPr>
        <p:spPr>
          <a:xfrm>
            <a:off x="1582366" y="6223622"/>
            <a:ext cx="2448271" cy="2448272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4" name="図プレースホルダー 8"/>
          <p:cNvSpPr>
            <a:spLocks noGrp="1"/>
          </p:cNvSpPr>
          <p:nvPr>
            <p:ph type="pic" sz="quarter" idx="39" hasCustomPrompt="1"/>
          </p:nvPr>
        </p:nvSpPr>
        <p:spPr>
          <a:xfrm>
            <a:off x="5758830" y="6223623"/>
            <a:ext cx="2448271" cy="2448272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5" name="図プレースホルダー 8"/>
          <p:cNvSpPr>
            <a:spLocks noGrp="1"/>
          </p:cNvSpPr>
          <p:nvPr>
            <p:ph type="pic" sz="quarter" idx="40" hasCustomPrompt="1"/>
          </p:nvPr>
        </p:nvSpPr>
        <p:spPr>
          <a:xfrm>
            <a:off x="9935294" y="6223621"/>
            <a:ext cx="2448271" cy="2448272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6" name="図プレースホルダー 8"/>
          <p:cNvSpPr>
            <a:spLocks noGrp="1"/>
          </p:cNvSpPr>
          <p:nvPr>
            <p:ph type="pic" sz="quarter" idx="41" hasCustomPrompt="1"/>
          </p:nvPr>
        </p:nvSpPr>
        <p:spPr>
          <a:xfrm>
            <a:off x="14111758" y="6223622"/>
            <a:ext cx="2448271" cy="2448272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222326" y="5143500"/>
            <a:ext cx="3122369" cy="647650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5372765" y="5143500"/>
            <a:ext cx="3122369" cy="647650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9647262" y="5143500"/>
            <a:ext cx="3122369" cy="647650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13797701" y="5143500"/>
            <a:ext cx="3122369" cy="647650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1222326" y="8815908"/>
            <a:ext cx="3122369" cy="647650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5372765" y="8815908"/>
            <a:ext cx="3122369" cy="647650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9647262" y="8815908"/>
            <a:ext cx="3122369" cy="647650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13797701" y="8815908"/>
            <a:ext cx="3122369" cy="647650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58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750"/>
                            </p:stCondLst>
                            <p:childTnLst>
                              <p:par>
                                <p:cTn id="3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250"/>
                            </p:stCondLst>
                            <p:childTnLst>
                              <p:par>
                                <p:cTn id="5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750"/>
                            </p:stCondLst>
                            <p:childTnLst>
                              <p:par>
                                <p:cTn id="7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40" grpId="0" animBg="1"/>
      <p:bldP spid="44" grpId="0" animBg="1"/>
      <p:bldP spid="23" grpId="0" animBg="1"/>
      <p:bldP spid="24" grpId="0" animBg="1"/>
      <p:bldP spid="25" grpId="0" animBg="1"/>
      <p:bldP spid="26" grpId="0" animBg="1"/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cons - 4 Columns - T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3/1/2020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4678709" y="3055268"/>
            <a:ext cx="4463703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678709" y="3703340"/>
            <a:ext cx="4463703" cy="1728192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680494" y="6439644"/>
            <a:ext cx="4463703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4680494" y="7087716"/>
            <a:ext cx="4463703" cy="1728192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12885041" y="3055267"/>
            <a:ext cx="4463703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12885041" y="3703339"/>
            <a:ext cx="4463703" cy="1728192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2886826" y="6439643"/>
            <a:ext cx="4463703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12886826" y="7087715"/>
            <a:ext cx="4463703" cy="1728192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" name="円/楕円 3"/>
          <p:cNvSpPr/>
          <p:nvPr userDrawn="1"/>
        </p:nvSpPr>
        <p:spPr>
          <a:xfrm>
            <a:off x="1438350" y="2623220"/>
            <a:ext cx="2808312" cy="2808312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図プレースホルダー 5"/>
          <p:cNvSpPr>
            <a:spLocks noGrp="1"/>
          </p:cNvSpPr>
          <p:nvPr>
            <p:ph type="pic" sz="quarter" idx="38" hasCustomPrompt="1"/>
          </p:nvPr>
        </p:nvSpPr>
        <p:spPr>
          <a:xfrm>
            <a:off x="2338450" y="3523320"/>
            <a:ext cx="1008112" cy="100811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6" name="円/楕円 25"/>
          <p:cNvSpPr/>
          <p:nvPr userDrawn="1"/>
        </p:nvSpPr>
        <p:spPr>
          <a:xfrm>
            <a:off x="1438350" y="6223620"/>
            <a:ext cx="2808312" cy="2808312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図プレースホルダー 5"/>
          <p:cNvSpPr>
            <a:spLocks noGrp="1"/>
          </p:cNvSpPr>
          <p:nvPr>
            <p:ph type="pic" sz="quarter" idx="39" hasCustomPrompt="1"/>
          </p:nvPr>
        </p:nvSpPr>
        <p:spPr>
          <a:xfrm>
            <a:off x="2338450" y="7123720"/>
            <a:ext cx="1008112" cy="100811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8" name="円/楕円 27"/>
          <p:cNvSpPr/>
          <p:nvPr userDrawn="1"/>
        </p:nvSpPr>
        <p:spPr>
          <a:xfrm>
            <a:off x="9647262" y="2623220"/>
            <a:ext cx="2808312" cy="2808312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図プレースホルダー 5"/>
          <p:cNvSpPr>
            <a:spLocks noGrp="1"/>
          </p:cNvSpPr>
          <p:nvPr>
            <p:ph type="pic" sz="quarter" idx="40" hasCustomPrompt="1"/>
          </p:nvPr>
        </p:nvSpPr>
        <p:spPr>
          <a:xfrm>
            <a:off x="10547362" y="3523320"/>
            <a:ext cx="1008112" cy="100811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0" name="円/楕円 29"/>
          <p:cNvSpPr/>
          <p:nvPr userDrawn="1"/>
        </p:nvSpPr>
        <p:spPr>
          <a:xfrm>
            <a:off x="9647262" y="6201369"/>
            <a:ext cx="2808312" cy="2808312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図プレースホルダー 5"/>
          <p:cNvSpPr>
            <a:spLocks noGrp="1"/>
          </p:cNvSpPr>
          <p:nvPr>
            <p:ph type="pic" sz="quarter" idx="41" hasCustomPrompt="1"/>
          </p:nvPr>
        </p:nvSpPr>
        <p:spPr>
          <a:xfrm>
            <a:off x="10547362" y="7101469"/>
            <a:ext cx="1008112" cy="100811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390061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500"/>
                            </p:stCondLst>
                            <p:childTnLst>
                              <p:par>
                                <p:cTn id="88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animBg="1"/>
      <p:bldP spid="25" grpId="0"/>
      <p:bldP spid="26" grpId="0" animBg="1"/>
      <p:bldP spid="27" grpId="0"/>
      <p:bldP spid="28" grpId="0" animBg="1"/>
      <p:bldP spid="29" grpId="0"/>
      <p:bldP spid="30" grpId="0" animBg="1"/>
      <p:bldP spid="31" grpId="0"/>
    </p:bldLst>
  </p:timing>
  <p:hf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con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3/1/2020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934294" y="6439644"/>
            <a:ext cx="3960440" cy="647650"/>
          </a:xfrm>
        </p:spPr>
        <p:txBody>
          <a:bodyPr anchor="ctr">
            <a:noAutofit/>
          </a:bodyPr>
          <a:lstStyle>
            <a:lvl1pPr algn="ctr"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34294" y="7087716"/>
            <a:ext cx="3960440" cy="2088232"/>
          </a:xfrm>
        </p:spPr>
        <p:txBody>
          <a:bodyPr anchor="t">
            <a:noAutofit/>
          </a:bodyPr>
          <a:lstStyle>
            <a:lvl1pPr algn="ctr"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20" name="円/楕円 19"/>
          <p:cNvSpPr/>
          <p:nvPr userDrawn="1"/>
        </p:nvSpPr>
        <p:spPr>
          <a:xfrm>
            <a:off x="1582366" y="3055268"/>
            <a:ext cx="2808312" cy="2808312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図プレースホルダー 5"/>
          <p:cNvSpPr>
            <a:spLocks noGrp="1"/>
          </p:cNvSpPr>
          <p:nvPr>
            <p:ph type="pic" sz="quarter" idx="38" hasCustomPrompt="1"/>
          </p:nvPr>
        </p:nvSpPr>
        <p:spPr>
          <a:xfrm>
            <a:off x="2482466" y="3955368"/>
            <a:ext cx="1008112" cy="100811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6" name="直線コネクタ 5"/>
          <p:cNvCxnSpPr/>
          <p:nvPr userDrawn="1"/>
        </p:nvCxnSpPr>
        <p:spPr>
          <a:xfrm>
            <a:off x="1294334" y="6223620"/>
            <a:ext cx="3312368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5038750" y="6439644"/>
            <a:ext cx="3960440" cy="647650"/>
          </a:xfrm>
        </p:spPr>
        <p:txBody>
          <a:bodyPr anchor="ctr">
            <a:noAutofit/>
          </a:bodyPr>
          <a:lstStyle>
            <a:lvl1pPr algn="ctr"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5038750" y="7087716"/>
            <a:ext cx="3960440" cy="2088232"/>
          </a:xfrm>
        </p:spPr>
        <p:txBody>
          <a:bodyPr anchor="t">
            <a:noAutofit/>
          </a:bodyPr>
          <a:lstStyle>
            <a:lvl1pPr algn="ctr"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円/楕円 35"/>
          <p:cNvSpPr/>
          <p:nvPr userDrawn="1"/>
        </p:nvSpPr>
        <p:spPr>
          <a:xfrm>
            <a:off x="5686822" y="3055268"/>
            <a:ext cx="2808312" cy="2808312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図プレースホルダー 5"/>
          <p:cNvSpPr>
            <a:spLocks noGrp="1"/>
          </p:cNvSpPr>
          <p:nvPr>
            <p:ph type="pic" sz="quarter" idx="41" hasCustomPrompt="1"/>
          </p:nvPr>
        </p:nvSpPr>
        <p:spPr>
          <a:xfrm>
            <a:off x="6586922" y="3955368"/>
            <a:ext cx="1008112" cy="100811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38" name="直線コネクタ 37"/>
          <p:cNvCxnSpPr/>
          <p:nvPr userDrawn="1"/>
        </p:nvCxnSpPr>
        <p:spPr>
          <a:xfrm>
            <a:off x="5398790" y="6223620"/>
            <a:ext cx="3312368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9143206" y="6439644"/>
            <a:ext cx="3960440" cy="647650"/>
          </a:xfrm>
        </p:spPr>
        <p:txBody>
          <a:bodyPr anchor="ctr">
            <a:noAutofit/>
          </a:bodyPr>
          <a:lstStyle>
            <a:lvl1pPr algn="ctr"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9143206" y="7087716"/>
            <a:ext cx="3960440" cy="2088232"/>
          </a:xfrm>
        </p:spPr>
        <p:txBody>
          <a:bodyPr anchor="t">
            <a:noAutofit/>
          </a:bodyPr>
          <a:lstStyle>
            <a:lvl1pPr algn="ctr"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円/楕円 40"/>
          <p:cNvSpPr/>
          <p:nvPr userDrawn="1"/>
        </p:nvSpPr>
        <p:spPr>
          <a:xfrm>
            <a:off x="9791278" y="3055268"/>
            <a:ext cx="2808312" cy="2808312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図プレースホルダー 5"/>
          <p:cNvSpPr>
            <a:spLocks noGrp="1"/>
          </p:cNvSpPr>
          <p:nvPr>
            <p:ph type="pic" sz="quarter" idx="44" hasCustomPrompt="1"/>
          </p:nvPr>
        </p:nvSpPr>
        <p:spPr>
          <a:xfrm>
            <a:off x="10691378" y="3955368"/>
            <a:ext cx="1008112" cy="100811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43" name="直線コネクタ 42"/>
          <p:cNvCxnSpPr/>
          <p:nvPr userDrawn="1"/>
        </p:nvCxnSpPr>
        <p:spPr>
          <a:xfrm>
            <a:off x="9503246" y="6223620"/>
            <a:ext cx="3312368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13247662" y="6439644"/>
            <a:ext cx="3960440" cy="647650"/>
          </a:xfrm>
        </p:spPr>
        <p:txBody>
          <a:bodyPr anchor="ctr">
            <a:noAutofit/>
          </a:bodyPr>
          <a:lstStyle>
            <a:lvl1pPr algn="ctr"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13247662" y="7087716"/>
            <a:ext cx="3960440" cy="2088232"/>
          </a:xfrm>
        </p:spPr>
        <p:txBody>
          <a:bodyPr anchor="t">
            <a:noAutofit/>
          </a:bodyPr>
          <a:lstStyle>
            <a:lvl1pPr algn="ctr"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6" name="円/楕円 45"/>
          <p:cNvSpPr/>
          <p:nvPr userDrawn="1"/>
        </p:nvSpPr>
        <p:spPr>
          <a:xfrm>
            <a:off x="13895734" y="3055268"/>
            <a:ext cx="2808312" cy="2808312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図プレースホルダー 5"/>
          <p:cNvSpPr>
            <a:spLocks noGrp="1"/>
          </p:cNvSpPr>
          <p:nvPr>
            <p:ph type="pic" sz="quarter" idx="47" hasCustomPrompt="1"/>
          </p:nvPr>
        </p:nvSpPr>
        <p:spPr>
          <a:xfrm>
            <a:off x="14795834" y="3955368"/>
            <a:ext cx="1008112" cy="100811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48" name="直線コネクタ 47"/>
          <p:cNvCxnSpPr/>
          <p:nvPr userDrawn="1"/>
        </p:nvCxnSpPr>
        <p:spPr>
          <a:xfrm>
            <a:off x="13607702" y="6223620"/>
            <a:ext cx="3312368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856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500"/>
                            </p:stCondLst>
                            <p:childTnLst>
                              <p:par>
                                <p:cTn id="7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500"/>
                            </p:stCondLst>
                            <p:childTnLst>
                              <p:par>
                                <p:cTn id="8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000"/>
                            </p:stCondLst>
                            <p:childTnLst>
                              <p:par>
                                <p:cTn id="10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0"/>
                            </p:stCondLst>
                            <p:childTnLst>
                              <p:par>
                                <p:cTn id="10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/>
      <p:bldP spid="21" grpId="0"/>
      <p:bldP spid="34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animBg="1"/>
      <p:bldP spid="37" grpId="0"/>
      <p:bldP spid="39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animBg="1"/>
      <p:bldP spid="42" grpId="0"/>
      <p:bldP spid="44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 animBg="1"/>
      <p:bldP spid="47" grpId="0"/>
    </p:bldLst>
  </p:timing>
  <p:hf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 userDrawn="1"/>
        </p:nvSpPr>
        <p:spPr>
          <a:xfrm>
            <a:off x="159" y="5035488"/>
            <a:ext cx="2590319" cy="216024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2590478" y="5033066"/>
            <a:ext cx="3240360" cy="218446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正方形/長方形 24"/>
          <p:cNvSpPr/>
          <p:nvPr userDrawn="1"/>
        </p:nvSpPr>
        <p:spPr>
          <a:xfrm>
            <a:off x="5830838" y="5023026"/>
            <a:ext cx="3312368" cy="216024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正方形/長方形 25"/>
          <p:cNvSpPr/>
          <p:nvPr userDrawn="1"/>
        </p:nvSpPr>
        <p:spPr>
          <a:xfrm>
            <a:off x="9143206" y="5023026"/>
            <a:ext cx="3240360" cy="228486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正方形/長方形 26"/>
          <p:cNvSpPr/>
          <p:nvPr userDrawn="1"/>
        </p:nvSpPr>
        <p:spPr>
          <a:xfrm>
            <a:off x="12383566" y="5023026"/>
            <a:ext cx="3240359" cy="216024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正方形/長方形 28"/>
          <p:cNvSpPr/>
          <p:nvPr userDrawn="1"/>
        </p:nvSpPr>
        <p:spPr>
          <a:xfrm>
            <a:off x="15623926" y="5035488"/>
            <a:ext cx="2662488" cy="216024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3/1/2020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06302" y="6439644"/>
            <a:ext cx="3122369" cy="647650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06302" y="7015708"/>
            <a:ext cx="3122369" cy="2088233"/>
          </a:xfrm>
        </p:spPr>
        <p:txBody>
          <a:bodyPr anchor="t">
            <a:noAutofit/>
          </a:bodyPr>
          <a:lstStyle>
            <a:lvl1pPr algn="ctr"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4292645" y="6439644"/>
            <a:ext cx="3122369" cy="647650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4292645" y="7015708"/>
            <a:ext cx="3122369" cy="2088233"/>
          </a:xfrm>
        </p:spPr>
        <p:txBody>
          <a:bodyPr anchor="t">
            <a:noAutofit/>
          </a:bodyPr>
          <a:lstStyle>
            <a:lvl1pPr algn="ctr"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7580956" y="6439644"/>
            <a:ext cx="3122369" cy="647650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7580956" y="7015708"/>
            <a:ext cx="3122369" cy="2088233"/>
          </a:xfrm>
        </p:spPr>
        <p:txBody>
          <a:bodyPr anchor="t">
            <a:noAutofit/>
          </a:bodyPr>
          <a:lstStyle>
            <a:lvl1pPr algn="ctr"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10847341" y="6439644"/>
            <a:ext cx="3122369" cy="647650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10847341" y="7015708"/>
            <a:ext cx="3122369" cy="2088233"/>
          </a:xfrm>
        </p:spPr>
        <p:txBody>
          <a:bodyPr anchor="t">
            <a:noAutofit/>
          </a:bodyPr>
          <a:lstStyle>
            <a:lvl1pPr algn="ctr"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4111758" y="6439645"/>
            <a:ext cx="3122369" cy="647650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4111758" y="7015709"/>
            <a:ext cx="3122369" cy="2088233"/>
          </a:xfrm>
        </p:spPr>
        <p:txBody>
          <a:bodyPr anchor="t">
            <a:noAutofit/>
          </a:bodyPr>
          <a:lstStyle>
            <a:lvl1pPr algn="ctr"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 useBgFill="1">
        <p:nvSpPr>
          <p:cNvPr id="40" name="円/楕円 39"/>
          <p:cNvSpPr/>
          <p:nvPr userDrawn="1"/>
        </p:nvSpPr>
        <p:spPr>
          <a:xfrm>
            <a:off x="1438350" y="3991372"/>
            <a:ext cx="2304256" cy="2304256"/>
          </a:xfrm>
          <a:prstGeom prst="ellipse">
            <a:avLst/>
          </a:prstGeom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1448427" y="4819675"/>
            <a:ext cx="2269879" cy="647650"/>
          </a:xfrm>
        </p:spPr>
        <p:txBody>
          <a:bodyPr anchor="ctr">
            <a:noAutofit/>
          </a:bodyPr>
          <a:lstStyle>
            <a:lvl1pPr algn="ctr">
              <a:defRPr sz="4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00:00</a:t>
            </a:r>
            <a:endParaRPr lang="en-US" dirty="0"/>
          </a:p>
        </p:txBody>
      </p:sp>
      <p:sp useBgFill="1">
        <p:nvSpPr>
          <p:cNvPr id="42" name="円/楕円 41"/>
          <p:cNvSpPr/>
          <p:nvPr userDrawn="1"/>
        </p:nvSpPr>
        <p:spPr>
          <a:xfrm>
            <a:off x="4678710" y="4000520"/>
            <a:ext cx="2304256" cy="2304256"/>
          </a:xfrm>
          <a:prstGeom prst="ellipse">
            <a:avLst/>
          </a:prstGeom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4688787" y="4828823"/>
            <a:ext cx="2269879" cy="647650"/>
          </a:xfrm>
        </p:spPr>
        <p:txBody>
          <a:bodyPr anchor="ctr">
            <a:noAutofit/>
          </a:bodyPr>
          <a:lstStyle>
            <a:lvl1pPr algn="ctr">
              <a:defRPr sz="4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00:00</a:t>
            </a:r>
            <a:endParaRPr lang="en-US" dirty="0"/>
          </a:p>
        </p:txBody>
      </p:sp>
      <p:sp useBgFill="1">
        <p:nvSpPr>
          <p:cNvPr id="44" name="円/楕円 43"/>
          <p:cNvSpPr/>
          <p:nvPr userDrawn="1"/>
        </p:nvSpPr>
        <p:spPr>
          <a:xfrm>
            <a:off x="7991078" y="3991372"/>
            <a:ext cx="2304256" cy="2304256"/>
          </a:xfrm>
          <a:prstGeom prst="ellipse">
            <a:avLst/>
          </a:prstGeom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8001155" y="4819675"/>
            <a:ext cx="2269879" cy="647650"/>
          </a:xfrm>
        </p:spPr>
        <p:txBody>
          <a:bodyPr anchor="ctr">
            <a:noAutofit/>
          </a:bodyPr>
          <a:lstStyle>
            <a:lvl1pPr algn="ctr">
              <a:defRPr sz="4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00:00</a:t>
            </a:r>
            <a:endParaRPr lang="en-US" dirty="0"/>
          </a:p>
        </p:txBody>
      </p:sp>
      <p:sp useBgFill="1">
        <p:nvSpPr>
          <p:cNvPr id="46" name="円/楕円 45"/>
          <p:cNvSpPr/>
          <p:nvPr userDrawn="1"/>
        </p:nvSpPr>
        <p:spPr>
          <a:xfrm>
            <a:off x="11231438" y="3964253"/>
            <a:ext cx="2304256" cy="2304256"/>
          </a:xfrm>
          <a:prstGeom prst="ellipse">
            <a:avLst/>
          </a:prstGeom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11241515" y="4792556"/>
            <a:ext cx="2269879" cy="647650"/>
          </a:xfrm>
        </p:spPr>
        <p:txBody>
          <a:bodyPr anchor="ctr">
            <a:noAutofit/>
          </a:bodyPr>
          <a:lstStyle>
            <a:lvl1pPr algn="ctr">
              <a:defRPr sz="4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00:00</a:t>
            </a:r>
            <a:endParaRPr lang="en-US" dirty="0"/>
          </a:p>
        </p:txBody>
      </p:sp>
      <p:sp useBgFill="1">
        <p:nvSpPr>
          <p:cNvPr id="48" name="円/楕円 47"/>
          <p:cNvSpPr/>
          <p:nvPr userDrawn="1"/>
        </p:nvSpPr>
        <p:spPr>
          <a:xfrm>
            <a:off x="14471798" y="3991372"/>
            <a:ext cx="2304256" cy="2304256"/>
          </a:xfrm>
          <a:prstGeom prst="ellipse">
            <a:avLst/>
          </a:prstGeom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14481875" y="4819675"/>
            <a:ext cx="2269879" cy="647650"/>
          </a:xfrm>
        </p:spPr>
        <p:txBody>
          <a:bodyPr anchor="ctr">
            <a:noAutofit/>
          </a:bodyPr>
          <a:lstStyle>
            <a:lvl1pPr algn="ctr">
              <a:defRPr sz="4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00:00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45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500"/>
                            </p:stCondLst>
                            <p:childTnLst>
                              <p:par>
                                <p:cTn id="78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0"/>
                            </p:stCondLst>
                            <p:childTnLst>
                              <p:par>
                                <p:cTn id="104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85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1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9500"/>
                            </p:stCondLst>
                            <p:childTnLst>
                              <p:par>
                                <p:cTn id="130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  <p:bldP spid="41" grpId="0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animBg="1"/>
      <p:bldP spid="43" grpId="0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animBg="1"/>
      <p:bldP spid="45" grpId="0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animBg="1"/>
      <p:bldP spid="47" grpId="0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animBg="1"/>
      <p:bldP spid="49" grpId="0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ith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 userDrawn="1"/>
        </p:nvSpPr>
        <p:spPr>
          <a:xfrm>
            <a:off x="159" y="5035488"/>
            <a:ext cx="2590319" cy="216024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2590478" y="5033066"/>
            <a:ext cx="3240360" cy="218446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正方形/長方形 24"/>
          <p:cNvSpPr/>
          <p:nvPr userDrawn="1"/>
        </p:nvSpPr>
        <p:spPr>
          <a:xfrm>
            <a:off x="5830838" y="5023026"/>
            <a:ext cx="3312368" cy="216024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正方形/長方形 25"/>
          <p:cNvSpPr/>
          <p:nvPr userDrawn="1"/>
        </p:nvSpPr>
        <p:spPr>
          <a:xfrm>
            <a:off x="9143206" y="5023026"/>
            <a:ext cx="3240360" cy="228486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正方形/長方形 26"/>
          <p:cNvSpPr/>
          <p:nvPr userDrawn="1"/>
        </p:nvSpPr>
        <p:spPr>
          <a:xfrm>
            <a:off x="12383566" y="5023026"/>
            <a:ext cx="3240359" cy="216024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正方形/長方形 28"/>
          <p:cNvSpPr/>
          <p:nvPr userDrawn="1"/>
        </p:nvSpPr>
        <p:spPr>
          <a:xfrm>
            <a:off x="15623926" y="5035488"/>
            <a:ext cx="2662488" cy="216024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3/1/2020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06302" y="6439644"/>
            <a:ext cx="3122369" cy="647650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06302" y="7015708"/>
            <a:ext cx="3122369" cy="2088233"/>
          </a:xfrm>
        </p:spPr>
        <p:txBody>
          <a:bodyPr anchor="t">
            <a:noAutofit/>
          </a:bodyPr>
          <a:lstStyle>
            <a:lvl1pPr algn="ctr"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4292645" y="6439644"/>
            <a:ext cx="3122369" cy="647650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4292645" y="7015708"/>
            <a:ext cx="3122369" cy="2088233"/>
          </a:xfrm>
        </p:spPr>
        <p:txBody>
          <a:bodyPr anchor="t">
            <a:noAutofit/>
          </a:bodyPr>
          <a:lstStyle>
            <a:lvl1pPr algn="ctr"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7580956" y="6439644"/>
            <a:ext cx="3122369" cy="647650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7580956" y="7015708"/>
            <a:ext cx="3122369" cy="2088233"/>
          </a:xfrm>
        </p:spPr>
        <p:txBody>
          <a:bodyPr anchor="t">
            <a:noAutofit/>
          </a:bodyPr>
          <a:lstStyle>
            <a:lvl1pPr algn="ctr"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10847341" y="6439644"/>
            <a:ext cx="3122369" cy="647650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10847341" y="7015708"/>
            <a:ext cx="3122369" cy="2088233"/>
          </a:xfrm>
        </p:spPr>
        <p:txBody>
          <a:bodyPr anchor="t">
            <a:noAutofit/>
          </a:bodyPr>
          <a:lstStyle>
            <a:lvl1pPr algn="ctr"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4111758" y="6439645"/>
            <a:ext cx="3122369" cy="647650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4111758" y="7015709"/>
            <a:ext cx="3122369" cy="2088233"/>
          </a:xfrm>
        </p:spPr>
        <p:txBody>
          <a:bodyPr anchor="t">
            <a:noAutofit/>
          </a:bodyPr>
          <a:lstStyle>
            <a:lvl1pPr algn="ctr"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円/楕円 39"/>
          <p:cNvSpPr/>
          <p:nvPr userDrawn="1"/>
        </p:nvSpPr>
        <p:spPr>
          <a:xfrm>
            <a:off x="1438350" y="3991372"/>
            <a:ext cx="2304256" cy="2304256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1448427" y="4819675"/>
            <a:ext cx="2269879" cy="647650"/>
          </a:xfrm>
        </p:spPr>
        <p:txBody>
          <a:bodyPr anchor="ctr">
            <a:noAutofit/>
          </a:bodyPr>
          <a:lstStyle>
            <a:lvl1pPr algn="ctr">
              <a:defRPr sz="4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00:00</a:t>
            </a:r>
            <a:endParaRPr lang="en-US" dirty="0"/>
          </a:p>
        </p:txBody>
      </p:sp>
      <p:sp>
        <p:nvSpPr>
          <p:cNvPr id="42" name="円/楕円 41"/>
          <p:cNvSpPr/>
          <p:nvPr userDrawn="1"/>
        </p:nvSpPr>
        <p:spPr>
          <a:xfrm>
            <a:off x="4678710" y="4000520"/>
            <a:ext cx="2304256" cy="2304256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4688787" y="4828823"/>
            <a:ext cx="2269879" cy="647650"/>
          </a:xfrm>
        </p:spPr>
        <p:txBody>
          <a:bodyPr anchor="ctr">
            <a:noAutofit/>
          </a:bodyPr>
          <a:lstStyle>
            <a:lvl1pPr algn="ctr">
              <a:defRPr sz="4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00:00</a:t>
            </a:r>
            <a:endParaRPr lang="en-US" dirty="0"/>
          </a:p>
        </p:txBody>
      </p:sp>
      <p:sp>
        <p:nvSpPr>
          <p:cNvPr id="44" name="円/楕円 43"/>
          <p:cNvSpPr/>
          <p:nvPr userDrawn="1"/>
        </p:nvSpPr>
        <p:spPr>
          <a:xfrm>
            <a:off x="7991078" y="3991372"/>
            <a:ext cx="2304256" cy="2304256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8001155" y="4819675"/>
            <a:ext cx="2269879" cy="647650"/>
          </a:xfrm>
        </p:spPr>
        <p:txBody>
          <a:bodyPr anchor="ctr">
            <a:noAutofit/>
          </a:bodyPr>
          <a:lstStyle>
            <a:lvl1pPr algn="ctr">
              <a:defRPr sz="4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00:00</a:t>
            </a:r>
            <a:endParaRPr lang="en-US" dirty="0"/>
          </a:p>
        </p:txBody>
      </p:sp>
      <p:sp>
        <p:nvSpPr>
          <p:cNvPr id="46" name="円/楕円 45"/>
          <p:cNvSpPr/>
          <p:nvPr userDrawn="1"/>
        </p:nvSpPr>
        <p:spPr>
          <a:xfrm>
            <a:off x="11231438" y="3964253"/>
            <a:ext cx="2304256" cy="2304256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11241515" y="4792556"/>
            <a:ext cx="2269879" cy="647650"/>
          </a:xfrm>
        </p:spPr>
        <p:txBody>
          <a:bodyPr anchor="ctr">
            <a:noAutofit/>
          </a:bodyPr>
          <a:lstStyle>
            <a:lvl1pPr algn="ctr">
              <a:defRPr sz="4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00:00</a:t>
            </a:r>
            <a:endParaRPr lang="en-US" dirty="0"/>
          </a:p>
        </p:txBody>
      </p:sp>
      <p:sp>
        <p:nvSpPr>
          <p:cNvPr id="48" name="円/楕円 47"/>
          <p:cNvSpPr/>
          <p:nvPr userDrawn="1"/>
        </p:nvSpPr>
        <p:spPr>
          <a:xfrm>
            <a:off x="14471798" y="3991372"/>
            <a:ext cx="2304256" cy="2304256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14481875" y="4819675"/>
            <a:ext cx="2269879" cy="647650"/>
          </a:xfrm>
        </p:spPr>
        <p:txBody>
          <a:bodyPr anchor="ctr">
            <a:noAutofit/>
          </a:bodyPr>
          <a:lstStyle>
            <a:lvl1pPr algn="ctr">
              <a:defRPr sz="4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00:00</a:t>
            </a:r>
            <a:endParaRPr 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38" hasCustomPrompt="1"/>
          </p:nvPr>
        </p:nvSpPr>
        <p:spPr>
          <a:xfrm>
            <a:off x="3167062" y="3415308"/>
            <a:ext cx="720675" cy="720675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0" name="図プレースホルダー 5"/>
          <p:cNvSpPr>
            <a:spLocks noGrp="1"/>
          </p:cNvSpPr>
          <p:nvPr>
            <p:ph type="pic" sz="quarter" idx="39" hasCustomPrompt="1"/>
          </p:nvPr>
        </p:nvSpPr>
        <p:spPr>
          <a:xfrm>
            <a:off x="6550918" y="3415308"/>
            <a:ext cx="720675" cy="720675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1" name="図プレースホルダー 5"/>
          <p:cNvSpPr>
            <a:spLocks noGrp="1"/>
          </p:cNvSpPr>
          <p:nvPr>
            <p:ph type="pic" sz="quarter" idx="40" hasCustomPrompt="1"/>
          </p:nvPr>
        </p:nvSpPr>
        <p:spPr>
          <a:xfrm>
            <a:off x="9791500" y="3415308"/>
            <a:ext cx="720675" cy="720675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2" name="図プレースホルダー 5"/>
          <p:cNvSpPr>
            <a:spLocks noGrp="1"/>
          </p:cNvSpPr>
          <p:nvPr>
            <p:ph type="pic" sz="quarter" idx="41" hasCustomPrompt="1"/>
          </p:nvPr>
        </p:nvSpPr>
        <p:spPr>
          <a:xfrm>
            <a:off x="13175356" y="3415308"/>
            <a:ext cx="720675" cy="720675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3" name="図プレースホルダー 5"/>
          <p:cNvSpPr>
            <a:spLocks noGrp="1"/>
          </p:cNvSpPr>
          <p:nvPr>
            <p:ph type="pic" sz="quarter" idx="42" hasCustomPrompt="1"/>
          </p:nvPr>
        </p:nvSpPr>
        <p:spPr>
          <a:xfrm>
            <a:off x="16415419" y="3415308"/>
            <a:ext cx="720675" cy="720675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188292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250"/>
                            </p:stCondLst>
                            <p:childTnLst>
                              <p:par>
                                <p:cTn id="4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250"/>
                            </p:stCondLst>
                            <p:childTnLst>
                              <p:par>
                                <p:cTn id="87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25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750"/>
                            </p:stCondLst>
                            <p:childTnLst>
                              <p:par>
                                <p:cTn id="10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8500"/>
                            </p:stCondLst>
                            <p:childTnLst>
                              <p:par>
                                <p:cTn id="116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500"/>
                            </p:stCondLst>
                            <p:childTnLst>
                              <p:par>
                                <p:cTn id="1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750"/>
                            </p:stCondLst>
                            <p:childTnLst>
                              <p:par>
                                <p:cTn id="145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1750"/>
                            </p:stCondLst>
                            <p:childTnLst>
                              <p:par>
                                <p:cTn id="1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  <p:bldP spid="41" grpId="0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animBg="1"/>
      <p:bldP spid="43" grpId="0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animBg="1"/>
      <p:bldP spid="45" grpId="0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animBg="1"/>
      <p:bldP spid="47" grpId="0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animBg="1"/>
      <p:bldP spid="49" grpId="0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/>
      <p:bldP spid="50" grpId="0"/>
      <p:bldP spid="51" grpId="0"/>
      <p:bldP spid="52" grpId="0"/>
      <p:bldP spid="53" grpId="0"/>
    </p:bldLst>
  </p:timing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平行四辺形 8"/>
          <p:cNvSpPr/>
          <p:nvPr userDrawn="1"/>
        </p:nvSpPr>
        <p:spPr>
          <a:xfrm>
            <a:off x="2302446" y="3353513"/>
            <a:ext cx="13465496" cy="3302155"/>
          </a:xfrm>
          <a:prstGeom prst="parallelogram">
            <a:avLst>
              <a:gd name="adj" fmla="val 55566"/>
            </a:avLst>
          </a:pr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4427035" y="4207396"/>
            <a:ext cx="10044763" cy="1189757"/>
          </a:xfrm>
          <a:prstGeom prst="rect">
            <a:avLst/>
          </a:prstGeom>
        </p:spPr>
        <p:txBody>
          <a:bodyPr/>
          <a:lstStyle>
            <a:lvl1pPr algn="l">
              <a:lnSpc>
                <a:spcPts val="9000"/>
              </a:lnSpc>
              <a:defRPr sz="9600" baseline="0">
                <a:solidFill>
                  <a:schemeClr val="bg1"/>
                </a:solidFill>
                <a:latin typeface="Bebas Neue Regular" pitchFamily="50" charset="0"/>
              </a:defRPr>
            </a:lvl1pPr>
          </a:lstStyle>
          <a:p>
            <a:r>
              <a:rPr lang="en-US" altLang="ja-JP" dirty="0"/>
              <a:t>TITLE HERE</a:t>
            </a:r>
            <a:endParaRPr lang="en-US" dirty="0"/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3902">
            <a:off x="-1044000" y="5180019"/>
            <a:ext cx="8782393" cy="136042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33902">
            <a:off x="10188000" y="3739857"/>
            <a:ext cx="8782393" cy="1360425"/>
          </a:xfrm>
          <a:prstGeom prst="rect">
            <a:avLst/>
          </a:prstGeom>
        </p:spPr>
      </p:pic>
      <p:sp>
        <p:nvSpPr>
          <p:cNvPr id="7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4407613" y="5222285"/>
            <a:ext cx="9992177" cy="7853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5400" baseline="0">
                <a:solidFill>
                  <a:schemeClr val="bg1"/>
                </a:solidFill>
                <a:latin typeface="+mj-lt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/>
              <a:t>Sub Title Here</a:t>
            </a:r>
            <a:endParaRPr lang="en-US" dirty="0"/>
          </a:p>
        </p:txBody>
      </p:sp>
      <p:sp>
        <p:nvSpPr>
          <p:cNvPr id="11" name="テキスト プレースホルダー 3"/>
          <p:cNvSpPr>
            <a:spLocks noGrp="1"/>
          </p:cNvSpPr>
          <p:nvPr>
            <p:ph type="body" sz="quarter" idx="10" hasCustomPrompt="1"/>
          </p:nvPr>
        </p:nvSpPr>
        <p:spPr>
          <a:xfrm>
            <a:off x="8495134" y="8383860"/>
            <a:ext cx="9577064" cy="165635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r">
              <a:buNone/>
              <a:defRPr sz="2000" baseline="0">
                <a:solidFill>
                  <a:schemeClr val="tx1">
                    <a:alpha val="8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Information Here</a:t>
            </a:r>
          </a:p>
        </p:txBody>
      </p:sp>
      <p:sp>
        <p:nvSpPr>
          <p:cNvPr id="12" name="テキスト プレースホルダー 3"/>
          <p:cNvSpPr>
            <a:spLocks noGrp="1"/>
          </p:cNvSpPr>
          <p:nvPr>
            <p:ph type="body" sz="quarter" idx="11" hasCustomPrompt="1"/>
          </p:nvPr>
        </p:nvSpPr>
        <p:spPr>
          <a:xfrm>
            <a:off x="4425889" y="6727676"/>
            <a:ext cx="8893781" cy="50405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2000" baseline="0">
                <a:solidFill>
                  <a:schemeClr val="tx1">
                    <a:alpha val="8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Information Here</a:t>
            </a:r>
          </a:p>
        </p:txBody>
      </p:sp>
    </p:spTree>
    <p:extLst>
      <p:ext uri="{BB962C8B-B14F-4D97-AF65-F5344CB8AC3E}">
        <p14:creationId xmlns:p14="http://schemas.microsoft.com/office/powerpoint/2010/main" val="286984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3/1/2020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06302" y="6079603"/>
            <a:ext cx="3122369" cy="647650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06302" y="6655667"/>
            <a:ext cx="3122369" cy="2088233"/>
          </a:xfrm>
        </p:spPr>
        <p:txBody>
          <a:bodyPr anchor="t">
            <a:noAutofit/>
          </a:bodyPr>
          <a:lstStyle>
            <a:lvl1pPr algn="ctr"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4" name="円/楕円 53"/>
          <p:cNvSpPr/>
          <p:nvPr userDrawn="1"/>
        </p:nvSpPr>
        <p:spPr>
          <a:xfrm>
            <a:off x="1946977" y="4423420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5" name="図プレースホルダー 5"/>
          <p:cNvSpPr>
            <a:spLocks noGrp="1"/>
          </p:cNvSpPr>
          <p:nvPr>
            <p:ph type="pic" sz="quarter" idx="45" hasCustomPrompt="1"/>
          </p:nvPr>
        </p:nvSpPr>
        <p:spPr>
          <a:xfrm>
            <a:off x="2272699" y="4729455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grpSp>
        <p:nvGrpSpPr>
          <p:cNvPr id="56" name="グループ化 55"/>
          <p:cNvGrpSpPr/>
          <p:nvPr userDrawn="1"/>
        </p:nvGrpSpPr>
        <p:grpSpPr>
          <a:xfrm>
            <a:off x="1438350" y="2906286"/>
            <a:ext cx="2277393" cy="1301110"/>
            <a:chOff x="3409429" y="2695228"/>
            <a:chExt cx="2277393" cy="1301110"/>
          </a:xfrm>
        </p:grpSpPr>
        <p:sp>
          <p:nvSpPr>
            <p:cNvPr id="57" name="正方形/長方形 56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二等辺三角形 57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9" name="テキスト プレースホルダー 70"/>
          <p:cNvSpPr>
            <a:spLocks noGrp="1"/>
          </p:cNvSpPr>
          <p:nvPr>
            <p:ph type="body" sz="quarter" idx="54" hasCustomPrompt="1"/>
          </p:nvPr>
        </p:nvSpPr>
        <p:spPr>
          <a:xfrm>
            <a:off x="1555503" y="3122310"/>
            <a:ext cx="2016224" cy="812611"/>
          </a:xfrm>
        </p:spPr>
        <p:txBody>
          <a:bodyPr anchor="ctr">
            <a:normAutofit/>
          </a:bodyPr>
          <a:lstStyle>
            <a:lvl1pPr algn="ctr">
              <a:lnSpc>
                <a:spcPts val="2000"/>
              </a:lnSpc>
              <a:defRPr sz="4000"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7" name="直線コネクタ 6"/>
          <p:cNvCxnSpPr>
            <a:endCxn id="54" idx="2"/>
          </p:cNvCxnSpPr>
          <p:nvPr userDrawn="1"/>
        </p:nvCxnSpPr>
        <p:spPr>
          <a:xfrm>
            <a:off x="0" y="5053490"/>
            <a:ext cx="1946977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テキスト プレースホルダー 11"/>
          <p:cNvSpPr>
            <a:spLocks noGrp="1"/>
          </p:cNvSpPr>
          <p:nvPr>
            <p:ph type="body" sz="quarter" idx="55" hasCustomPrompt="1"/>
          </p:nvPr>
        </p:nvSpPr>
        <p:spPr>
          <a:xfrm>
            <a:off x="4292645" y="6079603"/>
            <a:ext cx="3122369" cy="647650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2" name="テキスト プレースホルダー 11"/>
          <p:cNvSpPr>
            <a:spLocks noGrp="1"/>
          </p:cNvSpPr>
          <p:nvPr>
            <p:ph type="body" sz="quarter" idx="56" hasCustomPrompt="1"/>
          </p:nvPr>
        </p:nvSpPr>
        <p:spPr>
          <a:xfrm>
            <a:off x="4292645" y="6655667"/>
            <a:ext cx="3122369" cy="2088233"/>
          </a:xfrm>
        </p:spPr>
        <p:txBody>
          <a:bodyPr anchor="t">
            <a:noAutofit/>
          </a:bodyPr>
          <a:lstStyle>
            <a:lvl1pPr algn="ctr"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3" name="円/楕円 62"/>
          <p:cNvSpPr/>
          <p:nvPr userDrawn="1"/>
        </p:nvSpPr>
        <p:spPr>
          <a:xfrm>
            <a:off x="5233320" y="4423420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4" name="図プレースホルダー 5"/>
          <p:cNvSpPr>
            <a:spLocks noGrp="1"/>
          </p:cNvSpPr>
          <p:nvPr>
            <p:ph type="pic" sz="quarter" idx="57" hasCustomPrompt="1"/>
          </p:nvPr>
        </p:nvSpPr>
        <p:spPr>
          <a:xfrm>
            <a:off x="5559042" y="4729455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grpSp>
        <p:nvGrpSpPr>
          <p:cNvPr id="65" name="グループ化 64"/>
          <p:cNvGrpSpPr/>
          <p:nvPr userDrawn="1"/>
        </p:nvGrpSpPr>
        <p:grpSpPr>
          <a:xfrm>
            <a:off x="4724693" y="2906286"/>
            <a:ext cx="2277393" cy="1301110"/>
            <a:chOff x="3409429" y="2695228"/>
            <a:chExt cx="2277393" cy="1301110"/>
          </a:xfrm>
        </p:grpSpPr>
        <p:sp>
          <p:nvSpPr>
            <p:cNvPr id="66" name="正方形/長方形 65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二等辺三角形 66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8" name="テキスト プレースホルダー 70"/>
          <p:cNvSpPr>
            <a:spLocks noGrp="1"/>
          </p:cNvSpPr>
          <p:nvPr>
            <p:ph type="body" sz="quarter" idx="58" hasCustomPrompt="1"/>
          </p:nvPr>
        </p:nvSpPr>
        <p:spPr>
          <a:xfrm>
            <a:off x="4841846" y="3122310"/>
            <a:ext cx="2016224" cy="812611"/>
          </a:xfrm>
        </p:spPr>
        <p:txBody>
          <a:bodyPr anchor="ctr">
            <a:normAutofit/>
          </a:bodyPr>
          <a:lstStyle>
            <a:lvl1pPr algn="ctr">
              <a:lnSpc>
                <a:spcPts val="2000"/>
              </a:lnSpc>
              <a:defRPr sz="4000"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69" name="直線コネクタ 68"/>
          <p:cNvCxnSpPr>
            <a:stCxn id="54" idx="6"/>
            <a:endCxn id="63" idx="2"/>
          </p:cNvCxnSpPr>
          <p:nvPr userDrawn="1"/>
        </p:nvCxnSpPr>
        <p:spPr>
          <a:xfrm>
            <a:off x="3207117" y="5053490"/>
            <a:ext cx="2026203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テキスト プレースホルダー 11"/>
          <p:cNvSpPr>
            <a:spLocks noGrp="1"/>
          </p:cNvSpPr>
          <p:nvPr>
            <p:ph type="body" sz="quarter" idx="59" hasCustomPrompt="1"/>
          </p:nvPr>
        </p:nvSpPr>
        <p:spPr>
          <a:xfrm>
            <a:off x="7581228" y="6079603"/>
            <a:ext cx="3122369" cy="647650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9" name="テキスト プレースホルダー 11"/>
          <p:cNvSpPr>
            <a:spLocks noGrp="1"/>
          </p:cNvSpPr>
          <p:nvPr>
            <p:ph type="body" sz="quarter" idx="60" hasCustomPrompt="1"/>
          </p:nvPr>
        </p:nvSpPr>
        <p:spPr>
          <a:xfrm>
            <a:off x="7581228" y="6655667"/>
            <a:ext cx="3122369" cy="2088233"/>
          </a:xfrm>
        </p:spPr>
        <p:txBody>
          <a:bodyPr anchor="t">
            <a:noAutofit/>
          </a:bodyPr>
          <a:lstStyle>
            <a:lvl1pPr algn="ctr"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0" name="円/楕円 79"/>
          <p:cNvSpPr/>
          <p:nvPr userDrawn="1"/>
        </p:nvSpPr>
        <p:spPr>
          <a:xfrm>
            <a:off x="8521903" y="4423420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1" name="図プレースホルダー 5"/>
          <p:cNvSpPr>
            <a:spLocks noGrp="1"/>
          </p:cNvSpPr>
          <p:nvPr>
            <p:ph type="pic" sz="quarter" idx="61" hasCustomPrompt="1"/>
          </p:nvPr>
        </p:nvSpPr>
        <p:spPr>
          <a:xfrm>
            <a:off x="8847625" y="4729455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grpSp>
        <p:nvGrpSpPr>
          <p:cNvPr id="82" name="グループ化 81"/>
          <p:cNvGrpSpPr/>
          <p:nvPr userDrawn="1"/>
        </p:nvGrpSpPr>
        <p:grpSpPr>
          <a:xfrm>
            <a:off x="8013276" y="2906286"/>
            <a:ext cx="2277393" cy="1301110"/>
            <a:chOff x="3409429" y="2695228"/>
            <a:chExt cx="2277393" cy="1301110"/>
          </a:xfrm>
        </p:grpSpPr>
        <p:sp>
          <p:nvSpPr>
            <p:cNvPr id="83" name="正方形/長方形 82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二等辺三角形 83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85" name="テキスト プレースホルダー 70"/>
          <p:cNvSpPr>
            <a:spLocks noGrp="1"/>
          </p:cNvSpPr>
          <p:nvPr>
            <p:ph type="body" sz="quarter" idx="62" hasCustomPrompt="1"/>
          </p:nvPr>
        </p:nvSpPr>
        <p:spPr>
          <a:xfrm>
            <a:off x="8130429" y="3122310"/>
            <a:ext cx="2016224" cy="812611"/>
          </a:xfrm>
        </p:spPr>
        <p:txBody>
          <a:bodyPr anchor="ctr">
            <a:normAutofit/>
          </a:bodyPr>
          <a:lstStyle>
            <a:lvl1pPr algn="ctr">
              <a:lnSpc>
                <a:spcPts val="2000"/>
              </a:lnSpc>
              <a:defRPr sz="4000"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86" name="直線コネクタ 85"/>
          <p:cNvCxnSpPr>
            <a:stCxn id="63" idx="6"/>
            <a:endCxn id="80" idx="2"/>
          </p:cNvCxnSpPr>
          <p:nvPr userDrawn="1"/>
        </p:nvCxnSpPr>
        <p:spPr>
          <a:xfrm>
            <a:off x="6493460" y="5053490"/>
            <a:ext cx="2028443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テキスト プレースホルダー 11"/>
          <p:cNvSpPr>
            <a:spLocks noGrp="1"/>
          </p:cNvSpPr>
          <p:nvPr>
            <p:ph type="body" sz="quarter" idx="63" hasCustomPrompt="1"/>
          </p:nvPr>
        </p:nvSpPr>
        <p:spPr>
          <a:xfrm>
            <a:off x="10871398" y="6079603"/>
            <a:ext cx="3122369" cy="647650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8" name="テキスト プレースホルダー 11"/>
          <p:cNvSpPr>
            <a:spLocks noGrp="1"/>
          </p:cNvSpPr>
          <p:nvPr>
            <p:ph type="body" sz="quarter" idx="64" hasCustomPrompt="1"/>
          </p:nvPr>
        </p:nvSpPr>
        <p:spPr>
          <a:xfrm>
            <a:off x="10871398" y="6655667"/>
            <a:ext cx="3122369" cy="2088233"/>
          </a:xfrm>
        </p:spPr>
        <p:txBody>
          <a:bodyPr anchor="t">
            <a:noAutofit/>
          </a:bodyPr>
          <a:lstStyle>
            <a:lvl1pPr algn="ctr"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9" name="円/楕円 88"/>
          <p:cNvSpPr/>
          <p:nvPr userDrawn="1"/>
        </p:nvSpPr>
        <p:spPr>
          <a:xfrm>
            <a:off x="11812073" y="4423420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0" name="図プレースホルダー 5"/>
          <p:cNvSpPr>
            <a:spLocks noGrp="1"/>
          </p:cNvSpPr>
          <p:nvPr>
            <p:ph type="pic" sz="quarter" idx="65" hasCustomPrompt="1"/>
          </p:nvPr>
        </p:nvSpPr>
        <p:spPr>
          <a:xfrm>
            <a:off x="12137795" y="4729455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grpSp>
        <p:nvGrpSpPr>
          <p:cNvPr id="91" name="グループ化 90"/>
          <p:cNvGrpSpPr/>
          <p:nvPr userDrawn="1"/>
        </p:nvGrpSpPr>
        <p:grpSpPr>
          <a:xfrm>
            <a:off x="11303446" y="2906286"/>
            <a:ext cx="2277393" cy="1301110"/>
            <a:chOff x="3409429" y="2695228"/>
            <a:chExt cx="2277393" cy="1301110"/>
          </a:xfrm>
        </p:grpSpPr>
        <p:sp>
          <p:nvSpPr>
            <p:cNvPr id="92" name="正方形/長方形 91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二等辺三角形 92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94" name="テキスト プレースホルダー 70"/>
          <p:cNvSpPr>
            <a:spLocks noGrp="1"/>
          </p:cNvSpPr>
          <p:nvPr>
            <p:ph type="body" sz="quarter" idx="66" hasCustomPrompt="1"/>
          </p:nvPr>
        </p:nvSpPr>
        <p:spPr>
          <a:xfrm>
            <a:off x="11420599" y="3122310"/>
            <a:ext cx="2016224" cy="812611"/>
          </a:xfrm>
        </p:spPr>
        <p:txBody>
          <a:bodyPr anchor="ctr">
            <a:normAutofit/>
          </a:bodyPr>
          <a:lstStyle>
            <a:lvl1pPr algn="ctr">
              <a:lnSpc>
                <a:spcPts val="2000"/>
              </a:lnSpc>
              <a:defRPr sz="4000"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95" name="直線コネクタ 94"/>
          <p:cNvCxnSpPr>
            <a:stCxn id="80" idx="6"/>
            <a:endCxn id="89" idx="2"/>
          </p:cNvCxnSpPr>
          <p:nvPr userDrawn="1"/>
        </p:nvCxnSpPr>
        <p:spPr>
          <a:xfrm>
            <a:off x="9782043" y="5053490"/>
            <a:ext cx="2030030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テキスト プレースホルダー 11"/>
          <p:cNvSpPr>
            <a:spLocks noGrp="1"/>
          </p:cNvSpPr>
          <p:nvPr>
            <p:ph type="body" sz="quarter" idx="67" hasCustomPrompt="1"/>
          </p:nvPr>
        </p:nvSpPr>
        <p:spPr>
          <a:xfrm>
            <a:off x="14157741" y="6079603"/>
            <a:ext cx="3122369" cy="647650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7" name="テキスト プレースホルダー 11"/>
          <p:cNvSpPr>
            <a:spLocks noGrp="1"/>
          </p:cNvSpPr>
          <p:nvPr>
            <p:ph type="body" sz="quarter" idx="68" hasCustomPrompt="1"/>
          </p:nvPr>
        </p:nvSpPr>
        <p:spPr>
          <a:xfrm>
            <a:off x="14157741" y="6655667"/>
            <a:ext cx="3122369" cy="2088233"/>
          </a:xfrm>
        </p:spPr>
        <p:txBody>
          <a:bodyPr anchor="t">
            <a:noAutofit/>
          </a:bodyPr>
          <a:lstStyle>
            <a:lvl1pPr algn="ctr"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8" name="円/楕円 97"/>
          <p:cNvSpPr/>
          <p:nvPr userDrawn="1"/>
        </p:nvSpPr>
        <p:spPr>
          <a:xfrm>
            <a:off x="15098416" y="4423420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9" name="図プレースホルダー 5"/>
          <p:cNvSpPr>
            <a:spLocks noGrp="1"/>
          </p:cNvSpPr>
          <p:nvPr>
            <p:ph type="pic" sz="quarter" idx="69" hasCustomPrompt="1"/>
          </p:nvPr>
        </p:nvSpPr>
        <p:spPr>
          <a:xfrm>
            <a:off x="15424138" y="4729455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grpSp>
        <p:nvGrpSpPr>
          <p:cNvPr id="100" name="グループ化 99"/>
          <p:cNvGrpSpPr/>
          <p:nvPr userDrawn="1"/>
        </p:nvGrpSpPr>
        <p:grpSpPr>
          <a:xfrm>
            <a:off x="14589789" y="2906286"/>
            <a:ext cx="2277393" cy="1301110"/>
            <a:chOff x="3409429" y="2695228"/>
            <a:chExt cx="2277393" cy="1301110"/>
          </a:xfrm>
        </p:grpSpPr>
        <p:sp>
          <p:nvSpPr>
            <p:cNvPr id="101" name="正方形/長方形 100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二等辺三角形 101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03" name="テキスト プレースホルダー 70"/>
          <p:cNvSpPr>
            <a:spLocks noGrp="1"/>
          </p:cNvSpPr>
          <p:nvPr>
            <p:ph type="body" sz="quarter" idx="70" hasCustomPrompt="1"/>
          </p:nvPr>
        </p:nvSpPr>
        <p:spPr>
          <a:xfrm>
            <a:off x="14706942" y="3122310"/>
            <a:ext cx="2016224" cy="812611"/>
          </a:xfrm>
        </p:spPr>
        <p:txBody>
          <a:bodyPr anchor="ctr">
            <a:normAutofit/>
          </a:bodyPr>
          <a:lstStyle>
            <a:lvl1pPr algn="ctr">
              <a:lnSpc>
                <a:spcPts val="2000"/>
              </a:lnSpc>
              <a:defRPr sz="4000"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104" name="直線コネクタ 103"/>
          <p:cNvCxnSpPr>
            <a:stCxn id="89" idx="6"/>
            <a:endCxn id="98" idx="2"/>
          </p:cNvCxnSpPr>
          <p:nvPr userDrawn="1"/>
        </p:nvCxnSpPr>
        <p:spPr>
          <a:xfrm>
            <a:off x="13072213" y="5053490"/>
            <a:ext cx="2026203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線コネクタ 104"/>
          <p:cNvCxnSpPr>
            <a:stCxn id="98" idx="6"/>
          </p:cNvCxnSpPr>
          <p:nvPr userDrawn="1"/>
        </p:nvCxnSpPr>
        <p:spPr>
          <a:xfrm>
            <a:off x="16358556" y="5053490"/>
            <a:ext cx="1927857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305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75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250"/>
                            </p:stCondLst>
                            <p:childTnLst>
                              <p:par>
                                <p:cTn id="4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3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750"/>
                            </p:stCondLst>
                            <p:childTnLst>
                              <p:par>
                                <p:cTn id="61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250"/>
                            </p:stCondLst>
                            <p:childTnLst>
                              <p:par>
                                <p:cTn id="7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500"/>
                            </p:stCondLst>
                            <p:childTnLst>
                              <p:par>
                                <p:cTn id="8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3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3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500"/>
                            </p:stCondLst>
                            <p:childTnLst>
                              <p:par>
                                <p:cTn id="10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7250"/>
                            </p:stCondLst>
                            <p:childTnLst>
                              <p:par>
                                <p:cTn id="1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7750"/>
                            </p:stCondLst>
                            <p:childTnLst>
                              <p:par>
                                <p:cTn id="11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3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3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8250"/>
                            </p:stCondLst>
                            <p:childTnLst>
                              <p:par>
                                <p:cTn id="131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8750"/>
                            </p:stCondLst>
                            <p:childTnLst>
                              <p:par>
                                <p:cTn id="14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500"/>
                            </p:stCondLst>
                            <p:childTnLst>
                              <p:par>
                                <p:cTn id="1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3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6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1750"/>
                            </p:stCondLst>
                            <p:childTnLst>
                              <p:par>
                                <p:cTn id="18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animBg="1"/>
      <p:bldP spid="55" grpId="0"/>
      <p:bldP spid="59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animBg="1"/>
      <p:bldP spid="64" grpId="0"/>
      <p:bldP spid="68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0" grpId="0" animBg="1"/>
      <p:bldP spid="81" grpId="0"/>
      <p:bldP spid="85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7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9" grpId="0" animBg="1"/>
      <p:bldP spid="90" grpId="0"/>
      <p:bldP spid="94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8" grpId="0" animBg="1"/>
      <p:bldP spid="99" grpId="0"/>
      <p:bldP spid="103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グループ化 26"/>
          <p:cNvGrpSpPr/>
          <p:nvPr userDrawn="1"/>
        </p:nvGrpSpPr>
        <p:grpSpPr>
          <a:xfrm>
            <a:off x="12311558" y="5540049"/>
            <a:ext cx="4464496" cy="3419875"/>
            <a:chOff x="1438350" y="5540049"/>
            <a:chExt cx="4464496" cy="3419875"/>
          </a:xfrm>
        </p:grpSpPr>
        <p:sp>
          <p:nvSpPr>
            <p:cNvPr id="28" name="正方形/長方形 27"/>
            <p:cNvSpPr/>
            <p:nvPr userDrawn="1"/>
          </p:nvSpPr>
          <p:spPr>
            <a:xfrm>
              <a:off x="1438350" y="5833047"/>
              <a:ext cx="4464496" cy="3126877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二等辺三角形 28"/>
            <p:cNvSpPr/>
            <p:nvPr userDrawn="1"/>
          </p:nvSpPr>
          <p:spPr>
            <a:xfrm>
              <a:off x="3500659" y="5540049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3" name="グループ化 22"/>
          <p:cNvGrpSpPr/>
          <p:nvPr userDrawn="1"/>
        </p:nvGrpSpPr>
        <p:grpSpPr>
          <a:xfrm>
            <a:off x="6911038" y="5540049"/>
            <a:ext cx="4464496" cy="3419875"/>
            <a:chOff x="1438350" y="5540049"/>
            <a:chExt cx="4464496" cy="3419875"/>
          </a:xfrm>
        </p:grpSpPr>
        <p:sp>
          <p:nvSpPr>
            <p:cNvPr id="25" name="正方形/長方形 24"/>
            <p:cNvSpPr/>
            <p:nvPr userDrawn="1"/>
          </p:nvSpPr>
          <p:spPr>
            <a:xfrm>
              <a:off x="1438350" y="5833047"/>
              <a:ext cx="4464496" cy="3126877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二等辺三角形 25"/>
            <p:cNvSpPr/>
            <p:nvPr userDrawn="1"/>
          </p:nvSpPr>
          <p:spPr>
            <a:xfrm>
              <a:off x="3500659" y="5540049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6" name="グループ化 5"/>
          <p:cNvGrpSpPr/>
          <p:nvPr userDrawn="1"/>
        </p:nvGrpSpPr>
        <p:grpSpPr>
          <a:xfrm>
            <a:off x="1438350" y="5540049"/>
            <a:ext cx="4464496" cy="3419875"/>
            <a:chOff x="1438350" y="5540049"/>
            <a:chExt cx="4464496" cy="3419875"/>
          </a:xfrm>
        </p:grpSpPr>
        <p:sp>
          <p:nvSpPr>
            <p:cNvPr id="20" name="正方形/長方形 19"/>
            <p:cNvSpPr/>
            <p:nvPr userDrawn="1"/>
          </p:nvSpPr>
          <p:spPr>
            <a:xfrm>
              <a:off x="1438350" y="5833047"/>
              <a:ext cx="4464496" cy="3126877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二等辺三角形 20"/>
            <p:cNvSpPr/>
            <p:nvPr userDrawn="1"/>
          </p:nvSpPr>
          <p:spPr>
            <a:xfrm>
              <a:off x="3500659" y="5540049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3/1/2020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8" name="正方形/長方形 7"/>
          <p:cNvSpPr/>
          <p:nvPr userDrawn="1"/>
        </p:nvSpPr>
        <p:spPr>
          <a:xfrm>
            <a:off x="159" y="5089494"/>
            <a:ext cx="18286254" cy="108012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円/楕円 3"/>
          <p:cNvSpPr/>
          <p:nvPr userDrawn="1"/>
        </p:nvSpPr>
        <p:spPr>
          <a:xfrm>
            <a:off x="3382566" y="4855468"/>
            <a:ext cx="576064" cy="576064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円/楕円 9"/>
          <p:cNvSpPr/>
          <p:nvPr userDrawn="1"/>
        </p:nvSpPr>
        <p:spPr>
          <a:xfrm>
            <a:off x="8854381" y="4855468"/>
            <a:ext cx="576064" cy="576064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円/楕円 11"/>
          <p:cNvSpPr/>
          <p:nvPr userDrawn="1"/>
        </p:nvSpPr>
        <p:spPr>
          <a:xfrm>
            <a:off x="14255774" y="4855468"/>
            <a:ext cx="576064" cy="576064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1510358" y="3037266"/>
            <a:ext cx="4392488" cy="1728192"/>
          </a:xfrm>
        </p:spPr>
        <p:txBody>
          <a:bodyPr anchor="ctr">
            <a:noAutofit/>
          </a:bodyPr>
          <a:lstStyle>
            <a:lvl1pPr algn="ctr">
              <a:defRPr sz="15000">
                <a:solidFill>
                  <a:schemeClr val="bg2">
                    <a:alpha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0000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6946169" y="3037266"/>
            <a:ext cx="4392488" cy="1728192"/>
          </a:xfrm>
        </p:spPr>
        <p:txBody>
          <a:bodyPr anchor="ctr">
            <a:noAutofit/>
          </a:bodyPr>
          <a:lstStyle>
            <a:lvl1pPr algn="ctr">
              <a:defRPr sz="15000">
                <a:solidFill>
                  <a:schemeClr val="bg2">
                    <a:alpha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0000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12383566" y="3037266"/>
            <a:ext cx="4392488" cy="1728192"/>
          </a:xfrm>
        </p:spPr>
        <p:txBody>
          <a:bodyPr anchor="ctr">
            <a:noAutofit/>
          </a:bodyPr>
          <a:lstStyle>
            <a:lvl1pPr algn="ctr">
              <a:defRPr sz="15000">
                <a:solidFill>
                  <a:schemeClr val="bg2">
                    <a:alpha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0000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510358" y="6007596"/>
            <a:ext cx="4320480" cy="2808312"/>
          </a:xfrm>
        </p:spPr>
        <p:txBody>
          <a:bodyPr anchor="ctr">
            <a:noAutofit/>
          </a:bodyPr>
          <a:lstStyle>
            <a:lvl1pPr marL="342900" indent="-342900" algn="l">
              <a:buClr>
                <a:schemeClr val="accent1"/>
              </a:buClr>
              <a:buFont typeface="Wingdings" panose="05000000000000000000" pitchFamily="2" charset="2"/>
              <a:buChar char="q"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Item</a:t>
            </a:r>
          </a:p>
          <a:p>
            <a:pPr lvl="0"/>
            <a:r>
              <a:rPr lang="en-US" altLang="ja-JP" dirty="0"/>
              <a:t>Item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6982965" y="6007596"/>
            <a:ext cx="4320481" cy="2808312"/>
          </a:xfrm>
        </p:spPr>
        <p:txBody>
          <a:bodyPr anchor="ctr">
            <a:noAutofit/>
          </a:bodyPr>
          <a:lstStyle>
            <a:lvl1pPr marL="342900" indent="-342900" algn="l">
              <a:buClr>
                <a:schemeClr val="accent1"/>
              </a:buClr>
              <a:buFont typeface="Wingdings" panose="05000000000000000000" pitchFamily="2" charset="2"/>
              <a:buChar char="q"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Item </a:t>
            </a:r>
          </a:p>
          <a:p>
            <a:pPr lvl="0"/>
            <a:r>
              <a:rPr lang="en-US" altLang="ja-JP" dirty="0"/>
              <a:t>Item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2383566" y="6007596"/>
            <a:ext cx="4320480" cy="2808312"/>
          </a:xfrm>
        </p:spPr>
        <p:txBody>
          <a:bodyPr anchor="ctr">
            <a:noAutofit/>
          </a:bodyPr>
          <a:lstStyle>
            <a:lvl1pPr marL="342900" indent="-342900" algn="l">
              <a:buClr>
                <a:schemeClr val="accent1"/>
              </a:buClr>
              <a:buFont typeface="Wingdings" panose="05000000000000000000" pitchFamily="2" charset="2"/>
              <a:buChar char="q"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Item</a:t>
            </a:r>
          </a:p>
          <a:p>
            <a:pPr lvl="0"/>
            <a:r>
              <a:rPr lang="en-US" altLang="ja-JP" dirty="0"/>
              <a:t>Item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6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750"/>
                            </p:stCondLst>
                            <p:childTnLst>
                              <p:par>
                                <p:cTn id="54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4" grpId="0" animBg="1"/>
      <p:bldP spid="10" grpId="0" animBg="1"/>
      <p:bldP spid="12" grpId="0" animBg="1"/>
      <p:bldP spid="1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allAtOnce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allAtOnce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3/1/2020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70811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- No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3/1/2020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34294" y="3127276"/>
            <a:ext cx="16417824" cy="4536504"/>
          </a:xfrm>
        </p:spPr>
        <p:txBody>
          <a:bodyPr anchor="ctr">
            <a:noAutofit/>
          </a:bodyPr>
          <a:lstStyle>
            <a:lvl1pPr algn="l">
              <a:spcBef>
                <a:spcPts val="1100"/>
              </a:spcBef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51568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3/1/2020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934294" y="3847356"/>
            <a:ext cx="16344031" cy="647650"/>
          </a:xfrm>
        </p:spPr>
        <p:txBody>
          <a:bodyPr anchor="ctr">
            <a:noAutofit/>
          </a:bodyPr>
          <a:lstStyle>
            <a:lvl1pPr algn="ctr"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34294" y="4495428"/>
            <a:ext cx="16344031" cy="2304256"/>
          </a:xfrm>
        </p:spPr>
        <p:txBody>
          <a:bodyPr anchor="t">
            <a:noAutofit/>
          </a:bodyPr>
          <a:lstStyle>
            <a:lvl1pPr algn="ctr"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03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" presetClass="entr" presetSubtype="9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3/1/2020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934294" y="2839244"/>
            <a:ext cx="16344031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34294" y="3487316"/>
            <a:ext cx="16344031" cy="2304256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936079" y="6079604"/>
            <a:ext cx="16344031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36079" y="6727676"/>
            <a:ext cx="16344031" cy="2304256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86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- 1 Column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図プレースホルダー 5"/>
          <p:cNvSpPr>
            <a:spLocks noGrp="1"/>
          </p:cNvSpPr>
          <p:nvPr>
            <p:ph type="pic" sz="quarter" idx="20" hasCustomPrompt="1"/>
          </p:nvPr>
        </p:nvSpPr>
        <p:spPr>
          <a:xfrm>
            <a:off x="477838" y="2335213"/>
            <a:ext cx="17559088" cy="4176712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59088" h="4176712">
                <a:moveTo>
                  <a:pt x="2400300" y="0"/>
                </a:moveTo>
                <a:lnTo>
                  <a:pt x="17559088" y="0"/>
                </a:lnTo>
                <a:lnTo>
                  <a:pt x="15146088" y="4176712"/>
                </a:lnTo>
                <a:lnTo>
                  <a:pt x="0" y="4164012"/>
                </a:lnTo>
                <a:lnTo>
                  <a:pt x="2400300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3/1/2020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934294" y="7015708"/>
            <a:ext cx="16345816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34294" y="7663780"/>
            <a:ext cx="16345816" cy="1690059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10" name="コンテンツ プレースホルダー 11"/>
          <p:cNvSpPr>
            <a:spLocks noGrp="1"/>
          </p:cNvSpPr>
          <p:nvPr>
            <p:ph sz="quarter" idx="11" hasCustomPrompt="1"/>
          </p:nvPr>
        </p:nvSpPr>
        <p:spPr>
          <a:xfrm rot="7200000">
            <a:off x="-1408193" y="4143471"/>
            <a:ext cx="6761799" cy="9144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11" name="コンテンツ プレースホルダー 11"/>
          <p:cNvSpPr>
            <a:spLocks noGrp="1"/>
          </p:cNvSpPr>
          <p:nvPr>
            <p:ph sz="quarter" idx="19" hasCustomPrompt="1"/>
          </p:nvPr>
        </p:nvSpPr>
        <p:spPr>
          <a:xfrm rot="18000000">
            <a:off x="12961272" y="4143471"/>
            <a:ext cx="6761799" cy="9144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837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- 2 Column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図プレースホルダー 5"/>
          <p:cNvSpPr>
            <a:spLocks noGrp="1"/>
          </p:cNvSpPr>
          <p:nvPr>
            <p:ph type="pic" sz="quarter" idx="20" hasCustomPrompt="1"/>
          </p:nvPr>
        </p:nvSpPr>
        <p:spPr>
          <a:xfrm>
            <a:off x="967791" y="2465756"/>
            <a:ext cx="8507452" cy="3829871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  <a:gd name="connsiteX0" fmla="*/ 5183026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5183026 w 17559088"/>
              <a:gd name="connsiteY4" fmla="*/ 0 h 4176712"/>
              <a:gd name="connsiteX0" fmla="*/ 5183026 w 20406531"/>
              <a:gd name="connsiteY0" fmla="*/ 14716 h 4191428"/>
              <a:gd name="connsiteX1" fmla="*/ 20406531 w 20406531"/>
              <a:gd name="connsiteY1" fmla="*/ 0 h 4191428"/>
              <a:gd name="connsiteX2" fmla="*/ 15146088 w 20406531"/>
              <a:gd name="connsiteY2" fmla="*/ 4191428 h 4191428"/>
              <a:gd name="connsiteX3" fmla="*/ 0 w 20406531"/>
              <a:gd name="connsiteY3" fmla="*/ 4178728 h 4191428"/>
              <a:gd name="connsiteX4" fmla="*/ 5183026 w 20406531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210802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312455 w 20471245"/>
              <a:gd name="connsiteY0" fmla="*/ 0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312455 w 20471245"/>
              <a:gd name="connsiteY4" fmla="*/ 0 h 41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1245" h="4191428">
                <a:moveTo>
                  <a:pt x="5312455" y="0"/>
                </a:moveTo>
                <a:lnTo>
                  <a:pt x="20471245" y="0"/>
                </a:lnTo>
                <a:lnTo>
                  <a:pt x="15146088" y="4191428"/>
                </a:lnTo>
                <a:lnTo>
                  <a:pt x="0" y="4178729"/>
                </a:lnTo>
                <a:lnTo>
                  <a:pt x="5312455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                                  Add Image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3/1/2020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10" name="コンテンツ プレースホルダー 11"/>
          <p:cNvSpPr>
            <a:spLocks noGrp="1"/>
          </p:cNvSpPr>
          <p:nvPr>
            <p:ph sz="quarter" idx="11" hasCustomPrompt="1"/>
          </p:nvPr>
        </p:nvSpPr>
        <p:spPr>
          <a:xfrm rot="7200000">
            <a:off x="-560717" y="4068879"/>
            <a:ext cx="5886804" cy="9144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11" name="コンテンツ プレースホルダー 11"/>
          <p:cNvSpPr>
            <a:spLocks noGrp="1"/>
          </p:cNvSpPr>
          <p:nvPr>
            <p:ph sz="quarter" idx="19" hasCustomPrompt="1"/>
          </p:nvPr>
        </p:nvSpPr>
        <p:spPr>
          <a:xfrm rot="18000000">
            <a:off x="5133364" y="3764587"/>
            <a:ext cx="5886804" cy="9144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14" name="図プレースホルダー 5"/>
          <p:cNvSpPr>
            <a:spLocks noGrp="1"/>
          </p:cNvSpPr>
          <p:nvPr>
            <p:ph type="pic" sz="quarter" idx="21" hasCustomPrompt="1"/>
          </p:nvPr>
        </p:nvSpPr>
        <p:spPr>
          <a:xfrm>
            <a:off x="9094782" y="3140794"/>
            <a:ext cx="8507452" cy="3829871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  <a:gd name="connsiteX0" fmla="*/ 5183026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5183026 w 17559088"/>
              <a:gd name="connsiteY4" fmla="*/ 0 h 4176712"/>
              <a:gd name="connsiteX0" fmla="*/ 5183026 w 20406531"/>
              <a:gd name="connsiteY0" fmla="*/ 14716 h 4191428"/>
              <a:gd name="connsiteX1" fmla="*/ 20406531 w 20406531"/>
              <a:gd name="connsiteY1" fmla="*/ 0 h 4191428"/>
              <a:gd name="connsiteX2" fmla="*/ 15146088 w 20406531"/>
              <a:gd name="connsiteY2" fmla="*/ 4191428 h 4191428"/>
              <a:gd name="connsiteX3" fmla="*/ 0 w 20406531"/>
              <a:gd name="connsiteY3" fmla="*/ 4178728 h 4191428"/>
              <a:gd name="connsiteX4" fmla="*/ 5183026 w 20406531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210802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312455 w 20471245"/>
              <a:gd name="connsiteY0" fmla="*/ 0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312455 w 20471245"/>
              <a:gd name="connsiteY4" fmla="*/ 0 h 41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1245" h="4191428">
                <a:moveTo>
                  <a:pt x="5312455" y="0"/>
                </a:moveTo>
                <a:lnTo>
                  <a:pt x="20471245" y="0"/>
                </a:lnTo>
                <a:lnTo>
                  <a:pt x="15146088" y="4191428"/>
                </a:lnTo>
                <a:lnTo>
                  <a:pt x="0" y="4178729"/>
                </a:lnTo>
                <a:lnTo>
                  <a:pt x="5312455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                                  Add Image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934294" y="6655667"/>
            <a:ext cx="6048672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34294" y="7303740"/>
            <a:ext cx="6048672" cy="1296144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9142413" y="7345096"/>
            <a:ext cx="6048672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9142413" y="7993169"/>
            <a:ext cx="6048672" cy="1296144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コンテンツ プレースホルダー 11"/>
          <p:cNvSpPr>
            <a:spLocks noGrp="1"/>
          </p:cNvSpPr>
          <p:nvPr>
            <p:ph sz="quarter" idx="23" hasCustomPrompt="1"/>
          </p:nvPr>
        </p:nvSpPr>
        <p:spPr>
          <a:xfrm rot="18000000">
            <a:off x="13260355" y="4439625"/>
            <a:ext cx="5886804" cy="9144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15" name="コンテンツ プレースホルダー 11"/>
          <p:cNvSpPr>
            <a:spLocks noGrp="1"/>
          </p:cNvSpPr>
          <p:nvPr>
            <p:ph sz="quarter" idx="22" hasCustomPrompt="1"/>
          </p:nvPr>
        </p:nvSpPr>
        <p:spPr>
          <a:xfrm rot="7200000">
            <a:off x="7566274" y="4743917"/>
            <a:ext cx="5886804" cy="9144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7506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2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7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250"/>
                            </p:stCondLst>
                            <p:childTnLst>
                              <p:par>
                                <p:cTn id="5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図プレースホルダー 5"/>
          <p:cNvSpPr>
            <a:spLocks noGrp="1"/>
          </p:cNvSpPr>
          <p:nvPr>
            <p:ph type="pic" sz="quarter" idx="20" hasCustomPrompt="1"/>
          </p:nvPr>
        </p:nvSpPr>
        <p:spPr>
          <a:xfrm>
            <a:off x="1228407" y="2537765"/>
            <a:ext cx="6095437" cy="2744034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  <a:gd name="connsiteX0" fmla="*/ 5183026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5183026 w 17559088"/>
              <a:gd name="connsiteY4" fmla="*/ 0 h 4176712"/>
              <a:gd name="connsiteX0" fmla="*/ 5183026 w 20406531"/>
              <a:gd name="connsiteY0" fmla="*/ 14716 h 4191428"/>
              <a:gd name="connsiteX1" fmla="*/ 20406531 w 20406531"/>
              <a:gd name="connsiteY1" fmla="*/ 0 h 4191428"/>
              <a:gd name="connsiteX2" fmla="*/ 15146088 w 20406531"/>
              <a:gd name="connsiteY2" fmla="*/ 4191428 h 4191428"/>
              <a:gd name="connsiteX3" fmla="*/ 0 w 20406531"/>
              <a:gd name="connsiteY3" fmla="*/ 4178728 h 4191428"/>
              <a:gd name="connsiteX4" fmla="*/ 5183026 w 20406531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210802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312455 w 20471245"/>
              <a:gd name="connsiteY0" fmla="*/ 0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312455 w 20471245"/>
              <a:gd name="connsiteY4" fmla="*/ 0 h 41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1245" h="4191428">
                <a:moveTo>
                  <a:pt x="5312455" y="0"/>
                </a:moveTo>
                <a:lnTo>
                  <a:pt x="20471245" y="0"/>
                </a:lnTo>
                <a:lnTo>
                  <a:pt x="15146088" y="4191428"/>
                </a:lnTo>
                <a:lnTo>
                  <a:pt x="0" y="4178729"/>
                </a:lnTo>
                <a:lnTo>
                  <a:pt x="5312455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                       Add Image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3/1/2020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21" name="図プレースホルダー 5"/>
          <p:cNvSpPr>
            <a:spLocks noGrp="1"/>
          </p:cNvSpPr>
          <p:nvPr>
            <p:ph type="pic" sz="quarter" idx="21" hasCustomPrompt="1"/>
          </p:nvPr>
        </p:nvSpPr>
        <p:spPr>
          <a:xfrm>
            <a:off x="5686822" y="2543482"/>
            <a:ext cx="6095437" cy="2744034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  <a:gd name="connsiteX0" fmla="*/ 5183026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5183026 w 17559088"/>
              <a:gd name="connsiteY4" fmla="*/ 0 h 4176712"/>
              <a:gd name="connsiteX0" fmla="*/ 5183026 w 20406531"/>
              <a:gd name="connsiteY0" fmla="*/ 14716 h 4191428"/>
              <a:gd name="connsiteX1" fmla="*/ 20406531 w 20406531"/>
              <a:gd name="connsiteY1" fmla="*/ 0 h 4191428"/>
              <a:gd name="connsiteX2" fmla="*/ 15146088 w 20406531"/>
              <a:gd name="connsiteY2" fmla="*/ 4191428 h 4191428"/>
              <a:gd name="connsiteX3" fmla="*/ 0 w 20406531"/>
              <a:gd name="connsiteY3" fmla="*/ 4178728 h 4191428"/>
              <a:gd name="connsiteX4" fmla="*/ 5183026 w 20406531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210802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312455 w 20471245"/>
              <a:gd name="connsiteY0" fmla="*/ 0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312455 w 20471245"/>
              <a:gd name="connsiteY4" fmla="*/ 0 h 41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1245" h="4191428">
                <a:moveTo>
                  <a:pt x="5312455" y="0"/>
                </a:moveTo>
                <a:lnTo>
                  <a:pt x="20471245" y="0"/>
                </a:lnTo>
                <a:lnTo>
                  <a:pt x="15146088" y="4191428"/>
                </a:lnTo>
                <a:lnTo>
                  <a:pt x="0" y="4178729"/>
                </a:lnTo>
                <a:lnTo>
                  <a:pt x="5312455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                       Add Image</a:t>
            </a:r>
          </a:p>
        </p:txBody>
      </p:sp>
      <p:sp>
        <p:nvSpPr>
          <p:cNvPr id="22" name="図プレースホルダー 5"/>
          <p:cNvSpPr>
            <a:spLocks noGrp="1"/>
          </p:cNvSpPr>
          <p:nvPr>
            <p:ph type="pic" sz="quarter" idx="22" hasCustomPrompt="1"/>
          </p:nvPr>
        </p:nvSpPr>
        <p:spPr>
          <a:xfrm>
            <a:off x="10151318" y="2543482"/>
            <a:ext cx="6095437" cy="2744034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  <a:gd name="connsiteX0" fmla="*/ 5183026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5183026 w 17559088"/>
              <a:gd name="connsiteY4" fmla="*/ 0 h 4176712"/>
              <a:gd name="connsiteX0" fmla="*/ 5183026 w 20406531"/>
              <a:gd name="connsiteY0" fmla="*/ 14716 h 4191428"/>
              <a:gd name="connsiteX1" fmla="*/ 20406531 w 20406531"/>
              <a:gd name="connsiteY1" fmla="*/ 0 h 4191428"/>
              <a:gd name="connsiteX2" fmla="*/ 15146088 w 20406531"/>
              <a:gd name="connsiteY2" fmla="*/ 4191428 h 4191428"/>
              <a:gd name="connsiteX3" fmla="*/ 0 w 20406531"/>
              <a:gd name="connsiteY3" fmla="*/ 4178728 h 4191428"/>
              <a:gd name="connsiteX4" fmla="*/ 5183026 w 20406531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210802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312455 w 20471245"/>
              <a:gd name="connsiteY0" fmla="*/ 0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312455 w 20471245"/>
              <a:gd name="connsiteY4" fmla="*/ 0 h 41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1245" h="4191428">
                <a:moveTo>
                  <a:pt x="5312455" y="0"/>
                </a:moveTo>
                <a:lnTo>
                  <a:pt x="20471245" y="0"/>
                </a:lnTo>
                <a:lnTo>
                  <a:pt x="15146088" y="4191428"/>
                </a:lnTo>
                <a:lnTo>
                  <a:pt x="0" y="4178729"/>
                </a:lnTo>
                <a:lnTo>
                  <a:pt x="5312455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                        Add Image</a:t>
            </a:r>
          </a:p>
        </p:txBody>
      </p:sp>
      <p:sp>
        <p:nvSpPr>
          <p:cNvPr id="23" name="図プレースホルダー 5"/>
          <p:cNvSpPr>
            <a:spLocks noGrp="1"/>
          </p:cNvSpPr>
          <p:nvPr>
            <p:ph type="pic" sz="quarter" idx="23" hasCustomPrompt="1"/>
          </p:nvPr>
        </p:nvSpPr>
        <p:spPr>
          <a:xfrm>
            <a:off x="14615814" y="2543482"/>
            <a:ext cx="6095437" cy="2744034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  <a:gd name="connsiteX0" fmla="*/ 5183026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5183026 w 17559088"/>
              <a:gd name="connsiteY4" fmla="*/ 0 h 4176712"/>
              <a:gd name="connsiteX0" fmla="*/ 5183026 w 20406531"/>
              <a:gd name="connsiteY0" fmla="*/ 14716 h 4191428"/>
              <a:gd name="connsiteX1" fmla="*/ 20406531 w 20406531"/>
              <a:gd name="connsiteY1" fmla="*/ 0 h 4191428"/>
              <a:gd name="connsiteX2" fmla="*/ 15146088 w 20406531"/>
              <a:gd name="connsiteY2" fmla="*/ 4191428 h 4191428"/>
              <a:gd name="connsiteX3" fmla="*/ 0 w 20406531"/>
              <a:gd name="connsiteY3" fmla="*/ 4178728 h 4191428"/>
              <a:gd name="connsiteX4" fmla="*/ 5183026 w 20406531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210802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312455 w 20471245"/>
              <a:gd name="connsiteY0" fmla="*/ 0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312455 w 20471245"/>
              <a:gd name="connsiteY4" fmla="*/ 0 h 41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1245" h="4191428">
                <a:moveTo>
                  <a:pt x="5312455" y="0"/>
                </a:moveTo>
                <a:lnTo>
                  <a:pt x="20471245" y="0"/>
                </a:lnTo>
                <a:lnTo>
                  <a:pt x="15146088" y="4191428"/>
                </a:lnTo>
                <a:lnTo>
                  <a:pt x="0" y="4178729"/>
                </a:lnTo>
                <a:lnTo>
                  <a:pt x="5312455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                       Add Image</a:t>
            </a:r>
          </a:p>
        </p:txBody>
      </p:sp>
      <p:sp>
        <p:nvSpPr>
          <p:cNvPr id="24" name="図プレースホルダー 5"/>
          <p:cNvSpPr>
            <a:spLocks noGrp="1"/>
          </p:cNvSpPr>
          <p:nvPr>
            <p:ph type="pic" sz="quarter" idx="24" hasCustomPrompt="1"/>
          </p:nvPr>
        </p:nvSpPr>
        <p:spPr>
          <a:xfrm>
            <a:off x="-1992791" y="5824800"/>
            <a:ext cx="6095437" cy="2744034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  <a:gd name="connsiteX0" fmla="*/ 5183026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5183026 w 17559088"/>
              <a:gd name="connsiteY4" fmla="*/ 0 h 4176712"/>
              <a:gd name="connsiteX0" fmla="*/ 5183026 w 20406531"/>
              <a:gd name="connsiteY0" fmla="*/ 14716 h 4191428"/>
              <a:gd name="connsiteX1" fmla="*/ 20406531 w 20406531"/>
              <a:gd name="connsiteY1" fmla="*/ 0 h 4191428"/>
              <a:gd name="connsiteX2" fmla="*/ 15146088 w 20406531"/>
              <a:gd name="connsiteY2" fmla="*/ 4191428 h 4191428"/>
              <a:gd name="connsiteX3" fmla="*/ 0 w 20406531"/>
              <a:gd name="connsiteY3" fmla="*/ 4178728 h 4191428"/>
              <a:gd name="connsiteX4" fmla="*/ 5183026 w 20406531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210802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312455 w 20471245"/>
              <a:gd name="connsiteY0" fmla="*/ 0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312455 w 20471245"/>
              <a:gd name="connsiteY4" fmla="*/ 0 h 41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1245" h="4191428">
                <a:moveTo>
                  <a:pt x="5312455" y="0"/>
                </a:moveTo>
                <a:lnTo>
                  <a:pt x="20471245" y="0"/>
                </a:lnTo>
                <a:lnTo>
                  <a:pt x="15146088" y="4191428"/>
                </a:lnTo>
                <a:lnTo>
                  <a:pt x="0" y="4178729"/>
                </a:lnTo>
                <a:lnTo>
                  <a:pt x="5312455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                       Add Image</a:t>
            </a:r>
          </a:p>
        </p:txBody>
      </p:sp>
      <p:sp>
        <p:nvSpPr>
          <p:cNvPr id="25" name="図プレースホルダー 5"/>
          <p:cNvSpPr>
            <a:spLocks noGrp="1"/>
          </p:cNvSpPr>
          <p:nvPr>
            <p:ph type="pic" sz="quarter" idx="25" hasCustomPrompt="1"/>
          </p:nvPr>
        </p:nvSpPr>
        <p:spPr>
          <a:xfrm>
            <a:off x="2446462" y="5824685"/>
            <a:ext cx="6095437" cy="2744034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  <a:gd name="connsiteX0" fmla="*/ 5183026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5183026 w 17559088"/>
              <a:gd name="connsiteY4" fmla="*/ 0 h 4176712"/>
              <a:gd name="connsiteX0" fmla="*/ 5183026 w 20406531"/>
              <a:gd name="connsiteY0" fmla="*/ 14716 h 4191428"/>
              <a:gd name="connsiteX1" fmla="*/ 20406531 w 20406531"/>
              <a:gd name="connsiteY1" fmla="*/ 0 h 4191428"/>
              <a:gd name="connsiteX2" fmla="*/ 15146088 w 20406531"/>
              <a:gd name="connsiteY2" fmla="*/ 4191428 h 4191428"/>
              <a:gd name="connsiteX3" fmla="*/ 0 w 20406531"/>
              <a:gd name="connsiteY3" fmla="*/ 4178728 h 4191428"/>
              <a:gd name="connsiteX4" fmla="*/ 5183026 w 20406531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210802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312455 w 20471245"/>
              <a:gd name="connsiteY0" fmla="*/ 0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312455 w 20471245"/>
              <a:gd name="connsiteY4" fmla="*/ 0 h 41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1245" h="4191428">
                <a:moveTo>
                  <a:pt x="5312455" y="0"/>
                </a:moveTo>
                <a:lnTo>
                  <a:pt x="20471245" y="0"/>
                </a:lnTo>
                <a:lnTo>
                  <a:pt x="15146088" y="4191428"/>
                </a:lnTo>
                <a:lnTo>
                  <a:pt x="0" y="4178729"/>
                </a:lnTo>
                <a:lnTo>
                  <a:pt x="5312455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                       Add Image</a:t>
            </a:r>
          </a:p>
        </p:txBody>
      </p:sp>
      <p:sp>
        <p:nvSpPr>
          <p:cNvPr id="26" name="図プレースホルダー 5"/>
          <p:cNvSpPr>
            <a:spLocks noGrp="1"/>
          </p:cNvSpPr>
          <p:nvPr>
            <p:ph type="pic" sz="quarter" idx="26" hasCustomPrompt="1"/>
          </p:nvPr>
        </p:nvSpPr>
        <p:spPr>
          <a:xfrm>
            <a:off x="6910958" y="5824685"/>
            <a:ext cx="6095437" cy="2744034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  <a:gd name="connsiteX0" fmla="*/ 5183026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5183026 w 17559088"/>
              <a:gd name="connsiteY4" fmla="*/ 0 h 4176712"/>
              <a:gd name="connsiteX0" fmla="*/ 5183026 w 20406531"/>
              <a:gd name="connsiteY0" fmla="*/ 14716 h 4191428"/>
              <a:gd name="connsiteX1" fmla="*/ 20406531 w 20406531"/>
              <a:gd name="connsiteY1" fmla="*/ 0 h 4191428"/>
              <a:gd name="connsiteX2" fmla="*/ 15146088 w 20406531"/>
              <a:gd name="connsiteY2" fmla="*/ 4191428 h 4191428"/>
              <a:gd name="connsiteX3" fmla="*/ 0 w 20406531"/>
              <a:gd name="connsiteY3" fmla="*/ 4178728 h 4191428"/>
              <a:gd name="connsiteX4" fmla="*/ 5183026 w 20406531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210802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312455 w 20471245"/>
              <a:gd name="connsiteY0" fmla="*/ 0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312455 w 20471245"/>
              <a:gd name="connsiteY4" fmla="*/ 0 h 41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1245" h="4191428">
                <a:moveTo>
                  <a:pt x="5312455" y="0"/>
                </a:moveTo>
                <a:lnTo>
                  <a:pt x="20471245" y="0"/>
                </a:lnTo>
                <a:lnTo>
                  <a:pt x="15146088" y="4191428"/>
                </a:lnTo>
                <a:lnTo>
                  <a:pt x="0" y="4178729"/>
                </a:lnTo>
                <a:lnTo>
                  <a:pt x="5312455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                       Add Image</a:t>
            </a:r>
          </a:p>
        </p:txBody>
      </p:sp>
      <p:sp>
        <p:nvSpPr>
          <p:cNvPr id="27" name="図プレースホルダー 5"/>
          <p:cNvSpPr>
            <a:spLocks noGrp="1"/>
          </p:cNvSpPr>
          <p:nvPr>
            <p:ph type="pic" sz="quarter" idx="27" hasCustomPrompt="1"/>
          </p:nvPr>
        </p:nvSpPr>
        <p:spPr>
          <a:xfrm>
            <a:off x="11369373" y="5824685"/>
            <a:ext cx="6095437" cy="2744034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  <a:gd name="connsiteX0" fmla="*/ 5183026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5183026 w 17559088"/>
              <a:gd name="connsiteY4" fmla="*/ 0 h 4176712"/>
              <a:gd name="connsiteX0" fmla="*/ 5183026 w 20406531"/>
              <a:gd name="connsiteY0" fmla="*/ 14716 h 4191428"/>
              <a:gd name="connsiteX1" fmla="*/ 20406531 w 20406531"/>
              <a:gd name="connsiteY1" fmla="*/ 0 h 4191428"/>
              <a:gd name="connsiteX2" fmla="*/ 15146088 w 20406531"/>
              <a:gd name="connsiteY2" fmla="*/ 4191428 h 4191428"/>
              <a:gd name="connsiteX3" fmla="*/ 0 w 20406531"/>
              <a:gd name="connsiteY3" fmla="*/ 4178728 h 4191428"/>
              <a:gd name="connsiteX4" fmla="*/ 5183026 w 20406531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210802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312455 w 20471245"/>
              <a:gd name="connsiteY0" fmla="*/ 0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312455 w 20471245"/>
              <a:gd name="connsiteY4" fmla="*/ 0 h 41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1245" h="4191428">
                <a:moveTo>
                  <a:pt x="5312455" y="0"/>
                </a:moveTo>
                <a:lnTo>
                  <a:pt x="20471245" y="0"/>
                </a:lnTo>
                <a:lnTo>
                  <a:pt x="15146088" y="4191428"/>
                </a:lnTo>
                <a:lnTo>
                  <a:pt x="0" y="4178729"/>
                </a:lnTo>
                <a:lnTo>
                  <a:pt x="5312455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                       Add Image</a:t>
            </a:r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 rot="7200000">
            <a:off x="573" y="3548208"/>
            <a:ext cx="4682798" cy="8636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altLang="ja-JP" dirty="0"/>
              <a:t> </a:t>
            </a:r>
            <a:endParaRPr 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 rot="18000000">
            <a:off x="13932000" y="6860576"/>
            <a:ext cx="4682798" cy="8636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altLang="ja-JP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1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7" grpId="0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3/1/2020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pic>
        <p:nvPicPr>
          <p:cNvPr id="9" name="図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305" y="1903140"/>
            <a:ext cx="3576493" cy="74168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118870" y="4063380"/>
            <a:ext cx="11159455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118870" y="4711452"/>
            <a:ext cx="11159455" cy="3024336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2142024" y="2843984"/>
            <a:ext cx="3085200" cy="5526000"/>
          </a:xfrm>
          <a:solidFill>
            <a:schemeClr val="bg1">
              <a:alpha val="22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</p:spTree>
    <p:extLst>
      <p:ext uri="{BB962C8B-B14F-4D97-AF65-F5344CB8AC3E}">
        <p14:creationId xmlns:p14="http://schemas.microsoft.com/office/powerpoint/2010/main" val="213652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7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7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/>
    </p:bldLst>
  </p:timing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平行四辺形 8"/>
          <p:cNvSpPr/>
          <p:nvPr userDrawn="1"/>
        </p:nvSpPr>
        <p:spPr>
          <a:xfrm>
            <a:off x="1278000" y="6439644"/>
            <a:ext cx="13465496" cy="2131359"/>
          </a:xfrm>
          <a:prstGeom prst="parallelogram">
            <a:avLst>
              <a:gd name="adj" fmla="val 55566"/>
            </a:avLst>
          </a:pr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2648411" y="6690047"/>
            <a:ext cx="10441160" cy="1189757"/>
          </a:xfrm>
          <a:prstGeom prst="rect">
            <a:avLst/>
          </a:prstGeom>
        </p:spPr>
        <p:txBody>
          <a:bodyPr/>
          <a:lstStyle>
            <a:lvl1pPr algn="l">
              <a:lnSpc>
                <a:spcPts val="9000"/>
              </a:lnSpc>
              <a:defRPr sz="80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ja-JP" dirty="0"/>
              <a:t>TITLE HERE</a:t>
            </a:r>
            <a:endParaRPr lang="en-US" dirty="0"/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3902">
            <a:off x="36000" y="6889991"/>
            <a:ext cx="4792775" cy="136042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33902">
            <a:off x="11124000" y="6889991"/>
            <a:ext cx="4792776" cy="1360425"/>
          </a:xfrm>
          <a:prstGeom prst="rect">
            <a:avLst/>
          </a:prstGeom>
        </p:spPr>
      </p:pic>
      <p:sp>
        <p:nvSpPr>
          <p:cNvPr id="7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2662486" y="7663780"/>
            <a:ext cx="10441160" cy="7853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/>
              <a:t>Sub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71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De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139" y="2795004"/>
            <a:ext cx="9230101" cy="630893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3/1/2020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4657591" y="3055268"/>
            <a:ext cx="7056784" cy="4608512"/>
          </a:xfrm>
          <a:solidFill>
            <a:schemeClr val="bg1">
              <a:alpha val="22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20" hasCustomPrompt="1"/>
          </p:nvPr>
        </p:nvSpPr>
        <p:spPr>
          <a:xfrm>
            <a:off x="739389" y="4279404"/>
            <a:ext cx="4164813" cy="5619016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20" name="図プレースホルダー 7"/>
          <p:cNvSpPr>
            <a:spLocks noGrp="1"/>
          </p:cNvSpPr>
          <p:nvPr>
            <p:ph type="pic" sz="quarter" idx="22" hasCustomPrompt="1"/>
          </p:nvPr>
        </p:nvSpPr>
        <p:spPr>
          <a:xfrm>
            <a:off x="1324290" y="4723200"/>
            <a:ext cx="2970000" cy="3942000"/>
          </a:xfrm>
          <a:solidFill>
            <a:schemeClr val="bg1">
              <a:alpha val="22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sz="quarter" idx="21" hasCustomPrompt="1"/>
          </p:nvPr>
        </p:nvSpPr>
        <p:spPr>
          <a:xfrm>
            <a:off x="3765232" y="5431532"/>
            <a:ext cx="2425646" cy="4072775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21" name="図プレースホルダー 7"/>
          <p:cNvSpPr>
            <a:spLocks noGrp="1"/>
          </p:cNvSpPr>
          <p:nvPr>
            <p:ph type="pic" sz="quarter" idx="23" hasCustomPrompt="1"/>
          </p:nvPr>
        </p:nvSpPr>
        <p:spPr>
          <a:xfrm>
            <a:off x="4151870" y="5922000"/>
            <a:ext cx="1648800" cy="2952000"/>
          </a:xfrm>
          <a:solidFill>
            <a:schemeClr val="bg1">
              <a:alpha val="22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2167542" y="4783882"/>
            <a:ext cx="5616624" cy="1439738"/>
          </a:xfrm>
        </p:spPr>
        <p:txBody>
          <a:bodyPr anchor="b">
            <a:noAutofit/>
          </a:bodyPr>
          <a:lstStyle>
            <a:lvl1pPr>
              <a:lnSpc>
                <a:spcPts val="4000"/>
              </a:lnSpc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r>
              <a:rPr lang="en-US" dirty="0"/>
              <a:t>TEXT HERE</a:t>
            </a:r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2167542" y="6151612"/>
            <a:ext cx="5616624" cy="3024336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74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"/>
                            </p:stCondLst>
                            <p:childTnLst>
                              <p:par>
                                <p:cTn id="41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3" grpId="0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/>
      <p:bldP spid="19" grpId="0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2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14" y="2335188"/>
            <a:ext cx="10534916" cy="72008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3/1/2020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1388090" y="2695228"/>
            <a:ext cx="8136904" cy="5184576"/>
          </a:xfrm>
          <a:solidFill>
            <a:schemeClr val="bg1">
              <a:alpha val="22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151318" y="2551212"/>
            <a:ext cx="7127007" cy="3708201"/>
          </a:xfrm>
        </p:spPr>
        <p:txBody>
          <a:bodyPr anchor="b">
            <a:noAutofit/>
          </a:bodyPr>
          <a:lstStyle>
            <a:lvl1pPr>
              <a:lnSpc>
                <a:spcPts val="7000"/>
              </a:lnSpc>
              <a:defRPr sz="80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br>
              <a:rPr lang="en-US" altLang="ja-JP" dirty="0"/>
            </a:br>
            <a:r>
              <a:rPr lang="en-US" dirty="0"/>
              <a:t>TEXT HERE</a:t>
            </a:r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151318" y="6259835"/>
            <a:ext cx="7127007" cy="2952328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38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5" grpId="0" build="p">
        <p:tmplLst>
          <p:tmpl lvl="1">
            <p:tnLst>
              <p:par>
                <p:cTn presetID="2" presetClass="entr" presetSubtype="3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 Net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3/1/2020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25" name="円/楕円 24"/>
          <p:cNvSpPr/>
          <p:nvPr userDrawn="1"/>
        </p:nvSpPr>
        <p:spPr>
          <a:xfrm>
            <a:off x="11159430" y="2407196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図プレースホルダー 5"/>
          <p:cNvSpPr>
            <a:spLocks noGrp="1"/>
          </p:cNvSpPr>
          <p:nvPr>
            <p:ph type="pic" sz="quarter" idx="39" hasCustomPrompt="1"/>
          </p:nvPr>
        </p:nvSpPr>
        <p:spPr>
          <a:xfrm>
            <a:off x="11485152" y="2713231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9" name="円/楕円 28"/>
          <p:cNvSpPr/>
          <p:nvPr userDrawn="1"/>
        </p:nvSpPr>
        <p:spPr>
          <a:xfrm>
            <a:off x="13391678" y="3451312"/>
            <a:ext cx="2124236" cy="2124236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図プレースホルダー 5"/>
          <p:cNvSpPr>
            <a:spLocks noGrp="1"/>
          </p:cNvSpPr>
          <p:nvPr>
            <p:ph type="pic" sz="quarter" idx="40" hasCustomPrompt="1"/>
          </p:nvPr>
        </p:nvSpPr>
        <p:spPr>
          <a:xfrm>
            <a:off x="13922737" y="3973370"/>
            <a:ext cx="1062118" cy="1062118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6" name="円/楕円 35"/>
          <p:cNvSpPr/>
          <p:nvPr userDrawn="1"/>
        </p:nvSpPr>
        <p:spPr>
          <a:xfrm>
            <a:off x="11545856" y="5760796"/>
            <a:ext cx="1845822" cy="1845822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図プレースホルダー 5"/>
          <p:cNvSpPr>
            <a:spLocks noGrp="1"/>
          </p:cNvSpPr>
          <p:nvPr>
            <p:ph type="pic" sz="quarter" idx="41" hasCustomPrompt="1"/>
          </p:nvPr>
        </p:nvSpPr>
        <p:spPr>
          <a:xfrm>
            <a:off x="12023526" y="6225026"/>
            <a:ext cx="922911" cy="922911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9" name="円/楕円 48"/>
          <p:cNvSpPr/>
          <p:nvPr userDrawn="1"/>
        </p:nvSpPr>
        <p:spPr>
          <a:xfrm>
            <a:off x="3814614" y="2136484"/>
            <a:ext cx="2124236" cy="2124236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0" name="図プレースホルダー 5"/>
          <p:cNvSpPr>
            <a:spLocks noGrp="1"/>
          </p:cNvSpPr>
          <p:nvPr>
            <p:ph type="pic" sz="quarter" idx="42" hasCustomPrompt="1"/>
          </p:nvPr>
        </p:nvSpPr>
        <p:spPr>
          <a:xfrm>
            <a:off x="4345673" y="2667543"/>
            <a:ext cx="1062118" cy="1062118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1" name="円/楕円 50"/>
          <p:cNvSpPr/>
          <p:nvPr userDrawn="1"/>
        </p:nvSpPr>
        <p:spPr>
          <a:xfrm>
            <a:off x="1294334" y="3279140"/>
            <a:ext cx="1448866" cy="1448866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2" name="図プレースホルダー 5"/>
          <p:cNvSpPr>
            <a:spLocks noGrp="1"/>
          </p:cNvSpPr>
          <p:nvPr>
            <p:ph type="pic" sz="quarter" idx="43" hasCustomPrompt="1"/>
          </p:nvPr>
        </p:nvSpPr>
        <p:spPr>
          <a:xfrm>
            <a:off x="1641567" y="3610964"/>
            <a:ext cx="741593" cy="741593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3" name="円/楕円 52"/>
          <p:cNvSpPr/>
          <p:nvPr userDrawn="1"/>
        </p:nvSpPr>
        <p:spPr>
          <a:xfrm>
            <a:off x="1726382" y="4927476"/>
            <a:ext cx="2592288" cy="2592288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4" name="図プレースホルダー 5"/>
          <p:cNvSpPr>
            <a:spLocks noGrp="1"/>
          </p:cNvSpPr>
          <p:nvPr>
            <p:ph type="pic" sz="quarter" idx="44" hasCustomPrompt="1"/>
          </p:nvPr>
        </p:nvSpPr>
        <p:spPr>
          <a:xfrm>
            <a:off x="2374454" y="5575548"/>
            <a:ext cx="1296144" cy="1296144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5" name="円/楕円 54"/>
          <p:cNvSpPr/>
          <p:nvPr userDrawn="1"/>
        </p:nvSpPr>
        <p:spPr>
          <a:xfrm>
            <a:off x="5063606" y="6194284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6" name="図プレースホルダー 5"/>
          <p:cNvSpPr>
            <a:spLocks noGrp="1"/>
          </p:cNvSpPr>
          <p:nvPr>
            <p:ph type="pic" sz="quarter" idx="45" hasCustomPrompt="1"/>
          </p:nvPr>
        </p:nvSpPr>
        <p:spPr>
          <a:xfrm>
            <a:off x="5389328" y="6500319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9" name="円/楕円 58"/>
          <p:cNvSpPr/>
          <p:nvPr userDrawn="1"/>
        </p:nvSpPr>
        <p:spPr>
          <a:xfrm>
            <a:off x="15829358" y="5499274"/>
            <a:ext cx="1495578" cy="1495578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0" name="図プレースホルダー 5"/>
          <p:cNvSpPr>
            <a:spLocks noGrp="1"/>
          </p:cNvSpPr>
          <p:nvPr>
            <p:ph type="pic" sz="quarter" idx="47" hasCustomPrompt="1"/>
          </p:nvPr>
        </p:nvSpPr>
        <p:spPr>
          <a:xfrm>
            <a:off x="16196642" y="5877317"/>
            <a:ext cx="768254" cy="768254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61" name="円/楕円 60"/>
          <p:cNvSpPr/>
          <p:nvPr userDrawn="1"/>
        </p:nvSpPr>
        <p:spPr>
          <a:xfrm>
            <a:off x="14569218" y="1911567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2" name="図プレースホルダー 5"/>
          <p:cNvSpPr>
            <a:spLocks noGrp="1"/>
          </p:cNvSpPr>
          <p:nvPr>
            <p:ph type="pic" sz="quarter" idx="48" hasCustomPrompt="1"/>
          </p:nvPr>
        </p:nvSpPr>
        <p:spPr>
          <a:xfrm>
            <a:off x="14894940" y="2217602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63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2230438" y="7879804"/>
            <a:ext cx="13789532" cy="647650"/>
          </a:xfrm>
        </p:spPr>
        <p:txBody>
          <a:bodyPr anchor="ctr">
            <a:noAutofit/>
          </a:bodyPr>
          <a:lstStyle>
            <a:lvl1pPr algn="ctr"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4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2230438" y="8527876"/>
            <a:ext cx="13789532" cy="936104"/>
          </a:xfrm>
        </p:spPr>
        <p:txBody>
          <a:bodyPr anchor="t">
            <a:noAutofit/>
          </a:bodyPr>
          <a:lstStyle>
            <a:lvl1pPr algn="ctr"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21" name="直線コネクタ 20"/>
          <p:cNvCxnSpPr>
            <a:endCxn id="4" idx="1"/>
          </p:cNvCxnSpPr>
          <p:nvPr userDrawn="1"/>
        </p:nvCxnSpPr>
        <p:spPr>
          <a:xfrm>
            <a:off x="5938850" y="3631332"/>
            <a:ext cx="3132348" cy="1378609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正方形/長方形 3"/>
          <p:cNvSpPr/>
          <p:nvPr userDrawn="1"/>
        </p:nvSpPr>
        <p:spPr>
          <a:xfrm>
            <a:off x="9071198" y="4855468"/>
            <a:ext cx="288032" cy="308945"/>
          </a:xfrm>
          <a:prstGeom prst="rect">
            <a:avLst/>
          </a:prstGeom>
          <a:noFill/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直線コネクタ 45"/>
          <p:cNvCxnSpPr>
            <a:endCxn id="4" idx="1"/>
          </p:cNvCxnSpPr>
          <p:nvPr userDrawn="1"/>
        </p:nvCxnSpPr>
        <p:spPr>
          <a:xfrm flipV="1">
            <a:off x="4318670" y="5009941"/>
            <a:ext cx="4752528" cy="978666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/>
          <p:cNvCxnSpPr>
            <a:endCxn id="4" idx="1"/>
          </p:cNvCxnSpPr>
          <p:nvPr userDrawn="1"/>
        </p:nvCxnSpPr>
        <p:spPr>
          <a:xfrm>
            <a:off x="2743200" y="4178863"/>
            <a:ext cx="6327998" cy="831078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/>
          <p:cNvCxnSpPr>
            <a:endCxn id="4" idx="1"/>
          </p:cNvCxnSpPr>
          <p:nvPr userDrawn="1"/>
        </p:nvCxnSpPr>
        <p:spPr>
          <a:xfrm flipV="1">
            <a:off x="6323746" y="5009941"/>
            <a:ext cx="2747452" cy="1501711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/>
          <p:cNvCxnSpPr>
            <a:stCxn id="25" idx="3"/>
            <a:endCxn id="4" idx="3"/>
          </p:cNvCxnSpPr>
          <p:nvPr userDrawn="1"/>
        </p:nvCxnSpPr>
        <p:spPr>
          <a:xfrm flipH="1">
            <a:off x="9359230" y="3482793"/>
            <a:ext cx="1984743" cy="1527148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コネクタ 68"/>
          <p:cNvCxnSpPr>
            <a:endCxn id="4" idx="3"/>
          </p:cNvCxnSpPr>
          <p:nvPr userDrawn="1"/>
        </p:nvCxnSpPr>
        <p:spPr>
          <a:xfrm flipH="1">
            <a:off x="9359230" y="2839244"/>
            <a:ext cx="5209988" cy="2170697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コネクタ 72"/>
          <p:cNvCxnSpPr/>
          <p:nvPr userDrawn="1"/>
        </p:nvCxnSpPr>
        <p:spPr>
          <a:xfrm flipH="1">
            <a:off x="9359230" y="4594402"/>
            <a:ext cx="4032448" cy="415539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コネクタ 76"/>
          <p:cNvCxnSpPr/>
          <p:nvPr userDrawn="1"/>
        </p:nvCxnSpPr>
        <p:spPr>
          <a:xfrm flipH="1" flipV="1">
            <a:off x="9359230" y="5009943"/>
            <a:ext cx="6470128" cy="1069661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コネクタ 80"/>
          <p:cNvCxnSpPr/>
          <p:nvPr userDrawn="1"/>
        </p:nvCxnSpPr>
        <p:spPr>
          <a:xfrm flipH="1" flipV="1">
            <a:off x="9359232" y="5009940"/>
            <a:ext cx="2304254" cy="1184344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プレースホルダー 18"/>
          <p:cNvSpPr>
            <a:spLocks noGrp="1"/>
          </p:cNvSpPr>
          <p:nvPr>
            <p:ph type="body" sz="quarter" idx="21" hasCustomPrompt="1"/>
          </p:nvPr>
        </p:nvSpPr>
        <p:spPr>
          <a:xfrm>
            <a:off x="7571136" y="2332612"/>
            <a:ext cx="3156246" cy="5299487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28" name="図プレースホルダー 7"/>
          <p:cNvSpPr>
            <a:spLocks noGrp="1"/>
          </p:cNvSpPr>
          <p:nvPr>
            <p:ph type="pic" sz="quarter" idx="23" hasCustomPrompt="1"/>
          </p:nvPr>
        </p:nvSpPr>
        <p:spPr>
          <a:xfrm>
            <a:off x="8069705" y="2958548"/>
            <a:ext cx="2145415" cy="3841136"/>
          </a:xfrm>
          <a:solidFill>
            <a:schemeClr val="bg1">
              <a:alpha val="22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</p:spTree>
    <p:extLst>
      <p:ext uri="{BB962C8B-B14F-4D97-AF65-F5344CB8AC3E}">
        <p14:creationId xmlns:p14="http://schemas.microsoft.com/office/powerpoint/2010/main" val="190475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650"/>
                            </p:stCondLst>
                            <p:childTnLst>
                              <p:par>
                                <p:cTn id="7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150"/>
                            </p:stCondLst>
                            <p:childTnLst>
                              <p:par>
                                <p:cTn id="102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/>
      <p:bldP spid="26" grpId="0"/>
      <p:bldP spid="29" grpId="0" animBg="1"/>
      <p:bldP spid="33" grpId="0"/>
      <p:bldP spid="36" grpId="0" animBg="1"/>
      <p:bldP spid="39" grpId="0"/>
      <p:bldP spid="49" grpId="0" animBg="1"/>
      <p:bldP spid="50" grpId="0"/>
      <p:bldP spid="51" grpId="0" animBg="1"/>
      <p:bldP spid="52" grpId="0"/>
      <p:bldP spid="53" grpId="0" animBg="1"/>
      <p:bldP spid="54" grpId="0"/>
      <p:bldP spid="55" grpId="0" animBg="1"/>
      <p:bldP spid="56" grpId="0"/>
      <p:bldP spid="59" grpId="0" animBg="1"/>
      <p:bldP spid="60" grpId="0"/>
      <p:bldP spid="61" grpId="0" animBg="1"/>
      <p:bldP spid="62" grpId="0"/>
      <p:bldP spid="63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</p:bldLst>
  </p:timing>
  <p:hf hd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ll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3/1/2020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8" name="円/楕円 7"/>
          <p:cNvSpPr/>
          <p:nvPr userDrawn="1"/>
        </p:nvSpPr>
        <p:spPr>
          <a:xfrm>
            <a:off x="7738257" y="2983260"/>
            <a:ext cx="2808312" cy="2808312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38" hasCustomPrompt="1"/>
          </p:nvPr>
        </p:nvSpPr>
        <p:spPr>
          <a:xfrm>
            <a:off x="8638357" y="3883360"/>
            <a:ext cx="1008112" cy="100811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0" name="円/楕円 9"/>
          <p:cNvSpPr/>
          <p:nvPr userDrawn="1"/>
        </p:nvSpPr>
        <p:spPr>
          <a:xfrm>
            <a:off x="5902846" y="5935588"/>
            <a:ext cx="2808312" cy="2808312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39" hasCustomPrompt="1"/>
          </p:nvPr>
        </p:nvSpPr>
        <p:spPr>
          <a:xfrm>
            <a:off x="6802946" y="6835688"/>
            <a:ext cx="1008112" cy="100811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4" name="円/楕円 13"/>
          <p:cNvSpPr/>
          <p:nvPr userDrawn="1"/>
        </p:nvSpPr>
        <p:spPr>
          <a:xfrm>
            <a:off x="9503246" y="5935588"/>
            <a:ext cx="2808312" cy="2808312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図プレースホルダー 5"/>
          <p:cNvSpPr>
            <a:spLocks noGrp="1"/>
          </p:cNvSpPr>
          <p:nvPr>
            <p:ph type="pic" sz="quarter" idx="40" hasCustomPrompt="1"/>
          </p:nvPr>
        </p:nvSpPr>
        <p:spPr>
          <a:xfrm>
            <a:off x="10403346" y="6835688"/>
            <a:ext cx="1008112" cy="100811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1087422" y="2335188"/>
            <a:ext cx="4320480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1087422" y="2983260"/>
            <a:ext cx="4320480" cy="1871377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13103646" y="6209806"/>
            <a:ext cx="4320480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13103646" y="6857878"/>
            <a:ext cx="4320480" cy="1871377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1006302" y="4928307"/>
            <a:ext cx="4320480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1006302" y="5576379"/>
            <a:ext cx="4320480" cy="1871377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24" name="直線コネクタ 23"/>
          <p:cNvCxnSpPr/>
          <p:nvPr userDrawn="1"/>
        </p:nvCxnSpPr>
        <p:spPr>
          <a:xfrm>
            <a:off x="718270" y="5575548"/>
            <a:ext cx="4608512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>
            <a:stCxn id="10" idx="1"/>
          </p:cNvCxnSpPr>
          <p:nvPr userDrawn="1"/>
        </p:nvCxnSpPr>
        <p:spPr>
          <a:xfrm flipH="1" flipV="1">
            <a:off x="5326782" y="5575548"/>
            <a:ext cx="987332" cy="771308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/>
          <p:nvPr userDrawn="1"/>
        </p:nvCxnSpPr>
        <p:spPr>
          <a:xfrm flipH="1">
            <a:off x="11087422" y="2983260"/>
            <a:ext cx="4868548" cy="4929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>
            <a:stCxn id="8" idx="7"/>
          </p:cNvCxnSpPr>
          <p:nvPr userDrawn="1"/>
        </p:nvCxnSpPr>
        <p:spPr>
          <a:xfrm flipV="1">
            <a:off x="10135301" y="2988189"/>
            <a:ext cx="952121" cy="406339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>
            <a:stCxn id="14" idx="6"/>
          </p:cNvCxnSpPr>
          <p:nvPr userDrawn="1"/>
        </p:nvCxnSpPr>
        <p:spPr>
          <a:xfrm flipV="1">
            <a:off x="12311558" y="6864132"/>
            <a:ext cx="792088" cy="475612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/>
          <p:nvPr userDrawn="1"/>
        </p:nvCxnSpPr>
        <p:spPr>
          <a:xfrm flipH="1">
            <a:off x="13103646" y="6864132"/>
            <a:ext cx="4752527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029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250"/>
                            </p:stCondLst>
                            <p:childTnLst>
                              <p:par>
                                <p:cTn id="4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50"/>
                            </p:stCondLst>
                            <p:childTnLst>
                              <p:par>
                                <p:cTn id="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2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75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5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/>
      <p:bldP spid="10" grpId="0" animBg="1"/>
      <p:bldP spid="12" grpId="0"/>
      <p:bldP spid="14" grpId="0" animBg="1"/>
      <p:bldP spid="15" grpId="0"/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ints - T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3/1/2020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2302446" y="2695650"/>
            <a:ext cx="6192688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2302446" y="3343301"/>
            <a:ext cx="6192688" cy="2160240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円/楕円 24"/>
          <p:cNvSpPr/>
          <p:nvPr userDrawn="1"/>
        </p:nvSpPr>
        <p:spPr>
          <a:xfrm>
            <a:off x="790278" y="2695228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図プレースホルダー 5"/>
          <p:cNvSpPr>
            <a:spLocks noGrp="1"/>
          </p:cNvSpPr>
          <p:nvPr>
            <p:ph type="pic" sz="quarter" idx="39" hasCustomPrompt="1"/>
          </p:nvPr>
        </p:nvSpPr>
        <p:spPr>
          <a:xfrm>
            <a:off x="1116000" y="3001263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30" name="直線コネクタ 29"/>
          <p:cNvCxnSpPr>
            <a:endCxn id="25" idx="6"/>
          </p:cNvCxnSpPr>
          <p:nvPr userDrawn="1"/>
        </p:nvCxnSpPr>
        <p:spPr>
          <a:xfrm flipH="1">
            <a:off x="2050418" y="3325298"/>
            <a:ext cx="6876764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2302446" y="6152033"/>
            <a:ext cx="6192688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2302446" y="6799684"/>
            <a:ext cx="6192688" cy="2160240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円/楕円 33"/>
          <p:cNvSpPr/>
          <p:nvPr userDrawn="1"/>
        </p:nvSpPr>
        <p:spPr>
          <a:xfrm>
            <a:off x="790278" y="6151611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図プレースホルダー 5"/>
          <p:cNvSpPr>
            <a:spLocks noGrp="1"/>
          </p:cNvSpPr>
          <p:nvPr>
            <p:ph type="pic" sz="quarter" idx="42" hasCustomPrompt="1"/>
          </p:nvPr>
        </p:nvSpPr>
        <p:spPr>
          <a:xfrm>
            <a:off x="1116000" y="6457646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37" name="直線コネクタ 36"/>
          <p:cNvCxnSpPr>
            <a:endCxn id="34" idx="6"/>
          </p:cNvCxnSpPr>
          <p:nvPr userDrawn="1"/>
        </p:nvCxnSpPr>
        <p:spPr>
          <a:xfrm flipH="1">
            <a:off x="2050418" y="6781681"/>
            <a:ext cx="6876764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10943406" y="2623642"/>
            <a:ext cx="6192688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10943406" y="3271293"/>
            <a:ext cx="6192688" cy="2160240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円/楕円 40"/>
          <p:cNvSpPr/>
          <p:nvPr userDrawn="1"/>
        </p:nvSpPr>
        <p:spPr>
          <a:xfrm>
            <a:off x="9431238" y="2623220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図プレースホルダー 5"/>
          <p:cNvSpPr>
            <a:spLocks noGrp="1"/>
          </p:cNvSpPr>
          <p:nvPr>
            <p:ph type="pic" sz="quarter" idx="45" hasCustomPrompt="1"/>
          </p:nvPr>
        </p:nvSpPr>
        <p:spPr>
          <a:xfrm>
            <a:off x="9756000" y="2929255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43" name="直線コネクタ 42"/>
          <p:cNvCxnSpPr>
            <a:endCxn id="41" idx="6"/>
          </p:cNvCxnSpPr>
          <p:nvPr userDrawn="1"/>
        </p:nvCxnSpPr>
        <p:spPr>
          <a:xfrm flipH="1">
            <a:off x="10691378" y="3253290"/>
            <a:ext cx="6876764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10943406" y="6080025"/>
            <a:ext cx="6192688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10943406" y="6727676"/>
            <a:ext cx="6192688" cy="2160240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6" name="円/楕円 45"/>
          <p:cNvSpPr/>
          <p:nvPr userDrawn="1"/>
        </p:nvSpPr>
        <p:spPr>
          <a:xfrm>
            <a:off x="9431238" y="6079603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図プレースホルダー 5"/>
          <p:cNvSpPr>
            <a:spLocks noGrp="1"/>
          </p:cNvSpPr>
          <p:nvPr>
            <p:ph type="pic" sz="quarter" idx="48" hasCustomPrompt="1"/>
          </p:nvPr>
        </p:nvSpPr>
        <p:spPr>
          <a:xfrm>
            <a:off x="9756000" y="6385638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48" name="直線コネクタ 47"/>
          <p:cNvCxnSpPr>
            <a:endCxn id="46" idx="6"/>
          </p:cNvCxnSpPr>
          <p:nvPr userDrawn="1"/>
        </p:nvCxnSpPr>
        <p:spPr>
          <a:xfrm flipH="1">
            <a:off x="10691378" y="6709673"/>
            <a:ext cx="6876764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054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75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250"/>
                            </p:stCondLst>
                            <p:childTnLst>
                              <p:par>
                                <p:cTn id="4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75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5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250"/>
                            </p:stCondLst>
                            <p:childTnLst>
                              <p:par>
                                <p:cTn id="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750"/>
                            </p:stCondLst>
                            <p:childTnLst>
                              <p:par>
                                <p:cTn id="9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animBg="1"/>
      <p:bldP spid="26" grpId="0"/>
      <p:bldP spid="31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/>
      <p:bldP spid="3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animBg="1"/>
      <p:bldP spid="42" grpId="0"/>
      <p:bldP spid="4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 animBg="1"/>
      <p:bldP spid="47" grpId="0"/>
    </p:bldLst>
  </p:timing>
  <p:hf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s - T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3/1/2020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726382" y="2767658"/>
            <a:ext cx="4320480" cy="647650"/>
          </a:xfrm>
        </p:spPr>
        <p:txBody>
          <a:bodyPr anchor="ctr">
            <a:noAutofit/>
          </a:bodyPr>
          <a:lstStyle>
            <a:lvl1pPr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726382" y="3415309"/>
            <a:ext cx="4320480" cy="2160240"/>
          </a:xfrm>
        </p:spPr>
        <p:txBody>
          <a:bodyPr anchor="t">
            <a:noAutofit/>
          </a:bodyPr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6" name="図プレースホルダー 5"/>
          <p:cNvSpPr>
            <a:spLocks noGrp="1"/>
          </p:cNvSpPr>
          <p:nvPr>
            <p:ph type="pic" sz="quarter" idx="39" hasCustomPrompt="1"/>
          </p:nvPr>
        </p:nvSpPr>
        <p:spPr>
          <a:xfrm>
            <a:off x="934294" y="2695228"/>
            <a:ext cx="811776" cy="81177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7270998" y="2767657"/>
            <a:ext cx="4320480" cy="647650"/>
          </a:xfrm>
        </p:spPr>
        <p:txBody>
          <a:bodyPr anchor="ctr">
            <a:noAutofit/>
          </a:bodyPr>
          <a:lstStyle>
            <a:lvl1pPr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5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7270998" y="3415308"/>
            <a:ext cx="4320480" cy="2160240"/>
          </a:xfrm>
        </p:spPr>
        <p:txBody>
          <a:bodyPr anchor="t">
            <a:noAutofit/>
          </a:bodyPr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6" name="図プレースホルダー 5"/>
          <p:cNvSpPr>
            <a:spLocks noGrp="1"/>
          </p:cNvSpPr>
          <p:nvPr>
            <p:ph type="pic" sz="quarter" idx="42" hasCustomPrompt="1"/>
          </p:nvPr>
        </p:nvSpPr>
        <p:spPr>
          <a:xfrm>
            <a:off x="6478910" y="2695227"/>
            <a:ext cx="811776" cy="81177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7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12815614" y="2767657"/>
            <a:ext cx="4320480" cy="647650"/>
          </a:xfrm>
        </p:spPr>
        <p:txBody>
          <a:bodyPr anchor="ctr">
            <a:noAutofit/>
          </a:bodyPr>
          <a:lstStyle>
            <a:lvl1pPr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12815614" y="3415308"/>
            <a:ext cx="4320480" cy="2160240"/>
          </a:xfrm>
        </p:spPr>
        <p:txBody>
          <a:bodyPr anchor="t">
            <a:noAutofit/>
          </a:bodyPr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9" name="図プレースホルダー 5"/>
          <p:cNvSpPr>
            <a:spLocks noGrp="1"/>
          </p:cNvSpPr>
          <p:nvPr>
            <p:ph type="pic" sz="quarter" idx="45" hasCustomPrompt="1"/>
          </p:nvPr>
        </p:nvSpPr>
        <p:spPr>
          <a:xfrm>
            <a:off x="12023526" y="2695227"/>
            <a:ext cx="811776" cy="81177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60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1726382" y="6080025"/>
            <a:ext cx="4320480" cy="647650"/>
          </a:xfrm>
        </p:spPr>
        <p:txBody>
          <a:bodyPr anchor="ctr">
            <a:noAutofit/>
          </a:bodyPr>
          <a:lstStyle>
            <a:lvl1pPr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1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1726382" y="6727676"/>
            <a:ext cx="4320480" cy="2160240"/>
          </a:xfrm>
        </p:spPr>
        <p:txBody>
          <a:bodyPr anchor="t">
            <a:noAutofit/>
          </a:bodyPr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2" name="図プレースホルダー 5"/>
          <p:cNvSpPr>
            <a:spLocks noGrp="1"/>
          </p:cNvSpPr>
          <p:nvPr>
            <p:ph type="pic" sz="quarter" idx="48" hasCustomPrompt="1"/>
          </p:nvPr>
        </p:nvSpPr>
        <p:spPr>
          <a:xfrm>
            <a:off x="934294" y="6007595"/>
            <a:ext cx="811776" cy="81177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63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7270998" y="6080024"/>
            <a:ext cx="4320480" cy="647650"/>
          </a:xfrm>
        </p:spPr>
        <p:txBody>
          <a:bodyPr anchor="ctr">
            <a:noAutofit/>
          </a:bodyPr>
          <a:lstStyle>
            <a:lvl1pPr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4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7270998" y="6727675"/>
            <a:ext cx="4320480" cy="2160240"/>
          </a:xfrm>
        </p:spPr>
        <p:txBody>
          <a:bodyPr anchor="t">
            <a:noAutofit/>
          </a:bodyPr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5" name="図プレースホルダー 5"/>
          <p:cNvSpPr>
            <a:spLocks noGrp="1"/>
          </p:cNvSpPr>
          <p:nvPr>
            <p:ph type="pic" sz="quarter" idx="51" hasCustomPrompt="1"/>
          </p:nvPr>
        </p:nvSpPr>
        <p:spPr>
          <a:xfrm>
            <a:off x="6478910" y="6007594"/>
            <a:ext cx="811776" cy="81177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66" name="テキスト プレースホルダー 11"/>
          <p:cNvSpPr>
            <a:spLocks noGrp="1"/>
          </p:cNvSpPr>
          <p:nvPr>
            <p:ph type="body" sz="quarter" idx="52" hasCustomPrompt="1"/>
          </p:nvPr>
        </p:nvSpPr>
        <p:spPr>
          <a:xfrm>
            <a:off x="12815614" y="6080024"/>
            <a:ext cx="4320480" cy="647650"/>
          </a:xfrm>
        </p:spPr>
        <p:txBody>
          <a:bodyPr anchor="ctr">
            <a:noAutofit/>
          </a:bodyPr>
          <a:lstStyle>
            <a:lvl1pPr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7" name="テキスト プレースホルダー 11"/>
          <p:cNvSpPr>
            <a:spLocks noGrp="1"/>
          </p:cNvSpPr>
          <p:nvPr>
            <p:ph type="body" sz="quarter" idx="53" hasCustomPrompt="1"/>
          </p:nvPr>
        </p:nvSpPr>
        <p:spPr>
          <a:xfrm>
            <a:off x="12815614" y="6727675"/>
            <a:ext cx="4320480" cy="2160240"/>
          </a:xfrm>
        </p:spPr>
        <p:txBody>
          <a:bodyPr anchor="t">
            <a:noAutofit/>
          </a:bodyPr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8" name="図プレースホルダー 5"/>
          <p:cNvSpPr>
            <a:spLocks noGrp="1"/>
          </p:cNvSpPr>
          <p:nvPr>
            <p:ph type="pic" sz="quarter" idx="54" hasCustomPrompt="1"/>
          </p:nvPr>
        </p:nvSpPr>
        <p:spPr>
          <a:xfrm>
            <a:off x="12023526" y="6007594"/>
            <a:ext cx="811776" cy="81177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218279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750"/>
                            </p:stCondLst>
                            <p:childTnLst>
                              <p:par>
                                <p:cTn id="3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250"/>
                            </p:stCondLst>
                            <p:childTnLst>
                              <p:par>
                                <p:cTn id="6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75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500"/>
                            </p:stCondLst>
                            <p:childTnLst>
                              <p:par>
                                <p:cTn id="7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/>
      <p:bldP spid="5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6" grpId="0"/>
      <p:bldP spid="5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0"/>
      <p:bldP spid="60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2" grpId="0"/>
      <p:bldP spid="63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5" grpId="0"/>
      <p:bldP spid="6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8" grpId="0"/>
    </p:bldLst>
  </p:timing>
  <p:hf hd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oint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3/1/2020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8351118" y="2335188"/>
            <a:ext cx="9001000" cy="1260140"/>
          </a:xfrm>
        </p:spPr>
        <p:txBody>
          <a:bodyPr anchor="ctr">
            <a:noAutofit/>
          </a:bodyPr>
          <a:lstStyle>
            <a:lvl1pPr algn="l"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円/楕円 24"/>
          <p:cNvSpPr/>
          <p:nvPr userDrawn="1"/>
        </p:nvSpPr>
        <p:spPr>
          <a:xfrm>
            <a:off x="7054974" y="2407196"/>
            <a:ext cx="1152128" cy="1152128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図プレースホルダー 5"/>
          <p:cNvSpPr>
            <a:spLocks noGrp="1"/>
          </p:cNvSpPr>
          <p:nvPr>
            <p:ph type="pic" sz="quarter" idx="39" hasCustomPrompt="1"/>
          </p:nvPr>
        </p:nvSpPr>
        <p:spPr>
          <a:xfrm>
            <a:off x="7343006" y="2695227"/>
            <a:ext cx="576065" cy="576065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8351118" y="3775348"/>
            <a:ext cx="9001000" cy="1260140"/>
          </a:xfrm>
        </p:spPr>
        <p:txBody>
          <a:bodyPr anchor="ctr">
            <a:noAutofit/>
          </a:bodyPr>
          <a:lstStyle>
            <a:lvl1pPr algn="l"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円/楕円 27"/>
          <p:cNvSpPr/>
          <p:nvPr userDrawn="1"/>
        </p:nvSpPr>
        <p:spPr>
          <a:xfrm>
            <a:off x="7054974" y="3847356"/>
            <a:ext cx="1152128" cy="1152128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図プレースホルダー 5"/>
          <p:cNvSpPr>
            <a:spLocks noGrp="1"/>
          </p:cNvSpPr>
          <p:nvPr>
            <p:ph type="pic" sz="quarter" idx="41" hasCustomPrompt="1"/>
          </p:nvPr>
        </p:nvSpPr>
        <p:spPr>
          <a:xfrm>
            <a:off x="7343006" y="4135387"/>
            <a:ext cx="576065" cy="576065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8351118" y="5215508"/>
            <a:ext cx="9001000" cy="1260140"/>
          </a:xfrm>
        </p:spPr>
        <p:txBody>
          <a:bodyPr anchor="ctr">
            <a:noAutofit/>
          </a:bodyPr>
          <a:lstStyle>
            <a:lvl1pPr algn="l"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円/楕円 35"/>
          <p:cNvSpPr/>
          <p:nvPr userDrawn="1"/>
        </p:nvSpPr>
        <p:spPr>
          <a:xfrm>
            <a:off x="7054974" y="5287516"/>
            <a:ext cx="1152128" cy="1152128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図プレースホルダー 5"/>
          <p:cNvSpPr>
            <a:spLocks noGrp="1"/>
          </p:cNvSpPr>
          <p:nvPr>
            <p:ph type="pic" sz="quarter" idx="43" hasCustomPrompt="1"/>
          </p:nvPr>
        </p:nvSpPr>
        <p:spPr>
          <a:xfrm>
            <a:off x="7343006" y="5575547"/>
            <a:ext cx="576065" cy="576065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8351118" y="6655668"/>
            <a:ext cx="9001000" cy="1260140"/>
          </a:xfrm>
        </p:spPr>
        <p:txBody>
          <a:bodyPr anchor="ctr">
            <a:noAutofit/>
          </a:bodyPr>
          <a:lstStyle>
            <a:lvl1pPr algn="l"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0" name="円/楕円 49"/>
          <p:cNvSpPr/>
          <p:nvPr userDrawn="1"/>
        </p:nvSpPr>
        <p:spPr>
          <a:xfrm>
            <a:off x="7054974" y="6727676"/>
            <a:ext cx="1152128" cy="1152128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1" name="図プレースホルダー 5"/>
          <p:cNvSpPr>
            <a:spLocks noGrp="1"/>
          </p:cNvSpPr>
          <p:nvPr>
            <p:ph type="pic" sz="quarter" idx="45" hasCustomPrompt="1"/>
          </p:nvPr>
        </p:nvSpPr>
        <p:spPr>
          <a:xfrm>
            <a:off x="7343006" y="7015707"/>
            <a:ext cx="576065" cy="576065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2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8351118" y="8095828"/>
            <a:ext cx="9001000" cy="1260140"/>
          </a:xfrm>
        </p:spPr>
        <p:txBody>
          <a:bodyPr anchor="ctr">
            <a:noAutofit/>
          </a:bodyPr>
          <a:lstStyle>
            <a:lvl1pPr algn="l"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3" name="円/楕円 52"/>
          <p:cNvSpPr/>
          <p:nvPr userDrawn="1"/>
        </p:nvSpPr>
        <p:spPr>
          <a:xfrm>
            <a:off x="7054974" y="8167836"/>
            <a:ext cx="1152128" cy="1152128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4" name="図プレースホルダー 5"/>
          <p:cNvSpPr>
            <a:spLocks noGrp="1"/>
          </p:cNvSpPr>
          <p:nvPr>
            <p:ph type="pic" sz="quarter" idx="47" hasCustomPrompt="1"/>
          </p:nvPr>
        </p:nvSpPr>
        <p:spPr>
          <a:xfrm>
            <a:off x="7343006" y="8455867"/>
            <a:ext cx="576065" cy="576065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862286" y="2695228"/>
            <a:ext cx="5976664" cy="6120680"/>
          </a:xfrm>
        </p:spPr>
        <p:txBody>
          <a:bodyPr anchor="ctr">
            <a:noAutofit/>
          </a:bodyPr>
          <a:lstStyle>
            <a:lvl1pPr>
              <a:lnSpc>
                <a:spcPts val="6000"/>
              </a:lnSpc>
              <a:defRPr sz="6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65445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5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3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5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8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animBg="1"/>
      <p:bldP spid="26" grpId="0"/>
      <p:bldP spid="2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animBg="1"/>
      <p:bldP spid="29" grpId="0"/>
      <p:bldP spid="3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animBg="1"/>
      <p:bldP spid="39" grpId="0"/>
      <p:bldP spid="49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0" grpId="0" animBg="1"/>
      <p:bldP spid="51" grpId="0"/>
      <p:bldP spid="52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3" grpId="0" animBg="1"/>
      <p:bldP spid="54" grpId="0"/>
      <p:bldP spid="55" grpId="0" build="p">
        <p:tmplLst>
          <p:tmpl lvl="1"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3/1/2020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8" name="円/楕円 7"/>
          <p:cNvSpPr/>
          <p:nvPr userDrawn="1"/>
        </p:nvSpPr>
        <p:spPr>
          <a:xfrm>
            <a:off x="3922766" y="4099384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45" hasCustomPrompt="1"/>
          </p:nvPr>
        </p:nvSpPr>
        <p:spPr>
          <a:xfrm>
            <a:off x="4248488" y="4405419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2" name="テキスト プレースホルダー 7"/>
          <p:cNvSpPr>
            <a:spLocks noGrp="1"/>
          </p:cNvSpPr>
          <p:nvPr>
            <p:ph type="body" sz="quarter" idx="28" hasCustomPrompt="1"/>
          </p:nvPr>
        </p:nvSpPr>
        <p:spPr>
          <a:xfrm>
            <a:off x="1330478" y="4099384"/>
            <a:ext cx="1260000" cy="1260000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  <a:ln w="114300" cmpd="thinThick">
            <a:solidFill>
              <a:schemeClr val="bg1">
                <a:alpha val="50000"/>
              </a:schemeClr>
            </a:solidFill>
          </a:ln>
        </p:spPr>
        <p:txBody>
          <a:bodyPr wrap="none" anchor="ctr"/>
          <a:lstStyle>
            <a:lvl1pPr algn="ctr">
              <a:defRPr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14" name="直線コネクタ 13"/>
          <p:cNvCxnSpPr>
            <a:stCxn id="12" idx="6"/>
            <a:endCxn id="8" idx="2"/>
          </p:cNvCxnSpPr>
          <p:nvPr userDrawn="1"/>
        </p:nvCxnSpPr>
        <p:spPr>
          <a:xfrm>
            <a:off x="2590478" y="4729384"/>
            <a:ext cx="1332288" cy="7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>
            <a:stCxn id="8" idx="6"/>
            <a:endCxn id="21" idx="2"/>
          </p:cNvCxnSpPr>
          <p:nvPr userDrawn="1"/>
        </p:nvCxnSpPr>
        <p:spPr>
          <a:xfrm flipV="1">
            <a:off x="5182906" y="4729384"/>
            <a:ext cx="1335002" cy="7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円/楕円 20"/>
          <p:cNvSpPr/>
          <p:nvPr userDrawn="1"/>
        </p:nvSpPr>
        <p:spPr>
          <a:xfrm>
            <a:off x="6517908" y="4099314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図プレースホルダー 5"/>
          <p:cNvSpPr>
            <a:spLocks noGrp="1"/>
          </p:cNvSpPr>
          <p:nvPr>
            <p:ph type="pic" sz="quarter" idx="46" hasCustomPrompt="1"/>
          </p:nvPr>
        </p:nvSpPr>
        <p:spPr>
          <a:xfrm>
            <a:off x="6843630" y="4405349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24" name="直線コネクタ 23"/>
          <p:cNvCxnSpPr>
            <a:stCxn id="21" idx="6"/>
            <a:endCxn id="25" idx="2"/>
          </p:cNvCxnSpPr>
          <p:nvPr userDrawn="1"/>
        </p:nvCxnSpPr>
        <p:spPr>
          <a:xfrm>
            <a:off x="7778048" y="4729384"/>
            <a:ext cx="1368152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円/楕円 24"/>
          <p:cNvSpPr/>
          <p:nvPr userDrawn="1"/>
        </p:nvSpPr>
        <p:spPr>
          <a:xfrm>
            <a:off x="9146200" y="4099314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図プレースホルダー 5"/>
          <p:cNvSpPr>
            <a:spLocks noGrp="1"/>
          </p:cNvSpPr>
          <p:nvPr>
            <p:ph type="pic" sz="quarter" idx="47" hasCustomPrompt="1"/>
          </p:nvPr>
        </p:nvSpPr>
        <p:spPr>
          <a:xfrm>
            <a:off x="9471922" y="4405349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30" name="直線コネクタ 29"/>
          <p:cNvCxnSpPr>
            <a:stCxn id="25" idx="6"/>
            <a:endCxn id="31" idx="2"/>
          </p:cNvCxnSpPr>
          <p:nvPr userDrawn="1"/>
        </p:nvCxnSpPr>
        <p:spPr>
          <a:xfrm flipV="1">
            <a:off x="10406340" y="4720993"/>
            <a:ext cx="1365298" cy="8391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円/楕円 30"/>
          <p:cNvSpPr/>
          <p:nvPr userDrawn="1"/>
        </p:nvSpPr>
        <p:spPr>
          <a:xfrm>
            <a:off x="11771638" y="4090923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図プレースホルダー 5"/>
          <p:cNvSpPr>
            <a:spLocks noGrp="1"/>
          </p:cNvSpPr>
          <p:nvPr>
            <p:ph type="pic" sz="quarter" idx="48" hasCustomPrompt="1"/>
          </p:nvPr>
        </p:nvSpPr>
        <p:spPr>
          <a:xfrm>
            <a:off x="12097360" y="4396958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4" name="円/楕円 33"/>
          <p:cNvSpPr/>
          <p:nvPr userDrawn="1"/>
        </p:nvSpPr>
        <p:spPr>
          <a:xfrm>
            <a:off x="5290918" y="6088065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図プレースホルダー 5"/>
          <p:cNvSpPr>
            <a:spLocks noGrp="1"/>
          </p:cNvSpPr>
          <p:nvPr>
            <p:ph type="pic" sz="quarter" idx="49" hasCustomPrompt="1"/>
          </p:nvPr>
        </p:nvSpPr>
        <p:spPr>
          <a:xfrm>
            <a:off x="5616640" y="6394100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36" name="直線コネクタ 35"/>
          <p:cNvCxnSpPr>
            <a:stCxn id="34" idx="6"/>
            <a:endCxn id="37" idx="2"/>
          </p:cNvCxnSpPr>
          <p:nvPr userDrawn="1"/>
        </p:nvCxnSpPr>
        <p:spPr>
          <a:xfrm flipV="1">
            <a:off x="6551058" y="6718065"/>
            <a:ext cx="1335002" cy="7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円/楕円 36"/>
          <p:cNvSpPr/>
          <p:nvPr userDrawn="1"/>
        </p:nvSpPr>
        <p:spPr>
          <a:xfrm>
            <a:off x="7886060" y="6087995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図プレースホルダー 5"/>
          <p:cNvSpPr>
            <a:spLocks noGrp="1"/>
          </p:cNvSpPr>
          <p:nvPr>
            <p:ph type="pic" sz="quarter" idx="50" hasCustomPrompt="1"/>
          </p:nvPr>
        </p:nvSpPr>
        <p:spPr>
          <a:xfrm>
            <a:off x="8211782" y="6394030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39" name="直線コネクタ 38"/>
          <p:cNvCxnSpPr>
            <a:stCxn id="37" idx="6"/>
            <a:endCxn id="40" idx="2"/>
          </p:cNvCxnSpPr>
          <p:nvPr userDrawn="1"/>
        </p:nvCxnSpPr>
        <p:spPr>
          <a:xfrm>
            <a:off x="9146200" y="6718065"/>
            <a:ext cx="1368152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円/楕円 39"/>
          <p:cNvSpPr/>
          <p:nvPr userDrawn="1"/>
        </p:nvSpPr>
        <p:spPr>
          <a:xfrm>
            <a:off x="10514352" y="6087995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図プレースホルダー 5"/>
          <p:cNvSpPr>
            <a:spLocks noGrp="1"/>
          </p:cNvSpPr>
          <p:nvPr>
            <p:ph type="pic" sz="quarter" idx="51" hasCustomPrompt="1"/>
          </p:nvPr>
        </p:nvSpPr>
        <p:spPr>
          <a:xfrm>
            <a:off x="10840074" y="6394030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42" name="直線コネクタ 41"/>
          <p:cNvCxnSpPr>
            <a:stCxn id="40" idx="6"/>
            <a:endCxn id="43" idx="2"/>
          </p:cNvCxnSpPr>
          <p:nvPr userDrawn="1"/>
        </p:nvCxnSpPr>
        <p:spPr>
          <a:xfrm flipV="1">
            <a:off x="11774492" y="6709674"/>
            <a:ext cx="1365298" cy="8391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円/楕円 42"/>
          <p:cNvSpPr/>
          <p:nvPr userDrawn="1"/>
        </p:nvSpPr>
        <p:spPr>
          <a:xfrm>
            <a:off x="13139790" y="6079604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図プレースホルダー 5"/>
          <p:cNvSpPr>
            <a:spLocks noGrp="1"/>
          </p:cNvSpPr>
          <p:nvPr>
            <p:ph type="pic" sz="quarter" idx="52" hasCustomPrompt="1"/>
          </p:nvPr>
        </p:nvSpPr>
        <p:spPr>
          <a:xfrm>
            <a:off x="13465512" y="6385639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5" name="テキスト プレースホルダー 7"/>
          <p:cNvSpPr>
            <a:spLocks noGrp="1"/>
          </p:cNvSpPr>
          <p:nvPr>
            <p:ph type="body" sz="quarter" idx="53" hasCustomPrompt="1"/>
          </p:nvPr>
        </p:nvSpPr>
        <p:spPr>
          <a:xfrm>
            <a:off x="15732078" y="6079604"/>
            <a:ext cx="1260000" cy="1260000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  <a:ln w="114300" cmpd="thinThick">
            <a:solidFill>
              <a:schemeClr val="bg1">
                <a:alpha val="50000"/>
              </a:schemeClr>
            </a:solidFill>
          </a:ln>
        </p:spPr>
        <p:txBody>
          <a:bodyPr wrap="none" anchor="ctr"/>
          <a:lstStyle>
            <a:lvl1pPr algn="ctr">
              <a:defRPr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46" name="直線コネクタ 45"/>
          <p:cNvCxnSpPr>
            <a:stCxn id="43" idx="6"/>
            <a:endCxn id="45" idx="2"/>
          </p:cNvCxnSpPr>
          <p:nvPr userDrawn="1"/>
        </p:nvCxnSpPr>
        <p:spPr>
          <a:xfrm flipV="1">
            <a:off x="14399930" y="6709604"/>
            <a:ext cx="1332148" cy="7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/>
          <p:cNvCxnSpPr>
            <a:stCxn id="31" idx="6"/>
          </p:cNvCxnSpPr>
          <p:nvPr userDrawn="1"/>
        </p:nvCxnSpPr>
        <p:spPr>
          <a:xfrm>
            <a:off x="13031778" y="4720993"/>
            <a:ext cx="215884" cy="998571"/>
          </a:xfrm>
          <a:prstGeom prst="bentConnector2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グループ化 68"/>
          <p:cNvGrpSpPr/>
          <p:nvPr userDrawn="1"/>
        </p:nvGrpSpPr>
        <p:grpSpPr>
          <a:xfrm>
            <a:off x="3409429" y="2695228"/>
            <a:ext cx="2277393" cy="1301110"/>
            <a:chOff x="3409429" y="2695228"/>
            <a:chExt cx="2277393" cy="1301110"/>
          </a:xfrm>
        </p:grpSpPr>
        <p:sp>
          <p:nvSpPr>
            <p:cNvPr id="66" name="正方形/長方形 65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二等辺三角形 67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1" name="テキスト プレースホルダー 70"/>
          <p:cNvSpPr>
            <a:spLocks noGrp="1"/>
          </p:cNvSpPr>
          <p:nvPr>
            <p:ph type="body" sz="quarter" idx="54" hasCustomPrompt="1"/>
          </p:nvPr>
        </p:nvSpPr>
        <p:spPr>
          <a:xfrm>
            <a:off x="3526582" y="2814092"/>
            <a:ext cx="2016224" cy="817240"/>
          </a:xfrm>
        </p:spPr>
        <p:txBody>
          <a:bodyPr anchor="ctr"/>
          <a:lstStyle>
            <a:lvl1pPr algn="ctr">
              <a:lnSpc>
                <a:spcPts val="2000"/>
              </a:lnSpc>
              <a:defRPr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</p:txBody>
      </p:sp>
      <p:grpSp>
        <p:nvGrpSpPr>
          <p:cNvPr id="72" name="グループ化 71"/>
          <p:cNvGrpSpPr/>
          <p:nvPr userDrawn="1"/>
        </p:nvGrpSpPr>
        <p:grpSpPr>
          <a:xfrm>
            <a:off x="6009281" y="2695228"/>
            <a:ext cx="2277393" cy="1301110"/>
            <a:chOff x="3409429" y="2695228"/>
            <a:chExt cx="2277393" cy="1301110"/>
          </a:xfrm>
        </p:grpSpPr>
        <p:sp>
          <p:nvSpPr>
            <p:cNvPr id="73" name="正方形/長方形 72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二等辺三角形 73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5" name="テキスト プレースホルダー 70"/>
          <p:cNvSpPr>
            <a:spLocks noGrp="1"/>
          </p:cNvSpPr>
          <p:nvPr>
            <p:ph type="body" sz="quarter" idx="55" hasCustomPrompt="1"/>
          </p:nvPr>
        </p:nvSpPr>
        <p:spPr>
          <a:xfrm>
            <a:off x="6126434" y="2814092"/>
            <a:ext cx="2016224" cy="817240"/>
          </a:xfrm>
        </p:spPr>
        <p:txBody>
          <a:bodyPr anchor="ctr"/>
          <a:lstStyle>
            <a:lvl1pPr algn="ctr">
              <a:lnSpc>
                <a:spcPts val="2000"/>
              </a:lnSpc>
              <a:defRPr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</p:txBody>
      </p:sp>
      <p:grpSp>
        <p:nvGrpSpPr>
          <p:cNvPr id="76" name="グループ化 75"/>
          <p:cNvGrpSpPr/>
          <p:nvPr userDrawn="1"/>
        </p:nvGrpSpPr>
        <p:grpSpPr>
          <a:xfrm>
            <a:off x="8651005" y="2690262"/>
            <a:ext cx="2277393" cy="1301110"/>
            <a:chOff x="3409429" y="2695228"/>
            <a:chExt cx="2277393" cy="1301110"/>
          </a:xfrm>
        </p:grpSpPr>
        <p:sp>
          <p:nvSpPr>
            <p:cNvPr id="77" name="正方形/長方形 76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二等辺三角形 77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9" name="テキスト プレースホルダー 70"/>
          <p:cNvSpPr>
            <a:spLocks noGrp="1"/>
          </p:cNvSpPr>
          <p:nvPr>
            <p:ph type="body" sz="quarter" idx="56" hasCustomPrompt="1"/>
          </p:nvPr>
        </p:nvSpPr>
        <p:spPr>
          <a:xfrm>
            <a:off x="8768158" y="2809126"/>
            <a:ext cx="2016224" cy="817240"/>
          </a:xfrm>
        </p:spPr>
        <p:txBody>
          <a:bodyPr anchor="ctr"/>
          <a:lstStyle>
            <a:lvl1pPr algn="ctr">
              <a:lnSpc>
                <a:spcPts val="2000"/>
              </a:lnSpc>
              <a:defRPr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</p:txBody>
      </p:sp>
      <p:grpSp>
        <p:nvGrpSpPr>
          <p:cNvPr id="80" name="グループ化 79"/>
          <p:cNvGrpSpPr/>
          <p:nvPr userDrawn="1"/>
        </p:nvGrpSpPr>
        <p:grpSpPr>
          <a:xfrm>
            <a:off x="11276443" y="2690262"/>
            <a:ext cx="2277393" cy="1301110"/>
            <a:chOff x="3409429" y="2695228"/>
            <a:chExt cx="2277393" cy="1301110"/>
          </a:xfrm>
        </p:grpSpPr>
        <p:sp>
          <p:nvSpPr>
            <p:cNvPr id="81" name="正方形/長方形 80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二等辺三角形 81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83" name="テキスト プレースホルダー 70"/>
          <p:cNvSpPr>
            <a:spLocks noGrp="1"/>
          </p:cNvSpPr>
          <p:nvPr>
            <p:ph type="body" sz="quarter" idx="57" hasCustomPrompt="1"/>
          </p:nvPr>
        </p:nvSpPr>
        <p:spPr>
          <a:xfrm>
            <a:off x="11393596" y="2809126"/>
            <a:ext cx="2016224" cy="817240"/>
          </a:xfrm>
        </p:spPr>
        <p:txBody>
          <a:bodyPr anchor="ctr"/>
          <a:lstStyle>
            <a:lvl1pPr algn="ctr">
              <a:lnSpc>
                <a:spcPts val="2000"/>
              </a:lnSpc>
              <a:defRPr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</p:txBody>
      </p:sp>
      <p:grpSp>
        <p:nvGrpSpPr>
          <p:cNvPr id="84" name="グループ化 83"/>
          <p:cNvGrpSpPr/>
          <p:nvPr userDrawn="1"/>
        </p:nvGrpSpPr>
        <p:grpSpPr>
          <a:xfrm rot="10800000">
            <a:off x="4782291" y="7524730"/>
            <a:ext cx="2277393" cy="1301110"/>
            <a:chOff x="3409429" y="2695228"/>
            <a:chExt cx="2277393" cy="1301110"/>
          </a:xfrm>
        </p:grpSpPr>
        <p:sp>
          <p:nvSpPr>
            <p:cNvPr id="85" name="正方形/長方形 84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二等辺三角形 85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87" name="テキスト プレースホルダー 70"/>
          <p:cNvSpPr>
            <a:spLocks noGrp="1"/>
          </p:cNvSpPr>
          <p:nvPr>
            <p:ph type="body" sz="quarter" idx="58" hasCustomPrompt="1"/>
          </p:nvPr>
        </p:nvSpPr>
        <p:spPr>
          <a:xfrm>
            <a:off x="4899444" y="7926660"/>
            <a:ext cx="2016224" cy="817240"/>
          </a:xfrm>
        </p:spPr>
        <p:txBody>
          <a:bodyPr anchor="ctr"/>
          <a:lstStyle>
            <a:lvl1pPr algn="ctr">
              <a:lnSpc>
                <a:spcPts val="2000"/>
              </a:lnSpc>
              <a:defRPr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</p:txBody>
      </p:sp>
      <p:grpSp>
        <p:nvGrpSpPr>
          <p:cNvPr id="88" name="グループ化 87"/>
          <p:cNvGrpSpPr/>
          <p:nvPr userDrawn="1"/>
        </p:nvGrpSpPr>
        <p:grpSpPr>
          <a:xfrm rot="10800000">
            <a:off x="7382143" y="7524730"/>
            <a:ext cx="2277393" cy="1301110"/>
            <a:chOff x="3409429" y="2695228"/>
            <a:chExt cx="2277393" cy="1301110"/>
          </a:xfrm>
        </p:grpSpPr>
        <p:sp>
          <p:nvSpPr>
            <p:cNvPr id="89" name="正方形/長方形 88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二等辺三角形 89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91" name="テキスト プレースホルダー 70"/>
          <p:cNvSpPr>
            <a:spLocks noGrp="1"/>
          </p:cNvSpPr>
          <p:nvPr>
            <p:ph type="body" sz="quarter" idx="59" hasCustomPrompt="1"/>
          </p:nvPr>
        </p:nvSpPr>
        <p:spPr>
          <a:xfrm>
            <a:off x="7499296" y="7926660"/>
            <a:ext cx="2016224" cy="817240"/>
          </a:xfrm>
        </p:spPr>
        <p:txBody>
          <a:bodyPr anchor="ctr"/>
          <a:lstStyle>
            <a:lvl1pPr algn="ctr">
              <a:lnSpc>
                <a:spcPts val="2000"/>
              </a:lnSpc>
              <a:defRPr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</p:txBody>
      </p:sp>
      <p:grpSp>
        <p:nvGrpSpPr>
          <p:cNvPr id="92" name="グループ化 91"/>
          <p:cNvGrpSpPr/>
          <p:nvPr userDrawn="1"/>
        </p:nvGrpSpPr>
        <p:grpSpPr>
          <a:xfrm rot="10800000">
            <a:off x="10023867" y="7519764"/>
            <a:ext cx="2277393" cy="1301110"/>
            <a:chOff x="3409429" y="2695228"/>
            <a:chExt cx="2277393" cy="1301110"/>
          </a:xfrm>
        </p:grpSpPr>
        <p:sp>
          <p:nvSpPr>
            <p:cNvPr id="93" name="正方形/長方形 92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二等辺三角形 93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95" name="テキスト プレースホルダー 70"/>
          <p:cNvSpPr>
            <a:spLocks noGrp="1"/>
          </p:cNvSpPr>
          <p:nvPr>
            <p:ph type="body" sz="quarter" idx="60" hasCustomPrompt="1"/>
          </p:nvPr>
        </p:nvSpPr>
        <p:spPr>
          <a:xfrm>
            <a:off x="10141020" y="7921694"/>
            <a:ext cx="2016224" cy="817240"/>
          </a:xfrm>
        </p:spPr>
        <p:txBody>
          <a:bodyPr anchor="ctr"/>
          <a:lstStyle>
            <a:lvl1pPr algn="ctr">
              <a:lnSpc>
                <a:spcPts val="2000"/>
              </a:lnSpc>
              <a:defRPr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</p:txBody>
      </p:sp>
      <p:grpSp>
        <p:nvGrpSpPr>
          <p:cNvPr id="96" name="グループ化 95"/>
          <p:cNvGrpSpPr/>
          <p:nvPr userDrawn="1"/>
        </p:nvGrpSpPr>
        <p:grpSpPr>
          <a:xfrm rot="10800000">
            <a:off x="12649305" y="7519764"/>
            <a:ext cx="2277393" cy="1301110"/>
            <a:chOff x="3409429" y="2695228"/>
            <a:chExt cx="2277393" cy="1301110"/>
          </a:xfrm>
        </p:grpSpPr>
        <p:sp>
          <p:nvSpPr>
            <p:cNvPr id="97" name="正方形/長方形 96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二等辺三角形 97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99" name="テキスト プレースホルダー 70"/>
          <p:cNvSpPr>
            <a:spLocks noGrp="1"/>
          </p:cNvSpPr>
          <p:nvPr>
            <p:ph type="body" sz="quarter" idx="61" hasCustomPrompt="1"/>
          </p:nvPr>
        </p:nvSpPr>
        <p:spPr>
          <a:xfrm>
            <a:off x="12766458" y="7921694"/>
            <a:ext cx="2016224" cy="817240"/>
          </a:xfrm>
        </p:spPr>
        <p:txBody>
          <a:bodyPr anchor="ctr"/>
          <a:lstStyle>
            <a:lvl1pPr algn="ctr">
              <a:lnSpc>
                <a:spcPts val="2000"/>
              </a:lnSpc>
              <a:defRPr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</p:txBody>
      </p:sp>
      <p:cxnSp>
        <p:nvCxnSpPr>
          <p:cNvPr id="102" name="直線コネクタ 101"/>
          <p:cNvCxnSpPr/>
          <p:nvPr userDrawn="1"/>
        </p:nvCxnSpPr>
        <p:spPr>
          <a:xfrm flipH="1">
            <a:off x="4782290" y="5719564"/>
            <a:ext cx="8465372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線コネクタ 48"/>
          <p:cNvCxnSpPr>
            <a:endCxn id="34" idx="2"/>
          </p:cNvCxnSpPr>
          <p:nvPr userDrawn="1"/>
        </p:nvCxnSpPr>
        <p:spPr>
          <a:xfrm rot="16200000" flipH="1">
            <a:off x="4537319" y="5964535"/>
            <a:ext cx="998571" cy="508628"/>
          </a:xfrm>
          <a:prstGeom prst="bentConnector2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345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750"/>
                            </p:stCondLst>
                            <p:childTnLst>
                              <p:par>
                                <p:cTn id="4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25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50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250"/>
                            </p:stCondLst>
                            <p:childTnLst>
                              <p:par>
                                <p:cTn id="9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750"/>
                            </p:stCondLst>
                            <p:childTnLst>
                              <p:par>
                                <p:cTn id="116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250"/>
                            </p:stCondLst>
                            <p:childTnLst>
                              <p:par>
                                <p:cTn id="1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2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6500"/>
                            </p:stCondLst>
                            <p:childTnLst>
                              <p:par>
                                <p:cTn id="1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6750"/>
                            </p:stCondLst>
                            <p:childTnLst>
                              <p:par>
                                <p:cTn id="128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7250"/>
                            </p:stCondLst>
                            <p:childTnLst>
                              <p:par>
                                <p:cTn id="14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8000"/>
                            </p:stCondLst>
                            <p:childTnLst>
                              <p:par>
                                <p:cTn id="15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8500"/>
                            </p:stCondLst>
                            <p:childTnLst>
                              <p:par>
                                <p:cTn id="174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9250"/>
                            </p:stCondLst>
                            <p:childTnLst>
                              <p:par>
                                <p:cTn id="178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9750"/>
                            </p:stCondLst>
                            <p:childTnLst>
                              <p:par>
                                <p:cTn id="19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0500"/>
                            </p:stCondLst>
                            <p:childTnLst>
                              <p:par>
                                <p:cTn id="20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1000"/>
                            </p:stCondLst>
                            <p:childTnLst>
                              <p:par>
                                <p:cTn id="224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1750"/>
                            </p:stCondLst>
                            <p:childTnLst>
                              <p:par>
                                <p:cTn id="2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12250"/>
                            </p:stCondLst>
                            <p:childTnLst>
                              <p:par>
                                <p:cTn id="2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/>
      <p:bldP spid="12" grpId="0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22" grpId="0"/>
      <p:bldP spid="25" grpId="0" animBg="1"/>
      <p:bldP spid="26" grpId="0"/>
      <p:bldP spid="31" grpId="0" animBg="1"/>
      <p:bldP spid="32" grpId="0"/>
      <p:bldP spid="34" grpId="0" animBg="1"/>
      <p:bldP spid="35" grpId="0"/>
      <p:bldP spid="37" grpId="0" animBg="1"/>
      <p:bldP spid="38" grpId="0"/>
      <p:bldP spid="40" grpId="0" animBg="1"/>
      <p:bldP spid="41" grpId="0"/>
      <p:bldP spid="43" grpId="0" animBg="1"/>
      <p:bldP spid="44" grpId="0"/>
      <p:bldP spid="45" grpId="0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1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5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9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3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7" grpId="0" build="allAtOnce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1" grpId="0" build="allAtOnce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5" grpId="0" build="allAtOnce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9" grpId="0" build="allAtOnce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3/1/2020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4" name="山形 3"/>
          <p:cNvSpPr/>
          <p:nvPr userDrawn="1"/>
        </p:nvSpPr>
        <p:spPr>
          <a:xfrm>
            <a:off x="1006302" y="5503540"/>
            <a:ext cx="4104456" cy="432048"/>
          </a:xfrm>
          <a:prstGeom prst="chevron">
            <a:avLst/>
          </a:prstGeom>
          <a:solidFill>
            <a:srgbClr val="FFFFFF">
              <a:alpha val="10196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山形 9"/>
          <p:cNvSpPr/>
          <p:nvPr userDrawn="1"/>
        </p:nvSpPr>
        <p:spPr>
          <a:xfrm>
            <a:off x="5060990" y="5503540"/>
            <a:ext cx="4104456" cy="432048"/>
          </a:xfrm>
          <a:prstGeom prst="chevron">
            <a:avLst/>
          </a:prstGeom>
          <a:solidFill>
            <a:srgbClr val="FFFFFF">
              <a:alpha val="20000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山形 11"/>
          <p:cNvSpPr/>
          <p:nvPr userDrawn="1"/>
        </p:nvSpPr>
        <p:spPr>
          <a:xfrm>
            <a:off x="9120966" y="5503540"/>
            <a:ext cx="4104456" cy="432048"/>
          </a:xfrm>
          <a:prstGeom prst="chevron">
            <a:avLst/>
          </a:prstGeom>
          <a:solidFill>
            <a:srgbClr val="FFFFFF">
              <a:alpha val="30000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山形 12"/>
          <p:cNvSpPr/>
          <p:nvPr userDrawn="1"/>
        </p:nvSpPr>
        <p:spPr>
          <a:xfrm>
            <a:off x="13175654" y="5503540"/>
            <a:ext cx="4104456" cy="432048"/>
          </a:xfrm>
          <a:prstGeom prst="chevron">
            <a:avLst/>
          </a:prstGeom>
          <a:solidFill>
            <a:srgbClr val="FFFFFF">
              <a:alpha val="40000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図プレースホルダー 5"/>
          <p:cNvSpPr>
            <a:spLocks noGrp="1"/>
          </p:cNvSpPr>
          <p:nvPr>
            <p:ph type="pic" sz="quarter" idx="46" hasCustomPrompt="1"/>
          </p:nvPr>
        </p:nvSpPr>
        <p:spPr>
          <a:xfrm>
            <a:off x="11699490" y="6583660"/>
            <a:ext cx="862270" cy="8622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12563586" y="6727676"/>
            <a:ext cx="4932548" cy="647650"/>
          </a:xfrm>
        </p:spPr>
        <p:txBody>
          <a:bodyPr anchor="ctr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12563586" y="7303740"/>
            <a:ext cx="4932548" cy="1512168"/>
          </a:xfrm>
        </p:spPr>
        <p:txBody>
          <a:bodyPr anchor="t">
            <a:noAutofit/>
          </a:bodyPr>
          <a:lstStyle>
            <a:lvl1pPr algn="l"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図プレースホルダー 5"/>
          <p:cNvSpPr>
            <a:spLocks noGrp="1"/>
          </p:cNvSpPr>
          <p:nvPr>
            <p:ph type="pic" sz="quarter" idx="49" hasCustomPrompt="1"/>
          </p:nvPr>
        </p:nvSpPr>
        <p:spPr>
          <a:xfrm>
            <a:off x="8819170" y="2767236"/>
            <a:ext cx="862270" cy="8622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9683266" y="2911252"/>
            <a:ext cx="4932548" cy="647650"/>
          </a:xfrm>
        </p:spPr>
        <p:txBody>
          <a:bodyPr anchor="ctr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51" hasCustomPrompt="1"/>
          </p:nvPr>
        </p:nvSpPr>
        <p:spPr>
          <a:xfrm>
            <a:off x="9683266" y="3487316"/>
            <a:ext cx="4932548" cy="1512168"/>
          </a:xfrm>
        </p:spPr>
        <p:txBody>
          <a:bodyPr anchor="t">
            <a:noAutofit/>
          </a:bodyPr>
          <a:lstStyle>
            <a:lvl1pPr algn="l"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図プレースホルダー 5"/>
          <p:cNvSpPr>
            <a:spLocks noGrp="1"/>
          </p:cNvSpPr>
          <p:nvPr>
            <p:ph type="pic" sz="quarter" idx="52" hasCustomPrompt="1"/>
          </p:nvPr>
        </p:nvSpPr>
        <p:spPr>
          <a:xfrm>
            <a:off x="4246662" y="6583660"/>
            <a:ext cx="862270" cy="8622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53" hasCustomPrompt="1"/>
          </p:nvPr>
        </p:nvSpPr>
        <p:spPr>
          <a:xfrm>
            <a:off x="5110758" y="6727676"/>
            <a:ext cx="4932548" cy="647650"/>
          </a:xfrm>
        </p:spPr>
        <p:txBody>
          <a:bodyPr anchor="ctr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54" hasCustomPrompt="1"/>
          </p:nvPr>
        </p:nvSpPr>
        <p:spPr>
          <a:xfrm>
            <a:off x="5110758" y="7303740"/>
            <a:ext cx="4932548" cy="1512168"/>
          </a:xfrm>
        </p:spPr>
        <p:txBody>
          <a:bodyPr anchor="t">
            <a:noAutofit/>
          </a:bodyPr>
          <a:lstStyle>
            <a:lvl1pPr algn="l"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図プレースホルダー 5"/>
          <p:cNvSpPr>
            <a:spLocks noGrp="1"/>
          </p:cNvSpPr>
          <p:nvPr>
            <p:ph type="pic" sz="quarter" idx="55" hasCustomPrompt="1"/>
          </p:nvPr>
        </p:nvSpPr>
        <p:spPr>
          <a:xfrm>
            <a:off x="2050418" y="2767236"/>
            <a:ext cx="862270" cy="8622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56" hasCustomPrompt="1"/>
          </p:nvPr>
        </p:nvSpPr>
        <p:spPr>
          <a:xfrm>
            <a:off x="2914514" y="2911252"/>
            <a:ext cx="4932548" cy="647650"/>
          </a:xfrm>
        </p:spPr>
        <p:txBody>
          <a:bodyPr anchor="ctr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57" hasCustomPrompt="1"/>
          </p:nvPr>
        </p:nvSpPr>
        <p:spPr>
          <a:xfrm>
            <a:off x="2914514" y="3487316"/>
            <a:ext cx="4932548" cy="1512168"/>
          </a:xfrm>
        </p:spPr>
        <p:txBody>
          <a:bodyPr anchor="t">
            <a:noAutofit/>
          </a:bodyPr>
          <a:lstStyle>
            <a:lvl1pPr algn="l"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7" name="カギ線コネクタ 6"/>
          <p:cNvCxnSpPr>
            <a:stCxn id="4" idx="0"/>
            <a:endCxn id="43" idx="1"/>
          </p:cNvCxnSpPr>
          <p:nvPr userDrawn="1"/>
        </p:nvCxnSpPr>
        <p:spPr>
          <a:xfrm rot="16200000" flipV="1">
            <a:off x="1293878" y="3846900"/>
            <a:ext cx="2305169" cy="1008112"/>
          </a:xfrm>
          <a:prstGeom prst="bentConnector4">
            <a:avLst>
              <a:gd name="adj1" fmla="val 11875"/>
              <a:gd name="adj2" fmla="val 215533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カギ線コネクタ 29"/>
          <p:cNvCxnSpPr>
            <a:stCxn id="12" idx="0"/>
            <a:endCxn id="48" idx="1"/>
          </p:cNvCxnSpPr>
          <p:nvPr userDrawn="1"/>
        </p:nvCxnSpPr>
        <p:spPr>
          <a:xfrm rot="16200000" flipV="1">
            <a:off x="8735814" y="3174172"/>
            <a:ext cx="2308904" cy="2349832"/>
          </a:xfrm>
          <a:prstGeom prst="bentConnector4">
            <a:avLst>
              <a:gd name="adj1" fmla="val 12600"/>
              <a:gd name="adj2" fmla="val 109728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カギ線コネクタ 32"/>
          <p:cNvCxnSpPr>
            <a:stCxn id="10" idx="2"/>
            <a:endCxn id="50" idx="1"/>
          </p:cNvCxnSpPr>
          <p:nvPr userDrawn="1"/>
        </p:nvCxnSpPr>
        <p:spPr>
          <a:xfrm rot="5400000">
            <a:off x="5052423" y="5062011"/>
            <a:ext cx="1079207" cy="2826360"/>
          </a:xfrm>
          <a:prstGeom prst="bentConnector4">
            <a:avLst>
              <a:gd name="adj1" fmla="val 43501"/>
              <a:gd name="adj2" fmla="val 108088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カギ線コネクタ 36"/>
          <p:cNvCxnSpPr>
            <a:stCxn id="13" idx="2"/>
            <a:endCxn id="52" idx="1"/>
          </p:cNvCxnSpPr>
          <p:nvPr userDrawn="1"/>
        </p:nvCxnSpPr>
        <p:spPr>
          <a:xfrm rot="5400000">
            <a:off x="12818167" y="4713091"/>
            <a:ext cx="1079207" cy="3524200"/>
          </a:xfrm>
          <a:prstGeom prst="bentConnector4">
            <a:avLst>
              <a:gd name="adj1" fmla="val 43501"/>
              <a:gd name="adj2" fmla="val 106487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正方形/長方形 42"/>
          <p:cNvSpPr/>
          <p:nvPr userDrawn="1"/>
        </p:nvSpPr>
        <p:spPr>
          <a:xfrm>
            <a:off x="1942406" y="3054355"/>
            <a:ext cx="288032" cy="288032"/>
          </a:xfrm>
          <a:prstGeom prst="rect">
            <a:avLst/>
          </a:prstGeom>
          <a:noFill/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8" name="正方形/長方形 47"/>
          <p:cNvSpPr/>
          <p:nvPr userDrawn="1"/>
        </p:nvSpPr>
        <p:spPr>
          <a:xfrm>
            <a:off x="8715350" y="3054355"/>
            <a:ext cx="283840" cy="280561"/>
          </a:xfrm>
          <a:prstGeom prst="rect">
            <a:avLst/>
          </a:prstGeom>
          <a:noFill/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0" name="正方形/長方形 49"/>
          <p:cNvSpPr/>
          <p:nvPr userDrawn="1"/>
        </p:nvSpPr>
        <p:spPr>
          <a:xfrm>
            <a:off x="4178846" y="6874514"/>
            <a:ext cx="283840" cy="280561"/>
          </a:xfrm>
          <a:prstGeom prst="rect">
            <a:avLst/>
          </a:prstGeom>
          <a:noFill/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2" name="正方形/長方形 51"/>
          <p:cNvSpPr/>
          <p:nvPr userDrawn="1"/>
        </p:nvSpPr>
        <p:spPr>
          <a:xfrm>
            <a:off x="11595670" y="6874514"/>
            <a:ext cx="283840" cy="280561"/>
          </a:xfrm>
          <a:prstGeom prst="rect">
            <a:avLst/>
          </a:prstGeom>
          <a:noFill/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87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25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75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animBg="1"/>
      <p:bldP spid="10" grpId="0" animBg="1"/>
      <p:bldP spid="12" grpId="0" animBg="1"/>
      <p:bldP spid="13" grpId="0" animBg="1"/>
      <p:bldP spid="18" grpId="0"/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/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/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3/1/2020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14" name="円/楕円 13"/>
          <p:cNvSpPr/>
          <p:nvPr userDrawn="1"/>
        </p:nvSpPr>
        <p:spPr>
          <a:xfrm>
            <a:off x="8531138" y="2407196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図プレースホルダー 5"/>
          <p:cNvSpPr>
            <a:spLocks noGrp="1"/>
          </p:cNvSpPr>
          <p:nvPr>
            <p:ph type="pic" sz="quarter" idx="45" hasCustomPrompt="1"/>
          </p:nvPr>
        </p:nvSpPr>
        <p:spPr>
          <a:xfrm>
            <a:off x="8856860" y="2713231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6" name="円/楕円 15"/>
          <p:cNvSpPr/>
          <p:nvPr userDrawn="1"/>
        </p:nvSpPr>
        <p:spPr>
          <a:xfrm>
            <a:off x="8531138" y="8059824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図プレースホルダー 5"/>
          <p:cNvSpPr>
            <a:spLocks noGrp="1"/>
          </p:cNvSpPr>
          <p:nvPr>
            <p:ph type="pic" sz="quarter" idx="46" hasCustomPrompt="1"/>
          </p:nvPr>
        </p:nvSpPr>
        <p:spPr>
          <a:xfrm>
            <a:off x="8856860" y="8365859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19" name="直線コネクタ 18"/>
          <p:cNvCxnSpPr>
            <a:stCxn id="16" idx="0"/>
            <a:endCxn id="14" idx="4"/>
          </p:cNvCxnSpPr>
          <p:nvPr userDrawn="1"/>
        </p:nvCxnSpPr>
        <p:spPr>
          <a:xfrm flipV="1">
            <a:off x="9161208" y="3667336"/>
            <a:ext cx="0" cy="4392488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円/楕円 29"/>
          <p:cNvSpPr/>
          <p:nvPr userDrawn="1"/>
        </p:nvSpPr>
        <p:spPr>
          <a:xfrm>
            <a:off x="6010858" y="3883360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図プレースホルダー 5"/>
          <p:cNvSpPr>
            <a:spLocks noGrp="1"/>
          </p:cNvSpPr>
          <p:nvPr>
            <p:ph type="pic" sz="quarter" idx="47" hasCustomPrompt="1"/>
          </p:nvPr>
        </p:nvSpPr>
        <p:spPr>
          <a:xfrm>
            <a:off x="6336580" y="4189395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5" name="円/楕円 34"/>
          <p:cNvSpPr/>
          <p:nvPr userDrawn="1"/>
        </p:nvSpPr>
        <p:spPr>
          <a:xfrm>
            <a:off x="6010858" y="6583660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図プレースホルダー 5"/>
          <p:cNvSpPr>
            <a:spLocks noGrp="1"/>
          </p:cNvSpPr>
          <p:nvPr>
            <p:ph type="pic" sz="quarter" idx="48" hasCustomPrompt="1"/>
          </p:nvPr>
        </p:nvSpPr>
        <p:spPr>
          <a:xfrm>
            <a:off x="6336580" y="6889695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7" name="円/楕円 36"/>
          <p:cNvSpPr/>
          <p:nvPr userDrawn="1"/>
        </p:nvSpPr>
        <p:spPr>
          <a:xfrm>
            <a:off x="11087422" y="3895764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図プレースホルダー 5"/>
          <p:cNvSpPr>
            <a:spLocks noGrp="1"/>
          </p:cNvSpPr>
          <p:nvPr>
            <p:ph type="pic" sz="quarter" idx="49" hasCustomPrompt="1"/>
          </p:nvPr>
        </p:nvSpPr>
        <p:spPr>
          <a:xfrm>
            <a:off x="11413144" y="4201799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9" name="円/楕円 38"/>
          <p:cNvSpPr/>
          <p:nvPr userDrawn="1"/>
        </p:nvSpPr>
        <p:spPr>
          <a:xfrm>
            <a:off x="11087422" y="6596064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図プレースホルダー 5"/>
          <p:cNvSpPr>
            <a:spLocks noGrp="1"/>
          </p:cNvSpPr>
          <p:nvPr>
            <p:ph type="pic" sz="quarter" idx="50" hasCustomPrompt="1"/>
          </p:nvPr>
        </p:nvSpPr>
        <p:spPr>
          <a:xfrm>
            <a:off x="11413144" y="6902099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42" name="直線コネクタ 41"/>
          <p:cNvCxnSpPr/>
          <p:nvPr userDrawn="1"/>
        </p:nvCxnSpPr>
        <p:spPr>
          <a:xfrm>
            <a:off x="7270998" y="4783460"/>
            <a:ext cx="3816424" cy="216024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 userDrawn="1"/>
        </p:nvCxnSpPr>
        <p:spPr>
          <a:xfrm flipH="1">
            <a:off x="7270998" y="4783460"/>
            <a:ext cx="3816424" cy="216024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円/楕円 9"/>
          <p:cNvSpPr/>
          <p:nvPr userDrawn="1"/>
        </p:nvSpPr>
        <p:spPr>
          <a:xfrm>
            <a:off x="7379803" y="4064173"/>
            <a:ext cx="3599607" cy="3599607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7523026" y="5288607"/>
            <a:ext cx="3312368" cy="1296144"/>
          </a:xfrm>
        </p:spPr>
        <p:txBody>
          <a:bodyPr anchor="ctr">
            <a:noAutofit/>
          </a:bodyPr>
          <a:lstStyle>
            <a:lvl1pPr algn="ctr">
              <a:lnSpc>
                <a:spcPts val="4500"/>
              </a:lnSpc>
              <a:defRPr sz="4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</a:t>
            </a:r>
            <a:br>
              <a:rPr lang="en-US" altLang="ja-JP" dirty="0"/>
            </a:br>
            <a:r>
              <a:rPr lang="en-US" altLang="ja-JP" dirty="0"/>
              <a:t>TEXT</a:t>
            </a:r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56" hasCustomPrompt="1"/>
          </p:nvPr>
        </p:nvSpPr>
        <p:spPr>
          <a:xfrm>
            <a:off x="10331338" y="2263180"/>
            <a:ext cx="4932548" cy="647650"/>
          </a:xfrm>
        </p:spPr>
        <p:txBody>
          <a:bodyPr anchor="ctr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5" name="テキスト プレースホルダー 11"/>
          <p:cNvSpPr>
            <a:spLocks noGrp="1"/>
          </p:cNvSpPr>
          <p:nvPr>
            <p:ph type="body" sz="quarter" idx="57" hasCustomPrompt="1"/>
          </p:nvPr>
        </p:nvSpPr>
        <p:spPr>
          <a:xfrm>
            <a:off x="10331338" y="2839244"/>
            <a:ext cx="4932548" cy="876454"/>
          </a:xfrm>
        </p:spPr>
        <p:txBody>
          <a:bodyPr anchor="t">
            <a:noAutofit/>
          </a:bodyPr>
          <a:lstStyle>
            <a:lvl1pPr algn="l"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6" name="テキスト プレースホルダー 11"/>
          <p:cNvSpPr>
            <a:spLocks noGrp="1"/>
          </p:cNvSpPr>
          <p:nvPr>
            <p:ph type="body" sz="quarter" idx="58" hasCustomPrompt="1"/>
          </p:nvPr>
        </p:nvSpPr>
        <p:spPr>
          <a:xfrm>
            <a:off x="12851618" y="3769169"/>
            <a:ext cx="4932548" cy="647650"/>
          </a:xfrm>
        </p:spPr>
        <p:txBody>
          <a:bodyPr anchor="ctr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7" name="テキスト プレースホルダー 11"/>
          <p:cNvSpPr>
            <a:spLocks noGrp="1"/>
          </p:cNvSpPr>
          <p:nvPr>
            <p:ph type="body" sz="quarter" idx="59" hasCustomPrompt="1"/>
          </p:nvPr>
        </p:nvSpPr>
        <p:spPr>
          <a:xfrm>
            <a:off x="12851618" y="4345233"/>
            <a:ext cx="4932548" cy="876454"/>
          </a:xfrm>
        </p:spPr>
        <p:txBody>
          <a:bodyPr anchor="t">
            <a:noAutofit/>
          </a:bodyPr>
          <a:lstStyle>
            <a:lvl1pPr algn="l"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60" hasCustomPrompt="1"/>
          </p:nvPr>
        </p:nvSpPr>
        <p:spPr>
          <a:xfrm>
            <a:off x="12851618" y="6511652"/>
            <a:ext cx="4932548" cy="647650"/>
          </a:xfrm>
        </p:spPr>
        <p:txBody>
          <a:bodyPr anchor="ctr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61" hasCustomPrompt="1"/>
          </p:nvPr>
        </p:nvSpPr>
        <p:spPr>
          <a:xfrm>
            <a:off x="12851618" y="7087716"/>
            <a:ext cx="4932548" cy="876454"/>
          </a:xfrm>
        </p:spPr>
        <p:txBody>
          <a:bodyPr anchor="t">
            <a:noAutofit/>
          </a:bodyPr>
          <a:lstStyle>
            <a:lvl1pPr algn="l"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0" name="テキスト プレースホルダー 11"/>
          <p:cNvSpPr>
            <a:spLocks noGrp="1"/>
          </p:cNvSpPr>
          <p:nvPr>
            <p:ph type="body" sz="quarter" idx="62" hasCustomPrompt="1"/>
          </p:nvPr>
        </p:nvSpPr>
        <p:spPr>
          <a:xfrm>
            <a:off x="646262" y="3769169"/>
            <a:ext cx="4932548" cy="647650"/>
          </a:xfrm>
        </p:spPr>
        <p:txBody>
          <a:bodyPr anchor="ctr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1" name="テキスト プレースホルダー 11"/>
          <p:cNvSpPr>
            <a:spLocks noGrp="1"/>
          </p:cNvSpPr>
          <p:nvPr>
            <p:ph type="body" sz="quarter" idx="63" hasCustomPrompt="1"/>
          </p:nvPr>
        </p:nvSpPr>
        <p:spPr>
          <a:xfrm>
            <a:off x="646262" y="4345233"/>
            <a:ext cx="4932548" cy="876454"/>
          </a:xfrm>
        </p:spPr>
        <p:txBody>
          <a:bodyPr anchor="t">
            <a:noAutofit/>
          </a:bodyPr>
          <a:lstStyle>
            <a:lvl1pPr algn="l"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2" name="テキスト プレースホルダー 11"/>
          <p:cNvSpPr>
            <a:spLocks noGrp="1"/>
          </p:cNvSpPr>
          <p:nvPr>
            <p:ph type="body" sz="quarter" idx="64" hasCustomPrompt="1"/>
          </p:nvPr>
        </p:nvSpPr>
        <p:spPr>
          <a:xfrm>
            <a:off x="646262" y="6067246"/>
            <a:ext cx="4932548" cy="647650"/>
          </a:xfrm>
        </p:spPr>
        <p:txBody>
          <a:bodyPr anchor="ctr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3" name="テキスト プレースホルダー 11"/>
          <p:cNvSpPr>
            <a:spLocks noGrp="1"/>
          </p:cNvSpPr>
          <p:nvPr>
            <p:ph type="body" sz="quarter" idx="65" hasCustomPrompt="1"/>
          </p:nvPr>
        </p:nvSpPr>
        <p:spPr>
          <a:xfrm>
            <a:off x="646262" y="6643310"/>
            <a:ext cx="4932548" cy="876454"/>
          </a:xfrm>
        </p:spPr>
        <p:txBody>
          <a:bodyPr anchor="t">
            <a:noAutofit/>
          </a:bodyPr>
          <a:lstStyle>
            <a:lvl1pPr algn="l"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4" name="テキスト プレースホルダー 11"/>
          <p:cNvSpPr>
            <a:spLocks noGrp="1"/>
          </p:cNvSpPr>
          <p:nvPr>
            <p:ph type="body" sz="quarter" idx="66" hasCustomPrompt="1"/>
          </p:nvPr>
        </p:nvSpPr>
        <p:spPr>
          <a:xfrm>
            <a:off x="3238550" y="8009157"/>
            <a:ext cx="4932548" cy="647650"/>
          </a:xfrm>
        </p:spPr>
        <p:txBody>
          <a:bodyPr anchor="ctr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5" name="テキスト プレースホルダー 11"/>
          <p:cNvSpPr>
            <a:spLocks noGrp="1"/>
          </p:cNvSpPr>
          <p:nvPr>
            <p:ph type="body" sz="quarter" idx="67" hasCustomPrompt="1"/>
          </p:nvPr>
        </p:nvSpPr>
        <p:spPr>
          <a:xfrm>
            <a:off x="3238550" y="8585221"/>
            <a:ext cx="4932548" cy="876454"/>
          </a:xfrm>
        </p:spPr>
        <p:txBody>
          <a:bodyPr anchor="t">
            <a:noAutofit/>
          </a:bodyPr>
          <a:lstStyle>
            <a:lvl1pPr algn="l"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67" name="直線コネクタ 66"/>
          <p:cNvCxnSpPr>
            <a:stCxn id="14" idx="6"/>
            <a:endCxn id="54" idx="1"/>
          </p:cNvCxnSpPr>
          <p:nvPr userDrawn="1"/>
        </p:nvCxnSpPr>
        <p:spPr>
          <a:xfrm flipV="1">
            <a:off x="9791278" y="2587005"/>
            <a:ext cx="540060" cy="450261"/>
          </a:xfrm>
          <a:prstGeom prst="bentConnector3">
            <a:avLst>
              <a:gd name="adj1" fmla="val 50000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6"/>
          <p:cNvCxnSpPr>
            <a:stCxn id="37" idx="6"/>
            <a:endCxn id="56" idx="1"/>
          </p:cNvCxnSpPr>
          <p:nvPr userDrawn="1"/>
        </p:nvCxnSpPr>
        <p:spPr>
          <a:xfrm flipV="1">
            <a:off x="12347562" y="4092994"/>
            <a:ext cx="504056" cy="432840"/>
          </a:xfrm>
          <a:prstGeom prst="bentConnector3">
            <a:avLst>
              <a:gd name="adj1" fmla="val 50000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コネクタ 66"/>
          <p:cNvCxnSpPr>
            <a:stCxn id="30" idx="0"/>
            <a:endCxn id="60" idx="1"/>
          </p:cNvCxnSpPr>
          <p:nvPr userDrawn="1"/>
        </p:nvCxnSpPr>
        <p:spPr>
          <a:xfrm rot="16200000" flipH="1" flipV="1">
            <a:off x="3538778" y="990844"/>
            <a:ext cx="209634" cy="5994666"/>
          </a:xfrm>
          <a:prstGeom prst="bentConnector4">
            <a:avLst>
              <a:gd name="adj1" fmla="val -163519"/>
              <a:gd name="adj2" fmla="val 103813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コネクタ 66"/>
          <p:cNvCxnSpPr>
            <a:stCxn id="39" idx="6"/>
            <a:endCxn id="58" idx="1"/>
          </p:cNvCxnSpPr>
          <p:nvPr userDrawn="1"/>
        </p:nvCxnSpPr>
        <p:spPr>
          <a:xfrm flipV="1">
            <a:off x="12347562" y="6835477"/>
            <a:ext cx="504056" cy="390657"/>
          </a:xfrm>
          <a:prstGeom prst="bentConnector3">
            <a:avLst>
              <a:gd name="adj1" fmla="val 50000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コネクタ 66"/>
          <p:cNvCxnSpPr>
            <a:stCxn id="35" idx="0"/>
            <a:endCxn id="62" idx="1"/>
          </p:cNvCxnSpPr>
          <p:nvPr userDrawn="1"/>
        </p:nvCxnSpPr>
        <p:spPr>
          <a:xfrm rot="16200000" flipV="1">
            <a:off x="3547301" y="3490033"/>
            <a:ext cx="192589" cy="5994666"/>
          </a:xfrm>
          <a:prstGeom prst="bentConnector4">
            <a:avLst>
              <a:gd name="adj1" fmla="val 386841"/>
              <a:gd name="adj2" fmla="val 103813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コネクタ 66"/>
          <p:cNvCxnSpPr>
            <a:stCxn id="16" idx="1"/>
            <a:endCxn id="64" idx="1"/>
          </p:cNvCxnSpPr>
          <p:nvPr userDrawn="1"/>
        </p:nvCxnSpPr>
        <p:spPr>
          <a:xfrm rot="16200000" flipH="1" flipV="1">
            <a:off x="5932808" y="5550108"/>
            <a:ext cx="88615" cy="5477131"/>
          </a:xfrm>
          <a:prstGeom prst="bentConnector4">
            <a:avLst>
              <a:gd name="adj1" fmla="val -292087"/>
              <a:gd name="adj2" fmla="val 104174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802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75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14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500"/>
                            </p:stCondLst>
                            <p:childTnLst>
                              <p:par>
                                <p:cTn id="12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25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750"/>
                            </p:stCondLst>
                            <p:childTnLst>
                              <p:par>
                                <p:cTn id="136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6500"/>
                            </p:stCondLst>
                            <p:childTnLst>
                              <p:par>
                                <p:cTn id="1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7000"/>
                            </p:stCondLst>
                            <p:childTnLst>
                              <p:par>
                                <p:cTn id="147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7750"/>
                            </p:stCondLst>
                            <p:childTnLst>
                              <p:par>
                                <p:cTn id="1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8250"/>
                            </p:stCondLst>
                            <p:childTnLst>
                              <p:par>
                                <p:cTn id="158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9000"/>
                            </p:stCondLst>
                            <p:childTnLst>
                              <p:par>
                                <p:cTn id="1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5" grpId="0"/>
      <p:bldP spid="16" grpId="0" animBg="1"/>
      <p:bldP spid="18" grpId="0"/>
      <p:bldP spid="30" grpId="0" animBg="1"/>
      <p:bldP spid="31" grpId="0"/>
      <p:bldP spid="35" grpId="0" animBg="1"/>
      <p:bldP spid="36" grpId="0"/>
      <p:bldP spid="37" grpId="0" animBg="1"/>
      <p:bldP spid="38" grpId="0"/>
      <p:bldP spid="39" grpId="0" animBg="1"/>
      <p:bldP spid="40" grpId="0"/>
      <p:bldP spid="10" grpId="0" animBg="1"/>
      <p:bldP spid="12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 with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図プレースホルダー 17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8286413" cy="10287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3958630" y="6726195"/>
            <a:ext cx="13528214" cy="2147177"/>
          </a:xfrm>
          <a:custGeom>
            <a:avLst/>
            <a:gdLst>
              <a:gd name="connsiteX0" fmla="*/ 0 w 12313368"/>
              <a:gd name="connsiteY0" fmla="*/ 0 h 2160240"/>
              <a:gd name="connsiteX1" fmla="*/ 12313368 w 12313368"/>
              <a:gd name="connsiteY1" fmla="*/ 0 h 2160240"/>
              <a:gd name="connsiteX2" fmla="*/ 12313368 w 12313368"/>
              <a:gd name="connsiteY2" fmla="*/ 2160240 h 2160240"/>
              <a:gd name="connsiteX3" fmla="*/ 0 w 12313368"/>
              <a:gd name="connsiteY3" fmla="*/ 2160240 h 2160240"/>
              <a:gd name="connsiteX4" fmla="*/ 0 w 12313368"/>
              <a:gd name="connsiteY4" fmla="*/ 0 h 2160240"/>
              <a:gd name="connsiteX0" fmla="*/ 1214846 w 13528214"/>
              <a:gd name="connsiteY0" fmla="*/ 0 h 2160240"/>
              <a:gd name="connsiteX1" fmla="*/ 13528214 w 13528214"/>
              <a:gd name="connsiteY1" fmla="*/ 0 h 2160240"/>
              <a:gd name="connsiteX2" fmla="*/ 13528214 w 13528214"/>
              <a:gd name="connsiteY2" fmla="*/ 2160240 h 2160240"/>
              <a:gd name="connsiteX3" fmla="*/ 0 w 13528214"/>
              <a:gd name="connsiteY3" fmla="*/ 2147177 h 2160240"/>
              <a:gd name="connsiteX4" fmla="*/ 1214846 w 13528214"/>
              <a:gd name="connsiteY4" fmla="*/ 0 h 2160240"/>
              <a:gd name="connsiteX0" fmla="*/ 1214846 w 13528214"/>
              <a:gd name="connsiteY0" fmla="*/ 0 h 2147177"/>
              <a:gd name="connsiteX1" fmla="*/ 13528214 w 13528214"/>
              <a:gd name="connsiteY1" fmla="*/ 0 h 2147177"/>
              <a:gd name="connsiteX2" fmla="*/ 12287243 w 13528214"/>
              <a:gd name="connsiteY2" fmla="*/ 2147177 h 2147177"/>
              <a:gd name="connsiteX3" fmla="*/ 0 w 13528214"/>
              <a:gd name="connsiteY3" fmla="*/ 2147177 h 2147177"/>
              <a:gd name="connsiteX4" fmla="*/ 1214846 w 13528214"/>
              <a:gd name="connsiteY4" fmla="*/ 0 h 2147177"/>
              <a:gd name="connsiteX0" fmla="*/ 1227909 w 13528214"/>
              <a:gd name="connsiteY0" fmla="*/ 0 h 2147177"/>
              <a:gd name="connsiteX1" fmla="*/ 13528214 w 13528214"/>
              <a:gd name="connsiteY1" fmla="*/ 0 h 2147177"/>
              <a:gd name="connsiteX2" fmla="*/ 12287243 w 13528214"/>
              <a:gd name="connsiteY2" fmla="*/ 2147177 h 2147177"/>
              <a:gd name="connsiteX3" fmla="*/ 0 w 13528214"/>
              <a:gd name="connsiteY3" fmla="*/ 2147177 h 2147177"/>
              <a:gd name="connsiteX4" fmla="*/ 1227909 w 13528214"/>
              <a:gd name="connsiteY4" fmla="*/ 0 h 2147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28214" h="2147177">
                <a:moveTo>
                  <a:pt x="1227909" y="0"/>
                </a:moveTo>
                <a:lnTo>
                  <a:pt x="13528214" y="0"/>
                </a:lnTo>
                <a:lnTo>
                  <a:pt x="12287243" y="2147177"/>
                </a:lnTo>
                <a:lnTo>
                  <a:pt x="0" y="2147177"/>
                </a:lnTo>
                <a:lnTo>
                  <a:pt x="1227909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pPr lvl="0"/>
            <a:r>
              <a:rPr lang="ja-JP" altLang="en-US" dirty="0"/>
              <a:t> </a:t>
            </a:r>
            <a:endParaRPr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5375425" y="7014228"/>
            <a:ext cx="10441160" cy="1189757"/>
          </a:xfrm>
          <a:prstGeom prst="rect">
            <a:avLst/>
          </a:prstGeom>
        </p:spPr>
        <p:txBody>
          <a:bodyPr/>
          <a:lstStyle>
            <a:lvl1pPr algn="l">
              <a:lnSpc>
                <a:spcPts val="9000"/>
              </a:lnSpc>
              <a:defRPr sz="80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ja-JP" dirty="0"/>
              <a:t>TITLE HERE</a:t>
            </a:r>
            <a:endParaRPr lang="en-US" dirty="0"/>
          </a:p>
        </p:txBody>
      </p:sp>
      <p:sp>
        <p:nvSpPr>
          <p:cNvPr id="7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5389500" y="7987961"/>
            <a:ext cx="10441160" cy="7853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/>
              <a:t>Sub Title Here</a:t>
            </a:r>
            <a:endParaRPr lang="en-US" dirty="0"/>
          </a:p>
        </p:txBody>
      </p:sp>
      <p:sp>
        <p:nvSpPr>
          <p:cNvPr id="16" name="コンテンツ プレースホルダー 11"/>
          <p:cNvSpPr>
            <a:spLocks noGrp="1"/>
          </p:cNvSpPr>
          <p:nvPr>
            <p:ph sz="quarter" idx="13" hasCustomPrompt="1"/>
          </p:nvPr>
        </p:nvSpPr>
        <p:spPr>
          <a:xfrm rot="18000000">
            <a:off x="13789724" y="7409542"/>
            <a:ext cx="5265660" cy="91440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12" name="コンテンツ プレースホルダー 11"/>
          <p:cNvSpPr>
            <a:spLocks noGrp="1"/>
          </p:cNvSpPr>
          <p:nvPr>
            <p:ph sz="quarter" idx="11" hasCustomPrompt="1"/>
          </p:nvPr>
        </p:nvSpPr>
        <p:spPr>
          <a:xfrm rot="7200000">
            <a:off x="2412460" y="7216682"/>
            <a:ext cx="5265660" cy="91440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7490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 build="p" animBg="1">
        <p:tmplLst>
          <p:tmpl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Column - No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3/1/2020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12" name="環状矢印 11"/>
          <p:cNvSpPr/>
          <p:nvPr userDrawn="1"/>
        </p:nvSpPr>
        <p:spPr>
          <a:xfrm>
            <a:off x="6136157" y="2821692"/>
            <a:ext cx="5904656" cy="5904656"/>
          </a:xfrm>
          <a:prstGeom prst="circularArrow">
            <a:avLst>
              <a:gd name="adj1" fmla="val 7904"/>
              <a:gd name="adj2" fmla="val 1116539"/>
              <a:gd name="adj3" fmla="val 15192833"/>
              <a:gd name="adj4" fmla="val 10800000"/>
              <a:gd name="adj5" fmla="val 11694"/>
            </a:avLst>
          </a:prstGeom>
          <a:solidFill>
            <a:srgbClr val="FFFFFF">
              <a:alpha val="10196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環状矢印 13"/>
          <p:cNvSpPr/>
          <p:nvPr userDrawn="1"/>
        </p:nvSpPr>
        <p:spPr>
          <a:xfrm rot="5400000">
            <a:off x="6190878" y="2748915"/>
            <a:ext cx="5904656" cy="5904656"/>
          </a:xfrm>
          <a:prstGeom prst="circularArrow">
            <a:avLst>
              <a:gd name="adj1" fmla="val 7904"/>
              <a:gd name="adj2" fmla="val 1116539"/>
              <a:gd name="adj3" fmla="val 15192833"/>
              <a:gd name="adj4" fmla="val 10800000"/>
              <a:gd name="adj5" fmla="val 11694"/>
            </a:avLst>
          </a:prstGeom>
          <a:solidFill>
            <a:srgbClr val="FFFFFF">
              <a:alpha val="20000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環状矢印 14"/>
          <p:cNvSpPr/>
          <p:nvPr userDrawn="1"/>
        </p:nvSpPr>
        <p:spPr>
          <a:xfrm rot="10800000">
            <a:off x="6280966" y="2839244"/>
            <a:ext cx="5904656" cy="5904656"/>
          </a:xfrm>
          <a:prstGeom prst="circularArrow">
            <a:avLst>
              <a:gd name="adj1" fmla="val 7904"/>
              <a:gd name="adj2" fmla="val 1116539"/>
              <a:gd name="adj3" fmla="val 15192833"/>
              <a:gd name="adj4" fmla="val 10800000"/>
              <a:gd name="adj5" fmla="val 11694"/>
            </a:avLst>
          </a:prstGeom>
          <a:solidFill>
            <a:srgbClr val="FFFFFF">
              <a:alpha val="30000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環状矢印 15"/>
          <p:cNvSpPr/>
          <p:nvPr userDrawn="1"/>
        </p:nvSpPr>
        <p:spPr>
          <a:xfrm rot="16200000">
            <a:off x="6190878" y="2911252"/>
            <a:ext cx="5904656" cy="5904656"/>
          </a:xfrm>
          <a:prstGeom prst="circularArrow">
            <a:avLst>
              <a:gd name="adj1" fmla="val 7904"/>
              <a:gd name="adj2" fmla="val 1116539"/>
              <a:gd name="adj3" fmla="val 15192833"/>
              <a:gd name="adj4" fmla="val 10800000"/>
              <a:gd name="adj5" fmla="val 11694"/>
            </a:avLst>
          </a:prstGeom>
          <a:solidFill>
            <a:srgbClr val="FFFFFF">
              <a:alpha val="40000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テキスト プレースホルダー 11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1006302" y="2713656"/>
            <a:ext cx="4991339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006302" y="3361307"/>
            <a:ext cx="4991339" cy="1766581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" name="正方形/長方形 8"/>
          <p:cNvSpPr/>
          <p:nvPr userDrawn="1"/>
        </p:nvSpPr>
        <p:spPr>
          <a:xfrm>
            <a:off x="862286" y="2532891"/>
            <a:ext cx="5256584" cy="2754625"/>
          </a:xfrm>
          <a:prstGeom prst="rect">
            <a:avLst/>
          </a:prstGeom>
          <a:solidFill>
            <a:srgbClr val="FFFFFF">
              <a:alpha val="10196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直線コネクタ 66"/>
          <p:cNvCxnSpPr>
            <a:stCxn id="44" idx="1"/>
            <a:endCxn id="9" idx="3"/>
          </p:cNvCxnSpPr>
          <p:nvPr userDrawn="1"/>
        </p:nvCxnSpPr>
        <p:spPr>
          <a:xfrm rot="10800000">
            <a:off x="6118871" y="3910204"/>
            <a:ext cx="828091" cy="459210"/>
          </a:xfrm>
          <a:prstGeom prst="bentConnector3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12311558" y="2680038"/>
            <a:ext cx="4991339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12311558" y="3327689"/>
            <a:ext cx="4991339" cy="1766581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6" name="正方形/長方形 25"/>
          <p:cNvSpPr/>
          <p:nvPr userDrawn="1"/>
        </p:nvSpPr>
        <p:spPr>
          <a:xfrm>
            <a:off x="12167542" y="2499273"/>
            <a:ext cx="5256584" cy="2754625"/>
          </a:xfrm>
          <a:prstGeom prst="rect">
            <a:avLst/>
          </a:prstGeom>
          <a:solidFill>
            <a:srgbClr val="FFFFFF">
              <a:alpha val="10196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直線コネクタ 66"/>
          <p:cNvCxnSpPr>
            <a:stCxn id="48" idx="3"/>
            <a:endCxn id="26" idx="1"/>
          </p:cNvCxnSpPr>
          <p:nvPr userDrawn="1"/>
        </p:nvCxnSpPr>
        <p:spPr>
          <a:xfrm flipV="1">
            <a:off x="11303446" y="3876586"/>
            <a:ext cx="864096" cy="456825"/>
          </a:xfrm>
          <a:prstGeom prst="bentConnector3">
            <a:avLst>
              <a:gd name="adj1" fmla="val 50000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1006301" y="6458072"/>
            <a:ext cx="4991339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1006301" y="7105723"/>
            <a:ext cx="4991339" cy="1766581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2" name="正方形/長方形 31"/>
          <p:cNvSpPr/>
          <p:nvPr userDrawn="1"/>
        </p:nvSpPr>
        <p:spPr>
          <a:xfrm>
            <a:off x="862285" y="6277307"/>
            <a:ext cx="5256584" cy="2754625"/>
          </a:xfrm>
          <a:prstGeom prst="rect">
            <a:avLst/>
          </a:prstGeom>
          <a:solidFill>
            <a:srgbClr val="FFFFFF">
              <a:alpha val="10196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直線コネクタ 66"/>
          <p:cNvCxnSpPr>
            <a:stCxn id="52" idx="1"/>
            <a:endCxn id="32" idx="3"/>
          </p:cNvCxnSpPr>
          <p:nvPr userDrawn="1"/>
        </p:nvCxnSpPr>
        <p:spPr>
          <a:xfrm rot="10800000" flipV="1">
            <a:off x="6118869" y="7393750"/>
            <a:ext cx="828092" cy="260870"/>
          </a:xfrm>
          <a:prstGeom prst="bentConnector3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2311558" y="6458072"/>
            <a:ext cx="4991339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12311558" y="7105723"/>
            <a:ext cx="4991339" cy="1766581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正方形/長方形 38"/>
          <p:cNvSpPr/>
          <p:nvPr userDrawn="1"/>
        </p:nvSpPr>
        <p:spPr>
          <a:xfrm>
            <a:off x="12167542" y="6277307"/>
            <a:ext cx="5256584" cy="2754625"/>
          </a:xfrm>
          <a:prstGeom prst="rect">
            <a:avLst/>
          </a:prstGeom>
          <a:solidFill>
            <a:srgbClr val="FFFFFF">
              <a:alpha val="10196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直線コネクタ 66"/>
          <p:cNvCxnSpPr>
            <a:stCxn id="51" idx="3"/>
            <a:endCxn id="39" idx="1"/>
          </p:cNvCxnSpPr>
          <p:nvPr userDrawn="1"/>
        </p:nvCxnSpPr>
        <p:spPr>
          <a:xfrm>
            <a:off x="11339451" y="7393750"/>
            <a:ext cx="828091" cy="260870"/>
          </a:xfrm>
          <a:prstGeom prst="bentConnector3">
            <a:avLst>
              <a:gd name="adj1" fmla="val 50000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図プレースホルダー 5"/>
          <p:cNvSpPr>
            <a:spLocks noGrp="1"/>
          </p:cNvSpPr>
          <p:nvPr>
            <p:ph type="pic" sz="quarter" idx="47" hasCustomPrompt="1"/>
          </p:nvPr>
        </p:nvSpPr>
        <p:spPr>
          <a:xfrm>
            <a:off x="6946961" y="3955367"/>
            <a:ext cx="828093" cy="828093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8" name="図プレースホルダー 5"/>
          <p:cNvSpPr>
            <a:spLocks noGrp="1"/>
          </p:cNvSpPr>
          <p:nvPr>
            <p:ph type="pic" sz="quarter" idx="48" hasCustomPrompt="1"/>
          </p:nvPr>
        </p:nvSpPr>
        <p:spPr>
          <a:xfrm>
            <a:off x="10475353" y="3919364"/>
            <a:ext cx="828093" cy="828093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1" name="図プレースホルダー 5"/>
          <p:cNvSpPr>
            <a:spLocks noGrp="1"/>
          </p:cNvSpPr>
          <p:nvPr>
            <p:ph type="pic" sz="quarter" idx="49" hasCustomPrompt="1"/>
          </p:nvPr>
        </p:nvSpPr>
        <p:spPr>
          <a:xfrm>
            <a:off x="10511358" y="6979703"/>
            <a:ext cx="828093" cy="828093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2" name="図プレースホルダー 5"/>
          <p:cNvSpPr>
            <a:spLocks noGrp="1"/>
          </p:cNvSpPr>
          <p:nvPr>
            <p:ph type="pic" sz="quarter" idx="50" hasCustomPrompt="1"/>
          </p:nvPr>
        </p:nvSpPr>
        <p:spPr>
          <a:xfrm>
            <a:off x="6946961" y="6979703"/>
            <a:ext cx="828093" cy="828093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6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7523026" y="5288607"/>
            <a:ext cx="3312368" cy="1296144"/>
          </a:xfrm>
        </p:spPr>
        <p:txBody>
          <a:bodyPr anchor="ctr">
            <a:noAutofit/>
          </a:bodyPr>
          <a:lstStyle>
            <a:lvl1pPr algn="ctr">
              <a:lnSpc>
                <a:spcPts val="4500"/>
              </a:lnSpc>
              <a:defRPr sz="4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</a:t>
            </a:r>
            <a:br>
              <a:rPr lang="en-US" altLang="ja-JP" dirty="0"/>
            </a:br>
            <a:r>
              <a:rPr lang="en-US" altLang="ja-JP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68617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25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25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750"/>
                            </p:stCondLst>
                            <p:childTnLst>
                              <p:par>
                                <p:cTn id="7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500"/>
                            </p:stCondLst>
                            <p:childTnLst>
                              <p:par>
                                <p:cTn id="83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/>
      <p:bldP spid="14" grpId="0" animBg="1"/>
      <p:bldP spid="15" grpId="0" animBg="1"/>
      <p:bldP spid="16" grpId="0" animBg="1"/>
      <p:bldP spid="1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/>
      <p:bldP spid="2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/>
      <p:bldP spid="3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animBg="1"/>
      <p:bldP spid="44" grpId="0"/>
      <p:bldP spid="48" grpId="0"/>
      <p:bldP spid="51" grpId="0"/>
      <p:bldP spid="52" grpId="0"/>
      <p:bldP spid="5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3/1/2020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pic>
        <p:nvPicPr>
          <p:cNvPr id="4" name="図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98" y="2929141"/>
            <a:ext cx="12002616" cy="675147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110" y="4698754"/>
            <a:ext cx="730514" cy="730514"/>
          </a:xfrm>
          <a:prstGeom prst="rect">
            <a:avLst/>
          </a:prstGeom>
        </p:spPr>
      </p:pic>
      <p:grpSp>
        <p:nvGrpSpPr>
          <p:cNvPr id="12" name="グループ化 11"/>
          <p:cNvGrpSpPr/>
          <p:nvPr userDrawn="1"/>
        </p:nvGrpSpPr>
        <p:grpSpPr>
          <a:xfrm>
            <a:off x="1029022" y="3296755"/>
            <a:ext cx="2277393" cy="1301110"/>
            <a:chOff x="3409429" y="2695228"/>
            <a:chExt cx="2277393" cy="1301110"/>
          </a:xfrm>
        </p:grpSpPr>
        <p:sp>
          <p:nvSpPr>
            <p:cNvPr id="14" name="正方形/長方形 13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二等辺三角形 14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6" name="テキスト プレースホルダー 70"/>
          <p:cNvSpPr>
            <a:spLocks noGrp="1"/>
          </p:cNvSpPr>
          <p:nvPr>
            <p:ph type="body" sz="quarter" idx="54" hasCustomPrompt="1"/>
          </p:nvPr>
        </p:nvSpPr>
        <p:spPr>
          <a:xfrm>
            <a:off x="1146175" y="3512779"/>
            <a:ext cx="2016224" cy="812611"/>
          </a:xfrm>
        </p:spPr>
        <p:txBody>
          <a:bodyPr anchor="ctr">
            <a:normAutofit/>
          </a:bodyPr>
          <a:lstStyle>
            <a:lvl1pPr algn="ctr">
              <a:lnSpc>
                <a:spcPts val="2000"/>
              </a:lnSpc>
              <a:defRPr sz="4000"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pic>
        <p:nvPicPr>
          <p:cNvPr id="18" name="図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249" y="6857478"/>
            <a:ext cx="730514" cy="730514"/>
          </a:xfrm>
          <a:prstGeom prst="rect">
            <a:avLst/>
          </a:prstGeom>
        </p:spPr>
      </p:pic>
      <p:grpSp>
        <p:nvGrpSpPr>
          <p:cNvPr id="19" name="グループ化 18"/>
          <p:cNvGrpSpPr/>
          <p:nvPr userDrawn="1"/>
        </p:nvGrpSpPr>
        <p:grpSpPr>
          <a:xfrm>
            <a:off x="2574161" y="5455479"/>
            <a:ext cx="2277393" cy="1301110"/>
            <a:chOff x="3409429" y="2695228"/>
            <a:chExt cx="2277393" cy="1301110"/>
          </a:xfrm>
        </p:grpSpPr>
        <p:sp>
          <p:nvSpPr>
            <p:cNvPr id="20" name="正方形/長方形 19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二等辺三角形 20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2" name="テキスト プレースホルダー 70"/>
          <p:cNvSpPr>
            <a:spLocks noGrp="1"/>
          </p:cNvSpPr>
          <p:nvPr>
            <p:ph type="body" sz="quarter" idx="55" hasCustomPrompt="1"/>
          </p:nvPr>
        </p:nvSpPr>
        <p:spPr>
          <a:xfrm>
            <a:off x="2691314" y="5671503"/>
            <a:ext cx="2016224" cy="812611"/>
          </a:xfrm>
        </p:spPr>
        <p:txBody>
          <a:bodyPr anchor="ctr">
            <a:normAutofit/>
          </a:bodyPr>
          <a:lstStyle>
            <a:lvl1pPr algn="ctr">
              <a:lnSpc>
                <a:spcPts val="2000"/>
              </a:lnSpc>
              <a:defRPr sz="4000"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pic>
        <p:nvPicPr>
          <p:cNvPr id="23" name="図 2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902" y="6198682"/>
            <a:ext cx="730514" cy="730514"/>
          </a:xfrm>
          <a:prstGeom prst="rect">
            <a:avLst/>
          </a:prstGeom>
        </p:spPr>
      </p:pic>
      <p:grpSp>
        <p:nvGrpSpPr>
          <p:cNvPr id="24" name="グループ化 23"/>
          <p:cNvGrpSpPr/>
          <p:nvPr userDrawn="1"/>
        </p:nvGrpSpPr>
        <p:grpSpPr>
          <a:xfrm>
            <a:off x="5614814" y="4796683"/>
            <a:ext cx="2277393" cy="1301110"/>
            <a:chOff x="3409429" y="2695228"/>
            <a:chExt cx="2277393" cy="1301110"/>
          </a:xfrm>
        </p:grpSpPr>
        <p:sp>
          <p:nvSpPr>
            <p:cNvPr id="25" name="正方形/長方形 24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二等辺三角形 25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7" name="テキスト プレースホルダー 70"/>
          <p:cNvSpPr>
            <a:spLocks noGrp="1"/>
          </p:cNvSpPr>
          <p:nvPr>
            <p:ph type="body" sz="quarter" idx="56" hasCustomPrompt="1"/>
          </p:nvPr>
        </p:nvSpPr>
        <p:spPr>
          <a:xfrm>
            <a:off x="5731967" y="5012707"/>
            <a:ext cx="2016224" cy="812611"/>
          </a:xfrm>
        </p:spPr>
        <p:txBody>
          <a:bodyPr anchor="ctr">
            <a:normAutofit/>
          </a:bodyPr>
          <a:lstStyle>
            <a:lvl1pPr algn="ctr">
              <a:lnSpc>
                <a:spcPts val="2000"/>
              </a:lnSpc>
              <a:defRPr sz="4000"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pic>
        <p:nvPicPr>
          <p:cNvPr id="28" name="図 2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862" y="3953211"/>
            <a:ext cx="730514" cy="730514"/>
          </a:xfrm>
          <a:prstGeom prst="rect">
            <a:avLst/>
          </a:prstGeom>
        </p:spPr>
      </p:pic>
      <p:grpSp>
        <p:nvGrpSpPr>
          <p:cNvPr id="29" name="グループ化 28"/>
          <p:cNvGrpSpPr/>
          <p:nvPr userDrawn="1"/>
        </p:nvGrpSpPr>
        <p:grpSpPr>
          <a:xfrm>
            <a:off x="5254774" y="2551212"/>
            <a:ext cx="2277393" cy="1301110"/>
            <a:chOff x="3409429" y="2695228"/>
            <a:chExt cx="2277393" cy="1301110"/>
          </a:xfrm>
        </p:grpSpPr>
        <p:sp>
          <p:nvSpPr>
            <p:cNvPr id="30" name="正方形/長方形 29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二等辺三角形 30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2" name="テキスト プレースホルダー 70"/>
          <p:cNvSpPr>
            <a:spLocks noGrp="1"/>
          </p:cNvSpPr>
          <p:nvPr>
            <p:ph type="body" sz="quarter" idx="57" hasCustomPrompt="1"/>
          </p:nvPr>
        </p:nvSpPr>
        <p:spPr>
          <a:xfrm>
            <a:off x="5371927" y="2767236"/>
            <a:ext cx="2016224" cy="812611"/>
          </a:xfrm>
        </p:spPr>
        <p:txBody>
          <a:bodyPr anchor="ctr">
            <a:normAutofit/>
          </a:bodyPr>
          <a:lstStyle>
            <a:lvl1pPr algn="ctr">
              <a:lnSpc>
                <a:spcPts val="2000"/>
              </a:lnSpc>
              <a:defRPr sz="4000"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pic>
        <p:nvPicPr>
          <p:cNvPr id="33" name="図 3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789" y="4419106"/>
            <a:ext cx="730514" cy="730514"/>
          </a:xfrm>
          <a:prstGeom prst="rect">
            <a:avLst/>
          </a:prstGeom>
        </p:spPr>
      </p:pic>
      <p:grpSp>
        <p:nvGrpSpPr>
          <p:cNvPr id="34" name="グループ化 33"/>
          <p:cNvGrpSpPr/>
          <p:nvPr userDrawn="1"/>
        </p:nvGrpSpPr>
        <p:grpSpPr>
          <a:xfrm>
            <a:off x="8400701" y="3017107"/>
            <a:ext cx="2277393" cy="1301110"/>
            <a:chOff x="3409429" y="2695228"/>
            <a:chExt cx="2277393" cy="1301110"/>
          </a:xfrm>
        </p:grpSpPr>
        <p:sp>
          <p:nvSpPr>
            <p:cNvPr id="35" name="正方形/長方形 34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二等辺三角形 35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7" name="テキスト プレースホルダー 70"/>
          <p:cNvSpPr>
            <a:spLocks noGrp="1"/>
          </p:cNvSpPr>
          <p:nvPr>
            <p:ph type="body" sz="quarter" idx="58" hasCustomPrompt="1"/>
          </p:nvPr>
        </p:nvSpPr>
        <p:spPr>
          <a:xfrm>
            <a:off x="8517854" y="3233131"/>
            <a:ext cx="2016224" cy="812611"/>
          </a:xfrm>
        </p:spPr>
        <p:txBody>
          <a:bodyPr anchor="ctr">
            <a:normAutofit/>
          </a:bodyPr>
          <a:lstStyle>
            <a:lvl1pPr algn="ctr">
              <a:lnSpc>
                <a:spcPts val="2000"/>
              </a:lnSpc>
              <a:defRPr sz="4000"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pic>
        <p:nvPicPr>
          <p:cNvPr id="38" name="図 3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334" y="7233005"/>
            <a:ext cx="730514" cy="730514"/>
          </a:xfrm>
          <a:prstGeom prst="rect">
            <a:avLst/>
          </a:prstGeom>
        </p:spPr>
      </p:pic>
      <p:grpSp>
        <p:nvGrpSpPr>
          <p:cNvPr id="39" name="グループ化 38"/>
          <p:cNvGrpSpPr/>
          <p:nvPr userDrawn="1"/>
        </p:nvGrpSpPr>
        <p:grpSpPr>
          <a:xfrm>
            <a:off x="9503246" y="5831006"/>
            <a:ext cx="2277393" cy="1301110"/>
            <a:chOff x="3409429" y="2695228"/>
            <a:chExt cx="2277393" cy="1301110"/>
          </a:xfrm>
        </p:grpSpPr>
        <p:sp>
          <p:nvSpPr>
            <p:cNvPr id="40" name="正方形/長方形 39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二等辺三角形 40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2" name="テキスト プレースホルダー 70"/>
          <p:cNvSpPr>
            <a:spLocks noGrp="1"/>
          </p:cNvSpPr>
          <p:nvPr>
            <p:ph type="body" sz="quarter" idx="59" hasCustomPrompt="1"/>
          </p:nvPr>
        </p:nvSpPr>
        <p:spPr>
          <a:xfrm>
            <a:off x="9620399" y="6047030"/>
            <a:ext cx="2016224" cy="812611"/>
          </a:xfrm>
        </p:spPr>
        <p:txBody>
          <a:bodyPr anchor="ctr">
            <a:normAutofit/>
          </a:bodyPr>
          <a:lstStyle>
            <a:lvl1pPr algn="ctr">
              <a:lnSpc>
                <a:spcPts val="2000"/>
              </a:lnSpc>
              <a:defRPr sz="4000"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2163399" y="3991372"/>
            <a:ext cx="5118716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4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2163399" y="4639444"/>
            <a:ext cx="5118716" cy="3024336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31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000"/>
                            </p:stCondLst>
                            <p:childTnLst>
                              <p:par>
                                <p:cTn id="88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500"/>
                            </p:stCondLst>
                            <p:childTnLst>
                              <p:par>
                                <p:cTn id="97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3/1/2020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pic>
        <p:nvPicPr>
          <p:cNvPr id="4" name="図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390" y="1673614"/>
            <a:ext cx="14617624" cy="8222414"/>
          </a:xfrm>
          <a:prstGeom prst="rect">
            <a:avLst/>
          </a:prstGeom>
        </p:spPr>
      </p:pic>
      <p:sp>
        <p:nvSpPr>
          <p:cNvPr id="8" name="グラフ プレースホルダー 7"/>
          <p:cNvSpPr>
            <a:spLocks noGrp="1"/>
          </p:cNvSpPr>
          <p:nvPr>
            <p:ph type="chart" sz="quarter" idx="19" hasCustomPrompt="1"/>
          </p:nvPr>
        </p:nvSpPr>
        <p:spPr>
          <a:xfrm>
            <a:off x="2518470" y="2839244"/>
            <a:ext cx="2232025" cy="22320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Graph</a:t>
            </a:r>
          </a:p>
        </p:txBody>
      </p:sp>
      <p:sp>
        <p:nvSpPr>
          <p:cNvPr id="45" name="グラフ プレースホルダー 7"/>
          <p:cNvSpPr>
            <a:spLocks noGrp="1"/>
          </p:cNvSpPr>
          <p:nvPr>
            <p:ph type="chart" sz="quarter" idx="20" hasCustomPrompt="1"/>
          </p:nvPr>
        </p:nvSpPr>
        <p:spPr>
          <a:xfrm>
            <a:off x="4030638" y="6079604"/>
            <a:ext cx="2232025" cy="22320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Graph</a:t>
            </a:r>
          </a:p>
        </p:txBody>
      </p:sp>
      <p:sp>
        <p:nvSpPr>
          <p:cNvPr id="46" name="グラフ プレースホルダー 7"/>
          <p:cNvSpPr>
            <a:spLocks noGrp="1"/>
          </p:cNvSpPr>
          <p:nvPr>
            <p:ph type="chart" sz="quarter" idx="21" hasCustomPrompt="1"/>
          </p:nvPr>
        </p:nvSpPr>
        <p:spPr>
          <a:xfrm>
            <a:off x="7703046" y="5143500"/>
            <a:ext cx="2232025" cy="22320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Graph</a:t>
            </a:r>
          </a:p>
        </p:txBody>
      </p:sp>
      <p:sp>
        <p:nvSpPr>
          <p:cNvPr id="47" name="グラフ プレースホルダー 7"/>
          <p:cNvSpPr>
            <a:spLocks noGrp="1"/>
          </p:cNvSpPr>
          <p:nvPr>
            <p:ph type="chart" sz="quarter" idx="22" hasCustomPrompt="1"/>
          </p:nvPr>
        </p:nvSpPr>
        <p:spPr>
          <a:xfrm>
            <a:off x="8026400" y="2407196"/>
            <a:ext cx="2232025" cy="22320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Graph</a:t>
            </a:r>
          </a:p>
        </p:txBody>
      </p:sp>
      <p:sp>
        <p:nvSpPr>
          <p:cNvPr id="48" name="グラフ プレースホルダー 7"/>
          <p:cNvSpPr>
            <a:spLocks noGrp="1"/>
          </p:cNvSpPr>
          <p:nvPr>
            <p:ph type="chart" sz="quarter" idx="23" hasCustomPrompt="1"/>
          </p:nvPr>
        </p:nvSpPr>
        <p:spPr>
          <a:xfrm>
            <a:off x="11591478" y="2839244"/>
            <a:ext cx="2232025" cy="22320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Graph</a:t>
            </a:r>
          </a:p>
        </p:txBody>
      </p:sp>
      <p:sp>
        <p:nvSpPr>
          <p:cNvPr id="49" name="グラフ プレースホルダー 7"/>
          <p:cNvSpPr>
            <a:spLocks noGrp="1"/>
          </p:cNvSpPr>
          <p:nvPr>
            <p:ph type="chart" sz="quarter" idx="24" hasCustomPrompt="1"/>
          </p:nvPr>
        </p:nvSpPr>
        <p:spPr>
          <a:xfrm>
            <a:off x="13391678" y="5935588"/>
            <a:ext cx="2232025" cy="22320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Graph</a:t>
            </a:r>
          </a:p>
        </p:txBody>
      </p:sp>
    </p:spTree>
    <p:extLst>
      <p:ext uri="{BB962C8B-B14F-4D97-AF65-F5344CB8AC3E}">
        <p14:creationId xmlns:p14="http://schemas.microsoft.com/office/powerpoint/2010/main" val="249862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  <p:bldP spid="45" grpId="0"/>
      <p:bldP spid="46" grpId="0"/>
      <p:bldP spid="47" grpId="0"/>
      <p:bldP spid="48" grpId="0"/>
      <p:bldP spid="49" grpId="0"/>
    </p:bldLst>
  </p:timing>
  <p:hf hd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- No Ani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3/1/2020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9287222" y="2839244"/>
            <a:ext cx="7991103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287222" y="3487316"/>
            <a:ext cx="7991103" cy="2016224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9289007" y="6079604"/>
            <a:ext cx="7991103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289007" y="6727676"/>
            <a:ext cx="7991103" cy="2016224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54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3/1/2020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pic>
        <p:nvPicPr>
          <p:cNvPr id="9" name="図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19"/>
          <a:stretch/>
        </p:blipFill>
        <p:spPr>
          <a:xfrm>
            <a:off x="10511358" y="4495428"/>
            <a:ext cx="5520709" cy="5092476"/>
          </a:xfrm>
          <a:prstGeom prst="rect">
            <a:avLst/>
          </a:prstGeom>
          <a:effectLst/>
        </p:spPr>
      </p:pic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9142413" y="2335188"/>
            <a:ext cx="8135912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142413" y="2983260"/>
            <a:ext cx="8135912" cy="1440160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10865016" y="5935588"/>
            <a:ext cx="4813392" cy="3652316"/>
          </a:xfrm>
          <a:solidFill>
            <a:schemeClr val="bg1">
              <a:alpha val="22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6" name="グラフ プレースホルダー 5"/>
          <p:cNvSpPr>
            <a:spLocks noGrp="1"/>
          </p:cNvSpPr>
          <p:nvPr>
            <p:ph type="chart" sz="quarter" idx="20" hasCustomPrompt="1"/>
          </p:nvPr>
        </p:nvSpPr>
        <p:spPr>
          <a:xfrm>
            <a:off x="862013" y="2335188"/>
            <a:ext cx="8064500" cy="712948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Graph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10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/>
      <p:bldP spid="6" grpId="0" build="p"/>
    </p:bldLst>
  </p:timing>
  <p:hf hd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3/1/2020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862286" y="7375748"/>
            <a:ext cx="16489832" cy="647650"/>
          </a:xfrm>
        </p:spPr>
        <p:txBody>
          <a:bodyPr anchor="ctr">
            <a:noAutofit/>
          </a:bodyPr>
          <a:lstStyle>
            <a:lvl1pPr algn="ctr"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862286" y="8023820"/>
            <a:ext cx="16489832" cy="1440160"/>
          </a:xfrm>
        </p:spPr>
        <p:txBody>
          <a:bodyPr anchor="t">
            <a:noAutofit/>
          </a:bodyPr>
          <a:lstStyle>
            <a:lvl1pPr algn="ctr"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" name="グラフ プレースホルダー 5"/>
          <p:cNvSpPr>
            <a:spLocks noGrp="1"/>
          </p:cNvSpPr>
          <p:nvPr>
            <p:ph type="chart" sz="quarter" idx="20" hasCustomPrompt="1"/>
          </p:nvPr>
        </p:nvSpPr>
        <p:spPr>
          <a:xfrm>
            <a:off x="862013" y="2335189"/>
            <a:ext cx="16490106" cy="489654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Graph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83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/>
    </p:bldLst>
  </p:timing>
  <p:hf hd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テキスト プレースホルダー 7"/>
          <p:cNvSpPr>
            <a:spLocks noGrp="1"/>
          </p:cNvSpPr>
          <p:nvPr>
            <p:ph type="body" sz="quarter" idx="30" hasCustomPrompt="1"/>
          </p:nvPr>
        </p:nvSpPr>
        <p:spPr>
          <a:xfrm>
            <a:off x="3022526" y="2443340"/>
            <a:ext cx="3276224" cy="3276224"/>
          </a:xfrm>
          <a:prstGeom prst="ellipse">
            <a:avLst/>
          </a:prstGeom>
          <a:solidFill>
            <a:srgbClr val="000000">
              <a:alpha val="30000"/>
            </a:srgbClr>
          </a:solidFill>
          <a:ln w="114300" cmpd="thinThick">
            <a:noFill/>
          </a:ln>
        </p:spPr>
        <p:txBody>
          <a:bodyPr wrap="none" anchor="ctr">
            <a:normAutofit/>
          </a:bodyPr>
          <a:lstStyle>
            <a:lvl1pPr algn="ctr">
              <a:defRPr sz="4400"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8" name="テキスト プレースホルダー 7"/>
          <p:cNvSpPr>
            <a:spLocks noGrp="1"/>
          </p:cNvSpPr>
          <p:nvPr>
            <p:ph type="body" sz="quarter" idx="29" hasCustomPrompt="1"/>
          </p:nvPr>
        </p:nvSpPr>
        <p:spPr>
          <a:xfrm>
            <a:off x="3238550" y="5107636"/>
            <a:ext cx="3780280" cy="3780280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114300" cmpd="thinThick">
            <a:noFill/>
          </a:ln>
        </p:spPr>
        <p:txBody>
          <a:bodyPr wrap="none" anchor="ctr">
            <a:normAutofit/>
          </a:bodyPr>
          <a:lstStyle>
            <a:lvl1pPr algn="ctr">
              <a:defRPr sz="4400"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3/1/2020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20" name="テキスト プレースホルダー 7"/>
          <p:cNvSpPr>
            <a:spLocks noGrp="1"/>
          </p:cNvSpPr>
          <p:nvPr>
            <p:ph type="body" sz="quarter" idx="31" hasCustomPrompt="1"/>
          </p:nvPr>
        </p:nvSpPr>
        <p:spPr>
          <a:xfrm>
            <a:off x="1438350" y="4423420"/>
            <a:ext cx="2484136" cy="2484136"/>
          </a:xfrm>
          <a:prstGeom prst="ellipse">
            <a:avLst/>
          </a:prstGeom>
          <a:solidFill>
            <a:srgbClr val="FFFFFF">
              <a:alpha val="40000"/>
            </a:srgbClr>
          </a:solidFill>
          <a:ln w="114300" cmpd="thinThick">
            <a:noFill/>
          </a:ln>
        </p:spPr>
        <p:txBody>
          <a:bodyPr wrap="none" anchor="ctr">
            <a:normAutofit/>
          </a:bodyPr>
          <a:lstStyle>
            <a:lvl1pPr algn="ctr">
              <a:defRPr sz="3600"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1" name="図プレースホルダー 5"/>
          <p:cNvSpPr>
            <a:spLocks noGrp="1"/>
          </p:cNvSpPr>
          <p:nvPr>
            <p:ph type="pic" sz="quarter" idx="45" hasCustomPrompt="1"/>
          </p:nvPr>
        </p:nvSpPr>
        <p:spPr>
          <a:xfrm>
            <a:off x="4750718" y="5791572"/>
            <a:ext cx="792088" cy="792088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2" name="図プレースホルダー 5"/>
          <p:cNvSpPr>
            <a:spLocks noGrp="1"/>
          </p:cNvSpPr>
          <p:nvPr>
            <p:ph type="pic" sz="quarter" idx="46" hasCustomPrompt="1"/>
          </p:nvPr>
        </p:nvSpPr>
        <p:spPr>
          <a:xfrm>
            <a:off x="4318670" y="3091412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3" name="図プレースホルダー 5"/>
          <p:cNvSpPr>
            <a:spLocks noGrp="1"/>
          </p:cNvSpPr>
          <p:nvPr>
            <p:ph type="pic" sz="quarter" idx="47" hasCustomPrompt="1"/>
          </p:nvPr>
        </p:nvSpPr>
        <p:spPr>
          <a:xfrm>
            <a:off x="2374454" y="4771303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4" name="テキスト プレースホルダー 7"/>
          <p:cNvSpPr>
            <a:spLocks noGrp="1"/>
          </p:cNvSpPr>
          <p:nvPr>
            <p:ph type="body" sz="quarter" idx="48" hasCustomPrompt="1"/>
          </p:nvPr>
        </p:nvSpPr>
        <p:spPr>
          <a:xfrm>
            <a:off x="12095534" y="2551212"/>
            <a:ext cx="1764056" cy="1764056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txBody>
          <a:bodyPr wrap="none" anchor="ctr">
            <a:normAutofit/>
          </a:bodyPr>
          <a:lstStyle>
            <a:lvl1pPr algn="ctr">
              <a:defRPr sz="2400"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5" name="テキスト プレースホルダー 7"/>
          <p:cNvSpPr>
            <a:spLocks noGrp="1"/>
          </p:cNvSpPr>
          <p:nvPr>
            <p:ph type="body" sz="quarter" idx="49" hasCustomPrompt="1"/>
          </p:nvPr>
        </p:nvSpPr>
        <p:spPr>
          <a:xfrm>
            <a:off x="14111758" y="6151612"/>
            <a:ext cx="1764056" cy="1764056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txBody>
          <a:bodyPr wrap="none" anchor="ctr">
            <a:normAutofit/>
          </a:bodyPr>
          <a:lstStyle>
            <a:lvl1pPr algn="ctr">
              <a:defRPr sz="2400"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6" name="テキスト プレースホルダー 7"/>
          <p:cNvSpPr>
            <a:spLocks noGrp="1"/>
          </p:cNvSpPr>
          <p:nvPr>
            <p:ph type="body" sz="quarter" idx="50" hasCustomPrompt="1"/>
          </p:nvPr>
        </p:nvSpPr>
        <p:spPr>
          <a:xfrm>
            <a:off x="12095534" y="7447756"/>
            <a:ext cx="1764056" cy="1764056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txBody>
          <a:bodyPr wrap="none" anchor="ctr">
            <a:normAutofit/>
          </a:bodyPr>
          <a:lstStyle>
            <a:lvl1pPr algn="ctr">
              <a:defRPr sz="2400"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8" name="テキスト プレースホルダー 7"/>
          <p:cNvSpPr>
            <a:spLocks noGrp="1"/>
          </p:cNvSpPr>
          <p:nvPr>
            <p:ph type="body" sz="quarter" idx="51" hasCustomPrompt="1"/>
          </p:nvPr>
        </p:nvSpPr>
        <p:spPr>
          <a:xfrm>
            <a:off x="14399790" y="3055268"/>
            <a:ext cx="2628152" cy="2628152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  <a:ln w="114300" cmpd="thinThick">
            <a:solidFill>
              <a:schemeClr val="bg1">
                <a:alpha val="50000"/>
              </a:schemeClr>
            </a:solidFill>
          </a:ln>
        </p:spPr>
        <p:txBody>
          <a:bodyPr wrap="none" anchor="ctr">
            <a:normAutofit/>
          </a:bodyPr>
          <a:lstStyle>
            <a:lvl1pPr algn="ctr">
              <a:defRPr sz="3200"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30" name="直線コネクタ 29"/>
          <p:cNvCxnSpPr>
            <a:stCxn id="15" idx="0"/>
          </p:cNvCxnSpPr>
          <p:nvPr userDrawn="1"/>
        </p:nvCxnSpPr>
        <p:spPr>
          <a:xfrm flipV="1">
            <a:off x="9107995" y="3991372"/>
            <a:ext cx="3059547" cy="2124376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>
            <a:stCxn id="8" idx="2"/>
          </p:cNvCxnSpPr>
          <p:nvPr userDrawn="1"/>
        </p:nvCxnSpPr>
        <p:spPr>
          <a:xfrm flipV="1">
            <a:off x="9107995" y="4783460"/>
            <a:ext cx="5291795" cy="1332288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>
            <a:stCxn id="8" idx="2"/>
          </p:cNvCxnSpPr>
          <p:nvPr userDrawn="1"/>
        </p:nvCxnSpPr>
        <p:spPr>
          <a:xfrm>
            <a:off x="9107995" y="6115748"/>
            <a:ext cx="5003763" cy="755944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>
            <a:stCxn id="15" idx="0"/>
          </p:cNvCxnSpPr>
          <p:nvPr userDrawn="1"/>
        </p:nvCxnSpPr>
        <p:spPr>
          <a:xfrm>
            <a:off x="9107995" y="6115748"/>
            <a:ext cx="3059547" cy="1836064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図プレースホルダー 5"/>
          <p:cNvSpPr>
            <a:spLocks noGrp="1"/>
          </p:cNvSpPr>
          <p:nvPr>
            <p:ph type="pic" sz="quarter" idx="52" hasCustomPrompt="1"/>
          </p:nvPr>
        </p:nvSpPr>
        <p:spPr>
          <a:xfrm>
            <a:off x="12725744" y="2677366"/>
            <a:ext cx="521918" cy="521918"/>
          </a:xfrm>
        </p:spPr>
        <p:txBody>
          <a:bodyPr wrap="none">
            <a:noAutofit/>
          </a:bodyPr>
          <a:lstStyle>
            <a:lvl1pPr>
              <a:defRPr sz="9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4" name="図プレースホルダー 5"/>
          <p:cNvSpPr>
            <a:spLocks noGrp="1"/>
          </p:cNvSpPr>
          <p:nvPr>
            <p:ph type="pic" sz="quarter" idx="53" hasCustomPrompt="1"/>
          </p:nvPr>
        </p:nvSpPr>
        <p:spPr>
          <a:xfrm>
            <a:off x="14741968" y="6277766"/>
            <a:ext cx="521918" cy="521918"/>
          </a:xfrm>
        </p:spPr>
        <p:txBody>
          <a:bodyPr wrap="none">
            <a:noAutofit/>
          </a:bodyPr>
          <a:lstStyle>
            <a:lvl1pPr>
              <a:defRPr sz="9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5" name="図プレースホルダー 5"/>
          <p:cNvSpPr>
            <a:spLocks noGrp="1"/>
          </p:cNvSpPr>
          <p:nvPr>
            <p:ph type="pic" sz="quarter" idx="54" hasCustomPrompt="1"/>
          </p:nvPr>
        </p:nvSpPr>
        <p:spPr>
          <a:xfrm>
            <a:off x="12725744" y="7573910"/>
            <a:ext cx="521918" cy="521918"/>
          </a:xfrm>
        </p:spPr>
        <p:txBody>
          <a:bodyPr wrap="none">
            <a:noAutofit/>
          </a:bodyPr>
          <a:lstStyle>
            <a:lvl1pPr>
              <a:defRPr sz="9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9" name="図プレースホルダー 5"/>
          <p:cNvSpPr>
            <a:spLocks noGrp="1"/>
          </p:cNvSpPr>
          <p:nvPr>
            <p:ph type="pic" sz="quarter" idx="56" hasCustomPrompt="1"/>
          </p:nvPr>
        </p:nvSpPr>
        <p:spPr>
          <a:xfrm>
            <a:off x="15407902" y="3456157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4" name="テキスト プレースホルダー 3"/>
          <p:cNvSpPr>
            <a:spLocks noGrp="1"/>
          </p:cNvSpPr>
          <p:nvPr>
            <p:ph type="body" sz="quarter" idx="11" hasCustomPrompt="1"/>
          </p:nvPr>
        </p:nvSpPr>
        <p:spPr>
          <a:xfrm>
            <a:off x="6406902" y="3199284"/>
            <a:ext cx="5400600" cy="5400600"/>
          </a:xfrm>
          <a:prstGeom prst="ellipse">
            <a:avLst/>
          </a:prstGeom>
          <a:blipFill dpi="0" rotWithShape="1">
            <a:blip r:embed="rId3"/>
            <a:srcRect/>
            <a:tile tx="0" ty="0" sx="100000" sy="100000" flip="none" algn="tl"/>
          </a:blipFill>
          <a:effectLst>
            <a:innerShdw blurRad="114300">
              <a:prstClr val="black"/>
            </a:innerShdw>
          </a:effectLst>
        </p:spPr>
        <p:txBody>
          <a:bodyPr wrap="none" anchor="ctr">
            <a:normAutofit/>
          </a:bodyPr>
          <a:lstStyle>
            <a:lvl1pPr algn="ctr">
              <a:defRPr sz="7200" baseline="0">
                <a:solidFill>
                  <a:schemeClr val="tx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 </a:t>
            </a:r>
            <a:endParaRPr lang="ja-JP" altLang="en-US" dirty="0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9" hasCustomPrompt="1"/>
          </p:nvPr>
        </p:nvSpPr>
        <p:spPr>
          <a:xfrm>
            <a:off x="6587715" y="5201348"/>
            <a:ext cx="5040560" cy="914400"/>
          </a:xfrm>
        </p:spPr>
        <p:txBody>
          <a:bodyPr anchor="ctr">
            <a:noAutofit/>
          </a:bodyPr>
          <a:lstStyle>
            <a:lvl1pPr algn="ctr">
              <a:defRPr sz="8000"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5" name="テキスト プレースホルダー 7"/>
          <p:cNvSpPr>
            <a:spLocks noGrp="1"/>
          </p:cNvSpPr>
          <p:nvPr>
            <p:ph type="body" sz="quarter" idx="20" hasCustomPrompt="1"/>
          </p:nvPr>
        </p:nvSpPr>
        <p:spPr>
          <a:xfrm>
            <a:off x="6731731" y="6115748"/>
            <a:ext cx="4752528" cy="936104"/>
          </a:xfrm>
        </p:spPr>
        <p:txBody>
          <a:bodyPr anchor="t">
            <a:noAutofit/>
          </a:bodyPr>
          <a:lstStyle>
            <a:lvl1pPr algn="ctr">
              <a:defRPr sz="2400">
                <a:latin typeface="+mn-lt"/>
                <a:ea typeface="+mn-ea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48" name="図プレースホルダー 5"/>
          <p:cNvSpPr>
            <a:spLocks noGrp="1"/>
          </p:cNvSpPr>
          <p:nvPr>
            <p:ph type="pic" sz="quarter" idx="55" hasCustomPrompt="1"/>
          </p:nvPr>
        </p:nvSpPr>
        <p:spPr>
          <a:xfrm>
            <a:off x="8567142" y="3919364"/>
            <a:ext cx="1152128" cy="1152128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310524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75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25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75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>
        <p:tmplLst>
          <p:tmpl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>
        <p:tmplLst>
          <p:tmpl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/>
      <p:bldP spid="22" grpId="0"/>
      <p:bldP spid="23" grpId="0"/>
      <p:bldP spid="24" grpId="0" animBg="1">
        <p:tmplLst>
          <p:tmpl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>
        <p:tmplLst>
          <p:tmpl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>
        <p:tmplLst>
          <p:tmpl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/>
      <p:bldP spid="44" grpId="0"/>
      <p:bldP spid="45" grpId="0"/>
      <p:bldP spid="49" grpId="0"/>
      <p:bldP spid="54" grpId="0" animBg="1">
        <p:tmplLst>
          <p:tmpl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/>
    </p:bldLst>
  </p:timing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 with Text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図プレースホルダー 17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8286413" cy="10287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2383744" y="1591943"/>
            <a:ext cx="13528214" cy="2147177"/>
          </a:xfrm>
          <a:custGeom>
            <a:avLst/>
            <a:gdLst>
              <a:gd name="connsiteX0" fmla="*/ 0 w 12313368"/>
              <a:gd name="connsiteY0" fmla="*/ 0 h 2160240"/>
              <a:gd name="connsiteX1" fmla="*/ 12313368 w 12313368"/>
              <a:gd name="connsiteY1" fmla="*/ 0 h 2160240"/>
              <a:gd name="connsiteX2" fmla="*/ 12313368 w 12313368"/>
              <a:gd name="connsiteY2" fmla="*/ 2160240 h 2160240"/>
              <a:gd name="connsiteX3" fmla="*/ 0 w 12313368"/>
              <a:gd name="connsiteY3" fmla="*/ 2160240 h 2160240"/>
              <a:gd name="connsiteX4" fmla="*/ 0 w 12313368"/>
              <a:gd name="connsiteY4" fmla="*/ 0 h 2160240"/>
              <a:gd name="connsiteX0" fmla="*/ 1214846 w 13528214"/>
              <a:gd name="connsiteY0" fmla="*/ 0 h 2160240"/>
              <a:gd name="connsiteX1" fmla="*/ 13528214 w 13528214"/>
              <a:gd name="connsiteY1" fmla="*/ 0 h 2160240"/>
              <a:gd name="connsiteX2" fmla="*/ 13528214 w 13528214"/>
              <a:gd name="connsiteY2" fmla="*/ 2160240 h 2160240"/>
              <a:gd name="connsiteX3" fmla="*/ 0 w 13528214"/>
              <a:gd name="connsiteY3" fmla="*/ 2147177 h 2160240"/>
              <a:gd name="connsiteX4" fmla="*/ 1214846 w 13528214"/>
              <a:gd name="connsiteY4" fmla="*/ 0 h 2160240"/>
              <a:gd name="connsiteX0" fmla="*/ 1214846 w 13528214"/>
              <a:gd name="connsiteY0" fmla="*/ 0 h 2147177"/>
              <a:gd name="connsiteX1" fmla="*/ 13528214 w 13528214"/>
              <a:gd name="connsiteY1" fmla="*/ 0 h 2147177"/>
              <a:gd name="connsiteX2" fmla="*/ 12287243 w 13528214"/>
              <a:gd name="connsiteY2" fmla="*/ 2147177 h 2147177"/>
              <a:gd name="connsiteX3" fmla="*/ 0 w 13528214"/>
              <a:gd name="connsiteY3" fmla="*/ 2147177 h 2147177"/>
              <a:gd name="connsiteX4" fmla="*/ 1214846 w 13528214"/>
              <a:gd name="connsiteY4" fmla="*/ 0 h 2147177"/>
              <a:gd name="connsiteX0" fmla="*/ 1227909 w 13528214"/>
              <a:gd name="connsiteY0" fmla="*/ 0 h 2147177"/>
              <a:gd name="connsiteX1" fmla="*/ 13528214 w 13528214"/>
              <a:gd name="connsiteY1" fmla="*/ 0 h 2147177"/>
              <a:gd name="connsiteX2" fmla="*/ 12287243 w 13528214"/>
              <a:gd name="connsiteY2" fmla="*/ 2147177 h 2147177"/>
              <a:gd name="connsiteX3" fmla="*/ 0 w 13528214"/>
              <a:gd name="connsiteY3" fmla="*/ 2147177 h 2147177"/>
              <a:gd name="connsiteX4" fmla="*/ 1227909 w 13528214"/>
              <a:gd name="connsiteY4" fmla="*/ 0 h 2147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28214" h="2147177">
                <a:moveTo>
                  <a:pt x="1227909" y="0"/>
                </a:moveTo>
                <a:lnTo>
                  <a:pt x="13528214" y="0"/>
                </a:lnTo>
                <a:lnTo>
                  <a:pt x="12287243" y="2147177"/>
                </a:lnTo>
                <a:lnTo>
                  <a:pt x="0" y="2147177"/>
                </a:lnTo>
                <a:lnTo>
                  <a:pt x="1227909" y="0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</p:spPr>
        <p:txBody>
          <a:bodyPr/>
          <a:lstStyle>
            <a:lvl1pPr>
              <a:defRPr/>
            </a:lvl1pPr>
          </a:lstStyle>
          <a:p>
            <a:pPr lvl="0"/>
            <a:r>
              <a:rPr lang="ja-JP" altLang="en-US" dirty="0"/>
              <a:t> </a:t>
            </a:r>
            <a:endParaRPr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3800539" y="1879976"/>
            <a:ext cx="10441160" cy="1189757"/>
          </a:xfrm>
          <a:prstGeom prst="rect">
            <a:avLst/>
          </a:prstGeom>
        </p:spPr>
        <p:txBody>
          <a:bodyPr/>
          <a:lstStyle>
            <a:lvl1pPr algn="l">
              <a:lnSpc>
                <a:spcPts val="9000"/>
              </a:lnSpc>
              <a:defRPr sz="80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ja-JP" dirty="0"/>
              <a:t>TITLE HERE</a:t>
            </a:r>
            <a:endParaRPr lang="en-US" dirty="0"/>
          </a:p>
        </p:txBody>
      </p:sp>
      <p:sp>
        <p:nvSpPr>
          <p:cNvPr id="7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3814614" y="2853709"/>
            <a:ext cx="10441160" cy="7853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/>
              <a:t>Sub Title Here</a:t>
            </a:r>
            <a:endParaRPr lang="en-US" dirty="0"/>
          </a:p>
        </p:txBody>
      </p:sp>
      <p:sp>
        <p:nvSpPr>
          <p:cNvPr id="16" name="コンテンツ プレースホルダー 11"/>
          <p:cNvSpPr>
            <a:spLocks noGrp="1"/>
          </p:cNvSpPr>
          <p:nvPr>
            <p:ph sz="quarter" idx="13" hasCustomPrompt="1"/>
          </p:nvPr>
        </p:nvSpPr>
        <p:spPr>
          <a:xfrm rot="18000000">
            <a:off x="12214838" y="2275290"/>
            <a:ext cx="5265660" cy="91440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12" name="コンテンツ プレースホルダー 11"/>
          <p:cNvSpPr>
            <a:spLocks noGrp="1"/>
          </p:cNvSpPr>
          <p:nvPr>
            <p:ph sz="quarter" idx="11" hasCustomPrompt="1"/>
          </p:nvPr>
        </p:nvSpPr>
        <p:spPr>
          <a:xfrm rot="7200000">
            <a:off x="837574" y="2082430"/>
            <a:ext cx="5265660" cy="91440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930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 build="p" animBg="1">
        <p:tmplLst>
          <p:tmpl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 with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図プレースホルダー 17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8286413" cy="10287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983931" y="6726195"/>
            <a:ext cx="13528214" cy="2147177"/>
          </a:xfrm>
          <a:custGeom>
            <a:avLst/>
            <a:gdLst>
              <a:gd name="connsiteX0" fmla="*/ 0 w 12313368"/>
              <a:gd name="connsiteY0" fmla="*/ 0 h 2160240"/>
              <a:gd name="connsiteX1" fmla="*/ 12313368 w 12313368"/>
              <a:gd name="connsiteY1" fmla="*/ 0 h 2160240"/>
              <a:gd name="connsiteX2" fmla="*/ 12313368 w 12313368"/>
              <a:gd name="connsiteY2" fmla="*/ 2160240 h 2160240"/>
              <a:gd name="connsiteX3" fmla="*/ 0 w 12313368"/>
              <a:gd name="connsiteY3" fmla="*/ 2160240 h 2160240"/>
              <a:gd name="connsiteX4" fmla="*/ 0 w 12313368"/>
              <a:gd name="connsiteY4" fmla="*/ 0 h 2160240"/>
              <a:gd name="connsiteX0" fmla="*/ 1214846 w 13528214"/>
              <a:gd name="connsiteY0" fmla="*/ 0 h 2160240"/>
              <a:gd name="connsiteX1" fmla="*/ 13528214 w 13528214"/>
              <a:gd name="connsiteY1" fmla="*/ 0 h 2160240"/>
              <a:gd name="connsiteX2" fmla="*/ 13528214 w 13528214"/>
              <a:gd name="connsiteY2" fmla="*/ 2160240 h 2160240"/>
              <a:gd name="connsiteX3" fmla="*/ 0 w 13528214"/>
              <a:gd name="connsiteY3" fmla="*/ 2147177 h 2160240"/>
              <a:gd name="connsiteX4" fmla="*/ 1214846 w 13528214"/>
              <a:gd name="connsiteY4" fmla="*/ 0 h 2160240"/>
              <a:gd name="connsiteX0" fmla="*/ 1214846 w 13528214"/>
              <a:gd name="connsiteY0" fmla="*/ 0 h 2147177"/>
              <a:gd name="connsiteX1" fmla="*/ 13528214 w 13528214"/>
              <a:gd name="connsiteY1" fmla="*/ 0 h 2147177"/>
              <a:gd name="connsiteX2" fmla="*/ 12287243 w 13528214"/>
              <a:gd name="connsiteY2" fmla="*/ 2147177 h 2147177"/>
              <a:gd name="connsiteX3" fmla="*/ 0 w 13528214"/>
              <a:gd name="connsiteY3" fmla="*/ 2147177 h 2147177"/>
              <a:gd name="connsiteX4" fmla="*/ 1214846 w 13528214"/>
              <a:gd name="connsiteY4" fmla="*/ 0 h 2147177"/>
              <a:gd name="connsiteX0" fmla="*/ 1227909 w 13528214"/>
              <a:gd name="connsiteY0" fmla="*/ 0 h 2147177"/>
              <a:gd name="connsiteX1" fmla="*/ 13528214 w 13528214"/>
              <a:gd name="connsiteY1" fmla="*/ 0 h 2147177"/>
              <a:gd name="connsiteX2" fmla="*/ 12287243 w 13528214"/>
              <a:gd name="connsiteY2" fmla="*/ 2147177 h 2147177"/>
              <a:gd name="connsiteX3" fmla="*/ 0 w 13528214"/>
              <a:gd name="connsiteY3" fmla="*/ 2147177 h 2147177"/>
              <a:gd name="connsiteX4" fmla="*/ 1227909 w 13528214"/>
              <a:gd name="connsiteY4" fmla="*/ 0 h 2147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28214" h="2147177">
                <a:moveTo>
                  <a:pt x="1227909" y="0"/>
                </a:moveTo>
                <a:lnTo>
                  <a:pt x="13528214" y="0"/>
                </a:lnTo>
                <a:lnTo>
                  <a:pt x="12287243" y="2147177"/>
                </a:lnTo>
                <a:lnTo>
                  <a:pt x="0" y="2147177"/>
                </a:lnTo>
                <a:lnTo>
                  <a:pt x="1227909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pPr lvl="0"/>
            <a:r>
              <a:rPr lang="ja-JP" altLang="en-US" dirty="0"/>
              <a:t> </a:t>
            </a:r>
            <a:endParaRPr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2400726" y="7014228"/>
            <a:ext cx="10441160" cy="1189757"/>
          </a:xfrm>
          <a:prstGeom prst="rect">
            <a:avLst/>
          </a:prstGeom>
        </p:spPr>
        <p:txBody>
          <a:bodyPr/>
          <a:lstStyle>
            <a:lvl1pPr algn="l">
              <a:lnSpc>
                <a:spcPts val="9000"/>
              </a:lnSpc>
              <a:defRPr sz="80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ja-JP" dirty="0"/>
              <a:t>TITLE HERE</a:t>
            </a:r>
            <a:endParaRPr lang="en-US" dirty="0"/>
          </a:p>
        </p:txBody>
      </p:sp>
      <p:sp>
        <p:nvSpPr>
          <p:cNvPr id="7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2414801" y="7987961"/>
            <a:ext cx="10441160" cy="7853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/>
              <a:t>Sub Title Here</a:t>
            </a:r>
            <a:endParaRPr lang="en-US" dirty="0"/>
          </a:p>
        </p:txBody>
      </p:sp>
      <p:sp>
        <p:nvSpPr>
          <p:cNvPr id="16" name="コンテンツ プレースホルダー 11"/>
          <p:cNvSpPr>
            <a:spLocks noGrp="1"/>
          </p:cNvSpPr>
          <p:nvPr>
            <p:ph sz="quarter" idx="13" hasCustomPrompt="1"/>
          </p:nvPr>
        </p:nvSpPr>
        <p:spPr>
          <a:xfrm rot="18000000">
            <a:off x="10815025" y="7409542"/>
            <a:ext cx="5265660" cy="91440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12" name="コンテンツ プレースホルダー 11"/>
          <p:cNvSpPr>
            <a:spLocks noGrp="1"/>
          </p:cNvSpPr>
          <p:nvPr>
            <p:ph sz="quarter" idx="11" hasCustomPrompt="1"/>
          </p:nvPr>
        </p:nvSpPr>
        <p:spPr>
          <a:xfrm rot="7200000">
            <a:off x="-562239" y="7216682"/>
            <a:ext cx="5265660" cy="91440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930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 build="p" animBg="1">
        <p:tmplLst>
          <p:tmpl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図プレースホルダー 4"/>
          <p:cNvSpPr>
            <a:spLocks noGrp="1"/>
          </p:cNvSpPr>
          <p:nvPr>
            <p:ph type="pic" sz="quarter" idx="10" hasCustomPrompt="1"/>
          </p:nvPr>
        </p:nvSpPr>
        <p:spPr>
          <a:xfrm>
            <a:off x="1398959" y="1975148"/>
            <a:ext cx="15822084" cy="5256584"/>
          </a:xfrm>
          <a:custGeom>
            <a:avLst/>
            <a:gdLst>
              <a:gd name="connsiteX0" fmla="*/ 0 w 10009112"/>
              <a:gd name="connsiteY0" fmla="*/ 0 h 5256584"/>
              <a:gd name="connsiteX1" fmla="*/ 10009112 w 10009112"/>
              <a:gd name="connsiteY1" fmla="*/ 0 h 5256584"/>
              <a:gd name="connsiteX2" fmla="*/ 10009112 w 10009112"/>
              <a:gd name="connsiteY2" fmla="*/ 5256584 h 5256584"/>
              <a:gd name="connsiteX3" fmla="*/ 0 w 10009112"/>
              <a:gd name="connsiteY3" fmla="*/ 5256584 h 5256584"/>
              <a:gd name="connsiteX4" fmla="*/ 0 w 10009112"/>
              <a:gd name="connsiteY4" fmla="*/ 0 h 5256584"/>
              <a:gd name="connsiteX0" fmla="*/ 2834640 w 12843752"/>
              <a:gd name="connsiteY0" fmla="*/ 0 h 5256584"/>
              <a:gd name="connsiteX1" fmla="*/ 12843752 w 12843752"/>
              <a:gd name="connsiteY1" fmla="*/ 0 h 5256584"/>
              <a:gd name="connsiteX2" fmla="*/ 12843752 w 12843752"/>
              <a:gd name="connsiteY2" fmla="*/ 5256584 h 5256584"/>
              <a:gd name="connsiteX3" fmla="*/ 0 w 12843752"/>
              <a:gd name="connsiteY3" fmla="*/ 5256584 h 5256584"/>
              <a:gd name="connsiteX4" fmla="*/ 2834640 w 12843752"/>
              <a:gd name="connsiteY4" fmla="*/ 0 h 5256584"/>
              <a:gd name="connsiteX0" fmla="*/ 2834640 w 15717581"/>
              <a:gd name="connsiteY0" fmla="*/ 0 h 5256584"/>
              <a:gd name="connsiteX1" fmla="*/ 15717581 w 15717581"/>
              <a:gd name="connsiteY1" fmla="*/ 0 h 5256584"/>
              <a:gd name="connsiteX2" fmla="*/ 12843752 w 15717581"/>
              <a:gd name="connsiteY2" fmla="*/ 5256584 h 5256584"/>
              <a:gd name="connsiteX3" fmla="*/ 0 w 15717581"/>
              <a:gd name="connsiteY3" fmla="*/ 5256584 h 5256584"/>
              <a:gd name="connsiteX4" fmla="*/ 2834640 w 15717581"/>
              <a:gd name="connsiteY4" fmla="*/ 0 h 5256584"/>
              <a:gd name="connsiteX0" fmla="*/ 2886891 w 15717581"/>
              <a:gd name="connsiteY0" fmla="*/ 0 h 5256584"/>
              <a:gd name="connsiteX1" fmla="*/ 15717581 w 15717581"/>
              <a:gd name="connsiteY1" fmla="*/ 0 h 5256584"/>
              <a:gd name="connsiteX2" fmla="*/ 12843752 w 15717581"/>
              <a:gd name="connsiteY2" fmla="*/ 5256584 h 5256584"/>
              <a:gd name="connsiteX3" fmla="*/ 0 w 15717581"/>
              <a:gd name="connsiteY3" fmla="*/ 5256584 h 5256584"/>
              <a:gd name="connsiteX4" fmla="*/ 2886891 w 15717581"/>
              <a:gd name="connsiteY4" fmla="*/ 0 h 5256584"/>
              <a:gd name="connsiteX0" fmla="*/ 2886891 w 15717581"/>
              <a:gd name="connsiteY0" fmla="*/ 0 h 5256584"/>
              <a:gd name="connsiteX1" fmla="*/ 15717581 w 15717581"/>
              <a:gd name="connsiteY1" fmla="*/ 0 h 5256584"/>
              <a:gd name="connsiteX2" fmla="*/ 12817627 w 15717581"/>
              <a:gd name="connsiteY2" fmla="*/ 5256584 h 5256584"/>
              <a:gd name="connsiteX3" fmla="*/ 0 w 15717581"/>
              <a:gd name="connsiteY3" fmla="*/ 5256584 h 5256584"/>
              <a:gd name="connsiteX4" fmla="*/ 2886891 w 15717581"/>
              <a:gd name="connsiteY4" fmla="*/ 0 h 5256584"/>
              <a:gd name="connsiteX0" fmla="*/ 2899954 w 15730644"/>
              <a:gd name="connsiteY0" fmla="*/ 0 h 5256584"/>
              <a:gd name="connsiteX1" fmla="*/ 15730644 w 15730644"/>
              <a:gd name="connsiteY1" fmla="*/ 0 h 5256584"/>
              <a:gd name="connsiteX2" fmla="*/ 12830690 w 15730644"/>
              <a:gd name="connsiteY2" fmla="*/ 5256584 h 5256584"/>
              <a:gd name="connsiteX3" fmla="*/ 0 w 15730644"/>
              <a:gd name="connsiteY3" fmla="*/ 5256584 h 5256584"/>
              <a:gd name="connsiteX4" fmla="*/ 2899954 w 15730644"/>
              <a:gd name="connsiteY4" fmla="*/ 0 h 5256584"/>
              <a:gd name="connsiteX0" fmla="*/ 2978331 w 15730644"/>
              <a:gd name="connsiteY0" fmla="*/ 0 h 5256584"/>
              <a:gd name="connsiteX1" fmla="*/ 15730644 w 15730644"/>
              <a:gd name="connsiteY1" fmla="*/ 0 h 5256584"/>
              <a:gd name="connsiteX2" fmla="*/ 12830690 w 15730644"/>
              <a:gd name="connsiteY2" fmla="*/ 5256584 h 5256584"/>
              <a:gd name="connsiteX3" fmla="*/ 0 w 15730644"/>
              <a:gd name="connsiteY3" fmla="*/ 5256584 h 5256584"/>
              <a:gd name="connsiteX4" fmla="*/ 2978331 w 15730644"/>
              <a:gd name="connsiteY4" fmla="*/ 0 h 5256584"/>
              <a:gd name="connsiteX0" fmla="*/ 3004457 w 15730644"/>
              <a:gd name="connsiteY0" fmla="*/ 0 h 5256584"/>
              <a:gd name="connsiteX1" fmla="*/ 15730644 w 15730644"/>
              <a:gd name="connsiteY1" fmla="*/ 0 h 5256584"/>
              <a:gd name="connsiteX2" fmla="*/ 12830690 w 15730644"/>
              <a:gd name="connsiteY2" fmla="*/ 5256584 h 5256584"/>
              <a:gd name="connsiteX3" fmla="*/ 0 w 15730644"/>
              <a:gd name="connsiteY3" fmla="*/ 5256584 h 5256584"/>
              <a:gd name="connsiteX4" fmla="*/ 3004457 w 15730644"/>
              <a:gd name="connsiteY4" fmla="*/ 0 h 5256584"/>
              <a:gd name="connsiteX0" fmla="*/ 3004457 w 15822084"/>
              <a:gd name="connsiteY0" fmla="*/ 0 h 5256584"/>
              <a:gd name="connsiteX1" fmla="*/ 15822084 w 15822084"/>
              <a:gd name="connsiteY1" fmla="*/ 13062 h 5256584"/>
              <a:gd name="connsiteX2" fmla="*/ 12830690 w 15822084"/>
              <a:gd name="connsiteY2" fmla="*/ 5256584 h 5256584"/>
              <a:gd name="connsiteX3" fmla="*/ 0 w 15822084"/>
              <a:gd name="connsiteY3" fmla="*/ 5256584 h 5256584"/>
              <a:gd name="connsiteX4" fmla="*/ 3004457 w 15822084"/>
              <a:gd name="connsiteY4" fmla="*/ 0 h 525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22084" h="5256584">
                <a:moveTo>
                  <a:pt x="3004457" y="0"/>
                </a:moveTo>
                <a:lnTo>
                  <a:pt x="15822084" y="13062"/>
                </a:lnTo>
                <a:lnTo>
                  <a:pt x="12830690" y="5256584"/>
                </a:lnTo>
                <a:lnTo>
                  <a:pt x="0" y="5256584"/>
                </a:lnTo>
                <a:lnTo>
                  <a:pt x="3004457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                                        Add Image</a:t>
            </a:r>
          </a:p>
        </p:txBody>
      </p:sp>
      <p:sp>
        <p:nvSpPr>
          <p:cNvPr id="7" name="コンテンツ プレースホルダー 11"/>
          <p:cNvSpPr>
            <a:spLocks noGrp="1"/>
          </p:cNvSpPr>
          <p:nvPr>
            <p:ph sz="quarter" idx="11" hasCustomPrompt="1"/>
          </p:nvPr>
        </p:nvSpPr>
        <p:spPr>
          <a:xfrm rot="7178603">
            <a:off x="-1836000" y="4609078"/>
            <a:ext cx="9741225" cy="9144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8" name="コンテンツ プレースホルダー 11"/>
          <p:cNvSpPr>
            <a:spLocks noGrp="1"/>
          </p:cNvSpPr>
          <p:nvPr>
            <p:ph sz="quarter" idx="12" hasCustomPrompt="1"/>
          </p:nvPr>
        </p:nvSpPr>
        <p:spPr>
          <a:xfrm rot="17978603">
            <a:off x="10656000" y="3816988"/>
            <a:ext cx="9741225" cy="9144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9" name="タイトル 1"/>
          <p:cNvSpPr>
            <a:spLocks noGrp="1"/>
          </p:cNvSpPr>
          <p:nvPr>
            <p:ph type="ctrTitle" hasCustomPrompt="1"/>
          </p:nvPr>
        </p:nvSpPr>
        <p:spPr>
          <a:xfrm>
            <a:off x="2302446" y="7742565"/>
            <a:ext cx="10441160" cy="936104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7000"/>
              </a:lnSpc>
              <a:defRPr sz="80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1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2302446" y="8606661"/>
            <a:ext cx="10441160" cy="10013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  <a:latin typeface="+mn-lt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74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/>
      <p:bldP spid="11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Imag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図プレースホルダー 4"/>
          <p:cNvSpPr>
            <a:spLocks noGrp="1"/>
          </p:cNvSpPr>
          <p:nvPr>
            <p:ph type="pic" sz="quarter" idx="10" hasCustomPrompt="1"/>
          </p:nvPr>
        </p:nvSpPr>
        <p:spPr>
          <a:xfrm>
            <a:off x="1398959" y="1975148"/>
            <a:ext cx="18463684" cy="5256584"/>
          </a:xfrm>
          <a:custGeom>
            <a:avLst/>
            <a:gdLst>
              <a:gd name="connsiteX0" fmla="*/ 0 w 10009112"/>
              <a:gd name="connsiteY0" fmla="*/ 0 h 5256584"/>
              <a:gd name="connsiteX1" fmla="*/ 10009112 w 10009112"/>
              <a:gd name="connsiteY1" fmla="*/ 0 h 5256584"/>
              <a:gd name="connsiteX2" fmla="*/ 10009112 w 10009112"/>
              <a:gd name="connsiteY2" fmla="*/ 5256584 h 5256584"/>
              <a:gd name="connsiteX3" fmla="*/ 0 w 10009112"/>
              <a:gd name="connsiteY3" fmla="*/ 5256584 h 5256584"/>
              <a:gd name="connsiteX4" fmla="*/ 0 w 10009112"/>
              <a:gd name="connsiteY4" fmla="*/ 0 h 5256584"/>
              <a:gd name="connsiteX0" fmla="*/ 2834640 w 12843752"/>
              <a:gd name="connsiteY0" fmla="*/ 0 h 5256584"/>
              <a:gd name="connsiteX1" fmla="*/ 12843752 w 12843752"/>
              <a:gd name="connsiteY1" fmla="*/ 0 h 5256584"/>
              <a:gd name="connsiteX2" fmla="*/ 12843752 w 12843752"/>
              <a:gd name="connsiteY2" fmla="*/ 5256584 h 5256584"/>
              <a:gd name="connsiteX3" fmla="*/ 0 w 12843752"/>
              <a:gd name="connsiteY3" fmla="*/ 5256584 h 5256584"/>
              <a:gd name="connsiteX4" fmla="*/ 2834640 w 12843752"/>
              <a:gd name="connsiteY4" fmla="*/ 0 h 5256584"/>
              <a:gd name="connsiteX0" fmla="*/ 2834640 w 15717581"/>
              <a:gd name="connsiteY0" fmla="*/ 0 h 5256584"/>
              <a:gd name="connsiteX1" fmla="*/ 15717581 w 15717581"/>
              <a:gd name="connsiteY1" fmla="*/ 0 h 5256584"/>
              <a:gd name="connsiteX2" fmla="*/ 12843752 w 15717581"/>
              <a:gd name="connsiteY2" fmla="*/ 5256584 h 5256584"/>
              <a:gd name="connsiteX3" fmla="*/ 0 w 15717581"/>
              <a:gd name="connsiteY3" fmla="*/ 5256584 h 5256584"/>
              <a:gd name="connsiteX4" fmla="*/ 2834640 w 15717581"/>
              <a:gd name="connsiteY4" fmla="*/ 0 h 5256584"/>
              <a:gd name="connsiteX0" fmla="*/ 2886891 w 15717581"/>
              <a:gd name="connsiteY0" fmla="*/ 0 h 5256584"/>
              <a:gd name="connsiteX1" fmla="*/ 15717581 w 15717581"/>
              <a:gd name="connsiteY1" fmla="*/ 0 h 5256584"/>
              <a:gd name="connsiteX2" fmla="*/ 12843752 w 15717581"/>
              <a:gd name="connsiteY2" fmla="*/ 5256584 h 5256584"/>
              <a:gd name="connsiteX3" fmla="*/ 0 w 15717581"/>
              <a:gd name="connsiteY3" fmla="*/ 5256584 h 5256584"/>
              <a:gd name="connsiteX4" fmla="*/ 2886891 w 15717581"/>
              <a:gd name="connsiteY4" fmla="*/ 0 h 5256584"/>
              <a:gd name="connsiteX0" fmla="*/ 2886891 w 15717581"/>
              <a:gd name="connsiteY0" fmla="*/ 0 h 5256584"/>
              <a:gd name="connsiteX1" fmla="*/ 15717581 w 15717581"/>
              <a:gd name="connsiteY1" fmla="*/ 0 h 5256584"/>
              <a:gd name="connsiteX2" fmla="*/ 12817627 w 15717581"/>
              <a:gd name="connsiteY2" fmla="*/ 5256584 h 5256584"/>
              <a:gd name="connsiteX3" fmla="*/ 0 w 15717581"/>
              <a:gd name="connsiteY3" fmla="*/ 5256584 h 5256584"/>
              <a:gd name="connsiteX4" fmla="*/ 2886891 w 15717581"/>
              <a:gd name="connsiteY4" fmla="*/ 0 h 5256584"/>
              <a:gd name="connsiteX0" fmla="*/ 2899954 w 15730644"/>
              <a:gd name="connsiteY0" fmla="*/ 0 h 5256584"/>
              <a:gd name="connsiteX1" fmla="*/ 15730644 w 15730644"/>
              <a:gd name="connsiteY1" fmla="*/ 0 h 5256584"/>
              <a:gd name="connsiteX2" fmla="*/ 12830690 w 15730644"/>
              <a:gd name="connsiteY2" fmla="*/ 5256584 h 5256584"/>
              <a:gd name="connsiteX3" fmla="*/ 0 w 15730644"/>
              <a:gd name="connsiteY3" fmla="*/ 5256584 h 5256584"/>
              <a:gd name="connsiteX4" fmla="*/ 2899954 w 15730644"/>
              <a:gd name="connsiteY4" fmla="*/ 0 h 5256584"/>
              <a:gd name="connsiteX0" fmla="*/ 2978331 w 15730644"/>
              <a:gd name="connsiteY0" fmla="*/ 0 h 5256584"/>
              <a:gd name="connsiteX1" fmla="*/ 15730644 w 15730644"/>
              <a:gd name="connsiteY1" fmla="*/ 0 h 5256584"/>
              <a:gd name="connsiteX2" fmla="*/ 12830690 w 15730644"/>
              <a:gd name="connsiteY2" fmla="*/ 5256584 h 5256584"/>
              <a:gd name="connsiteX3" fmla="*/ 0 w 15730644"/>
              <a:gd name="connsiteY3" fmla="*/ 5256584 h 5256584"/>
              <a:gd name="connsiteX4" fmla="*/ 2978331 w 15730644"/>
              <a:gd name="connsiteY4" fmla="*/ 0 h 5256584"/>
              <a:gd name="connsiteX0" fmla="*/ 3004457 w 15730644"/>
              <a:gd name="connsiteY0" fmla="*/ 0 h 5256584"/>
              <a:gd name="connsiteX1" fmla="*/ 15730644 w 15730644"/>
              <a:gd name="connsiteY1" fmla="*/ 0 h 5256584"/>
              <a:gd name="connsiteX2" fmla="*/ 12830690 w 15730644"/>
              <a:gd name="connsiteY2" fmla="*/ 5256584 h 5256584"/>
              <a:gd name="connsiteX3" fmla="*/ 0 w 15730644"/>
              <a:gd name="connsiteY3" fmla="*/ 5256584 h 5256584"/>
              <a:gd name="connsiteX4" fmla="*/ 3004457 w 15730644"/>
              <a:gd name="connsiteY4" fmla="*/ 0 h 5256584"/>
              <a:gd name="connsiteX0" fmla="*/ 3004457 w 15822084"/>
              <a:gd name="connsiteY0" fmla="*/ 0 h 5256584"/>
              <a:gd name="connsiteX1" fmla="*/ 15822084 w 15822084"/>
              <a:gd name="connsiteY1" fmla="*/ 13062 h 5256584"/>
              <a:gd name="connsiteX2" fmla="*/ 12830690 w 15822084"/>
              <a:gd name="connsiteY2" fmla="*/ 5256584 h 5256584"/>
              <a:gd name="connsiteX3" fmla="*/ 0 w 15822084"/>
              <a:gd name="connsiteY3" fmla="*/ 5256584 h 5256584"/>
              <a:gd name="connsiteX4" fmla="*/ 3004457 w 15822084"/>
              <a:gd name="connsiteY4" fmla="*/ 0 h 5256584"/>
              <a:gd name="connsiteX0" fmla="*/ 3004457 w 18463684"/>
              <a:gd name="connsiteY0" fmla="*/ 0 h 5256584"/>
              <a:gd name="connsiteX1" fmla="*/ 18463684 w 18463684"/>
              <a:gd name="connsiteY1" fmla="*/ 362 h 5256584"/>
              <a:gd name="connsiteX2" fmla="*/ 12830690 w 18463684"/>
              <a:gd name="connsiteY2" fmla="*/ 5256584 h 5256584"/>
              <a:gd name="connsiteX3" fmla="*/ 0 w 18463684"/>
              <a:gd name="connsiteY3" fmla="*/ 5256584 h 5256584"/>
              <a:gd name="connsiteX4" fmla="*/ 3004457 w 18463684"/>
              <a:gd name="connsiteY4" fmla="*/ 0 h 5256584"/>
              <a:gd name="connsiteX0" fmla="*/ 3004457 w 18463684"/>
              <a:gd name="connsiteY0" fmla="*/ 0 h 5256584"/>
              <a:gd name="connsiteX1" fmla="*/ 18463684 w 18463684"/>
              <a:gd name="connsiteY1" fmla="*/ 362 h 5256584"/>
              <a:gd name="connsiteX2" fmla="*/ 15459590 w 18463684"/>
              <a:gd name="connsiteY2" fmla="*/ 5256584 h 5256584"/>
              <a:gd name="connsiteX3" fmla="*/ 0 w 18463684"/>
              <a:gd name="connsiteY3" fmla="*/ 5256584 h 5256584"/>
              <a:gd name="connsiteX4" fmla="*/ 3004457 w 18463684"/>
              <a:gd name="connsiteY4" fmla="*/ 0 h 525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63684" h="5256584">
                <a:moveTo>
                  <a:pt x="3004457" y="0"/>
                </a:moveTo>
                <a:lnTo>
                  <a:pt x="18463684" y="362"/>
                </a:lnTo>
                <a:lnTo>
                  <a:pt x="15459590" y="5256584"/>
                </a:lnTo>
                <a:lnTo>
                  <a:pt x="0" y="5256584"/>
                </a:lnTo>
                <a:lnTo>
                  <a:pt x="3004457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                                        Add Image</a:t>
            </a:r>
          </a:p>
        </p:txBody>
      </p:sp>
      <p:sp>
        <p:nvSpPr>
          <p:cNvPr id="7" name="コンテンツ プレースホルダー 11"/>
          <p:cNvSpPr>
            <a:spLocks noGrp="1"/>
          </p:cNvSpPr>
          <p:nvPr>
            <p:ph sz="quarter" idx="11" hasCustomPrompt="1"/>
          </p:nvPr>
        </p:nvSpPr>
        <p:spPr>
          <a:xfrm rot="7178603">
            <a:off x="-1836000" y="4609078"/>
            <a:ext cx="9741225" cy="9144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8" name="コンテンツ プレースホルダー 11"/>
          <p:cNvSpPr>
            <a:spLocks noGrp="1"/>
          </p:cNvSpPr>
          <p:nvPr>
            <p:ph sz="quarter" idx="12" hasCustomPrompt="1"/>
          </p:nvPr>
        </p:nvSpPr>
        <p:spPr>
          <a:xfrm rot="17978603">
            <a:off x="13271648" y="3816988"/>
            <a:ext cx="9741225" cy="9144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9" name="タイトル 1"/>
          <p:cNvSpPr>
            <a:spLocks noGrp="1"/>
          </p:cNvSpPr>
          <p:nvPr>
            <p:ph type="ctrTitle" hasCustomPrompt="1"/>
          </p:nvPr>
        </p:nvSpPr>
        <p:spPr>
          <a:xfrm>
            <a:off x="2302446" y="7742565"/>
            <a:ext cx="10441160" cy="936104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7000"/>
              </a:lnSpc>
              <a:defRPr sz="80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1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2302446" y="8606661"/>
            <a:ext cx="10441160" cy="10013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  <a:latin typeface="+mn-lt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72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/>
      <p:bldP spid="11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44.xml"/><Relationship Id="rId39" Type="http://schemas.openxmlformats.org/officeDocument/2006/relationships/theme" Target="../theme/theme2.xml"/><Relationship Id="rId21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52.xml"/><Relationship Id="rId42" Type="http://schemas.openxmlformats.org/officeDocument/2006/relationships/image" Target="../media/image7.png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47.xml"/><Relationship Id="rId41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50.xml"/><Relationship Id="rId37" Type="http://schemas.openxmlformats.org/officeDocument/2006/relationships/slideLayout" Target="../slideLayouts/slideLayout55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31" Type="http://schemas.openxmlformats.org/officeDocument/2006/relationships/slideLayout" Target="../slideLayouts/slideLayout49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45.xml"/><Relationship Id="rId30" Type="http://schemas.openxmlformats.org/officeDocument/2006/relationships/slideLayout" Target="../slideLayouts/slideLayout48.xml"/><Relationship Id="rId35" Type="http://schemas.openxmlformats.org/officeDocument/2006/relationships/slideLayout" Target="../slideLayouts/slideLayout53.xml"/><Relationship Id="rId43" Type="http://schemas.openxmlformats.org/officeDocument/2006/relationships/image" Target="../media/image2.png"/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51.xml"/><Relationship Id="rId38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46"/>
            <a:ext cx="18287207" cy="10286554"/>
          </a:xfrm>
          <a:prstGeom prst="rect">
            <a:avLst/>
          </a:prstGeom>
        </p:spPr>
      </p:pic>
      <p:sp>
        <p:nvSpPr>
          <p:cNvPr id="8" name="テキスト プレースホルダー 7"/>
          <p:cNvSpPr>
            <a:spLocks noGrp="1"/>
          </p:cNvSpPr>
          <p:nvPr>
            <p:ph type="body" idx="1"/>
          </p:nvPr>
        </p:nvSpPr>
        <p:spPr>
          <a:xfrm>
            <a:off x="914400" y="2400300"/>
            <a:ext cx="16457613" cy="6789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Master Text</a:t>
            </a:r>
          </a:p>
        </p:txBody>
      </p:sp>
    </p:spTree>
    <p:extLst>
      <p:ext uri="{BB962C8B-B14F-4D97-AF65-F5344CB8AC3E}">
        <p14:creationId xmlns:p14="http://schemas.microsoft.com/office/powerpoint/2010/main" val="2316024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713" r:id="rId3"/>
    <p:sldLayoutId id="2147483658" r:id="rId4"/>
    <p:sldLayoutId id="2147483678" r:id="rId5"/>
    <p:sldLayoutId id="2147483679" r:id="rId6"/>
    <p:sldLayoutId id="2147483680" r:id="rId7"/>
    <p:sldLayoutId id="2147483681" r:id="rId8"/>
    <p:sldLayoutId id="2147483684" r:id="rId9"/>
    <p:sldLayoutId id="2147483674" r:id="rId10"/>
    <p:sldLayoutId id="2147483711" r:id="rId11"/>
    <p:sldLayoutId id="2147483712" r:id="rId12"/>
    <p:sldLayoutId id="2147483689" r:id="rId13"/>
    <p:sldLayoutId id="2147483675" r:id="rId14"/>
    <p:sldLayoutId id="2147483702" r:id="rId15"/>
    <p:sldLayoutId id="2147483706" r:id="rId16"/>
    <p:sldLayoutId id="2147483710" r:id="rId17"/>
    <p:sldLayoutId id="2147483716" r:id="rId18"/>
  </p:sldLayoutIdLst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  <p:txStyles>
    <p:titleStyle>
      <a:lvl1pPr algn="ctr" defTabSz="1632753" rtl="0" eaLnBrk="1" latinLnBrk="0" hangingPunct="1">
        <a:spcBef>
          <a:spcPct val="0"/>
        </a:spcBef>
        <a:buNone/>
        <a:defRPr sz="7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632753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326612" indent="-510235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40941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317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693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070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446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2822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199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376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753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129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505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1882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258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634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011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 userDrawn="1"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6" y="-123975"/>
            <a:ext cx="18117134" cy="1821559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117050" cy="112605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0195" y="9163193"/>
            <a:ext cx="1117050" cy="1126059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46"/>
            <a:ext cx="18287207" cy="10286554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 userDrawn="1"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9080" y="9370612"/>
            <a:ext cx="18117134" cy="1821559"/>
          </a:xfrm>
          <a:prstGeom prst="rect">
            <a:avLst/>
          </a:prstGeom>
        </p:spPr>
      </p:pic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94346" y="246956"/>
            <a:ext cx="16457772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Autofit/>
          </a:bodyPr>
          <a:lstStyle/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14321" y="1831132"/>
            <a:ext cx="16457772" cy="7358114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/>
          <a:p>
            <a:pPr lvl="0"/>
            <a:r>
              <a:rPr lang="en-US" altLang="ja-JP" dirty="0"/>
              <a:t>Master Text</a:t>
            </a:r>
            <a:endParaRPr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914321" y="9607996"/>
            <a:ext cx="426683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l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627AA-E268-4C67-A9A7-5C4D23F3573A}" type="datetimeFigureOut">
              <a:rPr lang="en-US" smtClean="0"/>
              <a:t>3/1/2020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552412" y="9535988"/>
            <a:ext cx="73581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3600">
                <a:solidFill>
                  <a:schemeClr val="tx1">
                    <a:alpha val="50000"/>
                  </a:schemeClr>
                </a:solidFill>
                <a:latin typeface="Bebas Neue Regular" pitchFamily="50" charset="0"/>
              </a:defRPr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686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70" r:id="rId2"/>
    <p:sldLayoutId id="2147483661" r:id="rId3"/>
    <p:sldLayoutId id="2147483662" r:id="rId4"/>
    <p:sldLayoutId id="2147483663" r:id="rId5"/>
    <p:sldLayoutId id="2147483664" r:id="rId6"/>
    <p:sldLayoutId id="2147483704" r:id="rId7"/>
    <p:sldLayoutId id="2147483668" r:id="rId8"/>
    <p:sldLayoutId id="2147483669" r:id="rId9"/>
    <p:sldLayoutId id="2147483665" r:id="rId10"/>
    <p:sldLayoutId id="2147483666" r:id="rId11"/>
    <p:sldLayoutId id="2147483714" r:id="rId12"/>
    <p:sldLayoutId id="2147483673" r:id="rId13"/>
    <p:sldLayoutId id="2147483701" r:id="rId14"/>
    <p:sldLayoutId id="2147483657" r:id="rId15"/>
    <p:sldLayoutId id="2147483667" r:id="rId16"/>
    <p:sldLayoutId id="2147483660" r:id="rId17"/>
    <p:sldLayoutId id="2147483682" r:id="rId18"/>
    <p:sldLayoutId id="2147483692" r:id="rId19"/>
    <p:sldLayoutId id="2147483707" r:id="rId20"/>
    <p:sldLayoutId id="2147483683" r:id="rId21"/>
    <p:sldLayoutId id="2147483687" r:id="rId22"/>
    <p:sldLayoutId id="2147483705" r:id="rId23"/>
    <p:sldLayoutId id="2147483688" r:id="rId24"/>
    <p:sldLayoutId id="2147483685" r:id="rId25"/>
    <p:sldLayoutId id="2147483686" r:id="rId26"/>
    <p:sldLayoutId id="2147483709" r:id="rId27"/>
    <p:sldLayoutId id="2147483694" r:id="rId28"/>
    <p:sldLayoutId id="2147483690" r:id="rId29"/>
    <p:sldLayoutId id="2147483691" r:id="rId30"/>
    <p:sldLayoutId id="2147483695" r:id="rId31"/>
    <p:sldLayoutId id="2147483697" r:id="rId32"/>
    <p:sldLayoutId id="2147483698" r:id="rId33"/>
    <p:sldLayoutId id="2147483699" r:id="rId34"/>
    <p:sldLayoutId id="2147483700" r:id="rId35"/>
    <p:sldLayoutId id="2147483703" r:id="rId36"/>
    <p:sldLayoutId id="2147483708" r:id="rId37"/>
    <p:sldLayoutId id="2147483715" r:id="rId38"/>
  </p:sldLayoutIdLst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  <p:txStyles>
    <p:titleStyle>
      <a:lvl1pPr algn="ctr" defTabSz="1632753" rtl="0" eaLnBrk="1" latinLnBrk="0" hangingPunct="1">
        <a:spcBef>
          <a:spcPct val="0"/>
        </a:spcBef>
        <a:buNone/>
        <a:defRPr sz="8800" kern="1200" spc="3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632753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326612" indent="-510235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2040941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317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693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070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446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2822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199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376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753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129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505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1882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258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634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011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6.JP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721967E4-672B-4902-9EC6-3550630056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566" y="3343300"/>
            <a:ext cx="9143207" cy="323553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09E8FC23-E377-4D2F-9BF2-FA3A40924C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990" y="6799684"/>
            <a:ext cx="2433759" cy="266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4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732"/>
    </mc:Choice>
    <mc:Fallback xmlns="">
      <p:transition advTm="273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2206" y="246956"/>
            <a:ext cx="17209912" cy="2016224"/>
          </a:xfrm>
        </p:spPr>
        <p:txBody>
          <a:bodyPr/>
          <a:lstStyle/>
          <a:p>
            <a:r>
              <a:rPr lang="es-CO" sz="6600" b="1" dirty="0" smtClean="0"/>
              <a:t>PERIODO ACADÉMICO</a:t>
            </a:r>
            <a:endParaRPr lang="es-CO" sz="6600" b="1" dirty="0"/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8414690"/>
              </p:ext>
            </p:extLst>
          </p:nvPr>
        </p:nvGraphicFramePr>
        <p:xfrm>
          <a:off x="1078310" y="2479204"/>
          <a:ext cx="16273809" cy="64087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4603"/>
                <a:gridCol w="5424603"/>
                <a:gridCol w="5424603"/>
              </a:tblGrid>
              <a:tr h="1602178">
                <a:tc>
                  <a:txBody>
                    <a:bodyPr/>
                    <a:lstStyle/>
                    <a:p>
                      <a:pPr algn="ctr"/>
                      <a:r>
                        <a:rPr lang="es-CO" sz="6000" b="1" dirty="0" smtClean="0">
                          <a:solidFill>
                            <a:schemeClr val="bg1"/>
                          </a:solidFill>
                        </a:rPr>
                        <a:t>PERIODO</a:t>
                      </a:r>
                      <a:endParaRPr lang="es-CO" sz="6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6000" b="1" dirty="0" smtClean="0">
                          <a:solidFill>
                            <a:schemeClr val="bg1"/>
                          </a:solidFill>
                        </a:rPr>
                        <a:t>INICIA</a:t>
                      </a:r>
                      <a:endParaRPr lang="es-CO" sz="6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6000" b="1" dirty="0" smtClean="0">
                          <a:solidFill>
                            <a:schemeClr val="bg1"/>
                          </a:solidFill>
                        </a:rPr>
                        <a:t>TERMINA</a:t>
                      </a:r>
                      <a:endParaRPr lang="es-CO" sz="6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1602178">
                <a:tc>
                  <a:txBody>
                    <a:bodyPr/>
                    <a:lstStyle/>
                    <a:p>
                      <a:pPr algn="ctr"/>
                      <a:r>
                        <a:rPr lang="es-CO" sz="4000" b="1" dirty="0" smtClean="0">
                          <a:solidFill>
                            <a:schemeClr val="tx2"/>
                          </a:solidFill>
                        </a:rPr>
                        <a:t>1 TRIMESTRE</a:t>
                      </a:r>
                      <a:endParaRPr lang="es-CO" sz="40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4000" b="1" dirty="0" smtClean="0">
                          <a:solidFill>
                            <a:schemeClr val="tx2"/>
                          </a:solidFill>
                        </a:rPr>
                        <a:t>2 DE MARZO</a:t>
                      </a:r>
                      <a:endParaRPr lang="es-CO" sz="40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4000" b="1" dirty="0" smtClean="0">
                          <a:solidFill>
                            <a:schemeClr val="tx2"/>
                          </a:solidFill>
                        </a:rPr>
                        <a:t>5 DE JUNIO</a:t>
                      </a:r>
                      <a:endParaRPr lang="es-CO" sz="40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</a:tr>
              <a:tr h="1602178">
                <a:tc>
                  <a:txBody>
                    <a:bodyPr/>
                    <a:lstStyle/>
                    <a:p>
                      <a:pPr algn="ctr"/>
                      <a:r>
                        <a:rPr lang="es-CO" sz="4000" b="1" dirty="0" smtClean="0">
                          <a:solidFill>
                            <a:schemeClr val="tx2"/>
                          </a:solidFill>
                        </a:rPr>
                        <a:t>2 TRIMESTRE</a:t>
                      </a:r>
                      <a:endParaRPr lang="es-CO" sz="40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4000" b="1" dirty="0" smtClean="0">
                          <a:solidFill>
                            <a:schemeClr val="tx2"/>
                          </a:solidFill>
                        </a:rPr>
                        <a:t>8 DE JUNIO</a:t>
                      </a:r>
                      <a:endParaRPr lang="es-CO" sz="40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4000" b="1" dirty="0" smtClean="0">
                          <a:solidFill>
                            <a:schemeClr val="tx2"/>
                          </a:solidFill>
                        </a:rPr>
                        <a:t>11</a:t>
                      </a:r>
                      <a:r>
                        <a:rPr lang="es-CO" sz="4000" b="1" baseline="0" dirty="0" smtClean="0">
                          <a:solidFill>
                            <a:schemeClr val="tx2"/>
                          </a:solidFill>
                        </a:rPr>
                        <a:t> SEPTIEMBRE</a:t>
                      </a:r>
                      <a:endParaRPr lang="es-CO" sz="40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</a:tr>
              <a:tr h="1602178">
                <a:tc>
                  <a:txBody>
                    <a:bodyPr/>
                    <a:lstStyle/>
                    <a:p>
                      <a:pPr algn="ctr"/>
                      <a:r>
                        <a:rPr lang="es-CO" sz="4000" b="1" dirty="0" smtClean="0">
                          <a:solidFill>
                            <a:schemeClr val="tx2"/>
                          </a:solidFill>
                        </a:rPr>
                        <a:t>3 TRIMESTRE</a:t>
                      </a:r>
                      <a:endParaRPr lang="es-CO" sz="40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4000" b="1" dirty="0" smtClean="0">
                          <a:solidFill>
                            <a:schemeClr val="tx2"/>
                          </a:solidFill>
                        </a:rPr>
                        <a:t>14 SEPTIEMBRE</a:t>
                      </a:r>
                      <a:endParaRPr lang="es-CO" sz="40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4000" b="1" dirty="0" smtClean="0">
                          <a:solidFill>
                            <a:schemeClr val="tx2"/>
                          </a:solidFill>
                        </a:rPr>
                        <a:t>4 DICIEMBRE</a:t>
                      </a:r>
                      <a:endParaRPr lang="es-CO" sz="40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642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441301" y="462980"/>
            <a:ext cx="17209912" cy="2016224"/>
          </a:xfrm>
          <a:prstGeom prst="rect">
            <a:avLst/>
          </a:prstGeom>
        </p:spPr>
        <p:txBody>
          <a:bodyPr vert="horz" lIns="163275" tIns="81638" rIns="163275" bIns="81638" rtlCol="0" anchor="ctr">
            <a:noAutofit/>
          </a:bodyPr>
          <a:lstStyle>
            <a:lvl1pPr algn="ctr" defTabSz="1632753" rtl="0" eaLnBrk="1" latinLnBrk="0" hangingPunct="1">
              <a:spcBef>
                <a:spcPct val="0"/>
              </a:spcBef>
              <a:buNone/>
              <a:defRPr sz="8800" kern="1200" spc="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6600" b="1" u="sng" dirty="0" smtClean="0"/>
              <a:t>MODELO PEDAGÓGICO</a:t>
            </a:r>
          </a:p>
          <a:p>
            <a:r>
              <a:rPr lang="es-CO" sz="6600" b="1" u="sng" dirty="0" smtClean="0"/>
              <a:t>Conceptual y social cognitivo</a:t>
            </a:r>
            <a:endParaRPr lang="es-CO" sz="6600" b="1" u="sng" dirty="0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443955" y="2911252"/>
            <a:ext cx="17209912" cy="6264696"/>
          </a:xfrm>
          <a:prstGeom prst="rect">
            <a:avLst/>
          </a:prstGeom>
        </p:spPr>
        <p:txBody>
          <a:bodyPr vert="horz" lIns="163275" tIns="81638" rIns="163275" bIns="81638" rtlCol="0" anchor="ctr">
            <a:noAutofit/>
          </a:bodyPr>
          <a:lstStyle>
            <a:lvl1pPr algn="ctr" defTabSz="1632753" rtl="0" eaLnBrk="1" latinLnBrk="0" hangingPunct="1">
              <a:spcBef>
                <a:spcPct val="0"/>
              </a:spcBef>
              <a:buNone/>
              <a:defRPr sz="8800" kern="1200" spc="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8000" b="1" dirty="0" smtClean="0"/>
              <a:t>Trabajo unidad diagnostica con guías teórico prácticas.</a:t>
            </a:r>
          </a:p>
          <a:p>
            <a:endParaRPr lang="es-CO" sz="8000" b="1" dirty="0" smtClean="0"/>
          </a:p>
          <a:p>
            <a:r>
              <a:rPr lang="es-CO" sz="8000" b="1" dirty="0" smtClean="0"/>
              <a:t>Lista de útiles básicas</a:t>
            </a:r>
          </a:p>
          <a:p>
            <a:endParaRPr lang="es-CO" sz="8000" b="1" dirty="0"/>
          </a:p>
        </p:txBody>
      </p:sp>
    </p:spTree>
    <p:extLst>
      <p:ext uri="{BB962C8B-B14F-4D97-AF65-F5344CB8AC3E}">
        <p14:creationId xmlns:p14="http://schemas.microsoft.com/office/powerpoint/2010/main" val="5921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441301" y="462980"/>
            <a:ext cx="17209912" cy="2016224"/>
          </a:xfrm>
          <a:prstGeom prst="rect">
            <a:avLst/>
          </a:prstGeom>
        </p:spPr>
        <p:txBody>
          <a:bodyPr vert="horz" lIns="163275" tIns="81638" rIns="163275" bIns="81638" rtlCol="0" anchor="ctr">
            <a:noAutofit/>
          </a:bodyPr>
          <a:lstStyle>
            <a:lvl1pPr algn="ctr" defTabSz="1632753" rtl="0" eaLnBrk="1" latinLnBrk="0" hangingPunct="1">
              <a:spcBef>
                <a:spcPct val="0"/>
              </a:spcBef>
              <a:buNone/>
              <a:defRPr sz="8800" kern="1200" spc="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CO" sz="6600" b="1" u="sng" dirty="0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443955" y="1615108"/>
            <a:ext cx="17209912" cy="7560840"/>
          </a:xfrm>
          <a:prstGeom prst="rect">
            <a:avLst/>
          </a:prstGeom>
        </p:spPr>
        <p:txBody>
          <a:bodyPr vert="horz" lIns="163275" tIns="81638" rIns="163275" bIns="81638" rtlCol="0" anchor="ctr">
            <a:noAutofit/>
          </a:bodyPr>
          <a:lstStyle>
            <a:lvl1pPr algn="ctr" defTabSz="1632753" rtl="0" eaLnBrk="1" latinLnBrk="0" hangingPunct="1">
              <a:spcBef>
                <a:spcPct val="0"/>
              </a:spcBef>
              <a:buNone/>
              <a:defRPr sz="8800" kern="1200" spc="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8000" b="1" dirty="0" smtClean="0"/>
              <a:t>En próxima reunión ya con directores de curso</a:t>
            </a:r>
          </a:p>
          <a:p>
            <a:r>
              <a:rPr lang="es-CO" sz="8000" b="1" dirty="0" smtClean="0"/>
              <a:t>Agenda escolar</a:t>
            </a:r>
          </a:p>
          <a:p>
            <a:r>
              <a:rPr lang="es-CO" sz="8000" b="1" dirty="0" smtClean="0"/>
              <a:t>Uniformes </a:t>
            </a:r>
          </a:p>
          <a:p>
            <a:r>
              <a:rPr lang="es-CO" sz="8000" b="1" u="sng" dirty="0" smtClean="0"/>
              <a:t>Póliza </a:t>
            </a:r>
            <a:r>
              <a:rPr lang="es-CO" sz="8000" b="1" u="sng" dirty="0"/>
              <a:t>de seguro escolar</a:t>
            </a:r>
          </a:p>
          <a:p>
            <a:endParaRPr lang="es-CO" sz="8000" b="1" dirty="0"/>
          </a:p>
        </p:txBody>
      </p:sp>
    </p:spTree>
    <p:extLst>
      <p:ext uri="{BB962C8B-B14F-4D97-AF65-F5344CB8AC3E}">
        <p14:creationId xmlns:p14="http://schemas.microsoft.com/office/powerpoint/2010/main" val="389317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8" name="タイトル 6">
            <a:extLst>
              <a:ext uri="{FF2B5EF4-FFF2-40B4-BE49-F238E27FC236}">
                <a16:creationId xmlns="" xmlns:a16="http://schemas.microsoft.com/office/drawing/2014/main" id="{B70B4767-FB00-41D2-BF81-168C1D8DF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346" y="246956"/>
            <a:ext cx="16457772" cy="1203151"/>
          </a:xfrm>
        </p:spPr>
        <p:txBody>
          <a:bodyPr/>
          <a:lstStyle/>
          <a:p>
            <a:r>
              <a:rPr lang="en-US" dirty="0"/>
              <a:t>PROTOCOLO SALIDA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="" xmlns:a16="http://schemas.microsoft.com/office/drawing/2014/main" id="{33430C5F-FDFB-4B37-997F-95C3388B7C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990" y="9293215"/>
            <a:ext cx="2808312" cy="993785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="" xmlns:a16="http://schemas.microsoft.com/office/drawing/2014/main" id="{DA64B15E-48C5-4AAC-9F09-CC6762E2B4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84" y="8825856"/>
            <a:ext cx="1152128" cy="126254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B4B8C732-5250-4AED-A5CB-FC0A53B488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566" y="1442504"/>
            <a:ext cx="11521280" cy="785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2206" y="0"/>
            <a:ext cx="17209912" cy="2088232"/>
          </a:xfrm>
        </p:spPr>
        <p:txBody>
          <a:bodyPr/>
          <a:lstStyle/>
          <a:p>
            <a:r>
              <a:rPr lang="es-CO" sz="7200" b="1" dirty="0" smtClean="0"/>
              <a:t>SER MUY PUNTUAL</a:t>
            </a:r>
            <a:endParaRPr lang="es-CO" sz="7200" b="1" dirty="0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294606" y="2335188"/>
            <a:ext cx="17209912" cy="6696744"/>
          </a:xfrm>
          <a:prstGeom prst="rect">
            <a:avLst/>
          </a:prstGeom>
        </p:spPr>
        <p:txBody>
          <a:bodyPr vert="horz" lIns="163275" tIns="81638" rIns="163275" bIns="81638" rtlCol="0" anchor="ctr">
            <a:noAutofit/>
          </a:bodyPr>
          <a:lstStyle>
            <a:lvl1pPr algn="ctr" defTabSz="1632753" rtl="0" eaLnBrk="1" latinLnBrk="0" hangingPunct="1">
              <a:spcBef>
                <a:spcPct val="0"/>
              </a:spcBef>
              <a:buNone/>
              <a:defRPr sz="8800" kern="1200" spc="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5400" b="1" u="sng" dirty="0" smtClean="0"/>
              <a:t>SALIDA TRANSICIÓN </a:t>
            </a:r>
            <a:r>
              <a:rPr lang="es-CO" sz="5400" dirty="0" smtClean="0"/>
              <a:t>A LAS</a:t>
            </a:r>
          </a:p>
          <a:p>
            <a:r>
              <a:rPr lang="es-CO" sz="5400" dirty="0" smtClean="0"/>
              <a:t> 11:50 J.M </a:t>
            </a:r>
            <a:r>
              <a:rPr lang="es-CO" sz="5400" dirty="0"/>
              <a:t>Realizar fila en la puerta # 2 JUNTO PORTERIA presentar carnet para PODER recibir su acudid@.</a:t>
            </a:r>
          </a:p>
          <a:p>
            <a:endParaRPr lang="es-CO" sz="5400" dirty="0" smtClean="0"/>
          </a:p>
          <a:p>
            <a:r>
              <a:rPr lang="es-CO" sz="5400" dirty="0" smtClean="0"/>
              <a:t>5:20 </a:t>
            </a:r>
            <a:r>
              <a:rPr lang="es-CO" sz="5400" dirty="0" smtClean="0"/>
              <a:t>J.T. </a:t>
            </a:r>
            <a:r>
              <a:rPr lang="es-CO" sz="6000" dirty="0" smtClean="0"/>
              <a:t>Realizar </a:t>
            </a:r>
            <a:r>
              <a:rPr lang="es-CO" sz="6000" dirty="0" smtClean="0"/>
              <a:t>fila en la puerta # 2 JUNTO PORTERIA presentar carnet para PODER recibir su acudid@</a:t>
            </a:r>
            <a:r>
              <a:rPr lang="es-CO" sz="7200" dirty="0" smtClean="0"/>
              <a:t>.</a:t>
            </a:r>
            <a:endParaRPr lang="es-CO" sz="7200" dirty="0"/>
          </a:p>
        </p:txBody>
      </p:sp>
    </p:spTree>
    <p:extLst>
      <p:ext uri="{BB962C8B-B14F-4D97-AF65-F5344CB8AC3E}">
        <p14:creationId xmlns:p14="http://schemas.microsoft.com/office/powerpoint/2010/main" val="272515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2206" y="246956"/>
            <a:ext cx="17209912" cy="2088232"/>
          </a:xfrm>
        </p:spPr>
        <p:txBody>
          <a:bodyPr/>
          <a:lstStyle/>
          <a:p>
            <a:r>
              <a:rPr lang="es-CO" sz="7200" b="1" dirty="0" smtClean="0"/>
              <a:t>SER MUY PUNTUAL</a:t>
            </a:r>
            <a:endParaRPr lang="es-CO" sz="7200" b="1" dirty="0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294606" y="2047156"/>
            <a:ext cx="17489560" cy="7344816"/>
          </a:xfrm>
          <a:prstGeom prst="rect">
            <a:avLst/>
          </a:prstGeom>
        </p:spPr>
        <p:txBody>
          <a:bodyPr vert="horz" lIns="163275" tIns="81638" rIns="163275" bIns="81638" rtlCol="0" anchor="ctr">
            <a:noAutofit/>
          </a:bodyPr>
          <a:lstStyle>
            <a:lvl1pPr algn="ctr" defTabSz="1632753" rtl="0" eaLnBrk="1" latinLnBrk="0" hangingPunct="1">
              <a:spcBef>
                <a:spcPct val="0"/>
              </a:spcBef>
              <a:buNone/>
              <a:defRPr sz="8800" kern="1200" spc="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6600" b="1" u="sng" dirty="0" smtClean="0"/>
              <a:t>SALIDA PRIMARIA</a:t>
            </a:r>
            <a:endParaRPr lang="es-CO" sz="6600" dirty="0" smtClean="0"/>
          </a:p>
          <a:p>
            <a:pPr algn="l"/>
            <a:r>
              <a:rPr lang="es-CO" sz="4000" b="1" dirty="0" smtClean="0"/>
              <a:t>11:55</a:t>
            </a:r>
            <a:r>
              <a:rPr lang="es-CO" sz="4000" dirty="0" smtClean="0"/>
              <a:t> J.M. </a:t>
            </a:r>
            <a:r>
              <a:rPr lang="es-CO" sz="4000" dirty="0"/>
              <a:t>Salida estudiantes que se </a:t>
            </a:r>
            <a:r>
              <a:rPr lang="es-CO" sz="4000" b="1" u="sng" dirty="0">
                <a:solidFill>
                  <a:srgbClr val="FFFF00"/>
                </a:solidFill>
              </a:rPr>
              <a:t>van solos </a:t>
            </a:r>
            <a:r>
              <a:rPr lang="es-CO" sz="4000" b="1" dirty="0"/>
              <a:t>por la puerta # 3 CHANCHA.</a:t>
            </a:r>
          </a:p>
          <a:p>
            <a:pPr algn="l"/>
            <a:r>
              <a:rPr lang="es-CO" sz="4000" b="1" dirty="0" smtClean="0"/>
              <a:t>12:0</a:t>
            </a:r>
            <a:r>
              <a:rPr lang="es-CO" sz="4000" dirty="0" smtClean="0"/>
              <a:t>0 Realizar </a:t>
            </a:r>
            <a:r>
              <a:rPr lang="es-CO" sz="4000" dirty="0"/>
              <a:t>fila en la puerta # 3 </a:t>
            </a:r>
            <a:r>
              <a:rPr lang="es-CO" sz="4000" dirty="0" smtClean="0"/>
              <a:t>CHANCHA a los </a:t>
            </a:r>
            <a:r>
              <a:rPr lang="es-CO" sz="4000" b="1" u="sng" dirty="0">
                <a:solidFill>
                  <a:srgbClr val="FFFF00"/>
                </a:solidFill>
              </a:rPr>
              <a:t>que rec</a:t>
            </a:r>
            <a:r>
              <a:rPr lang="es-CO" sz="4000" u="sng" dirty="0">
                <a:solidFill>
                  <a:srgbClr val="FFFF00"/>
                </a:solidFill>
              </a:rPr>
              <a:t>ogen</a:t>
            </a:r>
            <a:r>
              <a:rPr lang="es-CO" sz="4000" dirty="0" smtClean="0"/>
              <a:t> </a:t>
            </a:r>
            <a:r>
              <a:rPr lang="es-CO" sz="4000" dirty="0"/>
              <a:t>presentar carnet para PODER recibir su acudid@.</a:t>
            </a:r>
            <a:endParaRPr lang="es-CO" sz="4000" b="1" dirty="0"/>
          </a:p>
          <a:p>
            <a:pPr algn="l"/>
            <a:r>
              <a:rPr lang="es-CO" sz="4000" dirty="0" smtClean="0"/>
              <a:t> </a:t>
            </a:r>
            <a:r>
              <a:rPr lang="es-CO" sz="4000" b="1" dirty="0" smtClean="0"/>
              <a:t>5:55</a:t>
            </a:r>
            <a:r>
              <a:rPr lang="es-CO" sz="4000" dirty="0" smtClean="0"/>
              <a:t> J.T </a:t>
            </a:r>
            <a:r>
              <a:rPr lang="es-CO" sz="4400" dirty="0"/>
              <a:t>Salida estudiantes que se </a:t>
            </a:r>
            <a:r>
              <a:rPr lang="es-CO" sz="4400" b="1" u="sng" dirty="0">
                <a:solidFill>
                  <a:srgbClr val="FFFF00"/>
                </a:solidFill>
              </a:rPr>
              <a:t>van solos </a:t>
            </a:r>
            <a:r>
              <a:rPr lang="es-CO" sz="4400" b="1" dirty="0"/>
              <a:t>por la puerta # 3 CHANCHA</a:t>
            </a:r>
            <a:r>
              <a:rPr lang="es-CO" sz="4400" b="1" dirty="0" smtClean="0"/>
              <a:t>.</a:t>
            </a:r>
            <a:endParaRPr lang="es-CO" sz="4400" dirty="0" smtClean="0"/>
          </a:p>
          <a:p>
            <a:pPr algn="l"/>
            <a:r>
              <a:rPr lang="es-CO" sz="4400" b="1" dirty="0" smtClean="0"/>
              <a:t>6:00</a:t>
            </a:r>
            <a:r>
              <a:rPr lang="es-CO" sz="4400" dirty="0" smtClean="0"/>
              <a:t> Realizar fila en la puerta # 3 CHANCHA </a:t>
            </a:r>
            <a:r>
              <a:rPr lang="es-CO" sz="4400" dirty="0"/>
              <a:t>a los </a:t>
            </a:r>
            <a:r>
              <a:rPr lang="es-CO" sz="4400" b="1" u="sng" dirty="0">
                <a:solidFill>
                  <a:srgbClr val="FFFF00"/>
                </a:solidFill>
              </a:rPr>
              <a:t>que rec</a:t>
            </a:r>
            <a:r>
              <a:rPr lang="es-CO" sz="4400" u="sng" dirty="0">
                <a:solidFill>
                  <a:srgbClr val="FFFF00"/>
                </a:solidFill>
              </a:rPr>
              <a:t>ogen</a:t>
            </a:r>
            <a:r>
              <a:rPr lang="es-CO" sz="4400" dirty="0" smtClean="0"/>
              <a:t> presentar carnet pa</a:t>
            </a:r>
            <a:r>
              <a:rPr lang="es-CO" sz="5400" dirty="0" smtClean="0"/>
              <a:t>ra PODER recibir su acudid@.</a:t>
            </a:r>
            <a:endParaRPr lang="es-CO" sz="5400" b="1" dirty="0"/>
          </a:p>
        </p:txBody>
      </p:sp>
    </p:spTree>
    <p:extLst>
      <p:ext uri="{BB962C8B-B14F-4D97-AF65-F5344CB8AC3E}">
        <p14:creationId xmlns:p14="http://schemas.microsoft.com/office/powerpoint/2010/main" val="56176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2206" y="246956"/>
            <a:ext cx="17209912" cy="2088232"/>
          </a:xfrm>
        </p:spPr>
        <p:txBody>
          <a:bodyPr/>
          <a:lstStyle/>
          <a:p>
            <a:r>
              <a:rPr lang="es-CO" sz="7200" b="1" dirty="0" smtClean="0"/>
              <a:t>SER MUY PUNTUAL</a:t>
            </a:r>
            <a:endParaRPr lang="es-CO" sz="7200" b="1" dirty="0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294606" y="1903140"/>
            <a:ext cx="17209912" cy="7992888"/>
          </a:xfrm>
          <a:prstGeom prst="rect">
            <a:avLst/>
          </a:prstGeom>
        </p:spPr>
        <p:txBody>
          <a:bodyPr vert="horz" lIns="163275" tIns="81638" rIns="163275" bIns="81638" rtlCol="0" anchor="ctr">
            <a:noAutofit/>
          </a:bodyPr>
          <a:lstStyle>
            <a:lvl1pPr algn="ctr" defTabSz="1632753" rtl="0" eaLnBrk="1" latinLnBrk="0" hangingPunct="1">
              <a:spcBef>
                <a:spcPct val="0"/>
              </a:spcBef>
              <a:buNone/>
              <a:defRPr sz="8800" kern="1200" spc="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6600" b="1" u="sng" dirty="0" smtClean="0"/>
              <a:t>SALIDA BACHILLERATO </a:t>
            </a:r>
            <a:r>
              <a:rPr lang="es-CO" sz="6600" dirty="0" smtClean="0"/>
              <a:t>A LAS </a:t>
            </a:r>
          </a:p>
          <a:p>
            <a:r>
              <a:rPr lang="es-CO" sz="5400" b="1" dirty="0" smtClean="0"/>
              <a:t>12:10 J.M </a:t>
            </a:r>
            <a:r>
              <a:rPr lang="es-CO" sz="5400" dirty="0"/>
              <a:t>Salida estudiantes que se </a:t>
            </a:r>
            <a:r>
              <a:rPr lang="es-CO" sz="5400" b="1" u="sng" dirty="0">
                <a:solidFill>
                  <a:srgbClr val="FFFF00"/>
                </a:solidFill>
              </a:rPr>
              <a:t>van solos </a:t>
            </a:r>
            <a:r>
              <a:rPr lang="es-CO" sz="5400" b="1" dirty="0"/>
              <a:t>por la puerta # 3 </a:t>
            </a:r>
            <a:r>
              <a:rPr lang="es-CO" sz="5400" b="1" dirty="0" smtClean="0"/>
              <a:t>CHANCHA.</a:t>
            </a:r>
          </a:p>
          <a:p>
            <a:r>
              <a:rPr lang="es-CO" sz="5400" dirty="0" smtClean="0"/>
              <a:t>12:15 </a:t>
            </a:r>
            <a:r>
              <a:rPr lang="es-CO" sz="5400" dirty="0"/>
              <a:t>los que </a:t>
            </a:r>
            <a:r>
              <a:rPr lang="es-CO" sz="5400" b="1" u="sng" dirty="0">
                <a:solidFill>
                  <a:srgbClr val="FFFF00"/>
                </a:solidFill>
              </a:rPr>
              <a:t>viene a recoger</a:t>
            </a:r>
            <a:r>
              <a:rPr lang="es-CO" sz="5400" b="1" u="sng" dirty="0"/>
              <a:t>  </a:t>
            </a:r>
            <a:r>
              <a:rPr lang="es-CO" sz="5400" dirty="0"/>
              <a:t>presentar carnet para PODER recibir su acudid@</a:t>
            </a:r>
            <a:r>
              <a:rPr lang="es-CO" sz="5400" dirty="0" smtClean="0"/>
              <a:t> </a:t>
            </a:r>
          </a:p>
          <a:p>
            <a:r>
              <a:rPr lang="es-CO" sz="5400" dirty="0" smtClean="0"/>
              <a:t>6:10 J.T</a:t>
            </a:r>
            <a:r>
              <a:rPr lang="es-CO" sz="6000" dirty="0"/>
              <a:t> </a:t>
            </a:r>
            <a:r>
              <a:rPr lang="es-CO" sz="6000" dirty="0" smtClean="0"/>
              <a:t>Salida estudiantes que se </a:t>
            </a:r>
            <a:r>
              <a:rPr lang="es-CO" sz="6000" b="1" u="sng" dirty="0" smtClean="0">
                <a:solidFill>
                  <a:srgbClr val="FFFF00"/>
                </a:solidFill>
              </a:rPr>
              <a:t>van solos </a:t>
            </a:r>
            <a:r>
              <a:rPr lang="es-CO" sz="6000" dirty="0" smtClean="0"/>
              <a:t>por la puerta # 3 CHANCHA.</a:t>
            </a:r>
          </a:p>
          <a:p>
            <a:r>
              <a:rPr lang="es-CO" sz="6000" dirty="0" smtClean="0"/>
              <a:t>6:15 los que </a:t>
            </a:r>
            <a:r>
              <a:rPr lang="es-CO" sz="6000" b="1" u="sng" dirty="0" smtClean="0">
                <a:solidFill>
                  <a:srgbClr val="FFFF00"/>
                </a:solidFill>
              </a:rPr>
              <a:t>viene a recoger  </a:t>
            </a:r>
            <a:r>
              <a:rPr lang="es-CO" sz="6000" dirty="0" smtClean="0"/>
              <a:t>presentar carnet para PODER recibir su acudid@.</a:t>
            </a:r>
            <a:endParaRPr lang="es-CO" sz="7200" b="1" dirty="0"/>
          </a:p>
        </p:txBody>
      </p:sp>
    </p:spTree>
    <p:extLst>
      <p:ext uri="{BB962C8B-B14F-4D97-AF65-F5344CB8AC3E}">
        <p14:creationId xmlns:p14="http://schemas.microsoft.com/office/powerpoint/2010/main" val="22428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タイトル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Bebas Neue Regular" pitchFamily="50" charset="0"/>
              </a:rPr>
              <a:t>PROCESOS CONVIVENCIA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1" name="テキスト プレースホルダー 20"/>
          <p:cNvSpPr>
            <a:spLocks noGrp="1"/>
          </p:cNvSpPr>
          <p:nvPr>
            <p:ph type="body" sz="quarter" idx="15"/>
          </p:nvPr>
        </p:nvSpPr>
        <p:spPr>
          <a:xfrm>
            <a:off x="1510358" y="5935588"/>
            <a:ext cx="4320480" cy="2808312"/>
          </a:xfrm>
        </p:spPr>
        <p:txBody>
          <a:bodyPr/>
          <a:lstStyle/>
          <a:p>
            <a:pPr marL="0" indent="0">
              <a:buNone/>
            </a:pPr>
            <a:r>
              <a:rPr lang="en-US" sz="6000" b="1" dirty="0" err="1">
                <a:solidFill>
                  <a:srgbClr val="FFFF00"/>
                </a:solidFill>
              </a:rPr>
              <a:t>Faltas</a:t>
            </a:r>
            <a:r>
              <a:rPr lang="en-US" sz="6000" b="1" dirty="0">
                <a:solidFill>
                  <a:srgbClr val="FFFF00"/>
                </a:solidFill>
              </a:rPr>
              <a:t> </a:t>
            </a:r>
            <a:r>
              <a:rPr lang="en-US" sz="6000" b="1" dirty="0" err="1">
                <a:solidFill>
                  <a:srgbClr val="FFFF00"/>
                </a:solidFill>
              </a:rPr>
              <a:t>leves</a:t>
            </a:r>
            <a:r>
              <a:rPr lang="en-US" sz="6000" b="1" dirty="0">
                <a:solidFill>
                  <a:srgbClr val="FFFF00"/>
                </a:solidFill>
              </a:rPr>
              <a:t>.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0" name="テキスト プレースホルダー 29"/>
          <p:cNvSpPr>
            <a:spLocks noGrp="1"/>
          </p:cNvSpPr>
          <p:nvPr>
            <p:ph type="body" sz="quarter" idx="37"/>
          </p:nvPr>
        </p:nvSpPr>
        <p:spPr>
          <a:xfrm>
            <a:off x="7054974" y="6017544"/>
            <a:ext cx="4320481" cy="2808312"/>
          </a:xfrm>
        </p:spPr>
        <p:txBody>
          <a:bodyPr/>
          <a:lstStyle/>
          <a:p>
            <a:pPr marL="0" indent="0">
              <a:buNone/>
            </a:pPr>
            <a:r>
              <a:rPr lang="en-US" sz="6000" b="1" dirty="0" err="1">
                <a:solidFill>
                  <a:srgbClr val="FFFF00"/>
                </a:solidFill>
              </a:rPr>
              <a:t>Faltas</a:t>
            </a:r>
            <a:r>
              <a:rPr lang="en-US" sz="6000" b="1" dirty="0">
                <a:solidFill>
                  <a:srgbClr val="FFFF00"/>
                </a:solidFill>
              </a:rPr>
              <a:t> graves.</a:t>
            </a:r>
          </a:p>
        </p:txBody>
      </p:sp>
      <p:sp>
        <p:nvSpPr>
          <p:cNvPr id="31" name="テキスト プレースホルダー 30"/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5400" b="1" dirty="0" err="1">
                <a:solidFill>
                  <a:srgbClr val="FFFF00"/>
                </a:solidFill>
              </a:rPr>
              <a:t>Faltas</a:t>
            </a:r>
            <a:r>
              <a:rPr lang="en-US" sz="5400" b="1" dirty="0">
                <a:solidFill>
                  <a:srgbClr val="FFFF00"/>
                </a:solidFill>
              </a:rPr>
              <a:t> </a:t>
            </a:r>
            <a:r>
              <a:rPr lang="en-US" sz="5400" b="1" dirty="0" err="1">
                <a:solidFill>
                  <a:srgbClr val="FFFF00"/>
                </a:solidFill>
              </a:rPr>
              <a:t>gravisismas</a:t>
            </a:r>
            <a:endParaRPr lang="en-US" sz="2800" b="1" dirty="0">
              <a:solidFill>
                <a:srgbClr val="FFFF00"/>
              </a:solidFill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E728DB0F-2F54-4441-BC17-EF7C235EE0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804" y="9148658"/>
            <a:ext cx="2808312" cy="99378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94A59CF2-FC4D-4574-B01F-8455B67284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84" y="8825856"/>
            <a:ext cx="1152128" cy="1262541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150318" y="1450107"/>
            <a:ext cx="1598577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CO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Los conflictos pueden manejarse constructivamente (por medio del diálogo, la negociación y la mediación), pasivamente (cediendo ante las exigencias de la otra parte o evadiéndose mutuamente), o destructivamente (usando la agresión para imponer los intereses), por lo cual</a:t>
            </a:r>
            <a:r>
              <a:rPr lang="es-CO" sz="4400" b="1" i="1" dirty="0">
                <a:solidFill>
                  <a:srgbClr val="00132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O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todas las situaciones de conflictos implican agresión.</a:t>
            </a:r>
            <a:endParaRPr lang="es-CO" sz="6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57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Conducto</a:t>
            </a:r>
            <a:r>
              <a:rPr lang="en-US" dirty="0"/>
              <a:t> regular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5"/>
          </p:nvPr>
        </p:nvSpPr>
        <p:spPr>
          <a:xfrm>
            <a:off x="589984" y="2047156"/>
            <a:ext cx="17034436" cy="6778700"/>
          </a:xfrm>
        </p:spPr>
        <p:txBody>
          <a:bodyPr/>
          <a:lstStyle/>
          <a:p>
            <a:r>
              <a:rPr lang="es-CO" sz="4000" b="1" dirty="0"/>
              <a:t>a. Dialogo entre las personas implicadas o conocedoras de la situación.</a:t>
            </a:r>
          </a:p>
          <a:p>
            <a:r>
              <a:rPr lang="es-CO" sz="4000" b="1" dirty="0"/>
              <a:t>b. Informar la situación al titular de Grupo.</a:t>
            </a:r>
          </a:p>
          <a:p>
            <a:r>
              <a:rPr lang="es-CO" sz="4000" b="1" dirty="0"/>
              <a:t>c. Consejo de Grupo bajo el acompañamiento del titular.</a:t>
            </a:r>
          </a:p>
          <a:p>
            <a:r>
              <a:rPr lang="es-CO" sz="4000" b="1" dirty="0"/>
              <a:t>d. Reunión de directores de grado y Psicología.</a:t>
            </a:r>
          </a:p>
          <a:p>
            <a:r>
              <a:rPr lang="es-CO" sz="4000" b="1" dirty="0"/>
              <a:t>e. Coordinador de la sección.</a:t>
            </a:r>
          </a:p>
          <a:p>
            <a:r>
              <a:rPr lang="es-CO" sz="4000" b="1" dirty="0"/>
              <a:t>f. Comité escolar de Convivencia (según la Ley 1620).</a:t>
            </a:r>
          </a:p>
          <a:p>
            <a:r>
              <a:rPr lang="es-CO" sz="4000" b="1" dirty="0"/>
              <a:t>g. Rector.</a:t>
            </a:r>
          </a:p>
          <a:p>
            <a:r>
              <a:rPr lang="es-CO" sz="4000" b="1" dirty="0"/>
              <a:t>h. Consejo Directivo.</a:t>
            </a:r>
          </a:p>
          <a:p>
            <a:endParaRPr lang="en-US" dirty="0"/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0ED68D9E-23FE-43F0-9708-2E23384E2D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990" y="9293215"/>
            <a:ext cx="2808312" cy="99378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18641523-6251-442D-A238-B9C8FB5A5C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84" y="8825856"/>
            <a:ext cx="1152128" cy="126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5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USEfull &amp; Powerful Mobile Application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5"/>
          </p:nvPr>
        </p:nvSpPr>
        <p:spPr>
          <a:xfrm>
            <a:off x="5974854" y="2695228"/>
            <a:ext cx="11159455" cy="302433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タイトル 6">
            <a:extLst>
              <a:ext uri="{FF2B5EF4-FFF2-40B4-BE49-F238E27FC236}">
                <a16:creationId xmlns="" xmlns:a16="http://schemas.microsoft.com/office/drawing/2014/main" id="{B55678E0-3085-454C-AAD2-5B982A385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346" y="246956"/>
            <a:ext cx="16457772" cy="1203151"/>
          </a:xfrm>
        </p:spPr>
        <p:txBody>
          <a:bodyPr/>
          <a:lstStyle/>
          <a:p>
            <a:r>
              <a:rPr lang="en-US" dirty="0"/>
              <a:t>FICHA DE SEGUIMIENTO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61219002-C651-41C0-ABD0-F7AB6663EC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990" y="9293215"/>
            <a:ext cx="2808312" cy="99378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7D9EBB7B-4A2B-47E9-A18B-333453FC9A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84" y="8825856"/>
            <a:ext cx="1152128" cy="1262541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994" y="1615108"/>
            <a:ext cx="11742116" cy="738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55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タイトル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PEI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8" name="テキスト プレースホルダー 27"/>
          <p:cNvSpPr>
            <a:spLocks noGrp="1"/>
          </p:cNvSpPr>
          <p:nvPr>
            <p:ph type="body" sz="quarter" idx="15"/>
          </p:nvPr>
        </p:nvSpPr>
        <p:spPr>
          <a:xfrm>
            <a:off x="1290350" y="2191172"/>
            <a:ext cx="15665764" cy="5040559"/>
          </a:xfrm>
        </p:spPr>
        <p:txBody>
          <a:bodyPr/>
          <a:lstStyle/>
          <a:p>
            <a:r>
              <a:rPr lang="es-CO" sz="8000" dirty="0"/>
              <a:t>EDUCACIÓN CRISTIANA PARA LA CONVIVENCIA Y LA RECONSTRUCCIÓN DE VALORES Y PRINCIPIOS CIUDADANOS</a:t>
            </a:r>
            <a:r>
              <a:rPr lang="es-CO" sz="6000" dirty="0"/>
              <a:t> </a:t>
            </a:r>
            <a:endParaRPr lang="en-US" sz="6000" dirty="0"/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C72D04C0-1EFB-45B2-80A5-08F7395A7F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990" y="9293215"/>
            <a:ext cx="2808312" cy="99378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5EAAFB5A-2AE5-4887-B2F2-70530A6166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84" y="8825856"/>
            <a:ext cx="1152128" cy="126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37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HORARIO TRANSICIÓN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0ED68D9E-23FE-43F0-9708-2E23384E2D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990" y="9293215"/>
            <a:ext cx="2808312" cy="99378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18641523-6251-442D-A238-B9C8FB5A5C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84" y="8825856"/>
            <a:ext cx="1152128" cy="1262541"/>
          </a:xfrm>
          <a:prstGeom prst="rect">
            <a:avLst/>
          </a:prstGeom>
        </p:spPr>
      </p:pic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0992805"/>
              </p:ext>
            </p:extLst>
          </p:nvPr>
        </p:nvGraphicFramePr>
        <p:xfrm>
          <a:off x="430238" y="1841880"/>
          <a:ext cx="8172908" cy="61022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8758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2360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26172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40608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 dirty="0">
                          <a:solidFill>
                            <a:schemeClr val="tx2"/>
                          </a:solidFill>
                          <a:effectLst/>
                        </a:rPr>
                        <a:t>HORA</a:t>
                      </a:r>
                      <a:endParaRPr lang="es-CO" sz="44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000" dirty="0">
                          <a:effectLst/>
                        </a:rPr>
                        <a:t> JORNADA</a:t>
                      </a:r>
                      <a:endParaRPr lang="es-CO" sz="4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000" dirty="0">
                          <a:effectLst/>
                        </a:rPr>
                        <a:t> MAÑANA</a:t>
                      </a:r>
                      <a:endParaRPr lang="es-CO" sz="4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4797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800" dirty="0">
                          <a:solidFill>
                            <a:schemeClr val="tx2"/>
                          </a:solidFill>
                          <a:effectLst/>
                        </a:rPr>
                        <a:t>1</a:t>
                      </a:r>
                      <a:endParaRPr lang="es-CO" sz="48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800" dirty="0">
                          <a:solidFill>
                            <a:schemeClr val="tx2"/>
                          </a:solidFill>
                          <a:effectLst/>
                        </a:rPr>
                        <a:t>7:00 </a:t>
                      </a:r>
                      <a:endParaRPr lang="es-CO" sz="48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800" dirty="0">
                          <a:solidFill>
                            <a:schemeClr val="tx2"/>
                          </a:solidFill>
                          <a:effectLst/>
                        </a:rPr>
                        <a:t>7:55</a:t>
                      </a:r>
                      <a:endParaRPr lang="es-CO" sz="48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4797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800" dirty="0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endParaRPr lang="es-CO" sz="48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800" dirty="0">
                          <a:solidFill>
                            <a:schemeClr val="tx2"/>
                          </a:solidFill>
                          <a:effectLst/>
                        </a:rPr>
                        <a:t>7:55</a:t>
                      </a:r>
                      <a:endParaRPr lang="es-CO" sz="48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800" dirty="0">
                          <a:solidFill>
                            <a:schemeClr val="tx2"/>
                          </a:solidFill>
                          <a:effectLst/>
                        </a:rPr>
                        <a:t>8:45</a:t>
                      </a:r>
                      <a:endParaRPr lang="es-CO" sz="48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4797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80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s-CO" sz="48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800" dirty="0">
                          <a:solidFill>
                            <a:schemeClr val="tx2"/>
                          </a:solidFill>
                          <a:effectLst/>
                        </a:rPr>
                        <a:t>8:45 </a:t>
                      </a:r>
                      <a:endParaRPr lang="es-CO" sz="48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800">
                          <a:solidFill>
                            <a:schemeClr val="tx2"/>
                          </a:solidFill>
                          <a:effectLst/>
                        </a:rPr>
                        <a:t>9:30</a:t>
                      </a:r>
                      <a:endParaRPr lang="es-CO" sz="48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4797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800">
                          <a:solidFill>
                            <a:schemeClr val="tx2"/>
                          </a:solidFill>
                          <a:effectLst/>
                        </a:rPr>
                        <a:t>3</a:t>
                      </a:r>
                      <a:endParaRPr lang="es-CO" sz="48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800" dirty="0">
                          <a:solidFill>
                            <a:schemeClr val="tx2"/>
                          </a:solidFill>
                          <a:effectLst/>
                        </a:rPr>
                        <a:t>9:30</a:t>
                      </a:r>
                      <a:endParaRPr lang="es-CO" sz="48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800" dirty="0">
                          <a:solidFill>
                            <a:schemeClr val="tx2"/>
                          </a:solidFill>
                          <a:effectLst/>
                        </a:rPr>
                        <a:t>10:20</a:t>
                      </a:r>
                      <a:endParaRPr lang="es-CO" sz="48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4797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800">
                          <a:solidFill>
                            <a:schemeClr val="tx2"/>
                          </a:solidFill>
                          <a:effectLst/>
                        </a:rPr>
                        <a:t>4</a:t>
                      </a:r>
                      <a:endParaRPr lang="es-CO" sz="48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800" dirty="0">
                          <a:solidFill>
                            <a:schemeClr val="tx2"/>
                          </a:solidFill>
                          <a:effectLst/>
                        </a:rPr>
                        <a:t>10:20</a:t>
                      </a:r>
                      <a:endParaRPr lang="es-CO" sz="48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800" dirty="0">
                          <a:solidFill>
                            <a:schemeClr val="tx2"/>
                          </a:solidFill>
                          <a:effectLst/>
                        </a:rPr>
                        <a:t>11:10</a:t>
                      </a:r>
                      <a:endParaRPr lang="es-CO" sz="48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4797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800">
                          <a:solidFill>
                            <a:schemeClr val="tx2"/>
                          </a:solidFill>
                          <a:effectLst/>
                        </a:rPr>
                        <a:t>5</a:t>
                      </a:r>
                      <a:endParaRPr lang="es-CO" sz="48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800">
                          <a:solidFill>
                            <a:schemeClr val="tx2"/>
                          </a:solidFill>
                          <a:effectLst/>
                        </a:rPr>
                        <a:t>11:10</a:t>
                      </a:r>
                      <a:endParaRPr lang="es-CO" sz="48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800" dirty="0">
                          <a:solidFill>
                            <a:schemeClr val="tx2"/>
                          </a:solidFill>
                          <a:effectLst/>
                        </a:rPr>
                        <a:t>12:00</a:t>
                      </a:r>
                      <a:endParaRPr lang="es-CO" sz="48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6031020"/>
              </p:ext>
            </p:extLst>
          </p:nvPr>
        </p:nvGraphicFramePr>
        <p:xfrm>
          <a:off x="9198629" y="1903141"/>
          <a:ext cx="8369513" cy="6130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0066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7243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79641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4346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800" dirty="0">
                          <a:solidFill>
                            <a:schemeClr val="tx2"/>
                          </a:solidFill>
                          <a:effectLst/>
                        </a:rPr>
                        <a:t>HORA</a:t>
                      </a:r>
                      <a:endParaRPr lang="es-CO" sz="48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000" dirty="0">
                          <a:effectLst/>
                        </a:rPr>
                        <a:t> JORNADA</a:t>
                      </a:r>
                      <a:endParaRPr lang="es-CO" sz="4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000" dirty="0">
                          <a:effectLst/>
                        </a:rPr>
                        <a:t> TARDE</a:t>
                      </a:r>
                      <a:endParaRPr lang="es-CO" sz="4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690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800" dirty="0">
                          <a:solidFill>
                            <a:schemeClr val="tx2"/>
                          </a:solidFill>
                          <a:effectLst/>
                        </a:rPr>
                        <a:t>1</a:t>
                      </a:r>
                      <a:endParaRPr lang="es-CO" sz="48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800" dirty="0">
                          <a:solidFill>
                            <a:schemeClr val="tx2"/>
                          </a:solidFill>
                          <a:effectLst/>
                        </a:rPr>
                        <a:t>12:30</a:t>
                      </a:r>
                      <a:endParaRPr lang="es-CO" sz="48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800">
                          <a:solidFill>
                            <a:schemeClr val="tx2"/>
                          </a:solidFill>
                          <a:effectLst/>
                        </a:rPr>
                        <a:t>1:25</a:t>
                      </a:r>
                      <a:endParaRPr lang="es-CO" sz="48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690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800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endParaRPr lang="es-CO" sz="48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800" dirty="0">
                          <a:solidFill>
                            <a:schemeClr val="tx2"/>
                          </a:solidFill>
                          <a:effectLst/>
                        </a:rPr>
                        <a:t>1:25</a:t>
                      </a:r>
                      <a:endParaRPr lang="es-CO" sz="48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800">
                          <a:solidFill>
                            <a:schemeClr val="tx2"/>
                          </a:solidFill>
                          <a:effectLst/>
                        </a:rPr>
                        <a:t>2:20</a:t>
                      </a:r>
                      <a:endParaRPr lang="es-CO" sz="48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690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80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s-CO" sz="48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800" dirty="0">
                          <a:solidFill>
                            <a:schemeClr val="tx2"/>
                          </a:solidFill>
                          <a:effectLst/>
                        </a:rPr>
                        <a:t>2:20 </a:t>
                      </a:r>
                      <a:endParaRPr lang="es-CO" sz="48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800">
                          <a:solidFill>
                            <a:schemeClr val="tx2"/>
                          </a:solidFill>
                          <a:effectLst/>
                        </a:rPr>
                        <a:t>3:05</a:t>
                      </a:r>
                      <a:endParaRPr lang="es-CO" sz="48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690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800">
                          <a:solidFill>
                            <a:schemeClr val="tx2"/>
                          </a:solidFill>
                          <a:effectLst/>
                        </a:rPr>
                        <a:t>3</a:t>
                      </a:r>
                      <a:endParaRPr lang="es-CO" sz="48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800" dirty="0">
                          <a:solidFill>
                            <a:schemeClr val="tx2"/>
                          </a:solidFill>
                          <a:effectLst/>
                        </a:rPr>
                        <a:t>3:05</a:t>
                      </a:r>
                      <a:endParaRPr lang="es-CO" sz="48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800" dirty="0">
                          <a:solidFill>
                            <a:schemeClr val="tx2"/>
                          </a:solidFill>
                          <a:effectLst/>
                        </a:rPr>
                        <a:t>3:55</a:t>
                      </a:r>
                      <a:endParaRPr lang="es-CO" sz="48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690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800">
                          <a:solidFill>
                            <a:schemeClr val="tx2"/>
                          </a:solidFill>
                          <a:effectLst/>
                        </a:rPr>
                        <a:t>4</a:t>
                      </a:r>
                      <a:endParaRPr lang="es-CO" sz="48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800">
                          <a:solidFill>
                            <a:schemeClr val="tx2"/>
                          </a:solidFill>
                          <a:effectLst/>
                        </a:rPr>
                        <a:t>3:55</a:t>
                      </a:r>
                      <a:endParaRPr lang="es-CO" sz="48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800" dirty="0">
                          <a:solidFill>
                            <a:schemeClr val="tx2"/>
                          </a:solidFill>
                          <a:effectLst/>
                        </a:rPr>
                        <a:t>4:45</a:t>
                      </a:r>
                      <a:endParaRPr lang="es-CO" sz="48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690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800">
                          <a:solidFill>
                            <a:schemeClr val="tx2"/>
                          </a:solidFill>
                          <a:effectLst/>
                        </a:rPr>
                        <a:t>5</a:t>
                      </a:r>
                      <a:endParaRPr lang="es-CO" sz="48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800" dirty="0">
                          <a:solidFill>
                            <a:schemeClr val="tx2"/>
                          </a:solidFill>
                          <a:effectLst/>
                        </a:rPr>
                        <a:t>4:45</a:t>
                      </a:r>
                      <a:endParaRPr lang="es-CO" sz="48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800" dirty="0">
                          <a:solidFill>
                            <a:schemeClr val="tx2"/>
                          </a:solidFill>
                          <a:effectLst/>
                        </a:rPr>
                        <a:t>5:30</a:t>
                      </a:r>
                      <a:endParaRPr lang="es-CO" sz="48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226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HORARIO PRIMARIA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0ED68D9E-23FE-43F0-9708-2E23384E2D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990" y="9293215"/>
            <a:ext cx="2808312" cy="99378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18641523-6251-442D-A238-B9C8FB5A5C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84" y="8825856"/>
            <a:ext cx="1152128" cy="1262541"/>
          </a:xfrm>
          <a:prstGeom prst="rect">
            <a:avLst/>
          </a:prstGeom>
        </p:spPr>
      </p:pic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8774325"/>
              </p:ext>
            </p:extLst>
          </p:nvPr>
        </p:nvGraphicFramePr>
        <p:xfrm>
          <a:off x="934294" y="1831132"/>
          <a:ext cx="7848872" cy="63598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127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9037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13240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33748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 dirty="0">
                          <a:solidFill>
                            <a:schemeClr val="tx2"/>
                          </a:solidFill>
                          <a:effectLst/>
                        </a:rPr>
                        <a:t>HORA</a:t>
                      </a:r>
                      <a:endParaRPr lang="es-CO" sz="44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000" dirty="0">
                          <a:effectLst/>
                        </a:rPr>
                        <a:t> JORNADA</a:t>
                      </a:r>
                      <a:endParaRPr lang="es-CO" sz="4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000" dirty="0">
                          <a:effectLst/>
                        </a:rPr>
                        <a:t> MAÑANA</a:t>
                      </a:r>
                      <a:endParaRPr lang="es-CO" sz="4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936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>
                          <a:solidFill>
                            <a:schemeClr val="tx2"/>
                          </a:solidFill>
                          <a:effectLst/>
                        </a:rPr>
                        <a:t>1</a:t>
                      </a:r>
                      <a:endParaRPr lang="es-CO" sz="44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 dirty="0">
                          <a:solidFill>
                            <a:schemeClr val="tx2"/>
                          </a:solidFill>
                          <a:effectLst/>
                        </a:rPr>
                        <a:t>6:15</a:t>
                      </a:r>
                      <a:endParaRPr lang="es-CO" sz="44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>
                          <a:solidFill>
                            <a:schemeClr val="tx2"/>
                          </a:solidFill>
                          <a:effectLst/>
                        </a:rPr>
                        <a:t>7.05</a:t>
                      </a:r>
                      <a:endParaRPr lang="es-CO" sz="44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936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endParaRPr lang="es-CO" sz="44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 dirty="0">
                          <a:solidFill>
                            <a:schemeClr val="tx2"/>
                          </a:solidFill>
                          <a:effectLst/>
                        </a:rPr>
                        <a:t>7:05</a:t>
                      </a:r>
                      <a:endParaRPr lang="es-CO" sz="44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>
                          <a:solidFill>
                            <a:schemeClr val="tx2"/>
                          </a:solidFill>
                          <a:effectLst/>
                        </a:rPr>
                        <a:t>7:55</a:t>
                      </a:r>
                      <a:endParaRPr lang="es-CO" sz="44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936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>
                          <a:solidFill>
                            <a:schemeClr val="tx2"/>
                          </a:solidFill>
                          <a:effectLst/>
                        </a:rPr>
                        <a:t>3</a:t>
                      </a:r>
                      <a:endParaRPr lang="es-CO" sz="44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 dirty="0">
                          <a:solidFill>
                            <a:schemeClr val="tx2"/>
                          </a:solidFill>
                          <a:effectLst/>
                        </a:rPr>
                        <a:t>7:55 </a:t>
                      </a:r>
                      <a:endParaRPr lang="es-CO" sz="44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 dirty="0">
                          <a:solidFill>
                            <a:schemeClr val="tx2"/>
                          </a:solidFill>
                          <a:effectLst/>
                        </a:rPr>
                        <a:t>8:40</a:t>
                      </a:r>
                      <a:endParaRPr lang="es-CO" sz="44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936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>
                          <a:solidFill>
                            <a:schemeClr val="tx2"/>
                          </a:solidFill>
                          <a:effectLst/>
                        </a:rPr>
                        <a:t>4</a:t>
                      </a:r>
                      <a:endParaRPr lang="es-CO" sz="44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>
                          <a:solidFill>
                            <a:schemeClr val="tx2"/>
                          </a:solidFill>
                          <a:effectLst/>
                        </a:rPr>
                        <a:t>8:40</a:t>
                      </a:r>
                      <a:endParaRPr lang="es-CO" sz="44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 dirty="0">
                          <a:solidFill>
                            <a:schemeClr val="tx2"/>
                          </a:solidFill>
                          <a:effectLst/>
                        </a:rPr>
                        <a:t>9:30</a:t>
                      </a:r>
                      <a:endParaRPr lang="es-CO" sz="44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936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2000" dirty="0">
                          <a:solidFill>
                            <a:schemeClr val="tx2"/>
                          </a:solidFill>
                          <a:effectLst/>
                        </a:rPr>
                        <a:t>DESCANSO</a:t>
                      </a:r>
                      <a:endParaRPr lang="es-CO" sz="20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>
                          <a:solidFill>
                            <a:schemeClr val="tx2"/>
                          </a:solidFill>
                          <a:effectLst/>
                        </a:rPr>
                        <a:t>9:30</a:t>
                      </a:r>
                      <a:endParaRPr lang="es-CO" sz="44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 dirty="0">
                          <a:solidFill>
                            <a:schemeClr val="tx2"/>
                          </a:solidFill>
                          <a:effectLst/>
                        </a:rPr>
                        <a:t>10:20</a:t>
                      </a:r>
                      <a:endParaRPr lang="es-CO" sz="44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936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>
                          <a:solidFill>
                            <a:schemeClr val="tx2"/>
                          </a:solidFill>
                          <a:effectLst/>
                        </a:rPr>
                        <a:t>5</a:t>
                      </a:r>
                      <a:endParaRPr lang="es-CO" sz="44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>
                          <a:solidFill>
                            <a:schemeClr val="tx2"/>
                          </a:solidFill>
                          <a:effectLst/>
                        </a:rPr>
                        <a:t>10:20</a:t>
                      </a:r>
                      <a:endParaRPr lang="es-CO" sz="44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 dirty="0">
                          <a:solidFill>
                            <a:schemeClr val="tx2"/>
                          </a:solidFill>
                          <a:effectLst/>
                        </a:rPr>
                        <a:t>11:10</a:t>
                      </a:r>
                      <a:endParaRPr lang="es-CO" sz="44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936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 dirty="0">
                          <a:solidFill>
                            <a:schemeClr val="tx2"/>
                          </a:solidFill>
                          <a:effectLst/>
                        </a:rPr>
                        <a:t>6</a:t>
                      </a:r>
                      <a:endParaRPr lang="es-CO" sz="44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 dirty="0">
                          <a:solidFill>
                            <a:schemeClr val="tx2"/>
                          </a:solidFill>
                          <a:effectLst/>
                        </a:rPr>
                        <a:t>11:10 </a:t>
                      </a:r>
                      <a:endParaRPr lang="es-CO" sz="44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 dirty="0">
                          <a:solidFill>
                            <a:schemeClr val="tx2"/>
                          </a:solidFill>
                          <a:effectLst/>
                        </a:rPr>
                        <a:t>12:00</a:t>
                      </a:r>
                      <a:endParaRPr lang="es-CO" sz="44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9250332"/>
              </p:ext>
            </p:extLst>
          </p:nvPr>
        </p:nvGraphicFramePr>
        <p:xfrm>
          <a:off x="9503246" y="1831132"/>
          <a:ext cx="8136904" cy="63549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3116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98704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71869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27981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 dirty="0">
                          <a:solidFill>
                            <a:schemeClr val="tx2"/>
                          </a:solidFill>
                          <a:effectLst/>
                        </a:rPr>
                        <a:t>HORA</a:t>
                      </a:r>
                      <a:endParaRPr lang="es-CO" sz="44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000" dirty="0">
                          <a:effectLst/>
                        </a:rPr>
                        <a:t> JORNADA</a:t>
                      </a:r>
                      <a:endParaRPr lang="es-CO" sz="4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000" dirty="0">
                          <a:effectLst/>
                        </a:rPr>
                        <a:t> TARDE</a:t>
                      </a:r>
                      <a:endParaRPr lang="es-CO" sz="4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1444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 dirty="0">
                          <a:solidFill>
                            <a:schemeClr val="tx2"/>
                          </a:solidFill>
                          <a:effectLst/>
                        </a:rPr>
                        <a:t>1</a:t>
                      </a:r>
                      <a:endParaRPr lang="es-CO" sz="44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>
                          <a:solidFill>
                            <a:schemeClr val="tx2"/>
                          </a:solidFill>
                          <a:effectLst/>
                        </a:rPr>
                        <a:t>12:15</a:t>
                      </a:r>
                      <a:endParaRPr lang="es-CO" sz="44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>
                          <a:solidFill>
                            <a:schemeClr val="tx2"/>
                          </a:solidFill>
                          <a:effectLst/>
                        </a:rPr>
                        <a:t>1:10</a:t>
                      </a:r>
                      <a:endParaRPr lang="es-CO" sz="44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1444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 dirty="0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endParaRPr lang="es-CO" sz="44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>
                          <a:solidFill>
                            <a:schemeClr val="tx2"/>
                          </a:solidFill>
                          <a:effectLst/>
                        </a:rPr>
                        <a:t>1:10</a:t>
                      </a:r>
                      <a:endParaRPr lang="es-CO" sz="44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>
                          <a:solidFill>
                            <a:schemeClr val="tx2"/>
                          </a:solidFill>
                          <a:effectLst/>
                        </a:rPr>
                        <a:t>2:00</a:t>
                      </a:r>
                      <a:endParaRPr lang="es-CO" sz="44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1444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 dirty="0">
                          <a:solidFill>
                            <a:schemeClr val="tx2"/>
                          </a:solidFill>
                          <a:effectLst/>
                        </a:rPr>
                        <a:t>3</a:t>
                      </a:r>
                      <a:endParaRPr lang="es-CO" sz="44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 dirty="0">
                          <a:solidFill>
                            <a:schemeClr val="tx2"/>
                          </a:solidFill>
                          <a:effectLst/>
                        </a:rPr>
                        <a:t>2:00 </a:t>
                      </a:r>
                      <a:endParaRPr lang="es-CO" sz="44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>
                          <a:solidFill>
                            <a:schemeClr val="tx2"/>
                          </a:solidFill>
                          <a:effectLst/>
                        </a:rPr>
                        <a:t>2:50</a:t>
                      </a:r>
                      <a:endParaRPr lang="es-CO" sz="44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1444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>
                          <a:solidFill>
                            <a:schemeClr val="tx2"/>
                          </a:solidFill>
                          <a:effectLst/>
                        </a:rPr>
                        <a:t>4</a:t>
                      </a:r>
                      <a:endParaRPr lang="es-CO" sz="44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 dirty="0">
                          <a:solidFill>
                            <a:schemeClr val="tx2"/>
                          </a:solidFill>
                          <a:effectLst/>
                        </a:rPr>
                        <a:t>2:50</a:t>
                      </a:r>
                      <a:endParaRPr lang="es-CO" sz="44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>
                          <a:solidFill>
                            <a:schemeClr val="tx2"/>
                          </a:solidFill>
                          <a:effectLst/>
                        </a:rPr>
                        <a:t>3:40</a:t>
                      </a:r>
                      <a:endParaRPr lang="es-CO" sz="44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7023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2800" dirty="0">
                          <a:solidFill>
                            <a:schemeClr val="tx2"/>
                          </a:solidFill>
                          <a:effectLst/>
                        </a:rPr>
                        <a:t>DESCANSO</a:t>
                      </a:r>
                      <a:endParaRPr lang="es-CO" sz="28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 dirty="0">
                          <a:solidFill>
                            <a:schemeClr val="tx2"/>
                          </a:solidFill>
                          <a:effectLst/>
                        </a:rPr>
                        <a:t>3:40</a:t>
                      </a:r>
                      <a:endParaRPr lang="es-CO" sz="44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>
                          <a:solidFill>
                            <a:schemeClr val="tx2"/>
                          </a:solidFill>
                          <a:effectLst/>
                        </a:rPr>
                        <a:t>4:20</a:t>
                      </a:r>
                      <a:endParaRPr lang="es-CO" sz="44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1444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>
                          <a:solidFill>
                            <a:schemeClr val="tx2"/>
                          </a:solidFill>
                          <a:effectLst/>
                        </a:rPr>
                        <a:t>5</a:t>
                      </a:r>
                      <a:endParaRPr lang="es-CO" sz="44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 dirty="0">
                          <a:solidFill>
                            <a:schemeClr val="tx2"/>
                          </a:solidFill>
                          <a:effectLst/>
                        </a:rPr>
                        <a:t>4:20</a:t>
                      </a:r>
                      <a:endParaRPr lang="es-CO" sz="44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>
                          <a:solidFill>
                            <a:schemeClr val="tx2"/>
                          </a:solidFill>
                          <a:effectLst/>
                        </a:rPr>
                        <a:t>5:10</a:t>
                      </a:r>
                      <a:endParaRPr lang="es-CO" sz="44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71444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>
                          <a:solidFill>
                            <a:schemeClr val="tx2"/>
                          </a:solidFill>
                          <a:effectLst/>
                        </a:rPr>
                        <a:t>6</a:t>
                      </a:r>
                      <a:endParaRPr lang="es-CO" sz="44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 dirty="0">
                          <a:solidFill>
                            <a:schemeClr val="tx2"/>
                          </a:solidFill>
                          <a:effectLst/>
                        </a:rPr>
                        <a:t>5:10 </a:t>
                      </a:r>
                      <a:endParaRPr lang="es-CO" sz="44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 dirty="0">
                          <a:solidFill>
                            <a:schemeClr val="tx2"/>
                          </a:solidFill>
                          <a:effectLst/>
                        </a:rPr>
                        <a:t>6:00</a:t>
                      </a:r>
                      <a:endParaRPr lang="es-CO" sz="44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826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HORARIO BACHILLERATO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0ED68D9E-23FE-43F0-9708-2E23384E2D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990" y="9293215"/>
            <a:ext cx="2808312" cy="99378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18641523-6251-442D-A238-B9C8FB5A5C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84" y="8825856"/>
            <a:ext cx="1152128" cy="1262541"/>
          </a:xfrm>
          <a:prstGeom prst="rect">
            <a:avLst/>
          </a:prstGeom>
        </p:spPr>
      </p:pic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2465"/>
              </p:ext>
            </p:extLst>
          </p:nvPr>
        </p:nvGraphicFramePr>
        <p:xfrm>
          <a:off x="862286" y="1831132"/>
          <a:ext cx="7560840" cy="67737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963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4453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99667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2344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000" dirty="0">
                          <a:solidFill>
                            <a:schemeClr val="tx2"/>
                          </a:solidFill>
                          <a:effectLst/>
                        </a:rPr>
                        <a:t>HORA</a:t>
                      </a:r>
                      <a:endParaRPr lang="es-CO" sz="40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000" dirty="0">
                          <a:effectLst/>
                        </a:rPr>
                        <a:t> JORNADA</a:t>
                      </a:r>
                      <a:endParaRPr lang="es-CO" sz="4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000" dirty="0">
                          <a:effectLst/>
                        </a:rPr>
                        <a:t> MAÑANA</a:t>
                      </a:r>
                      <a:endParaRPr lang="es-CO" sz="4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566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 dirty="0">
                          <a:solidFill>
                            <a:schemeClr val="tx2"/>
                          </a:solidFill>
                          <a:effectLst/>
                        </a:rPr>
                        <a:t>1</a:t>
                      </a:r>
                      <a:endParaRPr lang="es-CO" sz="44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 dirty="0">
                          <a:solidFill>
                            <a:schemeClr val="tx2"/>
                          </a:solidFill>
                          <a:effectLst/>
                        </a:rPr>
                        <a:t>6:00</a:t>
                      </a:r>
                      <a:endParaRPr lang="es-CO" sz="44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>
                          <a:solidFill>
                            <a:schemeClr val="tx2"/>
                          </a:solidFill>
                          <a:effectLst/>
                        </a:rPr>
                        <a:t>6:55</a:t>
                      </a:r>
                      <a:endParaRPr lang="es-CO" sz="44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566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endParaRPr lang="es-CO" sz="44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 dirty="0">
                          <a:solidFill>
                            <a:schemeClr val="tx2"/>
                          </a:solidFill>
                          <a:effectLst/>
                        </a:rPr>
                        <a:t>6:55</a:t>
                      </a:r>
                      <a:endParaRPr lang="es-CO" sz="44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>
                          <a:solidFill>
                            <a:schemeClr val="tx2"/>
                          </a:solidFill>
                          <a:effectLst/>
                        </a:rPr>
                        <a:t>7:50</a:t>
                      </a:r>
                      <a:endParaRPr lang="es-CO" sz="44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566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>
                          <a:solidFill>
                            <a:schemeClr val="tx2"/>
                          </a:solidFill>
                          <a:effectLst/>
                        </a:rPr>
                        <a:t>3</a:t>
                      </a:r>
                      <a:endParaRPr lang="es-CO" sz="44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 dirty="0">
                          <a:solidFill>
                            <a:schemeClr val="tx2"/>
                          </a:solidFill>
                          <a:effectLst/>
                        </a:rPr>
                        <a:t>7:50 </a:t>
                      </a:r>
                      <a:endParaRPr lang="es-CO" sz="44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>
                          <a:solidFill>
                            <a:schemeClr val="tx2"/>
                          </a:solidFill>
                          <a:effectLst/>
                        </a:rPr>
                        <a:t>8:45</a:t>
                      </a:r>
                      <a:endParaRPr lang="es-CO" sz="44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566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>
                          <a:solidFill>
                            <a:schemeClr val="tx2"/>
                          </a:solidFill>
                          <a:effectLst/>
                        </a:rPr>
                        <a:t>4</a:t>
                      </a:r>
                      <a:endParaRPr lang="es-CO" sz="44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 dirty="0">
                          <a:solidFill>
                            <a:schemeClr val="tx2"/>
                          </a:solidFill>
                          <a:effectLst/>
                        </a:rPr>
                        <a:t>8:45</a:t>
                      </a:r>
                      <a:endParaRPr lang="es-CO" sz="44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 dirty="0">
                          <a:solidFill>
                            <a:schemeClr val="tx2"/>
                          </a:solidFill>
                          <a:effectLst/>
                        </a:rPr>
                        <a:t>9:35</a:t>
                      </a:r>
                      <a:endParaRPr lang="es-CO" sz="44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2344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20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DESCANSO</a:t>
                      </a:r>
                      <a:endParaRPr lang="es-CO" sz="18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>
                          <a:solidFill>
                            <a:schemeClr val="tx2"/>
                          </a:solidFill>
                          <a:effectLst/>
                        </a:rPr>
                        <a:t>9:35</a:t>
                      </a:r>
                      <a:endParaRPr lang="es-CO" sz="44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 dirty="0">
                          <a:solidFill>
                            <a:schemeClr val="tx2"/>
                          </a:solidFill>
                          <a:effectLst/>
                        </a:rPr>
                        <a:t>10:30</a:t>
                      </a:r>
                      <a:endParaRPr lang="es-CO" sz="44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566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>
                          <a:solidFill>
                            <a:schemeClr val="tx2"/>
                          </a:solidFill>
                          <a:effectLst/>
                        </a:rPr>
                        <a:t>5</a:t>
                      </a:r>
                      <a:endParaRPr lang="es-CO" sz="44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>
                          <a:solidFill>
                            <a:schemeClr val="tx2"/>
                          </a:solidFill>
                          <a:effectLst/>
                        </a:rPr>
                        <a:t>10:30</a:t>
                      </a:r>
                      <a:endParaRPr lang="es-CO" sz="44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 dirty="0">
                          <a:solidFill>
                            <a:schemeClr val="tx2"/>
                          </a:solidFill>
                          <a:effectLst/>
                        </a:rPr>
                        <a:t>11:20</a:t>
                      </a:r>
                      <a:endParaRPr lang="es-CO" sz="44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566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>
                          <a:solidFill>
                            <a:schemeClr val="tx2"/>
                          </a:solidFill>
                          <a:effectLst/>
                        </a:rPr>
                        <a:t>6</a:t>
                      </a:r>
                      <a:endParaRPr lang="es-CO" sz="44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>
                          <a:solidFill>
                            <a:schemeClr val="tx2"/>
                          </a:solidFill>
                          <a:effectLst/>
                        </a:rPr>
                        <a:t>11:20 </a:t>
                      </a:r>
                      <a:endParaRPr lang="es-CO" sz="44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 dirty="0">
                          <a:solidFill>
                            <a:schemeClr val="tx2"/>
                          </a:solidFill>
                          <a:effectLst/>
                        </a:rPr>
                        <a:t>12:15</a:t>
                      </a:r>
                      <a:endParaRPr lang="es-CO" sz="44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3188068"/>
              </p:ext>
            </p:extLst>
          </p:nvPr>
        </p:nvGraphicFramePr>
        <p:xfrm>
          <a:off x="8999190" y="1831132"/>
          <a:ext cx="8136904" cy="67687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3116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98704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71869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26034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 dirty="0">
                          <a:solidFill>
                            <a:schemeClr val="tx2"/>
                          </a:solidFill>
                          <a:effectLst/>
                        </a:rPr>
                        <a:t>HORA</a:t>
                      </a:r>
                      <a:endParaRPr lang="es-CO" sz="44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000" dirty="0">
                          <a:effectLst/>
                        </a:rPr>
                        <a:t> JORNADA</a:t>
                      </a:r>
                      <a:endParaRPr lang="es-CO" sz="4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000" dirty="0">
                          <a:effectLst/>
                        </a:rPr>
                        <a:t> TARDE</a:t>
                      </a:r>
                      <a:endParaRPr lang="es-CO" sz="4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6703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 dirty="0">
                          <a:solidFill>
                            <a:schemeClr val="tx2"/>
                          </a:solidFill>
                          <a:effectLst/>
                        </a:rPr>
                        <a:t>1</a:t>
                      </a:r>
                      <a:endParaRPr lang="es-CO" sz="44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 dirty="0">
                          <a:solidFill>
                            <a:schemeClr val="tx2"/>
                          </a:solidFill>
                          <a:effectLst/>
                        </a:rPr>
                        <a:t>12:25</a:t>
                      </a:r>
                      <a:endParaRPr lang="es-CO" sz="44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>
                          <a:solidFill>
                            <a:schemeClr val="tx2"/>
                          </a:solidFill>
                          <a:effectLst/>
                        </a:rPr>
                        <a:t>1:30</a:t>
                      </a:r>
                      <a:endParaRPr lang="es-CO" sz="44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6703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endParaRPr lang="es-CO" sz="44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 dirty="0">
                          <a:solidFill>
                            <a:schemeClr val="tx2"/>
                          </a:solidFill>
                          <a:effectLst/>
                        </a:rPr>
                        <a:t>1:30</a:t>
                      </a:r>
                      <a:endParaRPr lang="es-CO" sz="44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>
                          <a:solidFill>
                            <a:schemeClr val="tx2"/>
                          </a:solidFill>
                          <a:effectLst/>
                        </a:rPr>
                        <a:t>2:05</a:t>
                      </a:r>
                      <a:endParaRPr lang="es-CO" sz="44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6703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>
                          <a:solidFill>
                            <a:schemeClr val="tx2"/>
                          </a:solidFill>
                          <a:effectLst/>
                        </a:rPr>
                        <a:t>3</a:t>
                      </a:r>
                      <a:endParaRPr lang="es-CO" sz="44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 dirty="0">
                          <a:solidFill>
                            <a:schemeClr val="tx2"/>
                          </a:solidFill>
                          <a:effectLst/>
                        </a:rPr>
                        <a:t>2:05 </a:t>
                      </a:r>
                      <a:endParaRPr lang="es-CO" sz="44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>
                          <a:solidFill>
                            <a:schemeClr val="tx2"/>
                          </a:solidFill>
                          <a:effectLst/>
                        </a:rPr>
                        <a:t>2:55</a:t>
                      </a:r>
                      <a:endParaRPr lang="es-CO" sz="44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6703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 dirty="0">
                          <a:solidFill>
                            <a:schemeClr val="tx2"/>
                          </a:solidFill>
                          <a:effectLst/>
                        </a:rPr>
                        <a:t>4</a:t>
                      </a:r>
                      <a:endParaRPr lang="es-CO" sz="44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 dirty="0">
                          <a:solidFill>
                            <a:schemeClr val="tx2"/>
                          </a:solidFill>
                          <a:effectLst/>
                        </a:rPr>
                        <a:t>2:55</a:t>
                      </a:r>
                      <a:endParaRPr lang="es-CO" sz="44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>
                          <a:solidFill>
                            <a:schemeClr val="tx2"/>
                          </a:solidFill>
                          <a:effectLst/>
                        </a:rPr>
                        <a:t>3:45</a:t>
                      </a:r>
                      <a:endParaRPr lang="es-CO" sz="44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906202">
                <a:tc>
                  <a:txBody>
                    <a:bodyPr/>
                    <a:lstStyle/>
                    <a:p>
                      <a:pPr marL="0" marR="0" indent="0" algn="l" defTabSz="163275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8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DESCANSO</a:t>
                      </a:r>
                      <a:endParaRPr lang="es-CO" sz="24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 dirty="0">
                          <a:solidFill>
                            <a:schemeClr val="tx2"/>
                          </a:solidFill>
                          <a:effectLst/>
                        </a:rPr>
                        <a:t>3:45</a:t>
                      </a:r>
                      <a:endParaRPr lang="es-CO" sz="44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 dirty="0">
                          <a:solidFill>
                            <a:schemeClr val="tx2"/>
                          </a:solidFill>
                          <a:effectLst/>
                        </a:rPr>
                        <a:t>4:20</a:t>
                      </a:r>
                      <a:endParaRPr lang="es-CO" sz="44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6703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>
                          <a:solidFill>
                            <a:schemeClr val="tx2"/>
                          </a:solidFill>
                          <a:effectLst/>
                        </a:rPr>
                        <a:t>5</a:t>
                      </a:r>
                      <a:endParaRPr lang="es-CO" sz="44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>
                          <a:solidFill>
                            <a:schemeClr val="tx2"/>
                          </a:solidFill>
                          <a:effectLst/>
                        </a:rPr>
                        <a:t>4:20</a:t>
                      </a:r>
                      <a:endParaRPr lang="es-CO" sz="44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 dirty="0">
                          <a:solidFill>
                            <a:schemeClr val="tx2"/>
                          </a:solidFill>
                          <a:effectLst/>
                        </a:rPr>
                        <a:t>5:15</a:t>
                      </a:r>
                      <a:endParaRPr lang="es-CO" sz="44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76703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>
                          <a:solidFill>
                            <a:schemeClr val="tx2"/>
                          </a:solidFill>
                          <a:effectLst/>
                        </a:rPr>
                        <a:t>6</a:t>
                      </a:r>
                      <a:endParaRPr lang="es-CO" sz="44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 dirty="0">
                          <a:solidFill>
                            <a:schemeClr val="tx2"/>
                          </a:solidFill>
                          <a:effectLst/>
                        </a:rPr>
                        <a:t>5:15 </a:t>
                      </a:r>
                      <a:endParaRPr lang="es-CO" sz="44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4400" dirty="0">
                          <a:solidFill>
                            <a:schemeClr val="tx2"/>
                          </a:solidFill>
                          <a:effectLst/>
                        </a:rPr>
                        <a:t>6:15</a:t>
                      </a:r>
                      <a:endParaRPr lang="es-CO" sz="44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050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>
          <a:xfrm>
            <a:off x="1006302" y="679004"/>
            <a:ext cx="16633848" cy="8146852"/>
          </a:xfrm>
        </p:spPr>
        <p:txBody>
          <a:bodyPr/>
          <a:lstStyle/>
          <a:p>
            <a:r>
              <a:rPr lang="en-US" sz="7200" dirty="0" smtClean="0">
                <a:latin typeface="+mj-lt"/>
              </a:rPr>
              <a:t>Para </a:t>
            </a:r>
            <a:r>
              <a:rPr lang="en-US" sz="7200" dirty="0" err="1" smtClean="0">
                <a:latin typeface="+mj-lt"/>
              </a:rPr>
              <a:t>traslado</a:t>
            </a:r>
            <a:r>
              <a:rPr lang="en-US" sz="7200" dirty="0" smtClean="0">
                <a:latin typeface="+mj-lt"/>
              </a:rPr>
              <a:t> de </a:t>
            </a:r>
            <a:r>
              <a:rPr lang="en-US" sz="7200" dirty="0" err="1" smtClean="0">
                <a:latin typeface="+mj-lt"/>
              </a:rPr>
              <a:t>jornada</a:t>
            </a:r>
            <a:r>
              <a:rPr lang="en-US" sz="7200" dirty="0" smtClean="0">
                <a:latin typeface="+mj-lt"/>
              </a:rPr>
              <a:t> </a:t>
            </a:r>
            <a:r>
              <a:rPr lang="en-US" sz="7200" dirty="0" err="1" smtClean="0">
                <a:latin typeface="+mj-lt"/>
              </a:rPr>
              <a:t>radicar</a:t>
            </a:r>
            <a:r>
              <a:rPr lang="en-US" sz="7200" dirty="0" smtClean="0">
                <a:latin typeface="+mj-lt"/>
              </a:rPr>
              <a:t> carta a </a:t>
            </a:r>
            <a:r>
              <a:rPr lang="en-US" sz="7200" dirty="0" err="1" smtClean="0">
                <a:latin typeface="+mj-lt"/>
              </a:rPr>
              <a:t>coordinación</a:t>
            </a:r>
            <a:r>
              <a:rPr lang="en-US" sz="7200" dirty="0" smtClean="0">
                <a:latin typeface="+mj-lt"/>
              </a:rPr>
              <a:t> de </a:t>
            </a:r>
            <a:r>
              <a:rPr lang="en-US" sz="7200" dirty="0" err="1" smtClean="0">
                <a:latin typeface="+mj-lt"/>
              </a:rPr>
              <a:t>convivencia</a:t>
            </a:r>
            <a:r>
              <a:rPr lang="en-US" sz="7200" dirty="0" smtClean="0">
                <a:latin typeface="+mj-lt"/>
              </a:rPr>
              <a:t/>
            </a:r>
            <a:br>
              <a:rPr lang="en-US" sz="7200" dirty="0" smtClean="0">
                <a:latin typeface="+mj-lt"/>
              </a:rPr>
            </a:br>
            <a:r>
              <a:rPr lang="en-US" sz="7200" dirty="0" err="1" smtClean="0">
                <a:latin typeface="+mj-lt"/>
              </a:rPr>
              <a:t>prioridad</a:t>
            </a:r>
            <a:r>
              <a:rPr lang="en-US" sz="7200" dirty="0" smtClean="0">
                <a:latin typeface="+mj-lt"/>
              </a:rPr>
              <a:t> </a:t>
            </a:r>
            <a:r>
              <a:rPr lang="en-US" sz="7200" dirty="0" err="1" smtClean="0">
                <a:latin typeface="+mj-lt"/>
              </a:rPr>
              <a:t>situación</a:t>
            </a:r>
            <a:r>
              <a:rPr lang="en-US" sz="7200" dirty="0" smtClean="0">
                <a:latin typeface="+mj-lt"/>
              </a:rPr>
              <a:t>:</a:t>
            </a:r>
            <a:br>
              <a:rPr lang="en-US" sz="7200" dirty="0" smtClean="0">
                <a:latin typeface="+mj-lt"/>
              </a:rPr>
            </a:br>
            <a:r>
              <a:rPr lang="en-US" sz="7200" b="1" dirty="0" smtClean="0">
                <a:latin typeface="+mj-lt"/>
              </a:rPr>
              <a:t>1</a:t>
            </a:r>
            <a:r>
              <a:rPr lang="en-US" sz="7200" dirty="0" smtClean="0">
                <a:latin typeface="+mj-lt"/>
              </a:rPr>
              <a:t>. De </a:t>
            </a:r>
            <a:r>
              <a:rPr lang="en-US" sz="7200" dirty="0" err="1" smtClean="0">
                <a:latin typeface="+mj-lt"/>
              </a:rPr>
              <a:t>tratamientos</a:t>
            </a:r>
            <a:r>
              <a:rPr lang="en-US" sz="7200" dirty="0" smtClean="0">
                <a:latin typeface="+mj-lt"/>
              </a:rPr>
              <a:t> </a:t>
            </a:r>
            <a:r>
              <a:rPr lang="en-US" sz="7200" dirty="0" err="1" smtClean="0">
                <a:latin typeface="+mj-lt"/>
              </a:rPr>
              <a:t>médicos</a:t>
            </a:r>
            <a:r>
              <a:rPr lang="en-US" sz="7200" dirty="0" smtClean="0">
                <a:latin typeface="+mj-lt"/>
              </a:rPr>
              <a:t> </a:t>
            </a:r>
            <a:r>
              <a:rPr lang="en-US" sz="7200" dirty="0" err="1" smtClean="0">
                <a:latin typeface="+mj-lt"/>
              </a:rPr>
              <a:t>anexar</a:t>
            </a:r>
            <a:r>
              <a:rPr lang="en-US" sz="7200" dirty="0" smtClean="0">
                <a:latin typeface="+mj-lt"/>
              </a:rPr>
              <a:t> </a:t>
            </a:r>
            <a:r>
              <a:rPr lang="en-US" sz="7200" dirty="0" err="1" smtClean="0">
                <a:latin typeface="+mj-lt"/>
              </a:rPr>
              <a:t>historia</a:t>
            </a:r>
            <a:r>
              <a:rPr lang="en-US" sz="7200" dirty="0" smtClean="0">
                <a:latin typeface="+mj-lt"/>
              </a:rPr>
              <a:t> </a:t>
            </a:r>
            <a:r>
              <a:rPr lang="en-US" sz="7200" dirty="0" err="1" smtClean="0">
                <a:latin typeface="+mj-lt"/>
              </a:rPr>
              <a:t>clinica</a:t>
            </a:r>
            <a:r>
              <a:rPr lang="en-US" sz="7200" dirty="0" smtClean="0">
                <a:latin typeface="+mj-lt"/>
              </a:rPr>
              <a:t>.</a:t>
            </a:r>
            <a:br>
              <a:rPr lang="en-US" sz="7200" dirty="0" smtClean="0">
                <a:latin typeface="+mj-lt"/>
              </a:rPr>
            </a:br>
            <a:r>
              <a:rPr lang="en-US" sz="7200" b="1" dirty="0" smtClean="0">
                <a:latin typeface="+mj-lt"/>
              </a:rPr>
              <a:t>2</a:t>
            </a:r>
            <a:r>
              <a:rPr lang="en-US" sz="7200" dirty="0" smtClean="0">
                <a:latin typeface="+mj-lt"/>
              </a:rPr>
              <a:t>. </a:t>
            </a:r>
            <a:r>
              <a:rPr lang="en-US" sz="7200" dirty="0" err="1" smtClean="0">
                <a:latin typeface="+mj-lt"/>
              </a:rPr>
              <a:t>Hermanos</a:t>
            </a:r>
            <a:r>
              <a:rPr lang="en-US" sz="7200" dirty="0" smtClean="0">
                <a:latin typeface="+mj-lt"/>
              </a:rPr>
              <a:t>.</a:t>
            </a:r>
            <a:br>
              <a:rPr lang="en-US" sz="7200" dirty="0" smtClean="0">
                <a:latin typeface="+mj-lt"/>
              </a:rPr>
            </a:br>
            <a:r>
              <a:rPr lang="en-US" sz="7200" b="1" dirty="0" smtClean="0">
                <a:latin typeface="+mj-lt"/>
              </a:rPr>
              <a:t>3</a:t>
            </a:r>
            <a:r>
              <a:rPr lang="en-US" sz="7200" dirty="0" smtClean="0">
                <a:latin typeface="+mj-lt"/>
              </a:rPr>
              <a:t>. </a:t>
            </a:r>
            <a:r>
              <a:rPr lang="en-US" sz="7200" dirty="0" err="1" smtClean="0">
                <a:latin typeface="+mj-lt"/>
              </a:rPr>
              <a:t>Otros</a:t>
            </a:r>
            <a:r>
              <a:rPr lang="en-US" sz="7200" dirty="0" smtClean="0">
                <a:latin typeface="+mj-lt"/>
              </a:rPr>
              <a:t>. </a:t>
            </a:r>
            <a:br>
              <a:rPr lang="en-US" sz="7200" dirty="0" smtClean="0">
                <a:latin typeface="+mj-lt"/>
              </a:rPr>
            </a:br>
            <a:endParaRPr lang="en-US" sz="7200" dirty="0">
              <a:latin typeface="+mj-lt"/>
            </a:endParaRPr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Fecha</a:t>
            </a:r>
            <a:r>
              <a:rPr lang="en-US" dirty="0"/>
              <a:t> de </a:t>
            </a:r>
            <a:r>
              <a:rPr lang="en-US" dirty="0" err="1"/>
              <a:t>presentación</a:t>
            </a:r>
            <a:r>
              <a:rPr lang="en-US" dirty="0"/>
              <a:t>: 00/00/00</a:t>
            </a:r>
          </a:p>
          <a:p>
            <a:r>
              <a:rPr lang="en-US" dirty="0"/>
              <a:t>Tema: </a:t>
            </a:r>
            <a:r>
              <a:rPr lang="en-US" dirty="0" err="1">
                <a:solidFill>
                  <a:srgbClr val="3EA3F8">
                    <a:alpha val="80000"/>
                  </a:srgbClr>
                </a:solidFill>
              </a:rPr>
              <a:t>Otro</a:t>
            </a:r>
            <a:endParaRPr lang="en-US" dirty="0">
              <a:solidFill>
                <a:srgbClr val="3EA3F8">
                  <a:alpha val="80000"/>
                </a:srgbClr>
              </a:solidFill>
            </a:endParaRPr>
          </a:p>
          <a:p>
            <a:r>
              <a:rPr lang="en-US" dirty="0" err="1"/>
              <a:t>Curso</a:t>
            </a:r>
            <a:r>
              <a:rPr lang="en-US" dirty="0"/>
              <a:t>: 000</a:t>
            </a:r>
          </a:p>
          <a:p>
            <a:endParaRPr lang="en-US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54AFBDA-DF92-4CFA-BA63-6AA87B130F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990" y="9293215"/>
            <a:ext cx="2808312" cy="9937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838FF71D-2535-4AE8-ADB0-ABBED19BC6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84" y="8825856"/>
            <a:ext cx="1152128" cy="126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45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>
          <a:xfrm>
            <a:off x="4174654" y="3055268"/>
            <a:ext cx="10729192" cy="1189757"/>
          </a:xfrm>
        </p:spPr>
        <p:txBody>
          <a:bodyPr/>
          <a:lstStyle/>
          <a:p>
            <a:pPr algn="ctr"/>
            <a:r>
              <a:rPr lang="en-US" sz="7200" dirty="0" smtClean="0">
                <a:latin typeface="+mj-lt"/>
              </a:rPr>
              <a:t>Presentation </a:t>
            </a:r>
            <a:r>
              <a:rPr lang="en-US" sz="7200" smtClean="0">
                <a:latin typeface="+mj-lt"/>
              </a:rPr>
              <a:t>del </a:t>
            </a:r>
            <a:br>
              <a:rPr lang="en-US" sz="7200" smtClean="0">
                <a:latin typeface="+mj-lt"/>
              </a:rPr>
            </a:br>
            <a:r>
              <a:rPr lang="en-US" sz="7200" smtClean="0">
                <a:latin typeface="+mj-lt"/>
              </a:rPr>
              <a:t>equipo</a:t>
            </a:r>
            <a:r>
              <a:rPr lang="en-US" sz="7200" dirty="0" smtClean="0">
                <a:latin typeface="+mj-lt"/>
              </a:rPr>
              <a:t> VIDA NUEVA</a:t>
            </a:r>
            <a:br>
              <a:rPr lang="en-US" sz="7200" dirty="0" smtClean="0">
                <a:latin typeface="+mj-lt"/>
              </a:rPr>
            </a:br>
            <a:r>
              <a:rPr lang="en-US" sz="7200" dirty="0" smtClean="0">
                <a:latin typeface="+mj-lt"/>
              </a:rPr>
              <a:t>Gracias </a:t>
            </a:r>
            <a:r>
              <a:rPr lang="en-US" sz="7200" dirty="0">
                <a:latin typeface="+mj-lt"/>
              </a:rPr>
              <a:t>por </a:t>
            </a:r>
            <a:r>
              <a:rPr lang="en-US" sz="7200" dirty="0" err="1">
                <a:latin typeface="+mj-lt"/>
              </a:rPr>
              <a:t>su</a:t>
            </a:r>
            <a:r>
              <a:rPr lang="en-US" sz="7200" dirty="0">
                <a:latin typeface="+mj-lt"/>
              </a:rPr>
              <a:t> atención</a:t>
            </a:r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Fecha</a:t>
            </a:r>
            <a:r>
              <a:rPr lang="en-US" dirty="0"/>
              <a:t> de </a:t>
            </a:r>
            <a:r>
              <a:rPr lang="en-US" dirty="0" err="1"/>
              <a:t>presentación</a:t>
            </a:r>
            <a:r>
              <a:rPr lang="en-US" dirty="0"/>
              <a:t>: 00/00/00</a:t>
            </a:r>
          </a:p>
          <a:p>
            <a:r>
              <a:rPr lang="en-US" dirty="0"/>
              <a:t>Tema: </a:t>
            </a:r>
            <a:r>
              <a:rPr lang="en-US" dirty="0" err="1">
                <a:solidFill>
                  <a:srgbClr val="3EA3F8">
                    <a:alpha val="80000"/>
                  </a:srgbClr>
                </a:solidFill>
              </a:rPr>
              <a:t>Otro</a:t>
            </a:r>
            <a:endParaRPr lang="en-US" dirty="0">
              <a:solidFill>
                <a:srgbClr val="3EA3F8">
                  <a:alpha val="80000"/>
                </a:srgbClr>
              </a:solidFill>
            </a:endParaRPr>
          </a:p>
          <a:p>
            <a:r>
              <a:rPr lang="en-US" dirty="0" err="1"/>
              <a:t>Curso</a:t>
            </a:r>
            <a:r>
              <a:rPr lang="en-US" dirty="0"/>
              <a:t>: 000</a:t>
            </a:r>
          </a:p>
          <a:p>
            <a:endParaRPr lang="en-US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54AFBDA-DF92-4CFA-BA63-6AA87B130F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990" y="9293215"/>
            <a:ext cx="2808312" cy="9937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838FF71D-2535-4AE8-ADB0-ABBED19BC6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84" y="8825856"/>
            <a:ext cx="1152128" cy="126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4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VISIÓN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5"/>
          </p:nvPr>
        </p:nvSpPr>
        <p:spPr>
          <a:xfrm>
            <a:off x="7991078" y="2047156"/>
            <a:ext cx="9793088" cy="6552728"/>
          </a:xfrm>
        </p:spPr>
        <p:txBody>
          <a:bodyPr/>
          <a:lstStyle/>
          <a:p>
            <a:r>
              <a:rPr lang="es-CO" sz="4800" dirty="0"/>
              <a:t>Nuestros estudiantes serán reconocidos por la calidad de su liderazgo, explícita en valores, principios y su excelente convivencia y formación académica, siendo autores vitales de mejoramiento continuo con </a:t>
            </a:r>
          </a:p>
          <a:p>
            <a:r>
              <a:rPr lang="es-CO" sz="4800" dirty="0"/>
              <a:t>responsabilidad social</a:t>
            </a:r>
            <a:r>
              <a:rPr lang="es-CO" sz="4400" dirty="0"/>
              <a:t>.</a:t>
            </a:r>
            <a:endParaRPr lang="en-US" sz="4400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EA4AF0FB-1C04-4C87-A646-4A5339C557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990" y="9293215"/>
            <a:ext cx="2808312" cy="99378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24A7BA47-8990-4869-8222-4D1E691796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84" y="8825856"/>
            <a:ext cx="1152128" cy="1262541"/>
          </a:xfrm>
          <a:prstGeom prst="rect">
            <a:avLst/>
          </a:prstGeom>
        </p:spPr>
      </p:pic>
      <p:pic>
        <p:nvPicPr>
          <p:cNvPr id="1026" name="Picture 2" descr="C:\Users\Melissa\Downloads\seminario\descarga (2)VISIO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78" y="2263180"/>
            <a:ext cx="6810310" cy="59606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672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MISIÓN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5"/>
          </p:nvPr>
        </p:nvSpPr>
        <p:spPr>
          <a:xfrm>
            <a:off x="1294334" y="2047156"/>
            <a:ext cx="8999215" cy="6778700"/>
          </a:xfrm>
        </p:spPr>
        <p:txBody>
          <a:bodyPr/>
          <a:lstStyle/>
          <a:p>
            <a:r>
              <a:rPr lang="es-CO" sz="3600" dirty="0"/>
              <a:t>La Institución Educativa Vida Nueva propende por la formación de personas sobre la base del respeto por la vida y los derechos humanos, promoviendo el compromiso de principios éticos que nos sirvan para evaluar nuestras propias acciones y las de los demás, sembrando en el estudiante la participación consciente y responsable dentro de su grupo familiar y social, fortaleciendo principios axiológicos en su diario vivir</a:t>
            </a:r>
            <a:r>
              <a:rPr lang="es-CO" dirty="0"/>
              <a:t>.</a:t>
            </a:r>
            <a:endParaRPr lang="en-US" dirty="0"/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0ED68D9E-23FE-43F0-9708-2E23384E2D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990" y="9293215"/>
            <a:ext cx="2808312" cy="99378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18641523-6251-442D-A238-B9C8FB5A5C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84" y="8825856"/>
            <a:ext cx="1152128" cy="1262541"/>
          </a:xfrm>
          <a:prstGeom prst="rect">
            <a:avLst/>
          </a:prstGeom>
        </p:spPr>
      </p:pic>
      <p:pic>
        <p:nvPicPr>
          <p:cNvPr id="2050" name="Picture 2" descr="C:\Users\Melissa\Downloads\seminario\Mision-empresari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9430" y="2263180"/>
            <a:ext cx="5694357" cy="61206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17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TRABAJO POR CICLOS</a:t>
            </a:r>
            <a:endParaRPr lang="es-CO" dirty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6" name="5 Marcador de texto"/>
          <p:cNvSpPr>
            <a:spLocks noGrp="1"/>
          </p:cNvSpPr>
          <p:nvPr>
            <p:ph type="body" sz="quarter" idx="14"/>
          </p:nvPr>
        </p:nvSpPr>
        <p:spPr>
          <a:xfrm>
            <a:off x="574254" y="2263180"/>
            <a:ext cx="5904656" cy="1098126"/>
          </a:xfrm>
        </p:spPr>
        <p:txBody>
          <a:bodyPr/>
          <a:lstStyle/>
          <a:p>
            <a:r>
              <a:rPr lang="es-CO" sz="5400" dirty="0">
                <a:solidFill>
                  <a:schemeClr val="tx1"/>
                </a:solidFill>
              </a:rPr>
              <a:t>Lideres en crecimiento</a:t>
            </a:r>
          </a:p>
        </p:txBody>
      </p:sp>
      <p:sp>
        <p:nvSpPr>
          <p:cNvPr id="7" name="6 Marcador de texto"/>
          <p:cNvSpPr>
            <a:spLocks noGrp="1"/>
          </p:cNvSpPr>
          <p:nvPr>
            <p:ph type="body" sz="quarter" idx="15"/>
          </p:nvPr>
        </p:nvSpPr>
        <p:spPr>
          <a:xfrm>
            <a:off x="934294" y="3631332"/>
            <a:ext cx="4991339" cy="1766581"/>
          </a:xfrm>
        </p:spPr>
        <p:txBody>
          <a:bodyPr/>
          <a:lstStyle/>
          <a:p>
            <a:r>
              <a:rPr lang="es-CO" sz="5400" b="1" dirty="0">
                <a:solidFill>
                  <a:srgbClr val="FFFF00"/>
                </a:solidFill>
              </a:rPr>
              <a:t>Transición,  1° y 2°</a:t>
            </a:r>
          </a:p>
        </p:txBody>
      </p:sp>
      <p:sp>
        <p:nvSpPr>
          <p:cNvPr id="8" name="7 Marcador de texto"/>
          <p:cNvSpPr>
            <a:spLocks noGrp="1"/>
          </p:cNvSpPr>
          <p:nvPr>
            <p:ph type="body" sz="quarter" idx="19"/>
          </p:nvPr>
        </p:nvSpPr>
        <p:spPr>
          <a:xfrm>
            <a:off x="11591478" y="2551212"/>
            <a:ext cx="6264696" cy="1280532"/>
          </a:xfrm>
        </p:spPr>
        <p:txBody>
          <a:bodyPr/>
          <a:lstStyle/>
          <a:p>
            <a:r>
              <a:rPr lang="es-CO" sz="5400" dirty="0">
                <a:solidFill>
                  <a:schemeClr val="tx1"/>
                </a:solidFill>
              </a:rPr>
              <a:t>Exploradores con propós</a:t>
            </a:r>
            <a:r>
              <a:rPr lang="es-CO" sz="54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it</a:t>
            </a:r>
            <a:r>
              <a:rPr lang="es-CO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o</a:t>
            </a:r>
          </a:p>
          <a:p>
            <a:endParaRPr lang="es-CO" dirty="0"/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20"/>
          </p:nvPr>
        </p:nvSpPr>
        <p:spPr>
          <a:xfrm>
            <a:off x="12311558" y="3199284"/>
            <a:ext cx="5688632" cy="1800200"/>
          </a:xfrm>
        </p:spPr>
        <p:txBody>
          <a:bodyPr/>
          <a:lstStyle/>
          <a:p>
            <a:endParaRPr lang="es-CO" dirty="0"/>
          </a:p>
          <a:p>
            <a:r>
              <a:rPr lang="es-CO" sz="5400" b="1" dirty="0">
                <a:solidFill>
                  <a:srgbClr val="FFFF00"/>
                </a:solidFill>
              </a:rPr>
              <a:t>Grados  3° a 5°</a:t>
            </a:r>
          </a:p>
        </p:txBody>
      </p:sp>
      <p:sp>
        <p:nvSpPr>
          <p:cNvPr id="10" name="9 Marcador de texto"/>
          <p:cNvSpPr>
            <a:spLocks noGrp="1"/>
          </p:cNvSpPr>
          <p:nvPr>
            <p:ph type="body" sz="quarter" idx="21"/>
          </p:nvPr>
        </p:nvSpPr>
        <p:spPr>
          <a:xfrm>
            <a:off x="430238" y="6223620"/>
            <a:ext cx="5616625" cy="647650"/>
          </a:xfrm>
        </p:spPr>
        <p:txBody>
          <a:bodyPr/>
          <a:lstStyle/>
          <a:p>
            <a:r>
              <a:rPr lang="es-CO" sz="5400" dirty="0">
                <a:solidFill>
                  <a:schemeClr val="tx1"/>
                </a:solidFill>
              </a:rPr>
              <a:t>Creadores de sueños</a:t>
            </a:r>
          </a:p>
        </p:txBody>
      </p:sp>
      <p:sp>
        <p:nvSpPr>
          <p:cNvPr id="11" name="10 Marcador de texto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s-CO" dirty="0"/>
          </a:p>
          <a:p>
            <a:r>
              <a:rPr lang="es-CO" sz="5400" b="1" dirty="0">
                <a:solidFill>
                  <a:srgbClr val="FFFF00"/>
                </a:solidFill>
              </a:rPr>
              <a:t>Grados 6° a 8°</a:t>
            </a:r>
          </a:p>
        </p:txBody>
      </p:sp>
      <p:sp>
        <p:nvSpPr>
          <p:cNvPr id="12" name="11 Marcador de texto"/>
          <p:cNvSpPr>
            <a:spLocks noGrp="1"/>
          </p:cNvSpPr>
          <p:nvPr>
            <p:ph type="body" sz="quarter" idx="23"/>
          </p:nvPr>
        </p:nvSpPr>
        <p:spPr>
          <a:xfrm>
            <a:off x="11375454" y="6079604"/>
            <a:ext cx="6408712" cy="647650"/>
          </a:xfrm>
        </p:spPr>
        <p:txBody>
          <a:bodyPr/>
          <a:lstStyle/>
          <a:p>
            <a:r>
              <a:rPr lang="es-CO" sz="5400" b="1" dirty="0">
                <a:solidFill>
                  <a:schemeClr val="tx1"/>
                </a:solidFill>
              </a:rPr>
              <a:t>Lideres Emprendedores</a:t>
            </a:r>
            <a:endParaRPr lang="es-CO" b="1" dirty="0">
              <a:solidFill>
                <a:schemeClr val="tx1"/>
              </a:solidFill>
            </a:endParaRPr>
          </a:p>
        </p:txBody>
      </p:sp>
      <p:sp>
        <p:nvSpPr>
          <p:cNvPr id="13" name="12 Marcador de texto"/>
          <p:cNvSpPr>
            <a:spLocks noGrp="1"/>
          </p:cNvSpPr>
          <p:nvPr>
            <p:ph type="body" sz="quarter" idx="24"/>
          </p:nvPr>
        </p:nvSpPr>
        <p:spPr>
          <a:xfrm>
            <a:off x="11951518" y="7519764"/>
            <a:ext cx="5616624" cy="1766581"/>
          </a:xfrm>
        </p:spPr>
        <p:txBody>
          <a:bodyPr/>
          <a:lstStyle/>
          <a:p>
            <a:r>
              <a:rPr lang="es-CO" sz="5400" b="1" dirty="0">
                <a:solidFill>
                  <a:srgbClr val="FFFF00"/>
                </a:solidFill>
              </a:rPr>
              <a:t>Grados  9° a 11°</a:t>
            </a:r>
          </a:p>
          <a:p>
            <a:r>
              <a:rPr lang="es-CO" sz="2800" b="1" dirty="0">
                <a:solidFill>
                  <a:srgbClr val="FFFF00"/>
                </a:solidFill>
              </a:rPr>
              <a:t>Trabajo de investigación</a:t>
            </a:r>
            <a:endParaRPr lang="es-CO" sz="4400" b="1" dirty="0">
              <a:solidFill>
                <a:srgbClr val="FFFF00"/>
              </a:solidFill>
            </a:endParaRPr>
          </a:p>
        </p:txBody>
      </p:sp>
      <p:pic>
        <p:nvPicPr>
          <p:cNvPr id="20" name="19 Marcador de posición de imagen"/>
          <p:cNvPicPr>
            <a:picLocks noGrp="1" noChangeAspect="1"/>
          </p:cNvPicPr>
          <p:nvPr>
            <p:ph type="pic" sz="quarter" idx="4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" b="96"/>
          <a:stretch>
            <a:fillRect/>
          </a:stretch>
        </p:blipFill>
        <p:spPr>
          <a:xfrm>
            <a:off x="6946961" y="3955367"/>
            <a:ext cx="1044117" cy="1044117"/>
          </a:xfrm>
        </p:spPr>
      </p:pic>
      <p:pic>
        <p:nvPicPr>
          <p:cNvPr id="21" name="20 Marcador de posición de imagen"/>
          <p:cNvPicPr>
            <a:picLocks noGrp="1" noChangeAspect="1"/>
          </p:cNvPicPr>
          <p:nvPr>
            <p:ph type="pic" sz="quarter" idx="4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9" r="13239"/>
          <a:stretch>
            <a:fillRect/>
          </a:stretch>
        </p:blipFill>
        <p:spPr>
          <a:xfrm>
            <a:off x="10475353" y="3919364"/>
            <a:ext cx="1008112" cy="1008112"/>
          </a:xfrm>
        </p:spPr>
      </p:pic>
      <p:pic>
        <p:nvPicPr>
          <p:cNvPr id="23" name="22 Marcador de posición de imagen"/>
          <p:cNvPicPr>
            <a:picLocks noGrp="1" noChangeAspect="1"/>
          </p:cNvPicPr>
          <p:nvPr>
            <p:ph type="pic" sz="quarter" idx="4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91" b="16791"/>
          <a:stretch>
            <a:fillRect/>
          </a:stretch>
        </p:blipFill>
        <p:spPr>
          <a:xfrm>
            <a:off x="10331340" y="6943700"/>
            <a:ext cx="1008112" cy="1008112"/>
          </a:xfrm>
        </p:spPr>
      </p:pic>
      <p:pic>
        <p:nvPicPr>
          <p:cNvPr id="22" name="21 Marcador de posición de imagen"/>
          <p:cNvPicPr>
            <a:picLocks noGrp="1" noChangeAspect="1"/>
          </p:cNvPicPr>
          <p:nvPr>
            <p:ph type="pic" sz="quarter" idx="5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2" b="3322"/>
          <a:stretch>
            <a:fillRect/>
          </a:stretch>
        </p:blipFill>
        <p:spPr>
          <a:xfrm>
            <a:off x="6946961" y="6979703"/>
            <a:ext cx="972109" cy="972109"/>
          </a:xfrm>
        </p:spPr>
      </p:pic>
      <p:sp>
        <p:nvSpPr>
          <p:cNvPr id="18" name="17 Marcador de texto"/>
          <p:cNvSpPr>
            <a:spLocks noGrp="1"/>
          </p:cNvSpPr>
          <p:nvPr>
            <p:ph type="body" sz="quarter" idx="33"/>
          </p:nvPr>
        </p:nvSpPr>
        <p:spPr>
          <a:xfrm>
            <a:off x="7054974" y="5288607"/>
            <a:ext cx="4392488" cy="1296144"/>
          </a:xfrm>
        </p:spPr>
        <p:txBody>
          <a:bodyPr/>
          <a:lstStyle/>
          <a:p>
            <a:r>
              <a:rPr lang="es-CO" dirty="0"/>
              <a:t>Etapas de Aprendizaje</a:t>
            </a:r>
          </a:p>
        </p:txBody>
      </p:sp>
    </p:spTree>
    <p:extLst>
      <p:ext uri="{BB962C8B-B14F-4D97-AF65-F5344CB8AC3E}">
        <p14:creationId xmlns:p14="http://schemas.microsoft.com/office/powerpoint/2010/main" val="116716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2206" y="246956"/>
            <a:ext cx="17209912" cy="1203151"/>
          </a:xfrm>
        </p:spPr>
        <p:txBody>
          <a:bodyPr/>
          <a:lstStyle/>
          <a:p>
            <a:r>
              <a:rPr lang="es-CO" sz="6600" dirty="0"/>
              <a:t>PENSAMIENTOS </a:t>
            </a:r>
            <a:r>
              <a:rPr lang="es-CO" sz="6600" dirty="0" smtClean="0"/>
              <a:t>TRANSICION</a:t>
            </a:r>
            <a:endParaRPr lang="es-CO" sz="6600" dirty="0"/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898859"/>
              </p:ext>
            </p:extLst>
          </p:nvPr>
        </p:nvGraphicFramePr>
        <p:xfrm>
          <a:off x="1726382" y="1471089"/>
          <a:ext cx="15409711" cy="79120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373153"/>
                <a:gridCol w="7373153"/>
                <a:gridCol w="663405"/>
              </a:tblGrid>
              <a:tr h="10718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3600" b="1" dirty="0">
                          <a:solidFill>
                            <a:schemeClr val="tx2"/>
                          </a:solidFill>
                          <a:effectLst/>
                        </a:rPr>
                        <a:t>PROYECTOS</a:t>
                      </a:r>
                      <a:endParaRPr lang="es-CO" sz="36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3600" b="1" dirty="0">
                          <a:solidFill>
                            <a:schemeClr val="tx2"/>
                          </a:solidFill>
                          <a:effectLst/>
                        </a:rPr>
                        <a:t>INTENSIDAD </a:t>
                      </a:r>
                      <a:r>
                        <a:rPr lang="es-CO" sz="3600" b="1" dirty="0" smtClean="0">
                          <a:solidFill>
                            <a:schemeClr val="tx2"/>
                          </a:solidFill>
                          <a:effectLst/>
                        </a:rPr>
                        <a:t>HORARIA</a:t>
                      </a:r>
                      <a:endParaRPr lang="es-CO" sz="36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456826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3200" b="1" dirty="0">
                          <a:solidFill>
                            <a:schemeClr val="tx2"/>
                          </a:solidFill>
                          <a:effectLst/>
                        </a:rPr>
                        <a:t>PENSAMIENTO COMUNICATIVO</a:t>
                      </a:r>
                      <a:endParaRPr lang="es-CO" sz="32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3200" b="1" dirty="0">
                          <a:solidFill>
                            <a:schemeClr val="tx2"/>
                          </a:solidFill>
                          <a:effectLst/>
                        </a:rPr>
                        <a:t>ESPAÑOL</a:t>
                      </a:r>
                      <a:endParaRPr lang="es-CO" sz="32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O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456826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3200" b="1" dirty="0">
                          <a:solidFill>
                            <a:schemeClr val="tx2"/>
                          </a:solidFill>
                          <a:effectLst/>
                        </a:rPr>
                        <a:t>PRODUCCION COMUNICATIVA</a:t>
                      </a:r>
                      <a:endParaRPr lang="es-CO" sz="32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O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456826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3200" b="1" dirty="0">
                          <a:solidFill>
                            <a:schemeClr val="tx2"/>
                          </a:solidFill>
                          <a:effectLst/>
                        </a:rPr>
                        <a:t>INGLES</a:t>
                      </a:r>
                      <a:endParaRPr lang="es-CO" sz="32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O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456826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3200" b="1" dirty="0">
                          <a:solidFill>
                            <a:schemeClr val="tx2"/>
                          </a:solidFill>
                          <a:effectLst/>
                        </a:rPr>
                        <a:t>PENSAMIENTO MATEMÁTICO</a:t>
                      </a:r>
                      <a:endParaRPr lang="es-CO" sz="32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3200" b="1" dirty="0">
                          <a:solidFill>
                            <a:schemeClr val="tx2"/>
                          </a:solidFill>
                          <a:effectLst/>
                        </a:rPr>
                        <a:t>MATEMATICAS</a:t>
                      </a:r>
                      <a:endParaRPr lang="es-CO" sz="32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>
                          <a:effectLst/>
                        </a:rPr>
                        <a:t>3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456826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3200" b="1" dirty="0">
                          <a:solidFill>
                            <a:schemeClr val="tx2"/>
                          </a:solidFill>
                          <a:effectLst/>
                        </a:rPr>
                        <a:t>GEOMETRIA</a:t>
                      </a:r>
                      <a:endParaRPr lang="es-CO" sz="32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O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456826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3200" b="1" dirty="0">
                          <a:solidFill>
                            <a:schemeClr val="tx2"/>
                          </a:solidFill>
                          <a:effectLst/>
                        </a:rPr>
                        <a:t>PENSAMIENTO CIENTIFICO</a:t>
                      </a:r>
                      <a:endParaRPr lang="es-CO" sz="32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3200" b="1" dirty="0">
                          <a:solidFill>
                            <a:schemeClr val="tx2"/>
                          </a:solidFill>
                          <a:effectLst/>
                        </a:rPr>
                        <a:t>BIOLOGIA</a:t>
                      </a:r>
                      <a:endParaRPr lang="es-CO" sz="32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O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456826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3200" b="1" dirty="0">
                          <a:solidFill>
                            <a:schemeClr val="tx2"/>
                          </a:solidFill>
                          <a:effectLst/>
                        </a:rPr>
                        <a:t>EDUCACION  FISICA</a:t>
                      </a:r>
                      <a:endParaRPr lang="es-CO" sz="32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O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456826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3200" b="1" dirty="0">
                          <a:solidFill>
                            <a:schemeClr val="tx2"/>
                          </a:solidFill>
                          <a:effectLst/>
                        </a:rPr>
                        <a:t>ARTISTICA</a:t>
                      </a:r>
                      <a:endParaRPr lang="es-CO" sz="32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O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456826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3200" b="1">
                          <a:solidFill>
                            <a:schemeClr val="tx2"/>
                          </a:solidFill>
                          <a:effectLst/>
                        </a:rPr>
                        <a:t>PENSAMIENTO SOCIAL  Y SER ESPIRITUAL</a:t>
                      </a:r>
                      <a:endParaRPr lang="es-CO" sz="3200" b="1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3200" b="1" dirty="0">
                          <a:solidFill>
                            <a:schemeClr val="tx2"/>
                          </a:solidFill>
                          <a:effectLst/>
                        </a:rPr>
                        <a:t>SOCIALES</a:t>
                      </a:r>
                      <a:endParaRPr lang="es-CO" sz="32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O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107181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3200" b="1" dirty="0">
                          <a:solidFill>
                            <a:schemeClr val="tx2"/>
                          </a:solidFill>
                          <a:effectLst/>
                        </a:rPr>
                        <a:t>CATEDRA IE VIDA NUEVA ETICA Y VALORES</a:t>
                      </a:r>
                      <a:endParaRPr lang="es-CO" sz="32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O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10718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3200">
                          <a:solidFill>
                            <a:schemeClr val="tx2"/>
                          </a:solidFill>
                          <a:effectLst/>
                        </a:rPr>
                        <a:t>PENSAMIENTO CIENCIA Y TECNOLOGIA</a:t>
                      </a:r>
                      <a:endParaRPr lang="es-CO" sz="32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3200" b="1" dirty="0">
                          <a:solidFill>
                            <a:schemeClr val="tx2"/>
                          </a:solidFill>
                          <a:effectLst/>
                        </a:rPr>
                        <a:t>INFORMATICA Y TÉCNOLOGIA</a:t>
                      </a:r>
                      <a:endParaRPr lang="es-CO" sz="32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O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90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2206" y="246956"/>
            <a:ext cx="17209912" cy="1203151"/>
          </a:xfrm>
        </p:spPr>
        <p:txBody>
          <a:bodyPr/>
          <a:lstStyle/>
          <a:p>
            <a:r>
              <a:rPr lang="es-CO" sz="6600" dirty="0"/>
              <a:t>PENSAMIENTOS </a:t>
            </a:r>
            <a:r>
              <a:rPr lang="es-CO" sz="6600" dirty="0" smtClean="0"/>
              <a:t>PRIMARIA</a:t>
            </a:r>
            <a:endParaRPr lang="es-CO" sz="6600" dirty="0"/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958414"/>
              </p:ext>
            </p:extLst>
          </p:nvPr>
        </p:nvGraphicFramePr>
        <p:xfrm>
          <a:off x="2518470" y="1759121"/>
          <a:ext cx="14329591" cy="81504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856343"/>
                <a:gridCol w="6856343"/>
                <a:gridCol w="616905"/>
              </a:tblGrid>
              <a:tr h="8275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3600" b="1" dirty="0" smtClean="0">
                          <a:solidFill>
                            <a:schemeClr val="tx2"/>
                          </a:solidFill>
                          <a:effectLst/>
                        </a:rPr>
                        <a:t>PROYECTOS</a:t>
                      </a:r>
                      <a:endParaRPr lang="es-CO" sz="36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3600" b="1" dirty="0">
                          <a:solidFill>
                            <a:schemeClr val="tx2"/>
                          </a:solidFill>
                          <a:effectLst/>
                        </a:rPr>
                        <a:t>INTENSIDAD HORARIA   1 A 5</a:t>
                      </a:r>
                      <a:endParaRPr lang="es-CO" sz="36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448478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3200" b="1" dirty="0">
                          <a:solidFill>
                            <a:schemeClr val="tx2"/>
                          </a:solidFill>
                          <a:effectLst/>
                        </a:rPr>
                        <a:t>PENSAMIENTO COMUNICATIVO</a:t>
                      </a:r>
                      <a:endParaRPr lang="es-CO" sz="32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3200" b="1" dirty="0">
                          <a:solidFill>
                            <a:schemeClr val="tx2"/>
                          </a:solidFill>
                          <a:effectLst/>
                        </a:rPr>
                        <a:t>ESPAÑOL</a:t>
                      </a:r>
                      <a:endParaRPr lang="es-CO" sz="32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O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44847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3200" b="1" dirty="0">
                          <a:solidFill>
                            <a:schemeClr val="tx2"/>
                          </a:solidFill>
                          <a:effectLst/>
                        </a:rPr>
                        <a:t>PRODUCCION COMUNICATIVA</a:t>
                      </a:r>
                      <a:endParaRPr lang="es-CO" sz="32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O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44847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3200" b="1" dirty="0">
                          <a:solidFill>
                            <a:schemeClr val="tx2"/>
                          </a:solidFill>
                          <a:effectLst/>
                        </a:rPr>
                        <a:t>INGLES</a:t>
                      </a:r>
                      <a:endParaRPr lang="es-CO" sz="32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O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448478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3200" b="1">
                          <a:solidFill>
                            <a:schemeClr val="tx2"/>
                          </a:solidFill>
                          <a:effectLst/>
                        </a:rPr>
                        <a:t>PENSAMIENTO MATEMÁTICO</a:t>
                      </a:r>
                      <a:endParaRPr lang="es-CO" sz="3200" b="1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3200" b="1" dirty="0">
                          <a:solidFill>
                            <a:schemeClr val="tx2"/>
                          </a:solidFill>
                          <a:effectLst/>
                        </a:rPr>
                        <a:t>MATEMATICAS</a:t>
                      </a:r>
                      <a:endParaRPr lang="es-CO" sz="32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O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44847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3200" b="1" dirty="0">
                          <a:solidFill>
                            <a:schemeClr val="tx2"/>
                          </a:solidFill>
                          <a:effectLst/>
                        </a:rPr>
                        <a:t>GEOMETRIA</a:t>
                      </a:r>
                      <a:endParaRPr lang="es-CO" sz="32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O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448478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3200" b="1">
                          <a:solidFill>
                            <a:schemeClr val="tx2"/>
                          </a:solidFill>
                          <a:effectLst/>
                        </a:rPr>
                        <a:t>PENSAMIENTO CIENTIFICO</a:t>
                      </a:r>
                      <a:endParaRPr lang="es-CO" sz="3200" b="1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3200" b="1" dirty="0">
                          <a:solidFill>
                            <a:schemeClr val="tx2"/>
                          </a:solidFill>
                          <a:effectLst/>
                        </a:rPr>
                        <a:t>BIOLOGIA</a:t>
                      </a:r>
                      <a:endParaRPr lang="es-CO" sz="32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O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44847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3200" b="1" dirty="0">
                          <a:solidFill>
                            <a:schemeClr val="tx2"/>
                          </a:solidFill>
                          <a:effectLst/>
                        </a:rPr>
                        <a:t>QUIMICA-FISICA</a:t>
                      </a:r>
                      <a:endParaRPr lang="es-CO" sz="32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O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44847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3200" b="1" dirty="0">
                          <a:solidFill>
                            <a:schemeClr val="tx2"/>
                          </a:solidFill>
                          <a:effectLst/>
                        </a:rPr>
                        <a:t>EDUCACION  FISICA</a:t>
                      </a:r>
                      <a:endParaRPr lang="es-CO" sz="32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O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44847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3200" b="1" dirty="0">
                          <a:solidFill>
                            <a:schemeClr val="tx2"/>
                          </a:solidFill>
                          <a:effectLst/>
                        </a:rPr>
                        <a:t>ARTISTICA</a:t>
                      </a:r>
                      <a:endParaRPr lang="es-CO" sz="32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O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448478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3200" b="1">
                          <a:solidFill>
                            <a:schemeClr val="tx2"/>
                          </a:solidFill>
                          <a:effectLst/>
                        </a:rPr>
                        <a:t>PENSAMIENTO CIENCIAS SOCIALES Y SER ESPIRITUAL</a:t>
                      </a:r>
                      <a:endParaRPr lang="es-CO" sz="3200" b="1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3200" b="1" dirty="0">
                          <a:solidFill>
                            <a:schemeClr val="tx2"/>
                          </a:solidFill>
                          <a:effectLst/>
                        </a:rPr>
                        <a:t>SOCIALES</a:t>
                      </a:r>
                      <a:endParaRPr lang="es-CO" sz="32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O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105222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3200" b="1" dirty="0">
                          <a:solidFill>
                            <a:schemeClr val="tx2"/>
                          </a:solidFill>
                          <a:effectLst/>
                        </a:rPr>
                        <a:t>CATEDRA IE VIDA NUEVA ETICA Y VALORES</a:t>
                      </a:r>
                      <a:endParaRPr lang="es-CO" sz="32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O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10522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3200" b="1">
                          <a:solidFill>
                            <a:schemeClr val="tx2"/>
                          </a:solidFill>
                          <a:effectLst/>
                        </a:rPr>
                        <a:t>PENSAMIENTO CIENCIA Y TECNOLOGIA</a:t>
                      </a:r>
                      <a:endParaRPr lang="es-CO" sz="3200" b="1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3200" b="1" dirty="0">
                          <a:solidFill>
                            <a:schemeClr val="tx2"/>
                          </a:solidFill>
                          <a:effectLst/>
                        </a:rPr>
                        <a:t>INFORMATICA Y TÉCNOLOGIA</a:t>
                      </a:r>
                      <a:endParaRPr lang="es-CO" sz="32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O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90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4702" y="4639"/>
            <a:ext cx="17209912" cy="1203151"/>
          </a:xfrm>
        </p:spPr>
        <p:txBody>
          <a:bodyPr/>
          <a:lstStyle/>
          <a:p>
            <a:r>
              <a:rPr lang="es-CO" sz="6600" dirty="0"/>
              <a:t>PENSAMIENTOS BACHILLERATO</a:t>
            </a: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1948239"/>
              </p:ext>
            </p:extLst>
          </p:nvPr>
        </p:nvGraphicFramePr>
        <p:xfrm>
          <a:off x="2086422" y="1399084"/>
          <a:ext cx="14185576" cy="82753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77964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95766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44827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602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3200" dirty="0">
                          <a:solidFill>
                            <a:schemeClr val="bg1"/>
                          </a:solidFill>
                          <a:effectLst/>
                        </a:rPr>
                        <a:t>PENSAMIENTO</a:t>
                      </a:r>
                      <a:endParaRPr lang="es-CO" sz="32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3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MATERIA</a:t>
                      </a:r>
                      <a:endParaRPr lang="es-CO" sz="32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3200" dirty="0">
                          <a:solidFill>
                            <a:schemeClr val="bg1"/>
                          </a:solidFill>
                          <a:effectLst/>
                        </a:rPr>
                        <a:t>PORCENTAJE </a:t>
                      </a:r>
                      <a:endParaRPr lang="es-CO" sz="32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6902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2400" dirty="0">
                          <a:solidFill>
                            <a:schemeClr val="tx2"/>
                          </a:solidFill>
                          <a:effectLst/>
                        </a:rPr>
                        <a:t>PENSAMIENTO COMUNICATIVO</a:t>
                      </a:r>
                      <a:endParaRPr lang="es-CO" sz="20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2400" b="1" dirty="0">
                          <a:solidFill>
                            <a:schemeClr val="tx2"/>
                          </a:solidFill>
                          <a:effectLst/>
                        </a:rPr>
                        <a:t>ESPAÑOL</a:t>
                      </a:r>
                      <a:endParaRPr lang="es-CO" sz="20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2400" dirty="0">
                          <a:solidFill>
                            <a:schemeClr val="tx2"/>
                          </a:solidFill>
                          <a:effectLst/>
                        </a:rPr>
                        <a:t>40</a:t>
                      </a:r>
                      <a:endParaRPr lang="es-CO" sz="20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6023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2400" b="1" dirty="0">
                          <a:solidFill>
                            <a:schemeClr val="tx2"/>
                          </a:solidFill>
                          <a:effectLst/>
                        </a:rPr>
                        <a:t>COMPRENSION LECTORA</a:t>
                      </a:r>
                      <a:endParaRPr lang="es-CO" sz="20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2400">
                          <a:solidFill>
                            <a:schemeClr val="tx2"/>
                          </a:solidFill>
                          <a:effectLst/>
                        </a:rPr>
                        <a:t>20</a:t>
                      </a:r>
                      <a:endParaRPr lang="es-CO" sz="20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5226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2400" b="1" dirty="0">
                          <a:solidFill>
                            <a:schemeClr val="tx2"/>
                          </a:solidFill>
                          <a:effectLst/>
                        </a:rPr>
                        <a:t>INGLÉS</a:t>
                      </a:r>
                      <a:endParaRPr lang="es-CO" sz="20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2400">
                          <a:solidFill>
                            <a:schemeClr val="tx2"/>
                          </a:solidFill>
                          <a:effectLst/>
                        </a:rPr>
                        <a:t>40</a:t>
                      </a:r>
                      <a:endParaRPr lang="es-CO" sz="20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6023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2400" b="1" dirty="0">
                          <a:solidFill>
                            <a:schemeClr val="tx2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GESTIÓN EMPRESARIAL</a:t>
                      </a:r>
                      <a:endParaRPr lang="es-CO" sz="20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2400" dirty="0">
                          <a:solidFill>
                            <a:schemeClr val="tx2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100</a:t>
                      </a:r>
                      <a:endParaRPr lang="es-CO" sz="20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6920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2400" dirty="0">
                          <a:solidFill>
                            <a:schemeClr val="tx2"/>
                          </a:solidFill>
                          <a:effectLst/>
                        </a:rPr>
                        <a:t>PENSAMIENTO LOGICO-MATEMATICO</a:t>
                      </a:r>
                      <a:endParaRPr lang="es-CO" sz="20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2400" b="1" dirty="0">
                          <a:solidFill>
                            <a:schemeClr val="tx2"/>
                          </a:solidFill>
                          <a:effectLst/>
                        </a:rPr>
                        <a:t>MATEMATICAS</a:t>
                      </a:r>
                      <a:endParaRPr lang="es-CO" sz="20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2400">
                          <a:solidFill>
                            <a:schemeClr val="tx2"/>
                          </a:solidFill>
                          <a:effectLst/>
                        </a:rPr>
                        <a:t>70</a:t>
                      </a:r>
                      <a:endParaRPr lang="es-CO" sz="20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6023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2400" b="1" dirty="0">
                          <a:solidFill>
                            <a:schemeClr val="tx2"/>
                          </a:solidFill>
                          <a:effectLst/>
                        </a:rPr>
                        <a:t>GEOMETRIA-ESTADISTICA</a:t>
                      </a:r>
                      <a:endParaRPr lang="es-CO" sz="20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2400">
                          <a:solidFill>
                            <a:schemeClr val="tx2"/>
                          </a:solidFill>
                          <a:effectLst/>
                        </a:rPr>
                        <a:t>30</a:t>
                      </a:r>
                      <a:endParaRPr lang="es-CO" sz="20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01512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2800" dirty="0">
                          <a:solidFill>
                            <a:schemeClr val="tx2"/>
                          </a:solidFill>
                          <a:effectLst/>
                        </a:rPr>
                        <a:t>PENSAMIENTO CIENTIFICO</a:t>
                      </a:r>
                      <a:endParaRPr lang="es-CO" sz="36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2400" b="1" dirty="0">
                          <a:solidFill>
                            <a:schemeClr val="tx2"/>
                          </a:solidFill>
                          <a:effectLst/>
                        </a:rPr>
                        <a:t>FISICA</a:t>
                      </a:r>
                      <a:endParaRPr lang="es-CO" sz="20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2400">
                          <a:solidFill>
                            <a:schemeClr val="tx2"/>
                          </a:solidFill>
                          <a:effectLst/>
                        </a:rPr>
                        <a:t>40</a:t>
                      </a:r>
                      <a:endParaRPr lang="es-CO" sz="20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0151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2400" b="1" dirty="0">
                          <a:solidFill>
                            <a:schemeClr val="tx2"/>
                          </a:solidFill>
                          <a:effectLst/>
                        </a:rPr>
                        <a:t>QUIMICA</a:t>
                      </a:r>
                      <a:endParaRPr lang="es-CO" sz="20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2400">
                          <a:solidFill>
                            <a:schemeClr val="tx2"/>
                          </a:solidFill>
                          <a:effectLst/>
                        </a:rPr>
                        <a:t>40</a:t>
                      </a:r>
                      <a:endParaRPr lang="es-CO" sz="20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0151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2400" b="1" dirty="0">
                          <a:solidFill>
                            <a:schemeClr val="tx2"/>
                          </a:solidFill>
                          <a:effectLst/>
                        </a:rPr>
                        <a:t>LABORATORIO</a:t>
                      </a:r>
                      <a:endParaRPr lang="es-CO" sz="20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2400">
                          <a:solidFill>
                            <a:schemeClr val="tx2"/>
                          </a:solidFill>
                          <a:effectLst/>
                        </a:rPr>
                        <a:t>20</a:t>
                      </a:r>
                      <a:endParaRPr lang="es-CO" sz="200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5226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2400" b="1" dirty="0">
                          <a:solidFill>
                            <a:schemeClr val="tx2"/>
                          </a:solidFill>
                          <a:effectLst/>
                        </a:rPr>
                        <a:t>BIOLOGIA</a:t>
                      </a:r>
                      <a:endParaRPr lang="es-CO" sz="20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2400" dirty="0">
                          <a:solidFill>
                            <a:schemeClr val="tx2"/>
                          </a:solidFill>
                          <a:effectLst/>
                        </a:rPr>
                        <a:t>100</a:t>
                      </a:r>
                      <a:endParaRPr lang="es-CO" sz="20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0151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2400" dirty="0">
                          <a:solidFill>
                            <a:schemeClr val="tx2"/>
                          </a:solidFill>
                          <a:effectLst/>
                        </a:rPr>
                        <a:t>PENSAMIENTO SOCIAL</a:t>
                      </a:r>
                      <a:endParaRPr lang="es-CO" sz="20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2400" b="1" dirty="0">
                          <a:solidFill>
                            <a:schemeClr val="tx2"/>
                          </a:solidFill>
                          <a:effectLst/>
                        </a:rPr>
                        <a:t>SOCIALES</a:t>
                      </a:r>
                      <a:endParaRPr lang="es-CO" sz="20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2400" dirty="0">
                          <a:solidFill>
                            <a:schemeClr val="tx2"/>
                          </a:solidFill>
                          <a:effectLst/>
                        </a:rPr>
                        <a:t>70</a:t>
                      </a:r>
                      <a:endParaRPr lang="es-CO" sz="20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94760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2400" b="1" dirty="0">
                          <a:solidFill>
                            <a:schemeClr val="tx2"/>
                          </a:solidFill>
                          <a:effectLst/>
                        </a:rPr>
                        <a:t>CATEDRA VIDA</a:t>
                      </a:r>
                      <a:r>
                        <a:rPr lang="es-CO" sz="2400" b="1" baseline="0" dirty="0">
                          <a:solidFill>
                            <a:schemeClr val="tx2"/>
                          </a:solidFill>
                          <a:effectLst/>
                        </a:rPr>
                        <a:t> NUEVA</a:t>
                      </a:r>
                      <a:r>
                        <a:rPr lang="es-CO" sz="2400" b="1" dirty="0">
                          <a:solidFill>
                            <a:schemeClr val="tx2"/>
                          </a:solidFill>
                          <a:effectLst/>
                        </a:rPr>
                        <a:t>Y ETICA Y VALORES</a:t>
                      </a:r>
                      <a:endParaRPr lang="es-CO" sz="20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2400" dirty="0">
                          <a:solidFill>
                            <a:schemeClr val="tx2"/>
                          </a:solidFill>
                          <a:effectLst/>
                        </a:rPr>
                        <a:t>30</a:t>
                      </a:r>
                      <a:endParaRPr lang="es-CO" sz="20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93684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2400" dirty="0">
                          <a:solidFill>
                            <a:schemeClr val="tx2"/>
                          </a:solidFill>
                          <a:effectLst/>
                        </a:rPr>
                        <a:t>PENSAMIENTO CIENCIA, TECNOLOGIA E INNOVACION</a:t>
                      </a:r>
                      <a:endParaRPr lang="es-CO" sz="20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2400" b="1" dirty="0">
                          <a:solidFill>
                            <a:schemeClr val="tx2"/>
                          </a:solidFill>
                          <a:effectLst/>
                        </a:rPr>
                        <a:t>INFORMATICA</a:t>
                      </a:r>
                      <a:endParaRPr lang="es-CO" sz="20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2400" dirty="0">
                          <a:solidFill>
                            <a:schemeClr val="tx2"/>
                          </a:solidFill>
                          <a:effectLst/>
                        </a:rPr>
                        <a:t>100</a:t>
                      </a:r>
                      <a:endParaRPr lang="es-CO" sz="20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46023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2400" b="1" dirty="0">
                          <a:solidFill>
                            <a:schemeClr val="tx2"/>
                          </a:solidFill>
                          <a:effectLst/>
                        </a:rPr>
                        <a:t>EDUCACION FISICA</a:t>
                      </a:r>
                      <a:endParaRPr lang="es-CO" sz="20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2400" dirty="0">
                          <a:solidFill>
                            <a:schemeClr val="tx2"/>
                          </a:solidFill>
                          <a:effectLst/>
                        </a:rPr>
                        <a:t>100</a:t>
                      </a:r>
                      <a:endParaRPr lang="es-CO" sz="20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269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2206" y="246956"/>
            <a:ext cx="17209912" cy="1203151"/>
          </a:xfrm>
        </p:spPr>
        <p:txBody>
          <a:bodyPr/>
          <a:lstStyle/>
          <a:p>
            <a:r>
              <a:rPr lang="es-CO" sz="6600" dirty="0" smtClean="0"/>
              <a:t>ESCALA DE VALORACIÓN</a:t>
            </a:r>
            <a:endParaRPr lang="es-CO" sz="6600" dirty="0"/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1914935"/>
              </p:ext>
            </p:extLst>
          </p:nvPr>
        </p:nvGraphicFramePr>
        <p:xfrm>
          <a:off x="2950518" y="1759123"/>
          <a:ext cx="12457383" cy="73448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561057"/>
                <a:gridCol w="4896326"/>
              </a:tblGrid>
              <a:tr h="2274536">
                <a:tc>
                  <a:txBody>
                    <a:bodyPr/>
                    <a:lstStyle/>
                    <a:p>
                      <a:pPr indent="-12573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5400" b="1" dirty="0">
                          <a:effectLst/>
                        </a:rPr>
                        <a:t>Desempeño Superior:</a:t>
                      </a:r>
                      <a:endParaRPr lang="es-CO" sz="5400" b="1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50800" marR="50800" marT="63500" marB="63500" anchor="ctr"/>
                </a:tc>
                <a:tc>
                  <a:txBody>
                    <a:bodyPr/>
                    <a:lstStyle/>
                    <a:p>
                      <a:pPr indent="-12573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S (de 95 a 100)</a:t>
                      </a:r>
                      <a:endParaRPr lang="es-CO" sz="44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50800" marR="50800" marT="63500" marB="63500" anchor="ctr"/>
                </a:tc>
              </a:tr>
              <a:tr h="1397872">
                <a:tc>
                  <a:txBody>
                    <a:bodyPr/>
                    <a:lstStyle/>
                    <a:p>
                      <a:pPr indent="-12573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5400" b="1" dirty="0">
                          <a:effectLst/>
                        </a:rPr>
                        <a:t>Desempeño Alto:</a:t>
                      </a:r>
                      <a:endParaRPr lang="es-CO" sz="5400" b="1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50800" marR="50800" marT="63500" marB="63500" anchor="ctr"/>
                </a:tc>
                <a:tc>
                  <a:txBody>
                    <a:bodyPr/>
                    <a:lstStyle/>
                    <a:p>
                      <a:pPr indent="-12573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A (de 80 a 94)</a:t>
                      </a:r>
                      <a:endParaRPr lang="es-CO" sz="44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50800" marR="50800" marT="63500" marB="63500" anchor="ctr"/>
                </a:tc>
              </a:tr>
              <a:tr h="1397872">
                <a:tc>
                  <a:txBody>
                    <a:bodyPr/>
                    <a:lstStyle/>
                    <a:p>
                      <a:pPr indent="-12573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5400" b="1" dirty="0">
                          <a:effectLst/>
                        </a:rPr>
                        <a:t>Desempeño Básico:</a:t>
                      </a:r>
                      <a:endParaRPr lang="es-CO" sz="5400" b="1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50800" marR="50800" marT="63500" marB="63500" anchor="ctr"/>
                </a:tc>
                <a:tc>
                  <a:txBody>
                    <a:bodyPr/>
                    <a:lstStyle/>
                    <a:p>
                      <a:pPr indent="-12573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B (de 65 a 79)</a:t>
                      </a:r>
                      <a:endParaRPr lang="es-CO" sz="44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50800" marR="50800" marT="63500" marB="63500" anchor="ctr"/>
                </a:tc>
              </a:tr>
              <a:tr h="2274536">
                <a:tc>
                  <a:txBody>
                    <a:bodyPr/>
                    <a:lstStyle/>
                    <a:p>
                      <a:pPr indent="-12573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5400" b="1" dirty="0">
                          <a:effectLst/>
                        </a:rPr>
                        <a:t>Desempeño bajo:</a:t>
                      </a:r>
                      <a:endParaRPr lang="es-CO" sz="5400" b="1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50800" marR="50800" marT="63500" marB="63500" anchor="ctr"/>
                </a:tc>
                <a:tc>
                  <a:txBody>
                    <a:bodyPr/>
                    <a:lstStyle/>
                    <a:p>
                      <a:pPr indent="-12573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4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BJ (de 00 a 64)</a:t>
                      </a:r>
                      <a:endParaRPr lang="es-CO" sz="44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50800" marR="50800" marT="63500" marB="6350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90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1"/>
    </mc:Choice>
    <mc:Fallback xmlns="">
      <p:transition advTm="4001"/>
    </mc:Fallback>
  </mc:AlternateContent>
</p:sld>
</file>

<file path=ppt/theme/theme1.xml><?xml version="1.0" encoding="utf-8"?>
<a:theme xmlns:a="http://schemas.openxmlformats.org/drawingml/2006/main" name="Title">
  <a:themeElements>
    <a:clrScheme name="Procyon">
      <a:dk1>
        <a:srgbClr val="FFFFFF"/>
      </a:dk1>
      <a:lt1>
        <a:srgbClr val="FFFFFF"/>
      </a:lt1>
      <a:dk2>
        <a:srgbClr val="3F3F3F"/>
      </a:dk2>
      <a:lt2>
        <a:srgbClr val="FFFFFF"/>
      </a:lt2>
      <a:accent1>
        <a:srgbClr val="3EA3F8"/>
      </a:accent1>
      <a:accent2>
        <a:srgbClr val="127CFC"/>
      </a:accent2>
      <a:accent3>
        <a:srgbClr val="0D54F3"/>
      </a:accent3>
      <a:accent4>
        <a:srgbClr val="8064A2"/>
      </a:accent4>
      <a:accent5>
        <a:srgbClr val="4BACC6"/>
      </a:accent5>
      <a:accent6>
        <a:srgbClr val="F79646"/>
      </a:accent6>
      <a:hlink>
        <a:srgbClr val="3EA3F8"/>
      </a:hlink>
      <a:folHlink>
        <a:srgbClr val="7F7F7F"/>
      </a:folHlink>
    </a:clrScheme>
    <a:fontScheme name="Personalizado 1">
      <a:majorFont>
        <a:latin typeface="Futura Md BT"/>
        <a:ea typeface="Capella Bold"/>
        <a:cs typeface=""/>
      </a:majorFont>
      <a:minorFont>
        <a:latin typeface="Futura Bk BT"/>
        <a:ea typeface="Capella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">
  <a:themeElements>
    <a:clrScheme name="Procyon">
      <a:dk1>
        <a:srgbClr val="FFFFFF"/>
      </a:dk1>
      <a:lt1>
        <a:srgbClr val="FFFFFF"/>
      </a:lt1>
      <a:dk2>
        <a:srgbClr val="3F3F3F"/>
      </a:dk2>
      <a:lt2>
        <a:srgbClr val="FFFFFF"/>
      </a:lt2>
      <a:accent1>
        <a:srgbClr val="3EA3F8"/>
      </a:accent1>
      <a:accent2>
        <a:srgbClr val="127CFC"/>
      </a:accent2>
      <a:accent3>
        <a:srgbClr val="0D54F3"/>
      </a:accent3>
      <a:accent4>
        <a:srgbClr val="8064A2"/>
      </a:accent4>
      <a:accent5>
        <a:srgbClr val="4BACC6"/>
      </a:accent5>
      <a:accent6>
        <a:srgbClr val="F79646"/>
      </a:accent6>
      <a:hlink>
        <a:srgbClr val="3EA3F8"/>
      </a:hlink>
      <a:folHlink>
        <a:srgbClr val="7F7F7F"/>
      </a:folHlink>
    </a:clrScheme>
    <a:fontScheme name="Personalizado 1">
      <a:majorFont>
        <a:latin typeface="Futura Md BT"/>
        <a:ea typeface="Capella Bold"/>
        <a:cs typeface=""/>
      </a:majorFont>
      <a:minorFont>
        <a:latin typeface="Futura Bk BT"/>
        <a:ea typeface="Capella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>
            <a:alpha val="10196"/>
          </a:srgbClr>
        </a:solidFill>
        <a:ln w="98425" cmpd="thinThick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rgbClr val="FFFFFF">
              <a:alpha val="50196"/>
            </a:srgbClr>
          </a:solidFill>
          <a:prstDash val="sysDot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7155</TotalTime>
  <Words>931</Words>
  <Application>Microsoft Office PowerPoint</Application>
  <PresentationFormat>Personalizado</PresentationFormat>
  <Paragraphs>325</Paragraphs>
  <Slides>24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24</vt:i4>
      </vt:variant>
    </vt:vector>
  </HeadingPairs>
  <TitlesOfParts>
    <vt:vector size="26" baseType="lpstr">
      <vt:lpstr>Title</vt:lpstr>
      <vt:lpstr>Contents</vt:lpstr>
      <vt:lpstr>Presentación de PowerPoint</vt:lpstr>
      <vt:lpstr>PEI</vt:lpstr>
      <vt:lpstr>VISIÓN</vt:lpstr>
      <vt:lpstr>MISIÓN</vt:lpstr>
      <vt:lpstr>TRABAJO POR CICLOS</vt:lpstr>
      <vt:lpstr>PENSAMIENTOS TRANSICION</vt:lpstr>
      <vt:lpstr>PENSAMIENTOS PRIMARIA</vt:lpstr>
      <vt:lpstr>PENSAMIENTOS BACHILLERATO</vt:lpstr>
      <vt:lpstr>ESCALA DE VALORACIÓN</vt:lpstr>
      <vt:lpstr>PERIODO ACADÉMICO</vt:lpstr>
      <vt:lpstr>Presentación de PowerPoint</vt:lpstr>
      <vt:lpstr>Presentación de PowerPoint</vt:lpstr>
      <vt:lpstr>PROTOCOLO SALIDA</vt:lpstr>
      <vt:lpstr>SER MUY PUNTUAL</vt:lpstr>
      <vt:lpstr>SER MUY PUNTUAL</vt:lpstr>
      <vt:lpstr>SER MUY PUNTUAL</vt:lpstr>
      <vt:lpstr>PROCESOS CONVIVENCIA</vt:lpstr>
      <vt:lpstr>Conducto regular</vt:lpstr>
      <vt:lpstr>FICHA DE SEGUIMIENTO</vt:lpstr>
      <vt:lpstr>HORARIO TRANSICIÓN</vt:lpstr>
      <vt:lpstr>HORARIO PRIMARIA</vt:lpstr>
      <vt:lpstr>HORARIO BACHILLERATO</vt:lpstr>
      <vt:lpstr>Para traslado de jornada radicar carta a coordinación de convivencia prioridad situación: 1. De tratamientos médicos anexar historia clinica. 2. Hermanos. 3. Otros.  </vt:lpstr>
      <vt:lpstr>Presentation del  equipo VIDA NUEVA Gracias por su atención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Procyon</dc:title>
  <dc:creator>Jun</dc:creator>
  <cp:lastModifiedBy>Melissa</cp:lastModifiedBy>
  <cp:revision>238</cp:revision>
  <dcterms:created xsi:type="dcterms:W3CDTF">2015-01-09T17:56:04Z</dcterms:created>
  <dcterms:modified xsi:type="dcterms:W3CDTF">2020-03-01T13:38:34Z</dcterms:modified>
</cp:coreProperties>
</file>