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62" r:id="rId4"/>
    <p:sldId id="263" r:id="rId5"/>
    <p:sldId id="265" r:id="rId6"/>
    <p:sldId id="261" r:id="rId7"/>
    <p:sldId id="259" r:id="rId8"/>
    <p:sldId id="260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6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728"/>
  </p:normalViewPr>
  <p:slideViewPr>
    <p:cSldViewPr snapToGrid="0">
      <p:cViewPr>
        <p:scale>
          <a:sx n="125" d="100"/>
          <a:sy n="125" d="100"/>
        </p:scale>
        <p:origin x="-496" y="-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ED8C6A-4F7F-4148-BC67-4C435B4D5139}" type="datetimeFigureOut">
              <a:rPr lang="en-US" smtClean="0"/>
              <a:t>1/14/25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94AA86-0C78-2848-BD46-722DD95E8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9115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94AA86-0C78-2848-BD46-722DD95E824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355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94AA86-0C78-2848-BD46-722DD95E824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448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736AC-EED5-E44A-A0A8-191283C642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107973-4395-E78B-04A8-58E2ED0045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38E57C-4AE7-9B20-EEAE-3BCD99F4D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97DCD-079D-C146-922E-F19652844AD1}" type="datetimeFigureOut">
              <a:rPr lang="en-US" smtClean="0"/>
              <a:t>1/14/25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9DD651-D431-50A5-4D1D-8B58F38C7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0774EE-D547-37AE-7E21-3A7FB6D34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63DD7-80E1-0B48-90B4-3CD23DE99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684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0F8AB-0291-BEC2-9CCD-6D671BDE6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E77338-FF01-BD42-3C14-B6616005CA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8819A8-1F18-7A55-FE83-70EFB7193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97DCD-079D-C146-922E-F19652844AD1}" type="datetimeFigureOut">
              <a:rPr lang="en-US" smtClean="0"/>
              <a:t>1/14/25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2B03AA-076E-1504-C686-2FD8FF86F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D67967-0960-6773-EC69-A3A5FE522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63DD7-80E1-0B48-90B4-3CD23DE99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242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7118D8-91FE-DE11-3F11-5D300DD1F3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3F0121-0127-D34C-A8CD-2F3355B04E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966EE9-3540-E518-41E6-3FC865DE9E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97DCD-079D-C146-922E-F19652844AD1}" type="datetimeFigureOut">
              <a:rPr lang="en-US" smtClean="0"/>
              <a:t>1/14/25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E7C0AB-4846-7EC0-3F78-5FB0987AB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2A32D3-C964-AC55-DEDE-A9557C43B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63DD7-80E1-0B48-90B4-3CD23DE99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373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4C415-BAA6-126C-D377-955C1B7C0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B701D2-F655-39D6-534E-ABBA2963E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0303C4-CAC7-2C1B-5EA6-6BE217AFC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97DCD-079D-C146-922E-F19652844AD1}" type="datetimeFigureOut">
              <a:rPr lang="en-US" smtClean="0"/>
              <a:t>1/14/25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569CED-6034-B23D-2E83-E15952BC2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FF04EE-E9E0-036C-3FC5-18C20A3DC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63DD7-80E1-0B48-90B4-3CD23DE99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914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25B9A-BFE2-C904-2DC4-B2213FACD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E0FC0E-EBAA-B5BC-B83F-A5BF343336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A94220-9A0C-EACC-E878-2EB2A2C59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97DCD-079D-C146-922E-F19652844AD1}" type="datetimeFigureOut">
              <a:rPr lang="en-US" smtClean="0"/>
              <a:t>1/14/25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4DD7D8-312F-A862-25E3-DA24AC2BB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94485A-B7E4-F1C2-C286-6613F36DC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63DD7-80E1-0B48-90B4-3CD23DE99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469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ADFDB-71FA-FEFB-0C6F-51AE90FD3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685449-74D8-7DD2-3BFD-5FE2979BB3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8244C2-B5AE-748E-B364-048C3BE6C7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323F3E-ED9E-4E36-8A75-390136791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97DCD-079D-C146-922E-F19652844AD1}" type="datetimeFigureOut">
              <a:rPr lang="en-US" smtClean="0"/>
              <a:t>1/14/25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030459-238D-3F29-CA0D-426D9709E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C332E1-6E88-8ADE-FCF0-5E2F2B7A3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63DD7-80E1-0B48-90B4-3CD23DE99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27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5FCAC-8DD2-5633-B55B-96F7C7B5A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4B4E68-37B0-3792-0C08-C86B9A735F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970012-FECD-8751-E615-BFBD763721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EF7B45-722A-8AAE-F9AF-2241C8C6CC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0F2334-BBBE-681D-6FAF-00E0FC2B30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A2D9C7-0C1C-C3EB-E17A-E7E519261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97DCD-079D-C146-922E-F19652844AD1}" type="datetimeFigureOut">
              <a:rPr lang="en-US" smtClean="0"/>
              <a:t>1/14/25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869B62-7756-5D99-76C7-30511A1DA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BFC5E74-5EC0-BD06-0B0C-FE26978D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63DD7-80E1-0B48-90B4-3CD23DE99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373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83DE1-A0E8-8C8B-5C69-46702F2F2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80309F-5426-48D7-E9C6-04702B261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97DCD-079D-C146-922E-F19652844AD1}" type="datetimeFigureOut">
              <a:rPr lang="en-US" smtClean="0"/>
              <a:t>1/14/25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403177-BAFE-D412-68F2-3105DF0B2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5E51E5-05EB-9883-9F25-2B6D3C073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63DD7-80E1-0B48-90B4-3CD23DE99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553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CB94C2-F19B-E703-5352-9139368BD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97DCD-079D-C146-922E-F19652844AD1}" type="datetimeFigureOut">
              <a:rPr lang="en-US" smtClean="0"/>
              <a:t>1/14/25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5DF7AA-30DE-94E6-FECF-4651E90E7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BB96A1-C1B7-8B83-36F2-BFBDB1A66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63DD7-80E1-0B48-90B4-3CD23DE99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660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01A9ED-602A-BABD-AA2E-0742B4FC9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04EBB0-B95B-2EE8-1A79-2CF20F00C1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DC4B23-97DF-98FF-D644-1CF759A27B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F2F0AE-E8E9-1B32-2C7D-27A775A73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97DCD-079D-C146-922E-F19652844AD1}" type="datetimeFigureOut">
              <a:rPr lang="en-US" smtClean="0"/>
              <a:t>1/14/25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40E631-EAD4-B61A-4A52-1FF9424A3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2FC81E-DDC3-2A96-5327-81D80BDAA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63DD7-80E1-0B48-90B4-3CD23DE99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146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1E5E2A-9B77-5744-1A83-170570C48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96FC70-12B2-A251-ADA0-0217B1572B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5EB42C-DC5F-DFB1-4E02-E24C8BB433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C25B42-EC46-4991-F346-E85B5CDC5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97DCD-079D-C146-922E-F19652844AD1}" type="datetimeFigureOut">
              <a:rPr lang="en-US" smtClean="0"/>
              <a:t>1/14/25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E654ED-BA17-C134-E0F5-E0E2335B4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EADA35-2C9F-0738-A06E-BE8DFA016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63DD7-80E1-0B48-90B4-3CD23DE99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839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480BB73-AB4C-81C4-E39F-CE9F54B47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08FF1F-D8DF-DA51-6FE7-C9BE8B01DD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CC12FB-56E6-F1EB-BD9A-1C49516257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3E97DCD-079D-C146-922E-F19652844AD1}" type="datetimeFigureOut">
              <a:rPr lang="en-US" smtClean="0"/>
              <a:t>1/14/25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B98DFB-8330-75A4-4810-80756C0787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53330C-C801-0783-A428-314C6D92D1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4163DD7-80E1-0B48-90B4-3CD23DE99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893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B37791B-B040-4694-BFDC-8DD132D86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C04077-4FAF-BCC0-F25C-3D9A82FEE9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6661" y="782595"/>
            <a:ext cx="4098500" cy="2727366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59A59B10-9D94-4C5B-8BF0-95928DCE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296011"/>
            <a:ext cx="12192000" cy="3561989"/>
            <a:chOff x="0" y="3296011"/>
            <a:chExt cx="12192000" cy="3561989"/>
          </a:xfrm>
          <a:effectLst>
            <a:outerShdw blurRad="254000" dist="152400" dir="16200000" rotWithShape="0">
              <a:prstClr val="black">
                <a:alpha val="10000"/>
              </a:prstClr>
            </a:outerShdw>
          </a:effectLst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354E31B9-72DD-4DE4-B3E3-4395530BEC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3681702"/>
              <a:ext cx="12192000" cy="3176298"/>
              <a:chOff x="0" y="3681702"/>
              <a:chExt cx="12192000" cy="3176298"/>
            </a:xfrm>
          </p:grpSpPr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68738192-1FEA-49E1-BFF3-6D1C324A5C4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3681702"/>
                <a:ext cx="12192000" cy="3176298"/>
              </a:xfrm>
              <a:custGeom>
                <a:avLst/>
                <a:gdLst>
                  <a:gd name="connsiteX0" fmla="*/ 12192000 w 12192000"/>
                  <a:gd name="connsiteY0" fmla="*/ 0 h 3176298"/>
                  <a:gd name="connsiteX1" fmla="*/ 12192000 w 12192000"/>
                  <a:gd name="connsiteY1" fmla="*/ 3176298 h 3176298"/>
                  <a:gd name="connsiteX2" fmla="*/ 0 w 12192000"/>
                  <a:gd name="connsiteY2" fmla="*/ 3176298 h 3176298"/>
                  <a:gd name="connsiteX3" fmla="*/ 0 w 12192000"/>
                  <a:gd name="connsiteY3" fmla="*/ 2264980 h 3176298"/>
                  <a:gd name="connsiteX4" fmla="*/ 544 w 12192000"/>
                  <a:gd name="connsiteY4" fmla="*/ 2264980 h 3176298"/>
                  <a:gd name="connsiteX5" fmla="*/ 544 w 12192000"/>
                  <a:gd name="connsiteY5" fmla="*/ 2392219 h 3176298"/>
                  <a:gd name="connsiteX6" fmla="*/ 61197 w 12192000"/>
                  <a:gd name="connsiteY6" fmla="*/ 2387448 h 3176298"/>
                  <a:gd name="connsiteX7" fmla="*/ 119613 w 12192000"/>
                  <a:gd name="connsiteY7" fmla="*/ 2369945 h 3176298"/>
                  <a:gd name="connsiteX8" fmla="*/ 172384 w 12192000"/>
                  <a:gd name="connsiteY8" fmla="*/ 2347084 h 3176298"/>
                  <a:gd name="connsiteX9" fmla="*/ 274873 w 12192000"/>
                  <a:gd name="connsiteY9" fmla="*/ 2336988 h 3176298"/>
                  <a:gd name="connsiteX10" fmla="*/ 307259 w 12192000"/>
                  <a:gd name="connsiteY10" fmla="*/ 2331461 h 3176298"/>
                  <a:gd name="connsiteX11" fmla="*/ 394511 w 12192000"/>
                  <a:gd name="connsiteY11" fmla="*/ 2308601 h 3176298"/>
                  <a:gd name="connsiteX12" fmla="*/ 494337 w 12192000"/>
                  <a:gd name="connsiteY12" fmla="*/ 2268213 h 3176298"/>
                  <a:gd name="connsiteX13" fmla="*/ 546917 w 12192000"/>
                  <a:gd name="connsiteY13" fmla="*/ 2283264 h 3176298"/>
                  <a:gd name="connsiteX14" fmla="*/ 730754 w 12192000"/>
                  <a:gd name="connsiteY14" fmla="*/ 2240780 h 3176298"/>
                  <a:gd name="connsiteX15" fmla="*/ 785432 w 12192000"/>
                  <a:gd name="connsiteY15" fmla="*/ 2218682 h 3176298"/>
                  <a:gd name="connsiteX16" fmla="*/ 801053 w 12192000"/>
                  <a:gd name="connsiteY16" fmla="*/ 2204013 h 3176298"/>
                  <a:gd name="connsiteX17" fmla="*/ 858205 w 12192000"/>
                  <a:gd name="connsiteY17" fmla="*/ 2169532 h 3176298"/>
                  <a:gd name="connsiteX18" fmla="*/ 949646 w 12192000"/>
                  <a:gd name="connsiteY18" fmla="*/ 2157340 h 3176298"/>
                  <a:gd name="connsiteX19" fmla="*/ 960887 w 12192000"/>
                  <a:gd name="connsiteY19" fmla="*/ 2150099 h 3176298"/>
                  <a:gd name="connsiteX20" fmla="*/ 977653 w 12192000"/>
                  <a:gd name="connsiteY20" fmla="*/ 2138480 h 3176298"/>
                  <a:gd name="connsiteX21" fmla="*/ 1071762 w 12192000"/>
                  <a:gd name="connsiteY21" fmla="*/ 2117905 h 3176298"/>
                  <a:gd name="connsiteX22" fmla="*/ 1092527 w 12192000"/>
                  <a:gd name="connsiteY22" fmla="*/ 2111428 h 3176298"/>
                  <a:gd name="connsiteX23" fmla="*/ 1109865 w 12192000"/>
                  <a:gd name="connsiteY23" fmla="*/ 2100568 h 3176298"/>
                  <a:gd name="connsiteX24" fmla="*/ 1162823 w 12192000"/>
                  <a:gd name="connsiteY24" fmla="*/ 2075613 h 3176298"/>
                  <a:gd name="connsiteX25" fmla="*/ 1206641 w 12192000"/>
                  <a:gd name="connsiteY25" fmla="*/ 2074851 h 3176298"/>
                  <a:gd name="connsiteX26" fmla="*/ 1267411 w 12192000"/>
                  <a:gd name="connsiteY26" fmla="*/ 2060753 h 3176298"/>
                  <a:gd name="connsiteX27" fmla="*/ 1380762 w 12192000"/>
                  <a:gd name="connsiteY27" fmla="*/ 2046847 h 3176298"/>
                  <a:gd name="connsiteX28" fmla="*/ 1404006 w 12192000"/>
                  <a:gd name="connsiteY28" fmla="*/ 2038844 h 3176298"/>
                  <a:gd name="connsiteX29" fmla="*/ 1544598 w 12192000"/>
                  <a:gd name="connsiteY29" fmla="*/ 2000932 h 3176298"/>
                  <a:gd name="connsiteX30" fmla="*/ 1657188 w 12192000"/>
                  <a:gd name="connsiteY30" fmla="*/ 2001697 h 3176298"/>
                  <a:gd name="connsiteX31" fmla="*/ 1665950 w 12192000"/>
                  <a:gd name="connsiteY31" fmla="*/ 2003411 h 3176298"/>
                  <a:gd name="connsiteX32" fmla="*/ 1709006 w 12192000"/>
                  <a:gd name="connsiteY32" fmla="*/ 2015983 h 3176298"/>
                  <a:gd name="connsiteX33" fmla="*/ 1775684 w 12192000"/>
                  <a:gd name="connsiteY33" fmla="*/ 2012555 h 3176298"/>
                  <a:gd name="connsiteX34" fmla="*/ 1821596 w 12192000"/>
                  <a:gd name="connsiteY34" fmla="*/ 1995218 h 3176298"/>
                  <a:gd name="connsiteX35" fmla="*/ 1878748 w 12192000"/>
                  <a:gd name="connsiteY35" fmla="*/ 1994457 h 3176298"/>
                  <a:gd name="connsiteX36" fmla="*/ 1944092 w 12192000"/>
                  <a:gd name="connsiteY36" fmla="*/ 2005315 h 3176298"/>
                  <a:gd name="connsiteX37" fmla="*/ 1973429 w 12192000"/>
                  <a:gd name="connsiteY37" fmla="*/ 2007601 h 3176298"/>
                  <a:gd name="connsiteX38" fmla="*/ 2054013 w 12192000"/>
                  <a:gd name="connsiteY38" fmla="*/ 2030082 h 3176298"/>
                  <a:gd name="connsiteX39" fmla="*/ 2102021 w 12192000"/>
                  <a:gd name="connsiteY39" fmla="*/ 2024557 h 3176298"/>
                  <a:gd name="connsiteX40" fmla="*/ 2149267 w 12192000"/>
                  <a:gd name="connsiteY40" fmla="*/ 2009697 h 3176298"/>
                  <a:gd name="connsiteX41" fmla="*/ 2179556 w 12192000"/>
                  <a:gd name="connsiteY41" fmla="*/ 1995409 h 3176298"/>
                  <a:gd name="connsiteX42" fmla="*/ 2240710 w 12192000"/>
                  <a:gd name="connsiteY42" fmla="*/ 1985312 h 3176298"/>
                  <a:gd name="connsiteX43" fmla="*/ 2251948 w 12192000"/>
                  <a:gd name="connsiteY43" fmla="*/ 1986836 h 3176298"/>
                  <a:gd name="connsiteX44" fmla="*/ 2434456 w 12192000"/>
                  <a:gd name="connsiteY44" fmla="*/ 1999410 h 3176298"/>
                  <a:gd name="connsiteX45" fmla="*/ 2506847 w 12192000"/>
                  <a:gd name="connsiteY45" fmla="*/ 2019603 h 3176298"/>
                  <a:gd name="connsiteX46" fmla="*/ 2522279 w 12192000"/>
                  <a:gd name="connsiteY46" fmla="*/ 2022080 h 3176298"/>
                  <a:gd name="connsiteX47" fmla="*/ 2676398 w 12192000"/>
                  <a:gd name="connsiteY47" fmla="*/ 2044751 h 3176298"/>
                  <a:gd name="connsiteX48" fmla="*/ 2693543 w 12192000"/>
                  <a:gd name="connsiteY48" fmla="*/ 2045703 h 3176298"/>
                  <a:gd name="connsiteX49" fmla="*/ 2741360 w 12192000"/>
                  <a:gd name="connsiteY49" fmla="*/ 2041701 h 3176298"/>
                  <a:gd name="connsiteX50" fmla="*/ 2854140 w 12192000"/>
                  <a:gd name="connsiteY50" fmla="*/ 2082851 h 3176298"/>
                  <a:gd name="connsiteX51" fmla="*/ 2967110 w 12192000"/>
                  <a:gd name="connsiteY51" fmla="*/ 2096949 h 3176298"/>
                  <a:gd name="connsiteX52" fmla="*/ 3029216 w 12192000"/>
                  <a:gd name="connsiteY52" fmla="*/ 2096757 h 3176298"/>
                  <a:gd name="connsiteX53" fmla="*/ 3073604 w 12192000"/>
                  <a:gd name="connsiteY53" fmla="*/ 2106856 h 3176298"/>
                  <a:gd name="connsiteX54" fmla="*/ 3182763 w 12192000"/>
                  <a:gd name="connsiteY54" fmla="*/ 2137527 h 3176298"/>
                  <a:gd name="connsiteX55" fmla="*/ 3234202 w 12192000"/>
                  <a:gd name="connsiteY55" fmla="*/ 2142289 h 3176298"/>
                  <a:gd name="connsiteX56" fmla="*/ 3288877 w 12192000"/>
                  <a:gd name="connsiteY56" fmla="*/ 2152578 h 3176298"/>
                  <a:gd name="connsiteX57" fmla="*/ 3424135 w 12192000"/>
                  <a:gd name="connsiteY57" fmla="*/ 2198680 h 3176298"/>
                  <a:gd name="connsiteX58" fmla="*/ 3534629 w 12192000"/>
                  <a:gd name="connsiteY58" fmla="*/ 2196013 h 3176298"/>
                  <a:gd name="connsiteX59" fmla="*/ 3605116 w 12192000"/>
                  <a:gd name="connsiteY59" fmla="*/ 2196583 h 3176298"/>
                  <a:gd name="connsiteX60" fmla="*/ 3689131 w 12192000"/>
                  <a:gd name="connsiteY60" fmla="*/ 2211824 h 3176298"/>
                  <a:gd name="connsiteX61" fmla="*/ 3757902 w 12192000"/>
                  <a:gd name="connsiteY61" fmla="*/ 2234114 h 3176298"/>
                  <a:gd name="connsiteX62" fmla="*/ 3852966 w 12192000"/>
                  <a:gd name="connsiteY62" fmla="*/ 2251831 h 3176298"/>
                  <a:gd name="connsiteX63" fmla="*/ 3947648 w 12192000"/>
                  <a:gd name="connsiteY63" fmla="*/ 2285932 h 3176298"/>
                  <a:gd name="connsiteX64" fmla="*/ 4013753 w 12192000"/>
                  <a:gd name="connsiteY64" fmla="*/ 2312031 h 3176298"/>
                  <a:gd name="connsiteX65" fmla="*/ 4105766 w 12192000"/>
                  <a:gd name="connsiteY65" fmla="*/ 2335082 h 3176298"/>
                  <a:gd name="connsiteX66" fmla="*/ 4246551 w 12192000"/>
                  <a:gd name="connsiteY66" fmla="*/ 2351274 h 3176298"/>
                  <a:gd name="connsiteX67" fmla="*/ 4311323 w 12192000"/>
                  <a:gd name="connsiteY67" fmla="*/ 2352991 h 3176298"/>
                  <a:gd name="connsiteX68" fmla="*/ 4413817 w 12192000"/>
                  <a:gd name="connsiteY68" fmla="*/ 2390899 h 3176298"/>
                  <a:gd name="connsiteX69" fmla="*/ 4457632 w 12192000"/>
                  <a:gd name="connsiteY69" fmla="*/ 2409188 h 3176298"/>
                  <a:gd name="connsiteX70" fmla="*/ 4497068 w 12192000"/>
                  <a:gd name="connsiteY70" fmla="*/ 2393947 h 3176298"/>
                  <a:gd name="connsiteX71" fmla="*/ 4522596 w 12192000"/>
                  <a:gd name="connsiteY71" fmla="*/ 2376421 h 3176298"/>
                  <a:gd name="connsiteX72" fmla="*/ 4603368 w 12192000"/>
                  <a:gd name="connsiteY72" fmla="*/ 2391282 h 3176298"/>
                  <a:gd name="connsiteX73" fmla="*/ 4689098 w 12192000"/>
                  <a:gd name="connsiteY73" fmla="*/ 2406903 h 3176298"/>
                  <a:gd name="connsiteX74" fmla="*/ 4719697 w 12192000"/>
                  <a:gd name="connsiteY74" fmla="*/ 2413428 h 3176298"/>
                  <a:gd name="connsiteX75" fmla="*/ 4726469 w 12192000"/>
                  <a:gd name="connsiteY75" fmla="*/ 2414298 h 3176298"/>
                  <a:gd name="connsiteX76" fmla="*/ 4785776 w 12192000"/>
                  <a:gd name="connsiteY76" fmla="*/ 2414298 h 3176298"/>
                  <a:gd name="connsiteX77" fmla="*/ 4788661 w 12192000"/>
                  <a:gd name="connsiteY77" fmla="*/ 2414047 h 3176298"/>
                  <a:gd name="connsiteX78" fmla="*/ 4827024 w 12192000"/>
                  <a:gd name="connsiteY78" fmla="*/ 2408999 h 3176298"/>
                  <a:gd name="connsiteX79" fmla="*/ 4887415 w 12192000"/>
                  <a:gd name="connsiteY79" fmla="*/ 2405570 h 3176298"/>
                  <a:gd name="connsiteX80" fmla="*/ 4936184 w 12192000"/>
                  <a:gd name="connsiteY80" fmla="*/ 2395853 h 3176298"/>
                  <a:gd name="connsiteX81" fmla="*/ 4953328 w 12192000"/>
                  <a:gd name="connsiteY81" fmla="*/ 2390138 h 3176298"/>
                  <a:gd name="connsiteX82" fmla="*/ 5089162 w 12192000"/>
                  <a:gd name="connsiteY82" fmla="*/ 2345560 h 3176298"/>
                  <a:gd name="connsiteX83" fmla="*/ 5234326 w 12192000"/>
                  <a:gd name="connsiteY83" fmla="*/ 2309935 h 3176298"/>
                  <a:gd name="connsiteX84" fmla="*/ 5328438 w 12192000"/>
                  <a:gd name="connsiteY84" fmla="*/ 2332416 h 3176298"/>
                  <a:gd name="connsiteX85" fmla="*/ 5363491 w 12192000"/>
                  <a:gd name="connsiteY85" fmla="*/ 2332034 h 3176298"/>
                  <a:gd name="connsiteX86" fmla="*/ 5524660 w 12192000"/>
                  <a:gd name="connsiteY86" fmla="*/ 2337178 h 3176298"/>
                  <a:gd name="connsiteX87" fmla="*/ 5553045 w 12192000"/>
                  <a:gd name="connsiteY87" fmla="*/ 2342701 h 3176298"/>
                  <a:gd name="connsiteX88" fmla="*/ 5706401 w 12192000"/>
                  <a:gd name="connsiteY88" fmla="*/ 2320032 h 3176298"/>
                  <a:gd name="connsiteX89" fmla="*/ 5762029 w 12192000"/>
                  <a:gd name="connsiteY89" fmla="*/ 2316221 h 3176298"/>
                  <a:gd name="connsiteX90" fmla="*/ 5813276 w 12192000"/>
                  <a:gd name="connsiteY90" fmla="*/ 2309935 h 3176298"/>
                  <a:gd name="connsiteX91" fmla="*/ 5884906 w 12192000"/>
                  <a:gd name="connsiteY91" fmla="*/ 2308411 h 3176298"/>
                  <a:gd name="connsiteX92" fmla="*/ 5959204 w 12192000"/>
                  <a:gd name="connsiteY92" fmla="*/ 2311269 h 3176298"/>
                  <a:gd name="connsiteX93" fmla="*/ 6042072 w 12192000"/>
                  <a:gd name="connsiteY93" fmla="*/ 2310697 h 3176298"/>
                  <a:gd name="connsiteX94" fmla="*/ 6074842 w 12192000"/>
                  <a:gd name="connsiteY94" fmla="*/ 2305745 h 3176298"/>
                  <a:gd name="connsiteX95" fmla="*/ 6163425 w 12192000"/>
                  <a:gd name="connsiteY95" fmla="*/ 2309172 h 3176298"/>
                  <a:gd name="connsiteX96" fmla="*/ 6209909 w 12192000"/>
                  <a:gd name="connsiteY96" fmla="*/ 2303459 h 3176298"/>
                  <a:gd name="connsiteX97" fmla="*/ 6286493 w 12192000"/>
                  <a:gd name="connsiteY97" fmla="*/ 2302315 h 3176298"/>
                  <a:gd name="connsiteX98" fmla="*/ 6311449 w 12192000"/>
                  <a:gd name="connsiteY98" fmla="*/ 2300980 h 3176298"/>
                  <a:gd name="connsiteX99" fmla="*/ 6333739 w 12192000"/>
                  <a:gd name="connsiteY99" fmla="*/ 2300218 h 3176298"/>
                  <a:gd name="connsiteX100" fmla="*/ 6410131 w 12192000"/>
                  <a:gd name="connsiteY100" fmla="*/ 2315841 h 3176298"/>
                  <a:gd name="connsiteX101" fmla="*/ 6477951 w 12192000"/>
                  <a:gd name="connsiteY101" fmla="*/ 2316793 h 3176298"/>
                  <a:gd name="connsiteX102" fmla="*/ 6596828 w 12192000"/>
                  <a:gd name="connsiteY102" fmla="*/ 2329368 h 3176298"/>
                  <a:gd name="connsiteX103" fmla="*/ 6623118 w 12192000"/>
                  <a:gd name="connsiteY103" fmla="*/ 2324985 h 3176298"/>
                  <a:gd name="connsiteX104" fmla="*/ 6705417 w 12192000"/>
                  <a:gd name="connsiteY104" fmla="*/ 2323272 h 3176298"/>
                  <a:gd name="connsiteX105" fmla="*/ 6752283 w 12192000"/>
                  <a:gd name="connsiteY105" fmla="*/ 2321937 h 3176298"/>
                  <a:gd name="connsiteX106" fmla="*/ 6810195 w 12192000"/>
                  <a:gd name="connsiteY106" fmla="*/ 2331082 h 3176298"/>
                  <a:gd name="connsiteX107" fmla="*/ 6910782 w 12192000"/>
                  <a:gd name="connsiteY107" fmla="*/ 2350512 h 3176298"/>
                  <a:gd name="connsiteX108" fmla="*/ 6937263 w 12192000"/>
                  <a:gd name="connsiteY108" fmla="*/ 2353561 h 3176298"/>
                  <a:gd name="connsiteX109" fmla="*/ 6985653 w 12192000"/>
                  <a:gd name="connsiteY109" fmla="*/ 2362897 h 3176298"/>
                  <a:gd name="connsiteX110" fmla="*/ 6994415 w 12192000"/>
                  <a:gd name="connsiteY110" fmla="*/ 2364611 h 3176298"/>
                  <a:gd name="connsiteX111" fmla="*/ 7068141 w 12192000"/>
                  <a:gd name="connsiteY111" fmla="*/ 2388234 h 3176298"/>
                  <a:gd name="connsiteX112" fmla="*/ 7106432 w 12192000"/>
                  <a:gd name="connsiteY112" fmla="*/ 2390138 h 3176298"/>
                  <a:gd name="connsiteX113" fmla="*/ 7216547 w 12192000"/>
                  <a:gd name="connsiteY113" fmla="*/ 2390330 h 3176298"/>
                  <a:gd name="connsiteX114" fmla="*/ 7263220 w 12192000"/>
                  <a:gd name="connsiteY114" fmla="*/ 2386709 h 3176298"/>
                  <a:gd name="connsiteX115" fmla="*/ 7375428 w 12192000"/>
                  <a:gd name="connsiteY115" fmla="*/ 2372803 h 3176298"/>
                  <a:gd name="connsiteX116" fmla="*/ 7445916 w 12192000"/>
                  <a:gd name="connsiteY116" fmla="*/ 2365945 h 3176298"/>
                  <a:gd name="connsiteX117" fmla="*/ 7526880 w 12192000"/>
                  <a:gd name="connsiteY117" fmla="*/ 2355084 h 3176298"/>
                  <a:gd name="connsiteX118" fmla="*/ 7619655 w 12192000"/>
                  <a:gd name="connsiteY118" fmla="*/ 2348226 h 3176298"/>
                  <a:gd name="connsiteX119" fmla="*/ 7788636 w 12192000"/>
                  <a:gd name="connsiteY119" fmla="*/ 2327461 h 3176298"/>
                  <a:gd name="connsiteX120" fmla="*/ 7952280 w 12192000"/>
                  <a:gd name="connsiteY120" fmla="*/ 2305935 h 3176298"/>
                  <a:gd name="connsiteX121" fmla="*/ 8019339 w 12192000"/>
                  <a:gd name="connsiteY121" fmla="*/ 2286884 h 3176298"/>
                  <a:gd name="connsiteX122" fmla="*/ 8137835 w 12192000"/>
                  <a:gd name="connsiteY122" fmla="*/ 2259832 h 3176298"/>
                  <a:gd name="connsiteX123" fmla="*/ 8189651 w 12192000"/>
                  <a:gd name="connsiteY123" fmla="*/ 2243639 h 3176298"/>
                  <a:gd name="connsiteX124" fmla="*/ 8313671 w 12192000"/>
                  <a:gd name="connsiteY124" fmla="*/ 2209920 h 3176298"/>
                  <a:gd name="connsiteX125" fmla="*/ 8459979 w 12192000"/>
                  <a:gd name="connsiteY125" fmla="*/ 2158864 h 3176298"/>
                  <a:gd name="connsiteX126" fmla="*/ 8516369 w 12192000"/>
                  <a:gd name="connsiteY126" fmla="*/ 2144003 h 3176298"/>
                  <a:gd name="connsiteX127" fmla="*/ 8657726 w 12192000"/>
                  <a:gd name="connsiteY127" fmla="*/ 2106284 h 3176298"/>
                  <a:gd name="connsiteX128" fmla="*/ 8711448 w 12192000"/>
                  <a:gd name="connsiteY128" fmla="*/ 2098664 h 3176298"/>
                  <a:gd name="connsiteX129" fmla="*/ 8772219 w 12192000"/>
                  <a:gd name="connsiteY129" fmla="*/ 2082280 h 3176298"/>
                  <a:gd name="connsiteX130" fmla="*/ 8845565 w 12192000"/>
                  <a:gd name="connsiteY130" fmla="*/ 2053705 h 3176298"/>
                  <a:gd name="connsiteX131" fmla="*/ 8967871 w 12192000"/>
                  <a:gd name="connsiteY131" fmla="*/ 2011221 h 3176298"/>
                  <a:gd name="connsiteX132" fmla="*/ 9015878 w 12192000"/>
                  <a:gd name="connsiteY132" fmla="*/ 2001124 h 3176298"/>
                  <a:gd name="connsiteX133" fmla="*/ 9234579 w 12192000"/>
                  <a:gd name="connsiteY133" fmla="*/ 1935209 h 3176298"/>
                  <a:gd name="connsiteX134" fmla="*/ 9346597 w 12192000"/>
                  <a:gd name="connsiteY134" fmla="*/ 1896917 h 3176298"/>
                  <a:gd name="connsiteX135" fmla="*/ 9416321 w 12192000"/>
                  <a:gd name="connsiteY135" fmla="*/ 1880724 h 3176298"/>
                  <a:gd name="connsiteX136" fmla="*/ 9477283 w 12192000"/>
                  <a:gd name="connsiteY136" fmla="*/ 1856149 h 3176298"/>
                  <a:gd name="connsiteX137" fmla="*/ 9666265 w 12192000"/>
                  <a:gd name="connsiteY137" fmla="*/ 1787186 h 3176298"/>
                  <a:gd name="connsiteX138" fmla="*/ 9754088 w 12192000"/>
                  <a:gd name="connsiteY138" fmla="*/ 1741464 h 3176298"/>
                  <a:gd name="connsiteX139" fmla="*/ 9899446 w 12192000"/>
                  <a:gd name="connsiteY139" fmla="*/ 1656880 h 3176298"/>
                  <a:gd name="connsiteX140" fmla="*/ 9993175 w 12192000"/>
                  <a:gd name="connsiteY140" fmla="*/ 1576487 h 3176298"/>
                  <a:gd name="connsiteX141" fmla="*/ 10044230 w 12192000"/>
                  <a:gd name="connsiteY141" fmla="*/ 1540480 h 3176298"/>
                  <a:gd name="connsiteX142" fmla="*/ 10131863 w 12192000"/>
                  <a:gd name="connsiteY142" fmla="*/ 1485613 h 3176298"/>
                  <a:gd name="connsiteX143" fmla="*/ 10242357 w 12192000"/>
                  <a:gd name="connsiteY143" fmla="*/ 1410555 h 3176298"/>
                  <a:gd name="connsiteX144" fmla="*/ 10363709 w 12192000"/>
                  <a:gd name="connsiteY144" fmla="*/ 1359499 h 3176298"/>
                  <a:gd name="connsiteX145" fmla="*/ 10428291 w 12192000"/>
                  <a:gd name="connsiteY145" fmla="*/ 1314920 h 3176298"/>
                  <a:gd name="connsiteX146" fmla="*/ 10490969 w 12192000"/>
                  <a:gd name="connsiteY146" fmla="*/ 1267104 h 3176298"/>
                  <a:gd name="connsiteX147" fmla="*/ 10523354 w 12192000"/>
                  <a:gd name="connsiteY147" fmla="*/ 1238337 h 3176298"/>
                  <a:gd name="connsiteX148" fmla="*/ 10590031 w 12192000"/>
                  <a:gd name="connsiteY148" fmla="*/ 1191664 h 3176298"/>
                  <a:gd name="connsiteX149" fmla="*/ 10656519 w 12192000"/>
                  <a:gd name="connsiteY149" fmla="*/ 1156038 h 3176298"/>
                  <a:gd name="connsiteX150" fmla="*/ 10703573 w 12192000"/>
                  <a:gd name="connsiteY150" fmla="*/ 1120603 h 3176298"/>
                  <a:gd name="connsiteX151" fmla="*/ 10764534 w 12192000"/>
                  <a:gd name="connsiteY151" fmla="*/ 1067643 h 3176298"/>
                  <a:gd name="connsiteX152" fmla="*/ 10850453 w 12192000"/>
                  <a:gd name="connsiteY152" fmla="*/ 1014301 h 3176298"/>
                  <a:gd name="connsiteX153" fmla="*/ 10929704 w 12192000"/>
                  <a:gd name="connsiteY153" fmla="*/ 980201 h 3176298"/>
                  <a:gd name="connsiteX154" fmla="*/ 10967423 w 12192000"/>
                  <a:gd name="connsiteY154" fmla="*/ 930289 h 3176298"/>
                  <a:gd name="connsiteX155" fmla="*/ 11058869 w 12192000"/>
                  <a:gd name="connsiteY155" fmla="*/ 838084 h 3176298"/>
                  <a:gd name="connsiteX156" fmla="*/ 11172600 w 12192000"/>
                  <a:gd name="connsiteY156" fmla="*/ 762834 h 3176298"/>
                  <a:gd name="connsiteX157" fmla="*/ 11275283 w 12192000"/>
                  <a:gd name="connsiteY157" fmla="*/ 673676 h 3176298"/>
                  <a:gd name="connsiteX158" fmla="*/ 11320623 w 12192000"/>
                  <a:gd name="connsiteY158" fmla="*/ 639195 h 3176298"/>
                  <a:gd name="connsiteX159" fmla="*/ 11374346 w 12192000"/>
                  <a:gd name="connsiteY159" fmla="*/ 601664 h 3176298"/>
                  <a:gd name="connsiteX160" fmla="*/ 11448453 w 12192000"/>
                  <a:gd name="connsiteY160" fmla="*/ 567755 h 3176298"/>
                  <a:gd name="connsiteX161" fmla="*/ 11532275 w 12192000"/>
                  <a:gd name="connsiteY161" fmla="*/ 522605 h 3176298"/>
                  <a:gd name="connsiteX162" fmla="*/ 11562947 w 12192000"/>
                  <a:gd name="connsiteY162" fmla="*/ 486598 h 3176298"/>
                  <a:gd name="connsiteX163" fmla="*/ 11672489 w 12192000"/>
                  <a:gd name="connsiteY163" fmla="*/ 335337 h 3176298"/>
                  <a:gd name="connsiteX164" fmla="*/ 11821656 w 12192000"/>
                  <a:gd name="connsiteY164" fmla="*/ 207889 h 3176298"/>
                  <a:gd name="connsiteX165" fmla="*/ 11986443 w 12192000"/>
                  <a:gd name="connsiteY165" fmla="*/ 104824 h 3176298"/>
                  <a:gd name="connsiteX166" fmla="*/ 12026448 w 12192000"/>
                  <a:gd name="connsiteY166" fmla="*/ 88821 h 3176298"/>
                  <a:gd name="connsiteX167" fmla="*/ 12160947 w 12192000"/>
                  <a:gd name="connsiteY167" fmla="*/ 28621 h 3176298"/>
                  <a:gd name="connsiteX168" fmla="*/ 12192000 w 12192000"/>
                  <a:gd name="connsiteY168" fmla="*/ 0 h 3176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12192000" h="3176298">
                    <a:moveTo>
                      <a:pt x="12192000" y="0"/>
                    </a:moveTo>
                    <a:lnTo>
                      <a:pt x="12192000" y="3176298"/>
                    </a:lnTo>
                    <a:lnTo>
                      <a:pt x="0" y="3176298"/>
                    </a:lnTo>
                    <a:lnTo>
                      <a:pt x="0" y="2264980"/>
                    </a:lnTo>
                    <a:lnTo>
                      <a:pt x="544" y="2264980"/>
                    </a:lnTo>
                    <a:lnTo>
                      <a:pt x="544" y="2392219"/>
                    </a:lnTo>
                    <a:lnTo>
                      <a:pt x="61197" y="2387448"/>
                    </a:lnTo>
                    <a:cubicBezTo>
                      <a:pt x="80794" y="2382137"/>
                      <a:pt x="99990" y="2374707"/>
                      <a:pt x="119613" y="2369945"/>
                    </a:cubicBezTo>
                    <a:cubicBezTo>
                      <a:pt x="137898" y="2365563"/>
                      <a:pt x="155046" y="2355466"/>
                      <a:pt x="172384" y="2347084"/>
                    </a:cubicBezTo>
                    <a:cubicBezTo>
                      <a:pt x="205529" y="2331082"/>
                      <a:pt x="240965" y="2341178"/>
                      <a:pt x="274873" y="2336988"/>
                    </a:cubicBezTo>
                    <a:cubicBezTo>
                      <a:pt x="285732" y="2335653"/>
                      <a:pt x="296590" y="2334130"/>
                      <a:pt x="307259" y="2331461"/>
                    </a:cubicBezTo>
                    <a:cubicBezTo>
                      <a:pt x="336408" y="2324413"/>
                      <a:pt x="366127" y="2318317"/>
                      <a:pt x="394511" y="2308601"/>
                    </a:cubicBezTo>
                    <a:cubicBezTo>
                      <a:pt x="426709" y="2297743"/>
                      <a:pt x="457572" y="2283264"/>
                      <a:pt x="494337" y="2268213"/>
                    </a:cubicBezTo>
                    <a:cubicBezTo>
                      <a:pt x="507102" y="2272024"/>
                      <a:pt x="526724" y="2282312"/>
                      <a:pt x="546917" y="2283264"/>
                    </a:cubicBezTo>
                    <a:cubicBezTo>
                      <a:pt x="611880" y="2286503"/>
                      <a:pt x="672650" y="2268786"/>
                      <a:pt x="730754" y="2240780"/>
                    </a:cubicBezTo>
                    <a:cubicBezTo>
                      <a:pt x="748471" y="2232399"/>
                      <a:pt x="767524" y="2226874"/>
                      <a:pt x="785432" y="2218682"/>
                    </a:cubicBezTo>
                    <a:cubicBezTo>
                      <a:pt x="791717" y="2215826"/>
                      <a:pt x="799909" y="2209730"/>
                      <a:pt x="801053" y="2204013"/>
                    </a:cubicBezTo>
                    <a:cubicBezTo>
                      <a:pt x="807719" y="2170866"/>
                      <a:pt x="832486" y="2171436"/>
                      <a:pt x="858205" y="2169532"/>
                    </a:cubicBezTo>
                    <a:cubicBezTo>
                      <a:pt x="888877" y="2167247"/>
                      <a:pt x="919165" y="2161912"/>
                      <a:pt x="949646" y="2157340"/>
                    </a:cubicBezTo>
                    <a:cubicBezTo>
                      <a:pt x="953648" y="2156768"/>
                      <a:pt x="957266" y="2152768"/>
                      <a:pt x="960887" y="2150099"/>
                    </a:cubicBezTo>
                    <a:cubicBezTo>
                      <a:pt x="966411" y="2146099"/>
                      <a:pt x="971554" y="2140003"/>
                      <a:pt x="977653" y="2138480"/>
                    </a:cubicBezTo>
                    <a:cubicBezTo>
                      <a:pt x="1008894" y="2131049"/>
                      <a:pt x="1040327" y="2124763"/>
                      <a:pt x="1071762" y="2117905"/>
                    </a:cubicBezTo>
                    <a:cubicBezTo>
                      <a:pt x="1078810" y="2116380"/>
                      <a:pt x="1086048" y="2114476"/>
                      <a:pt x="1092527" y="2111428"/>
                    </a:cubicBezTo>
                    <a:cubicBezTo>
                      <a:pt x="1098623" y="2108570"/>
                      <a:pt x="1103767" y="2103616"/>
                      <a:pt x="1109865" y="2100568"/>
                    </a:cubicBezTo>
                    <a:cubicBezTo>
                      <a:pt x="1126437" y="2092378"/>
                      <a:pt x="1143394" y="2084757"/>
                      <a:pt x="1162823" y="2075613"/>
                    </a:cubicBezTo>
                    <a:cubicBezTo>
                      <a:pt x="1173681" y="2092757"/>
                      <a:pt x="1188354" y="2083041"/>
                      <a:pt x="1206641" y="2074851"/>
                    </a:cubicBezTo>
                    <a:cubicBezTo>
                      <a:pt x="1225310" y="2066468"/>
                      <a:pt x="1246837" y="2063801"/>
                      <a:pt x="1267411" y="2060753"/>
                    </a:cubicBezTo>
                    <a:cubicBezTo>
                      <a:pt x="1305132" y="2055228"/>
                      <a:pt x="1343044" y="2051799"/>
                      <a:pt x="1380762" y="2046847"/>
                    </a:cubicBezTo>
                    <a:cubicBezTo>
                      <a:pt x="1388765" y="2045703"/>
                      <a:pt x="1397909" y="2043608"/>
                      <a:pt x="1404006" y="2038844"/>
                    </a:cubicBezTo>
                    <a:cubicBezTo>
                      <a:pt x="1445725" y="2006839"/>
                      <a:pt x="1496403" y="1997887"/>
                      <a:pt x="1544598" y="2000932"/>
                    </a:cubicBezTo>
                    <a:cubicBezTo>
                      <a:pt x="1582510" y="2003220"/>
                      <a:pt x="1619658" y="2004935"/>
                      <a:pt x="1657188" y="2001697"/>
                    </a:cubicBezTo>
                    <a:cubicBezTo>
                      <a:pt x="1660046" y="2001505"/>
                      <a:pt x="1663856" y="2001887"/>
                      <a:pt x="1665950" y="2003411"/>
                    </a:cubicBezTo>
                    <a:cubicBezTo>
                      <a:pt x="1678904" y="2013507"/>
                      <a:pt x="1692431" y="2014269"/>
                      <a:pt x="1709006" y="2015983"/>
                    </a:cubicBezTo>
                    <a:cubicBezTo>
                      <a:pt x="1732439" y="2018461"/>
                      <a:pt x="1753965" y="2016745"/>
                      <a:pt x="1775684" y="2012555"/>
                    </a:cubicBezTo>
                    <a:cubicBezTo>
                      <a:pt x="1791496" y="2009507"/>
                      <a:pt x="1807497" y="2003220"/>
                      <a:pt x="1821596" y="1995218"/>
                    </a:cubicBezTo>
                    <a:cubicBezTo>
                      <a:pt x="1841216" y="1983978"/>
                      <a:pt x="1860079" y="1979597"/>
                      <a:pt x="1878748" y="1994457"/>
                    </a:cubicBezTo>
                    <a:cubicBezTo>
                      <a:pt x="1898940" y="2010269"/>
                      <a:pt x="1921800" y="2004745"/>
                      <a:pt x="1944092" y="2005315"/>
                    </a:cubicBezTo>
                    <a:cubicBezTo>
                      <a:pt x="1953806" y="2005507"/>
                      <a:pt x="1964094" y="2005124"/>
                      <a:pt x="1973429" y="2007601"/>
                    </a:cubicBezTo>
                    <a:cubicBezTo>
                      <a:pt x="2000479" y="2014651"/>
                      <a:pt x="2026581" y="2025320"/>
                      <a:pt x="2054013" y="2030082"/>
                    </a:cubicBezTo>
                    <a:cubicBezTo>
                      <a:pt x="2069254" y="2032747"/>
                      <a:pt x="2086208" y="2027986"/>
                      <a:pt x="2102021" y="2024557"/>
                    </a:cubicBezTo>
                    <a:cubicBezTo>
                      <a:pt x="2118023" y="2020937"/>
                      <a:pt x="2133834" y="2015413"/>
                      <a:pt x="2149267" y="2009697"/>
                    </a:cubicBezTo>
                    <a:cubicBezTo>
                      <a:pt x="2159743" y="2005887"/>
                      <a:pt x="2171173" y="2002267"/>
                      <a:pt x="2179556" y="1995409"/>
                    </a:cubicBezTo>
                    <a:cubicBezTo>
                      <a:pt x="2198608" y="1979788"/>
                      <a:pt x="2218229" y="1977120"/>
                      <a:pt x="2240710" y="1985312"/>
                    </a:cubicBezTo>
                    <a:cubicBezTo>
                      <a:pt x="2244137" y="1986647"/>
                      <a:pt x="2248138" y="1986647"/>
                      <a:pt x="2251948" y="1986836"/>
                    </a:cubicBezTo>
                    <a:cubicBezTo>
                      <a:pt x="2312915" y="1990836"/>
                      <a:pt x="2373874" y="1993314"/>
                      <a:pt x="2434456" y="1999410"/>
                    </a:cubicBezTo>
                    <a:cubicBezTo>
                      <a:pt x="2459029" y="2001887"/>
                      <a:pt x="2482652" y="2012745"/>
                      <a:pt x="2506847" y="2019603"/>
                    </a:cubicBezTo>
                    <a:cubicBezTo>
                      <a:pt x="2511800" y="2020937"/>
                      <a:pt x="2517327" y="2023033"/>
                      <a:pt x="2522279" y="2022080"/>
                    </a:cubicBezTo>
                    <a:cubicBezTo>
                      <a:pt x="2576191" y="2012555"/>
                      <a:pt x="2626677" y="2026461"/>
                      <a:pt x="2676398" y="2044751"/>
                    </a:cubicBezTo>
                    <a:cubicBezTo>
                      <a:pt x="2681540" y="2046656"/>
                      <a:pt x="2687827" y="2046084"/>
                      <a:pt x="2693543" y="2045703"/>
                    </a:cubicBezTo>
                    <a:cubicBezTo>
                      <a:pt x="2709548" y="2044370"/>
                      <a:pt x="2726882" y="2037701"/>
                      <a:pt x="2741360" y="2041701"/>
                    </a:cubicBezTo>
                    <a:cubicBezTo>
                      <a:pt x="2779842" y="2052753"/>
                      <a:pt x="2817943" y="2066087"/>
                      <a:pt x="2854140" y="2082851"/>
                    </a:cubicBezTo>
                    <a:cubicBezTo>
                      <a:pt x="2890910" y="2099805"/>
                      <a:pt x="2925008" y="2114095"/>
                      <a:pt x="2967110" y="2096949"/>
                    </a:cubicBezTo>
                    <a:cubicBezTo>
                      <a:pt x="2985016" y="2089709"/>
                      <a:pt x="3008639" y="2094853"/>
                      <a:pt x="3029216" y="2096757"/>
                    </a:cubicBezTo>
                    <a:cubicBezTo>
                      <a:pt x="3044264" y="2098282"/>
                      <a:pt x="3058743" y="2106856"/>
                      <a:pt x="3073604" y="2106856"/>
                    </a:cubicBezTo>
                    <a:cubicBezTo>
                      <a:pt x="3113231" y="2106856"/>
                      <a:pt x="3148472" y="2116953"/>
                      <a:pt x="3182763" y="2137527"/>
                    </a:cubicBezTo>
                    <a:cubicBezTo>
                      <a:pt x="3196102" y="2145528"/>
                      <a:pt x="3216867" y="2140193"/>
                      <a:pt x="3234202" y="2142289"/>
                    </a:cubicBezTo>
                    <a:cubicBezTo>
                      <a:pt x="3252492" y="2144765"/>
                      <a:pt x="3271348" y="2147051"/>
                      <a:pt x="3288877" y="2152578"/>
                    </a:cubicBezTo>
                    <a:cubicBezTo>
                      <a:pt x="3334216" y="2167056"/>
                      <a:pt x="3378986" y="2183439"/>
                      <a:pt x="3424135" y="2198680"/>
                    </a:cubicBezTo>
                    <a:cubicBezTo>
                      <a:pt x="3461282" y="2211253"/>
                      <a:pt x="3497862" y="2201347"/>
                      <a:pt x="3534629" y="2196013"/>
                    </a:cubicBezTo>
                    <a:cubicBezTo>
                      <a:pt x="3557682" y="2192583"/>
                      <a:pt x="3579206" y="2184391"/>
                      <a:pt x="3605116" y="2196583"/>
                    </a:cubicBezTo>
                    <a:cubicBezTo>
                      <a:pt x="3629882" y="2208205"/>
                      <a:pt x="3661315" y="2205537"/>
                      <a:pt x="3689131" y="2211824"/>
                    </a:cubicBezTo>
                    <a:cubicBezTo>
                      <a:pt x="3712565" y="2217157"/>
                      <a:pt x="3735231" y="2225732"/>
                      <a:pt x="3757902" y="2234114"/>
                    </a:cubicBezTo>
                    <a:cubicBezTo>
                      <a:pt x="3788766" y="2245545"/>
                      <a:pt x="3819245" y="2257545"/>
                      <a:pt x="3852966" y="2251831"/>
                    </a:cubicBezTo>
                    <a:cubicBezTo>
                      <a:pt x="3891259" y="2245353"/>
                      <a:pt x="3917546" y="2269738"/>
                      <a:pt x="3947648" y="2285932"/>
                    </a:cubicBezTo>
                    <a:cubicBezTo>
                      <a:pt x="3968414" y="2296980"/>
                      <a:pt x="3991083" y="2305172"/>
                      <a:pt x="4013753" y="2312031"/>
                    </a:cubicBezTo>
                    <a:cubicBezTo>
                      <a:pt x="4044043" y="2320985"/>
                      <a:pt x="4075285" y="2326320"/>
                      <a:pt x="4105766" y="2335082"/>
                    </a:cubicBezTo>
                    <a:cubicBezTo>
                      <a:pt x="4151870" y="2348226"/>
                      <a:pt x="4198546" y="2358514"/>
                      <a:pt x="4246551" y="2351274"/>
                    </a:cubicBezTo>
                    <a:cubicBezTo>
                      <a:pt x="4268649" y="2348036"/>
                      <a:pt x="4289227" y="2348226"/>
                      <a:pt x="4311323" y="2352991"/>
                    </a:cubicBezTo>
                    <a:cubicBezTo>
                      <a:pt x="4347518" y="2360801"/>
                      <a:pt x="4384668" y="2361753"/>
                      <a:pt x="4413817" y="2390899"/>
                    </a:cubicBezTo>
                    <a:cubicBezTo>
                      <a:pt x="4424104" y="2401188"/>
                      <a:pt x="4442581" y="2403853"/>
                      <a:pt x="4457632" y="2409188"/>
                    </a:cubicBezTo>
                    <a:cubicBezTo>
                      <a:pt x="4474969" y="2415476"/>
                      <a:pt x="4487731" y="2412236"/>
                      <a:pt x="4497068" y="2393947"/>
                    </a:cubicBezTo>
                    <a:cubicBezTo>
                      <a:pt x="4501257" y="2385757"/>
                      <a:pt x="4513260" y="2377755"/>
                      <a:pt x="4522596" y="2376421"/>
                    </a:cubicBezTo>
                    <a:cubicBezTo>
                      <a:pt x="4550599" y="2372421"/>
                      <a:pt x="4576318" y="2378327"/>
                      <a:pt x="4603368" y="2391282"/>
                    </a:cubicBezTo>
                    <a:cubicBezTo>
                      <a:pt x="4628705" y="2403474"/>
                      <a:pt x="4660331" y="2402140"/>
                      <a:pt x="4689098" y="2406903"/>
                    </a:cubicBezTo>
                    <a:cubicBezTo>
                      <a:pt x="4699289" y="2408618"/>
                      <a:pt x="4709482" y="2411237"/>
                      <a:pt x="4719697" y="2413428"/>
                    </a:cubicBezTo>
                    <a:lnTo>
                      <a:pt x="4726469" y="2414298"/>
                    </a:lnTo>
                    <a:lnTo>
                      <a:pt x="4785776" y="2414298"/>
                    </a:lnTo>
                    <a:lnTo>
                      <a:pt x="4788661" y="2414047"/>
                    </a:lnTo>
                    <a:cubicBezTo>
                      <a:pt x="4801401" y="2412237"/>
                      <a:pt x="4814166" y="2410142"/>
                      <a:pt x="4827024" y="2408999"/>
                    </a:cubicBezTo>
                    <a:cubicBezTo>
                      <a:pt x="4847027" y="2407095"/>
                      <a:pt x="4867412" y="2407856"/>
                      <a:pt x="4887415" y="2405570"/>
                    </a:cubicBezTo>
                    <a:cubicBezTo>
                      <a:pt x="4903799" y="2403853"/>
                      <a:pt x="4919991" y="2399474"/>
                      <a:pt x="4936184" y="2395853"/>
                    </a:cubicBezTo>
                    <a:cubicBezTo>
                      <a:pt x="4942089" y="2394520"/>
                      <a:pt x="4947996" y="2389376"/>
                      <a:pt x="4953328" y="2390138"/>
                    </a:cubicBezTo>
                    <a:cubicBezTo>
                      <a:pt x="5006292" y="2398330"/>
                      <a:pt x="5044391" y="2361753"/>
                      <a:pt x="5089162" y="2345560"/>
                    </a:cubicBezTo>
                    <a:cubicBezTo>
                      <a:pt x="5136216" y="2328413"/>
                      <a:pt x="5181748" y="2302124"/>
                      <a:pt x="5234326" y="2309935"/>
                    </a:cubicBezTo>
                    <a:cubicBezTo>
                      <a:pt x="5266141" y="2314697"/>
                      <a:pt x="5296812" y="2325747"/>
                      <a:pt x="5328438" y="2332416"/>
                    </a:cubicBezTo>
                    <a:cubicBezTo>
                      <a:pt x="5339677" y="2334701"/>
                      <a:pt x="5352250" y="2334320"/>
                      <a:pt x="5363491" y="2332034"/>
                    </a:cubicBezTo>
                    <a:cubicBezTo>
                      <a:pt x="5417784" y="2321555"/>
                      <a:pt x="5471316" y="2320032"/>
                      <a:pt x="5524660" y="2337178"/>
                    </a:cubicBezTo>
                    <a:cubicBezTo>
                      <a:pt x="5533802" y="2340036"/>
                      <a:pt x="5543518" y="2342701"/>
                      <a:pt x="5553045" y="2342701"/>
                    </a:cubicBezTo>
                    <a:cubicBezTo>
                      <a:pt x="5605244" y="2342701"/>
                      <a:pt x="5656488" y="2338701"/>
                      <a:pt x="5706401" y="2320032"/>
                    </a:cubicBezTo>
                    <a:cubicBezTo>
                      <a:pt x="5723166" y="2313745"/>
                      <a:pt x="5743551" y="2317745"/>
                      <a:pt x="5762029" y="2316221"/>
                    </a:cubicBezTo>
                    <a:cubicBezTo>
                      <a:pt x="5779174" y="2314889"/>
                      <a:pt x="5796702" y="2314317"/>
                      <a:pt x="5813276" y="2309935"/>
                    </a:cubicBezTo>
                    <a:cubicBezTo>
                      <a:pt x="5837472" y="2303459"/>
                      <a:pt x="5859949" y="2302697"/>
                      <a:pt x="5884906" y="2308411"/>
                    </a:cubicBezTo>
                    <a:cubicBezTo>
                      <a:pt x="5908719" y="2313745"/>
                      <a:pt x="5934438" y="2311079"/>
                      <a:pt x="5959204" y="2311269"/>
                    </a:cubicBezTo>
                    <a:cubicBezTo>
                      <a:pt x="5986828" y="2311459"/>
                      <a:pt x="6014449" y="2311649"/>
                      <a:pt x="6042072" y="2310697"/>
                    </a:cubicBezTo>
                    <a:cubicBezTo>
                      <a:pt x="6053124" y="2310317"/>
                      <a:pt x="6065695" y="2302697"/>
                      <a:pt x="6074842" y="2305745"/>
                    </a:cubicBezTo>
                    <a:cubicBezTo>
                      <a:pt x="6104368" y="2316031"/>
                      <a:pt x="6133897" y="2303649"/>
                      <a:pt x="6163425" y="2309172"/>
                    </a:cubicBezTo>
                    <a:cubicBezTo>
                      <a:pt x="6177905" y="2312031"/>
                      <a:pt x="6194288" y="2304220"/>
                      <a:pt x="6209909" y="2303459"/>
                    </a:cubicBezTo>
                    <a:cubicBezTo>
                      <a:pt x="6235437" y="2302124"/>
                      <a:pt x="6260964" y="2302697"/>
                      <a:pt x="6286493" y="2302315"/>
                    </a:cubicBezTo>
                    <a:cubicBezTo>
                      <a:pt x="6294876" y="2302124"/>
                      <a:pt x="6303068" y="2301362"/>
                      <a:pt x="6311449" y="2300980"/>
                    </a:cubicBezTo>
                    <a:cubicBezTo>
                      <a:pt x="6318880" y="2300601"/>
                      <a:pt x="6326691" y="2298887"/>
                      <a:pt x="6333739" y="2300218"/>
                    </a:cubicBezTo>
                    <a:cubicBezTo>
                      <a:pt x="6359268" y="2304983"/>
                      <a:pt x="6384414" y="2312793"/>
                      <a:pt x="6410131" y="2315841"/>
                    </a:cubicBezTo>
                    <a:cubicBezTo>
                      <a:pt x="6432420" y="2318507"/>
                      <a:pt x="6455472" y="2314889"/>
                      <a:pt x="6477951" y="2316793"/>
                    </a:cubicBezTo>
                    <a:cubicBezTo>
                      <a:pt x="6517576" y="2320032"/>
                      <a:pt x="6557201" y="2325747"/>
                      <a:pt x="6596828" y="2329368"/>
                    </a:cubicBezTo>
                    <a:cubicBezTo>
                      <a:pt x="6605401" y="2330130"/>
                      <a:pt x="6614353" y="2325365"/>
                      <a:pt x="6623118" y="2324985"/>
                    </a:cubicBezTo>
                    <a:cubicBezTo>
                      <a:pt x="6650551" y="2324033"/>
                      <a:pt x="6677984" y="2323841"/>
                      <a:pt x="6705417" y="2323272"/>
                    </a:cubicBezTo>
                    <a:cubicBezTo>
                      <a:pt x="6721038" y="2323080"/>
                      <a:pt x="6736851" y="2323651"/>
                      <a:pt x="6752283" y="2321937"/>
                    </a:cubicBezTo>
                    <a:cubicBezTo>
                      <a:pt x="6772665" y="2319651"/>
                      <a:pt x="6791144" y="2316221"/>
                      <a:pt x="6810195" y="2331082"/>
                    </a:cubicBezTo>
                    <a:cubicBezTo>
                      <a:pt x="6839534" y="2354132"/>
                      <a:pt x="6876872" y="2345178"/>
                      <a:pt x="6910782" y="2350512"/>
                    </a:cubicBezTo>
                    <a:cubicBezTo>
                      <a:pt x="6919547" y="2351847"/>
                      <a:pt x="6928501" y="2352036"/>
                      <a:pt x="6937263" y="2353561"/>
                    </a:cubicBezTo>
                    <a:cubicBezTo>
                      <a:pt x="6953457" y="2356418"/>
                      <a:pt x="6969457" y="2359657"/>
                      <a:pt x="6985653" y="2362897"/>
                    </a:cubicBezTo>
                    <a:cubicBezTo>
                      <a:pt x="6988509" y="2363467"/>
                      <a:pt x="6991747" y="2363659"/>
                      <a:pt x="6994415" y="2364611"/>
                    </a:cubicBezTo>
                    <a:cubicBezTo>
                      <a:pt x="7018991" y="2372611"/>
                      <a:pt x="7043184" y="2381755"/>
                      <a:pt x="7068141" y="2388234"/>
                    </a:cubicBezTo>
                    <a:cubicBezTo>
                      <a:pt x="7080334" y="2391472"/>
                      <a:pt x="7093860" y="2391853"/>
                      <a:pt x="7106432" y="2390138"/>
                    </a:cubicBezTo>
                    <a:cubicBezTo>
                      <a:pt x="7143199" y="2385185"/>
                      <a:pt x="7179587" y="2383089"/>
                      <a:pt x="7216547" y="2390330"/>
                    </a:cubicBezTo>
                    <a:cubicBezTo>
                      <a:pt x="7231214" y="2393186"/>
                      <a:pt x="7247599" y="2388424"/>
                      <a:pt x="7263220" y="2386709"/>
                    </a:cubicBezTo>
                    <a:cubicBezTo>
                      <a:pt x="7300559" y="2382137"/>
                      <a:pt x="7337899" y="2377183"/>
                      <a:pt x="7375428" y="2372803"/>
                    </a:cubicBezTo>
                    <a:cubicBezTo>
                      <a:pt x="7398860" y="2370135"/>
                      <a:pt x="7422483" y="2368611"/>
                      <a:pt x="7445916" y="2365945"/>
                    </a:cubicBezTo>
                    <a:cubicBezTo>
                      <a:pt x="7472967" y="2362705"/>
                      <a:pt x="7499828" y="2357753"/>
                      <a:pt x="7526880" y="2355084"/>
                    </a:cubicBezTo>
                    <a:cubicBezTo>
                      <a:pt x="7557742" y="2352036"/>
                      <a:pt x="7588795" y="2351466"/>
                      <a:pt x="7619655" y="2348226"/>
                    </a:cubicBezTo>
                    <a:cubicBezTo>
                      <a:pt x="7676047" y="2341940"/>
                      <a:pt x="7732247" y="2334509"/>
                      <a:pt x="7788636" y="2327461"/>
                    </a:cubicBezTo>
                    <a:cubicBezTo>
                      <a:pt x="7843311" y="2320603"/>
                      <a:pt x="7897987" y="2314507"/>
                      <a:pt x="7952280" y="2305935"/>
                    </a:cubicBezTo>
                    <a:cubicBezTo>
                      <a:pt x="7975142" y="2302315"/>
                      <a:pt x="7996859" y="2292408"/>
                      <a:pt x="8019339" y="2286884"/>
                    </a:cubicBezTo>
                    <a:cubicBezTo>
                      <a:pt x="8058774" y="2277357"/>
                      <a:pt x="8098590" y="2269357"/>
                      <a:pt x="8137835" y="2259832"/>
                    </a:cubicBezTo>
                    <a:cubicBezTo>
                      <a:pt x="8155359" y="2255641"/>
                      <a:pt x="8172124" y="2248593"/>
                      <a:pt x="8189651" y="2243639"/>
                    </a:cubicBezTo>
                    <a:cubicBezTo>
                      <a:pt x="8230992" y="2232208"/>
                      <a:pt x="8272903" y="2222874"/>
                      <a:pt x="8313671" y="2209920"/>
                    </a:cubicBezTo>
                    <a:cubicBezTo>
                      <a:pt x="8362822" y="2194297"/>
                      <a:pt x="8411019" y="2175439"/>
                      <a:pt x="8459979" y="2158864"/>
                    </a:cubicBezTo>
                    <a:cubicBezTo>
                      <a:pt x="8478269" y="2152578"/>
                      <a:pt x="8497511" y="2148957"/>
                      <a:pt x="8516369" y="2144003"/>
                    </a:cubicBezTo>
                    <a:cubicBezTo>
                      <a:pt x="8563425" y="2131431"/>
                      <a:pt x="8610288" y="2118095"/>
                      <a:pt x="8657726" y="2106284"/>
                    </a:cubicBezTo>
                    <a:cubicBezTo>
                      <a:pt x="8675253" y="2101901"/>
                      <a:pt x="8693731" y="2102284"/>
                      <a:pt x="8711448" y="2098664"/>
                    </a:cubicBezTo>
                    <a:cubicBezTo>
                      <a:pt x="8732023" y="2094472"/>
                      <a:pt x="8752407" y="2089138"/>
                      <a:pt x="8772219" y="2082280"/>
                    </a:cubicBezTo>
                    <a:cubicBezTo>
                      <a:pt x="8796985" y="2073707"/>
                      <a:pt x="8820990" y="2062659"/>
                      <a:pt x="8845565" y="2053705"/>
                    </a:cubicBezTo>
                    <a:cubicBezTo>
                      <a:pt x="8886142" y="2039034"/>
                      <a:pt x="8926911" y="2024557"/>
                      <a:pt x="8967871" y="2011221"/>
                    </a:cubicBezTo>
                    <a:cubicBezTo>
                      <a:pt x="8983301" y="2006268"/>
                      <a:pt x="9000257" y="2005697"/>
                      <a:pt x="9015878" y="2001124"/>
                    </a:cubicBezTo>
                    <a:cubicBezTo>
                      <a:pt x="9088840" y="1979597"/>
                      <a:pt x="9161805" y="1957880"/>
                      <a:pt x="9234579" y="1935209"/>
                    </a:cubicBezTo>
                    <a:cubicBezTo>
                      <a:pt x="9272298" y="1923399"/>
                      <a:pt x="9308875" y="1908538"/>
                      <a:pt x="9346597" y="1896917"/>
                    </a:cubicBezTo>
                    <a:cubicBezTo>
                      <a:pt x="9369267" y="1889869"/>
                      <a:pt x="9393650" y="1887773"/>
                      <a:pt x="9416321" y="1880724"/>
                    </a:cubicBezTo>
                    <a:cubicBezTo>
                      <a:pt x="9437278" y="1874247"/>
                      <a:pt x="9456709" y="1863578"/>
                      <a:pt x="9477283" y="1856149"/>
                    </a:cubicBezTo>
                    <a:cubicBezTo>
                      <a:pt x="9540152" y="1833097"/>
                      <a:pt x="9603971" y="1811953"/>
                      <a:pt x="9666265" y="1787186"/>
                    </a:cubicBezTo>
                    <a:cubicBezTo>
                      <a:pt x="9696749" y="1775183"/>
                      <a:pt x="9725323" y="1757849"/>
                      <a:pt x="9754088" y="1741464"/>
                    </a:cubicBezTo>
                    <a:cubicBezTo>
                      <a:pt x="9802858" y="1713841"/>
                      <a:pt x="9850865" y="1685074"/>
                      <a:pt x="9899446" y="1656880"/>
                    </a:cubicBezTo>
                    <a:cubicBezTo>
                      <a:pt x="9935832" y="1635924"/>
                      <a:pt x="9968027" y="1611347"/>
                      <a:pt x="9993175" y="1576487"/>
                    </a:cubicBezTo>
                    <a:cubicBezTo>
                      <a:pt x="10004797" y="1560484"/>
                      <a:pt x="10024990" y="1546768"/>
                      <a:pt x="10044230" y="1540480"/>
                    </a:cubicBezTo>
                    <a:cubicBezTo>
                      <a:pt x="10078713" y="1529241"/>
                      <a:pt x="10104430" y="1507522"/>
                      <a:pt x="10131863" y="1485613"/>
                    </a:cubicBezTo>
                    <a:cubicBezTo>
                      <a:pt x="10166536" y="1457801"/>
                      <a:pt x="10203304" y="1431509"/>
                      <a:pt x="10242357" y="1410555"/>
                    </a:cubicBezTo>
                    <a:cubicBezTo>
                      <a:pt x="10280840" y="1389980"/>
                      <a:pt x="10324086" y="1378549"/>
                      <a:pt x="10363709" y="1359499"/>
                    </a:cubicBezTo>
                    <a:cubicBezTo>
                      <a:pt x="10386952" y="1348259"/>
                      <a:pt x="10407146" y="1330353"/>
                      <a:pt x="10428291" y="1314920"/>
                    </a:cubicBezTo>
                    <a:cubicBezTo>
                      <a:pt x="10449438" y="1299489"/>
                      <a:pt x="10470394" y="1283486"/>
                      <a:pt x="10490969" y="1267104"/>
                    </a:cubicBezTo>
                    <a:cubicBezTo>
                      <a:pt x="10502208" y="1258149"/>
                      <a:pt x="10511734" y="1246909"/>
                      <a:pt x="10523354" y="1238337"/>
                    </a:cubicBezTo>
                    <a:cubicBezTo>
                      <a:pt x="10545263" y="1222334"/>
                      <a:pt x="10569075" y="1208808"/>
                      <a:pt x="10590031" y="1191664"/>
                    </a:cubicBezTo>
                    <a:cubicBezTo>
                      <a:pt x="10610225" y="1175089"/>
                      <a:pt x="10633467" y="1166707"/>
                      <a:pt x="10656519" y="1156038"/>
                    </a:cubicBezTo>
                    <a:cubicBezTo>
                      <a:pt x="10674046" y="1148036"/>
                      <a:pt x="10686617" y="1130320"/>
                      <a:pt x="10703573" y="1120603"/>
                    </a:cubicBezTo>
                    <a:cubicBezTo>
                      <a:pt x="10727767" y="1106697"/>
                      <a:pt x="10746246" y="1089553"/>
                      <a:pt x="10764534" y="1067643"/>
                    </a:cubicBezTo>
                    <a:cubicBezTo>
                      <a:pt x="10785111" y="1043068"/>
                      <a:pt x="10820162" y="1029732"/>
                      <a:pt x="10850453" y="1014301"/>
                    </a:cubicBezTo>
                    <a:cubicBezTo>
                      <a:pt x="10876171" y="1001157"/>
                      <a:pt x="10906081" y="995632"/>
                      <a:pt x="10929704" y="980201"/>
                    </a:cubicBezTo>
                    <a:cubicBezTo>
                      <a:pt x="10946279" y="969342"/>
                      <a:pt x="10958661" y="948957"/>
                      <a:pt x="10967423" y="930289"/>
                    </a:cubicBezTo>
                    <a:cubicBezTo>
                      <a:pt x="10987046" y="887995"/>
                      <a:pt x="11021146" y="861897"/>
                      <a:pt x="11058869" y="838084"/>
                    </a:cubicBezTo>
                    <a:cubicBezTo>
                      <a:pt x="11097350" y="813699"/>
                      <a:pt x="11133927" y="786836"/>
                      <a:pt x="11172600" y="762834"/>
                    </a:cubicBezTo>
                    <a:cubicBezTo>
                      <a:pt x="11211843" y="738638"/>
                      <a:pt x="11243658" y="706443"/>
                      <a:pt x="11275283" y="673676"/>
                    </a:cubicBezTo>
                    <a:cubicBezTo>
                      <a:pt x="11288238" y="660150"/>
                      <a:pt x="11305192" y="650434"/>
                      <a:pt x="11320623" y="639195"/>
                    </a:cubicBezTo>
                    <a:cubicBezTo>
                      <a:pt x="11338339" y="626241"/>
                      <a:pt x="11355296" y="611953"/>
                      <a:pt x="11374346" y="601664"/>
                    </a:cubicBezTo>
                    <a:cubicBezTo>
                      <a:pt x="11398160" y="588709"/>
                      <a:pt x="11424069" y="579757"/>
                      <a:pt x="11448453" y="567755"/>
                    </a:cubicBezTo>
                    <a:cubicBezTo>
                      <a:pt x="11476838" y="553657"/>
                      <a:pt x="11505795" y="539750"/>
                      <a:pt x="11532275" y="522605"/>
                    </a:cubicBezTo>
                    <a:cubicBezTo>
                      <a:pt x="11545039" y="514413"/>
                      <a:pt x="11553613" y="499363"/>
                      <a:pt x="11562947" y="486598"/>
                    </a:cubicBezTo>
                    <a:cubicBezTo>
                      <a:pt x="11599714" y="436305"/>
                      <a:pt x="11635529" y="385441"/>
                      <a:pt x="11672489" y="335337"/>
                    </a:cubicBezTo>
                    <a:cubicBezTo>
                      <a:pt x="11712304" y="281424"/>
                      <a:pt x="11763931" y="241608"/>
                      <a:pt x="11821656" y="207889"/>
                    </a:cubicBezTo>
                    <a:cubicBezTo>
                      <a:pt x="11877664" y="175312"/>
                      <a:pt x="11931195" y="138734"/>
                      <a:pt x="11986443" y="104824"/>
                    </a:cubicBezTo>
                    <a:cubicBezTo>
                      <a:pt x="11998443" y="97395"/>
                      <a:pt x="12013114" y="94347"/>
                      <a:pt x="12026448" y="88821"/>
                    </a:cubicBezTo>
                    <a:cubicBezTo>
                      <a:pt x="12072360" y="69580"/>
                      <a:pt x="12118083" y="50147"/>
                      <a:pt x="12160947" y="28621"/>
                    </a:cubicBezTo>
                    <a:lnTo>
                      <a:pt x="1219200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F3C51644-0F34-453B-92B8-9FF33932E29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3681702"/>
                <a:ext cx="12192000" cy="3176298"/>
              </a:xfrm>
              <a:custGeom>
                <a:avLst/>
                <a:gdLst>
                  <a:gd name="connsiteX0" fmla="*/ 12192000 w 12192000"/>
                  <a:gd name="connsiteY0" fmla="*/ 0 h 3176298"/>
                  <a:gd name="connsiteX1" fmla="*/ 12192000 w 12192000"/>
                  <a:gd name="connsiteY1" fmla="*/ 3176298 h 3176298"/>
                  <a:gd name="connsiteX2" fmla="*/ 0 w 12192000"/>
                  <a:gd name="connsiteY2" fmla="*/ 3176298 h 3176298"/>
                  <a:gd name="connsiteX3" fmla="*/ 0 w 12192000"/>
                  <a:gd name="connsiteY3" fmla="*/ 2264980 h 3176298"/>
                  <a:gd name="connsiteX4" fmla="*/ 544 w 12192000"/>
                  <a:gd name="connsiteY4" fmla="*/ 2264980 h 3176298"/>
                  <a:gd name="connsiteX5" fmla="*/ 544 w 12192000"/>
                  <a:gd name="connsiteY5" fmla="*/ 2392219 h 3176298"/>
                  <a:gd name="connsiteX6" fmla="*/ 61197 w 12192000"/>
                  <a:gd name="connsiteY6" fmla="*/ 2387448 h 3176298"/>
                  <a:gd name="connsiteX7" fmla="*/ 119613 w 12192000"/>
                  <a:gd name="connsiteY7" fmla="*/ 2369945 h 3176298"/>
                  <a:gd name="connsiteX8" fmla="*/ 172384 w 12192000"/>
                  <a:gd name="connsiteY8" fmla="*/ 2347084 h 3176298"/>
                  <a:gd name="connsiteX9" fmla="*/ 274873 w 12192000"/>
                  <a:gd name="connsiteY9" fmla="*/ 2336988 h 3176298"/>
                  <a:gd name="connsiteX10" fmla="*/ 307259 w 12192000"/>
                  <a:gd name="connsiteY10" fmla="*/ 2331461 h 3176298"/>
                  <a:gd name="connsiteX11" fmla="*/ 394511 w 12192000"/>
                  <a:gd name="connsiteY11" fmla="*/ 2308601 h 3176298"/>
                  <a:gd name="connsiteX12" fmla="*/ 494337 w 12192000"/>
                  <a:gd name="connsiteY12" fmla="*/ 2268213 h 3176298"/>
                  <a:gd name="connsiteX13" fmla="*/ 546917 w 12192000"/>
                  <a:gd name="connsiteY13" fmla="*/ 2283264 h 3176298"/>
                  <a:gd name="connsiteX14" fmla="*/ 730754 w 12192000"/>
                  <a:gd name="connsiteY14" fmla="*/ 2240780 h 3176298"/>
                  <a:gd name="connsiteX15" fmla="*/ 785432 w 12192000"/>
                  <a:gd name="connsiteY15" fmla="*/ 2218682 h 3176298"/>
                  <a:gd name="connsiteX16" fmla="*/ 801053 w 12192000"/>
                  <a:gd name="connsiteY16" fmla="*/ 2204013 h 3176298"/>
                  <a:gd name="connsiteX17" fmla="*/ 858205 w 12192000"/>
                  <a:gd name="connsiteY17" fmla="*/ 2169532 h 3176298"/>
                  <a:gd name="connsiteX18" fmla="*/ 949646 w 12192000"/>
                  <a:gd name="connsiteY18" fmla="*/ 2157340 h 3176298"/>
                  <a:gd name="connsiteX19" fmla="*/ 960887 w 12192000"/>
                  <a:gd name="connsiteY19" fmla="*/ 2150099 h 3176298"/>
                  <a:gd name="connsiteX20" fmla="*/ 977653 w 12192000"/>
                  <a:gd name="connsiteY20" fmla="*/ 2138480 h 3176298"/>
                  <a:gd name="connsiteX21" fmla="*/ 1071762 w 12192000"/>
                  <a:gd name="connsiteY21" fmla="*/ 2117905 h 3176298"/>
                  <a:gd name="connsiteX22" fmla="*/ 1092527 w 12192000"/>
                  <a:gd name="connsiteY22" fmla="*/ 2111428 h 3176298"/>
                  <a:gd name="connsiteX23" fmla="*/ 1109865 w 12192000"/>
                  <a:gd name="connsiteY23" fmla="*/ 2100568 h 3176298"/>
                  <a:gd name="connsiteX24" fmla="*/ 1162823 w 12192000"/>
                  <a:gd name="connsiteY24" fmla="*/ 2075613 h 3176298"/>
                  <a:gd name="connsiteX25" fmla="*/ 1206641 w 12192000"/>
                  <a:gd name="connsiteY25" fmla="*/ 2074851 h 3176298"/>
                  <a:gd name="connsiteX26" fmla="*/ 1267411 w 12192000"/>
                  <a:gd name="connsiteY26" fmla="*/ 2060753 h 3176298"/>
                  <a:gd name="connsiteX27" fmla="*/ 1380762 w 12192000"/>
                  <a:gd name="connsiteY27" fmla="*/ 2046847 h 3176298"/>
                  <a:gd name="connsiteX28" fmla="*/ 1404006 w 12192000"/>
                  <a:gd name="connsiteY28" fmla="*/ 2038844 h 3176298"/>
                  <a:gd name="connsiteX29" fmla="*/ 1544598 w 12192000"/>
                  <a:gd name="connsiteY29" fmla="*/ 2000932 h 3176298"/>
                  <a:gd name="connsiteX30" fmla="*/ 1657188 w 12192000"/>
                  <a:gd name="connsiteY30" fmla="*/ 2001697 h 3176298"/>
                  <a:gd name="connsiteX31" fmla="*/ 1665950 w 12192000"/>
                  <a:gd name="connsiteY31" fmla="*/ 2003411 h 3176298"/>
                  <a:gd name="connsiteX32" fmla="*/ 1709006 w 12192000"/>
                  <a:gd name="connsiteY32" fmla="*/ 2015983 h 3176298"/>
                  <a:gd name="connsiteX33" fmla="*/ 1775684 w 12192000"/>
                  <a:gd name="connsiteY33" fmla="*/ 2012555 h 3176298"/>
                  <a:gd name="connsiteX34" fmla="*/ 1821596 w 12192000"/>
                  <a:gd name="connsiteY34" fmla="*/ 1995218 h 3176298"/>
                  <a:gd name="connsiteX35" fmla="*/ 1878748 w 12192000"/>
                  <a:gd name="connsiteY35" fmla="*/ 1994457 h 3176298"/>
                  <a:gd name="connsiteX36" fmla="*/ 1944092 w 12192000"/>
                  <a:gd name="connsiteY36" fmla="*/ 2005315 h 3176298"/>
                  <a:gd name="connsiteX37" fmla="*/ 1973429 w 12192000"/>
                  <a:gd name="connsiteY37" fmla="*/ 2007601 h 3176298"/>
                  <a:gd name="connsiteX38" fmla="*/ 2054013 w 12192000"/>
                  <a:gd name="connsiteY38" fmla="*/ 2030082 h 3176298"/>
                  <a:gd name="connsiteX39" fmla="*/ 2102021 w 12192000"/>
                  <a:gd name="connsiteY39" fmla="*/ 2024557 h 3176298"/>
                  <a:gd name="connsiteX40" fmla="*/ 2149267 w 12192000"/>
                  <a:gd name="connsiteY40" fmla="*/ 2009697 h 3176298"/>
                  <a:gd name="connsiteX41" fmla="*/ 2179556 w 12192000"/>
                  <a:gd name="connsiteY41" fmla="*/ 1995409 h 3176298"/>
                  <a:gd name="connsiteX42" fmla="*/ 2240710 w 12192000"/>
                  <a:gd name="connsiteY42" fmla="*/ 1985312 h 3176298"/>
                  <a:gd name="connsiteX43" fmla="*/ 2251948 w 12192000"/>
                  <a:gd name="connsiteY43" fmla="*/ 1986836 h 3176298"/>
                  <a:gd name="connsiteX44" fmla="*/ 2434456 w 12192000"/>
                  <a:gd name="connsiteY44" fmla="*/ 1999410 h 3176298"/>
                  <a:gd name="connsiteX45" fmla="*/ 2506847 w 12192000"/>
                  <a:gd name="connsiteY45" fmla="*/ 2019603 h 3176298"/>
                  <a:gd name="connsiteX46" fmla="*/ 2522279 w 12192000"/>
                  <a:gd name="connsiteY46" fmla="*/ 2022080 h 3176298"/>
                  <a:gd name="connsiteX47" fmla="*/ 2676398 w 12192000"/>
                  <a:gd name="connsiteY47" fmla="*/ 2044751 h 3176298"/>
                  <a:gd name="connsiteX48" fmla="*/ 2693543 w 12192000"/>
                  <a:gd name="connsiteY48" fmla="*/ 2045703 h 3176298"/>
                  <a:gd name="connsiteX49" fmla="*/ 2741360 w 12192000"/>
                  <a:gd name="connsiteY49" fmla="*/ 2041701 h 3176298"/>
                  <a:gd name="connsiteX50" fmla="*/ 2854140 w 12192000"/>
                  <a:gd name="connsiteY50" fmla="*/ 2082851 h 3176298"/>
                  <a:gd name="connsiteX51" fmla="*/ 2967110 w 12192000"/>
                  <a:gd name="connsiteY51" fmla="*/ 2096949 h 3176298"/>
                  <a:gd name="connsiteX52" fmla="*/ 3029216 w 12192000"/>
                  <a:gd name="connsiteY52" fmla="*/ 2096757 h 3176298"/>
                  <a:gd name="connsiteX53" fmla="*/ 3073604 w 12192000"/>
                  <a:gd name="connsiteY53" fmla="*/ 2106856 h 3176298"/>
                  <a:gd name="connsiteX54" fmla="*/ 3182763 w 12192000"/>
                  <a:gd name="connsiteY54" fmla="*/ 2137527 h 3176298"/>
                  <a:gd name="connsiteX55" fmla="*/ 3234202 w 12192000"/>
                  <a:gd name="connsiteY55" fmla="*/ 2142289 h 3176298"/>
                  <a:gd name="connsiteX56" fmla="*/ 3288877 w 12192000"/>
                  <a:gd name="connsiteY56" fmla="*/ 2152578 h 3176298"/>
                  <a:gd name="connsiteX57" fmla="*/ 3424135 w 12192000"/>
                  <a:gd name="connsiteY57" fmla="*/ 2198680 h 3176298"/>
                  <a:gd name="connsiteX58" fmla="*/ 3534629 w 12192000"/>
                  <a:gd name="connsiteY58" fmla="*/ 2196013 h 3176298"/>
                  <a:gd name="connsiteX59" fmla="*/ 3605116 w 12192000"/>
                  <a:gd name="connsiteY59" fmla="*/ 2196583 h 3176298"/>
                  <a:gd name="connsiteX60" fmla="*/ 3689131 w 12192000"/>
                  <a:gd name="connsiteY60" fmla="*/ 2211824 h 3176298"/>
                  <a:gd name="connsiteX61" fmla="*/ 3757902 w 12192000"/>
                  <a:gd name="connsiteY61" fmla="*/ 2234114 h 3176298"/>
                  <a:gd name="connsiteX62" fmla="*/ 3852966 w 12192000"/>
                  <a:gd name="connsiteY62" fmla="*/ 2251831 h 3176298"/>
                  <a:gd name="connsiteX63" fmla="*/ 3947648 w 12192000"/>
                  <a:gd name="connsiteY63" fmla="*/ 2285932 h 3176298"/>
                  <a:gd name="connsiteX64" fmla="*/ 4013753 w 12192000"/>
                  <a:gd name="connsiteY64" fmla="*/ 2312031 h 3176298"/>
                  <a:gd name="connsiteX65" fmla="*/ 4105766 w 12192000"/>
                  <a:gd name="connsiteY65" fmla="*/ 2335082 h 3176298"/>
                  <a:gd name="connsiteX66" fmla="*/ 4246551 w 12192000"/>
                  <a:gd name="connsiteY66" fmla="*/ 2351274 h 3176298"/>
                  <a:gd name="connsiteX67" fmla="*/ 4311323 w 12192000"/>
                  <a:gd name="connsiteY67" fmla="*/ 2352991 h 3176298"/>
                  <a:gd name="connsiteX68" fmla="*/ 4413817 w 12192000"/>
                  <a:gd name="connsiteY68" fmla="*/ 2390899 h 3176298"/>
                  <a:gd name="connsiteX69" fmla="*/ 4457632 w 12192000"/>
                  <a:gd name="connsiteY69" fmla="*/ 2409188 h 3176298"/>
                  <a:gd name="connsiteX70" fmla="*/ 4497068 w 12192000"/>
                  <a:gd name="connsiteY70" fmla="*/ 2393947 h 3176298"/>
                  <a:gd name="connsiteX71" fmla="*/ 4522596 w 12192000"/>
                  <a:gd name="connsiteY71" fmla="*/ 2376421 h 3176298"/>
                  <a:gd name="connsiteX72" fmla="*/ 4603368 w 12192000"/>
                  <a:gd name="connsiteY72" fmla="*/ 2391282 h 3176298"/>
                  <a:gd name="connsiteX73" fmla="*/ 4689098 w 12192000"/>
                  <a:gd name="connsiteY73" fmla="*/ 2406903 h 3176298"/>
                  <a:gd name="connsiteX74" fmla="*/ 4719697 w 12192000"/>
                  <a:gd name="connsiteY74" fmla="*/ 2413428 h 3176298"/>
                  <a:gd name="connsiteX75" fmla="*/ 4726469 w 12192000"/>
                  <a:gd name="connsiteY75" fmla="*/ 2414298 h 3176298"/>
                  <a:gd name="connsiteX76" fmla="*/ 4785776 w 12192000"/>
                  <a:gd name="connsiteY76" fmla="*/ 2414298 h 3176298"/>
                  <a:gd name="connsiteX77" fmla="*/ 4788661 w 12192000"/>
                  <a:gd name="connsiteY77" fmla="*/ 2414047 h 3176298"/>
                  <a:gd name="connsiteX78" fmla="*/ 4827024 w 12192000"/>
                  <a:gd name="connsiteY78" fmla="*/ 2408999 h 3176298"/>
                  <a:gd name="connsiteX79" fmla="*/ 4887415 w 12192000"/>
                  <a:gd name="connsiteY79" fmla="*/ 2405570 h 3176298"/>
                  <a:gd name="connsiteX80" fmla="*/ 4936184 w 12192000"/>
                  <a:gd name="connsiteY80" fmla="*/ 2395853 h 3176298"/>
                  <a:gd name="connsiteX81" fmla="*/ 4953328 w 12192000"/>
                  <a:gd name="connsiteY81" fmla="*/ 2390138 h 3176298"/>
                  <a:gd name="connsiteX82" fmla="*/ 5089162 w 12192000"/>
                  <a:gd name="connsiteY82" fmla="*/ 2345560 h 3176298"/>
                  <a:gd name="connsiteX83" fmla="*/ 5234326 w 12192000"/>
                  <a:gd name="connsiteY83" fmla="*/ 2309935 h 3176298"/>
                  <a:gd name="connsiteX84" fmla="*/ 5328438 w 12192000"/>
                  <a:gd name="connsiteY84" fmla="*/ 2332416 h 3176298"/>
                  <a:gd name="connsiteX85" fmla="*/ 5363491 w 12192000"/>
                  <a:gd name="connsiteY85" fmla="*/ 2332034 h 3176298"/>
                  <a:gd name="connsiteX86" fmla="*/ 5524660 w 12192000"/>
                  <a:gd name="connsiteY86" fmla="*/ 2337178 h 3176298"/>
                  <a:gd name="connsiteX87" fmla="*/ 5553045 w 12192000"/>
                  <a:gd name="connsiteY87" fmla="*/ 2342701 h 3176298"/>
                  <a:gd name="connsiteX88" fmla="*/ 5706401 w 12192000"/>
                  <a:gd name="connsiteY88" fmla="*/ 2320032 h 3176298"/>
                  <a:gd name="connsiteX89" fmla="*/ 5762029 w 12192000"/>
                  <a:gd name="connsiteY89" fmla="*/ 2316221 h 3176298"/>
                  <a:gd name="connsiteX90" fmla="*/ 5813276 w 12192000"/>
                  <a:gd name="connsiteY90" fmla="*/ 2309935 h 3176298"/>
                  <a:gd name="connsiteX91" fmla="*/ 5884906 w 12192000"/>
                  <a:gd name="connsiteY91" fmla="*/ 2308411 h 3176298"/>
                  <a:gd name="connsiteX92" fmla="*/ 5959204 w 12192000"/>
                  <a:gd name="connsiteY92" fmla="*/ 2311269 h 3176298"/>
                  <a:gd name="connsiteX93" fmla="*/ 6042072 w 12192000"/>
                  <a:gd name="connsiteY93" fmla="*/ 2310697 h 3176298"/>
                  <a:gd name="connsiteX94" fmla="*/ 6074842 w 12192000"/>
                  <a:gd name="connsiteY94" fmla="*/ 2305745 h 3176298"/>
                  <a:gd name="connsiteX95" fmla="*/ 6163425 w 12192000"/>
                  <a:gd name="connsiteY95" fmla="*/ 2309172 h 3176298"/>
                  <a:gd name="connsiteX96" fmla="*/ 6209909 w 12192000"/>
                  <a:gd name="connsiteY96" fmla="*/ 2303459 h 3176298"/>
                  <a:gd name="connsiteX97" fmla="*/ 6286493 w 12192000"/>
                  <a:gd name="connsiteY97" fmla="*/ 2302315 h 3176298"/>
                  <a:gd name="connsiteX98" fmla="*/ 6311449 w 12192000"/>
                  <a:gd name="connsiteY98" fmla="*/ 2300980 h 3176298"/>
                  <a:gd name="connsiteX99" fmla="*/ 6333739 w 12192000"/>
                  <a:gd name="connsiteY99" fmla="*/ 2300218 h 3176298"/>
                  <a:gd name="connsiteX100" fmla="*/ 6410131 w 12192000"/>
                  <a:gd name="connsiteY100" fmla="*/ 2315841 h 3176298"/>
                  <a:gd name="connsiteX101" fmla="*/ 6477951 w 12192000"/>
                  <a:gd name="connsiteY101" fmla="*/ 2316793 h 3176298"/>
                  <a:gd name="connsiteX102" fmla="*/ 6596828 w 12192000"/>
                  <a:gd name="connsiteY102" fmla="*/ 2329368 h 3176298"/>
                  <a:gd name="connsiteX103" fmla="*/ 6623118 w 12192000"/>
                  <a:gd name="connsiteY103" fmla="*/ 2324985 h 3176298"/>
                  <a:gd name="connsiteX104" fmla="*/ 6705417 w 12192000"/>
                  <a:gd name="connsiteY104" fmla="*/ 2323272 h 3176298"/>
                  <a:gd name="connsiteX105" fmla="*/ 6752283 w 12192000"/>
                  <a:gd name="connsiteY105" fmla="*/ 2321937 h 3176298"/>
                  <a:gd name="connsiteX106" fmla="*/ 6810195 w 12192000"/>
                  <a:gd name="connsiteY106" fmla="*/ 2331082 h 3176298"/>
                  <a:gd name="connsiteX107" fmla="*/ 6910782 w 12192000"/>
                  <a:gd name="connsiteY107" fmla="*/ 2350512 h 3176298"/>
                  <a:gd name="connsiteX108" fmla="*/ 6937263 w 12192000"/>
                  <a:gd name="connsiteY108" fmla="*/ 2353561 h 3176298"/>
                  <a:gd name="connsiteX109" fmla="*/ 6985653 w 12192000"/>
                  <a:gd name="connsiteY109" fmla="*/ 2362897 h 3176298"/>
                  <a:gd name="connsiteX110" fmla="*/ 6994415 w 12192000"/>
                  <a:gd name="connsiteY110" fmla="*/ 2364611 h 3176298"/>
                  <a:gd name="connsiteX111" fmla="*/ 7068141 w 12192000"/>
                  <a:gd name="connsiteY111" fmla="*/ 2388234 h 3176298"/>
                  <a:gd name="connsiteX112" fmla="*/ 7106432 w 12192000"/>
                  <a:gd name="connsiteY112" fmla="*/ 2390138 h 3176298"/>
                  <a:gd name="connsiteX113" fmla="*/ 7216547 w 12192000"/>
                  <a:gd name="connsiteY113" fmla="*/ 2390330 h 3176298"/>
                  <a:gd name="connsiteX114" fmla="*/ 7263220 w 12192000"/>
                  <a:gd name="connsiteY114" fmla="*/ 2386709 h 3176298"/>
                  <a:gd name="connsiteX115" fmla="*/ 7375428 w 12192000"/>
                  <a:gd name="connsiteY115" fmla="*/ 2372803 h 3176298"/>
                  <a:gd name="connsiteX116" fmla="*/ 7445916 w 12192000"/>
                  <a:gd name="connsiteY116" fmla="*/ 2365945 h 3176298"/>
                  <a:gd name="connsiteX117" fmla="*/ 7526880 w 12192000"/>
                  <a:gd name="connsiteY117" fmla="*/ 2355084 h 3176298"/>
                  <a:gd name="connsiteX118" fmla="*/ 7619655 w 12192000"/>
                  <a:gd name="connsiteY118" fmla="*/ 2348226 h 3176298"/>
                  <a:gd name="connsiteX119" fmla="*/ 7788636 w 12192000"/>
                  <a:gd name="connsiteY119" fmla="*/ 2327461 h 3176298"/>
                  <a:gd name="connsiteX120" fmla="*/ 7952280 w 12192000"/>
                  <a:gd name="connsiteY120" fmla="*/ 2305935 h 3176298"/>
                  <a:gd name="connsiteX121" fmla="*/ 8019339 w 12192000"/>
                  <a:gd name="connsiteY121" fmla="*/ 2286884 h 3176298"/>
                  <a:gd name="connsiteX122" fmla="*/ 8137835 w 12192000"/>
                  <a:gd name="connsiteY122" fmla="*/ 2259832 h 3176298"/>
                  <a:gd name="connsiteX123" fmla="*/ 8189651 w 12192000"/>
                  <a:gd name="connsiteY123" fmla="*/ 2243639 h 3176298"/>
                  <a:gd name="connsiteX124" fmla="*/ 8313671 w 12192000"/>
                  <a:gd name="connsiteY124" fmla="*/ 2209920 h 3176298"/>
                  <a:gd name="connsiteX125" fmla="*/ 8459979 w 12192000"/>
                  <a:gd name="connsiteY125" fmla="*/ 2158864 h 3176298"/>
                  <a:gd name="connsiteX126" fmla="*/ 8516369 w 12192000"/>
                  <a:gd name="connsiteY126" fmla="*/ 2144003 h 3176298"/>
                  <a:gd name="connsiteX127" fmla="*/ 8657726 w 12192000"/>
                  <a:gd name="connsiteY127" fmla="*/ 2106284 h 3176298"/>
                  <a:gd name="connsiteX128" fmla="*/ 8711448 w 12192000"/>
                  <a:gd name="connsiteY128" fmla="*/ 2098664 h 3176298"/>
                  <a:gd name="connsiteX129" fmla="*/ 8772219 w 12192000"/>
                  <a:gd name="connsiteY129" fmla="*/ 2082280 h 3176298"/>
                  <a:gd name="connsiteX130" fmla="*/ 8845565 w 12192000"/>
                  <a:gd name="connsiteY130" fmla="*/ 2053705 h 3176298"/>
                  <a:gd name="connsiteX131" fmla="*/ 8967871 w 12192000"/>
                  <a:gd name="connsiteY131" fmla="*/ 2011221 h 3176298"/>
                  <a:gd name="connsiteX132" fmla="*/ 9015878 w 12192000"/>
                  <a:gd name="connsiteY132" fmla="*/ 2001124 h 3176298"/>
                  <a:gd name="connsiteX133" fmla="*/ 9234579 w 12192000"/>
                  <a:gd name="connsiteY133" fmla="*/ 1935209 h 3176298"/>
                  <a:gd name="connsiteX134" fmla="*/ 9346597 w 12192000"/>
                  <a:gd name="connsiteY134" fmla="*/ 1896917 h 3176298"/>
                  <a:gd name="connsiteX135" fmla="*/ 9416321 w 12192000"/>
                  <a:gd name="connsiteY135" fmla="*/ 1880724 h 3176298"/>
                  <a:gd name="connsiteX136" fmla="*/ 9477283 w 12192000"/>
                  <a:gd name="connsiteY136" fmla="*/ 1856149 h 3176298"/>
                  <a:gd name="connsiteX137" fmla="*/ 9666265 w 12192000"/>
                  <a:gd name="connsiteY137" fmla="*/ 1787186 h 3176298"/>
                  <a:gd name="connsiteX138" fmla="*/ 9754088 w 12192000"/>
                  <a:gd name="connsiteY138" fmla="*/ 1741464 h 3176298"/>
                  <a:gd name="connsiteX139" fmla="*/ 9899446 w 12192000"/>
                  <a:gd name="connsiteY139" fmla="*/ 1656880 h 3176298"/>
                  <a:gd name="connsiteX140" fmla="*/ 9993175 w 12192000"/>
                  <a:gd name="connsiteY140" fmla="*/ 1576487 h 3176298"/>
                  <a:gd name="connsiteX141" fmla="*/ 10044230 w 12192000"/>
                  <a:gd name="connsiteY141" fmla="*/ 1540480 h 3176298"/>
                  <a:gd name="connsiteX142" fmla="*/ 10131863 w 12192000"/>
                  <a:gd name="connsiteY142" fmla="*/ 1485613 h 3176298"/>
                  <a:gd name="connsiteX143" fmla="*/ 10242357 w 12192000"/>
                  <a:gd name="connsiteY143" fmla="*/ 1410555 h 3176298"/>
                  <a:gd name="connsiteX144" fmla="*/ 10363709 w 12192000"/>
                  <a:gd name="connsiteY144" fmla="*/ 1359499 h 3176298"/>
                  <a:gd name="connsiteX145" fmla="*/ 10428291 w 12192000"/>
                  <a:gd name="connsiteY145" fmla="*/ 1314920 h 3176298"/>
                  <a:gd name="connsiteX146" fmla="*/ 10490969 w 12192000"/>
                  <a:gd name="connsiteY146" fmla="*/ 1267104 h 3176298"/>
                  <a:gd name="connsiteX147" fmla="*/ 10523354 w 12192000"/>
                  <a:gd name="connsiteY147" fmla="*/ 1238337 h 3176298"/>
                  <a:gd name="connsiteX148" fmla="*/ 10590031 w 12192000"/>
                  <a:gd name="connsiteY148" fmla="*/ 1191664 h 3176298"/>
                  <a:gd name="connsiteX149" fmla="*/ 10656519 w 12192000"/>
                  <a:gd name="connsiteY149" fmla="*/ 1156038 h 3176298"/>
                  <a:gd name="connsiteX150" fmla="*/ 10703573 w 12192000"/>
                  <a:gd name="connsiteY150" fmla="*/ 1120603 h 3176298"/>
                  <a:gd name="connsiteX151" fmla="*/ 10764534 w 12192000"/>
                  <a:gd name="connsiteY151" fmla="*/ 1067643 h 3176298"/>
                  <a:gd name="connsiteX152" fmla="*/ 10850453 w 12192000"/>
                  <a:gd name="connsiteY152" fmla="*/ 1014301 h 3176298"/>
                  <a:gd name="connsiteX153" fmla="*/ 10929704 w 12192000"/>
                  <a:gd name="connsiteY153" fmla="*/ 980201 h 3176298"/>
                  <a:gd name="connsiteX154" fmla="*/ 10967423 w 12192000"/>
                  <a:gd name="connsiteY154" fmla="*/ 930289 h 3176298"/>
                  <a:gd name="connsiteX155" fmla="*/ 11058869 w 12192000"/>
                  <a:gd name="connsiteY155" fmla="*/ 838084 h 3176298"/>
                  <a:gd name="connsiteX156" fmla="*/ 11172600 w 12192000"/>
                  <a:gd name="connsiteY156" fmla="*/ 762834 h 3176298"/>
                  <a:gd name="connsiteX157" fmla="*/ 11275283 w 12192000"/>
                  <a:gd name="connsiteY157" fmla="*/ 673676 h 3176298"/>
                  <a:gd name="connsiteX158" fmla="*/ 11320623 w 12192000"/>
                  <a:gd name="connsiteY158" fmla="*/ 639195 h 3176298"/>
                  <a:gd name="connsiteX159" fmla="*/ 11374346 w 12192000"/>
                  <a:gd name="connsiteY159" fmla="*/ 601664 h 3176298"/>
                  <a:gd name="connsiteX160" fmla="*/ 11448453 w 12192000"/>
                  <a:gd name="connsiteY160" fmla="*/ 567755 h 3176298"/>
                  <a:gd name="connsiteX161" fmla="*/ 11532275 w 12192000"/>
                  <a:gd name="connsiteY161" fmla="*/ 522605 h 3176298"/>
                  <a:gd name="connsiteX162" fmla="*/ 11562947 w 12192000"/>
                  <a:gd name="connsiteY162" fmla="*/ 486598 h 3176298"/>
                  <a:gd name="connsiteX163" fmla="*/ 11672489 w 12192000"/>
                  <a:gd name="connsiteY163" fmla="*/ 335337 h 3176298"/>
                  <a:gd name="connsiteX164" fmla="*/ 11821656 w 12192000"/>
                  <a:gd name="connsiteY164" fmla="*/ 207889 h 3176298"/>
                  <a:gd name="connsiteX165" fmla="*/ 11986443 w 12192000"/>
                  <a:gd name="connsiteY165" fmla="*/ 104824 h 3176298"/>
                  <a:gd name="connsiteX166" fmla="*/ 12026448 w 12192000"/>
                  <a:gd name="connsiteY166" fmla="*/ 88821 h 3176298"/>
                  <a:gd name="connsiteX167" fmla="*/ 12160947 w 12192000"/>
                  <a:gd name="connsiteY167" fmla="*/ 28621 h 3176298"/>
                  <a:gd name="connsiteX168" fmla="*/ 12192000 w 12192000"/>
                  <a:gd name="connsiteY168" fmla="*/ 0 h 3176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12192000" h="3176298">
                    <a:moveTo>
                      <a:pt x="12192000" y="0"/>
                    </a:moveTo>
                    <a:lnTo>
                      <a:pt x="12192000" y="3176298"/>
                    </a:lnTo>
                    <a:lnTo>
                      <a:pt x="0" y="3176298"/>
                    </a:lnTo>
                    <a:lnTo>
                      <a:pt x="0" y="2264980"/>
                    </a:lnTo>
                    <a:lnTo>
                      <a:pt x="544" y="2264980"/>
                    </a:lnTo>
                    <a:lnTo>
                      <a:pt x="544" y="2392219"/>
                    </a:lnTo>
                    <a:lnTo>
                      <a:pt x="61197" y="2387448"/>
                    </a:lnTo>
                    <a:cubicBezTo>
                      <a:pt x="80794" y="2382137"/>
                      <a:pt x="99990" y="2374707"/>
                      <a:pt x="119613" y="2369945"/>
                    </a:cubicBezTo>
                    <a:cubicBezTo>
                      <a:pt x="137898" y="2365563"/>
                      <a:pt x="155046" y="2355466"/>
                      <a:pt x="172384" y="2347084"/>
                    </a:cubicBezTo>
                    <a:cubicBezTo>
                      <a:pt x="205529" y="2331082"/>
                      <a:pt x="240965" y="2341178"/>
                      <a:pt x="274873" y="2336988"/>
                    </a:cubicBezTo>
                    <a:cubicBezTo>
                      <a:pt x="285732" y="2335653"/>
                      <a:pt x="296590" y="2334130"/>
                      <a:pt x="307259" y="2331461"/>
                    </a:cubicBezTo>
                    <a:cubicBezTo>
                      <a:pt x="336408" y="2324413"/>
                      <a:pt x="366127" y="2318317"/>
                      <a:pt x="394511" y="2308601"/>
                    </a:cubicBezTo>
                    <a:cubicBezTo>
                      <a:pt x="426709" y="2297743"/>
                      <a:pt x="457572" y="2283264"/>
                      <a:pt x="494337" y="2268213"/>
                    </a:cubicBezTo>
                    <a:cubicBezTo>
                      <a:pt x="507102" y="2272024"/>
                      <a:pt x="526724" y="2282312"/>
                      <a:pt x="546917" y="2283264"/>
                    </a:cubicBezTo>
                    <a:cubicBezTo>
                      <a:pt x="611880" y="2286503"/>
                      <a:pt x="672650" y="2268786"/>
                      <a:pt x="730754" y="2240780"/>
                    </a:cubicBezTo>
                    <a:cubicBezTo>
                      <a:pt x="748471" y="2232399"/>
                      <a:pt x="767524" y="2226874"/>
                      <a:pt x="785432" y="2218682"/>
                    </a:cubicBezTo>
                    <a:cubicBezTo>
                      <a:pt x="791717" y="2215826"/>
                      <a:pt x="799909" y="2209730"/>
                      <a:pt x="801053" y="2204013"/>
                    </a:cubicBezTo>
                    <a:cubicBezTo>
                      <a:pt x="807719" y="2170866"/>
                      <a:pt x="832486" y="2171436"/>
                      <a:pt x="858205" y="2169532"/>
                    </a:cubicBezTo>
                    <a:cubicBezTo>
                      <a:pt x="888877" y="2167247"/>
                      <a:pt x="919165" y="2161912"/>
                      <a:pt x="949646" y="2157340"/>
                    </a:cubicBezTo>
                    <a:cubicBezTo>
                      <a:pt x="953648" y="2156768"/>
                      <a:pt x="957266" y="2152768"/>
                      <a:pt x="960887" y="2150099"/>
                    </a:cubicBezTo>
                    <a:cubicBezTo>
                      <a:pt x="966411" y="2146099"/>
                      <a:pt x="971554" y="2140003"/>
                      <a:pt x="977653" y="2138480"/>
                    </a:cubicBezTo>
                    <a:cubicBezTo>
                      <a:pt x="1008894" y="2131049"/>
                      <a:pt x="1040327" y="2124763"/>
                      <a:pt x="1071762" y="2117905"/>
                    </a:cubicBezTo>
                    <a:cubicBezTo>
                      <a:pt x="1078810" y="2116380"/>
                      <a:pt x="1086048" y="2114476"/>
                      <a:pt x="1092527" y="2111428"/>
                    </a:cubicBezTo>
                    <a:cubicBezTo>
                      <a:pt x="1098623" y="2108570"/>
                      <a:pt x="1103767" y="2103616"/>
                      <a:pt x="1109865" y="2100568"/>
                    </a:cubicBezTo>
                    <a:cubicBezTo>
                      <a:pt x="1126437" y="2092378"/>
                      <a:pt x="1143394" y="2084757"/>
                      <a:pt x="1162823" y="2075613"/>
                    </a:cubicBezTo>
                    <a:cubicBezTo>
                      <a:pt x="1173681" y="2092757"/>
                      <a:pt x="1188354" y="2083041"/>
                      <a:pt x="1206641" y="2074851"/>
                    </a:cubicBezTo>
                    <a:cubicBezTo>
                      <a:pt x="1225310" y="2066468"/>
                      <a:pt x="1246837" y="2063801"/>
                      <a:pt x="1267411" y="2060753"/>
                    </a:cubicBezTo>
                    <a:cubicBezTo>
                      <a:pt x="1305132" y="2055228"/>
                      <a:pt x="1343044" y="2051799"/>
                      <a:pt x="1380762" y="2046847"/>
                    </a:cubicBezTo>
                    <a:cubicBezTo>
                      <a:pt x="1388765" y="2045703"/>
                      <a:pt x="1397909" y="2043608"/>
                      <a:pt x="1404006" y="2038844"/>
                    </a:cubicBezTo>
                    <a:cubicBezTo>
                      <a:pt x="1445725" y="2006839"/>
                      <a:pt x="1496403" y="1997887"/>
                      <a:pt x="1544598" y="2000932"/>
                    </a:cubicBezTo>
                    <a:cubicBezTo>
                      <a:pt x="1582510" y="2003220"/>
                      <a:pt x="1619658" y="2004935"/>
                      <a:pt x="1657188" y="2001697"/>
                    </a:cubicBezTo>
                    <a:cubicBezTo>
                      <a:pt x="1660046" y="2001505"/>
                      <a:pt x="1663856" y="2001887"/>
                      <a:pt x="1665950" y="2003411"/>
                    </a:cubicBezTo>
                    <a:cubicBezTo>
                      <a:pt x="1678904" y="2013507"/>
                      <a:pt x="1692431" y="2014269"/>
                      <a:pt x="1709006" y="2015983"/>
                    </a:cubicBezTo>
                    <a:cubicBezTo>
                      <a:pt x="1732439" y="2018461"/>
                      <a:pt x="1753965" y="2016745"/>
                      <a:pt x="1775684" y="2012555"/>
                    </a:cubicBezTo>
                    <a:cubicBezTo>
                      <a:pt x="1791496" y="2009507"/>
                      <a:pt x="1807497" y="2003220"/>
                      <a:pt x="1821596" y="1995218"/>
                    </a:cubicBezTo>
                    <a:cubicBezTo>
                      <a:pt x="1841216" y="1983978"/>
                      <a:pt x="1860079" y="1979597"/>
                      <a:pt x="1878748" y="1994457"/>
                    </a:cubicBezTo>
                    <a:cubicBezTo>
                      <a:pt x="1898940" y="2010269"/>
                      <a:pt x="1921800" y="2004745"/>
                      <a:pt x="1944092" y="2005315"/>
                    </a:cubicBezTo>
                    <a:cubicBezTo>
                      <a:pt x="1953806" y="2005507"/>
                      <a:pt x="1964094" y="2005124"/>
                      <a:pt x="1973429" y="2007601"/>
                    </a:cubicBezTo>
                    <a:cubicBezTo>
                      <a:pt x="2000479" y="2014651"/>
                      <a:pt x="2026581" y="2025320"/>
                      <a:pt x="2054013" y="2030082"/>
                    </a:cubicBezTo>
                    <a:cubicBezTo>
                      <a:pt x="2069254" y="2032747"/>
                      <a:pt x="2086208" y="2027986"/>
                      <a:pt x="2102021" y="2024557"/>
                    </a:cubicBezTo>
                    <a:cubicBezTo>
                      <a:pt x="2118023" y="2020937"/>
                      <a:pt x="2133834" y="2015413"/>
                      <a:pt x="2149267" y="2009697"/>
                    </a:cubicBezTo>
                    <a:cubicBezTo>
                      <a:pt x="2159743" y="2005887"/>
                      <a:pt x="2171173" y="2002267"/>
                      <a:pt x="2179556" y="1995409"/>
                    </a:cubicBezTo>
                    <a:cubicBezTo>
                      <a:pt x="2198608" y="1979788"/>
                      <a:pt x="2218229" y="1977120"/>
                      <a:pt x="2240710" y="1985312"/>
                    </a:cubicBezTo>
                    <a:cubicBezTo>
                      <a:pt x="2244137" y="1986647"/>
                      <a:pt x="2248138" y="1986647"/>
                      <a:pt x="2251948" y="1986836"/>
                    </a:cubicBezTo>
                    <a:cubicBezTo>
                      <a:pt x="2312915" y="1990836"/>
                      <a:pt x="2373874" y="1993314"/>
                      <a:pt x="2434456" y="1999410"/>
                    </a:cubicBezTo>
                    <a:cubicBezTo>
                      <a:pt x="2459029" y="2001887"/>
                      <a:pt x="2482652" y="2012745"/>
                      <a:pt x="2506847" y="2019603"/>
                    </a:cubicBezTo>
                    <a:cubicBezTo>
                      <a:pt x="2511800" y="2020937"/>
                      <a:pt x="2517327" y="2023033"/>
                      <a:pt x="2522279" y="2022080"/>
                    </a:cubicBezTo>
                    <a:cubicBezTo>
                      <a:pt x="2576191" y="2012555"/>
                      <a:pt x="2626677" y="2026461"/>
                      <a:pt x="2676398" y="2044751"/>
                    </a:cubicBezTo>
                    <a:cubicBezTo>
                      <a:pt x="2681540" y="2046656"/>
                      <a:pt x="2687827" y="2046084"/>
                      <a:pt x="2693543" y="2045703"/>
                    </a:cubicBezTo>
                    <a:cubicBezTo>
                      <a:pt x="2709548" y="2044370"/>
                      <a:pt x="2726882" y="2037701"/>
                      <a:pt x="2741360" y="2041701"/>
                    </a:cubicBezTo>
                    <a:cubicBezTo>
                      <a:pt x="2779842" y="2052753"/>
                      <a:pt x="2817943" y="2066087"/>
                      <a:pt x="2854140" y="2082851"/>
                    </a:cubicBezTo>
                    <a:cubicBezTo>
                      <a:pt x="2890910" y="2099805"/>
                      <a:pt x="2925008" y="2114095"/>
                      <a:pt x="2967110" y="2096949"/>
                    </a:cubicBezTo>
                    <a:cubicBezTo>
                      <a:pt x="2985016" y="2089709"/>
                      <a:pt x="3008639" y="2094853"/>
                      <a:pt x="3029216" y="2096757"/>
                    </a:cubicBezTo>
                    <a:cubicBezTo>
                      <a:pt x="3044264" y="2098282"/>
                      <a:pt x="3058743" y="2106856"/>
                      <a:pt x="3073604" y="2106856"/>
                    </a:cubicBezTo>
                    <a:cubicBezTo>
                      <a:pt x="3113231" y="2106856"/>
                      <a:pt x="3148472" y="2116953"/>
                      <a:pt x="3182763" y="2137527"/>
                    </a:cubicBezTo>
                    <a:cubicBezTo>
                      <a:pt x="3196102" y="2145528"/>
                      <a:pt x="3216867" y="2140193"/>
                      <a:pt x="3234202" y="2142289"/>
                    </a:cubicBezTo>
                    <a:cubicBezTo>
                      <a:pt x="3252492" y="2144765"/>
                      <a:pt x="3271348" y="2147051"/>
                      <a:pt x="3288877" y="2152578"/>
                    </a:cubicBezTo>
                    <a:cubicBezTo>
                      <a:pt x="3334216" y="2167056"/>
                      <a:pt x="3378986" y="2183439"/>
                      <a:pt x="3424135" y="2198680"/>
                    </a:cubicBezTo>
                    <a:cubicBezTo>
                      <a:pt x="3461282" y="2211253"/>
                      <a:pt x="3497862" y="2201347"/>
                      <a:pt x="3534629" y="2196013"/>
                    </a:cubicBezTo>
                    <a:cubicBezTo>
                      <a:pt x="3557682" y="2192583"/>
                      <a:pt x="3579206" y="2184391"/>
                      <a:pt x="3605116" y="2196583"/>
                    </a:cubicBezTo>
                    <a:cubicBezTo>
                      <a:pt x="3629882" y="2208205"/>
                      <a:pt x="3661315" y="2205537"/>
                      <a:pt x="3689131" y="2211824"/>
                    </a:cubicBezTo>
                    <a:cubicBezTo>
                      <a:pt x="3712565" y="2217157"/>
                      <a:pt x="3735231" y="2225732"/>
                      <a:pt x="3757902" y="2234114"/>
                    </a:cubicBezTo>
                    <a:cubicBezTo>
                      <a:pt x="3788766" y="2245545"/>
                      <a:pt x="3819245" y="2257545"/>
                      <a:pt x="3852966" y="2251831"/>
                    </a:cubicBezTo>
                    <a:cubicBezTo>
                      <a:pt x="3891259" y="2245353"/>
                      <a:pt x="3917546" y="2269738"/>
                      <a:pt x="3947648" y="2285932"/>
                    </a:cubicBezTo>
                    <a:cubicBezTo>
                      <a:pt x="3968414" y="2296980"/>
                      <a:pt x="3991083" y="2305172"/>
                      <a:pt x="4013753" y="2312031"/>
                    </a:cubicBezTo>
                    <a:cubicBezTo>
                      <a:pt x="4044043" y="2320985"/>
                      <a:pt x="4075285" y="2326320"/>
                      <a:pt x="4105766" y="2335082"/>
                    </a:cubicBezTo>
                    <a:cubicBezTo>
                      <a:pt x="4151870" y="2348226"/>
                      <a:pt x="4198546" y="2358514"/>
                      <a:pt x="4246551" y="2351274"/>
                    </a:cubicBezTo>
                    <a:cubicBezTo>
                      <a:pt x="4268649" y="2348036"/>
                      <a:pt x="4289227" y="2348226"/>
                      <a:pt x="4311323" y="2352991"/>
                    </a:cubicBezTo>
                    <a:cubicBezTo>
                      <a:pt x="4347518" y="2360801"/>
                      <a:pt x="4384668" y="2361753"/>
                      <a:pt x="4413817" y="2390899"/>
                    </a:cubicBezTo>
                    <a:cubicBezTo>
                      <a:pt x="4424104" y="2401188"/>
                      <a:pt x="4442581" y="2403853"/>
                      <a:pt x="4457632" y="2409188"/>
                    </a:cubicBezTo>
                    <a:cubicBezTo>
                      <a:pt x="4474969" y="2415476"/>
                      <a:pt x="4487731" y="2412236"/>
                      <a:pt x="4497068" y="2393947"/>
                    </a:cubicBezTo>
                    <a:cubicBezTo>
                      <a:pt x="4501257" y="2385757"/>
                      <a:pt x="4513260" y="2377755"/>
                      <a:pt x="4522596" y="2376421"/>
                    </a:cubicBezTo>
                    <a:cubicBezTo>
                      <a:pt x="4550599" y="2372421"/>
                      <a:pt x="4576318" y="2378327"/>
                      <a:pt x="4603368" y="2391282"/>
                    </a:cubicBezTo>
                    <a:cubicBezTo>
                      <a:pt x="4628705" y="2403474"/>
                      <a:pt x="4660331" y="2402140"/>
                      <a:pt x="4689098" y="2406903"/>
                    </a:cubicBezTo>
                    <a:cubicBezTo>
                      <a:pt x="4699289" y="2408618"/>
                      <a:pt x="4709482" y="2411237"/>
                      <a:pt x="4719697" y="2413428"/>
                    </a:cubicBezTo>
                    <a:lnTo>
                      <a:pt x="4726469" y="2414298"/>
                    </a:lnTo>
                    <a:lnTo>
                      <a:pt x="4785776" y="2414298"/>
                    </a:lnTo>
                    <a:lnTo>
                      <a:pt x="4788661" y="2414047"/>
                    </a:lnTo>
                    <a:cubicBezTo>
                      <a:pt x="4801401" y="2412237"/>
                      <a:pt x="4814166" y="2410142"/>
                      <a:pt x="4827024" y="2408999"/>
                    </a:cubicBezTo>
                    <a:cubicBezTo>
                      <a:pt x="4847027" y="2407095"/>
                      <a:pt x="4867412" y="2407856"/>
                      <a:pt x="4887415" y="2405570"/>
                    </a:cubicBezTo>
                    <a:cubicBezTo>
                      <a:pt x="4903799" y="2403853"/>
                      <a:pt x="4919991" y="2399474"/>
                      <a:pt x="4936184" y="2395853"/>
                    </a:cubicBezTo>
                    <a:cubicBezTo>
                      <a:pt x="4942089" y="2394520"/>
                      <a:pt x="4947996" y="2389376"/>
                      <a:pt x="4953328" y="2390138"/>
                    </a:cubicBezTo>
                    <a:cubicBezTo>
                      <a:pt x="5006292" y="2398330"/>
                      <a:pt x="5044391" y="2361753"/>
                      <a:pt x="5089162" y="2345560"/>
                    </a:cubicBezTo>
                    <a:cubicBezTo>
                      <a:pt x="5136216" y="2328413"/>
                      <a:pt x="5181748" y="2302124"/>
                      <a:pt x="5234326" y="2309935"/>
                    </a:cubicBezTo>
                    <a:cubicBezTo>
                      <a:pt x="5266141" y="2314697"/>
                      <a:pt x="5296812" y="2325747"/>
                      <a:pt x="5328438" y="2332416"/>
                    </a:cubicBezTo>
                    <a:cubicBezTo>
                      <a:pt x="5339677" y="2334701"/>
                      <a:pt x="5352250" y="2334320"/>
                      <a:pt x="5363491" y="2332034"/>
                    </a:cubicBezTo>
                    <a:cubicBezTo>
                      <a:pt x="5417784" y="2321555"/>
                      <a:pt x="5471316" y="2320032"/>
                      <a:pt x="5524660" y="2337178"/>
                    </a:cubicBezTo>
                    <a:cubicBezTo>
                      <a:pt x="5533802" y="2340036"/>
                      <a:pt x="5543518" y="2342701"/>
                      <a:pt x="5553045" y="2342701"/>
                    </a:cubicBezTo>
                    <a:cubicBezTo>
                      <a:pt x="5605244" y="2342701"/>
                      <a:pt x="5656488" y="2338701"/>
                      <a:pt x="5706401" y="2320032"/>
                    </a:cubicBezTo>
                    <a:cubicBezTo>
                      <a:pt x="5723166" y="2313745"/>
                      <a:pt x="5743551" y="2317745"/>
                      <a:pt x="5762029" y="2316221"/>
                    </a:cubicBezTo>
                    <a:cubicBezTo>
                      <a:pt x="5779174" y="2314889"/>
                      <a:pt x="5796702" y="2314317"/>
                      <a:pt x="5813276" y="2309935"/>
                    </a:cubicBezTo>
                    <a:cubicBezTo>
                      <a:pt x="5837472" y="2303459"/>
                      <a:pt x="5859949" y="2302697"/>
                      <a:pt x="5884906" y="2308411"/>
                    </a:cubicBezTo>
                    <a:cubicBezTo>
                      <a:pt x="5908719" y="2313745"/>
                      <a:pt x="5934438" y="2311079"/>
                      <a:pt x="5959204" y="2311269"/>
                    </a:cubicBezTo>
                    <a:cubicBezTo>
                      <a:pt x="5986828" y="2311459"/>
                      <a:pt x="6014449" y="2311649"/>
                      <a:pt x="6042072" y="2310697"/>
                    </a:cubicBezTo>
                    <a:cubicBezTo>
                      <a:pt x="6053124" y="2310317"/>
                      <a:pt x="6065695" y="2302697"/>
                      <a:pt x="6074842" y="2305745"/>
                    </a:cubicBezTo>
                    <a:cubicBezTo>
                      <a:pt x="6104368" y="2316031"/>
                      <a:pt x="6133897" y="2303649"/>
                      <a:pt x="6163425" y="2309172"/>
                    </a:cubicBezTo>
                    <a:cubicBezTo>
                      <a:pt x="6177905" y="2312031"/>
                      <a:pt x="6194288" y="2304220"/>
                      <a:pt x="6209909" y="2303459"/>
                    </a:cubicBezTo>
                    <a:cubicBezTo>
                      <a:pt x="6235437" y="2302124"/>
                      <a:pt x="6260964" y="2302697"/>
                      <a:pt x="6286493" y="2302315"/>
                    </a:cubicBezTo>
                    <a:cubicBezTo>
                      <a:pt x="6294876" y="2302124"/>
                      <a:pt x="6303068" y="2301362"/>
                      <a:pt x="6311449" y="2300980"/>
                    </a:cubicBezTo>
                    <a:cubicBezTo>
                      <a:pt x="6318880" y="2300601"/>
                      <a:pt x="6326691" y="2298887"/>
                      <a:pt x="6333739" y="2300218"/>
                    </a:cubicBezTo>
                    <a:cubicBezTo>
                      <a:pt x="6359268" y="2304983"/>
                      <a:pt x="6384414" y="2312793"/>
                      <a:pt x="6410131" y="2315841"/>
                    </a:cubicBezTo>
                    <a:cubicBezTo>
                      <a:pt x="6432420" y="2318507"/>
                      <a:pt x="6455472" y="2314889"/>
                      <a:pt x="6477951" y="2316793"/>
                    </a:cubicBezTo>
                    <a:cubicBezTo>
                      <a:pt x="6517576" y="2320032"/>
                      <a:pt x="6557201" y="2325747"/>
                      <a:pt x="6596828" y="2329368"/>
                    </a:cubicBezTo>
                    <a:cubicBezTo>
                      <a:pt x="6605401" y="2330130"/>
                      <a:pt x="6614353" y="2325365"/>
                      <a:pt x="6623118" y="2324985"/>
                    </a:cubicBezTo>
                    <a:cubicBezTo>
                      <a:pt x="6650551" y="2324033"/>
                      <a:pt x="6677984" y="2323841"/>
                      <a:pt x="6705417" y="2323272"/>
                    </a:cubicBezTo>
                    <a:cubicBezTo>
                      <a:pt x="6721038" y="2323080"/>
                      <a:pt x="6736851" y="2323651"/>
                      <a:pt x="6752283" y="2321937"/>
                    </a:cubicBezTo>
                    <a:cubicBezTo>
                      <a:pt x="6772665" y="2319651"/>
                      <a:pt x="6791144" y="2316221"/>
                      <a:pt x="6810195" y="2331082"/>
                    </a:cubicBezTo>
                    <a:cubicBezTo>
                      <a:pt x="6839534" y="2354132"/>
                      <a:pt x="6876872" y="2345178"/>
                      <a:pt x="6910782" y="2350512"/>
                    </a:cubicBezTo>
                    <a:cubicBezTo>
                      <a:pt x="6919547" y="2351847"/>
                      <a:pt x="6928501" y="2352036"/>
                      <a:pt x="6937263" y="2353561"/>
                    </a:cubicBezTo>
                    <a:cubicBezTo>
                      <a:pt x="6953457" y="2356418"/>
                      <a:pt x="6969457" y="2359657"/>
                      <a:pt x="6985653" y="2362897"/>
                    </a:cubicBezTo>
                    <a:cubicBezTo>
                      <a:pt x="6988509" y="2363467"/>
                      <a:pt x="6991747" y="2363659"/>
                      <a:pt x="6994415" y="2364611"/>
                    </a:cubicBezTo>
                    <a:cubicBezTo>
                      <a:pt x="7018991" y="2372611"/>
                      <a:pt x="7043184" y="2381755"/>
                      <a:pt x="7068141" y="2388234"/>
                    </a:cubicBezTo>
                    <a:cubicBezTo>
                      <a:pt x="7080334" y="2391472"/>
                      <a:pt x="7093860" y="2391853"/>
                      <a:pt x="7106432" y="2390138"/>
                    </a:cubicBezTo>
                    <a:cubicBezTo>
                      <a:pt x="7143199" y="2385185"/>
                      <a:pt x="7179587" y="2383089"/>
                      <a:pt x="7216547" y="2390330"/>
                    </a:cubicBezTo>
                    <a:cubicBezTo>
                      <a:pt x="7231214" y="2393186"/>
                      <a:pt x="7247599" y="2388424"/>
                      <a:pt x="7263220" y="2386709"/>
                    </a:cubicBezTo>
                    <a:cubicBezTo>
                      <a:pt x="7300559" y="2382137"/>
                      <a:pt x="7337899" y="2377183"/>
                      <a:pt x="7375428" y="2372803"/>
                    </a:cubicBezTo>
                    <a:cubicBezTo>
                      <a:pt x="7398860" y="2370135"/>
                      <a:pt x="7422483" y="2368611"/>
                      <a:pt x="7445916" y="2365945"/>
                    </a:cubicBezTo>
                    <a:cubicBezTo>
                      <a:pt x="7472967" y="2362705"/>
                      <a:pt x="7499828" y="2357753"/>
                      <a:pt x="7526880" y="2355084"/>
                    </a:cubicBezTo>
                    <a:cubicBezTo>
                      <a:pt x="7557742" y="2352036"/>
                      <a:pt x="7588795" y="2351466"/>
                      <a:pt x="7619655" y="2348226"/>
                    </a:cubicBezTo>
                    <a:cubicBezTo>
                      <a:pt x="7676047" y="2341940"/>
                      <a:pt x="7732247" y="2334509"/>
                      <a:pt x="7788636" y="2327461"/>
                    </a:cubicBezTo>
                    <a:cubicBezTo>
                      <a:pt x="7843311" y="2320603"/>
                      <a:pt x="7897987" y="2314507"/>
                      <a:pt x="7952280" y="2305935"/>
                    </a:cubicBezTo>
                    <a:cubicBezTo>
                      <a:pt x="7975142" y="2302315"/>
                      <a:pt x="7996859" y="2292408"/>
                      <a:pt x="8019339" y="2286884"/>
                    </a:cubicBezTo>
                    <a:cubicBezTo>
                      <a:pt x="8058774" y="2277357"/>
                      <a:pt x="8098590" y="2269357"/>
                      <a:pt x="8137835" y="2259832"/>
                    </a:cubicBezTo>
                    <a:cubicBezTo>
                      <a:pt x="8155359" y="2255641"/>
                      <a:pt x="8172124" y="2248593"/>
                      <a:pt x="8189651" y="2243639"/>
                    </a:cubicBezTo>
                    <a:cubicBezTo>
                      <a:pt x="8230992" y="2232208"/>
                      <a:pt x="8272903" y="2222874"/>
                      <a:pt x="8313671" y="2209920"/>
                    </a:cubicBezTo>
                    <a:cubicBezTo>
                      <a:pt x="8362822" y="2194297"/>
                      <a:pt x="8411019" y="2175439"/>
                      <a:pt x="8459979" y="2158864"/>
                    </a:cubicBezTo>
                    <a:cubicBezTo>
                      <a:pt x="8478269" y="2152578"/>
                      <a:pt x="8497511" y="2148957"/>
                      <a:pt x="8516369" y="2144003"/>
                    </a:cubicBezTo>
                    <a:cubicBezTo>
                      <a:pt x="8563425" y="2131431"/>
                      <a:pt x="8610288" y="2118095"/>
                      <a:pt x="8657726" y="2106284"/>
                    </a:cubicBezTo>
                    <a:cubicBezTo>
                      <a:pt x="8675253" y="2101901"/>
                      <a:pt x="8693731" y="2102284"/>
                      <a:pt x="8711448" y="2098664"/>
                    </a:cubicBezTo>
                    <a:cubicBezTo>
                      <a:pt x="8732023" y="2094472"/>
                      <a:pt x="8752407" y="2089138"/>
                      <a:pt x="8772219" y="2082280"/>
                    </a:cubicBezTo>
                    <a:cubicBezTo>
                      <a:pt x="8796985" y="2073707"/>
                      <a:pt x="8820990" y="2062659"/>
                      <a:pt x="8845565" y="2053705"/>
                    </a:cubicBezTo>
                    <a:cubicBezTo>
                      <a:pt x="8886142" y="2039034"/>
                      <a:pt x="8926911" y="2024557"/>
                      <a:pt x="8967871" y="2011221"/>
                    </a:cubicBezTo>
                    <a:cubicBezTo>
                      <a:pt x="8983301" y="2006268"/>
                      <a:pt x="9000257" y="2005697"/>
                      <a:pt x="9015878" y="2001124"/>
                    </a:cubicBezTo>
                    <a:cubicBezTo>
                      <a:pt x="9088840" y="1979597"/>
                      <a:pt x="9161805" y="1957880"/>
                      <a:pt x="9234579" y="1935209"/>
                    </a:cubicBezTo>
                    <a:cubicBezTo>
                      <a:pt x="9272298" y="1923399"/>
                      <a:pt x="9308875" y="1908538"/>
                      <a:pt x="9346597" y="1896917"/>
                    </a:cubicBezTo>
                    <a:cubicBezTo>
                      <a:pt x="9369267" y="1889869"/>
                      <a:pt x="9393650" y="1887773"/>
                      <a:pt x="9416321" y="1880724"/>
                    </a:cubicBezTo>
                    <a:cubicBezTo>
                      <a:pt x="9437278" y="1874247"/>
                      <a:pt x="9456709" y="1863578"/>
                      <a:pt x="9477283" y="1856149"/>
                    </a:cubicBezTo>
                    <a:cubicBezTo>
                      <a:pt x="9540152" y="1833097"/>
                      <a:pt x="9603971" y="1811953"/>
                      <a:pt x="9666265" y="1787186"/>
                    </a:cubicBezTo>
                    <a:cubicBezTo>
                      <a:pt x="9696749" y="1775183"/>
                      <a:pt x="9725323" y="1757849"/>
                      <a:pt x="9754088" y="1741464"/>
                    </a:cubicBezTo>
                    <a:cubicBezTo>
                      <a:pt x="9802858" y="1713841"/>
                      <a:pt x="9850865" y="1685074"/>
                      <a:pt x="9899446" y="1656880"/>
                    </a:cubicBezTo>
                    <a:cubicBezTo>
                      <a:pt x="9935832" y="1635924"/>
                      <a:pt x="9968027" y="1611347"/>
                      <a:pt x="9993175" y="1576487"/>
                    </a:cubicBezTo>
                    <a:cubicBezTo>
                      <a:pt x="10004797" y="1560484"/>
                      <a:pt x="10024990" y="1546768"/>
                      <a:pt x="10044230" y="1540480"/>
                    </a:cubicBezTo>
                    <a:cubicBezTo>
                      <a:pt x="10078713" y="1529241"/>
                      <a:pt x="10104430" y="1507522"/>
                      <a:pt x="10131863" y="1485613"/>
                    </a:cubicBezTo>
                    <a:cubicBezTo>
                      <a:pt x="10166536" y="1457801"/>
                      <a:pt x="10203304" y="1431509"/>
                      <a:pt x="10242357" y="1410555"/>
                    </a:cubicBezTo>
                    <a:cubicBezTo>
                      <a:pt x="10280840" y="1389980"/>
                      <a:pt x="10324086" y="1378549"/>
                      <a:pt x="10363709" y="1359499"/>
                    </a:cubicBezTo>
                    <a:cubicBezTo>
                      <a:pt x="10386952" y="1348259"/>
                      <a:pt x="10407146" y="1330353"/>
                      <a:pt x="10428291" y="1314920"/>
                    </a:cubicBezTo>
                    <a:cubicBezTo>
                      <a:pt x="10449438" y="1299489"/>
                      <a:pt x="10470394" y="1283486"/>
                      <a:pt x="10490969" y="1267104"/>
                    </a:cubicBezTo>
                    <a:cubicBezTo>
                      <a:pt x="10502208" y="1258149"/>
                      <a:pt x="10511734" y="1246909"/>
                      <a:pt x="10523354" y="1238337"/>
                    </a:cubicBezTo>
                    <a:cubicBezTo>
                      <a:pt x="10545263" y="1222334"/>
                      <a:pt x="10569075" y="1208808"/>
                      <a:pt x="10590031" y="1191664"/>
                    </a:cubicBezTo>
                    <a:cubicBezTo>
                      <a:pt x="10610225" y="1175089"/>
                      <a:pt x="10633467" y="1166707"/>
                      <a:pt x="10656519" y="1156038"/>
                    </a:cubicBezTo>
                    <a:cubicBezTo>
                      <a:pt x="10674046" y="1148036"/>
                      <a:pt x="10686617" y="1130320"/>
                      <a:pt x="10703573" y="1120603"/>
                    </a:cubicBezTo>
                    <a:cubicBezTo>
                      <a:pt x="10727767" y="1106697"/>
                      <a:pt x="10746246" y="1089553"/>
                      <a:pt x="10764534" y="1067643"/>
                    </a:cubicBezTo>
                    <a:cubicBezTo>
                      <a:pt x="10785111" y="1043068"/>
                      <a:pt x="10820162" y="1029732"/>
                      <a:pt x="10850453" y="1014301"/>
                    </a:cubicBezTo>
                    <a:cubicBezTo>
                      <a:pt x="10876171" y="1001157"/>
                      <a:pt x="10906081" y="995632"/>
                      <a:pt x="10929704" y="980201"/>
                    </a:cubicBezTo>
                    <a:cubicBezTo>
                      <a:pt x="10946279" y="969342"/>
                      <a:pt x="10958661" y="948957"/>
                      <a:pt x="10967423" y="930289"/>
                    </a:cubicBezTo>
                    <a:cubicBezTo>
                      <a:pt x="10987046" y="887995"/>
                      <a:pt x="11021146" y="861897"/>
                      <a:pt x="11058869" y="838084"/>
                    </a:cubicBezTo>
                    <a:cubicBezTo>
                      <a:pt x="11097350" y="813699"/>
                      <a:pt x="11133927" y="786836"/>
                      <a:pt x="11172600" y="762834"/>
                    </a:cubicBezTo>
                    <a:cubicBezTo>
                      <a:pt x="11211843" y="738638"/>
                      <a:pt x="11243658" y="706443"/>
                      <a:pt x="11275283" y="673676"/>
                    </a:cubicBezTo>
                    <a:cubicBezTo>
                      <a:pt x="11288238" y="660150"/>
                      <a:pt x="11305192" y="650434"/>
                      <a:pt x="11320623" y="639195"/>
                    </a:cubicBezTo>
                    <a:cubicBezTo>
                      <a:pt x="11338339" y="626241"/>
                      <a:pt x="11355296" y="611953"/>
                      <a:pt x="11374346" y="601664"/>
                    </a:cubicBezTo>
                    <a:cubicBezTo>
                      <a:pt x="11398160" y="588709"/>
                      <a:pt x="11424069" y="579757"/>
                      <a:pt x="11448453" y="567755"/>
                    </a:cubicBezTo>
                    <a:cubicBezTo>
                      <a:pt x="11476838" y="553657"/>
                      <a:pt x="11505795" y="539750"/>
                      <a:pt x="11532275" y="522605"/>
                    </a:cubicBezTo>
                    <a:cubicBezTo>
                      <a:pt x="11545039" y="514413"/>
                      <a:pt x="11553613" y="499363"/>
                      <a:pt x="11562947" y="486598"/>
                    </a:cubicBezTo>
                    <a:cubicBezTo>
                      <a:pt x="11599714" y="436305"/>
                      <a:pt x="11635529" y="385441"/>
                      <a:pt x="11672489" y="335337"/>
                    </a:cubicBezTo>
                    <a:cubicBezTo>
                      <a:pt x="11712304" y="281424"/>
                      <a:pt x="11763931" y="241608"/>
                      <a:pt x="11821656" y="207889"/>
                    </a:cubicBezTo>
                    <a:cubicBezTo>
                      <a:pt x="11877664" y="175312"/>
                      <a:pt x="11931195" y="138734"/>
                      <a:pt x="11986443" y="104824"/>
                    </a:cubicBezTo>
                    <a:cubicBezTo>
                      <a:pt x="11998443" y="97395"/>
                      <a:pt x="12013114" y="94347"/>
                      <a:pt x="12026448" y="88821"/>
                    </a:cubicBezTo>
                    <a:cubicBezTo>
                      <a:pt x="12072360" y="69580"/>
                      <a:pt x="12118083" y="50147"/>
                      <a:pt x="12160947" y="28621"/>
                    </a:cubicBezTo>
                    <a:lnTo>
                      <a:pt x="12192000" y="0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8ADB9AB8-2EB4-4B5E-9A1E-84F2E44D91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44" y="3296011"/>
              <a:ext cx="12191456" cy="2849975"/>
              <a:chOff x="544" y="3296011"/>
              <a:chExt cx="12191456" cy="2849975"/>
            </a:xfrm>
          </p:grpSpPr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95F439B0-E080-4B01-85AF-D226A85BA4F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44" y="3296011"/>
                <a:ext cx="12191456" cy="2849975"/>
              </a:xfrm>
              <a:custGeom>
                <a:avLst/>
                <a:gdLst>
                  <a:gd name="connsiteX0" fmla="*/ 6095524 w 6095524"/>
                  <a:gd name="connsiteY0" fmla="*/ 0 h 1424940"/>
                  <a:gd name="connsiteX1" fmla="*/ 6095524 w 6095524"/>
                  <a:gd name="connsiteY1" fmla="*/ 17431 h 1424940"/>
                  <a:gd name="connsiteX2" fmla="*/ 6095524 w 6095524"/>
                  <a:gd name="connsiteY2" fmla="*/ 216290 h 1424940"/>
                  <a:gd name="connsiteX3" fmla="*/ 6079998 w 6095524"/>
                  <a:gd name="connsiteY3" fmla="*/ 230600 h 1424940"/>
                  <a:gd name="connsiteX4" fmla="*/ 6012751 w 6095524"/>
                  <a:gd name="connsiteY4" fmla="*/ 260699 h 1424940"/>
                  <a:gd name="connsiteX5" fmla="*/ 5992749 w 6095524"/>
                  <a:gd name="connsiteY5" fmla="*/ 268700 h 1424940"/>
                  <a:gd name="connsiteX6" fmla="*/ 5910358 w 6095524"/>
                  <a:gd name="connsiteY6" fmla="*/ 320231 h 1424940"/>
                  <a:gd name="connsiteX7" fmla="*/ 5835777 w 6095524"/>
                  <a:gd name="connsiteY7" fmla="*/ 383953 h 1424940"/>
                  <a:gd name="connsiteX8" fmla="*/ 5781008 w 6095524"/>
                  <a:gd name="connsiteY8" fmla="*/ 459581 h 1424940"/>
                  <a:gd name="connsiteX9" fmla="*/ 5765673 w 6095524"/>
                  <a:gd name="connsiteY9" fmla="*/ 477584 h 1424940"/>
                  <a:gd name="connsiteX10" fmla="*/ 5723763 w 6095524"/>
                  <a:gd name="connsiteY10" fmla="*/ 500158 h 1424940"/>
                  <a:gd name="connsiteX11" fmla="*/ 5686711 w 6095524"/>
                  <a:gd name="connsiteY11" fmla="*/ 517112 h 1424940"/>
                  <a:gd name="connsiteX12" fmla="*/ 5659850 w 6095524"/>
                  <a:gd name="connsiteY12" fmla="*/ 535877 h 1424940"/>
                  <a:gd name="connsiteX13" fmla="*/ 5637181 w 6095524"/>
                  <a:gd name="connsiteY13" fmla="*/ 553117 h 1424940"/>
                  <a:gd name="connsiteX14" fmla="*/ 5585841 w 6095524"/>
                  <a:gd name="connsiteY14" fmla="*/ 597694 h 1424940"/>
                  <a:gd name="connsiteX15" fmla="*/ 5528977 w 6095524"/>
                  <a:gd name="connsiteY15" fmla="*/ 635318 h 1424940"/>
                  <a:gd name="connsiteX16" fmla="*/ 5483256 w 6095524"/>
                  <a:gd name="connsiteY16" fmla="*/ 681419 h 1424940"/>
                  <a:gd name="connsiteX17" fmla="*/ 5464397 w 6095524"/>
                  <a:gd name="connsiteY17" fmla="*/ 706374 h 1424940"/>
                  <a:gd name="connsiteX18" fmla="*/ 5424773 w 6095524"/>
                  <a:gd name="connsiteY18" fmla="*/ 723424 h 1424940"/>
                  <a:gd name="connsiteX19" fmla="*/ 5381815 w 6095524"/>
                  <a:gd name="connsiteY19" fmla="*/ 750094 h 1424940"/>
                  <a:gd name="connsiteX20" fmla="*/ 5351335 w 6095524"/>
                  <a:gd name="connsiteY20" fmla="*/ 776573 h 1424940"/>
                  <a:gd name="connsiteX21" fmla="*/ 5327809 w 6095524"/>
                  <a:gd name="connsiteY21" fmla="*/ 794290 h 1424940"/>
                  <a:gd name="connsiteX22" fmla="*/ 5294566 w 6095524"/>
                  <a:gd name="connsiteY22" fmla="*/ 812102 h 1424940"/>
                  <a:gd name="connsiteX23" fmla="*/ 5261229 w 6095524"/>
                  <a:gd name="connsiteY23" fmla="*/ 835438 h 1424940"/>
                  <a:gd name="connsiteX24" fmla="*/ 5245037 w 6095524"/>
                  <a:gd name="connsiteY24" fmla="*/ 849821 h 1424940"/>
                  <a:gd name="connsiteX25" fmla="*/ 5213699 w 6095524"/>
                  <a:gd name="connsiteY25" fmla="*/ 873728 h 1424940"/>
                  <a:gd name="connsiteX26" fmla="*/ 5181409 w 6095524"/>
                  <a:gd name="connsiteY26" fmla="*/ 896017 h 1424940"/>
                  <a:gd name="connsiteX27" fmla="*/ 5120735 w 6095524"/>
                  <a:gd name="connsiteY27" fmla="*/ 921544 h 1424940"/>
                  <a:gd name="connsiteX28" fmla="*/ 5065490 w 6095524"/>
                  <a:gd name="connsiteY28" fmla="*/ 959072 h 1424940"/>
                  <a:gd name="connsiteX29" fmla="*/ 5021675 w 6095524"/>
                  <a:gd name="connsiteY29" fmla="*/ 986504 h 1424940"/>
                  <a:gd name="connsiteX30" fmla="*/ 4996148 w 6095524"/>
                  <a:gd name="connsiteY30" fmla="*/ 1004507 h 1424940"/>
                  <a:gd name="connsiteX31" fmla="*/ 4949285 w 6095524"/>
                  <a:gd name="connsiteY31" fmla="*/ 1044702 h 1424940"/>
                  <a:gd name="connsiteX32" fmla="*/ 4876609 w 6095524"/>
                  <a:gd name="connsiteY32" fmla="*/ 1086993 h 1424940"/>
                  <a:gd name="connsiteX33" fmla="*/ 4832699 w 6095524"/>
                  <a:gd name="connsiteY33" fmla="*/ 1109853 h 1424940"/>
                  <a:gd name="connsiteX34" fmla="*/ 4738211 w 6095524"/>
                  <a:gd name="connsiteY34" fmla="*/ 1144334 h 1424940"/>
                  <a:gd name="connsiteX35" fmla="*/ 4707731 w 6095524"/>
                  <a:gd name="connsiteY35" fmla="*/ 1156621 h 1424940"/>
                  <a:gd name="connsiteX36" fmla="*/ 4672870 w 6095524"/>
                  <a:gd name="connsiteY36" fmla="*/ 1164717 h 1424940"/>
                  <a:gd name="connsiteX37" fmla="*/ 4616863 w 6095524"/>
                  <a:gd name="connsiteY37" fmla="*/ 1183862 h 1424940"/>
                  <a:gd name="connsiteX38" fmla="*/ 4507516 w 6095524"/>
                  <a:gd name="connsiteY38" fmla="*/ 1216819 h 1424940"/>
                  <a:gd name="connsiteX39" fmla="*/ 4483513 w 6095524"/>
                  <a:gd name="connsiteY39" fmla="*/ 1221867 h 1424940"/>
                  <a:gd name="connsiteX40" fmla="*/ 4422362 w 6095524"/>
                  <a:gd name="connsiteY40" fmla="*/ 1243108 h 1424940"/>
                  <a:gd name="connsiteX41" fmla="*/ 4385691 w 6095524"/>
                  <a:gd name="connsiteY41" fmla="*/ 1257395 h 1424940"/>
                  <a:gd name="connsiteX42" fmla="*/ 4355306 w 6095524"/>
                  <a:gd name="connsiteY42" fmla="*/ 1265587 h 1424940"/>
                  <a:gd name="connsiteX43" fmla="*/ 4328446 w 6095524"/>
                  <a:gd name="connsiteY43" fmla="*/ 1269397 h 1424940"/>
                  <a:gd name="connsiteX44" fmla="*/ 4257770 w 6095524"/>
                  <a:gd name="connsiteY44" fmla="*/ 1288256 h 1424940"/>
                  <a:gd name="connsiteX45" fmla="*/ 4229576 w 6095524"/>
                  <a:gd name="connsiteY45" fmla="*/ 1295686 h 1424940"/>
                  <a:gd name="connsiteX46" fmla="*/ 4156424 w 6095524"/>
                  <a:gd name="connsiteY46" fmla="*/ 1321213 h 1424940"/>
                  <a:gd name="connsiteX47" fmla="*/ 4094416 w 6095524"/>
                  <a:gd name="connsiteY47" fmla="*/ 1338072 h 1424940"/>
                  <a:gd name="connsiteX48" fmla="*/ 4068509 w 6095524"/>
                  <a:gd name="connsiteY48" fmla="*/ 1346168 h 1424940"/>
                  <a:gd name="connsiteX49" fmla="*/ 4009263 w 6095524"/>
                  <a:gd name="connsiteY49" fmla="*/ 1359694 h 1424940"/>
                  <a:gd name="connsiteX50" fmla="*/ 3975735 w 6095524"/>
                  <a:gd name="connsiteY50" fmla="*/ 1369219 h 1424940"/>
                  <a:gd name="connsiteX51" fmla="*/ 3893915 w 6095524"/>
                  <a:gd name="connsiteY51" fmla="*/ 1379982 h 1424940"/>
                  <a:gd name="connsiteX52" fmla="*/ 3809428 w 6095524"/>
                  <a:gd name="connsiteY52" fmla="*/ 1390364 h 1424940"/>
                  <a:gd name="connsiteX53" fmla="*/ 3763042 w 6095524"/>
                  <a:gd name="connsiteY53" fmla="*/ 1393793 h 1424940"/>
                  <a:gd name="connsiteX54" fmla="*/ 3722561 w 6095524"/>
                  <a:gd name="connsiteY54" fmla="*/ 1399223 h 1424940"/>
                  <a:gd name="connsiteX55" fmla="*/ 3687318 w 6095524"/>
                  <a:gd name="connsiteY55" fmla="*/ 1402652 h 1424940"/>
                  <a:gd name="connsiteX56" fmla="*/ 3631216 w 6095524"/>
                  <a:gd name="connsiteY56" fmla="*/ 1409605 h 1424940"/>
                  <a:gd name="connsiteX57" fmla="*/ 3607880 w 6095524"/>
                  <a:gd name="connsiteY57" fmla="*/ 1411415 h 1424940"/>
                  <a:gd name="connsiteX58" fmla="*/ 3552825 w 6095524"/>
                  <a:gd name="connsiteY58" fmla="*/ 1411319 h 1424940"/>
                  <a:gd name="connsiteX59" fmla="*/ 3533680 w 6095524"/>
                  <a:gd name="connsiteY59" fmla="*/ 1410367 h 1424940"/>
                  <a:gd name="connsiteX60" fmla="*/ 3496818 w 6095524"/>
                  <a:gd name="connsiteY60" fmla="*/ 1398556 h 1424940"/>
                  <a:gd name="connsiteX61" fmla="*/ 3492437 w 6095524"/>
                  <a:gd name="connsiteY61" fmla="*/ 1397699 h 1424940"/>
                  <a:gd name="connsiteX62" fmla="*/ 3468243 w 6095524"/>
                  <a:gd name="connsiteY62" fmla="*/ 1393031 h 1424940"/>
                  <a:gd name="connsiteX63" fmla="*/ 3455003 w 6095524"/>
                  <a:gd name="connsiteY63" fmla="*/ 1391507 h 1424940"/>
                  <a:gd name="connsiteX64" fmla="*/ 3404711 w 6095524"/>
                  <a:gd name="connsiteY64" fmla="*/ 1381792 h 1424940"/>
                  <a:gd name="connsiteX65" fmla="*/ 3375756 w 6095524"/>
                  <a:gd name="connsiteY65" fmla="*/ 1377220 h 1424940"/>
                  <a:gd name="connsiteX66" fmla="*/ 3352324 w 6095524"/>
                  <a:gd name="connsiteY66" fmla="*/ 1377887 h 1424940"/>
                  <a:gd name="connsiteX67" fmla="*/ 3311176 w 6095524"/>
                  <a:gd name="connsiteY67" fmla="*/ 1378744 h 1424940"/>
                  <a:gd name="connsiteX68" fmla="*/ 3298031 w 6095524"/>
                  <a:gd name="connsiteY68" fmla="*/ 1380935 h 1424940"/>
                  <a:gd name="connsiteX69" fmla="*/ 3238595 w 6095524"/>
                  <a:gd name="connsiteY69" fmla="*/ 1374648 h 1424940"/>
                  <a:gd name="connsiteX70" fmla="*/ 3204686 w 6095524"/>
                  <a:gd name="connsiteY70" fmla="*/ 1374172 h 1424940"/>
                  <a:gd name="connsiteX71" fmla="*/ 3166491 w 6095524"/>
                  <a:gd name="connsiteY71" fmla="*/ 1366361 h 1424940"/>
                  <a:gd name="connsiteX72" fmla="*/ 3155347 w 6095524"/>
                  <a:gd name="connsiteY72" fmla="*/ 1366742 h 1424940"/>
                  <a:gd name="connsiteX73" fmla="*/ 3142869 w 6095524"/>
                  <a:gd name="connsiteY73" fmla="*/ 1367409 h 1424940"/>
                  <a:gd name="connsiteX74" fmla="*/ 3104578 w 6095524"/>
                  <a:gd name="connsiteY74" fmla="*/ 1367981 h 1424940"/>
                  <a:gd name="connsiteX75" fmla="*/ 3081337 w 6095524"/>
                  <a:gd name="connsiteY75" fmla="*/ 1370838 h 1424940"/>
                  <a:gd name="connsiteX76" fmla="*/ 3037047 w 6095524"/>
                  <a:gd name="connsiteY76" fmla="*/ 1369124 h 1424940"/>
                  <a:gd name="connsiteX77" fmla="*/ 3020663 w 6095524"/>
                  <a:gd name="connsiteY77" fmla="*/ 1371600 h 1424940"/>
                  <a:gd name="connsiteX78" fmla="*/ 2979230 w 6095524"/>
                  <a:gd name="connsiteY78" fmla="*/ 1371886 h 1424940"/>
                  <a:gd name="connsiteX79" fmla="*/ 2942082 w 6095524"/>
                  <a:gd name="connsiteY79" fmla="*/ 1370457 h 1424940"/>
                  <a:gd name="connsiteX80" fmla="*/ 2906268 w 6095524"/>
                  <a:gd name="connsiteY80" fmla="*/ 1371219 h 1424940"/>
                  <a:gd name="connsiteX81" fmla="*/ 2880646 w 6095524"/>
                  <a:gd name="connsiteY81" fmla="*/ 1374362 h 1424940"/>
                  <a:gd name="connsiteX82" fmla="*/ 2852833 w 6095524"/>
                  <a:gd name="connsiteY82" fmla="*/ 1376267 h 1424940"/>
                  <a:gd name="connsiteX83" fmla="*/ 2776157 w 6095524"/>
                  <a:gd name="connsiteY83" fmla="*/ 1387602 h 1424940"/>
                  <a:gd name="connsiteX84" fmla="*/ 2761965 w 6095524"/>
                  <a:gd name="connsiteY84" fmla="*/ 1384840 h 1424940"/>
                  <a:gd name="connsiteX85" fmla="*/ 2681383 w 6095524"/>
                  <a:gd name="connsiteY85" fmla="*/ 1382268 h 1424940"/>
                  <a:gd name="connsiteX86" fmla="*/ 2663857 w 6095524"/>
                  <a:gd name="connsiteY86" fmla="*/ 1382459 h 1424940"/>
                  <a:gd name="connsiteX87" fmla="*/ 2616803 w 6095524"/>
                  <a:gd name="connsiteY87" fmla="*/ 1371219 h 1424940"/>
                  <a:gd name="connsiteX88" fmla="*/ 2544223 w 6095524"/>
                  <a:gd name="connsiteY88" fmla="*/ 1389031 h 1424940"/>
                  <a:gd name="connsiteX89" fmla="*/ 2476309 w 6095524"/>
                  <a:gd name="connsiteY89" fmla="*/ 1411319 h 1424940"/>
                  <a:gd name="connsiteX90" fmla="*/ 2467737 w 6095524"/>
                  <a:gd name="connsiteY90" fmla="*/ 1414177 h 1424940"/>
                  <a:gd name="connsiteX91" fmla="*/ 2443353 w 6095524"/>
                  <a:gd name="connsiteY91" fmla="*/ 1419035 h 1424940"/>
                  <a:gd name="connsiteX92" fmla="*/ 2413159 w 6095524"/>
                  <a:gd name="connsiteY92" fmla="*/ 1420749 h 1424940"/>
                  <a:gd name="connsiteX93" fmla="*/ 2374868 w 6095524"/>
                  <a:gd name="connsiteY93" fmla="*/ 1424940 h 1424940"/>
                  <a:gd name="connsiteX94" fmla="*/ 2344198 w 6095524"/>
                  <a:gd name="connsiteY94" fmla="*/ 1419701 h 1424940"/>
                  <a:gd name="connsiteX95" fmla="*/ 2301335 w 6095524"/>
                  <a:gd name="connsiteY95" fmla="*/ 1411891 h 1424940"/>
                  <a:gd name="connsiteX96" fmla="*/ 2260949 w 6095524"/>
                  <a:gd name="connsiteY96" fmla="*/ 1404461 h 1424940"/>
                  <a:gd name="connsiteX97" fmla="*/ 2248186 w 6095524"/>
                  <a:gd name="connsiteY97" fmla="*/ 1413224 h 1424940"/>
                  <a:gd name="connsiteX98" fmla="*/ 2228469 w 6095524"/>
                  <a:gd name="connsiteY98" fmla="*/ 1420844 h 1424940"/>
                  <a:gd name="connsiteX99" fmla="*/ 2206562 w 6095524"/>
                  <a:gd name="connsiteY99" fmla="*/ 1411700 h 1424940"/>
                  <a:gd name="connsiteX100" fmla="*/ 2155317 w 6095524"/>
                  <a:gd name="connsiteY100" fmla="*/ 1392746 h 1424940"/>
                  <a:gd name="connsiteX101" fmla="*/ 2122932 w 6095524"/>
                  <a:gd name="connsiteY101" fmla="*/ 1391888 h 1424940"/>
                  <a:gd name="connsiteX102" fmla="*/ 2052542 w 6095524"/>
                  <a:gd name="connsiteY102" fmla="*/ 1383792 h 1424940"/>
                  <a:gd name="connsiteX103" fmla="*/ 2006537 w 6095524"/>
                  <a:gd name="connsiteY103" fmla="*/ 1372267 h 1424940"/>
                  <a:gd name="connsiteX104" fmla="*/ 1973486 w 6095524"/>
                  <a:gd name="connsiteY104" fmla="*/ 1359218 h 1424940"/>
                  <a:gd name="connsiteX105" fmla="*/ 1926146 w 6095524"/>
                  <a:gd name="connsiteY105" fmla="*/ 1342168 h 1424940"/>
                  <a:gd name="connsiteX106" fmla="*/ 1878616 w 6095524"/>
                  <a:gd name="connsiteY106" fmla="*/ 1333310 h 1424940"/>
                  <a:gd name="connsiteX107" fmla="*/ 1844231 w 6095524"/>
                  <a:gd name="connsiteY107" fmla="*/ 1322165 h 1424940"/>
                  <a:gd name="connsiteX108" fmla="*/ 1802225 w 6095524"/>
                  <a:gd name="connsiteY108" fmla="*/ 1314545 h 1424940"/>
                  <a:gd name="connsiteX109" fmla="*/ 1766983 w 6095524"/>
                  <a:gd name="connsiteY109" fmla="*/ 1314260 h 1424940"/>
                  <a:gd name="connsiteX110" fmla="*/ 1711738 w 6095524"/>
                  <a:gd name="connsiteY110" fmla="*/ 1315593 h 1424940"/>
                  <a:gd name="connsiteX111" fmla="*/ 1644111 w 6095524"/>
                  <a:gd name="connsiteY111" fmla="*/ 1292543 h 1424940"/>
                  <a:gd name="connsiteX112" fmla="*/ 1616774 w 6095524"/>
                  <a:gd name="connsiteY112" fmla="*/ 1287399 h 1424940"/>
                  <a:gd name="connsiteX113" fmla="*/ 1591056 w 6095524"/>
                  <a:gd name="connsiteY113" fmla="*/ 1285018 h 1424940"/>
                  <a:gd name="connsiteX114" fmla="*/ 1536478 w 6095524"/>
                  <a:gd name="connsiteY114" fmla="*/ 1269683 h 1424940"/>
                  <a:gd name="connsiteX115" fmla="*/ 1514285 w 6095524"/>
                  <a:gd name="connsiteY115" fmla="*/ 1264634 h 1424940"/>
                  <a:gd name="connsiteX116" fmla="*/ 1483233 w 6095524"/>
                  <a:gd name="connsiteY116" fmla="*/ 1264730 h 1424940"/>
                  <a:gd name="connsiteX117" fmla="*/ 1426750 w 6095524"/>
                  <a:gd name="connsiteY117" fmla="*/ 1257681 h 1424940"/>
                  <a:gd name="connsiteX118" fmla="*/ 1370362 w 6095524"/>
                  <a:gd name="connsiteY118" fmla="*/ 1237107 h 1424940"/>
                  <a:gd name="connsiteX119" fmla="*/ 1346454 w 6095524"/>
                  <a:gd name="connsiteY119" fmla="*/ 1239107 h 1424940"/>
                  <a:gd name="connsiteX120" fmla="*/ 1337882 w 6095524"/>
                  <a:gd name="connsiteY120" fmla="*/ 1238631 h 1424940"/>
                  <a:gd name="connsiteX121" fmla="*/ 1260825 w 6095524"/>
                  <a:gd name="connsiteY121" fmla="*/ 1227296 h 1424940"/>
                  <a:gd name="connsiteX122" fmla="*/ 1253109 w 6095524"/>
                  <a:gd name="connsiteY122" fmla="*/ 1226058 h 1424940"/>
                  <a:gd name="connsiteX123" fmla="*/ 1216915 w 6095524"/>
                  <a:gd name="connsiteY123" fmla="*/ 1215962 h 1424940"/>
                  <a:gd name="connsiteX124" fmla="*/ 1125664 w 6095524"/>
                  <a:gd name="connsiteY124" fmla="*/ 1209675 h 1424940"/>
                  <a:gd name="connsiteX125" fmla="*/ 1120045 w 6095524"/>
                  <a:gd name="connsiteY125" fmla="*/ 1208913 h 1424940"/>
                  <a:gd name="connsiteX126" fmla="*/ 1089469 w 6095524"/>
                  <a:gd name="connsiteY126" fmla="*/ 1213961 h 1424940"/>
                  <a:gd name="connsiteX127" fmla="*/ 1074325 w 6095524"/>
                  <a:gd name="connsiteY127" fmla="*/ 1221105 h 1424940"/>
                  <a:gd name="connsiteX128" fmla="*/ 1050703 w 6095524"/>
                  <a:gd name="connsiteY128" fmla="*/ 1228535 h 1424940"/>
                  <a:gd name="connsiteX129" fmla="*/ 1026700 w 6095524"/>
                  <a:gd name="connsiteY129" fmla="*/ 1231297 h 1424940"/>
                  <a:gd name="connsiteX130" fmla="*/ 986409 w 6095524"/>
                  <a:gd name="connsiteY130" fmla="*/ 1220057 h 1424940"/>
                  <a:gd name="connsiteX131" fmla="*/ 971741 w 6095524"/>
                  <a:gd name="connsiteY131" fmla="*/ 1218914 h 1424940"/>
                  <a:gd name="connsiteX132" fmla="*/ 939070 w 6095524"/>
                  <a:gd name="connsiteY132" fmla="*/ 1213485 h 1424940"/>
                  <a:gd name="connsiteX133" fmla="*/ 910495 w 6095524"/>
                  <a:gd name="connsiteY133" fmla="*/ 1213866 h 1424940"/>
                  <a:gd name="connsiteX134" fmla="*/ 887540 w 6095524"/>
                  <a:gd name="connsiteY134" fmla="*/ 1222534 h 1424940"/>
                  <a:gd name="connsiteX135" fmla="*/ 854202 w 6095524"/>
                  <a:gd name="connsiteY135" fmla="*/ 1224248 h 1424940"/>
                  <a:gd name="connsiteX136" fmla="*/ 832675 w 6095524"/>
                  <a:gd name="connsiteY136" fmla="*/ 1217962 h 1424940"/>
                  <a:gd name="connsiteX137" fmla="*/ 828294 w 6095524"/>
                  <a:gd name="connsiteY137" fmla="*/ 1217105 h 1424940"/>
                  <a:gd name="connsiteX138" fmla="*/ 772001 w 6095524"/>
                  <a:gd name="connsiteY138" fmla="*/ 1216723 h 1424940"/>
                  <a:gd name="connsiteX139" fmla="*/ 701707 w 6095524"/>
                  <a:gd name="connsiteY139" fmla="*/ 1235678 h 1424940"/>
                  <a:gd name="connsiteX140" fmla="*/ 690086 w 6095524"/>
                  <a:gd name="connsiteY140" fmla="*/ 1239679 h 1424940"/>
                  <a:gd name="connsiteX141" fmla="*/ 633412 w 6095524"/>
                  <a:gd name="connsiteY141" fmla="*/ 1246632 h 1424940"/>
                  <a:gd name="connsiteX142" fmla="*/ 603028 w 6095524"/>
                  <a:gd name="connsiteY142" fmla="*/ 1253681 h 1424940"/>
                  <a:gd name="connsiteX143" fmla="*/ 581120 w 6095524"/>
                  <a:gd name="connsiteY143" fmla="*/ 1254062 h 1424940"/>
                  <a:gd name="connsiteX144" fmla="*/ 554642 w 6095524"/>
                  <a:gd name="connsiteY144" fmla="*/ 1266539 h 1424940"/>
                  <a:gd name="connsiteX145" fmla="*/ 545973 w 6095524"/>
                  <a:gd name="connsiteY145" fmla="*/ 1271969 h 1424940"/>
                  <a:gd name="connsiteX146" fmla="*/ 535591 w 6095524"/>
                  <a:gd name="connsiteY146" fmla="*/ 1275207 h 1424940"/>
                  <a:gd name="connsiteX147" fmla="*/ 488538 w 6095524"/>
                  <a:gd name="connsiteY147" fmla="*/ 1285494 h 1424940"/>
                  <a:gd name="connsiteX148" fmla="*/ 480155 w 6095524"/>
                  <a:gd name="connsiteY148" fmla="*/ 1291304 h 1424940"/>
                  <a:gd name="connsiteX149" fmla="*/ 474535 w 6095524"/>
                  <a:gd name="connsiteY149" fmla="*/ 1294924 h 1424940"/>
                  <a:gd name="connsiteX150" fmla="*/ 428816 w 6095524"/>
                  <a:gd name="connsiteY150" fmla="*/ 1301020 h 1424940"/>
                  <a:gd name="connsiteX151" fmla="*/ 400241 w 6095524"/>
                  <a:gd name="connsiteY151" fmla="*/ 1318260 h 1424940"/>
                  <a:gd name="connsiteX152" fmla="*/ 392431 w 6095524"/>
                  <a:gd name="connsiteY152" fmla="*/ 1325594 h 1424940"/>
                  <a:gd name="connsiteX153" fmla="*/ 365093 w 6095524"/>
                  <a:gd name="connsiteY153" fmla="*/ 1336643 h 1424940"/>
                  <a:gd name="connsiteX154" fmla="*/ 273177 w 6095524"/>
                  <a:gd name="connsiteY154" fmla="*/ 1357884 h 1424940"/>
                  <a:gd name="connsiteX155" fmla="*/ 246888 w 6095524"/>
                  <a:gd name="connsiteY155" fmla="*/ 1350359 h 1424940"/>
                  <a:gd name="connsiteX156" fmla="*/ 196977 w 6095524"/>
                  <a:gd name="connsiteY156" fmla="*/ 1370552 h 1424940"/>
                  <a:gd name="connsiteX157" fmla="*/ 153352 w 6095524"/>
                  <a:gd name="connsiteY157" fmla="*/ 1381982 h 1424940"/>
                  <a:gd name="connsiteX158" fmla="*/ 137160 w 6095524"/>
                  <a:gd name="connsiteY158" fmla="*/ 1384745 h 1424940"/>
                  <a:gd name="connsiteX159" fmla="*/ 85917 w 6095524"/>
                  <a:gd name="connsiteY159" fmla="*/ 1389793 h 1424940"/>
                  <a:gd name="connsiteX160" fmla="*/ 59532 w 6095524"/>
                  <a:gd name="connsiteY160" fmla="*/ 1401223 h 1424940"/>
                  <a:gd name="connsiteX161" fmla="*/ 30325 w 6095524"/>
                  <a:gd name="connsiteY161" fmla="*/ 1409974 h 1424940"/>
                  <a:gd name="connsiteX162" fmla="*/ 0 w 6095524"/>
                  <a:gd name="connsiteY162" fmla="*/ 1412360 h 1424940"/>
                  <a:gd name="connsiteX163" fmla="*/ 0 w 6095524"/>
                  <a:gd name="connsiteY163" fmla="*/ 1058622 h 1424940"/>
                  <a:gd name="connsiteX164" fmla="*/ 17145 w 6095524"/>
                  <a:gd name="connsiteY164" fmla="*/ 1060228 h 1424940"/>
                  <a:gd name="connsiteX165" fmla="*/ 44672 w 6095524"/>
                  <a:gd name="connsiteY165" fmla="*/ 1066324 h 1424940"/>
                  <a:gd name="connsiteX166" fmla="*/ 84677 w 6095524"/>
                  <a:gd name="connsiteY166" fmla="*/ 1076230 h 1424940"/>
                  <a:gd name="connsiteX167" fmla="*/ 132017 w 6095524"/>
                  <a:gd name="connsiteY167" fmla="*/ 1064990 h 1424940"/>
                  <a:gd name="connsiteX168" fmla="*/ 136779 w 6095524"/>
                  <a:gd name="connsiteY168" fmla="*/ 1060323 h 1424940"/>
                  <a:gd name="connsiteX169" fmla="*/ 187547 w 6095524"/>
                  <a:gd name="connsiteY169" fmla="*/ 1049179 h 1424940"/>
                  <a:gd name="connsiteX170" fmla="*/ 270891 w 6095524"/>
                  <a:gd name="connsiteY170" fmla="*/ 1036415 h 1424940"/>
                  <a:gd name="connsiteX171" fmla="*/ 276320 w 6095524"/>
                  <a:gd name="connsiteY171" fmla="*/ 1035558 h 1424940"/>
                  <a:gd name="connsiteX172" fmla="*/ 323755 w 6095524"/>
                  <a:gd name="connsiteY172" fmla="*/ 1061561 h 1424940"/>
                  <a:gd name="connsiteX173" fmla="*/ 361855 w 6095524"/>
                  <a:gd name="connsiteY173" fmla="*/ 1057942 h 1424940"/>
                  <a:gd name="connsiteX174" fmla="*/ 379571 w 6095524"/>
                  <a:gd name="connsiteY174" fmla="*/ 1039939 h 1424940"/>
                  <a:gd name="connsiteX175" fmla="*/ 430530 w 6095524"/>
                  <a:gd name="connsiteY175" fmla="*/ 1025747 h 1424940"/>
                  <a:gd name="connsiteX176" fmla="*/ 493300 w 6095524"/>
                  <a:gd name="connsiteY176" fmla="*/ 1027176 h 1424940"/>
                  <a:gd name="connsiteX177" fmla="*/ 537782 w 6095524"/>
                  <a:gd name="connsiteY177" fmla="*/ 1025366 h 1424940"/>
                  <a:gd name="connsiteX178" fmla="*/ 562166 w 6095524"/>
                  <a:gd name="connsiteY178" fmla="*/ 1015746 h 1424940"/>
                  <a:gd name="connsiteX179" fmla="*/ 579596 w 6095524"/>
                  <a:gd name="connsiteY179" fmla="*/ 1016699 h 1424940"/>
                  <a:gd name="connsiteX180" fmla="*/ 612362 w 6095524"/>
                  <a:gd name="connsiteY180" fmla="*/ 1023557 h 1424940"/>
                  <a:gd name="connsiteX181" fmla="*/ 716090 w 6095524"/>
                  <a:gd name="connsiteY181" fmla="*/ 1031653 h 1424940"/>
                  <a:gd name="connsiteX182" fmla="*/ 758381 w 6095524"/>
                  <a:gd name="connsiteY182" fmla="*/ 1018985 h 1424940"/>
                  <a:gd name="connsiteX183" fmla="*/ 771049 w 6095524"/>
                  <a:gd name="connsiteY183" fmla="*/ 1018699 h 1424940"/>
                  <a:gd name="connsiteX184" fmla="*/ 799433 w 6095524"/>
                  <a:gd name="connsiteY184" fmla="*/ 1023652 h 1424940"/>
                  <a:gd name="connsiteX185" fmla="*/ 858012 w 6095524"/>
                  <a:gd name="connsiteY185" fmla="*/ 1020318 h 1424940"/>
                  <a:gd name="connsiteX186" fmla="*/ 879634 w 6095524"/>
                  <a:gd name="connsiteY186" fmla="*/ 1015270 h 1424940"/>
                  <a:gd name="connsiteX187" fmla="*/ 891635 w 6095524"/>
                  <a:gd name="connsiteY187" fmla="*/ 1012031 h 1424940"/>
                  <a:gd name="connsiteX188" fmla="*/ 953262 w 6095524"/>
                  <a:gd name="connsiteY188" fmla="*/ 1003078 h 1424940"/>
                  <a:gd name="connsiteX189" fmla="*/ 980694 w 6095524"/>
                  <a:gd name="connsiteY189" fmla="*/ 993458 h 1424940"/>
                  <a:gd name="connsiteX190" fmla="*/ 988124 w 6095524"/>
                  <a:gd name="connsiteY190" fmla="*/ 992029 h 1424940"/>
                  <a:gd name="connsiteX191" fmla="*/ 1028795 w 6095524"/>
                  <a:gd name="connsiteY191" fmla="*/ 996029 h 1424940"/>
                  <a:gd name="connsiteX192" fmla="*/ 1059275 w 6095524"/>
                  <a:gd name="connsiteY192" fmla="*/ 1011555 h 1424940"/>
                  <a:gd name="connsiteX193" fmla="*/ 1065181 w 6095524"/>
                  <a:gd name="connsiteY193" fmla="*/ 1016794 h 1424940"/>
                  <a:gd name="connsiteX194" fmla="*/ 1150144 w 6095524"/>
                  <a:gd name="connsiteY194" fmla="*/ 1014984 h 1424940"/>
                  <a:gd name="connsiteX195" fmla="*/ 1163193 w 6095524"/>
                  <a:gd name="connsiteY195" fmla="*/ 1012793 h 1424940"/>
                  <a:gd name="connsiteX196" fmla="*/ 1226249 w 6095524"/>
                  <a:gd name="connsiteY196" fmla="*/ 1021937 h 1424940"/>
                  <a:gd name="connsiteX197" fmla="*/ 1244632 w 6095524"/>
                  <a:gd name="connsiteY197" fmla="*/ 1023747 h 1424940"/>
                  <a:gd name="connsiteX198" fmla="*/ 1310545 w 6095524"/>
                  <a:gd name="connsiteY198" fmla="*/ 1031939 h 1424940"/>
                  <a:gd name="connsiteX199" fmla="*/ 1319879 w 6095524"/>
                  <a:gd name="connsiteY199" fmla="*/ 1024319 h 1424940"/>
                  <a:gd name="connsiteX200" fmla="*/ 1346740 w 6095524"/>
                  <a:gd name="connsiteY200" fmla="*/ 1005173 h 1424940"/>
                  <a:gd name="connsiteX201" fmla="*/ 1399699 w 6095524"/>
                  <a:gd name="connsiteY201" fmla="*/ 988219 h 1424940"/>
                  <a:gd name="connsiteX202" fmla="*/ 1414082 w 6095524"/>
                  <a:gd name="connsiteY202" fmla="*/ 989171 h 1424940"/>
                  <a:gd name="connsiteX203" fmla="*/ 1450467 w 6095524"/>
                  <a:gd name="connsiteY203" fmla="*/ 1017461 h 1424940"/>
                  <a:gd name="connsiteX204" fmla="*/ 1468184 w 6095524"/>
                  <a:gd name="connsiteY204" fmla="*/ 1028795 h 1424940"/>
                  <a:gd name="connsiteX205" fmla="*/ 1518476 w 6095524"/>
                  <a:gd name="connsiteY205" fmla="*/ 1049655 h 1424940"/>
                  <a:gd name="connsiteX206" fmla="*/ 1522667 w 6095524"/>
                  <a:gd name="connsiteY206" fmla="*/ 1053465 h 1424940"/>
                  <a:gd name="connsiteX207" fmla="*/ 1559814 w 6095524"/>
                  <a:gd name="connsiteY207" fmla="*/ 1098709 h 1424940"/>
                  <a:gd name="connsiteX208" fmla="*/ 1568196 w 6095524"/>
                  <a:gd name="connsiteY208" fmla="*/ 1106424 h 1424940"/>
                  <a:gd name="connsiteX209" fmla="*/ 1578293 w 6095524"/>
                  <a:gd name="connsiteY209" fmla="*/ 1118426 h 1424940"/>
                  <a:gd name="connsiteX210" fmla="*/ 1609820 w 6095524"/>
                  <a:gd name="connsiteY210" fmla="*/ 1141667 h 1424940"/>
                  <a:gd name="connsiteX211" fmla="*/ 1648873 w 6095524"/>
                  <a:gd name="connsiteY211" fmla="*/ 1149096 h 1424940"/>
                  <a:gd name="connsiteX212" fmla="*/ 1696022 w 6095524"/>
                  <a:gd name="connsiteY212" fmla="*/ 1160431 h 1424940"/>
                  <a:gd name="connsiteX213" fmla="*/ 1715739 w 6095524"/>
                  <a:gd name="connsiteY213" fmla="*/ 1168051 h 1424940"/>
                  <a:gd name="connsiteX214" fmla="*/ 1768602 w 6095524"/>
                  <a:gd name="connsiteY214" fmla="*/ 1182529 h 1424940"/>
                  <a:gd name="connsiteX215" fmla="*/ 1806321 w 6095524"/>
                  <a:gd name="connsiteY215" fmla="*/ 1194721 h 1424940"/>
                  <a:gd name="connsiteX216" fmla="*/ 1860709 w 6095524"/>
                  <a:gd name="connsiteY216" fmla="*/ 1201865 h 1424940"/>
                  <a:gd name="connsiteX217" fmla="*/ 1887093 w 6095524"/>
                  <a:gd name="connsiteY217" fmla="*/ 1202150 h 1424940"/>
                  <a:gd name="connsiteX218" fmla="*/ 1935575 w 6095524"/>
                  <a:gd name="connsiteY218" fmla="*/ 1238726 h 1424940"/>
                  <a:gd name="connsiteX219" fmla="*/ 1974247 w 6095524"/>
                  <a:gd name="connsiteY219" fmla="*/ 1262920 h 1424940"/>
                  <a:gd name="connsiteX220" fmla="*/ 2014919 w 6095524"/>
                  <a:gd name="connsiteY220" fmla="*/ 1251204 h 1424940"/>
                  <a:gd name="connsiteX221" fmla="*/ 2025968 w 6095524"/>
                  <a:gd name="connsiteY221" fmla="*/ 1240155 h 1424940"/>
                  <a:gd name="connsiteX222" fmla="*/ 2092643 w 6095524"/>
                  <a:gd name="connsiteY222" fmla="*/ 1229678 h 1424940"/>
                  <a:gd name="connsiteX223" fmla="*/ 2187893 w 6095524"/>
                  <a:gd name="connsiteY223" fmla="*/ 1229297 h 1424940"/>
                  <a:gd name="connsiteX224" fmla="*/ 2346294 w 6095524"/>
                  <a:gd name="connsiteY224" fmla="*/ 1205484 h 1424940"/>
                  <a:gd name="connsiteX225" fmla="*/ 2373916 w 6095524"/>
                  <a:gd name="connsiteY225" fmla="*/ 1194435 h 1424940"/>
                  <a:gd name="connsiteX226" fmla="*/ 2404967 w 6095524"/>
                  <a:gd name="connsiteY226" fmla="*/ 1191673 h 1424940"/>
                  <a:gd name="connsiteX227" fmla="*/ 2416874 w 6095524"/>
                  <a:gd name="connsiteY227" fmla="*/ 1198436 h 1424940"/>
                  <a:gd name="connsiteX228" fmla="*/ 2468975 w 6095524"/>
                  <a:gd name="connsiteY228" fmla="*/ 1208532 h 1424940"/>
                  <a:gd name="connsiteX229" fmla="*/ 2478882 w 6095524"/>
                  <a:gd name="connsiteY229" fmla="*/ 1208723 h 1424940"/>
                  <a:gd name="connsiteX230" fmla="*/ 2512791 w 6095524"/>
                  <a:gd name="connsiteY230" fmla="*/ 1204436 h 1424940"/>
                  <a:gd name="connsiteX231" fmla="*/ 2544223 w 6095524"/>
                  <a:gd name="connsiteY231" fmla="*/ 1201960 h 1424940"/>
                  <a:gd name="connsiteX232" fmla="*/ 2623471 w 6095524"/>
                  <a:gd name="connsiteY232" fmla="*/ 1210056 h 1424940"/>
                  <a:gd name="connsiteX233" fmla="*/ 2684241 w 6095524"/>
                  <a:gd name="connsiteY233" fmla="*/ 1208151 h 1424940"/>
                  <a:gd name="connsiteX234" fmla="*/ 2712244 w 6095524"/>
                  <a:gd name="connsiteY234" fmla="*/ 1210056 h 1424940"/>
                  <a:gd name="connsiteX235" fmla="*/ 2728055 w 6095524"/>
                  <a:gd name="connsiteY235" fmla="*/ 1212914 h 1424940"/>
                  <a:gd name="connsiteX236" fmla="*/ 2763869 w 6095524"/>
                  <a:gd name="connsiteY236" fmla="*/ 1232821 h 1424940"/>
                  <a:gd name="connsiteX237" fmla="*/ 2783491 w 6095524"/>
                  <a:gd name="connsiteY237" fmla="*/ 1237298 h 1424940"/>
                  <a:gd name="connsiteX238" fmla="*/ 2842546 w 6095524"/>
                  <a:gd name="connsiteY238" fmla="*/ 1236917 h 1424940"/>
                  <a:gd name="connsiteX239" fmla="*/ 2931128 w 6095524"/>
                  <a:gd name="connsiteY239" fmla="*/ 1206913 h 1424940"/>
                  <a:gd name="connsiteX240" fmla="*/ 2940368 w 6095524"/>
                  <a:gd name="connsiteY240" fmla="*/ 1202912 h 1424940"/>
                  <a:gd name="connsiteX241" fmla="*/ 2985421 w 6095524"/>
                  <a:gd name="connsiteY241" fmla="*/ 1197959 h 1424940"/>
                  <a:gd name="connsiteX242" fmla="*/ 3015996 w 6095524"/>
                  <a:gd name="connsiteY242" fmla="*/ 1204722 h 1424940"/>
                  <a:gd name="connsiteX243" fmla="*/ 3057621 w 6095524"/>
                  <a:gd name="connsiteY243" fmla="*/ 1218724 h 1424940"/>
                  <a:gd name="connsiteX244" fmla="*/ 3095054 w 6095524"/>
                  <a:gd name="connsiteY244" fmla="*/ 1230440 h 1424940"/>
                  <a:gd name="connsiteX245" fmla="*/ 3122295 w 6095524"/>
                  <a:gd name="connsiteY245" fmla="*/ 1243679 h 1424940"/>
                  <a:gd name="connsiteX246" fmla="*/ 3184589 w 6095524"/>
                  <a:gd name="connsiteY246" fmla="*/ 1253395 h 1424940"/>
                  <a:gd name="connsiteX247" fmla="*/ 3191066 w 6095524"/>
                  <a:gd name="connsiteY247" fmla="*/ 1255014 h 1424940"/>
                  <a:gd name="connsiteX248" fmla="*/ 3237929 w 6095524"/>
                  <a:gd name="connsiteY248" fmla="*/ 1243203 h 1424940"/>
                  <a:gd name="connsiteX249" fmla="*/ 3294221 w 6095524"/>
                  <a:gd name="connsiteY249" fmla="*/ 1231202 h 1424940"/>
                  <a:gd name="connsiteX250" fmla="*/ 3314319 w 6095524"/>
                  <a:gd name="connsiteY250" fmla="*/ 1235297 h 1424940"/>
                  <a:gd name="connsiteX251" fmla="*/ 3341846 w 6095524"/>
                  <a:gd name="connsiteY251" fmla="*/ 1241108 h 1424940"/>
                  <a:gd name="connsiteX252" fmla="*/ 3367373 w 6095524"/>
                  <a:gd name="connsiteY252" fmla="*/ 1238060 h 1424940"/>
                  <a:gd name="connsiteX253" fmla="*/ 3382899 w 6095524"/>
                  <a:gd name="connsiteY253" fmla="*/ 1237774 h 1424940"/>
                  <a:gd name="connsiteX254" fmla="*/ 3453765 w 6095524"/>
                  <a:gd name="connsiteY254" fmla="*/ 1273397 h 1424940"/>
                  <a:gd name="connsiteX255" fmla="*/ 3471767 w 6095524"/>
                  <a:gd name="connsiteY255" fmla="*/ 1276350 h 1424940"/>
                  <a:gd name="connsiteX256" fmla="*/ 3481959 w 6095524"/>
                  <a:gd name="connsiteY256" fmla="*/ 1280732 h 1424940"/>
                  <a:gd name="connsiteX257" fmla="*/ 3543396 w 6095524"/>
                  <a:gd name="connsiteY257" fmla="*/ 1324928 h 1424940"/>
                  <a:gd name="connsiteX258" fmla="*/ 3569494 w 6095524"/>
                  <a:gd name="connsiteY258" fmla="*/ 1333881 h 1424940"/>
                  <a:gd name="connsiteX259" fmla="*/ 3598164 w 6095524"/>
                  <a:gd name="connsiteY259" fmla="*/ 1332071 h 1424940"/>
                  <a:gd name="connsiteX260" fmla="*/ 3614738 w 6095524"/>
                  <a:gd name="connsiteY260" fmla="*/ 1328833 h 1424940"/>
                  <a:gd name="connsiteX261" fmla="*/ 3655886 w 6095524"/>
                  <a:gd name="connsiteY261" fmla="*/ 1300734 h 1424940"/>
                  <a:gd name="connsiteX262" fmla="*/ 3679317 w 6095524"/>
                  <a:gd name="connsiteY262" fmla="*/ 1301687 h 1424940"/>
                  <a:gd name="connsiteX263" fmla="*/ 3715893 w 6095524"/>
                  <a:gd name="connsiteY263" fmla="*/ 1321022 h 1424940"/>
                  <a:gd name="connsiteX264" fmla="*/ 3782282 w 6095524"/>
                  <a:gd name="connsiteY264" fmla="*/ 1329690 h 1424940"/>
                  <a:gd name="connsiteX265" fmla="*/ 3816001 w 6095524"/>
                  <a:gd name="connsiteY265" fmla="*/ 1302639 h 1424940"/>
                  <a:gd name="connsiteX266" fmla="*/ 3833431 w 6095524"/>
                  <a:gd name="connsiteY266" fmla="*/ 1276636 h 1424940"/>
                  <a:gd name="connsiteX267" fmla="*/ 3883819 w 6095524"/>
                  <a:gd name="connsiteY267" fmla="*/ 1246442 h 1424940"/>
                  <a:gd name="connsiteX268" fmla="*/ 3895821 w 6095524"/>
                  <a:gd name="connsiteY268" fmla="*/ 1257681 h 1424940"/>
                  <a:gd name="connsiteX269" fmla="*/ 3932778 w 6095524"/>
                  <a:gd name="connsiteY269" fmla="*/ 1262444 h 1424940"/>
                  <a:gd name="connsiteX270" fmla="*/ 3972782 w 6095524"/>
                  <a:gd name="connsiteY270" fmla="*/ 1262063 h 1424940"/>
                  <a:gd name="connsiteX271" fmla="*/ 4042505 w 6095524"/>
                  <a:gd name="connsiteY271" fmla="*/ 1267111 h 1424940"/>
                  <a:gd name="connsiteX272" fmla="*/ 4088892 w 6095524"/>
                  <a:gd name="connsiteY272" fmla="*/ 1238250 h 1424940"/>
                  <a:gd name="connsiteX273" fmla="*/ 4106609 w 6095524"/>
                  <a:gd name="connsiteY273" fmla="*/ 1226344 h 1424940"/>
                  <a:gd name="connsiteX274" fmla="*/ 4123182 w 6095524"/>
                  <a:gd name="connsiteY274" fmla="*/ 1218724 h 1424940"/>
                  <a:gd name="connsiteX275" fmla="*/ 4142328 w 6095524"/>
                  <a:gd name="connsiteY275" fmla="*/ 1214438 h 1424940"/>
                  <a:gd name="connsiteX276" fmla="*/ 4188524 w 6095524"/>
                  <a:gd name="connsiteY276" fmla="*/ 1198245 h 1424940"/>
                  <a:gd name="connsiteX277" fmla="*/ 4213860 w 6095524"/>
                  <a:gd name="connsiteY277" fmla="*/ 1182338 h 1424940"/>
                  <a:gd name="connsiteX278" fmla="*/ 4270820 w 6095524"/>
                  <a:gd name="connsiteY278" fmla="*/ 1167003 h 1424940"/>
                  <a:gd name="connsiteX279" fmla="*/ 4309587 w 6095524"/>
                  <a:gd name="connsiteY279" fmla="*/ 1153287 h 1424940"/>
                  <a:gd name="connsiteX280" fmla="*/ 4350449 w 6095524"/>
                  <a:gd name="connsiteY280" fmla="*/ 1129665 h 1424940"/>
                  <a:gd name="connsiteX281" fmla="*/ 4356164 w 6095524"/>
                  <a:gd name="connsiteY281" fmla="*/ 1126046 h 1424940"/>
                  <a:gd name="connsiteX282" fmla="*/ 4369880 w 6095524"/>
                  <a:gd name="connsiteY282" fmla="*/ 1110520 h 1424940"/>
                  <a:gd name="connsiteX283" fmla="*/ 4389787 w 6095524"/>
                  <a:gd name="connsiteY283" fmla="*/ 1057085 h 1424940"/>
                  <a:gd name="connsiteX284" fmla="*/ 4395502 w 6095524"/>
                  <a:gd name="connsiteY284" fmla="*/ 1046226 h 1424940"/>
                  <a:gd name="connsiteX285" fmla="*/ 4447413 w 6095524"/>
                  <a:gd name="connsiteY285" fmla="*/ 1009650 h 1424940"/>
                  <a:gd name="connsiteX286" fmla="*/ 4466654 w 6095524"/>
                  <a:gd name="connsiteY286" fmla="*/ 1013079 h 1424940"/>
                  <a:gd name="connsiteX287" fmla="*/ 4487894 w 6095524"/>
                  <a:gd name="connsiteY287" fmla="*/ 1025081 h 1424940"/>
                  <a:gd name="connsiteX288" fmla="*/ 4534472 w 6095524"/>
                  <a:gd name="connsiteY288" fmla="*/ 1028224 h 1424940"/>
                  <a:gd name="connsiteX289" fmla="*/ 4551903 w 6095524"/>
                  <a:gd name="connsiteY289" fmla="*/ 1022033 h 1424940"/>
                  <a:gd name="connsiteX290" fmla="*/ 4582382 w 6095524"/>
                  <a:gd name="connsiteY290" fmla="*/ 1005364 h 1424940"/>
                  <a:gd name="connsiteX291" fmla="*/ 4605909 w 6095524"/>
                  <a:gd name="connsiteY291" fmla="*/ 979551 h 1424940"/>
                  <a:gd name="connsiteX292" fmla="*/ 4640104 w 6095524"/>
                  <a:gd name="connsiteY292" fmla="*/ 936879 h 1424940"/>
                  <a:gd name="connsiteX293" fmla="*/ 4705731 w 6095524"/>
                  <a:gd name="connsiteY293" fmla="*/ 920591 h 1424940"/>
                  <a:gd name="connsiteX294" fmla="*/ 4730973 w 6095524"/>
                  <a:gd name="connsiteY294" fmla="*/ 915162 h 1424940"/>
                  <a:gd name="connsiteX295" fmla="*/ 4822794 w 6095524"/>
                  <a:gd name="connsiteY295" fmla="*/ 892397 h 1424940"/>
                  <a:gd name="connsiteX296" fmla="*/ 4830794 w 6095524"/>
                  <a:gd name="connsiteY296" fmla="*/ 891635 h 1424940"/>
                  <a:gd name="connsiteX297" fmla="*/ 4894421 w 6095524"/>
                  <a:gd name="connsiteY297" fmla="*/ 865442 h 1424940"/>
                  <a:gd name="connsiteX298" fmla="*/ 4909756 w 6095524"/>
                  <a:gd name="connsiteY298" fmla="*/ 858964 h 1424940"/>
                  <a:gd name="connsiteX299" fmla="*/ 4928521 w 6095524"/>
                  <a:gd name="connsiteY299" fmla="*/ 842391 h 1424940"/>
                  <a:gd name="connsiteX300" fmla="*/ 4945857 w 6095524"/>
                  <a:gd name="connsiteY300" fmla="*/ 795623 h 1424940"/>
                  <a:gd name="connsiteX301" fmla="*/ 4966145 w 6095524"/>
                  <a:gd name="connsiteY301" fmla="*/ 774287 h 1424940"/>
                  <a:gd name="connsiteX302" fmla="*/ 4980909 w 6095524"/>
                  <a:gd name="connsiteY302" fmla="*/ 761333 h 1424940"/>
                  <a:gd name="connsiteX303" fmla="*/ 4993862 w 6095524"/>
                  <a:gd name="connsiteY303" fmla="*/ 741712 h 1424940"/>
                  <a:gd name="connsiteX304" fmla="*/ 5006816 w 6095524"/>
                  <a:gd name="connsiteY304" fmla="*/ 694754 h 1424940"/>
                  <a:gd name="connsiteX305" fmla="*/ 5026724 w 6095524"/>
                  <a:gd name="connsiteY305" fmla="*/ 653129 h 1424940"/>
                  <a:gd name="connsiteX306" fmla="*/ 5062538 w 6095524"/>
                  <a:gd name="connsiteY306" fmla="*/ 630079 h 1424940"/>
                  <a:gd name="connsiteX307" fmla="*/ 5084731 w 6095524"/>
                  <a:gd name="connsiteY307" fmla="*/ 617982 h 1424940"/>
                  <a:gd name="connsiteX308" fmla="*/ 5172647 w 6095524"/>
                  <a:gd name="connsiteY308" fmla="*/ 630174 h 1424940"/>
                  <a:gd name="connsiteX309" fmla="*/ 5232654 w 6095524"/>
                  <a:gd name="connsiteY309" fmla="*/ 642080 h 1424940"/>
                  <a:gd name="connsiteX310" fmla="*/ 5252371 w 6095524"/>
                  <a:gd name="connsiteY310" fmla="*/ 637508 h 1424940"/>
                  <a:gd name="connsiteX311" fmla="*/ 5308092 w 6095524"/>
                  <a:gd name="connsiteY311" fmla="*/ 598646 h 1424940"/>
                  <a:gd name="connsiteX312" fmla="*/ 5363147 w 6095524"/>
                  <a:gd name="connsiteY312" fmla="*/ 581311 h 1424940"/>
                  <a:gd name="connsiteX313" fmla="*/ 5404580 w 6095524"/>
                  <a:gd name="connsiteY313" fmla="*/ 576358 h 1424940"/>
                  <a:gd name="connsiteX314" fmla="*/ 5440203 w 6095524"/>
                  <a:gd name="connsiteY314" fmla="*/ 572548 h 1424940"/>
                  <a:gd name="connsiteX315" fmla="*/ 5482971 w 6095524"/>
                  <a:gd name="connsiteY315" fmla="*/ 561880 h 1424940"/>
                  <a:gd name="connsiteX316" fmla="*/ 5507165 w 6095524"/>
                  <a:gd name="connsiteY316" fmla="*/ 550259 h 1424940"/>
                  <a:gd name="connsiteX317" fmla="*/ 5545645 w 6095524"/>
                  <a:gd name="connsiteY317" fmla="*/ 533591 h 1424940"/>
                  <a:gd name="connsiteX318" fmla="*/ 5585079 w 6095524"/>
                  <a:gd name="connsiteY318" fmla="*/ 511969 h 1424940"/>
                  <a:gd name="connsiteX319" fmla="*/ 5615368 w 6095524"/>
                  <a:gd name="connsiteY319" fmla="*/ 481679 h 1424940"/>
                  <a:gd name="connsiteX320" fmla="*/ 5631656 w 6095524"/>
                  <a:gd name="connsiteY320" fmla="*/ 456152 h 1424940"/>
                  <a:gd name="connsiteX321" fmla="*/ 5679377 w 6095524"/>
                  <a:gd name="connsiteY321" fmla="*/ 419576 h 1424940"/>
                  <a:gd name="connsiteX322" fmla="*/ 5722525 w 6095524"/>
                  <a:gd name="connsiteY322" fmla="*/ 350615 h 1424940"/>
                  <a:gd name="connsiteX323" fmla="*/ 5749576 w 6095524"/>
                  <a:gd name="connsiteY323" fmla="*/ 321945 h 1424940"/>
                  <a:gd name="connsiteX324" fmla="*/ 5764911 w 6095524"/>
                  <a:gd name="connsiteY324" fmla="*/ 313849 h 1424940"/>
                  <a:gd name="connsiteX325" fmla="*/ 5791009 w 6095524"/>
                  <a:gd name="connsiteY325" fmla="*/ 293942 h 1424940"/>
                  <a:gd name="connsiteX326" fmla="*/ 5806440 w 6095524"/>
                  <a:gd name="connsiteY326" fmla="*/ 279178 h 1424940"/>
                  <a:gd name="connsiteX327" fmla="*/ 5848636 w 6095524"/>
                  <a:gd name="connsiteY327" fmla="*/ 224885 h 1424940"/>
                  <a:gd name="connsiteX328" fmla="*/ 5861590 w 6095524"/>
                  <a:gd name="connsiteY328" fmla="*/ 208788 h 1424940"/>
                  <a:gd name="connsiteX329" fmla="*/ 5888355 w 6095524"/>
                  <a:gd name="connsiteY329" fmla="*/ 181166 h 1424940"/>
                  <a:gd name="connsiteX330" fmla="*/ 5900071 w 6095524"/>
                  <a:gd name="connsiteY330" fmla="*/ 172784 h 1424940"/>
                  <a:gd name="connsiteX331" fmla="*/ 5920740 w 6095524"/>
                  <a:gd name="connsiteY331" fmla="*/ 150305 h 1424940"/>
                  <a:gd name="connsiteX332" fmla="*/ 5969985 w 6095524"/>
                  <a:gd name="connsiteY332" fmla="*/ 91345 h 1424940"/>
                  <a:gd name="connsiteX333" fmla="*/ 5991130 w 6095524"/>
                  <a:gd name="connsiteY333" fmla="*/ 58293 h 1424940"/>
                  <a:gd name="connsiteX334" fmla="*/ 6033325 w 6095524"/>
                  <a:gd name="connsiteY334" fmla="*/ 33909 h 1424940"/>
                  <a:gd name="connsiteX335" fmla="*/ 6054376 w 6095524"/>
                  <a:gd name="connsiteY335" fmla="*/ 20955 h 1424940"/>
                  <a:gd name="connsiteX336" fmla="*/ 6095524 w 6095524"/>
                  <a:gd name="connsiteY336" fmla="*/ 0 h 1424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</a:cxnLst>
                <a:rect l="l" t="t" r="r" b="b"/>
                <a:pathLst>
                  <a:path w="6095524" h="1424940">
                    <a:moveTo>
                      <a:pt x="6095524" y="0"/>
                    </a:moveTo>
                    <a:cubicBezTo>
                      <a:pt x="6095524" y="7811"/>
                      <a:pt x="6095524" y="12573"/>
                      <a:pt x="6095524" y="17431"/>
                    </a:cubicBezTo>
                    <a:lnTo>
                      <a:pt x="6095524" y="216290"/>
                    </a:lnTo>
                    <a:lnTo>
                      <a:pt x="6079998" y="230600"/>
                    </a:lnTo>
                    <a:cubicBezTo>
                      <a:pt x="6058567" y="241363"/>
                      <a:pt x="6035706" y="251079"/>
                      <a:pt x="6012751" y="260699"/>
                    </a:cubicBezTo>
                    <a:cubicBezTo>
                      <a:pt x="6006084" y="263462"/>
                      <a:pt x="5998749" y="264986"/>
                      <a:pt x="5992749" y="268700"/>
                    </a:cubicBezTo>
                    <a:cubicBezTo>
                      <a:pt x="5965126" y="285655"/>
                      <a:pt x="5938361" y="303943"/>
                      <a:pt x="5910358" y="320231"/>
                    </a:cubicBezTo>
                    <a:cubicBezTo>
                      <a:pt x="5881497" y="337090"/>
                      <a:pt x="5855684" y="356997"/>
                      <a:pt x="5835777" y="383953"/>
                    </a:cubicBezTo>
                    <a:cubicBezTo>
                      <a:pt x="5817298" y="409004"/>
                      <a:pt x="5799391" y="434435"/>
                      <a:pt x="5781008" y="459581"/>
                    </a:cubicBezTo>
                    <a:cubicBezTo>
                      <a:pt x="5776341" y="465963"/>
                      <a:pt x="5772054" y="473488"/>
                      <a:pt x="5765673" y="477584"/>
                    </a:cubicBezTo>
                    <a:cubicBezTo>
                      <a:pt x="5752433" y="486156"/>
                      <a:pt x="5737955" y="493109"/>
                      <a:pt x="5723763" y="500158"/>
                    </a:cubicBezTo>
                    <a:cubicBezTo>
                      <a:pt x="5711571" y="506159"/>
                      <a:pt x="5698617" y="510635"/>
                      <a:pt x="5686711" y="517112"/>
                    </a:cubicBezTo>
                    <a:cubicBezTo>
                      <a:pt x="5677186" y="522256"/>
                      <a:pt x="5668708" y="529400"/>
                      <a:pt x="5659850" y="535877"/>
                    </a:cubicBezTo>
                    <a:cubicBezTo>
                      <a:pt x="5652135" y="541496"/>
                      <a:pt x="5643658" y="546354"/>
                      <a:pt x="5637181" y="553117"/>
                    </a:cubicBezTo>
                    <a:cubicBezTo>
                      <a:pt x="5621369" y="569500"/>
                      <a:pt x="5605462" y="585597"/>
                      <a:pt x="5585841" y="597694"/>
                    </a:cubicBezTo>
                    <a:cubicBezTo>
                      <a:pt x="5566505" y="609695"/>
                      <a:pt x="5548217" y="623126"/>
                      <a:pt x="5528977" y="635318"/>
                    </a:cubicBezTo>
                    <a:cubicBezTo>
                      <a:pt x="5510117" y="647224"/>
                      <a:pt x="5493067" y="660273"/>
                      <a:pt x="5483256" y="681419"/>
                    </a:cubicBezTo>
                    <a:cubicBezTo>
                      <a:pt x="5478875" y="690753"/>
                      <a:pt x="5472684" y="700945"/>
                      <a:pt x="5464397" y="706374"/>
                    </a:cubicBezTo>
                    <a:cubicBezTo>
                      <a:pt x="5452586" y="714089"/>
                      <a:pt x="5437632" y="716852"/>
                      <a:pt x="5424773" y="723424"/>
                    </a:cubicBezTo>
                    <a:cubicBezTo>
                      <a:pt x="5409628" y="731139"/>
                      <a:pt x="5392103" y="737807"/>
                      <a:pt x="5381815" y="750094"/>
                    </a:cubicBezTo>
                    <a:cubicBezTo>
                      <a:pt x="5372671" y="761048"/>
                      <a:pt x="5363432" y="769620"/>
                      <a:pt x="5351335" y="776573"/>
                    </a:cubicBezTo>
                    <a:cubicBezTo>
                      <a:pt x="5342858" y="781431"/>
                      <a:pt x="5336572" y="790289"/>
                      <a:pt x="5327809" y="794290"/>
                    </a:cubicBezTo>
                    <a:cubicBezTo>
                      <a:pt x="5316284" y="799624"/>
                      <a:pt x="5304663" y="803815"/>
                      <a:pt x="5294566" y="812102"/>
                    </a:cubicBezTo>
                    <a:cubicBezTo>
                      <a:pt x="5284089" y="820674"/>
                      <a:pt x="5272183" y="827437"/>
                      <a:pt x="5261229" y="835438"/>
                    </a:cubicBezTo>
                    <a:cubicBezTo>
                      <a:pt x="5255419" y="839724"/>
                      <a:pt x="5250656" y="845344"/>
                      <a:pt x="5245037" y="849821"/>
                    </a:cubicBezTo>
                    <a:cubicBezTo>
                      <a:pt x="5234750" y="858012"/>
                      <a:pt x="5224272" y="866013"/>
                      <a:pt x="5213699" y="873728"/>
                    </a:cubicBezTo>
                    <a:cubicBezTo>
                      <a:pt x="5203127" y="881444"/>
                      <a:pt x="5193030" y="890397"/>
                      <a:pt x="5181409" y="896017"/>
                    </a:cubicBezTo>
                    <a:cubicBezTo>
                      <a:pt x="5161598" y="905542"/>
                      <a:pt x="5139976" y="911257"/>
                      <a:pt x="5120735" y="921544"/>
                    </a:cubicBezTo>
                    <a:cubicBezTo>
                      <a:pt x="5101209" y="932021"/>
                      <a:pt x="5082826" y="945166"/>
                      <a:pt x="5065490" y="959072"/>
                    </a:cubicBezTo>
                    <a:cubicBezTo>
                      <a:pt x="5051774" y="970026"/>
                      <a:pt x="5038916" y="980885"/>
                      <a:pt x="5021675" y="986504"/>
                    </a:cubicBezTo>
                    <a:cubicBezTo>
                      <a:pt x="5012055" y="989648"/>
                      <a:pt x="5001959" y="996506"/>
                      <a:pt x="4996148" y="1004507"/>
                    </a:cubicBezTo>
                    <a:cubicBezTo>
                      <a:pt x="4983575" y="1021937"/>
                      <a:pt x="4967478" y="1034225"/>
                      <a:pt x="4949285" y="1044702"/>
                    </a:cubicBezTo>
                    <a:cubicBezTo>
                      <a:pt x="4924996" y="1058799"/>
                      <a:pt x="4900993" y="1073182"/>
                      <a:pt x="4876609" y="1086993"/>
                    </a:cubicBezTo>
                    <a:cubicBezTo>
                      <a:pt x="4862227" y="1095185"/>
                      <a:pt x="4847940" y="1103852"/>
                      <a:pt x="4832699" y="1109853"/>
                    </a:cubicBezTo>
                    <a:cubicBezTo>
                      <a:pt x="4801553" y="1122236"/>
                      <a:pt x="4769644" y="1132808"/>
                      <a:pt x="4738211" y="1144334"/>
                    </a:cubicBezTo>
                    <a:cubicBezTo>
                      <a:pt x="4727924" y="1148048"/>
                      <a:pt x="4718209" y="1153382"/>
                      <a:pt x="4707731" y="1156621"/>
                    </a:cubicBezTo>
                    <a:cubicBezTo>
                      <a:pt x="4696396" y="1160145"/>
                      <a:pt x="4684205" y="1161193"/>
                      <a:pt x="4672870" y="1164717"/>
                    </a:cubicBezTo>
                    <a:cubicBezTo>
                      <a:pt x="4654010" y="1170527"/>
                      <a:pt x="4635722" y="1177957"/>
                      <a:pt x="4616863" y="1183862"/>
                    </a:cubicBezTo>
                    <a:cubicBezTo>
                      <a:pt x="4580477" y="1195197"/>
                      <a:pt x="4543996" y="1206056"/>
                      <a:pt x="4507516" y="1216819"/>
                    </a:cubicBezTo>
                    <a:cubicBezTo>
                      <a:pt x="4499706" y="1219105"/>
                      <a:pt x="4491228" y="1219391"/>
                      <a:pt x="4483513" y="1221867"/>
                    </a:cubicBezTo>
                    <a:cubicBezTo>
                      <a:pt x="4463034" y="1228535"/>
                      <a:pt x="4442650" y="1235773"/>
                      <a:pt x="4422362" y="1243108"/>
                    </a:cubicBezTo>
                    <a:cubicBezTo>
                      <a:pt x="4410075" y="1247585"/>
                      <a:pt x="4398073" y="1253109"/>
                      <a:pt x="4385691" y="1257395"/>
                    </a:cubicBezTo>
                    <a:cubicBezTo>
                      <a:pt x="4375785" y="1260824"/>
                      <a:pt x="4365593" y="1263491"/>
                      <a:pt x="4355306" y="1265587"/>
                    </a:cubicBezTo>
                    <a:cubicBezTo>
                      <a:pt x="4346448" y="1267397"/>
                      <a:pt x="4337209" y="1267206"/>
                      <a:pt x="4328446" y="1269397"/>
                    </a:cubicBezTo>
                    <a:cubicBezTo>
                      <a:pt x="4304728" y="1275302"/>
                      <a:pt x="4281297" y="1281970"/>
                      <a:pt x="4257770" y="1288256"/>
                    </a:cubicBezTo>
                    <a:cubicBezTo>
                      <a:pt x="4248341" y="1290733"/>
                      <a:pt x="4238720" y="1292543"/>
                      <a:pt x="4229576" y="1295686"/>
                    </a:cubicBezTo>
                    <a:cubicBezTo>
                      <a:pt x="4205097" y="1303973"/>
                      <a:pt x="4180999" y="1313402"/>
                      <a:pt x="4156424" y="1321213"/>
                    </a:cubicBezTo>
                    <a:cubicBezTo>
                      <a:pt x="4136041" y="1327690"/>
                      <a:pt x="4115086" y="1332357"/>
                      <a:pt x="4094416" y="1338072"/>
                    </a:cubicBezTo>
                    <a:cubicBezTo>
                      <a:pt x="4085653" y="1340549"/>
                      <a:pt x="4077271" y="1344073"/>
                      <a:pt x="4068509" y="1346168"/>
                    </a:cubicBezTo>
                    <a:cubicBezTo>
                      <a:pt x="4048887" y="1350931"/>
                      <a:pt x="4028980" y="1354931"/>
                      <a:pt x="4009263" y="1359694"/>
                    </a:cubicBezTo>
                    <a:cubicBezTo>
                      <a:pt x="3998023" y="1362456"/>
                      <a:pt x="3987165" y="1367409"/>
                      <a:pt x="3975735" y="1369219"/>
                    </a:cubicBezTo>
                    <a:cubicBezTo>
                      <a:pt x="3948589" y="1373505"/>
                      <a:pt x="3921252" y="1376553"/>
                      <a:pt x="3893915" y="1379982"/>
                    </a:cubicBezTo>
                    <a:cubicBezTo>
                      <a:pt x="3865722" y="1383506"/>
                      <a:pt x="3837623" y="1387221"/>
                      <a:pt x="3809428" y="1390364"/>
                    </a:cubicBezTo>
                    <a:cubicBezTo>
                      <a:pt x="3793998" y="1391984"/>
                      <a:pt x="3778472" y="1392269"/>
                      <a:pt x="3763042" y="1393793"/>
                    </a:cubicBezTo>
                    <a:cubicBezTo>
                      <a:pt x="3749516" y="1395127"/>
                      <a:pt x="3736086" y="1397603"/>
                      <a:pt x="3722561" y="1399223"/>
                    </a:cubicBezTo>
                    <a:cubicBezTo>
                      <a:pt x="3710845" y="1400556"/>
                      <a:pt x="3699034" y="1401318"/>
                      <a:pt x="3687318" y="1402652"/>
                    </a:cubicBezTo>
                    <a:cubicBezTo>
                      <a:pt x="3668554" y="1404842"/>
                      <a:pt x="3649885" y="1407319"/>
                      <a:pt x="3631216" y="1409605"/>
                    </a:cubicBezTo>
                    <a:cubicBezTo>
                      <a:pt x="3623406" y="1410462"/>
                      <a:pt x="3615214" y="1412843"/>
                      <a:pt x="3607880" y="1411415"/>
                    </a:cubicBezTo>
                    <a:cubicBezTo>
                      <a:pt x="3589401" y="1407795"/>
                      <a:pt x="3571208" y="1408843"/>
                      <a:pt x="3552825" y="1411319"/>
                    </a:cubicBezTo>
                    <a:cubicBezTo>
                      <a:pt x="3546539" y="1412177"/>
                      <a:pt x="3539776" y="1411986"/>
                      <a:pt x="3533680" y="1410367"/>
                    </a:cubicBezTo>
                    <a:cubicBezTo>
                      <a:pt x="3521202" y="1407128"/>
                      <a:pt x="3509106" y="1402556"/>
                      <a:pt x="3496818" y="1398556"/>
                    </a:cubicBezTo>
                    <a:cubicBezTo>
                      <a:pt x="3495484" y="1398080"/>
                      <a:pt x="3493865" y="1397984"/>
                      <a:pt x="3492437" y="1397699"/>
                    </a:cubicBezTo>
                    <a:cubicBezTo>
                      <a:pt x="3484340" y="1396079"/>
                      <a:pt x="3476340" y="1394460"/>
                      <a:pt x="3468243" y="1393031"/>
                    </a:cubicBezTo>
                    <a:cubicBezTo>
                      <a:pt x="3463862" y="1392269"/>
                      <a:pt x="3459385" y="1392174"/>
                      <a:pt x="3455003" y="1391507"/>
                    </a:cubicBezTo>
                    <a:cubicBezTo>
                      <a:pt x="3438049" y="1388840"/>
                      <a:pt x="3419380" y="1393317"/>
                      <a:pt x="3404711" y="1381792"/>
                    </a:cubicBezTo>
                    <a:cubicBezTo>
                      <a:pt x="3395186" y="1374362"/>
                      <a:pt x="3385947" y="1376077"/>
                      <a:pt x="3375756" y="1377220"/>
                    </a:cubicBezTo>
                    <a:cubicBezTo>
                      <a:pt x="3368040" y="1378077"/>
                      <a:pt x="3360134" y="1377791"/>
                      <a:pt x="3352324" y="1377887"/>
                    </a:cubicBezTo>
                    <a:cubicBezTo>
                      <a:pt x="3338608" y="1378172"/>
                      <a:pt x="3324892" y="1378268"/>
                      <a:pt x="3311176" y="1378744"/>
                    </a:cubicBezTo>
                    <a:cubicBezTo>
                      <a:pt x="3306794" y="1378934"/>
                      <a:pt x="3302318" y="1381316"/>
                      <a:pt x="3298031" y="1380935"/>
                    </a:cubicBezTo>
                    <a:cubicBezTo>
                      <a:pt x="3278219" y="1379125"/>
                      <a:pt x="3258407" y="1376267"/>
                      <a:pt x="3238595" y="1374648"/>
                    </a:cubicBezTo>
                    <a:cubicBezTo>
                      <a:pt x="3227356" y="1373696"/>
                      <a:pt x="3215830" y="1375505"/>
                      <a:pt x="3204686" y="1374172"/>
                    </a:cubicBezTo>
                    <a:cubicBezTo>
                      <a:pt x="3191828" y="1372648"/>
                      <a:pt x="3179255" y="1368743"/>
                      <a:pt x="3166491" y="1366361"/>
                    </a:cubicBezTo>
                    <a:cubicBezTo>
                      <a:pt x="3162967" y="1365695"/>
                      <a:pt x="3159062" y="1366552"/>
                      <a:pt x="3155347" y="1366742"/>
                    </a:cubicBezTo>
                    <a:cubicBezTo>
                      <a:pt x="3151156" y="1366933"/>
                      <a:pt x="3147060" y="1367314"/>
                      <a:pt x="3142869" y="1367409"/>
                    </a:cubicBezTo>
                    <a:cubicBezTo>
                      <a:pt x="3130105" y="1367600"/>
                      <a:pt x="3117342" y="1367314"/>
                      <a:pt x="3104578" y="1367981"/>
                    </a:cubicBezTo>
                    <a:cubicBezTo>
                      <a:pt x="3096768" y="1368362"/>
                      <a:pt x="3088577" y="1372267"/>
                      <a:pt x="3081337" y="1370838"/>
                    </a:cubicBezTo>
                    <a:cubicBezTo>
                      <a:pt x="3066574" y="1368076"/>
                      <a:pt x="3051810" y="1374267"/>
                      <a:pt x="3037047" y="1369124"/>
                    </a:cubicBezTo>
                    <a:cubicBezTo>
                      <a:pt x="3032474" y="1367600"/>
                      <a:pt x="3026188" y="1371410"/>
                      <a:pt x="3020663" y="1371600"/>
                    </a:cubicBezTo>
                    <a:cubicBezTo>
                      <a:pt x="3006852" y="1372076"/>
                      <a:pt x="2993041" y="1371981"/>
                      <a:pt x="2979230" y="1371886"/>
                    </a:cubicBezTo>
                    <a:cubicBezTo>
                      <a:pt x="2966847" y="1371791"/>
                      <a:pt x="2953988" y="1373124"/>
                      <a:pt x="2942082" y="1370457"/>
                    </a:cubicBezTo>
                    <a:cubicBezTo>
                      <a:pt x="2929604" y="1367600"/>
                      <a:pt x="2918365" y="1367981"/>
                      <a:pt x="2906268" y="1371219"/>
                    </a:cubicBezTo>
                    <a:cubicBezTo>
                      <a:pt x="2897981" y="1373410"/>
                      <a:pt x="2889218" y="1373696"/>
                      <a:pt x="2880646" y="1374362"/>
                    </a:cubicBezTo>
                    <a:cubicBezTo>
                      <a:pt x="2871407" y="1375124"/>
                      <a:pt x="2861215" y="1373124"/>
                      <a:pt x="2852833" y="1376267"/>
                    </a:cubicBezTo>
                    <a:cubicBezTo>
                      <a:pt x="2827877" y="1385602"/>
                      <a:pt x="2802255" y="1387602"/>
                      <a:pt x="2776157" y="1387602"/>
                    </a:cubicBezTo>
                    <a:cubicBezTo>
                      <a:pt x="2771394" y="1387602"/>
                      <a:pt x="2766536" y="1386269"/>
                      <a:pt x="2761965" y="1384840"/>
                    </a:cubicBezTo>
                    <a:cubicBezTo>
                      <a:pt x="2735294" y="1376267"/>
                      <a:pt x="2708529" y="1377029"/>
                      <a:pt x="2681383" y="1382268"/>
                    </a:cubicBezTo>
                    <a:cubicBezTo>
                      <a:pt x="2675763" y="1383411"/>
                      <a:pt x="2669477" y="1383602"/>
                      <a:pt x="2663857" y="1382459"/>
                    </a:cubicBezTo>
                    <a:cubicBezTo>
                      <a:pt x="2648045" y="1379125"/>
                      <a:pt x="2632710" y="1373600"/>
                      <a:pt x="2616803" y="1371219"/>
                    </a:cubicBezTo>
                    <a:cubicBezTo>
                      <a:pt x="2590515" y="1367314"/>
                      <a:pt x="2567750" y="1380458"/>
                      <a:pt x="2544223" y="1389031"/>
                    </a:cubicBezTo>
                    <a:cubicBezTo>
                      <a:pt x="2521839" y="1397127"/>
                      <a:pt x="2502789" y="1415415"/>
                      <a:pt x="2476309" y="1411319"/>
                    </a:cubicBezTo>
                    <a:cubicBezTo>
                      <a:pt x="2473643" y="1410938"/>
                      <a:pt x="2470690" y="1413510"/>
                      <a:pt x="2467737" y="1414177"/>
                    </a:cubicBezTo>
                    <a:cubicBezTo>
                      <a:pt x="2459641" y="1415987"/>
                      <a:pt x="2451545" y="1418177"/>
                      <a:pt x="2443353" y="1419035"/>
                    </a:cubicBezTo>
                    <a:cubicBezTo>
                      <a:pt x="2433352" y="1420178"/>
                      <a:pt x="2423160" y="1419797"/>
                      <a:pt x="2413159" y="1420749"/>
                    </a:cubicBezTo>
                    <a:cubicBezTo>
                      <a:pt x="2400300" y="1421892"/>
                      <a:pt x="2387632" y="1424940"/>
                      <a:pt x="2374868" y="1424940"/>
                    </a:cubicBezTo>
                    <a:cubicBezTo>
                      <a:pt x="2364581" y="1424940"/>
                      <a:pt x="2354389" y="1421416"/>
                      <a:pt x="2344198" y="1419701"/>
                    </a:cubicBezTo>
                    <a:cubicBezTo>
                      <a:pt x="2329815" y="1417320"/>
                      <a:pt x="2314003" y="1417987"/>
                      <a:pt x="2301335" y="1411891"/>
                    </a:cubicBezTo>
                    <a:cubicBezTo>
                      <a:pt x="2287810" y="1405414"/>
                      <a:pt x="2274951" y="1402461"/>
                      <a:pt x="2260949" y="1404461"/>
                    </a:cubicBezTo>
                    <a:cubicBezTo>
                      <a:pt x="2256282" y="1405128"/>
                      <a:pt x="2250281" y="1409129"/>
                      <a:pt x="2248186" y="1413224"/>
                    </a:cubicBezTo>
                    <a:cubicBezTo>
                      <a:pt x="2243518" y="1422368"/>
                      <a:pt x="2237137" y="1423988"/>
                      <a:pt x="2228469" y="1420844"/>
                    </a:cubicBezTo>
                    <a:cubicBezTo>
                      <a:pt x="2220944" y="1418177"/>
                      <a:pt x="2211705" y="1416844"/>
                      <a:pt x="2206562" y="1411700"/>
                    </a:cubicBezTo>
                    <a:cubicBezTo>
                      <a:pt x="2191988" y="1397127"/>
                      <a:pt x="2173414" y="1396651"/>
                      <a:pt x="2155317" y="1392746"/>
                    </a:cubicBezTo>
                    <a:cubicBezTo>
                      <a:pt x="2144269" y="1390364"/>
                      <a:pt x="2133981" y="1390269"/>
                      <a:pt x="2122932" y="1391888"/>
                    </a:cubicBezTo>
                    <a:cubicBezTo>
                      <a:pt x="2098930" y="1395508"/>
                      <a:pt x="2075593" y="1390364"/>
                      <a:pt x="2052542" y="1383792"/>
                    </a:cubicBezTo>
                    <a:cubicBezTo>
                      <a:pt x="2037302" y="1379411"/>
                      <a:pt x="2021681" y="1376744"/>
                      <a:pt x="2006537" y="1372267"/>
                    </a:cubicBezTo>
                    <a:cubicBezTo>
                      <a:pt x="1995202" y="1368838"/>
                      <a:pt x="1983868" y="1364742"/>
                      <a:pt x="1973486" y="1359218"/>
                    </a:cubicBezTo>
                    <a:cubicBezTo>
                      <a:pt x="1958435" y="1351121"/>
                      <a:pt x="1945292" y="1338929"/>
                      <a:pt x="1926146" y="1342168"/>
                    </a:cubicBezTo>
                    <a:cubicBezTo>
                      <a:pt x="1909286" y="1345025"/>
                      <a:pt x="1894047" y="1339025"/>
                      <a:pt x="1878616" y="1333310"/>
                    </a:cubicBezTo>
                    <a:cubicBezTo>
                      <a:pt x="1867281" y="1329119"/>
                      <a:pt x="1855948" y="1324832"/>
                      <a:pt x="1844231" y="1322165"/>
                    </a:cubicBezTo>
                    <a:cubicBezTo>
                      <a:pt x="1830324" y="1319022"/>
                      <a:pt x="1814608" y="1320356"/>
                      <a:pt x="1802225" y="1314545"/>
                    </a:cubicBezTo>
                    <a:cubicBezTo>
                      <a:pt x="1789271" y="1308449"/>
                      <a:pt x="1778509" y="1312545"/>
                      <a:pt x="1766983" y="1314260"/>
                    </a:cubicBezTo>
                    <a:cubicBezTo>
                      <a:pt x="1748600" y="1316927"/>
                      <a:pt x="1730311" y="1321880"/>
                      <a:pt x="1711738" y="1315593"/>
                    </a:cubicBezTo>
                    <a:cubicBezTo>
                      <a:pt x="1689164" y="1307973"/>
                      <a:pt x="1666780" y="1299782"/>
                      <a:pt x="1644111" y="1292543"/>
                    </a:cubicBezTo>
                    <a:cubicBezTo>
                      <a:pt x="1635347" y="1289780"/>
                      <a:pt x="1625919" y="1288637"/>
                      <a:pt x="1616774" y="1287399"/>
                    </a:cubicBezTo>
                    <a:cubicBezTo>
                      <a:pt x="1608107" y="1286351"/>
                      <a:pt x="1597725" y="1289018"/>
                      <a:pt x="1591056" y="1285018"/>
                    </a:cubicBezTo>
                    <a:cubicBezTo>
                      <a:pt x="1573911" y="1274731"/>
                      <a:pt x="1556291" y="1269683"/>
                      <a:pt x="1536478" y="1269683"/>
                    </a:cubicBezTo>
                    <a:cubicBezTo>
                      <a:pt x="1529048" y="1269683"/>
                      <a:pt x="1521809" y="1265396"/>
                      <a:pt x="1514285" y="1264634"/>
                    </a:cubicBezTo>
                    <a:cubicBezTo>
                      <a:pt x="1503997" y="1263682"/>
                      <a:pt x="1492186" y="1261110"/>
                      <a:pt x="1483233" y="1264730"/>
                    </a:cubicBezTo>
                    <a:cubicBezTo>
                      <a:pt x="1462183" y="1273302"/>
                      <a:pt x="1445134" y="1266158"/>
                      <a:pt x="1426750" y="1257681"/>
                    </a:cubicBezTo>
                    <a:cubicBezTo>
                      <a:pt x="1408652" y="1249299"/>
                      <a:pt x="1389602" y="1242632"/>
                      <a:pt x="1370362" y="1237107"/>
                    </a:cubicBezTo>
                    <a:cubicBezTo>
                      <a:pt x="1363123" y="1235107"/>
                      <a:pt x="1354456" y="1238441"/>
                      <a:pt x="1346454" y="1239107"/>
                    </a:cubicBezTo>
                    <a:cubicBezTo>
                      <a:pt x="1343596" y="1239298"/>
                      <a:pt x="1340453" y="1239584"/>
                      <a:pt x="1337882" y="1238631"/>
                    </a:cubicBezTo>
                    <a:cubicBezTo>
                      <a:pt x="1313022" y="1229487"/>
                      <a:pt x="1287780" y="1222534"/>
                      <a:pt x="1260825" y="1227296"/>
                    </a:cubicBezTo>
                    <a:cubicBezTo>
                      <a:pt x="1258349" y="1227773"/>
                      <a:pt x="1255586" y="1226725"/>
                      <a:pt x="1253109" y="1226058"/>
                    </a:cubicBezTo>
                    <a:cubicBezTo>
                      <a:pt x="1241012" y="1222629"/>
                      <a:pt x="1229201" y="1217200"/>
                      <a:pt x="1216915" y="1215962"/>
                    </a:cubicBezTo>
                    <a:cubicBezTo>
                      <a:pt x="1186625" y="1212914"/>
                      <a:pt x="1156146" y="1211675"/>
                      <a:pt x="1125664" y="1209675"/>
                    </a:cubicBezTo>
                    <a:cubicBezTo>
                      <a:pt x="1123759" y="1209580"/>
                      <a:pt x="1121759" y="1209580"/>
                      <a:pt x="1120045" y="1208913"/>
                    </a:cubicBezTo>
                    <a:cubicBezTo>
                      <a:pt x="1108805" y="1204817"/>
                      <a:pt x="1098995" y="1206151"/>
                      <a:pt x="1089469" y="1213961"/>
                    </a:cubicBezTo>
                    <a:cubicBezTo>
                      <a:pt x="1085278" y="1217390"/>
                      <a:pt x="1079563" y="1219200"/>
                      <a:pt x="1074325" y="1221105"/>
                    </a:cubicBezTo>
                    <a:cubicBezTo>
                      <a:pt x="1066609" y="1223963"/>
                      <a:pt x="1058704" y="1226725"/>
                      <a:pt x="1050703" y="1228535"/>
                    </a:cubicBezTo>
                    <a:cubicBezTo>
                      <a:pt x="1042797" y="1230249"/>
                      <a:pt x="1034320" y="1232630"/>
                      <a:pt x="1026700" y="1231297"/>
                    </a:cubicBezTo>
                    <a:cubicBezTo>
                      <a:pt x="1012984" y="1228916"/>
                      <a:pt x="999934" y="1223582"/>
                      <a:pt x="986409" y="1220057"/>
                    </a:cubicBezTo>
                    <a:cubicBezTo>
                      <a:pt x="981742" y="1218819"/>
                      <a:pt x="976598" y="1219010"/>
                      <a:pt x="971741" y="1218914"/>
                    </a:cubicBezTo>
                    <a:cubicBezTo>
                      <a:pt x="960596" y="1218629"/>
                      <a:pt x="949166" y="1221391"/>
                      <a:pt x="939070" y="1213485"/>
                    </a:cubicBezTo>
                    <a:cubicBezTo>
                      <a:pt x="929736" y="1206056"/>
                      <a:pt x="920305" y="1208246"/>
                      <a:pt x="910495" y="1213866"/>
                    </a:cubicBezTo>
                    <a:cubicBezTo>
                      <a:pt x="903446" y="1217867"/>
                      <a:pt x="895446" y="1221010"/>
                      <a:pt x="887540" y="1222534"/>
                    </a:cubicBezTo>
                    <a:cubicBezTo>
                      <a:pt x="876681" y="1224629"/>
                      <a:pt x="865918" y="1225487"/>
                      <a:pt x="854202" y="1224248"/>
                    </a:cubicBezTo>
                    <a:cubicBezTo>
                      <a:pt x="845915" y="1223391"/>
                      <a:pt x="839152" y="1223010"/>
                      <a:pt x="832675" y="1217962"/>
                    </a:cubicBezTo>
                    <a:cubicBezTo>
                      <a:pt x="831628" y="1217200"/>
                      <a:pt x="829723" y="1217009"/>
                      <a:pt x="828294" y="1217105"/>
                    </a:cubicBezTo>
                    <a:cubicBezTo>
                      <a:pt x="809530" y="1218724"/>
                      <a:pt x="790956" y="1217867"/>
                      <a:pt x="772001" y="1216723"/>
                    </a:cubicBezTo>
                    <a:cubicBezTo>
                      <a:pt x="747904" y="1215200"/>
                      <a:pt x="722566" y="1219676"/>
                      <a:pt x="701707" y="1235678"/>
                    </a:cubicBezTo>
                    <a:cubicBezTo>
                      <a:pt x="698659" y="1238060"/>
                      <a:pt x="694087" y="1239107"/>
                      <a:pt x="690086" y="1239679"/>
                    </a:cubicBezTo>
                    <a:cubicBezTo>
                      <a:pt x="671227" y="1242155"/>
                      <a:pt x="652272" y="1243870"/>
                      <a:pt x="633412" y="1246632"/>
                    </a:cubicBezTo>
                    <a:cubicBezTo>
                      <a:pt x="623125" y="1248156"/>
                      <a:pt x="612362" y="1249490"/>
                      <a:pt x="603028" y="1253681"/>
                    </a:cubicBezTo>
                    <a:cubicBezTo>
                      <a:pt x="593885" y="1257776"/>
                      <a:pt x="586549" y="1262634"/>
                      <a:pt x="581120" y="1254062"/>
                    </a:cubicBezTo>
                    <a:cubicBezTo>
                      <a:pt x="571406" y="1258634"/>
                      <a:pt x="562927" y="1262444"/>
                      <a:pt x="554642" y="1266539"/>
                    </a:cubicBezTo>
                    <a:cubicBezTo>
                      <a:pt x="551593" y="1268063"/>
                      <a:pt x="549021" y="1270540"/>
                      <a:pt x="545973" y="1271969"/>
                    </a:cubicBezTo>
                    <a:cubicBezTo>
                      <a:pt x="542734" y="1273493"/>
                      <a:pt x="539115" y="1274445"/>
                      <a:pt x="535591" y="1275207"/>
                    </a:cubicBezTo>
                    <a:cubicBezTo>
                      <a:pt x="519874" y="1278636"/>
                      <a:pt x="504158" y="1281779"/>
                      <a:pt x="488538" y="1285494"/>
                    </a:cubicBezTo>
                    <a:cubicBezTo>
                      <a:pt x="485489" y="1286256"/>
                      <a:pt x="482917" y="1289304"/>
                      <a:pt x="480155" y="1291304"/>
                    </a:cubicBezTo>
                    <a:cubicBezTo>
                      <a:pt x="478345" y="1292638"/>
                      <a:pt x="476536" y="1294638"/>
                      <a:pt x="474535" y="1294924"/>
                    </a:cubicBezTo>
                    <a:cubicBezTo>
                      <a:pt x="459295" y="1297210"/>
                      <a:pt x="444151" y="1299877"/>
                      <a:pt x="428816" y="1301020"/>
                    </a:cubicBezTo>
                    <a:cubicBezTo>
                      <a:pt x="415957" y="1301972"/>
                      <a:pt x="403574" y="1301687"/>
                      <a:pt x="400241" y="1318260"/>
                    </a:cubicBezTo>
                    <a:cubicBezTo>
                      <a:pt x="399669" y="1321118"/>
                      <a:pt x="395573" y="1324166"/>
                      <a:pt x="392431" y="1325594"/>
                    </a:cubicBezTo>
                    <a:cubicBezTo>
                      <a:pt x="383477" y="1329690"/>
                      <a:pt x="373951" y="1332452"/>
                      <a:pt x="365093" y="1336643"/>
                    </a:cubicBezTo>
                    <a:cubicBezTo>
                      <a:pt x="336042" y="1350645"/>
                      <a:pt x="305658" y="1359503"/>
                      <a:pt x="273177" y="1357884"/>
                    </a:cubicBezTo>
                    <a:cubicBezTo>
                      <a:pt x="263081" y="1357408"/>
                      <a:pt x="253270" y="1352264"/>
                      <a:pt x="246888" y="1350359"/>
                    </a:cubicBezTo>
                    <a:cubicBezTo>
                      <a:pt x="228506" y="1357884"/>
                      <a:pt x="213075" y="1365123"/>
                      <a:pt x="196977" y="1370552"/>
                    </a:cubicBezTo>
                    <a:cubicBezTo>
                      <a:pt x="182785" y="1375410"/>
                      <a:pt x="167926" y="1378458"/>
                      <a:pt x="153352" y="1381982"/>
                    </a:cubicBezTo>
                    <a:cubicBezTo>
                      <a:pt x="148018" y="1383316"/>
                      <a:pt x="142589" y="1384078"/>
                      <a:pt x="137160" y="1384745"/>
                    </a:cubicBezTo>
                    <a:cubicBezTo>
                      <a:pt x="120206" y="1386840"/>
                      <a:pt x="102489" y="1381792"/>
                      <a:pt x="85917" y="1389793"/>
                    </a:cubicBezTo>
                    <a:cubicBezTo>
                      <a:pt x="77248" y="1393984"/>
                      <a:pt x="68675" y="1399032"/>
                      <a:pt x="59532" y="1401223"/>
                    </a:cubicBezTo>
                    <a:cubicBezTo>
                      <a:pt x="49721" y="1403604"/>
                      <a:pt x="40124" y="1407319"/>
                      <a:pt x="30325" y="1409974"/>
                    </a:cubicBezTo>
                    <a:lnTo>
                      <a:pt x="0" y="1412360"/>
                    </a:lnTo>
                    <a:lnTo>
                      <a:pt x="0" y="1058622"/>
                    </a:lnTo>
                    <a:lnTo>
                      <a:pt x="17145" y="1060228"/>
                    </a:lnTo>
                    <a:cubicBezTo>
                      <a:pt x="26480" y="1061561"/>
                      <a:pt x="35528" y="1066133"/>
                      <a:pt x="44672" y="1066324"/>
                    </a:cubicBezTo>
                    <a:cubicBezTo>
                      <a:pt x="59055" y="1066610"/>
                      <a:pt x="71819" y="1068419"/>
                      <a:pt x="84677" y="1076230"/>
                    </a:cubicBezTo>
                    <a:cubicBezTo>
                      <a:pt x="104108" y="1087946"/>
                      <a:pt x="120110" y="1082993"/>
                      <a:pt x="132017" y="1064990"/>
                    </a:cubicBezTo>
                    <a:cubicBezTo>
                      <a:pt x="133255" y="1063181"/>
                      <a:pt x="134874" y="1060799"/>
                      <a:pt x="136779" y="1060323"/>
                    </a:cubicBezTo>
                    <a:cubicBezTo>
                      <a:pt x="153639" y="1056132"/>
                      <a:pt x="170974" y="1048131"/>
                      <a:pt x="187547" y="1049179"/>
                    </a:cubicBezTo>
                    <a:cubicBezTo>
                      <a:pt x="216789" y="1051084"/>
                      <a:pt x="244316" y="1048798"/>
                      <a:pt x="270891" y="1036415"/>
                    </a:cubicBezTo>
                    <a:cubicBezTo>
                      <a:pt x="272510" y="1035653"/>
                      <a:pt x="274987" y="1034891"/>
                      <a:pt x="276320" y="1035558"/>
                    </a:cubicBezTo>
                    <a:cubicBezTo>
                      <a:pt x="292322" y="1043845"/>
                      <a:pt x="309848" y="1050417"/>
                      <a:pt x="323755" y="1061561"/>
                    </a:cubicBezTo>
                    <a:cubicBezTo>
                      <a:pt x="336995" y="1072134"/>
                      <a:pt x="352997" y="1072229"/>
                      <a:pt x="361855" y="1057942"/>
                    </a:cubicBezTo>
                    <a:cubicBezTo>
                      <a:pt x="366236" y="1050893"/>
                      <a:pt x="372332" y="1042702"/>
                      <a:pt x="379571" y="1039939"/>
                    </a:cubicBezTo>
                    <a:cubicBezTo>
                      <a:pt x="395954" y="1033653"/>
                      <a:pt x="413481" y="1030414"/>
                      <a:pt x="430530" y="1025747"/>
                    </a:cubicBezTo>
                    <a:cubicBezTo>
                      <a:pt x="451581" y="1020032"/>
                      <a:pt x="472345" y="1020032"/>
                      <a:pt x="493300" y="1027176"/>
                    </a:cubicBezTo>
                    <a:cubicBezTo>
                      <a:pt x="508064" y="1032224"/>
                      <a:pt x="523113" y="1032224"/>
                      <a:pt x="537782" y="1025366"/>
                    </a:cubicBezTo>
                    <a:cubicBezTo>
                      <a:pt x="545687" y="1021652"/>
                      <a:pt x="553784" y="1017842"/>
                      <a:pt x="562166" y="1015746"/>
                    </a:cubicBezTo>
                    <a:cubicBezTo>
                      <a:pt x="567595" y="1014412"/>
                      <a:pt x="573881" y="1015651"/>
                      <a:pt x="579596" y="1016699"/>
                    </a:cubicBezTo>
                    <a:cubicBezTo>
                      <a:pt x="590645" y="1018794"/>
                      <a:pt x="602075" y="1025176"/>
                      <a:pt x="612362" y="1023557"/>
                    </a:cubicBezTo>
                    <a:cubicBezTo>
                      <a:pt x="647891" y="1017842"/>
                      <a:pt x="681419" y="1031272"/>
                      <a:pt x="716090" y="1031653"/>
                    </a:cubicBezTo>
                    <a:cubicBezTo>
                      <a:pt x="731806" y="1031843"/>
                      <a:pt x="747332" y="1034891"/>
                      <a:pt x="758381" y="1018985"/>
                    </a:cubicBezTo>
                    <a:cubicBezTo>
                      <a:pt x="759809" y="1016889"/>
                      <a:pt x="766763" y="1018032"/>
                      <a:pt x="771049" y="1018699"/>
                    </a:cubicBezTo>
                    <a:cubicBezTo>
                      <a:pt x="780574" y="1020128"/>
                      <a:pt x="790004" y="1023747"/>
                      <a:pt x="799433" y="1023652"/>
                    </a:cubicBezTo>
                    <a:cubicBezTo>
                      <a:pt x="818960" y="1023557"/>
                      <a:pt x="838581" y="1022033"/>
                      <a:pt x="858012" y="1020318"/>
                    </a:cubicBezTo>
                    <a:cubicBezTo>
                      <a:pt x="865346" y="1019651"/>
                      <a:pt x="872395" y="1017080"/>
                      <a:pt x="879634" y="1015270"/>
                    </a:cubicBezTo>
                    <a:cubicBezTo>
                      <a:pt x="883634" y="1014222"/>
                      <a:pt x="887921" y="1011460"/>
                      <a:pt x="891635" y="1012031"/>
                    </a:cubicBezTo>
                    <a:cubicBezTo>
                      <a:pt x="913162" y="1015365"/>
                      <a:pt x="932879" y="1007174"/>
                      <a:pt x="953262" y="1003078"/>
                    </a:cubicBezTo>
                    <a:cubicBezTo>
                      <a:pt x="962692" y="1001173"/>
                      <a:pt x="971550" y="996601"/>
                      <a:pt x="980694" y="993458"/>
                    </a:cubicBezTo>
                    <a:cubicBezTo>
                      <a:pt x="983075" y="992600"/>
                      <a:pt x="985742" y="991838"/>
                      <a:pt x="988124" y="992029"/>
                    </a:cubicBezTo>
                    <a:cubicBezTo>
                      <a:pt x="1001744" y="993172"/>
                      <a:pt x="1015270" y="994791"/>
                      <a:pt x="1028795" y="996029"/>
                    </a:cubicBezTo>
                    <a:cubicBezTo>
                      <a:pt x="1041083" y="997172"/>
                      <a:pt x="1053465" y="997553"/>
                      <a:pt x="1059275" y="1011555"/>
                    </a:cubicBezTo>
                    <a:cubicBezTo>
                      <a:pt x="1060133" y="1013746"/>
                      <a:pt x="1062990" y="1015365"/>
                      <a:pt x="1065181" y="1016794"/>
                    </a:cubicBezTo>
                    <a:cubicBezTo>
                      <a:pt x="1098995" y="1038797"/>
                      <a:pt x="1117092" y="1038225"/>
                      <a:pt x="1150144" y="1014984"/>
                    </a:cubicBezTo>
                    <a:cubicBezTo>
                      <a:pt x="1153573" y="1012603"/>
                      <a:pt x="1160907" y="1010888"/>
                      <a:pt x="1163193" y="1012793"/>
                    </a:cubicBezTo>
                    <a:cubicBezTo>
                      <a:pt x="1182624" y="1028605"/>
                      <a:pt x="1203865" y="1026890"/>
                      <a:pt x="1226249" y="1021937"/>
                    </a:cubicBezTo>
                    <a:cubicBezTo>
                      <a:pt x="1232059" y="1020604"/>
                      <a:pt x="1240251" y="1020604"/>
                      <a:pt x="1244632" y="1023747"/>
                    </a:cubicBezTo>
                    <a:cubicBezTo>
                      <a:pt x="1265492" y="1038320"/>
                      <a:pt x="1287876" y="1036225"/>
                      <a:pt x="1310545" y="1031939"/>
                    </a:cubicBezTo>
                    <a:cubicBezTo>
                      <a:pt x="1314069" y="1031272"/>
                      <a:pt x="1318356" y="1027652"/>
                      <a:pt x="1319879" y="1024319"/>
                    </a:cubicBezTo>
                    <a:cubicBezTo>
                      <a:pt x="1325309" y="1012508"/>
                      <a:pt x="1335501" y="1008507"/>
                      <a:pt x="1346740" y="1005173"/>
                    </a:cubicBezTo>
                    <a:cubicBezTo>
                      <a:pt x="1364457" y="999744"/>
                      <a:pt x="1381887" y="993362"/>
                      <a:pt x="1399699" y="988219"/>
                    </a:cubicBezTo>
                    <a:cubicBezTo>
                      <a:pt x="1404081" y="986981"/>
                      <a:pt x="1409510" y="987743"/>
                      <a:pt x="1414082" y="989171"/>
                    </a:cubicBezTo>
                    <a:cubicBezTo>
                      <a:pt x="1429703" y="994029"/>
                      <a:pt x="1439609" y="1006221"/>
                      <a:pt x="1450467" y="1017461"/>
                    </a:cubicBezTo>
                    <a:cubicBezTo>
                      <a:pt x="1455230" y="1022414"/>
                      <a:pt x="1461802" y="1025938"/>
                      <a:pt x="1468184" y="1028795"/>
                    </a:cubicBezTo>
                    <a:cubicBezTo>
                      <a:pt x="1484757" y="1036130"/>
                      <a:pt x="1501712" y="1042702"/>
                      <a:pt x="1518476" y="1049655"/>
                    </a:cubicBezTo>
                    <a:cubicBezTo>
                      <a:pt x="1520095" y="1050322"/>
                      <a:pt x="1521428" y="1052036"/>
                      <a:pt x="1522667" y="1053465"/>
                    </a:cubicBezTo>
                    <a:cubicBezTo>
                      <a:pt x="1535049" y="1068515"/>
                      <a:pt x="1547336" y="1083659"/>
                      <a:pt x="1559814" y="1098709"/>
                    </a:cubicBezTo>
                    <a:cubicBezTo>
                      <a:pt x="1562195" y="1101566"/>
                      <a:pt x="1565625" y="1103662"/>
                      <a:pt x="1568196" y="1106424"/>
                    </a:cubicBezTo>
                    <a:cubicBezTo>
                      <a:pt x="1571816" y="1110234"/>
                      <a:pt x="1576388" y="1113854"/>
                      <a:pt x="1578293" y="1118426"/>
                    </a:cubicBezTo>
                    <a:cubicBezTo>
                      <a:pt x="1584198" y="1132808"/>
                      <a:pt x="1595533" y="1139000"/>
                      <a:pt x="1609820" y="1141667"/>
                    </a:cubicBezTo>
                    <a:cubicBezTo>
                      <a:pt x="1622870" y="1144143"/>
                      <a:pt x="1635919" y="1146239"/>
                      <a:pt x="1648873" y="1149096"/>
                    </a:cubicBezTo>
                    <a:cubicBezTo>
                      <a:pt x="1664684" y="1152525"/>
                      <a:pt x="1680401" y="1156240"/>
                      <a:pt x="1696022" y="1160431"/>
                    </a:cubicBezTo>
                    <a:cubicBezTo>
                      <a:pt x="1702784" y="1162241"/>
                      <a:pt x="1709928" y="1164336"/>
                      <a:pt x="1715739" y="1168051"/>
                    </a:cubicBezTo>
                    <a:cubicBezTo>
                      <a:pt x="1732026" y="1178338"/>
                      <a:pt x="1749457" y="1185291"/>
                      <a:pt x="1768602" y="1182529"/>
                    </a:cubicBezTo>
                    <a:cubicBezTo>
                      <a:pt x="1783937" y="1180338"/>
                      <a:pt x="1796796" y="1185958"/>
                      <a:pt x="1806321" y="1194721"/>
                    </a:cubicBezTo>
                    <a:cubicBezTo>
                      <a:pt x="1823657" y="1210628"/>
                      <a:pt x="1842230" y="1207008"/>
                      <a:pt x="1860709" y="1201865"/>
                    </a:cubicBezTo>
                    <a:cubicBezTo>
                      <a:pt x="1870234" y="1199198"/>
                      <a:pt x="1878044" y="1199579"/>
                      <a:pt x="1887093" y="1202150"/>
                    </a:cubicBezTo>
                    <a:cubicBezTo>
                      <a:pt x="1908048" y="1208151"/>
                      <a:pt x="1922050" y="1224439"/>
                      <a:pt x="1935575" y="1238726"/>
                    </a:cubicBezTo>
                    <a:cubicBezTo>
                      <a:pt x="1947101" y="1250918"/>
                      <a:pt x="1960055" y="1257776"/>
                      <a:pt x="1974247" y="1262920"/>
                    </a:cubicBezTo>
                    <a:cubicBezTo>
                      <a:pt x="1992154" y="1269492"/>
                      <a:pt x="2006346" y="1267016"/>
                      <a:pt x="2014919" y="1251204"/>
                    </a:cubicBezTo>
                    <a:cubicBezTo>
                      <a:pt x="2017300" y="1246727"/>
                      <a:pt x="2021491" y="1241488"/>
                      <a:pt x="2025968" y="1240155"/>
                    </a:cubicBezTo>
                    <a:cubicBezTo>
                      <a:pt x="2047589" y="1233488"/>
                      <a:pt x="2069497" y="1223772"/>
                      <a:pt x="2092643" y="1229678"/>
                    </a:cubicBezTo>
                    <a:cubicBezTo>
                      <a:pt x="2124647" y="1237774"/>
                      <a:pt x="2155889" y="1237298"/>
                      <a:pt x="2187893" y="1229297"/>
                    </a:cubicBezTo>
                    <a:cubicBezTo>
                      <a:pt x="2239804" y="1216343"/>
                      <a:pt x="2291715" y="1202627"/>
                      <a:pt x="2346294" y="1205484"/>
                    </a:cubicBezTo>
                    <a:cubicBezTo>
                      <a:pt x="2355342" y="1205960"/>
                      <a:pt x="2366105" y="1200150"/>
                      <a:pt x="2373916" y="1194435"/>
                    </a:cubicBezTo>
                    <a:cubicBezTo>
                      <a:pt x="2388870" y="1183577"/>
                      <a:pt x="2388203" y="1182719"/>
                      <a:pt x="2404967" y="1191673"/>
                    </a:cubicBezTo>
                    <a:cubicBezTo>
                      <a:pt x="2408968" y="1193864"/>
                      <a:pt x="2413921" y="1195197"/>
                      <a:pt x="2416874" y="1198436"/>
                    </a:cubicBezTo>
                    <a:cubicBezTo>
                      <a:pt x="2431923" y="1214914"/>
                      <a:pt x="2450497" y="1210913"/>
                      <a:pt x="2468975" y="1208532"/>
                    </a:cubicBezTo>
                    <a:cubicBezTo>
                      <a:pt x="2472214" y="1208056"/>
                      <a:pt x="2476119" y="1207389"/>
                      <a:pt x="2478882" y="1208723"/>
                    </a:cubicBezTo>
                    <a:cubicBezTo>
                      <a:pt x="2491359" y="1214723"/>
                      <a:pt x="2501932" y="1212628"/>
                      <a:pt x="2512791" y="1204436"/>
                    </a:cubicBezTo>
                    <a:cubicBezTo>
                      <a:pt x="2522220" y="1197388"/>
                      <a:pt x="2533079" y="1193197"/>
                      <a:pt x="2544223" y="1201960"/>
                    </a:cubicBezTo>
                    <a:cubicBezTo>
                      <a:pt x="2568988" y="1221391"/>
                      <a:pt x="2595467" y="1222343"/>
                      <a:pt x="2623471" y="1210056"/>
                    </a:cubicBezTo>
                    <a:cubicBezTo>
                      <a:pt x="2643473" y="1201293"/>
                      <a:pt x="2663190" y="1199293"/>
                      <a:pt x="2684241" y="1208151"/>
                    </a:cubicBezTo>
                    <a:cubicBezTo>
                      <a:pt x="2692337" y="1211580"/>
                      <a:pt x="2702814" y="1209294"/>
                      <a:pt x="2712244" y="1210056"/>
                    </a:cubicBezTo>
                    <a:cubicBezTo>
                      <a:pt x="2717578" y="1210437"/>
                      <a:pt x="2723484" y="1210532"/>
                      <a:pt x="2728055" y="1212914"/>
                    </a:cubicBezTo>
                    <a:cubicBezTo>
                      <a:pt x="2740248" y="1219010"/>
                      <a:pt x="2751582" y="1226820"/>
                      <a:pt x="2763869" y="1232821"/>
                    </a:cubicBezTo>
                    <a:cubicBezTo>
                      <a:pt x="2769775" y="1235678"/>
                      <a:pt x="2776823" y="1237202"/>
                      <a:pt x="2783491" y="1237298"/>
                    </a:cubicBezTo>
                    <a:cubicBezTo>
                      <a:pt x="2803208" y="1237774"/>
                      <a:pt x="2822925" y="1237774"/>
                      <a:pt x="2842546" y="1236917"/>
                    </a:cubicBezTo>
                    <a:cubicBezTo>
                      <a:pt x="2874931" y="1235583"/>
                      <a:pt x="2907792" y="1235297"/>
                      <a:pt x="2931128" y="1206913"/>
                    </a:cubicBezTo>
                    <a:cubicBezTo>
                      <a:pt x="2933034" y="1204627"/>
                      <a:pt x="2937129" y="1203293"/>
                      <a:pt x="2940368" y="1202912"/>
                    </a:cubicBezTo>
                    <a:cubicBezTo>
                      <a:pt x="2955322" y="1201103"/>
                      <a:pt x="2970657" y="1200912"/>
                      <a:pt x="2985421" y="1197959"/>
                    </a:cubicBezTo>
                    <a:cubicBezTo>
                      <a:pt x="2997232" y="1195578"/>
                      <a:pt x="3007043" y="1196340"/>
                      <a:pt x="3015996" y="1204722"/>
                    </a:cubicBezTo>
                    <a:cubicBezTo>
                      <a:pt x="3027712" y="1215771"/>
                      <a:pt x="3042000" y="1222248"/>
                      <a:pt x="3057621" y="1218724"/>
                    </a:cubicBezTo>
                    <a:cubicBezTo>
                      <a:pt x="3073241" y="1215295"/>
                      <a:pt x="3083528" y="1222724"/>
                      <a:pt x="3095054" y="1230440"/>
                    </a:cubicBezTo>
                    <a:cubicBezTo>
                      <a:pt x="3103436" y="1236059"/>
                      <a:pt x="3112961" y="1243108"/>
                      <a:pt x="3122295" y="1243679"/>
                    </a:cubicBezTo>
                    <a:cubicBezTo>
                      <a:pt x="3143441" y="1244917"/>
                      <a:pt x="3161634" y="1264539"/>
                      <a:pt x="3184589" y="1253395"/>
                    </a:cubicBezTo>
                    <a:cubicBezTo>
                      <a:pt x="3186113" y="1252633"/>
                      <a:pt x="3188875" y="1254538"/>
                      <a:pt x="3191066" y="1255014"/>
                    </a:cubicBezTo>
                    <a:cubicBezTo>
                      <a:pt x="3208592" y="1258634"/>
                      <a:pt x="3225070" y="1255109"/>
                      <a:pt x="3237929" y="1243203"/>
                    </a:cubicBezTo>
                    <a:cubicBezTo>
                      <a:pt x="3254788" y="1227677"/>
                      <a:pt x="3273457" y="1226153"/>
                      <a:pt x="3294221" y="1231202"/>
                    </a:cubicBezTo>
                    <a:cubicBezTo>
                      <a:pt x="3300889" y="1232821"/>
                      <a:pt x="3307557" y="1233964"/>
                      <a:pt x="3314319" y="1235297"/>
                    </a:cubicBezTo>
                    <a:cubicBezTo>
                      <a:pt x="3323463" y="1237202"/>
                      <a:pt x="3332703" y="1239203"/>
                      <a:pt x="3341846" y="1241108"/>
                    </a:cubicBezTo>
                    <a:cubicBezTo>
                      <a:pt x="3350705" y="1243013"/>
                      <a:pt x="3360516" y="1246251"/>
                      <a:pt x="3367373" y="1238060"/>
                    </a:cubicBezTo>
                    <a:cubicBezTo>
                      <a:pt x="3373279" y="1231011"/>
                      <a:pt x="3377470" y="1231678"/>
                      <a:pt x="3382899" y="1237774"/>
                    </a:cubicBezTo>
                    <a:cubicBezTo>
                      <a:pt x="3401759" y="1259110"/>
                      <a:pt x="3424619" y="1272445"/>
                      <a:pt x="3453765" y="1273397"/>
                    </a:cubicBezTo>
                    <a:cubicBezTo>
                      <a:pt x="3459766" y="1273588"/>
                      <a:pt x="3465862" y="1274921"/>
                      <a:pt x="3471767" y="1276350"/>
                    </a:cubicBezTo>
                    <a:cubicBezTo>
                      <a:pt x="3475387" y="1277207"/>
                      <a:pt x="3479769" y="1278160"/>
                      <a:pt x="3481959" y="1280732"/>
                    </a:cubicBezTo>
                    <a:cubicBezTo>
                      <a:pt x="3499009" y="1300353"/>
                      <a:pt x="3520250" y="1313974"/>
                      <a:pt x="3543396" y="1324928"/>
                    </a:cubicBezTo>
                    <a:cubicBezTo>
                      <a:pt x="3551682" y="1328833"/>
                      <a:pt x="3560541" y="1332738"/>
                      <a:pt x="3569494" y="1333881"/>
                    </a:cubicBezTo>
                    <a:cubicBezTo>
                      <a:pt x="3578828" y="1335024"/>
                      <a:pt x="3588639" y="1333119"/>
                      <a:pt x="3598164" y="1332071"/>
                    </a:cubicBezTo>
                    <a:cubicBezTo>
                      <a:pt x="3603784" y="1331500"/>
                      <a:pt x="3610261" y="1331595"/>
                      <a:pt x="3614738" y="1328833"/>
                    </a:cubicBezTo>
                    <a:cubicBezTo>
                      <a:pt x="3628930" y="1320165"/>
                      <a:pt x="3642646" y="1310831"/>
                      <a:pt x="3655886" y="1300734"/>
                    </a:cubicBezTo>
                    <a:cubicBezTo>
                      <a:pt x="3667221" y="1292066"/>
                      <a:pt x="3669507" y="1290828"/>
                      <a:pt x="3679317" y="1301687"/>
                    </a:cubicBezTo>
                    <a:cubicBezTo>
                      <a:pt x="3689414" y="1312831"/>
                      <a:pt x="3701987" y="1318641"/>
                      <a:pt x="3715893" y="1321022"/>
                    </a:cubicBezTo>
                    <a:cubicBezTo>
                      <a:pt x="3737896" y="1324737"/>
                      <a:pt x="3760089" y="1327880"/>
                      <a:pt x="3782282" y="1329690"/>
                    </a:cubicBezTo>
                    <a:cubicBezTo>
                      <a:pt x="3802380" y="1331309"/>
                      <a:pt x="3812000" y="1322546"/>
                      <a:pt x="3816001" y="1302639"/>
                    </a:cubicBezTo>
                    <a:cubicBezTo>
                      <a:pt x="3818287" y="1291590"/>
                      <a:pt x="3821240" y="1279588"/>
                      <a:pt x="3833431" y="1276636"/>
                    </a:cubicBezTo>
                    <a:cubicBezTo>
                      <a:pt x="3853339" y="1271873"/>
                      <a:pt x="3874008" y="1269778"/>
                      <a:pt x="3883819" y="1246442"/>
                    </a:cubicBezTo>
                    <a:cubicBezTo>
                      <a:pt x="3889248" y="1251585"/>
                      <a:pt x="3892582" y="1254633"/>
                      <a:pt x="3895821" y="1257681"/>
                    </a:cubicBezTo>
                    <a:cubicBezTo>
                      <a:pt x="3904774" y="1266158"/>
                      <a:pt x="3923347" y="1269778"/>
                      <a:pt x="3932778" y="1262444"/>
                    </a:cubicBezTo>
                    <a:cubicBezTo>
                      <a:pt x="3946684" y="1251776"/>
                      <a:pt x="3959448" y="1253776"/>
                      <a:pt x="3972782" y="1262063"/>
                    </a:cubicBezTo>
                    <a:cubicBezTo>
                      <a:pt x="3995071" y="1275779"/>
                      <a:pt x="4019931" y="1272635"/>
                      <a:pt x="4042505" y="1267111"/>
                    </a:cubicBezTo>
                    <a:cubicBezTo>
                      <a:pt x="4059555" y="1263015"/>
                      <a:pt x="4077748" y="1255490"/>
                      <a:pt x="4088892" y="1238250"/>
                    </a:cubicBezTo>
                    <a:cubicBezTo>
                      <a:pt x="4092416" y="1232726"/>
                      <a:pt x="4100322" y="1229963"/>
                      <a:pt x="4106609" y="1226344"/>
                    </a:cubicBezTo>
                    <a:cubicBezTo>
                      <a:pt x="4111848" y="1223391"/>
                      <a:pt x="4117372" y="1220629"/>
                      <a:pt x="4123182" y="1218724"/>
                    </a:cubicBezTo>
                    <a:cubicBezTo>
                      <a:pt x="4129373" y="1216628"/>
                      <a:pt x="4136232" y="1213580"/>
                      <a:pt x="4142328" y="1214438"/>
                    </a:cubicBezTo>
                    <a:cubicBezTo>
                      <a:pt x="4160806" y="1216914"/>
                      <a:pt x="4175475" y="1212056"/>
                      <a:pt x="4188524" y="1198245"/>
                    </a:cubicBezTo>
                    <a:cubicBezTo>
                      <a:pt x="4195287" y="1191101"/>
                      <a:pt x="4205288" y="1182434"/>
                      <a:pt x="4213860" y="1182338"/>
                    </a:cubicBezTo>
                    <a:cubicBezTo>
                      <a:pt x="4234720" y="1182053"/>
                      <a:pt x="4252055" y="1175195"/>
                      <a:pt x="4270820" y="1167003"/>
                    </a:cubicBezTo>
                    <a:cubicBezTo>
                      <a:pt x="4282916" y="1161764"/>
                      <a:pt x="4296632" y="1158145"/>
                      <a:pt x="4309587" y="1153287"/>
                    </a:cubicBezTo>
                    <a:cubicBezTo>
                      <a:pt x="4324731" y="1147572"/>
                      <a:pt x="4341210" y="1145477"/>
                      <a:pt x="4350449" y="1129665"/>
                    </a:cubicBezTo>
                    <a:cubicBezTo>
                      <a:pt x="4351496" y="1127951"/>
                      <a:pt x="4354640" y="1127665"/>
                      <a:pt x="4356164" y="1126046"/>
                    </a:cubicBezTo>
                    <a:cubicBezTo>
                      <a:pt x="4361021" y="1121093"/>
                      <a:pt x="4367308" y="1116521"/>
                      <a:pt x="4369880" y="1110520"/>
                    </a:cubicBezTo>
                    <a:cubicBezTo>
                      <a:pt x="4377309" y="1092994"/>
                      <a:pt x="4383119" y="1074896"/>
                      <a:pt x="4389787" y="1057085"/>
                    </a:cubicBezTo>
                    <a:cubicBezTo>
                      <a:pt x="4391216" y="1053275"/>
                      <a:pt x="4392549" y="1048417"/>
                      <a:pt x="4395502" y="1046226"/>
                    </a:cubicBezTo>
                    <a:cubicBezTo>
                      <a:pt x="4412552" y="1033653"/>
                      <a:pt x="4429888" y="1021556"/>
                      <a:pt x="4447413" y="1009650"/>
                    </a:cubicBezTo>
                    <a:cubicBezTo>
                      <a:pt x="4454462" y="1004887"/>
                      <a:pt x="4460367" y="1007555"/>
                      <a:pt x="4466654" y="1013079"/>
                    </a:cubicBezTo>
                    <a:cubicBezTo>
                      <a:pt x="4472750" y="1018318"/>
                      <a:pt x="4480275" y="1023747"/>
                      <a:pt x="4487894" y="1025081"/>
                    </a:cubicBezTo>
                    <a:cubicBezTo>
                      <a:pt x="4503135" y="1027652"/>
                      <a:pt x="4518946" y="1028224"/>
                      <a:pt x="4534472" y="1028224"/>
                    </a:cubicBezTo>
                    <a:cubicBezTo>
                      <a:pt x="4540282" y="1028224"/>
                      <a:pt x="4546473" y="1024795"/>
                      <a:pt x="4551903" y="1022033"/>
                    </a:cubicBezTo>
                    <a:cubicBezTo>
                      <a:pt x="4562189" y="1016794"/>
                      <a:pt x="4571714" y="1009745"/>
                      <a:pt x="4582382" y="1005364"/>
                    </a:cubicBezTo>
                    <a:cubicBezTo>
                      <a:pt x="4594765" y="1000316"/>
                      <a:pt x="4602194" y="992219"/>
                      <a:pt x="4605909" y="979551"/>
                    </a:cubicBezTo>
                    <a:cubicBezTo>
                      <a:pt x="4611434" y="960692"/>
                      <a:pt x="4624579" y="947547"/>
                      <a:pt x="4640104" y="936879"/>
                    </a:cubicBezTo>
                    <a:cubicBezTo>
                      <a:pt x="4659821" y="923258"/>
                      <a:pt x="4683348" y="923925"/>
                      <a:pt x="4705731" y="920591"/>
                    </a:cubicBezTo>
                    <a:cubicBezTo>
                      <a:pt x="4714304" y="919353"/>
                      <a:pt x="4723162" y="918305"/>
                      <a:pt x="4730973" y="915162"/>
                    </a:cubicBezTo>
                    <a:cubicBezTo>
                      <a:pt x="4760595" y="903351"/>
                      <a:pt x="4790218" y="892112"/>
                      <a:pt x="4822794" y="892397"/>
                    </a:cubicBezTo>
                    <a:cubicBezTo>
                      <a:pt x="4825460" y="892397"/>
                      <a:pt x="4828128" y="892112"/>
                      <a:pt x="4830794" y="891635"/>
                    </a:cubicBezTo>
                    <a:cubicBezTo>
                      <a:pt x="4853940" y="887730"/>
                      <a:pt x="4877848" y="886206"/>
                      <a:pt x="4894421" y="865442"/>
                    </a:cubicBezTo>
                    <a:cubicBezTo>
                      <a:pt x="4897469" y="861632"/>
                      <a:pt x="4904422" y="860489"/>
                      <a:pt x="4909756" y="858964"/>
                    </a:cubicBezTo>
                    <a:cubicBezTo>
                      <a:pt x="4918996" y="856488"/>
                      <a:pt x="4925188" y="851440"/>
                      <a:pt x="4928521" y="842391"/>
                    </a:cubicBezTo>
                    <a:cubicBezTo>
                      <a:pt x="4934141" y="826770"/>
                      <a:pt x="4940808" y="811435"/>
                      <a:pt x="4945857" y="795623"/>
                    </a:cubicBezTo>
                    <a:cubicBezTo>
                      <a:pt x="4949381" y="784765"/>
                      <a:pt x="4955953" y="778764"/>
                      <a:pt x="4966145" y="774287"/>
                    </a:cubicBezTo>
                    <a:cubicBezTo>
                      <a:pt x="4971860" y="771811"/>
                      <a:pt x="4976813" y="766382"/>
                      <a:pt x="4980909" y="761333"/>
                    </a:cubicBezTo>
                    <a:cubicBezTo>
                      <a:pt x="4985862" y="755237"/>
                      <a:pt x="4988433" y="747141"/>
                      <a:pt x="4993862" y="741712"/>
                    </a:cubicBezTo>
                    <a:cubicBezTo>
                      <a:pt x="5007102" y="728186"/>
                      <a:pt x="5011198" y="713232"/>
                      <a:pt x="5006816" y="694754"/>
                    </a:cubicBezTo>
                    <a:cubicBezTo>
                      <a:pt x="5002911" y="678371"/>
                      <a:pt x="5013198" y="656463"/>
                      <a:pt x="5026724" y="653129"/>
                    </a:cubicBezTo>
                    <a:cubicBezTo>
                      <a:pt x="5041678" y="649414"/>
                      <a:pt x="5051965" y="640271"/>
                      <a:pt x="5062538" y="630079"/>
                    </a:cubicBezTo>
                    <a:cubicBezTo>
                      <a:pt x="5068443" y="624364"/>
                      <a:pt x="5076730" y="619411"/>
                      <a:pt x="5084731" y="617982"/>
                    </a:cubicBezTo>
                    <a:cubicBezTo>
                      <a:pt x="5115116" y="612458"/>
                      <a:pt x="5143786" y="619220"/>
                      <a:pt x="5172647" y="630174"/>
                    </a:cubicBezTo>
                    <a:cubicBezTo>
                      <a:pt x="5191506" y="637318"/>
                      <a:pt x="5212461" y="639223"/>
                      <a:pt x="5232654" y="642080"/>
                    </a:cubicBezTo>
                    <a:cubicBezTo>
                      <a:pt x="5238941" y="642937"/>
                      <a:pt x="5246942" y="641033"/>
                      <a:pt x="5252371" y="637508"/>
                    </a:cubicBezTo>
                    <a:cubicBezTo>
                      <a:pt x="5271421" y="625316"/>
                      <a:pt x="5290376" y="612743"/>
                      <a:pt x="5308092" y="598646"/>
                    </a:cubicBezTo>
                    <a:cubicBezTo>
                      <a:pt x="5324571" y="585407"/>
                      <a:pt x="5343144" y="579882"/>
                      <a:pt x="5363147" y="581311"/>
                    </a:cubicBezTo>
                    <a:cubicBezTo>
                      <a:pt x="5377720" y="582359"/>
                      <a:pt x="5390864" y="579977"/>
                      <a:pt x="5404580" y="576358"/>
                    </a:cubicBezTo>
                    <a:cubicBezTo>
                      <a:pt x="5416010" y="573310"/>
                      <a:pt x="5428583" y="571214"/>
                      <a:pt x="5440203" y="572548"/>
                    </a:cubicBezTo>
                    <a:cubicBezTo>
                      <a:pt x="5456491" y="574453"/>
                      <a:pt x="5469922" y="571691"/>
                      <a:pt x="5482971" y="561880"/>
                    </a:cubicBezTo>
                    <a:cubicBezTo>
                      <a:pt x="5489924" y="556641"/>
                      <a:pt x="5498878" y="553879"/>
                      <a:pt x="5507165" y="550259"/>
                    </a:cubicBezTo>
                    <a:cubicBezTo>
                      <a:pt x="5519928" y="544640"/>
                      <a:pt x="5533168" y="539877"/>
                      <a:pt x="5545645" y="533591"/>
                    </a:cubicBezTo>
                    <a:cubicBezTo>
                      <a:pt x="5559076" y="526923"/>
                      <a:pt x="5571363" y="517684"/>
                      <a:pt x="5585079" y="511969"/>
                    </a:cubicBezTo>
                    <a:cubicBezTo>
                      <a:pt x="5599843" y="505778"/>
                      <a:pt x="5609368" y="496348"/>
                      <a:pt x="5615368" y="481679"/>
                    </a:cubicBezTo>
                    <a:cubicBezTo>
                      <a:pt x="5619179" y="472440"/>
                      <a:pt x="5624417" y="462629"/>
                      <a:pt x="5631656" y="456152"/>
                    </a:cubicBezTo>
                    <a:cubicBezTo>
                      <a:pt x="5646611" y="442913"/>
                      <a:pt x="5664136" y="432625"/>
                      <a:pt x="5679377" y="419576"/>
                    </a:cubicBezTo>
                    <a:cubicBezTo>
                      <a:pt x="5700808" y="401288"/>
                      <a:pt x="5720620" y="381857"/>
                      <a:pt x="5722525" y="350615"/>
                    </a:cubicBezTo>
                    <a:cubicBezTo>
                      <a:pt x="5723572" y="333375"/>
                      <a:pt x="5732716" y="326041"/>
                      <a:pt x="5749576" y="321945"/>
                    </a:cubicBezTo>
                    <a:cubicBezTo>
                      <a:pt x="5755195" y="320612"/>
                      <a:pt x="5763197" y="318040"/>
                      <a:pt x="5764911" y="313849"/>
                    </a:cubicBezTo>
                    <a:cubicBezTo>
                      <a:pt x="5770054" y="301371"/>
                      <a:pt x="5780722" y="298895"/>
                      <a:pt x="5791009" y="293942"/>
                    </a:cubicBezTo>
                    <a:cubicBezTo>
                      <a:pt x="5797201" y="290989"/>
                      <a:pt x="5804821" y="285179"/>
                      <a:pt x="5806440" y="279178"/>
                    </a:cubicBezTo>
                    <a:cubicBezTo>
                      <a:pt x="5813107" y="254889"/>
                      <a:pt x="5831395" y="240602"/>
                      <a:pt x="5848636" y="224885"/>
                    </a:cubicBezTo>
                    <a:cubicBezTo>
                      <a:pt x="5853684" y="220218"/>
                      <a:pt x="5859113" y="214884"/>
                      <a:pt x="5861590" y="208788"/>
                    </a:cubicBezTo>
                    <a:cubicBezTo>
                      <a:pt x="5866829" y="195643"/>
                      <a:pt x="5874639" y="186118"/>
                      <a:pt x="5888355" y="181166"/>
                    </a:cubicBezTo>
                    <a:cubicBezTo>
                      <a:pt x="5892736" y="179642"/>
                      <a:pt x="5896737" y="176117"/>
                      <a:pt x="5900071" y="172784"/>
                    </a:cubicBezTo>
                    <a:cubicBezTo>
                      <a:pt x="5907215" y="165545"/>
                      <a:pt x="5913215" y="157067"/>
                      <a:pt x="5920740" y="150305"/>
                    </a:cubicBezTo>
                    <a:cubicBezTo>
                      <a:pt x="5939885" y="132874"/>
                      <a:pt x="5958840" y="115729"/>
                      <a:pt x="5969985" y="91345"/>
                    </a:cubicBezTo>
                    <a:cubicBezTo>
                      <a:pt x="5975413" y="79439"/>
                      <a:pt x="5981605" y="66485"/>
                      <a:pt x="5991130" y="58293"/>
                    </a:cubicBezTo>
                    <a:cubicBezTo>
                      <a:pt x="6003227" y="47911"/>
                      <a:pt x="6019133" y="42005"/>
                      <a:pt x="6033325" y="33909"/>
                    </a:cubicBezTo>
                    <a:cubicBezTo>
                      <a:pt x="6040469" y="29813"/>
                      <a:pt x="6047137" y="24860"/>
                      <a:pt x="6054376" y="20955"/>
                    </a:cubicBezTo>
                    <a:cubicBezTo>
                      <a:pt x="6067234" y="14097"/>
                      <a:pt x="6080379" y="7715"/>
                      <a:pt x="609552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EDEC643B-AA3F-4913-B411-1458BCEF26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44" y="3296011"/>
                <a:ext cx="12191456" cy="2849975"/>
              </a:xfrm>
              <a:custGeom>
                <a:avLst/>
                <a:gdLst>
                  <a:gd name="connsiteX0" fmla="*/ 6095524 w 6095524"/>
                  <a:gd name="connsiteY0" fmla="*/ 0 h 1424940"/>
                  <a:gd name="connsiteX1" fmla="*/ 6095524 w 6095524"/>
                  <a:gd name="connsiteY1" fmla="*/ 17431 h 1424940"/>
                  <a:gd name="connsiteX2" fmla="*/ 6095524 w 6095524"/>
                  <a:gd name="connsiteY2" fmla="*/ 216290 h 1424940"/>
                  <a:gd name="connsiteX3" fmla="*/ 6079998 w 6095524"/>
                  <a:gd name="connsiteY3" fmla="*/ 230600 h 1424940"/>
                  <a:gd name="connsiteX4" fmla="*/ 6012751 w 6095524"/>
                  <a:gd name="connsiteY4" fmla="*/ 260699 h 1424940"/>
                  <a:gd name="connsiteX5" fmla="*/ 5992749 w 6095524"/>
                  <a:gd name="connsiteY5" fmla="*/ 268700 h 1424940"/>
                  <a:gd name="connsiteX6" fmla="*/ 5910358 w 6095524"/>
                  <a:gd name="connsiteY6" fmla="*/ 320231 h 1424940"/>
                  <a:gd name="connsiteX7" fmla="*/ 5835777 w 6095524"/>
                  <a:gd name="connsiteY7" fmla="*/ 383953 h 1424940"/>
                  <a:gd name="connsiteX8" fmla="*/ 5781008 w 6095524"/>
                  <a:gd name="connsiteY8" fmla="*/ 459581 h 1424940"/>
                  <a:gd name="connsiteX9" fmla="*/ 5765673 w 6095524"/>
                  <a:gd name="connsiteY9" fmla="*/ 477584 h 1424940"/>
                  <a:gd name="connsiteX10" fmla="*/ 5723763 w 6095524"/>
                  <a:gd name="connsiteY10" fmla="*/ 500158 h 1424940"/>
                  <a:gd name="connsiteX11" fmla="*/ 5686711 w 6095524"/>
                  <a:gd name="connsiteY11" fmla="*/ 517112 h 1424940"/>
                  <a:gd name="connsiteX12" fmla="*/ 5659850 w 6095524"/>
                  <a:gd name="connsiteY12" fmla="*/ 535877 h 1424940"/>
                  <a:gd name="connsiteX13" fmla="*/ 5637181 w 6095524"/>
                  <a:gd name="connsiteY13" fmla="*/ 553117 h 1424940"/>
                  <a:gd name="connsiteX14" fmla="*/ 5585841 w 6095524"/>
                  <a:gd name="connsiteY14" fmla="*/ 597694 h 1424940"/>
                  <a:gd name="connsiteX15" fmla="*/ 5528977 w 6095524"/>
                  <a:gd name="connsiteY15" fmla="*/ 635318 h 1424940"/>
                  <a:gd name="connsiteX16" fmla="*/ 5483256 w 6095524"/>
                  <a:gd name="connsiteY16" fmla="*/ 681419 h 1424940"/>
                  <a:gd name="connsiteX17" fmla="*/ 5464397 w 6095524"/>
                  <a:gd name="connsiteY17" fmla="*/ 706374 h 1424940"/>
                  <a:gd name="connsiteX18" fmla="*/ 5424773 w 6095524"/>
                  <a:gd name="connsiteY18" fmla="*/ 723424 h 1424940"/>
                  <a:gd name="connsiteX19" fmla="*/ 5381815 w 6095524"/>
                  <a:gd name="connsiteY19" fmla="*/ 750094 h 1424940"/>
                  <a:gd name="connsiteX20" fmla="*/ 5351335 w 6095524"/>
                  <a:gd name="connsiteY20" fmla="*/ 776573 h 1424940"/>
                  <a:gd name="connsiteX21" fmla="*/ 5327809 w 6095524"/>
                  <a:gd name="connsiteY21" fmla="*/ 794290 h 1424940"/>
                  <a:gd name="connsiteX22" fmla="*/ 5294566 w 6095524"/>
                  <a:gd name="connsiteY22" fmla="*/ 812102 h 1424940"/>
                  <a:gd name="connsiteX23" fmla="*/ 5261229 w 6095524"/>
                  <a:gd name="connsiteY23" fmla="*/ 835438 h 1424940"/>
                  <a:gd name="connsiteX24" fmla="*/ 5245037 w 6095524"/>
                  <a:gd name="connsiteY24" fmla="*/ 849821 h 1424940"/>
                  <a:gd name="connsiteX25" fmla="*/ 5213699 w 6095524"/>
                  <a:gd name="connsiteY25" fmla="*/ 873728 h 1424940"/>
                  <a:gd name="connsiteX26" fmla="*/ 5181409 w 6095524"/>
                  <a:gd name="connsiteY26" fmla="*/ 896017 h 1424940"/>
                  <a:gd name="connsiteX27" fmla="*/ 5120735 w 6095524"/>
                  <a:gd name="connsiteY27" fmla="*/ 921544 h 1424940"/>
                  <a:gd name="connsiteX28" fmla="*/ 5065490 w 6095524"/>
                  <a:gd name="connsiteY28" fmla="*/ 959072 h 1424940"/>
                  <a:gd name="connsiteX29" fmla="*/ 5021675 w 6095524"/>
                  <a:gd name="connsiteY29" fmla="*/ 986504 h 1424940"/>
                  <a:gd name="connsiteX30" fmla="*/ 4996148 w 6095524"/>
                  <a:gd name="connsiteY30" fmla="*/ 1004507 h 1424940"/>
                  <a:gd name="connsiteX31" fmla="*/ 4949285 w 6095524"/>
                  <a:gd name="connsiteY31" fmla="*/ 1044702 h 1424940"/>
                  <a:gd name="connsiteX32" fmla="*/ 4876609 w 6095524"/>
                  <a:gd name="connsiteY32" fmla="*/ 1086993 h 1424940"/>
                  <a:gd name="connsiteX33" fmla="*/ 4832699 w 6095524"/>
                  <a:gd name="connsiteY33" fmla="*/ 1109853 h 1424940"/>
                  <a:gd name="connsiteX34" fmla="*/ 4738211 w 6095524"/>
                  <a:gd name="connsiteY34" fmla="*/ 1144334 h 1424940"/>
                  <a:gd name="connsiteX35" fmla="*/ 4707731 w 6095524"/>
                  <a:gd name="connsiteY35" fmla="*/ 1156621 h 1424940"/>
                  <a:gd name="connsiteX36" fmla="*/ 4672870 w 6095524"/>
                  <a:gd name="connsiteY36" fmla="*/ 1164717 h 1424940"/>
                  <a:gd name="connsiteX37" fmla="*/ 4616863 w 6095524"/>
                  <a:gd name="connsiteY37" fmla="*/ 1183862 h 1424940"/>
                  <a:gd name="connsiteX38" fmla="*/ 4507516 w 6095524"/>
                  <a:gd name="connsiteY38" fmla="*/ 1216819 h 1424940"/>
                  <a:gd name="connsiteX39" fmla="*/ 4483513 w 6095524"/>
                  <a:gd name="connsiteY39" fmla="*/ 1221867 h 1424940"/>
                  <a:gd name="connsiteX40" fmla="*/ 4422362 w 6095524"/>
                  <a:gd name="connsiteY40" fmla="*/ 1243108 h 1424940"/>
                  <a:gd name="connsiteX41" fmla="*/ 4385691 w 6095524"/>
                  <a:gd name="connsiteY41" fmla="*/ 1257395 h 1424940"/>
                  <a:gd name="connsiteX42" fmla="*/ 4355306 w 6095524"/>
                  <a:gd name="connsiteY42" fmla="*/ 1265587 h 1424940"/>
                  <a:gd name="connsiteX43" fmla="*/ 4328446 w 6095524"/>
                  <a:gd name="connsiteY43" fmla="*/ 1269397 h 1424940"/>
                  <a:gd name="connsiteX44" fmla="*/ 4257770 w 6095524"/>
                  <a:gd name="connsiteY44" fmla="*/ 1288256 h 1424940"/>
                  <a:gd name="connsiteX45" fmla="*/ 4229576 w 6095524"/>
                  <a:gd name="connsiteY45" fmla="*/ 1295686 h 1424940"/>
                  <a:gd name="connsiteX46" fmla="*/ 4156424 w 6095524"/>
                  <a:gd name="connsiteY46" fmla="*/ 1321213 h 1424940"/>
                  <a:gd name="connsiteX47" fmla="*/ 4094416 w 6095524"/>
                  <a:gd name="connsiteY47" fmla="*/ 1338072 h 1424940"/>
                  <a:gd name="connsiteX48" fmla="*/ 4068509 w 6095524"/>
                  <a:gd name="connsiteY48" fmla="*/ 1346168 h 1424940"/>
                  <a:gd name="connsiteX49" fmla="*/ 4009263 w 6095524"/>
                  <a:gd name="connsiteY49" fmla="*/ 1359694 h 1424940"/>
                  <a:gd name="connsiteX50" fmla="*/ 3975735 w 6095524"/>
                  <a:gd name="connsiteY50" fmla="*/ 1369219 h 1424940"/>
                  <a:gd name="connsiteX51" fmla="*/ 3893915 w 6095524"/>
                  <a:gd name="connsiteY51" fmla="*/ 1379982 h 1424940"/>
                  <a:gd name="connsiteX52" fmla="*/ 3809428 w 6095524"/>
                  <a:gd name="connsiteY52" fmla="*/ 1390364 h 1424940"/>
                  <a:gd name="connsiteX53" fmla="*/ 3763042 w 6095524"/>
                  <a:gd name="connsiteY53" fmla="*/ 1393793 h 1424940"/>
                  <a:gd name="connsiteX54" fmla="*/ 3722561 w 6095524"/>
                  <a:gd name="connsiteY54" fmla="*/ 1399223 h 1424940"/>
                  <a:gd name="connsiteX55" fmla="*/ 3687318 w 6095524"/>
                  <a:gd name="connsiteY55" fmla="*/ 1402652 h 1424940"/>
                  <a:gd name="connsiteX56" fmla="*/ 3631216 w 6095524"/>
                  <a:gd name="connsiteY56" fmla="*/ 1409605 h 1424940"/>
                  <a:gd name="connsiteX57" fmla="*/ 3607880 w 6095524"/>
                  <a:gd name="connsiteY57" fmla="*/ 1411415 h 1424940"/>
                  <a:gd name="connsiteX58" fmla="*/ 3552825 w 6095524"/>
                  <a:gd name="connsiteY58" fmla="*/ 1411319 h 1424940"/>
                  <a:gd name="connsiteX59" fmla="*/ 3533680 w 6095524"/>
                  <a:gd name="connsiteY59" fmla="*/ 1410367 h 1424940"/>
                  <a:gd name="connsiteX60" fmla="*/ 3496818 w 6095524"/>
                  <a:gd name="connsiteY60" fmla="*/ 1398556 h 1424940"/>
                  <a:gd name="connsiteX61" fmla="*/ 3492437 w 6095524"/>
                  <a:gd name="connsiteY61" fmla="*/ 1397699 h 1424940"/>
                  <a:gd name="connsiteX62" fmla="*/ 3468243 w 6095524"/>
                  <a:gd name="connsiteY62" fmla="*/ 1393031 h 1424940"/>
                  <a:gd name="connsiteX63" fmla="*/ 3455003 w 6095524"/>
                  <a:gd name="connsiteY63" fmla="*/ 1391507 h 1424940"/>
                  <a:gd name="connsiteX64" fmla="*/ 3404711 w 6095524"/>
                  <a:gd name="connsiteY64" fmla="*/ 1381792 h 1424940"/>
                  <a:gd name="connsiteX65" fmla="*/ 3375756 w 6095524"/>
                  <a:gd name="connsiteY65" fmla="*/ 1377220 h 1424940"/>
                  <a:gd name="connsiteX66" fmla="*/ 3352324 w 6095524"/>
                  <a:gd name="connsiteY66" fmla="*/ 1377887 h 1424940"/>
                  <a:gd name="connsiteX67" fmla="*/ 3311176 w 6095524"/>
                  <a:gd name="connsiteY67" fmla="*/ 1378744 h 1424940"/>
                  <a:gd name="connsiteX68" fmla="*/ 3298031 w 6095524"/>
                  <a:gd name="connsiteY68" fmla="*/ 1380935 h 1424940"/>
                  <a:gd name="connsiteX69" fmla="*/ 3238595 w 6095524"/>
                  <a:gd name="connsiteY69" fmla="*/ 1374648 h 1424940"/>
                  <a:gd name="connsiteX70" fmla="*/ 3204686 w 6095524"/>
                  <a:gd name="connsiteY70" fmla="*/ 1374172 h 1424940"/>
                  <a:gd name="connsiteX71" fmla="*/ 3166491 w 6095524"/>
                  <a:gd name="connsiteY71" fmla="*/ 1366361 h 1424940"/>
                  <a:gd name="connsiteX72" fmla="*/ 3155347 w 6095524"/>
                  <a:gd name="connsiteY72" fmla="*/ 1366742 h 1424940"/>
                  <a:gd name="connsiteX73" fmla="*/ 3142869 w 6095524"/>
                  <a:gd name="connsiteY73" fmla="*/ 1367409 h 1424940"/>
                  <a:gd name="connsiteX74" fmla="*/ 3104578 w 6095524"/>
                  <a:gd name="connsiteY74" fmla="*/ 1367981 h 1424940"/>
                  <a:gd name="connsiteX75" fmla="*/ 3081337 w 6095524"/>
                  <a:gd name="connsiteY75" fmla="*/ 1370838 h 1424940"/>
                  <a:gd name="connsiteX76" fmla="*/ 3037047 w 6095524"/>
                  <a:gd name="connsiteY76" fmla="*/ 1369124 h 1424940"/>
                  <a:gd name="connsiteX77" fmla="*/ 3020663 w 6095524"/>
                  <a:gd name="connsiteY77" fmla="*/ 1371600 h 1424940"/>
                  <a:gd name="connsiteX78" fmla="*/ 2979230 w 6095524"/>
                  <a:gd name="connsiteY78" fmla="*/ 1371886 h 1424940"/>
                  <a:gd name="connsiteX79" fmla="*/ 2942082 w 6095524"/>
                  <a:gd name="connsiteY79" fmla="*/ 1370457 h 1424940"/>
                  <a:gd name="connsiteX80" fmla="*/ 2906268 w 6095524"/>
                  <a:gd name="connsiteY80" fmla="*/ 1371219 h 1424940"/>
                  <a:gd name="connsiteX81" fmla="*/ 2880646 w 6095524"/>
                  <a:gd name="connsiteY81" fmla="*/ 1374362 h 1424940"/>
                  <a:gd name="connsiteX82" fmla="*/ 2852833 w 6095524"/>
                  <a:gd name="connsiteY82" fmla="*/ 1376267 h 1424940"/>
                  <a:gd name="connsiteX83" fmla="*/ 2776157 w 6095524"/>
                  <a:gd name="connsiteY83" fmla="*/ 1387602 h 1424940"/>
                  <a:gd name="connsiteX84" fmla="*/ 2761965 w 6095524"/>
                  <a:gd name="connsiteY84" fmla="*/ 1384840 h 1424940"/>
                  <a:gd name="connsiteX85" fmla="*/ 2681383 w 6095524"/>
                  <a:gd name="connsiteY85" fmla="*/ 1382268 h 1424940"/>
                  <a:gd name="connsiteX86" fmla="*/ 2663857 w 6095524"/>
                  <a:gd name="connsiteY86" fmla="*/ 1382459 h 1424940"/>
                  <a:gd name="connsiteX87" fmla="*/ 2616803 w 6095524"/>
                  <a:gd name="connsiteY87" fmla="*/ 1371219 h 1424940"/>
                  <a:gd name="connsiteX88" fmla="*/ 2544223 w 6095524"/>
                  <a:gd name="connsiteY88" fmla="*/ 1389031 h 1424940"/>
                  <a:gd name="connsiteX89" fmla="*/ 2476309 w 6095524"/>
                  <a:gd name="connsiteY89" fmla="*/ 1411319 h 1424940"/>
                  <a:gd name="connsiteX90" fmla="*/ 2467737 w 6095524"/>
                  <a:gd name="connsiteY90" fmla="*/ 1414177 h 1424940"/>
                  <a:gd name="connsiteX91" fmla="*/ 2443353 w 6095524"/>
                  <a:gd name="connsiteY91" fmla="*/ 1419035 h 1424940"/>
                  <a:gd name="connsiteX92" fmla="*/ 2413159 w 6095524"/>
                  <a:gd name="connsiteY92" fmla="*/ 1420749 h 1424940"/>
                  <a:gd name="connsiteX93" fmla="*/ 2374868 w 6095524"/>
                  <a:gd name="connsiteY93" fmla="*/ 1424940 h 1424940"/>
                  <a:gd name="connsiteX94" fmla="*/ 2344198 w 6095524"/>
                  <a:gd name="connsiteY94" fmla="*/ 1419701 h 1424940"/>
                  <a:gd name="connsiteX95" fmla="*/ 2301335 w 6095524"/>
                  <a:gd name="connsiteY95" fmla="*/ 1411891 h 1424940"/>
                  <a:gd name="connsiteX96" fmla="*/ 2260949 w 6095524"/>
                  <a:gd name="connsiteY96" fmla="*/ 1404461 h 1424940"/>
                  <a:gd name="connsiteX97" fmla="*/ 2248186 w 6095524"/>
                  <a:gd name="connsiteY97" fmla="*/ 1413224 h 1424940"/>
                  <a:gd name="connsiteX98" fmla="*/ 2228469 w 6095524"/>
                  <a:gd name="connsiteY98" fmla="*/ 1420844 h 1424940"/>
                  <a:gd name="connsiteX99" fmla="*/ 2206562 w 6095524"/>
                  <a:gd name="connsiteY99" fmla="*/ 1411700 h 1424940"/>
                  <a:gd name="connsiteX100" fmla="*/ 2155317 w 6095524"/>
                  <a:gd name="connsiteY100" fmla="*/ 1392746 h 1424940"/>
                  <a:gd name="connsiteX101" fmla="*/ 2122932 w 6095524"/>
                  <a:gd name="connsiteY101" fmla="*/ 1391888 h 1424940"/>
                  <a:gd name="connsiteX102" fmla="*/ 2052542 w 6095524"/>
                  <a:gd name="connsiteY102" fmla="*/ 1383792 h 1424940"/>
                  <a:gd name="connsiteX103" fmla="*/ 2006537 w 6095524"/>
                  <a:gd name="connsiteY103" fmla="*/ 1372267 h 1424940"/>
                  <a:gd name="connsiteX104" fmla="*/ 1973486 w 6095524"/>
                  <a:gd name="connsiteY104" fmla="*/ 1359218 h 1424940"/>
                  <a:gd name="connsiteX105" fmla="*/ 1926146 w 6095524"/>
                  <a:gd name="connsiteY105" fmla="*/ 1342168 h 1424940"/>
                  <a:gd name="connsiteX106" fmla="*/ 1878616 w 6095524"/>
                  <a:gd name="connsiteY106" fmla="*/ 1333310 h 1424940"/>
                  <a:gd name="connsiteX107" fmla="*/ 1844231 w 6095524"/>
                  <a:gd name="connsiteY107" fmla="*/ 1322165 h 1424940"/>
                  <a:gd name="connsiteX108" fmla="*/ 1802225 w 6095524"/>
                  <a:gd name="connsiteY108" fmla="*/ 1314545 h 1424940"/>
                  <a:gd name="connsiteX109" fmla="*/ 1766983 w 6095524"/>
                  <a:gd name="connsiteY109" fmla="*/ 1314260 h 1424940"/>
                  <a:gd name="connsiteX110" fmla="*/ 1711738 w 6095524"/>
                  <a:gd name="connsiteY110" fmla="*/ 1315593 h 1424940"/>
                  <a:gd name="connsiteX111" fmla="*/ 1644111 w 6095524"/>
                  <a:gd name="connsiteY111" fmla="*/ 1292543 h 1424940"/>
                  <a:gd name="connsiteX112" fmla="*/ 1616774 w 6095524"/>
                  <a:gd name="connsiteY112" fmla="*/ 1287399 h 1424940"/>
                  <a:gd name="connsiteX113" fmla="*/ 1591056 w 6095524"/>
                  <a:gd name="connsiteY113" fmla="*/ 1285018 h 1424940"/>
                  <a:gd name="connsiteX114" fmla="*/ 1536478 w 6095524"/>
                  <a:gd name="connsiteY114" fmla="*/ 1269683 h 1424940"/>
                  <a:gd name="connsiteX115" fmla="*/ 1514285 w 6095524"/>
                  <a:gd name="connsiteY115" fmla="*/ 1264634 h 1424940"/>
                  <a:gd name="connsiteX116" fmla="*/ 1483233 w 6095524"/>
                  <a:gd name="connsiteY116" fmla="*/ 1264730 h 1424940"/>
                  <a:gd name="connsiteX117" fmla="*/ 1426750 w 6095524"/>
                  <a:gd name="connsiteY117" fmla="*/ 1257681 h 1424940"/>
                  <a:gd name="connsiteX118" fmla="*/ 1370362 w 6095524"/>
                  <a:gd name="connsiteY118" fmla="*/ 1237107 h 1424940"/>
                  <a:gd name="connsiteX119" fmla="*/ 1346454 w 6095524"/>
                  <a:gd name="connsiteY119" fmla="*/ 1239107 h 1424940"/>
                  <a:gd name="connsiteX120" fmla="*/ 1337882 w 6095524"/>
                  <a:gd name="connsiteY120" fmla="*/ 1238631 h 1424940"/>
                  <a:gd name="connsiteX121" fmla="*/ 1260825 w 6095524"/>
                  <a:gd name="connsiteY121" fmla="*/ 1227296 h 1424940"/>
                  <a:gd name="connsiteX122" fmla="*/ 1253109 w 6095524"/>
                  <a:gd name="connsiteY122" fmla="*/ 1226058 h 1424940"/>
                  <a:gd name="connsiteX123" fmla="*/ 1216915 w 6095524"/>
                  <a:gd name="connsiteY123" fmla="*/ 1215962 h 1424940"/>
                  <a:gd name="connsiteX124" fmla="*/ 1125664 w 6095524"/>
                  <a:gd name="connsiteY124" fmla="*/ 1209675 h 1424940"/>
                  <a:gd name="connsiteX125" fmla="*/ 1120045 w 6095524"/>
                  <a:gd name="connsiteY125" fmla="*/ 1208913 h 1424940"/>
                  <a:gd name="connsiteX126" fmla="*/ 1089469 w 6095524"/>
                  <a:gd name="connsiteY126" fmla="*/ 1213961 h 1424940"/>
                  <a:gd name="connsiteX127" fmla="*/ 1074325 w 6095524"/>
                  <a:gd name="connsiteY127" fmla="*/ 1221105 h 1424940"/>
                  <a:gd name="connsiteX128" fmla="*/ 1050703 w 6095524"/>
                  <a:gd name="connsiteY128" fmla="*/ 1228535 h 1424940"/>
                  <a:gd name="connsiteX129" fmla="*/ 1026700 w 6095524"/>
                  <a:gd name="connsiteY129" fmla="*/ 1231297 h 1424940"/>
                  <a:gd name="connsiteX130" fmla="*/ 986409 w 6095524"/>
                  <a:gd name="connsiteY130" fmla="*/ 1220057 h 1424940"/>
                  <a:gd name="connsiteX131" fmla="*/ 971741 w 6095524"/>
                  <a:gd name="connsiteY131" fmla="*/ 1218914 h 1424940"/>
                  <a:gd name="connsiteX132" fmla="*/ 939070 w 6095524"/>
                  <a:gd name="connsiteY132" fmla="*/ 1213485 h 1424940"/>
                  <a:gd name="connsiteX133" fmla="*/ 910495 w 6095524"/>
                  <a:gd name="connsiteY133" fmla="*/ 1213866 h 1424940"/>
                  <a:gd name="connsiteX134" fmla="*/ 887540 w 6095524"/>
                  <a:gd name="connsiteY134" fmla="*/ 1222534 h 1424940"/>
                  <a:gd name="connsiteX135" fmla="*/ 854202 w 6095524"/>
                  <a:gd name="connsiteY135" fmla="*/ 1224248 h 1424940"/>
                  <a:gd name="connsiteX136" fmla="*/ 832675 w 6095524"/>
                  <a:gd name="connsiteY136" fmla="*/ 1217962 h 1424940"/>
                  <a:gd name="connsiteX137" fmla="*/ 828294 w 6095524"/>
                  <a:gd name="connsiteY137" fmla="*/ 1217105 h 1424940"/>
                  <a:gd name="connsiteX138" fmla="*/ 772001 w 6095524"/>
                  <a:gd name="connsiteY138" fmla="*/ 1216723 h 1424940"/>
                  <a:gd name="connsiteX139" fmla="*/ 701707 w 6095524"/>
                  <a:gd name="connsiteY139" fmla="*/ 1235678 h 1424940"/>
                  <a:gd name="connsiteX140" fmla="*/ 690086 w 6095524"/>
                  <a:gd name="connsiteY140" fmla="*/ 1239679 h 1424940"/>
                  <a:gd name="connsiteX141" fmla="*/ 633412 w 6095524"/>
                  <a:gd name="connsiteY141" fmla="*/ 1246632 h 1424940"/>
                  <a:gd name="connsiteX142" fmla="*/ 603028 w 6095524"/>
                  <a:gd name="connsiteY142" fmla="*/ 1253681 h 1424940"/>
                  <a:gd name="connsiteX143" fmla="*/ 581120 w 6095524"/>
                  <a:gd name="connsiteY143" fmla="*/ 1254062 h 1424940"/>
                  <a:gd name="connsiteX144" fmla="*/ 554642 w 6095524"/>
                  <a:gd name="connsiteY144" fmla="*/ 1266539 h 1424940"/>
                  <a:gd name="connsiteX145" fmla="*/ 545973 w 6095524"/>
                  <a:gd name="connsiteY145" fmla="*/ 1271969 h 1424940"/>
                  <a:gd name="connsiteX146" fmla="*/ 535591 w 6095524"/>
                  <a:gd name="connsiteY146" fmla="*/ 1275207 h 1424940"/>
                  <a:gd name="connsiteX147" fmla="*/ 488538 w 6095524"/>
                  <a:gd name="connsiteY147" fmla="*/ 1285494 h 1424940"/>
                  <a:gd name="connsiteX148" fmla="*/ 480155 w 6095524"/>
                  <a:gd name="connsiteY148" fmla="*/ 1291304 h 1424940"/>
                  <a:gd name="connsiteX149" fmla="*/ 474535 w 6095524"/>
                  <a:gd name="connsiteY149" fmla="*/ 1294924 h 1424940"/>
                  <a:gd name="connsiteX150" fmla="*/ 428816 w 6095524"/>
                  <a:gd name="connsiteY150" fmla="*/ 1301020 h 1424940"/>
                  <a:gd name="connsiteX151" fmla="*/ 400241 w 6095524"/>
                  <a:gd name="connsiteY151" fmla="*/ 1318260 h 1424940"/>
                  <a:gd name="connsiteX152" fmla="*/ 392431 w 6095524"/>
                  <a:gd name="connsiteY152" fmla="*/ 1325594 h 1424940"/>
                  <a:gd name="connsiteX153" fmla="*/ 365093 w 6095524"/>
                  <a:gd name="connsiteY153" fmla="*/ 1336643 h 1424940"/>
                  <a:gd name="connsiteX154" fmla="*/ 273177 w 6095524"/>
                  <a:gd name="connsiteY154" fmla="*/ 1357884 h 1424940"/>
                  <a:gd name="connsiteX155" fmla="*/ 246888 w 6095524"/>
                  <a:gd name="connsiteY155" fmla="*/ 1350359 h 1424940"/>
                  <a:gd name="connsiteX156" fmla="*/ 196977 w 6095524"/>
                  <a:gd name="connsiteY156" fmla="*/ 1370552 h 1424940"/>
                  <a:gd name="connsiteX157" fmla="*/ 153352 w 6095524"/>
                  <a:gd name="connsiteY157" fmla="*/ 1381982 h 1424940"/>
                  <a:gd name="connsiteX158" fmla="*/ 137160 w 6095524"/>
                  <a:gd name="connsiteY158" fmla="*/ 1384745 h 1424940"/>
                  <a:gd name="connsiteX159" fmla="*/ 85917 w 6095524"/>
                  <a:gd name="connsiteY159" fmla="*/ 1389793 h 1424940"/>
                  <a:gd name="connsiteX160" fmla="*/ 59532 w 6095524"/>
                  <a:gd name="connsiteY160" fmla="*/ 1401223 h 1424940"/>
                  <a:gd name="connsiteX161" fmla="*/ 30325 w 6095524"/>
                  <a:gd name="connsiteY161" fmla="*/ 1409974 h 1424940"/>
                  <a:gd name="connsiteX162" fmla="*/ 0 w 6095524"/>
                  <a:gd name="connsiteY162" fmla="*/ 1412360 h 1424940"/>
                  <a:gd name="connsiteX163" fmla="*/ 0 w 6095524"/>
                  <a:gd name="connsiteY163" fmla="*/ 1058622 h 1424940"/>
                  <a:gd name="connsiteX164" fmla="*/ 17145 w 6095524"/>
                  <a:gd name="connsiteY164" fmla="*/ 1060228 h 1424940"/>
                  <a:gd name="connsiteX165" fmla="*/ 44672 w 6095524"/>
                  <a:gd name="connsiteY165" fmla="*/ 1066324 h 1424940"/>
                  <a:gd name="connsiteX166" fmla="*/ 84677 w 6095524"/>
                  <a:gd name="connsiteY166" fmla="*/ 1076230 h 1424940"/>
                  <a:gd name="connsiteX167" fmla="*/ 132017 w 6095524"/>
                  <a:gd name="connsiteY167" fmla="*/ 1064990 h 1424940"/>
                  <a:gd name="connsiteX168" fmla="*/ 136779 w 6095524"/>
                  <a:gd name="connsiteY168" fmla="*/ 1060323 h 1424940"/>
                  <a:gd name="connsiteX169" fmla="*/ 187547 w 6095524"/>
                  <a:gd name="connsiteY169" fmla="*/ 1049179 h 1424940"/>
                  <a:gd name="connsiteX170" fmla="*/ 270891 w 6095524"/>
                  <a:gd name="connsiteY170" fmla="*/ 1036415 h 1424940"/>
                  <a:gd name="connsiteX171" fmla="*/ 276320 w 6095524"/>
                  <a:gd name="connsiteY171" fmla="*/ 1035558 h 1424940"/>
                  <a:gd name="connsiteX172" fmla="*/ 323755 w 6095524"/>
                  <a:gd name="connsiteY172" fmla="*/ 1061561 h 1424940"/>
                  <a:gd name="connsiteX173" fmla="*/ 361855 w 6095524"/>
                  <a:gd name="connsiteY173" fmla="*/ 1057942 h 1424940"/>
                  <a:gd name="connsiteX174" fmla="*/ 379571 w 6095524"/>
                  <a:gd name="connsiteY174" fmla="*/ 1039939 h 1424940"/>
                  <a:gd name="connsiteX175" fmla="*/ 430530 w 6095524"/>
                  <a:gd name="connsiteY175" fmla="*/ 1025747 h 1424940"/>
                  <a:gd name="connsiteX176" fmla="*/ 493300 w 6095524"/>
                  <a:gd name="connsiteY176" fmla="*/ 1027176 h 1424940"/>
                  <a:gd name="connsiteX177" fmla="*/ 537782 w 6095524"/>
                  <a:gd name="connsiteY177" fmla="*/ 1025366 h 1424940"/>
                  <a:gd name="connsiteX178" fmla="*/ 562166 w 6095524"/>
                  <a:gd name="connsiteY178" fmla="*/ 1015746 h 1424940"/>
                  <a:gd name="connsiteX179" fmla="*/ 579596 w 6095524"/>
                  <a:gd name="connsiteY179" fmla="*/ 1016699 h 1424940"/>
                  <a:gd name="connsiteX180" fmla="*/ 612362 w 6095524"/>
                  <a:gd name="connsiteY180" fmla="*/ 1023557 h 1424940"/>
                  <a:gd name="connsiteX181" fmla="*/ 716090 w 6095524"/>
                  <a:gd name="connsiteY181" fmla="*/ 1031653 h 1424940"/>
                  <a:gd name="connsiteX182" fmla="*/ 758381 w 6095524"/>
                  <a:gd name="connsiteY182" fmla="*/ 1018985 h 1424940"/>
                  <a:gd name="connsiteX183" fmla="*/ 771049 w 6095524"/>
                  <a:gd name="connsiteY183" fmla="*/ 1018699 h 1424940"/>
                  <a:gd name="connsiteX184" fmla="*/ 799433 w 6095524"/>
                  <a:gd name="connsiteY184" fmla="*/ 1023652 h 1424940"/>
                  <a:gd name="connsiteX185" fmla="*/ 858012 w 6095524"/>
                  <a:gd name="connsiteY185" fmla="*/ 1020318 h 1424940"/>
                  <a:gd name="connsiteX186" fmla="*/ 879634 w 6095524"/>
                  <a:gd name="connsiteY186" fmla="*/ 1015270 h 1424940"/>
                  <a:gd name="connsiteX187" fmla="*/ 891635 w 6095524"/>
                  <a:gd name="connsiteY187" fmla="*/ 1012031 h 1424940"/>
                  <a:gd name="connsiteX188" fmla="*/ 953262 w 6095524"/>
                  <a:gd name="connsiteY188" fmla="*/ 1003078 h 1424940"/>
                  <a:gd name="connsiteX189" fmla="*/ 980694 w 6095524"/>
                  <a:gd name="connsiteY189" fmla="*/ 993458 h 1424940"/>
                  <a:gd name="connsiteX190" fmla="*/ 988124 w 6095524"/>
                  <a:gd name="connsiteY190" fmla="*/ 992029 h 1424940"/>
                  <a:gd name="connsiteX191" fmla="*/ 1028795 w 6095524"/>
                  <a:gd name="connsiteY191" fmla="*/ 996029 h 1424940"/>
                  <a:gd name="connsiteX192" fmla="*/ 1059275 w 6095524"/>
                  <a:gd name="connsiteY192" fmla="*/ 1011555 h 1424940"/>
                  <a:gd name="connsiteX193" fmla="*/ 1065181 w 6095524"/>
                  <a:gd name="connsiteY193" fmla="*/ 1016794 h 1424940"/>
                  <a:gd name="connsiteX194" fmla="*/ 1150144 w 6095524"/>
                  <a:gd name="connsiteY194" fmla="*/ 1014984 h 1424940"/>
                  <a:gd name="connsiteX195" fmla="*/ 1163193 w 6095524"/>
                  <a:gd name="connsiteY195" fmla="*/ 1012793 h 1424940"/>
                  <a:gd name="connsiteX196" fmla="*/ 1226249 w 6095524"/>
                  <a:gd name="connsiteY196" fmla="*/ 1021937 h 1424940"/>
                  <a:gd name="connsiteX197" fmla="*/ 1244632 w 6095524"/>
                  <a:gd name="connsiteY197" fmla="*/ 1023747 h 1424940"/>
                  <a:gd name="connsiteX198" fmla="*/ 1310545 w 6095524"/>
                  <a:gd name="connsiteY198" fmla="*/ 1031939 h 1424940"/>
                  <a:gd name="connsiteX199" fmla="*/ 1319879 w 6095524"/>
                  <a:gd name="connsiteY199" fmla="*/ 1024319 h 1424940"/>
                  <a:gd name="connsiteX200" fmla="*/ 1346740 w 6095524"/>
                  <a:gd name="connsiteY200" fmla="*/ 1005173 h 1424940"/>
                  <a:gd name="connsiteX201" fmla="*/ 1399699 w 6095524"/>
                  <a:gd name="connsiteY201" fmla="*/ 988219 h 1424940"/>
                  <a:gd name="connsiteX202" fmla="*/ 1414082 w 6095524"/>
                  <a:gd name="connsiteY202" fmla="*/ 989171 h 1424940"/>
                  <a:gd name="connsiteX203" fmla="*/ 1450467 w 6095524"/>
                  <a:gd name="connsiteY203" fmla="*/ 1017461 h 1424940"/>
                  <a:gd name="connsiteX204" fmla="*/ 1468184 w 6095524"/>
                  <a:gd name="connsiteY204" fmla="*/ 1028795 h 1424940"/>
                  <a:gd name="connsiteX205" fmla="*/ 1518476 w 6095524"/>
                  <a:gd name="connsiteY205" fmla="*/ 1049655 h 1424940"/>
                  <a:gd name="connsiteX206" fmla="*/ 1522667 w 6095524"/>
                  <a:gd name="connsiteY206" fmla="*/ 1053465 h 1424940"/>
                  <a:gd name="connsiteX207" fmla="*/ 1559814 w 6095524"/>
                  <a:gd name="connsiteY207" fmla="*/ 1098709 h 1424940"/>
                  <a:gd name="connsiteX208" fmla="*/ 1568196 w 6095524"/>
                  <a:gd name="connsiteY208" fmla="*/ 1106424 h 1424940"/>
                  <a:gd name="connsiteX209" fmla="*/ 1578293 w 6095524"/>
                  <a:gd name="connsiteY209" fmla="*/ 1118426 h 1424940"/>
                  <a:gd name="connsiteX210" fmla="*/ 1609820 w 6095524"/>
                  <a:gd name="connsiteY210" fmla="*/ 1141667 h 1424940"/>
                  <a:gd name="connsiteX211" fmla="*/ 1648873 w 6095524"/>
                  <a:gd name="connsiteY211" fmla="*/ 1149096 h 1424940"/>
                  <a:gd name="connsiteX212" fmla="*/ 1696022 w 6095524"/>
                  <a:gd name="connsiteY212" fmla="*/ 1160431 h 1424940"/>
                  <a:gd name="connsiteX213" fmla="*/ 1715739 w 6095524"/>
                  <a:gd name="connsiteY213" fmla="*/ 1168051 h 1424940"/>
                  <a:gd name="connsiteX214" fmla="*/ 1768602 w 6095524"/>
                  <a:gd name="connsiteY214" fmla="*/ 1182529 h 1424940"/>
                  <a:gd name="connsiteX215" fmla="*/ 1806321 w 6095524"/>
                  <a:gd name="connsiteY215" fmla="*/ 1194721 h 1424940"/>
                  <a:gd name="connsiteX216" fmla="*/ 1860709 w 6095524"/>
                  <a:gd name="connsiteY216" fmla="*/ 1201865 h 1424940"/>
                  <a:gd name="connsiteX217" fmla="*/ 1887093 w 6095524"/>
                  <a:gd name="connsiteY217" fmla="*/ 1202150 h 1424940"/>
                  <a:gd name="connsiteX218" fmla="*/ 1935575 w 6095524"/>
                  <a:gd name="connsiteY218" fmla="*/ 1238726 h 1424940"/>
                  <a:gd name="connsiteX219" fmla="*/ 1974247 w 6095524"/>
                  <a:gd name="connsiteY219" fmla="*/ 1262920 h 1424940"/>
                  <a:gd name="connsiteX220" fmla="*/ 2014919 w 6095524"/>
                  <a:gd name="connsiteY220" fmla="*/ 1251204 h 1424940"/>
                  <a:gd name="connsiteX221" fmla="*/ 2025968 w 6095524"/>
                  <a:gd name="connsiteY221" fmla="*/ 1240155 h 1424940"/>
                  <a:gd name="connsiteX222" fmla="*/ 2092643 w 6095524"/>
                  <a:gd name="connsiteY222" fmla="*/ 1229678 h 1424940"/>
                  <a:gd name="connsiteX223" fmla="*/ 2187893 w 6095524"/>
                  <a:gd name="connsiteY223" fmla="*/ 1229297 h 1424940"/>
                  <a:gd name="connsiteX224" fmla="*/ 2346294 w 6095524"/>
                  <a:gd name="connsiteY224" fmla="*/ 1205484 h 1424940"/>
                  <a:gd name="connsiteX225" fmla="*/ 2373916 w 6095524"/>
                  <a:gd name="connsiteY225" fmla="*/ 1194435 h 1424940"/>
                  <a:gd name="connsiteX226" fmla="*/ 2404967 w 6095524"/>
                  <a:gd name="connsiteY226" fmla="*/ 1191673 h 1424940"/>
                  <a:gd name="connsiteX227" fmla="*/ 2416874 w 6095524"/>
                  <a:gd name="connsiteY227" fmla="*/ 1198436 h 1424940"/>
                  <a:gd name="connsiteX228" fmla="*/ 2468975 w 6095524"/>
                  <a:gd name="connsiteY228" fmla="*/ 1208532 h 1424940"/>
                  <a:gd name="connsiteX229" fmla="*/ 2478882 w 6095524"/>
                  <a:gd name="connsiteY229" fmla="*/ 1208723 h 1424940"/>
                  <a:gd name="connsiteX230" fmla="*/ 2512791 w 6095524"/>
                  <a:gd name="connsiteY230" fmla="*/ 1204436 h 1424940"/>
                  <a:gd name="connsiteX231" fmla="*/ 2544223 w 6095524"/>
                  <a:gd name="connsiteY231" fmla="*/ 1201960 h 1424940"/>
                  <a:gd name="connsiteX232" fmla="*/ 2623471 w 6095524"/>
                  <a:gd name="connsiteY232" fmla="*/ 1210056 h 1424940"/>
                  <a:gd name="connsiteX233" fmla="*/ 2684241 w 6095524"/>
                  <a:gd name="connsiteY233" fmla="*/ 1208151 h 1424940"/>
                  <a:gd name="connsiteX234" fmla="*/ 2712244 w 6095524"/>
                  <a:gd name="connsiteY234" fmla="*/ 1210056 h 1424940"/>
                  <a:gd name="connsiteX235" fmla="*/ 2728055 w 6095524"/>
                  <a:gd name="connsiteY235" fmla="*/ 1212914 h 1424940"/>
                  <a:gd name="connsiteX236" fmla="*/ 2763869 w 6095524"/>
                  <a:gd name="connsiteY236" fmla="*/ 1232821 h 1424940"/>
                  <a:gd name="connsiteX237" fmla="*/ 2783491 w 6095524"/>
                  <a:gd name="connsiteY237" fmla="*/ 1237298 h 1424940"/>
                  <a:gd name="connsiteX238" fmla="*/ 2842546 w 6095524"/>
                  <a:gd name="connsiteY238" fmla="*/ 1236917 h 1424940"/>
                  <a:gd name="connsiteX239" fmla="*/ 2931128 w 6095524"/>
                  <a:gd name="connsiteY239" fmla="*/ 1206913 h 1424940"/>
                  <a:gd name="connsiteX240" fmla="*/ 2940368 w 6095524"/>
                  <a:gd name="connsiteY240" fmla="*/ 1202912 h 1424940"/>
                  <a:gd name="connsiteX241" fmla="*/ 2985421 w 6095524"/>
                  <a:gd name="connsiteY241" fmla="*/ 1197959 h 1424940"/>
                  <a:gd name="connsiteX242" fmla="*/ 3015996 w 6095524"/>
                  <a:gd name="connsiteY242" fmla="*/ 1204722 h 1424940"/>
                  <a:gd name="connsiteX243" fmla="*/ 3057621 w 6095524"/>
                  <a:gd name="connsiteY243" fmla="*/ 1218724 h 1424940"/>
                  <a:gd name="connsiteX244" fmla="*/ 3095054 w 6095524"/>
                  <a:gd name="connsiteY244" fmla="*/ 1230440 h 1424940"/>
                  <a:gd name="connsiteX245" fmla="*/ 3122295 w 6095524"/>
                  <a:gd name="connsiteY245" fmla="*/ 1243679 h 1424940"/>
                  <a:gd name="connsiteX246" fmla="*/ 3184589 w 6095524"/>
                  <a:gd name="connsiteY246" fmla="*/ 1253395 h 1424940"/>
                  <a:gd name="connsiteX247" fmla="*/ 3191066 w 6095524"/>
                  <a:gd name="connsiteY247" fmla="*/ 1255014 h 1424940"/>
                  <a:gd name="connsiteX248" fmla="*/ 3237929 w 6095524"/>
                  <a:gd name="connsiteY248" fmla="*/ 1243203 h 1424940"/>
                  <a:gd name="connsiteX249" fmla="*/ 3294221 w 6095524"/>
                  <a:gd name="connsiteY249" fmla="*/ 1231202 h 1424940"/>
                  <a:gd name="connsiteX250" fmla="*/ 3314319 w 6095524"/>
                  <a:gd name="connsiteY250" fmla="*/ 1235297 h 1424940"/>
                  <a:gd name="connsiteX251" fmla="*/ 3341846 w 6095524"/>
                  <a:gd name="connsiteY251" fmla="*/ 1241108 h 1424940"/>
                  <a:gd name="connsiteX252" fmla="*/ 3367373 w 6095524"/>
                  <a:gd name="connsiteY252" fmla="*/ 1238060 h 1424940"/>
                  <a:gd name="connsiteX253" fmla="*/ 3382899 w 6095524"/>
                  <a:gd name="connsiteY253" fmla="*/ 1237774 h 1424940"/>
                  <a:gd name="connsiteX254" fmla="*/ 3453765 w 6095524"/>
                  <a:gd name="connsiteY254" fmla="*/ 1273397 h 1424940"/>
                  <a:gd name="connsiteX255" fmla="*/ 3471767 w 6095524"/>
                  <a:gd name="connsiteY255" fmla="*/ 1276350 h 1424940"/>
                  <a:gd name="connsiteX256" fmla="*/ 3481959 w 6095524"/>
                  <a:gd name="connsiteY256" fmla="*/ 1280732 h 1424940"/>
                  <a:gd name="connsiteX257" fmla="*/ 3543396 w 6095524"/>
                  <a:gd name="connsiteY257" fmla="*/ 1324928 h 1424940"/>
                  <a:gd name="connsiteX258" fmla="*/ 3569494 w 6095524"/>
                  <a:gd name="connsiteY258" fmla="*/ 1333881 h 1424940"/>
                  <a:gd name="connsiteX259" fmla="*/ 3598164 w 6095524"/>
                  <a:gd name="connsiteY259" fmla="*/ 1332071 h 1424940"/>
                  <a:gd name="connsiteX260" fmla="*/ 3614738 w 6095524"/>
                  <a:gd name="connsiteY260" fmla="*/ 1328833 h 1424940"/>
                  <a:gd name="connsiteX261" fmla="*/ 3655886 w 6095524"/>
                  <a:gd name="connsiteY261" fmla="*/ 1300734 h 1424940"/>
                  <a:gd name="connsiteX262" fmla="*/ 3679317 w 6095524"/>
                  <a:gd name="connsiteY262" fmla="*/ 1301687 h 1424940"/>
                  <a:gd name="connsiteX263" fmla="*/ 3715893 w 6095524"/>
                  <a:gd name="connsiteY263" fmla="*/ 1321022 h 1424940"/>
                  <a:gd name="connsiteX264" fmla="*/ 3782282 w 6095524"/>
                  <a:gd name="connsiteY264" fmla="*/ 1329690 h 1424940"/>
                  <a:gd name="connsiteX265" fmla="*/ 3816001 w 6095524"/>
                  <a:gd name="connsiteY265" fmla="*/ 1302639 h 1424940"/>
                  <a:gd name="connsiteX266" fmla="*/ 3833431 w 6095524"/>
                  <a:gd name="connsiteY266" fmla="*/ 1276636 h 1424940"/>
                  <a:gd name="connsiteX267" fmla="*/ 3883819 w 6095524"/>
                  <a:gd name="connsiteY267" fmla="*/ 1246442 h 1424940"/>
                  <a:gd name="connsiteX268" fmla="*/ 3895821 w 6095524"/>
                  <a:gd name="connsiteY268" fmla="*/ 1257681 h 1424940"/>
                  <a:gd name="connsiteX269" fmla="*/ 3932778 w 6095524"/>
                  <a:gd name="connsiteY269" fmla="*/ 1262444 h 1424940"/>
                  <a:gd name="connsiteX270" fmla="*/ 3972782 w 6095524"/>
                  <a:gd name="connsiteY270" fmla="*/ 1262063 h 1424940"/>
                  <a:gd name="connsiteX271" fmla="*/ 4042505 w 6095524"/>
                  <a:gd name="connsiteY271" fmla="*/ 1267111 h 1424940"/>
                  <a:gd name="connsiteX272" fmla="*/ 4088892 w 6095524"/>
                  <a:gd name="connsiteY272" fmla="*/ 1238250 h 1424940"/>
                  <a:gd name="connsiteX273" fmla="*/ 4106609 w 6095524"/>
                  <a:gd name="connsiteY273" fmla="*/ 1226344 h 1424940"/>
                  <a:gd name="connsiteX274" fmla="*/ 4123182 w 6095524"/>
                  <a:gd name="connsiteY274" fmla="*/ 1218724 h 1424940"/>
                  <a:gd name="connsiteX275" fmla="*/ 4142328 w 6095524"/>
                  <a:gd name="connsiteY275" fmla="*/ 1214438 h 1424940"/>
                  <a:gd name="connsiteX276" fmla="*/ 4188524 w 6095524"/>
                  <a:gd name="connsiteY276" fmla="*/ 1198245 h 1424940"/>
                  <a:gd name="connsiteX277" fmla="*/ 4213860 w 6095524"/>
                  <a:gd name="connsiteY277" fmla="*/ 1182338 h 1424940"/>
                  <a:gd name="connsiteX278" fmla="*/ 4270820 w 6095524"/>
                  <a:gd name="connsiteY278" fmla="*/ 1167003 h 1424940"/>
                  <a:gd name="connsiteX279" fmla="*/ 4309587 w 6095524"/>
                  <a:gd name="connsiteY279" fmla="*/ 1153287 h 1424940"/>
                  <a:gd name="connsiteX280" fmla="*/ 4350449 w 6095524"/>
                  <a:gd name="connsiteY280" fmla="*/ 1129665 h 1424940"/>
                  <a:gd name="connsiteX281" fmla="*/ 4356164 w 6095524"/>
                  <a:gd name="connsiteY281" fmla="*/ 1126046 h 1424940"/>
                  <a:gd name="connsiteX282" fmla="*/ 4369880 w 6095524"/>
                  <a:gd name="connsiteY282" fmla="*/ 1110520 h 1424940"/>
                  <a:gd name="connsiteX283" fmla="*/ 4389787 w 6095524"/>
                  <a:gd name="connsiteY283" fmla="*/ 1057085 h 1424940"/>
                  <a:gd name="connsiteX284" fmla="*/ 4395502 w 6095524"/>
                  <a:gd name="connsiteY284" fmla="*/ 1046226 h 1424940"/>
                  <a:gd name="connsiteX285" fmla="*/ 4447413 w 6095524"/>
                  <a:gd name="connsiteY285" fmla="*/ 1009650 h 1424940"/>
                  <a:gd name="connsiteX286" fmla="*/ 4466654 w 6095524"/>
                  <a:gd name="connsiteY286" fmla="*/ 1013079 h 1424940"/>
                  <a:gd name="connsiteX287" fmla="*/ 4487894 w 6095524"/>
                  <a:gd name="connsiteY287" fmla="*/ 1025081 h 1424940"/>
                  <a:gd name="connsiteX288" fmla="*/ 4534472 w 6095524"/>
                  <a:gd name="connsiteY288" fmla="*/ 1028224 h 1424940"/>
                  <a:gd name="connsiteX289" fmla="*/ 4551903 w 6095524"/>
                  <a:gd name="connsiteY289" fmla="*/ 1022033 h 1424940"/>
                  <a:gd name="connsiteX290" fmla="*/ 4582382 w 6095524"/>
                  <a:gd name="connsiteY290" fmla="*/ 1005364 h 1424940"/>
                  <a:gd name="connsiteX291" fmla="*/ 4605909 w 6095524"/>
                  <a:gd name="connsiteY291" fmla="*/ 979551 h 1424940"/>
                  <a:gd name="connsiteX292" fmla="*/ 4640104 w 6095524"/>
                  <a:gd name="connsiteY292" fmla="*/ 936879 h 1424940"/>
                  <a:gd name="connsiteX293" fmla="*/ 4705731 w 6095524"/>
                  <a:gd name="connsiteY293" fmla="*/ 920591 h 1424940"/>
                  <a:gd name="connsiteX294" fmla="*/ 4730973 w 6095524"/>
                  <a:gd name="connsiteY294" fmla="*/ 915162 h 1424940"/>
                  <a:gd name="connsiteX295" fmla="*/ 4822794 w 6095524"/>
                  <a:gd name="connsiteY295" fmla="*/ 892397 h 1424940"/>
                  <a:gd name="connsiteX296" fmla="*/ 4830794 w 6095524"/>
                  <a:gd name="connsiteY296" fmla="*/ 891635 h 1424940"/>
                  <a:gd name="connsiteX297" fmla="*/ 4894421 w 6095524"/>
                  <a:gd name="connsiteY297" fmla="*/ 865442 h 1424940"/>
                  <a:gd name="connsiteX298" fmla="*/ 4909756 w 6095524"/>
                  <a:gd name="connsiteY298" fmla="*/ 858964 h 1424940"/>
                  <a:gd name="connsiteX299" fmla="*/ 4928521 w 6095524"/>
                  <a:gd name="connsiteY299" fmla="*/ 842391 h 1424940"/>
                  <a:gd name="connsiteX300" fmla="*/ 4945857 w 6095524"/>
                  <a:gd name="connsiteY300" fmla="*/ 795623 h 1424940"/>
                  <a:gd name="connsiteX301" fmla="*/ 4966145 w 6095524"/>
                  <a:gd name="connsiteY301" fmla="*/ 774287 h 1424940"/>
                  <a:gd name="connsiteX302" fmla="*/ 4980909 w 6095524"/>
                  <a:gd name="connsiteY302" fmla="*/ 761333 h 1424940"/>
                  <a:gd name="connsiteX303" fmla="*/ 4993862 w 6095524"/>
                  <a:gd name="connsiteY303" fmla="*/ 741712 h 1424940"/>
                  <a:gd name="connsiteX304" fmla="*/ 5006816 w 6095524"/>
                  <a:gd name="connsiteY304" fmla="*/ 694754 h 1424940"/>
                  <a:gd name="connsiteX305" fmla="*/ 5026724 w 6095524"/>
                  <a:gd name="connsiteY305" fmla="*/ 653129 h 1424940"/>
                  <a:gd name="connsiteX306" fmla="*/ 5062538 w 6095524"/>
                  <a:gd name="connsiteY306" fmla="*/ 630079 h 1424940"/>
                  <a:gd name="connsiteX307" fmla="*/ 5084731 w 6095524"/>
                  <a:gd name="connsiteY307" fmla="*/ 617982 h 1424940"/>
                  <a:gd name="connsiteX308" fmla="*/ 5172647 w 6095524"/>
                  <a:gd name="connsiteY308" fmla="*/ 630174 h 1424940"/>
                  <a:gd name="connsiteX309" fmla="*/ 5232654 w 6095524"/>
                  <a:gd name="connsiteY309" fmla="*/ 642080 h 1424940"/>
                  <a:gd name="connsiteX310" fmla="*/ 5252371 w 6095524"/>
                  <a:gd name="connsiteY310" fmla="*/ 637508 h 1424940"/>
                  <a:gd name="connsiteX311" fmla="*/ 5308092 w 6095524"/>
                  <a:gd name="connsiteY311" fmla="*/ 598646 h 1424940"/>
                  <a:gd name="connsiteX312" fmla="*/ 5363147 w 6095524"/>
                  <a:gd name="connsiteY312" fmla="*/ 581311 h 1424940"/>
                  <a:gd name="connsiteX313" fmla="*/ 5404580 w 6095524"/>
                  <a:gd name="connsiteY313" fmla="*/ 576358 h 1424940"/>
                  <a:gd name="connsiteX314" fmla="*/ 5440203 w 6095524"/>
                  <a:gd name="connsiteY314" fmla="*/ 572548 h 1424940"/>
                  <a:gd name="connsiteX315" fmla="*/ 5482971 w 6095524"/>
                  <a:gd name="connsiteY315" fmla="*/ 561880 h 1424940"/>
                  <a:gd name="connsiteX316" fmla="*/ 5507165 w 6095524"/>
                  <a:gd name="connsiteY316" fmla="*/ 550259 h 1424940"/>
                  <a:gd name="connsiteX317" fmla="*/ 5545645 w 6095524"/>
                  <a:gd name="connsiteY317" fmla="*/ 533591 h 1424940"/>
                  <a:gd name="connsiteX318" fmla="*/ 5585079 w 6095524"/>
                  <a:gd name="connsiteY318" fmla="*/ 511969 h 1424940"/>
                  <a:gd name="connsiteX319" fmla="*/ 5615368 w 6095524"/>
                  <a:gd name="connsiteY319" fmla="*/ 481679 h 1424940"/>
                  <a:gd name="connsiteX320" fmla="*/ 5631656 w 6095524"/>
                  <a:gd name="connsiteY320" fmla="*/ 456152 h 1424940"/>
                  <a:gd name="connsiteX321" fmla="*/ 5679377 w 6095524"/>
                  <a:gd name="connsiteY321" fmla="*/ 419576 h 1424940"/>
                  <a:gd name="connsiteX322" fmla="*/ 5722525 w 6095524"/>
                  <a:gd name="connsiteY322" fmla="*/ 350615 h 1424940"/>
                  <a:gd name="connsiteX323" fmla="*/ 5749576 w 6095524"/>
                  <a:gd name="connsiteY323" fmla="*/ 321945 h 1424940"/>
                  <a:gd name="connsiteX324" fmla="*/ 5764911 w 6095524"/>
                  <a:gd name="connsiteY324" fmla="*/ 313849 h 1424940"/>
                  <a:gd name="connsiteX325" fmla="*/ 5791009 w 6095524"/>
                  <a:gd name="connsiteY325" fmla="*/ 293942 h 1424940"/>
                  <a:gd name="connsiteX326" fmla="*/ 5806440 w 6095524"/>
                  <a:gd name="connsiteY326" fmla="*/ 279178 h 1424940"/>
                  <a:gd name="connsiteX327" fmla="*/ 5848636 w 6095524"/>
                  <a:gd name="connsiteY327" fmla="*/ 224885 h 1424940"/>
                  <a:gd name="connsiteX328" fmla="*/ 5861590 w 6095524"/>
                  <a:gd name="connsiteY328" fmla="*/ 208788 h 1424940"/>
                  <a:gd name="connsiteX329" fmla="*/ 5888355 w 6095524"/>
                  <a:gd name="connsiteY329" fmla="*/ 181166 h 1424940"/>
                  <a:gd name="connsiteX330" fmla="*/ 5900071 w 6095524"/>
                  <a:gd name="connsiteY330" fmla="*/ 172784 h 1424940"/>
                  <a:gd name="connsiteX331" fmla="*/ 5920740 w 6095524"/>
                  <a:gd name="connsiteY331" fmla="*/ 150305 h 1424940"/>
                  <a:gd name="connsiteX332" fmla="*/ 5969985 w 6095524"/>
                  <a:gd name="connsiteY332" fmla="*/ 91345 h 1424940"/>
                  <a:gd name="connsiteX333" fmla="*/ 5991130 w 6095524"/>
                  <a:gd name="connsiteY333" fmla="*/ 58293 h 1424940"/>
                  <a:gd name="connsiteX334" fmla="*/ 6033325 w 6095524"/>
                  <a:gd name="connsiteY334" fmla="*/ 33909 h 1424940"/>
                  <a:gd name="connsiteX335" fmla="*/ 6054376 w 6095524"/>
                  <a:gd name="connsiteY335" fmla="*/ 20955 h 1424940"/>
                  <a:gd name="connsiteX336" fmla="*/ 6095524 w 6095524"/>
                  <a:gd name="connsiteY336" fmla="*/ 0 h 1424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</a:cxnLst>
                <a:rect l="l" t="t" r="r" b="b"/>
                <a:pathLst>
                  <a:path w="6095524" h="1424940">
                    <a:moveTo>
                      <a:pt x="6095524" y="0"/>
                    </a:moveTo>
                    <a:cubicBezTo>
                      <a:pt x="6095524" y="7811"/>
                      <a:pt x="6095524" y="12573"/>
                      <a:pt x="6095524" y="17431"/>
                    </a:cubicBezTo>
                    <a:lnTo>
                      <a:pt x="6095524" y="216290"/>
                    </a:lnTo>
                    <a:lnTo>
                      <a:pt x="6079998" y="230600"/>
                    </a:lnTo>
                    <a:cubicBezTo>
                      <a:pt x="6058567" y="241363"/>
                      <a:pt x="6035706" y="251079"/>
                      <a:pt x="6012751" y="260699"/>
                    </a:cubicBezTo>
                    <a:cubicBezTo>
                      <a:pt x="6006084" y="263462"/>
                      <a:pt x="5998749" y="264986"/>
                      <a:pt x="5992749" y="268700"/>
                    </a:cubicBezTo>
                    <a:cubicBezTo>
                      <a:pt x="5965126" y="285655"/>
                      <a:pt x="5938361" y="303943"/>
                      <a:pt x="5910358" y="320231"/>
                    </a:cubicBezTo>
                    <a:cubicBezTo>
                      <a:pt x="5881497" y="337090"/>
                      <a:pt x="5855684" y="356997"/>
                      <a:pt x="5835777" y="383953"/>
                    </a:cubicBezTo>
                    <a:cubicBezTo>
                      <a:pt x="5817298" y="409004"/>
                      <a:pt x="5799391" y="434435"/>
                      <a:pt x="5781008" y="459581"/>
                    </a:cubicBezTo>
                    <a:cubicBezTo>
                      <a:pt x="5776341" y="465963"/>
                      <a:pt x="5772054" y="473488"/>
                      <a:pt x="5765673" y="477584"/>
                    </a:cubicBezTo>
                    <a:cubicBezTo>
                      <a:pt x="5752433" y="486156"/>
                      <a:pt x="5737955" y="493109"/>
                      <a:pt x="5723763" y="500158"/>
                    </a:cubicBezTo>
                    <a:cubicBezTo>
                      <a:pt x="5711571" y="506159"/>
                      <a:pt x="5698617" y="510635"/>
                      <a:pt x="5686711" y="517112"/>
                    </a:cubicBezTo>
                    <a:cubicBezTo>
                      <a:pt x="5677186" y="522256"/>
                      <a:pt x="5668708" y="529400"/>
                      <a:pt x="5659850" y="535877"/>
                    </a:cubicBezTo>
                    <a:cubicBezTo>
                      <a:pt x="5652135" y="541496"/>
                      <a:pt x="5643658" y="546354"/>
                      <a:pt x="5637181" y="553117"/>
                    </a:cubicBezTo>
                    <a:cubicBezTo>
                      <a:pt x="5621369" y="569500"/>
                      <a:pt x="5605462" y="585597"/>
                      <a:pt x="5585841" y="597694"/>
                    </a:cubicBezTo>
                    <a:cubicBezTo>
                      <a:pt x="5566505" y="609695"/>
                      <a:pt x="5548217" y="623126"/>
                      <a:pt x="5528977" y="635318"/>
                    </a:cubicBezTo>
                    <a:cubicBezTo>
                      <a:pt x="5510117" y="647224"/>
                      <a:pt x="5493067" y="660273"/>
                      <a:pt x="5483256" y="681419"/>
                    </a:cubicBezTo>
                    <a:cubicBezTo>
                      <a:pt x="5478875" y="690753"/>
                      <a:pt x="5472684" y="700945"/>
                      <a:pt x="5464397" y="706374"/>
                    </a:cubicBezTo>
                    <a:cubicBezTo>
                      <a:pt x="5452586" y="714089"/>
                      <a:pt x="5437632" y="716852"/>
                      <a:pt x="5424773" y="723424"/>
                    </a:cubicBezTo>
                    <a:cubicBezTo>
                      <a:pt x="5409628" y="731139"/>
                      <a:pt x="5392103" y="737807"/>
                      <a:pt x="5381815" y="750094"/>
                    </a:cubicBezTo>
                    <a:cubicBezTo>
                      <a:pt x="5372671" y="761048"/>
                      <a:pt x="5363432" y="769620"/>
                      <a:pt x="5351335" y="776573"/>
                    </a:cubicBezTo>
                    <a:cubicBezTo>
                      <a:pt x="5342858" y="781431"/>
                      <a:pt x="5336572" y="790289"/>
                      <a:pt x="5327809" y="794290"/>
                    </a:cubicBezTo>
                    <a:cubicBezTo>
                      <a:pt x="5316284" y="799624"/>
                      <a:pt x="5304663" y="803815"/>
                      <a:pt x="5294566" y="812102"/>
                    </a:cubicBezTo>
                    <a:cubicBezTo>
                      <a:pt x="5284089" y="820674"/>
                      <a:pt x="5272183" y="827437"/>
                      <a:pt x="5261229" y="835438"/>
                    </a:cubicBezTo>
                    <a:cubicBezTo>
                      <a:pt x="5255419" y="839724"/>
                      <a:pt x="5250656" y="845344"/>
                      <a:pt x="5245037" y="849821"/>
                    </a:cubicBezTo>
                    <a:cubicBezTo>
                      <a:pt x="5234750" y="858012"/>
                      <a:pt x="5224272" y="866013"/>
                      <a:pt x="5213699" y="873728"/>
                    </a:cubicBezTo>
                    <a:cubicBezTo>
                      <a:pt x="5203127" y="881444"/>
                      <a:pt x="5193030" y="890397"/>
                      <a:pt x="5181409" y="896017"/>
                    </a:cubicBezTo>
                    <a:cubicBezTo>
                      <a:pt x="5161598" y="905542"/>
                      <a:pt x="5139976" y="911257"/>
                      <a:pt x="5120735" y="921544"/>
                    </a:cubicBezTo>
                    <a:cubicBezTo>
                      <a:pt x="5101209" y="932021"/>
                      <a:pt x="5082826" y="945166"/>
                      <a:pt x="5065490" y="959072"/>
                    </a:cubicBezTo>
                    <a:cubicBezTo>
                      <a:pt x="5051774" y="970026"/>
                      <a:pt x="5038916" y="980885"/>
                      <a:pt x="5021675" y="986504"/>
                    </a:cubicBezTo>
                    <a:cubicBezTo>
                      <a:pt x="5012055" y="989648"/>
                      <a:pt x="5001959" y="996506"/>
                      <a:pt x="4996148" y="1004507"/>
                    </a:cubicBezTo>
                    <a:cubicBezTo>
                      <a:pt x="4983575" y="1021937"/>
                      <a:pt x="4967478" y="1034225"/>
                      <a:pt x="4949285" y="1044702"/>
                    </a:cubicBezTo>
                    <a:cubicBezTo>
                      <a:pt x="4924996" y="1058799"/>
                      <a:pt x="4900993" y="1073182"/>
                      <a:pt x="4876609" y="1086993"/>
                    </a:cubicBezTo>
                    <a:cubicBezTo>
                      <a:pt x="4862227" y="1095185"/>
                      <a:pt x="4847940" y="1103852"/>
                      <a:pt x="4832699" y="1109853"/>
                    </a:cubicBezTo>
                    <a:cubicBezTo>
                      <a:pt x="4801553" y="1122236"/>
                      <a:pt x="4769644" y="1132808"/>
                      <a:pt x="4738211" y="1144334"/>
                    </a:cubicBezTo>
                    <a:cubicBezTo>
                      <a:pt x="4727924" y="1148048"/>
                      <a:pt x="4718209" y="1153382"/>
                      <a:pt x="4707731" y="1156621"/>
                    </a:cubicBezTo>
                    <a:cubicBezTo>
                      <a:pt x="4696396" y="1160145"/>
                      <a:pt x="4684205" y="1161193"/>
                      <a:pt x="4672870" y="1164717"/>
                    </a:cubicBezTo>
                    <a:cubicBezTo>
                      <a:pt x="4654010" y="1170527"/>
                      <a:pt x="4635722" y="1177957"/>
                      <a:pt x="4616863" y="1183862"/>
                    </a:cubicBezTo>
                    <a:cubicBezTo>
                      <a:pt x="4580477" y="1195197"/>
                      <a:pt x="4543996" y="1206056"/>
                      <a:pt x="4507516" y="1216819"/>
                    </a:cubicBezTo>
                    <a:cubicBezTo>
                      <a:pt x="4499706" y="1219105"/>
                      <a:pt x="4491228" y="1219391"/>
                      <a:pt x="4483513" y="1221867"/>
                    </a:cubicBezTo>
                    <a:cubicBezTo>
                      <a:pt x="4463034" y="1228535"/>
                      <a:pt x="4442650" y="1235773"/>
                      <a:pt x="4422362" y="1243108"/>
                    </a:cubicBezTo>
                    <a:cubicBezTo>
                      <a:pt x="4410075" y="1247585"/>
                      <a:pt x="4398073" y="1253109"/>
                      <a:pt x="4385691" y="1257395"/>
                    </a:cubicBezTo>
                    <a:cubicBezTo>
                      <a:pt x="4375785" y="1260824"/>
                      <a:pt x="4365593" y="1263491"/>
                      <a:pt x="4355306" y="1265587"/>
                    </a:cubicBezTo>
                    <a:cubicBezTo>
                      <a:pt x="4346448" y="1267397"/>
                      <a:pt x="4337209" y="1267206"/>
                      <a:pt x="4328446" y="1269397"/>
                    </a:cubicBezTo>
                    <a:cubicBezTo>
                      <a:pt x="4304728" y="1275302"/>
                      <a:pt x="4281297" y="1281970"/>
                      <a:pt x="4257770" y="1288256"/>
                    </a:cubicBezTo>
                    <a:cubicBezTo>
                      <a:pt x="4248341" y="1290733"/>
                      <a:pt x="4238720" y="1292543"/>
                      <a:pt x="4229576" y="1295686"/>
                    </a:cubicBezTo>
                    <a:cubicBezTo>
                      <a:pt x="4205097" y="1303973"/>
                      <a:pt x="4180999" y="1313402"/>
                      <a:pt x="4156424" y="1321213"/>
                    </a:cubicBezTo>
                    <a:cubicBezTo>
                      <a:pt x="4136041" y="1327690"/>
                      <a:pt x="4115086" y="1332357"/>
                      <a:pt x="4094416" y="1338072"/>
                    </a:cubicBezTo>
                    <a:cubicBezTo>
                      <a:pt x="4085653" y="1340549"/>
                      <a:pt x="4077271" y="1344073"/>
                      <a:pt x="4068509" y="1346168"/>
                    </a:cubicBezTo>
                    <a:cubicBezTo>
                      <a:pt x="4048887" y="1350931"/>
                      <a:pt x="4028980" y="1354931"/>
                      <a:pt x="4009263" y="1359694"/>
                    </a:cubicBezTo>
                    <a:cubicBezTo>
                      <a:pt x="3998023" y="1362456"/>
                      <a:pt x="3987165" y="1367409"/>
                      <a:pt x="3975735" y="1369219"/>
                    </a:cubicBezTo>
                    <a:cubicBezTo>
                      <a:pt x="3948589" y="1373505"/>
                      <a:pt x="3921252" y="1376553"/>
                      <a:pt x="3893915" y="1379982"/>
                    </a:cubicBezTo>
                    <a:cubicBezTo>
                      <a:pt x="3865722" y="1383506"/>
                      <a:pt x="3837623" y="1387221"/>
                      <a:pt x="3809428" y="1390364"/>
                    </a:cubicBezTo>
                    <a:cubicBezTo>
                      <a:pt x="3793998" y="1391984"/>
                      <a:pt x="3778472" y="1392269"/>
                      <a:pt x="3763042" y="1393793"/>
                    </a:cubicBezTo>
                    <a:cubicBezTo>
                      <a:pt x="3749516" y="1395127"/>
                      <a:pt x="3736086" y="1397603"/>
                      <a:pt x="3722561" y="1399223"/>
                    </a:cubicBezTo>
                    <a:cubicBezTo>
                      <a:pt x="3710845" y="1400556"/>
                      <a:pt x="3699034" y="1401318"/>
                      <a:pt x="3687318" y="1402652"/>
                    </a:cubicBezTo>
                    <a:cubicBezTo>
                      <a:pt x="3668554" y="1404842"/>
                      <a:pt x="3649885" y="1407319"/>
                      <a:pt x="3631216" y="1409605"/>
                    </a:cubicBezTo>
                    <a:cubicBezTo>
                      <a:pt x="3623406" y="1410462"/>
                      <a:pt x="3615214" y="1412843"/>
                      <a:pt x="3607880" y="1411415"/>
                    </a:cubicBezTo>
                    <a:cubicBezTo>
                      <a:pt x="3589401" y="1407795"/>
                      <a:pt x="3571208" y="1408843"/>
                      <a:pt x="3552825" y="1411319"/>
                    </a:cubicBezTo>
                    <a:cubicBezTo>
                      <a:pt x="3546539" y="1412177"/>
                      <a:pt x="3539776" y="1411986"/>
                      <a:pt x="3533680" y="1410367"/>
                    </a:cubicBezTo>
                    <a:cubicBezTo>
                      <a:pt x="3521202" y="1407128"/>
                      <a:pt x="3509106" y="1402556"/>
                      <a:pt x="3496818" y="1398556"/>
                    </a:cubicBezTo>
                    <a:cubicBezTo>
                      <a:pt x="3495484" y="1398080"/>
                      <a:pt x="3493865" y="1397984"/>
                      <a:pt x="3492437" y="1397699"/>
                    </a:cubicBezTo>
                    <a:cubicBezTo>
                      <a:pt x="3484340" y="1396079"/>
                      <a:pt x="3476340" y="1394460"/>
                      <a:pt x="3468243" y="1393031"/>
                    </a:cubicBezTo>
                    <a:cubicBezTo>
                      <a:pt x="3463862" y="1392269"/>
                      <a:pt x="3459385" y="1392174"/>
                      <a:pt x="3455003" y="1391507"/>
                    </a:cubicBezTo>
                    <a:cubicBezTo>
                      <a:pt x="3438049" y="1388840"/>
                      <a:pt x="3419380" y="1393317"/>
                      <a:pt x="3404711" y="1381792"/>
                    </a:cubicBezTo>
                    <a:cubicBezTo>
                      <a:pt x="3395186" y="1374362"/>
                      <a:pt x="3385947" y="1376077"/>
                      <a:pt x="3375756" y="1377220"/>
                    </a:cubicBezTo>
                    <a:cubicBezTo>
                      <a:pt x="3368040" y="1378077"/>
                      <a:pt x="3360134" y="1377791"/>
                      <a:pt x="3352324" y="1377887"/>
                    </a:cubicBezTo>
                    <a:cubicBezTo>
                      <a:pt x="3338608" y="1378172"/>
                      <a:pt x="3324892" y="1378268"/>
                      <a:pt x="3311176" y="1378744"/>
                    </a:cubicBezTo>
                    <a:cubicBezTo>
                      <a:pt x="3306794" y="1378934"/>
                      <a:pt x="3302318" y="1381316"/>
                      <a:pt x="3298031" y="1380935"/>
                    </a:cubicBezTo>
                    <a:cubicBezTo>
                      <a:pt x="3278219" y="1379125"/>
                      <a:pt x="3258407" y="1376267"/>
                      <a:pt x="3238595" y="1374648"/>
                    </a:cubicBezTo>
                    <a:cubicBezTo>
                      <a:pt x="3227356" y="1373696"/>
                      <a:pt x="3215830" y="1375505"/>
                      <a:pt x="3204686" y="1374172"/>
                    </a:cubicBezTo>
                    <a:cubicBezTo>
                      <a:pt x="3191828" y="1372648"/>
                      <a:pt x="3179255" y="1368743"/>
                      <a:pt x="3166491" y="1366361"/>
                    </a:cubicBezTo>
                    <a:cubicBezTo>
                      <a:pt x="3162967" y="1365695"/>
                      <a:pt x="3159062" y="1366552"/>
                      <a:pt x="3155347" y="1366742"/>
                    </a:cubicBezTo>
                    <a:cubicBezTo>
                      <a:pt x="3151156" y="1366933"/>
                      <a:pt x="3147060" y="1367314"/>
                      <a:pt x="3142869" y="1367409"/>
                    </a:cubicBezTo>
                    <a:cubicBezTo>
                      <a:pt x="3130105" y="1367600"/>
                      <a:pt x="3117342" y="1367314"/>
                      <a:pt x="3104578" y="1367981"/>
                    </a:cubicBezTo>
                    <a:cubicBezTo>
                      <a:pt x="3096768" y="1368362"/>
                      <a:pt x="3088577" y="1372267"/>
                      <a:pt x="3081337" y="1370838"/>
                    </a:cubicBezTo>
                    <a:cubicBezTo>
                      <a:pt x="3066574" y="1368076"/>
                      <a:pt x="3051810" y="1374267"/>
                      <a:pt x="3037047" y="1369124"/>
                    </a:cubicBezTo>
                    <a:cubicBezTo>
                      <a:pt x="3032474" y="1367600"/>
                      <a:pt x="3026188" y="1371410"/>
                      <a:pt x="3020663" y="1371600"/>
                    </a:cubicBezTo>
                    <a:cubicBezTo>
                      <a:pt x="3006852" y="1372076"/>
                      <a:pt x="2993041" y="1371981"/>
                      <a:pt x="2979230" y="1371886"/>
                    </a:cubicBezTo>
                    <a:cubicBezTo>
                      <a:pt x="2966847" y="1371791"/>
                      <a:pt x="2953988" y="1373124"/>
                      <a:pt x="2942082" y="1370457"/>
                    </a:cubicBezTo>
                    <a:cubicBezTo>
                      <a:pt x="2929604" y="1367600"/>
                      <a:pt x="2918365" y="1367981"/>
                      <a:pt x="2906268" y="1371219"/>
                    </a:cubicBezTo>
                    <a:cubicBezTo>
                      <a:pt x="2897981" y="1373410"/>
                      <a:pt x="2889218" y="1373696"/>
                      <a:pt x="2880646" y="1374362"/>
                    </a:cubicBezTo>
                    <a:cubicBezTo>
                      <a:pt x="2871407" y="1375124"/>
                      <a:pt x="2861215" y="1373124"/>
                      <a:pt x="2852833" y="1376267"/>
                    </a:cubicBezTo>
                    <a:cubicBezTo>
                      <a:pt x="2827877" y="1385602"/>
                      <a:pt x="2802255" y="1387602"/>
                      <a:pt x="2776157" y="1387602"/>
                    </a:cubicBezTo>
                    <a:cubicBezTo>
                      <a:pt x="2771394" y="1387602"/>
                      <a:pt x="2766536" y="1386269"/>
                      <a:pt x="2761965" y="1384840"/>
                    </a:cubicBezTo>
                    <a:cubicBezTo>
                      <a:pt x="2735294" y="1376267"/>
                      <a:pt x="2708529" y="1377029"/>
                      <a:pt x="2681383" y="1382268"/>
                    </a:cubicBezTo>
                    <a:cubicBezTo>
                      <a:pt x="2675763" y="1383411"/>
                      <a:pt x="2669477" y="1383602"/>
                      <a:pt x="2663857" y="1382459"/>
                    </a:cubicBezTo>
                    <a:cubicBezTo>
                      <a:pt x="2648045" y="1379125"/>
                      <a:pt x="2632710" y="1373600"/>
                      <a:pt x="2616803" y="1371219"/>
                    </a:cubicBezTo>
                    <a:cubicBezTo>
                      <a:pt x="2590515" y="1367314"/>
                      <a:pt x="2567750" y="1380458"/>
                      <a:pt x="2544223" y="1389031"/>
                    </a:cubicBezTo>
                    <a:cubicBezTo>
                      <a:pt x="2521839" y="1397127"/>
                      <a:pt x="2502789" y="1415415"/>
                      <a:pt x="2476309" y="1411319"/>
                    </a:cubicBezTo>
                    <a:cubicBezTo>
                      <a:pt x="2473643" y="1410938"/>
                      <a:pt x="2470690" y="1413510"/>
                      <a:pt x="2467737" y="1414177"/>
                    </a:cubicBezTo>
                    <a:cubicBezTo>
                      <a:pt x="2459641" y="1415987"/>
                      <a:pt x="2451545" y="1418177"/>
                      <a:pt x="2443353" y="1419035"/>
                    </a:cubicBezTo>
                    <a:cubicBezTo>
                      <a:pt x="2433352" y="1420178"/>
                      <a:pt x="2423160" y="1419797"/>
                      <a:pt x="2413159" y="1420749"/>
                    </a:cubicBezTo>
                    <a:cubicBezTo>
                      <a:pt x="2400300" y="1421892"/>
                      <a:pt x="2387632" y="1424940"/>
                      <a:pt x="2374868" y="1424940"/>
                    </a:cubicBezTo>
                    <a:cubicBezTo>
                      <a:pt x="2364581" y="1424940"/>
                      <a:pt x="2354389" y="1421416"/>
                      <a:pt x="2344198" y="1419701"/>
                    </a:cubicBezTo>
                    <a:cubicBezTo>
                      <a:pt x="2329815" y="1417320"/>
                      <a:pt x="2314003" y="1417987"/>
                      <a:pt x="2301335" y="1411891"/>
                    </a:cubicBezTo>
                    <a:cubicBezTo>
                      <a:pt x="2287810" y="1405414"/>
                      <a:pt x="2274951" y="1402461"/>
                      <a:pt x="2260949" y="1404461"/>
                    </a:cubicBezTo>
                    <a:cubicBezTo>
                      <a:pt x="2256282" y="1405128"/>
                      <a:pt x="2250281" y="1409129"/>
                      <a:pt x="2248186" y="1413224"/>
                    </a:cubicBezTo>
                    <a:cubicBezTo>
                      <a:pt x="2243518" y="1422368"/>
                      <a:pt x="2237137" y="1423988"/>
                      <a:pt x="2228469" y="1420844"/>
                    </a:cubicBezTo>
                    <a:cubicBezTo>
                      <a:pt x="2220944" y="1418177"/>
                      <a:pt x="2211705" y="1416844"/>
                      <a:pt x="2206562" y="1411700"/>
                    </a:cubicBezTo>
                    <a:cubicBezTo>
                      <a:pt x="2191988" y="1397127"/>
                      <a:pt x="2173414" y="1396651"/>
                      <a:pt x="2155317" y="1392746"/>
                    </a:cubicBezTo>
                    <a:cubicBezTo>
                      <a:pt x="2144269" y="1390364"/>
                      <a:pt x="2133981" y="1390269"/>
                      <a:pt x="2122932" y="1391888"/>
                    </a:cubicBezTo>
                    <a:cubicBezTo>
                      <a:pt x="2098930" y="1395508"/>
                      <a:pt x="2075593" y="1390364"/>
                      <a:pt x="2052542" y="1383792"/>
                    </a:cubicBezTo>
                    <a:cubicBezTo>
                      <a:pt x="2037302" y="1379411"/>
                      <a:pt x="2021681" y="1376744"/>
                      <a:pt x="2006537" y="1372267"/>
                    </a:cubicBezTo>
                    <a:cubicBezTo>
                      <a:pt x="1995202" y="1368838"/>
                      <a:pt x="1983868" y="1364742"/>
                      <a:pt x="1973486" y="1359218"/>
                    </a:cubicBezTo>
                    <a:cubicBezTo>
                      <a:pt x="1958435" y="1351121"/>
                      <a:pt x="1945292" y="1338929"/>
                      <a:pt x="1926146" y="1342168"/>
                    </a:cubicBezTo>
                    <a:cubicBezTo>
                      <a:pt x="1909286" y="1345025"/>
                      <a:pt x="1894047" y="1339025"/>
                      <a:pt x="1878616" y="1333310"/>
                    </a:cubicBezTo>
                    <a:cubicBezTo>
                      <a:pt x="1867281" y="1329119"/>
                      <a:pt x="1855948" y="1324832"/>
                      <a:pt x="1844231" y="1322165"/>
                    </a:cubicBezTo>
                    <a:cubicBezTo>
                      <a:pt x="1830324" y="1319022"/>
                      <a:pt x="1814608" y="1320356"/>
                      <a:pt x="1802225" y="1314545"/>
                    </a:cubicBezTo>
                    <a:cubicBezTo>
                      <a:pt x="1789271" y="1308449"/>
                      <a:pt x="1778509" y="1312545"/>
                      <a:pt x="1766983" y="1314260"/>
                    </a:cubicBezTo>
                    <a:cubicBezTo>
                      <a:pt x="1748600" y="1316927"/>
                      <a:pt x="1730311" y="1321880"/>
                      <a:pt x="1711738" y="1315593"/>
                    </a:cubicBezTo>
                    <a:cubicBezTo>
                      <a:pt x="1689164" y="1307973"/>
                      <a:pt x="1666780" y="1299782"/>
                      <a:pt x="1644111" y="1292543"/>
                    </a:cubicBezTo>
                    <a:cubicBezTo>
                      <a:pt x="1635347" y="1289780"/>
                      <a:pt x="1625919" y="1288637"/>
                      <a:pt x="1616774" y="1287399"/>
                    </a:cubicBezTo>
                    <a:cubicBezTo>
                      <a:pt x="1608107" y="1286351"/>
                      <a:pt x="1597725" y="1289018"/>
                      <a:pt x="1591056" y="1285018"/>
                    </a:cubicBezTo>
                    <a:cubicBezTo>
                      <a:pt x="1573911" y="1274731"/>
                      <a:pt x="1556291" y="1269683"/>
                      <a:pt x="1536478" y="1269683"/>
                    </a:cubicBezTo>
                    <a:cubicBezTo>
                      <a:pt x="1529048" y="1269683"/>
                      <a:pt x="1521809" y="1265396"/>
                      <a:pt x="1514285" y="1264634"/>
                    </a:cubicBezTo>
                    <a:cubicBezTo>
                      <a:pt x="1503997" y="1263682"/>
                      <a:pt x="1492186" y="1261110"/>
                      <a:pt x="1483233" y="1264730"/>
                    </a:cubicBezTo>
                    <a:cubicBezTo>
                      <a:pt x="1462183" y="1273302"/>
                      <a:pt x="1445134" y="1266158"/>
                      <a:pt x="1426750" y="1257681"/>
                    </a:cubicBezTo>
                    <a:cubicBezTo>
                      <a:pt x="1408652" y="1249299"/>
                      <a:pt x="1389602" y="1242632"/>
                      <a:pt x="1370362" y="1237107"/>
                    </a:cubicBezTo>
                    <a:cubicBezTo>
                      <a:pt x="1363123" y="1235107"/>
                      <a:pt x="1354456" y="1238441"/>
                      <a:pt x="1346454" y="1239107"/>
                    </a:cubicBezTo>
                    <a:cubicBezTo>
                      <a:pt x="1343596" y="1239298"/>
                      <a:pt x="1340453" y="1239584"/>
                      <a:pt x="1337882" y="1238631"/>
                    </a:cubicBezTo>
                    <a:cubicBezTo>
                      <a:pt x="1313022" y="1229487"/>
                      <a:pt x="1287780" y="1222534"/>
                      <a:pt x="1260825" y="1227296"/>
                    </a:cubicBezTo>
                    <a:cubicBezTo>
                      <a:pt x="1258349" y="1227773"/>
                      <a:pt x="1255586" y="1226725"/>
                      <a:pt x="1253109" y="1226058"/>
                    </a:cubicBezTo>
                    <a:cubicBezTo>
                      <a:pt x="1241012" y="1222629"/>
                      <a:pt x="1229201" y="1217200"/>
                      <a:pt x="1216915" y="1215962"/>
                    </a:cubicBezTo>
                    <a:cubicBezTo>
                      <a:pt x="1186625" y="1212914"/>
                      <a:pt x="1156146" y="1211675"/>
                      <a:pt x="1125664" y="1209675"/>
                    </a:cubicBezTo>
                    <a:cubicBezTo>
                      <a:pt x="1123759" y="1209580"/>
                      <a:pt x="1121759" y="1209580"/>
                      <a:pt x="1120045" y="1208913"/>
                    </a:cubicBezTo>
                    <a:cubicBezTo>
                      <a:pt x="1108805" y="1204817"/>
                      <a:pt x="1098995" y="1206151"/>
                      <a:pt x="1089469" y="1213961"/>
                    </a:cubicBezTo>
                    <a:cubicBezTo>
                      <a:pt x="1085278" y="1217390"/>
                      <a:pt x="1079563" y="1219200"/>
                      <a:pt x="1074325" y="1221105"/>
                    </a:cubicBezTo>
                    <a:cubicBezTo>
                      <a:pt x="1066609" y="1223963"/>
                      <a:pt x="1058704" y="1226725"/>
                      <a:pt x="1050703" y="1228535"/>
                    </a:cubicBezTo>
                    <a:cubicBezTo>
                      <a:pt x="1042797" y="1230249"/>
                      <a:pt x="1034320" y="1232630"/>
                      <a:pt x="1026700" y="1231297"/>
                    </a:cubicBezTo>
                    <a:cubicBezTo>
                      <a:pt x="1012984" y="1228916"/>
                      <a:pt x="999934" y="1223582"/>
                      <a:pt x="986409" y="1220057"/>
                    </a:cubicBezTo>
                    <a:cubicBezTo>
                      <a:pt x="981742" y="1218819"/>
                      <a:pt x="976598" y="1219010"/>
                      <a:pt x="971741" y="1218914"/>
                    </a:cubicBezTo>
                    <a:cubicBezTo>
                      <a:pt x="960596" y="1218629"/>
                      <a:pt x="949166" y="1221391"/>
                      <a:pt x="939070" y="1213485"/>
                    </a:cubicBezTo>
                    <a:cubicBezTo>
                      <a:pt x="929736" y="1206056"/>
                      <a:pt x="920305" y="1208246"/>
                      <a:pt x="910495" y="1213866"/>
                    </a:cubicBezTo>
                    <a:cubicBezTo>
                      <a:pt x="903446" y="1217867"/>
                      <a:pt x="895446" y="1221010"/>
                      <a:pt x="887540" y="1222534"/>
                    </a:cubicBezTo>
                    <a:cubicBezTo>
                      <a:pt x="876681" y="1224629"/>
                      <a:pt x="865918" y="1225487"/>
                      <a:pt x="854202" y="1224248"/>
                    </a:cubicBezTo>
                    <a:cubicBezTo>
                      <a:pt x="845915" y="1223391"/>
                      <a:pt x="839152" y="1223010"/>
                      <a:pt x="832675" y="1217962"/>
                    </a:cubicBezTo>
                    <a:cubicBezTo>
                      <a:pt x="831628" y="1217200"/>
                      <a:pt x="829723" y="1217009"/>
                      <a:pt x="828294" y="1217105"/>
                    </a:cubicBezTo>
                    <a:cubicBezTo>
                      <a:pt x="809530" y="1218724"/>
                      <a:pt x="790956" y="1217867"/>
                      <a:pt x="772001" y="1216723"/>
                    </a:cubicBezTo>
                    <a:cubicBezTo>
                      <a:pt x="747904" y="1215200"/>
                      <a:pt x="722566" y="1219676"/>
                      <a:pt x="701707" y="1235678"/>
                    </a:cubicBezTo>
                    <a:cubicBezTo>
                      <a:pt x="698659" y="1238060"/>
                      <a:pt x="694087" y="1239107"/>
                      <a:pt x="690086" y="1239679"/>
                    </a:cubicBezTo>
                    <a:cubicBezTo>
                      <a:pt x="671227" y="1242155"/>
                      <a:pt x="652272" y="1243870"/>
                      <a:pt x="633412" y="1246632"/>
                    </a:cubicBezTo>
                    <a:cubicBezTo>
                      <a:pt x="623125" y="1248156"/>
                      <a:pt x="612362" y="1249490"/>
                      <a:pt x="603028" y="1253681"/>
                    </a:cubicBezTo>
                    <a:cubicBezTo>
                      <a:pt x="593885" y="1257776"/>
                      <a:pt x="586549" y="1262634"/>
                      <a:pt x="581120" y="1254062"/>
                    </a:cubicBezTo>
                    <a:cubicBezTo>
                      <a:pt x="571406" y="1258634"/>
                      <a:pt x="562927" y="1262444"/>
                      <a:pt x="554642" y="1266539"/>
                    </a:cubicBezTo>
                    <a:cubicBezTo>
                      <a:pt x="551593" y="1268063"/>
                      <a:pt x="549021" y="1270540"/>
                      <a:pt x="545973" y="1271969"/>
                    </a:cubicBezTo>
                    <a:cubicBezTo>
                      <a:pt x="542734" y="1273493"/>
                      <a:pt x="539115" y="1274445"/>
                      <a:pt x="535591" y="1275207"/>
                    </a:cubicBezTo>
                    <a:cubicBezTo>
                      <a:pt x="519874" y="1278636"/>
                      <a:pt x="504158" y="1281779"/>
                      <a:pt x="488538" y="1285494"/>
                    </a:cubicBezTo>
                    <a:cubicBezTo>
                      <a:pt x="485489" y="1286256"/>
                      <a:pt x="482917" y="1289304"/>
                      <a:pt x="480155" y="1291304"/>
                    </a:cubicBezTo>
                    <a:cubicBezTo>
                      <a:pt x="478345" y="1292638"/>
                      <a:pt x="476536" y="1294638"/>
                      <a:pt x="474535" y="1294924"/>
                    </a:cubicBezTo>
                    <a:cubicBezTo>
                      <a:pt x="459295" y="1297210"/>
                      <a:pt x="444151" y="1299877"/>
                      <a:pt x="428816" y="1301020"/>
                    </a:cubicBezTo>
                    <a:cubicBezTo>
                      <a:pt x="415957" y="1301972"/>
                      <a:pt x="403574" y="1301687"/>
                      <a:pt x="400241" y="1318260"/>
                    </a:cubicBezTo>
                    <a:cubicBezTo>
                      <a:pt x="399669" y="1321118"/>
                      <a:pt x="395573" y="1324166"/>
                      <a:pt x="392431" y="1325594"/>
                    </a:cubicBezTo>
                    <a:cubicBezTo>
                      <a:pt x="383477" y="1329690"/>
                      <a:pt x="373951" y="1332452"/>
                      <a:pt x="365093" y="1336643"/>
                    </a:cubicBezTo>
                    <a:cubicBezTo>
                      <a:pt x="336042" y="1350645"/>
                      <a:pt x="305658" y="1359503"/>
                      <a:pt x="273177" y="1357884"/>
                    </a:cubicBezTo>
                    <a:cubicBezTo>
                      <a:pt x="263081" y="1357408"/>
                      <a:pt x="253270" y="1352264"/>
                      <a:pt x="246888" y="1350359"/>
                    </a:cubicBezTo>
                    <a:cubicBezTo>
                      <a:pt x="228506" y="1357884"/>
                      <a:pt x="213075" y="1365123"/>
                      <a:pt x="196977" y="1370552"/>
                    </a:cubicBezTo>
                    <a:cubicBezTo>
                      <a:pt x="182785" y="1375410"/>
                      <a:pt x="167926" y="1378458"/>
                      <a:pt x="153352" y="1381982"/>
                    </a:cubicBezTo>
                    <a:cubicBezTo>
                      <a:pt x="148018" y="1383316"/>
                      <a:pt x="142589" y="1384078"/>
                      <a:pt x="137160" y="1384745"/>
                    </a:cubicBezTo>
                    <a:cubicBezTo>
                      <a:pt x="120206" y="1386840"/>
                      <a:pt x="102489" y="1381792"/>
                      <a:pt x="85917" y="1389793"/>
                    </a:cubicBezTo>
                    <a:cubicBezTo>
                      <a:pt x="77248" y="1393984"/>
                      <a:pt x="68675" y="1399032"/>
                      <a:pt x="59532" y="1401223"/>
                    </a:cubicBezTo>
                    <a:cubicBezTo>
                      <a:pt x="49721" y="1403604"/>
                      <a:pt x="40124" y="1407319"/>
                      <a:pt x="30325" y="1409974"/>
                    </a:cubicBezTo>
                    <a:lnTo>
                      <a:pt x="0" y="1412360"/>
                    </a:lnTo>
                    <a:lnTo>
                      <a:pt x="0" y="1058622"/>
                    </a:lnTo>
                    <a:lnTo>
                      <a:pt x="17145" y="1060228"/>
                    </a:lnTo>
                    <a:cubicBezTo>
                      <a:pt x="26480" y="1061561"/>
                      <a:pt x="35528" y="1066133"/>
                      <a:pt x="44672" y="1066324"/>
                    </a:cubicBezTo>
                    <a:cubicBezTo>
                      <a:pt x="59055" y="1066610"/>
                      <a:pt x="71819" y="1068419"/>
                      <a:pt x="84677" y="1076230"/>
                    </a:cubicBezTo>
                    <a:cubicBezTo>
                      <a:pt x="104108" y="1087946"/>
                      <a:pt x="120110" y="1082993"/>
                      <a:pt x="132017" y="1064990"/>
                    </a:cubicBezTo>
                    <a:cubicBezTo>
                      <a:pt x="133255" y="1063181"/>
                      <a:pt x="134874" y="1060799"/>
                      <a:pt x="136779" y="1060323"/>
                    </a:cubicBezTo>
                    <a:cubicBezTo>
                      <a:pt x="153639" y="1056132"/>
                      <a:pt x="170974" y="1048131"/>
                      <a:pt x="187547" y="1049179"/>
                    </a:cubicBezTo>
                    <a:cubicBezTo>
                      <a:pt x="216789" y="1051084"/>
                      <a:pt x="244316" y="1048798"/>
                      <a:pt x="270891" y="1036415"/>
                    </a:cubicBezTo>
                    <a:cubicBezTo>
                      <a:pt x="272510" y="1035653"/>
                      <a:pt x="274987" y="1034891"/>
                      <a:pt x="276320" y="1035558"/>
                    </a:cubicBezTo>
                    <a:cubicBezTo>
                      <a:pt x="292322" y="1043845"/>
                      <a:pt x="309848" y="1050417"/>
                      <a:pt x="323755" y="1061561"/>
                    </a:cubicBezTo>
                    <a:cubicBezTo>
                      <a:pt x="336995" y="1072134"/>
                      <a:pt x="352997" y="1072229"/>
                      <a:pt x="361855" y="1057942"/>
                    </a:cubicBezTo>
                    <a:cubicBezTo>
                      <a:pt x="366236" y="1050893"/>
                      <a:pt x="372332" y="1042702"/>
                      <a:pt x="379571" y="1039939"/>
                    </a:cubicBezTo>
                    <a:cubicBezTo>
                      <a:pt x="395954" y="1033653"/>
                      <a:pt x="413481" y="1030414"/>
                      <a:pt x="430530" y="1025747"/>
                    </a:cubicBezTo>
                    <a:cubicBezTo>
                      <a:pt x="451581" y="1020032"/>
                      <a:pt x="472345" y="1020032"/>
                      <a:pt x="493300" y="1027176"/>
                    </a:cubicBezTo>
                    <a:cubicBezTo>
                      <a:pt x="508064" y="1032224"/>
                      <a:pt x="523113" y="1032224"/>
                      <a:pt x="537782" y="1025366"/>
                    </a:cubicBezTo>
                    <a:cubicBezTo>
                      <a:pt x="545687" y="1021652"/>
                      <a:pt x="553784" y="1017842"/>
                      <a:pt x="562166" y="1015746"/>
                    </a:cubicBezTo>
                    <a:cubicBezTo>
                      <a:pt x="567595" y="1014412"/>
                      <a:pt x="573881" y="1015651"/>
                      <a:pt x="579596" y="1016699"/>
                    </a:cubicBezTo>
                    <a:cubicBezTo>
                      <a:pt x="590645" y="1018794"/>
                      <a:pt x="602075" y="1025176"/>
                      <a:pt x="612362" y="1023557"/>
                    </a:cubicBezTo>
                    <a:cubicBezTo>
                      <a:pt x="647891" y="1017842"/>
                      <a:pt x="681419" y="1031272"/>
                      <a:pt x="716090" y="1031653"/>
                    </a:cubicBezTo>
                    <a:cubicBezTo>
                      <a:pt x="731806" y="1031843"/>
                      <a:pt x="747332" y="1034891"/>
                      <a:pt x="758381" y="1018985"/>
                    </a:cubicBezTo>
                    <a:cubicBezTo>
                      <a:pt x="759809" y="1016889"/>
                      <a:pt x="766763" y="1018032"/>
                      <a:pt x="771049" y="1018699"/>
                    </a:cubicBezTo>
                    <a:cubicBezTo>
                      <a:pt x="780574" y="1020128"/>
                      <a:pt x="790004" y="1023747"/>
                      <a:pt x="799433" y="1023652"/>
                    </a:cubicBezTo>
                    <a:cubicBezTo>
                      <a:pt x="818960" y="1023557"/>
                      <a:pt x="838581" y="1022033"/>
                      <a:pt x="858012" y="1020318"/>
                    </a:cubicBezTo>
                    <a:cubicBezTo>
                      <a:pt x="865346" y="1019651"/>
                      <a:pt x="872395" y="1017080"/>
                      <a:pt x="879634" y="1015270"/>
                    </a:cubicBezTo>
                    <a:cubicBezTo>
                      <a:pt x="883634" y="1014222"/>
                      <a:pt x="887921" y="1011460"/>
                      <a:pt x="891635" y="1012031"/>
                    </a:cubicBezTo>
                    <a:cubicBezTo>
                      <a:pt x="913162" y="1015365"/>
                      <a:pt x="932879" y="1007174"/>
                      <a:pt x="953262" y="1003078"/>
                    </a:cubicBezTo>
                    <a:cubicBezTo>
                      <a:pt x="962692" y="1001173"/>
                      <a:pt x="971550" y="996601"/>
                      <a:pt x="980694" y="993458"/>
                    </a:cubicBezTo>
                    <a:cubicBezTo>
                      <a:pt x="983075" y="992600"/>
                      <a:pt x="985742" y="991838"/>
                      <a:pt x="988124" y="992029"/>
                    </a:cubicBezTo>
                    <a:cubicBezTo>
                      <a:pt x="1001744" y="993172"/>
                      <a:pt x="1015270" y="994791"/>
                      <a:pt x="1028795" y="996029"/>
                    </a:cubicBezTo>
                    <a:cubicBezTo>
                      <a:pt x="1041083" y="997172"/>
                      <a:pt x="1053465" y="997553"/>
                      <a:pt x="1059275" y="1011555"/>
                    </a:cubicBezTo>
                    <a:cubicBezTo>
                      <a:pt x="1060133" y="1013746"/>
                      <a:pt x="1062990" y="1015365"/>
                      <a:pt x="1065181" y="1016794"/>
                    </a:cubicBezTo>
                    <a:cubicBezTo>
                      <a:pt x="1098995" y="1038797"/>
                      <a:pt x="1117092" y="1038225"/>
                      <a:pt x="1150144" y="1014984"/>
                    </a:cubicBezTo>
                    <a:cubicBezTo>
                      <a:pt x="1153573" y="1012603"/>
                      <a:pt x="1160907" y="1010888"/>
                      <a:pt x="1163193" y="1012793"/>
                    </a:cubicBezTo>
                    <a:cubicBezTo>
                      <a:pt x="1182624" y="1028605"/>
                      <a:pt x="1203865" y="1026890"/>
                      <a:pt x="1226249" y="1021937"/>
                    </a:cubicBezTo>
                    <a:cubicBezTo>
                      <a:pt x="1232059" y="1020604"/>
                      <a:pt x="1240251" y="1020604"/>
                      <a:pt x="1244632" y="1023747"/>
                    </a:cubicBezTo>
                    <a:cubicBezTo>
                      <a:pt x="1265492" y="1038320"/>
                      <a:pt x="1287876" y="1036225"/>
                      <a:pt x="1310545" y="1031939"/>
                    </a:cubicBezTo>
                    <a:cubicBezTo>
                      <a:pt x="1314069" y="1031272"/>
                      <a:pt x="1318356" y="1027652"/>
                      <a:pt x="1319879" y="1024319"/>
                    </a:cubicBezTo>
                    <a:cubicBezTo>
                      <a:pt x="1325309" y="1012508"/>
                      <a:pt x="1335501" y="1008507"/>
                      <a:pt x="1346740" y="1005173"/>
                    </a:cubicBezTo>
                    <a:cubicBezTo>
                      <a:pt x="1364457" y="999744"/>
                      <a:pt x="1381887" y="993362"/>
                      <a:pt x="1399699" y="988219"/>
                    </a:cubicBezTo>
                    <a:cubicBezTo>
                      <a:pt x="1404081" y="986981"/>
                      <a:pt x="1409510" y="987743"/>
                      <a:pt x="1414082" y="989171"/>
                    </a:cubicBezTo>
                    <a:cubicBezTo>
                      <a:pt x="1429703" y="994029"/>
                      <a:pt x="1439609" y="1006221"/>
                      <a:pt x="1450467" y="1017461"/>
                    </a:cubicBezTo>
                    <a:cubicBezTo>
                      <a:pt x="1455230" y="1022414"/>
                      <a:pt x="1461802" y="1025938"/>
                      <a:pt x="1468184" y="1028795"/>
                    </a:cubicBezTo>
                    <a:cubicBezTo>
                      <a:pt x="1484757" y="1036130"/>
                      <a:pt x="1501712" y="1042702"/>
                      <a:pt x="1518476" y="1049655"/>
                    </a:cubicBezTo>
                    <a:cubicBezTo>
                      <a:pt x="1520095" y="1050322"/>
                      <a:pt x="1521428" y="1052036"/>
                      <a:pt x="1522667" y="1053465"/>
                    </a:cubicBezTo>
                    <a:cubicBezTo>
                      <a:pt x="1535049" y="1068515"/>
                      <a:pt x="1547336" y="1083659"/>
                      <a:pt x="1559814" y="1098709"/>
                    </a:cubicBezTo>
                    <a:cubicBezTo>
                      <a:pt x="1562195" y="1101566"/>
                      <a:pt x="1565625" y="1103662"/>
                      <a:pt x="1568196" y="1106424"/>
                    </a:cubicBezTo>
                    <a:cubicBezTo>
                      <a:pt x="1571816" y="1110234"/>
                      <a:pt x="1576388" y="1113854"/>
                      <a:pt x="1578293" y="1118426"/>
                    </a:cubicBezTo>
                    <a:cubicBezTo>
                      <a:pt x="1584198" y="1132808"/>
                      <a:pt x="1595533" y="1139000"/>
                      <a:pt x="1609820" y="1141667"/>
                    </a:cubicBezTo>
                    <a:cubicBezTo>
                      <a:pt x="1622870" y="1144143"/>
                      <a:pt x="1635919" y="1146239"/>
                      <a:pt x="1648873" y="1149096"/>
                    </a:cubicBezTo>
                    <a:cubicBezTo>
                      <a:pt x="1664684" y="1152525"/>
                      <a:pt x="1680401" y="1156240"/>
                      <a:pt x="1696022" y="1160431"/>
                    </a:cubicBezTo>
                    <a:cubicBezTo>
                      <a:pt x="1702784" y="1162241"/>
                      <a:pt x="1709928" y="1164336"/>
                      <a:pt x="1715739" y="1168051"/>
                    </a:cubicBezTo>
                    <a:cubicBezTo>
                      <a:pt x="1732026" y="1178338"/>
                      <a:pt x="1749457" y="1185291"/>
                      <a:pt x="1768602" y="1182529"/>
                    </a:cubicBezTo>
                    <a:cubicBezTo>
                      <a:pt x="1783937" y="1180338"/>
                      <a:pt x="1796796" y="1185958"/>
                      <a:pt x="1806321" y="1194721"/>
                    </a:cubicBezTo>
                    <a:cubicBezTo>
                      <a:pt x="1823657" y="1210628"/>
                      <a:pt x="1842230" y="1207008"/>
                      <a:pt x="1860709" y="1201865"/>
                    </a:cubicBezTo>
                    <a:cubicBezTo>
                      <a:pt x="1870234" y="1199198"/>
                      <a:pt x="1878044" y="1199579"/>
                      <a:pt x="1887093" y="1202150"/>
                    </a:cubicBezTo>
                    <a:cubicBezTo>
                      <a:pt x="1908048" y="1208151"/>
                      <a:pt x="1922050" y="1224439"/>
                      <a:pt x="1935575" y="1238726"/>
                    </a:cubicBezTo>
                    <a:cubicBezTo>
                      <a:pt x="1947101" y="1250918"/>
                      <a:pt x="1960055" y="1257776"/>
                      <a:pt x="1974247" y="1262920"/>
                    </a:cubicBezTo>
                    <a:cubicBezTo>
                      <a:pt x="1992154" y="1269492"/>
                      <a:pt x="2006346" y="1267016"/>
                      <a:pt x="2014919" y="1251204"/>
                    </a:cubicBezTo>
                    <a:cubicBezTo>
                      <a:pt x="2017300" y="1246727"/>
                      <a:pt x="2021491" y="1241488"/>
                      <a:pt x="2025968" y="1240155"/>
                    </a:cubicBezTo>
                    <a:cubicBezTo>
                      <a:pt x="2047589" y="1233488"/>
                      <a:pt x="2069497" y="1223772"/>
                      <a:pt x="2092643" y="1229678"/>
                    </a:cubicBezTo>
                    <a:cubicBezTo>
                      <a:pt x="2124647" y="1237774"/>
                      <a:pt x="2155889" y="1237298"/>
                      <a:pt x="2187893" y="1229297"/>
                    </a:cubicBezTo>
                    <a:cubicBezTo>
                      <a:pt x="2239804" y="1216343"/>
                      <a:pt x="2291715" y="1202627"/>
                      <a:pt x="2346294" y="1205484"/>
                    </a:cubicBezTo>
                    <a:cubicBezTo>
                      <a:pt x="2355342" y="1205960"/>
                      <a:pt x="2366105" y="1200150"/>
                      <a:pt x="2373916" y="1194435"/>
                    </a:cubicBezTo>
                    <a:cubicBezTo>
                      <a:pt x="2388870" y="1183577"/>
                      <a:pt x="2388203" y="1182719"/>
                      <a:pt x="2404967" y="1191673"/>
                    </a:cubicBezTo>
                    <a:cubicBezTo>
                      <a:pt x="2408968" y="1193864"/>
                      <a:pt x="2413921" y="1195197"/>
                      <a:pt x="2416874" y="1198436"/>
                    </a:cubicBezTo>
                    <a:cubicBezTo>
                      <a:pt x="2431923" y="1214914"/>
                      <a:pt x="2450497" y="1210913"/>
                      <a:pt x="2468975" y="1208532"/>
                    </a:cubicBezTo>
                    <a:cubicBezTo>
                      <a:pt x="2472214" y="1208056"/>
                      <a:pt x="2476119" y="1207389"/>
                      <a:pt x="2478882" y="1208723"/>
                    </a:cubicBezTo>
                    <a:cubicBezTo>
                      <a:pt x="2491359" y="1214723"/>
                      <a:pt x="2501932" y="1212628"/>
                      <a:pt x="2512791" y="1204436"/>
                    </a:cubicBezTo>
                    <a:cubicBezTo>
                      <a:pt x="2522220" y="1197388"/>
                      <a:pt x="2533079" y="1193197"/>
                      <a:pt x="2544223" y="1201960"/>
                    </a:cubicBezTo>
                    <a:cubicBezTo>
                      <a:pt x="2568988" y="1221391"/>
                      <a:pt x="2595467" y="1222343"/>
                      <a:pt x="2623471" y="1210056"/>
                    </a:cubicBezTo>
                    <a:cubicBezTo>
                      <a:pt x="2643473" y="1201293"/>
                      <a:pt x="2663190" y="1199293"/>
                      <a:pt x="2684241" y="1208151"/>
                    </a:cubicBezTo>
                    <a:cubicBezTo>
                      <a:pt x="2692337" y="1211580"/>
                      <a:pt x="2702814" y="1209294"/>
                      <a:pt x="2712244" y="1210056"/>
                    </a:cubicBezTo>
                    <a:cubicBezTo>
                      <a:pt x="2717578" y="1210437"/>
                      <a:pt x="2723484" y="1210532"/>
                      <a:pt x="2728055" y="1212914"/>
                    </a:cubicBezTo>
                    <a:cubicBezTo>
                      <a:pt x="2740248" y="1219010"/>
                      <a:pt x="2751582" y="1226820"/>
                      <a:pt x="2763869" y="1232821"/>
                    </a:cubicBezTo>
                    <a:cubicBezTo>
                      <a:pt x="2769775" y="1235678"/>
                      <a:pt x="2776823" y="1237202"/>
                      <a:pt x="2783491" y="1237298"/>
                    </a:cubicBezTo>
                    <a:cubicBezTo>
                      <a:pt x="2803208" y="1237774"/>
                      <a:pt x="2822925" y="1237774"/>
                      <a:pt x="2842546" y="1236917"/>
                    </a:cubicBezTo>
                    <a:cubicBezTo>
                      <a:pt x="2874931" y="1235583"/>
                      <a:pt x="2907792" y="1235297"/>
                      <a:pt x="2931128" y="1206913"/>
                    </a:cubicBezTo>
                    <a:cubicBezTo>
                      <a:pt x="2933034" y="1204627"/>
                      <a:pt x="2937129" y="1203293"/>
                      <a:pt x="2940368" y="1202912"/>
                    </a:cubicBezTo>
                    <a:cubicBezTo>
                      <a:pt x="2955322" y="1201103"/>
                      <a:pt x="2970657" y="1200912"/>
                      <a:pt x="2985421" y="1197959"/>
                    </a:cubicBezTo>
                    <a:cubicBezTo>
                      <a:pt x="2997232" y="1195578"/>
                      <a:pt x="3007043" y="1196340"/>
                      <a:pt x="3015996" y="1204722"/>
                    </a:cubicBezTo>
                    <a:cubicBezTo>
                      <a:pt x="3027712" y="1215771"/>
                      <a:pt x="3042000" y="1222248"/>
                      <a:pt x="3057621" y="1218724"/>
                    </a:cubicBezTo>
                    <a:cubicBezTo>
                      <a:pt x="3073241" y="1215295"/>
                      <a:pt x="3083528" y="1222724"/>
                      <a:pt x="3095054" y="1230440"/>
                    </a:cubicBezTo>
                    <a:cubicBezTo>
                      <a:pt x="3103436" y="1236059"/>
                      <a:pt x="3112961" y="1243108"/>
                      <a:pt x="3122295" y="1243679"/>
                    </a:cubicBezTo>
                    <a:cubicBezTo>
                      <a:pt x="3143441" y="1244917"/>
                      <a:pt x="3161634" y="1264539"/>
                      <a:pt x="3184589" y="1253395"/>
                    </a:cubicBezTo>
                    <a:cubicBezTo>
                      <a:pt x="3186113" y="1252633"/>
                      <a:pt x="3188875" y="1254538"/>
                      <a:pt x="3191066" y="1255014"/>
                    </a:cubicBezTo>
                    <a:cubicBezTo>
                      <a:pt x="3208592" y="1258634"/>
                      <a:pt x="3225070" y="1255109"/>
                      <a:pt x="3237929" y="1243203"/>
                    </a:cubicBezTo>
                    <a:cubicBezTo>
                      <a:pt x="3254788" y="1227677"/>
                      <a:pt x="3273457" y="1226153"/>
                      <a:pt x="3294221" y="1231202"/>
                    </a:cubicBezTo>
                    <a:cubicBezTo>
                      <a:pt x="3300889" y="1232821"/>
                      <a:pt x="3307557" y="1233964"/>
                      <a:pt x="3314319" y="1235297"/>
                    </a:cubicBezTo>
                    <a:cubicBezTo>
                      <a:pt x="3323463" y="1237202"/>
                      <a:pt x="3332703" y="1239203"/>
                      <a:pt x="3341846" y="1241108"/>
                    </a:cubicBezTo>
                    <a:cubicBezTo>
                      <a:pt x="3350705" y="1243013"/>
                      <a:pt x="3360516" y="1246251"/>
                      <a:pt x="3367373" y="1238060"/>
                    </a:cubicBezTo>
                    <a:cubicBezTo>
                      <a:pt x="3373279" y="1231011"/>
                      <a:pt x="3377470" y="1231678"/>
                      <a:pt x="3382899" y="1237774"/>
                    </a:cubicBezTo>
                    <a:cubicBezTo>
                      <a:pt x="3401759" y="1259110"/>
                      <a:pt x="3424619" y="1272445"/>
                      <a:pt x="3453765" y="1273397"/>
                    </a:cubicBezTo>
                    <a:cubicBezTo>
                      <a:pt x="3459766" y="1273588"/>
                      <a:pt x="3465862" y="1274921"/>
                      <a:pt x="3471767" y="1276350"/>
                    </a:cubicBezTo>
                    <a:cubicBezTo>
                      <a:pt x="3475387" y="1277207"/>
                      <a:pt x="3479769" y="1278160"/>
                      <a:pt x="3481959" y="1280732"/>
                    </a:cubicBezTo>
                    <a:cubicBezTo>
                      <a:pt x="3499009" y="1300353"/>
                      <a:pt x="3520250" y="1313974"/>
                      <a:pt x="3543396" y="1324928"/>
                    </a:cubicBezTo>
                    <a:cubicBezTo>
                      <a:pt x="3551682" y="1328833"/>
                      <a:pt x="3560541" y="1332738"/>
                      <a:pt x="3569494" y="1333881"/>
                    </a:cubicBezTo>
                    <a:cubicBezTo>
                      <a:pt x="3578828" y="1335024"/>
                      <a:pt x="3588639" y="1333119"/>
                      <a:pt x="3598164" y="1332071"/>
                    </a:cubicBezTo>
                    <a:cubicBezTo>
                      <a:pt x="3603784" y="1331500"/>
                      <a:pt x="3610261" y="1331595"/>
                      <a:pt x="3614738" y="1328833"/>
                    </a:cubicBezTo>
                    <a:cubicBezTo>
                      <a:pt x="3628930" y="1320165"/>
                      <a:pt x="3642646" y="1310831"/>
                      <a:pt x="3655886" y="1300734"/>
                    </a:cubicBezTo>
                    <a:cubicBezTo>
                      <a:pt x="3667221" y="1292066"/>
                      <a:pt x="3669507" y="1290828"/>
                      <a:pt x="3679317" y="1301687"/>
                    </a:cubicBezTo>
                    <a:cubicBezTo>
                      <a:pt x="3689414" y="1312831"/>
                      <a:pt x="3701987" y="1318641"/>
                      <a:pt x="3715893" y="1321022"/>
                    </a:cubicBezTo>
                    <a:cubicBezTo>
                      <a:pt x="3737896" y="1324737"/>
                      <a:pt x="3760089" y="1327880"/>
                      <a:pt x="3782282" y="1329690"/>
                    </a:cubicBezTo>
                    <a:cubicBezTo>
                      <a:pt x="3802380" y="1331309"/>
                      <a:pt x="3812000" y="1322546"/>
                      <a:pt x="3816001" y="1302639"/>
                    </a:cubicBezTo>
                    <a:cubicBezTo>
                      <a:pt x="3818287" y="1291590"/>
                      <a:pt x="3821240" y="1279588"/>
                      <a:pt x="3833431" y="1276636"/>
                    </a:cubicBezTo>
                    <a:cubicBezTo>
                      <a:pt x="3853339" y="1271873"/>
                      <a:pt x="3874008" y="1269778"/>
                      <a:pt x="3883819" y="1246442"/>
                    </a:cubicBezTo>
                    <a:cubicBezTo>
                      <a:pt x="3889248" y="1251585"/>
                      <a:pt x="3892582" y="1254633"/>
                      <a:pt x="3895821" y="1257681"/>
                    </a:cubicBezTo>
                    <a:cubicBezTo>
                      <a:pt x="3904774" y="1266158"/>
                      <a:pt x="3923347" y="1269778"/>
                      <a:pt x="3932778" y="1262444"/>
                    </a:cubicBezTo>
                    <a:cubicBezTo>
                      <a:pt x="3946684" y="1251776"/>
                      <a:pt x="3959448" y="1253776"/>
                      <a:pt x="3972782" y="1262063"/>
                    </a:cubicBezTo>
                    <a:cubicBezTo>
                      <a:pt x="3995071" y="1275779"/>
                      <a:pt x="4019931" y="1272635"/>
                      <a:pt x="4042505" y="1267111"/>
                    </a:cubicBezTo>
                    <a:cubicBezTo>
                      <a:pt x="4059555" y="1263015"/>
                      <a:pt x="4077748" y="1255490"/>
                      <a:pt x="4088892" y="1238250"/>
                    </a:cubicBezTo>
                    <a:cubicBezTo>
                      <a:pt x="4092416" y="1232726"/>
                      <a:pt x="4100322" y="1229963"/>
                      <a:pt x="4106609" y="1226344"/>
                    </a:cubicBezTo>
                    <a:cubicBezTo>
                      <a:pt x="4111848" y="1223391"/>
                      <a:pt x="4117372" y="1220629"/>
                      <a:pt x="4123182" y="1218724"/>
                    </a:cubicBezTo>
                    <a:cubicBezTo>
                      <a:pt x="4129373" y="1216628"/>
                      <a:pt x="4136232" y="1213580"/>
                      <a:pt x="4142328" y="1214438"/>
                    </a:cubicBezTo>
                    <a:cubicBezTo>
                      <a:pt x="4160806" y="1216914"/>
                      <a:pt x="4175475" y="1212056"/>
                      <a:pt x="4188524" y="1198245"/>
                    </a:cubicBezTo>
                    <a:cubicBezTo>
                      <a:pt x="4195287" y="1191101"/>
                      <a:pt x="4205288" y="1182434"/>
                      <a:pt x="4213860" y="1182338"/>
                    </a:cubicBezTo>
                    <a:cubicBezTo>
                      <a:pt x="4234720" y="1182053"/>
                      <a:pt x="4252055" y="1175195"/>
                      <a:pt x="4270820" y="1167003"/>
                    </a:cubicBezTo>
                    <a:cubicBezTo>
                      <a:pt x="4282916" y="1161764"/>
                      <a:pt x="4296632" y="1158145"/>
                      <a:pt x="4309587" y="1153287"/>
                    </a:cubicBezTo>
                    <a:cubicBezTo>
                      <a:pt x="4324731" y="1147572"/>
                      <a:pt x="4341210" y="1145477"/>
                      <a:pt x="4350449" y="1129665"/>
                    </a:cubicBezTo>
                    <a:cubicBezTo>
                      <a:pt x="4351496" y="1127951"/>
                      <a:pt x="4354640" y="1127665"/>
                      <a:pt x="4356164" y="1126046"/>
                    </a:cubicBezTo>
                    <a:cubicBezTo>
                      <a:pt x="4361021" y="1121093"/>
                      <a:pt x="4367308" y="1116521"/>
                      <a:pt x="4369880" y="1110520"/>
                    </a:cubicBezTo>
                    <a:cubicBezTo>
                      <a:pt x="4377309" y="1092994"/>
                      <a:pt x="4383119" y="1074896"/>
                      <a:pt x="4389787" y="1057085"/>
                    </a:cubicBezTo>
                    <a:cubicBezTo>
                      <a:pt x="4391216" y="1053275"/>
                      <a:pt x="4392549" y="1048417"/>
                      <a:pt x="4395502" y="1046226"/>
                    </a:cubicBezTo>
                    <a:cubicBezTo>
                      <a:pt x="4412552" y="1033653"/>
                      <a:pt x="4429888" y="1021556"/>
                      <a:pt x="4447413" y="1009650"/>
                    </a:cubicBezTo>
                    <a:cubicBezTo>
                      <a:pt x="4454462" y="1004887"/>
                      <a:pt x="4460367" y="1007555"/>
                      <a:pt x="4466654" y="1013079"/>
                    </a:cubicBezTo>
                    <a:cubicBezTo>
                      <a:pt x="4472750" y="1018318"/>
                      <a:pt x="4480275" y="1023747"/>
                      <a:pt x="4487894" y="1025081"/>
                    </a:cubicBezTo>
                    <a:cubicBezTo>
                      <a:pt x="4503135" y="1027652"/>
                      <a:pt x="4518946" y="1028224"/>
                      <a:pt x="4534472" y="1028224"/>
                    </a:cubicBezTo>
                    <a:cubicBezTo>
                      <a:pt x="4540282" y="1028224"/>
                      <a:pt x="4546473" y="1024795"/>
                      <a:pt x="4551903" y="1022033"/>
                    </a:cubicBezTo>
                    <a:cubicBezTo>
                      <a:pt x="4562189" y="1016794"/>
                      <a:pt x="4571714" y="1009745"/>
                      <a:pt x="4582382" y="1005364"/>
                    </a:cubicBezTo>
                    <a:cubicBezTo>
                      <a:pt x="4594765" y="1000316"/>
                      <a:pt x="4602194" y="992219"/>
                      <a:pt x="4605909" y="979551"/>
                    </a:cubicBezTo>
                    <a:cubicBezTo>
                      <a:pt x="4611434" y="960692"/>
                      <a:pt x="4624579" y="947547"/>
                      <a:pt x="4640104" y="936879"/>
                    </a:cubicBezTo>
                    <a:cubicBezTo>
                      <a:pt x="4659821" y="923258"/>
                      <a:pt x="4683348" y="923925"/>
                      <a:pt x="4705731" y="920591"/>
                    </a:cubicBezTo>
                    <a:cubicBezTo>
                      <a:pt x="4714304" y="919353"/>
                      <a:pt x="4723162" y="918305"/>
                      <a:pt x="4730973" y="915162"/>
                    </a:cubicBezTo>
                    <a:cubicBezTo>
                      <a:pt x="4760595" y="903351"/>
                      <a:pt x="4790218" y="892112"/>
                      <a:pt x="4822794" y="892397"/>
                    </a:cubicBezTo>
                    <a:cubicBezTo>
                      <a:pt x="4825460" y="892397"/>
                      <a:pt x="4828128" y="892112"/>
                      <a:pt x="4830794" y="891635"/>
                    </a:cubicBezTo>
                    <a:cubicBezTo>
                      <a:pt x="4853940" y="887730"/>
                      <a:pt x="4877848" y="886206"/>
                      <a:pt x="4894421" y="865442"/>
                    </a:cubicBezTo>
                    <a:cubicBezTo>
                      <a:pt x="4897469" y="861632"/>
                      <a:pt x="4904422" y="860489"/>
                      <a:pt x="4909756" y="858964"/>
                    </a:cubicBezTo>
                    <a:cubicBezTo>
                      <a:pt x="4918996" y="856488"/>
                      <a:pt x="4925188" y="851440"/>
                      <a:pt x="4928521" y="842391"/>
                    </a:cubicBezTo>
                    <a:cubicBezTo>
                      <a:pt x="4934141" y="826770"/>
                      <a:pt x="4940808" y="811435"/>
                      <a:pt x="4945857" y="795623"/>
                    </a:cubicBezTo>
                    <a:cubicBezTo>
                      <a:pt x="4949381" y="784765"/>
                      <a:pt x="4955953" y="778764"/>
                      <a:pt x="4966145" y="774287"/>
                    </a:cubicBezTo>
                    <a:cubicBezTo>
                      <a:pt x="4971860" y="771811"/>
                      <a:pt x="4976813" y="766382"/>
                      <a:pt x="4980909" y="761333"/>
                    </a:cubicBezTo>
                    <a:cubicBezTo>
                      <a:pt x="4985862" y="755237"/>
                      <a:pt x="4988433" y="747141"/>
                      <a:pt x="4993862" y="741712"/>
                    </a:cubicBezTo>
                    <a:cubicBezTo>
                      <a:pt x="5007102" y="728186"/>
                      <a:pt x="5011198" y="713232"/>
                      <a:pt x="5006816" y="694754"/>
                    </a:cubicBezTo>
                    <a:cubicBezTo>
                      <a:pt x="5002911" y="678371"/>
                      <a:pt x="5013198" y="656463"/>
                      <a:pt x="5026724" y="653129"/>
                    </a:cubicBezTo>
                    <a:cubicBezTo>
                      <a:pt x="5041678" y="649414"/>
                      <a:pt x="5051965" y="640271"/>
                      <a:pt x="5062538" y="630079"/>
                    </a:cubicBezTo>
                    <a:cubicBezTo>
                      <a:pt x="5068443" y="624364"/>
                      <a:pt x="5076730" y="619411"/>
                      <a:pt x="5084731" y="617982"/>
                    </a:cubicBezTo>
                    <a:cubicBezTo>
                      <a:pt x="5115116" y="612458"/>
                      <a:pt x="5143786" y="619220"/>
                      <a:pt x="5172647" y="630174"/>
                    </a:cubicBezTo>
                    <a:cubicBezTo>
                      <a:pt x="5191506" y="637318"/>
                      <a:pt x="5212461" y="639223"/>
                      <a:pt x="5232654" y="642080"/>
                    </a:cubicBezTo>
                    <a:cubicBezTo>
                      <a:pt x="5238941" y="642937"/>
                      <a:pt x="5246942" y="641033"/>
                      <a:pt x="5252371" y="637508"/>
                    </a:cubicBezTo>
                    <a:cubicBezTo>
                      <a:pt x="5271421" y="625316"/>
                      <a:pt x="5290376" y="612743"/>
                      <a:pt x="5308092" y="598646"/>
                    </a:cubicBezTo>
                    <a:cubicBezTo>
                      <a:pt x="5324571" y="585407"/>
                      <a:pt x="5343144" y="579882"/>
                      <a:pt x="5363147" y="581311"/>
                    </a:cubicBezTo>
                    <a:cubicBezTo>
                      <a:pt x="5377720" y="582359"/>
                      <a:pt x="5390864" y="579977"/>
                      <a:pt x="5404580" y="576358"/>
                    </a:cubicBezTo>
                    <a:cubicBezTo>
                      <a:pt x="5416010" y="573310"/>
                      <a:pt x="5428583" y="571214"/>
                      <a:pt x="5440203" y="572548"/>
                    </a:cubicBezTo>
                    <a:cubicBezTo>
                      <a:pt x="5456491" y="574453"/>
                      <a:pt x="5469922" y="571691"/>
                      <a:pt x="5482971" y="561880"/>
                    </a:cubicBezTo>
                    <a:cubicBezTo>
                      <a:pt x="5489924" y="556641"/>
                      <a:pt x="5498878" y="553879"/>
                      <a:pt x="5507165" y="550259"/>
                    </a:cubicBezTo>
                    <a:cubicBezTo>
                      <a:pt x="5519928" y="544640"/>
                      <a:pt x="5533168" y="539877"/>
                      <a:pt x="5545645" y="533591"/>
                    </a:cubicBezTo>
                    <a:cubicBezTo>
                      <a:pt x="5559076" y="526923"/>
                      <a:pt x="5571363" y="517684"/>
                      <a:pt x="5585079" y="511969"/>
                    </a:cubicBezTo>
                    <a:cubicBezTo>
                      <a:pt x="5599843" y="505778"/>
                      <a:pt x="5609368" y="496348"/>
                      <a:pt x="5615368" y="481679"/>
                    </a:cubicBezTo>
                    <a:cubicBezTo>
                      <a:pt x="5619179" y="472440"/>
                      <a:pt x="5624417" y="462629"/>
                      <a:pt x="5631656" y="456152"/>
                    </a:cubicBezTo>
                    <a:cubicBezTo>
                      <a:pt x="5646611" y="442913"/>
                      <a:pt x="5664136" y="432625"/>
                      <a:pt x="5679377" y="419576"/>
                    </a:cubicBezTo>
                    <a:cubicBezTo>
                      <a:pt x="5700808" y="401288"/>
                      <a:pt x="5720620" y="381857"/>
                      <a:pt x="5722525" y="350615"/>
                    </a:cubicBezTo>
                    <a:cubicBezTo>
                      <a:pt x="5723572" y="333375"/>
                      <a:pt x="5732716" y="326041"/>
                      <a:pt x="5749576" y="321945"/>
                    </a:cubicBezTo>
                    <a:cubicBezTo>
                      <a:pt x="5755195" y="320612"/>
                      <a:pt x="5763197" y="318040"/>
                      <a:pt x="5764911" y="313849"/>
                    </a:cubicBezTo>
                    <a:cubicBezTo>
                      <a:pt x="5770054" y="301371"/>
                      <a:pt x="5780722" y="298895"/>
                      <a:pt x="5791009" y="293942"/>
                    </a:cubicBezTo>
                    <a:cubicBezTo>
                      <a:pt x="5797201" y="290989"/>
                      <a:pt x="5804821" y="285179"/>
                      <a:pt x="5806440" y="279178"/>
                    </a:cubicBezTo>
                    <a:cubicBezTo>
                      <a:pt x="5813107" y="254889"/>
                      <a:pt x="5831395" y="240602"/>
                      <a:pt x="5848636" y="224885"/>
                    </a:cubicBezTo>
                    <a:cubicBezTo>
                      <a:pt x="5853684" y="220218"/>
                      <a:pt x="5859113" y="214884"/>
                      <a:pt x="5861590" y="208788"/>
                    </a:cubicBezTo>
                    <a:cubicBezTo>
                      <a:pt x="5866829" y="195643"/>
                      <a:pt x="5874639" y="186118"/>
                      <a:pt x="5888355" y="181166"/>
                    </a:cubicBezTo>
                    <a:cubicBezTo>
                      <a:pt x="5892736" y="179642"/>
                      <a:pt x="5896737" y="176117"/>
                      <a:pt x="5900071" y="172784"/>
                    </a:cubicBezTo>
                    <a:cubicBezTo>
                      <a:pt x="5907215" y="165545"/>
                      <a:pt x="5913215" y="157067"/>
                      <a:pt x="5920740" y="150305"/>
                    </a:cubicBezTo>
                    <a:cubicBezTo>
                      <a:pt x="5939885" y="132874"/>
                      <a:pt x="5958840" y="115729"/>
                      <a:pt x="5969985" y="91345"/>
                    </a:cubicBezTo>
                    <a:cubicBezTo>
                      <a:pt x="5975413" y="79439"/>
                      <a:pt x="5981605" y="66485"/>
                      <a:pt x="5991130" y="58293"/>
                    </a:cubicBezTo>
                    <a:cubicBezTo>
                      <a:pt x="6003227" y="47911"/>
                      <a:pt x="6019133" y="42005"/>
                      <a:pt x="6033325" y="33909"/>
                    </a:cubicBezTo>
                    <a:cubicBezTo>
                      <a:pt x="6040469" y="29813"/>
                      <a:pt x="6047137" y="24860"/>
                      <a:pt x="6054376" y="20955"/>
                    </a:cubicBezTo>
                    <a:cubicBezTo>
                      <a:pt x="6067234" y="14097"/>
                      <a:pt x="6080379" y="7715"/>
                      <a:pt x="6095524" y="0"/>
                    </a:cubicBezTo>
                    <a:close/>
                  </a:path>
                </a:pathLst>
              </a:custGeom>
              <a:blipFill>
                <a:blip r:embed="rId3">
                  <a:alphaModFix amt="57000"/>
                </a:blip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254E2AF-A840-63C9-FB41-93A8C798A0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1120676"/>
            <a:ext cx="5257801" cy="2308324"/>
          </a:xfrm>
        </p:spPr>
        <p:txBody>
          <a:bodyPr>
            <a:normAutofit/>
          </a:bodyPr>
          <a:lstStyle/>
          <a:p>
            <a:pPr algn="l"/>
            <a:r>
              <a:rPr lang="en-US" sz="7200" dirty="0">
                <a:solidFill>
                  <a:schemeClr val="bg1"/>
                </a:solidFill>
              </a:rPr>
              <a:t>Basic Vedic Metaphysics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A5D9F0-0C2D-DE62-1A6B-ED87F69DA3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5024" y="3809999"/>
            <a:ext cx="7025753" cy="1012778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History of the Self</a:t>
            </a:r>
          </a:p>
          <a:p>
            <a:pPr algn="l"/>
            <a:r>
              <a:rPr lang="en-US" dirty="0">
                <a:solidFill>
                  <a:schemeClr val="bg1"/>
                </a:solidFill>
              </a:rPr>
              <a:t>Roger K. Green</a:t>
            </a:r>
          </a:p>
          <a:p>
            <a:pPr algn="l"/>
            <a:r>
              <a:rPr lang="en-US" dirty="0">
                <a:solidFill>
                  <a:schemeClr val="bg1"/>
                </a:solidFill>
              </a:rPr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18208715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172A0AC-3DCE-4672-BCAF-28FEF91F60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E6F1C77-EDC9-4C5F-8C1C-62DD46BDA3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0F178A-749D-7689-F76E-D352A6D9129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0000"/>
          </a:blip>
          <a:srcRect t="5008" r="-1" b="30570"/>
          <a:stretch/>
        </p:blipFill>
        <p:spPr>
          <a:xfrm>
            <a:off x="20" y="10"/>
            <a:ext cx="8450297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B99F6FC-8015-BAA2-1DD0-C72014F6F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627636"/>
          </a:xfrm>
        </p:spPr>
        <p:txBody>
          <a:bodyPr>
            <a:normAutofit/>
          </a:bodyPr>
          <a:lstStyle/>
          <a:p>
            <a:r>
              <a:rPr lang="en-US" sz="2800">
                <a:solidFill>
                  <a:srgbClr val="FFFFFF"/>
                </a:solidFill>
              </a:rPr>
              <a:t>George Dumézil’s Trifunctionalism or Tripartite division in Proto-Indo-European Societies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38895F-CB42-6C16-503F-5D56D896C0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19785"/>
            <a:ext cx="4619621" cy="3957178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sz="1700" dirty="0">
                <a:solidFill>
                  <a:srgbClr val="FFFFFF"/>
                </a:solidFill>
              </a:rPr>
              <a:t>Sovereignty with implicit dualisms: for example, war leader and priestly (ex. Mitra-Varuna; Indo-Iranian, Romulus-Numa; Latin), Holy Roman Emperor and Pope (eurochristian). Another dualism is “worldly priest” / juridical-lawmaker and “unworldly” and unpredictable priest rooted in the supernatural world (ex. Pentheus versus Dionysus in Euripides </a:t>
            </a:r>
            <a:r>
              <a:rPr lang="en-US" sz="1700" i="1" dirty="0" err="1">
                <a:solidFill>
                  <a:srgbClr val="FFFFFF"/>
                </a:solidFill>
              </a:rPr>
              <a:t>Bakkhai</a:t>
            </a:r>
            <a:r>
              <a:rPr lang="en-US" sz="1700" dirty="0">
                <a:solidFill>
                  <a:srgbClr val="FFFFFF"/>
                </a:solidFill>
              </a:rPr>
              <a:t>.</a:t>
            </a:r>
          </a:p>
          <a:p>
            <a:pPr marL="514350" indent="-514350">
              <a:buAutoNum type="arabicPeriod"/>
            </a:pPr>
            <a:r>
              <a:rPr lang="en-US" sz="1700" dirty="0">
                <a:solidFill>
                  <a:srgbClr val="FFFFFF"/>
                </a:solidFill>
              </a:rPr>
              <a:t>Military: soldiers</a:t>
            </a:r>
          </a:p>
          <a:p>
            <a:pPr marL="514350" indent="-514350">
              <a:buAutoNum type="arabicPeriod"/>
            </a:pPr>
            <a:r>
              <a:rPr lang="en-US" sz="1700" dirty="0">
                <a:solidFill>
                  <a:srgbClr val="FFFFFF"/>
                </a:solidFill>
              </a:rPr>
              <a:t>Producers: herding, farming, craft-makers. For example, Odin-Thor-Freyr trifunctional relationship in Icelandic mythology)</a:t>
            </a:r>
          </a:p>
          <a:p>
            <a:pPr marL="514350" indent="-514350">
              <a:buAutoNum type="arabicPeriod"/>
            </a:pPr>
            <a:endParaRPr lang="en-US" sz="1700" dirty="0">
              <a:solidFill>
                <a:srgbClr val="FFFFF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306B46-B71B-C6CA-E263-84D9320FD67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8294" r="-2" b="1706"/>
          <a:stretch/>
        </p:blipFill>
        <p:spPr>
          <a:xfrm>
            <a:off x="6225997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638726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58A14AF-9FB5-4CC7-BA35-E8E85D3E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546167-16F3-5BFF-C7C4-A93B99396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anchor="b">
            <a:normAutofit/>
          </a:bodyPr>
          <a:lstStyle/>
          <a:p>
            <a:r>
              <a:rPr lang="en-US" sz="4800"/>
              <a:t>More Examples of Trifunctional Division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ECB158-D0AD-12C9-0974-5468B118D3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1" y="2599509"/>
            <a:ext cx="4530898" cy="3639450"/>
          </a:xfrm>
        </p:spPr>
        <p:txBody>
          <a:bodyPr anchor="ctr">
            <a:normAutofit/>
          </a:bodyPr>
          <a:lstStyle/>
          <a:p>
            <a:r>
              <a:rPr lang="en-US" sz="1400" dirty="0"/>
              <a:t>Ancient India castes (</a:t>
            </a:r>
            <a:r>
              <a:rPr lang="en-US" sz="1400" dirty="0" err="1"/>
              <a:t>jāti</a:t>
            </a:r>
            <a:r>
              <a:rPr lang="en-US" sz="1400" dirty="0"/>
              <a:t> – “birth”): Brahmins (priests)-Kshatriyas (warriors)-Vaishya (agriculturalists) with Shudras as peasants who apparently don’t count. Later four in the Laws of Manu “occupational caste division” (varnas- “colors”) place Vaishyas as merchants and Shudras as artisans with Dalits (“scattered”) or “untouchables” and </a:t>
            </a:r>
            <a:r>
              <a:rPr lang="en-US" sz="1400" dirty="0" err="1"/>
              <a:t>Adavasis</a:t>
            </a:r>
            <a:r>
              <a:rPr lang="en-US" sz="1400" dirty="0"/>
              <a:t> (Indigenous peoples) beneath them.  Dalits and </a:t>
            </a:r>
            <a:r>
              <a:rPr lang="en-US" sz="1400" dirty="0" err="1"/>
              <a:t>Adavasi</a:t>
            </a:r>
            <a:r>
              <a:rPr lang="en-US" sz="1400" dirty="0"/>
              <a:t> Peoples are not considered varnas.</a:t>
            </a:r>
          </a:p>
          <a:p>
            <a:r>
              <a:rPr lang="en-US" sz="1400" dirty="0"/>
              <a:t>Plato’s </a:t>
            </a:r>
            <a:r>
              <a:rPr lang="en-US" sz="1400" i="1" dirty="0"/>
              <a:t>Republic </a:t>
            </a:r>
            <a:r>
              <a:rPr lang="en-US" sz="1400" dirty="0"/>
              <a:t>– Guardians or “philosopher kings”; auxiliaries or soldiers; producers / laborers</a:t>
            </a:r>
          </a:p>
          <a:p>
            <a:r>
              <a:rPr lang="en-US" sz="1400" dirty="0"/>
              <a:t>In Karl Marx and Friedrich Engels – Aristocracy; Bourgeoisie; Proletarians (and later </a:t>
            </a:r>
            <a:r>
              <a:rPr lang="en-US" sz="1400" i="1" dirty="0"/>
              <a:t>Lumpenproletariat</a:t>
            </a:r>
            <a:r>
              <a:rPr lang="en-US" sz="1400" dirty="0"/>
              <a:t>)</a:t>
            </a:r>
          </a:p>
          <a:p>
            <a:r>
              <a:rPr lang="en-US" sz="1400" dirty="0"/>
              <a:t>Later: Freud: Superego-Ego-Id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0E0216-E4E4-0D50-4464-61E5BEC391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1532" y="3615212"/>
            <a:ext cx="5150277" cy="145232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5402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09C4BA-3FDE-5990-7655-F89DEE624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en-US" sz="3800"/>
              <a:t>Indus Valley Civilization (3300-1300 BCE)</a:t>
            </a:r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7EE20E-E0B9-5729-60B0-C66365C37B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 lnSpcReduction="10000"/>
          </a:bodyPr>
          <a:lstStyle/>
          <a:p>
            <a:r>
              <a:rPr lang="en-US" sz="2000" dirty="0"/>
              <a:t>Possibly Dravidian Language but not yet decoded</a:t>
            </a:r>
          </a:p>
          <a:p>
            <a:r>
              <a:rPr lang="en-US" sz="2000" dirty="0"/>
              <a:t>250 million Dravidian language speakers today, “Tamil” is the Sanskrit word for Dravidian</a:t>
            </a:r>
          </a:p>
          <a:p>
            <a:r>
              <a:rPr lang="en-US" sz="2000" dirty="0"/>
              <a:t>Split occurs 2000-1600 BCE</a:t>
            </a:r>
          </a:p>
          <a:p>
            <a:r>
              <a:rPr lang="en-US" sz="2000" dirty="0"/>
              <a:t>Vedic Peoples (</a:t>
            </a:r>
            <a:r>
              <a:rPr lang="en-US" sz="2000" i="1" dirty="0"/>
              <a:t>Wusun </a:t>
            </a:r>
            <a:r>
              <a:rPr lang="en-US" sz="2000" dirty="0"/>
              <a:t>as Chinese describe them) enter India around 1500 BCE. Soma sacrifice is Vedic. Invasive warrior culture</a:t>
            </a:r>
          </a:p>
          <a:p>
            <a:r>
              <a:rPr lang="en-US" sz="2000" dirty="0"/>
              <a:t>Eventual split with early Iranians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89521C-AED5-BDE2-A84A-AC3691FFD4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9048" y="1211294"/>
            <a:ext cx="5458968" cy="4435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4556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352BEC0E-22F8-46D0-9632-375DB541B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12E475-8B09-7523-B391-5D8DD71EA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9184"/>
            <a:ext cx="6894576" cy="1783080"/>
          </a:xfrm>
        </p:spPr>
        <p:txBody>
          <a:bodyPr anchor="b">
            <a:normAutofit/>
          </a:bodyPr>
          <a:lstStyle/>
          <a:p>
            <a:r>
              <a:rPr lang="en-US" sz="5400"/>
              <a:t>Karma, Dharma, Moksha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E0FACC-BCDF-47D1-9654-D249EC5E03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706624"/>
            <a:ext cx="6894576" cy="3483864"/>
          </a:xfrm>
        </p:spPr>
        <p:txBody>
          <a:bodyPr>
            <a:normAutofit/>
          </a:bodyPr>
          <a:lstStyle/>
          <a:p>
            <a:r>
              <a:rPr lang="en-US" sz="2200" dirty="0"/>
              <a:t>Karma = Action </a:t>
            </a:r>
          </a:p>
          <a:p>
            <a:r>
              <a:rPr lang="en-US" sz="2200" dirty="0"/>
              <a:t>Dharma = Duty or “right action” (etymology of Dharma shows in Prakrit  “to hold firm or support”; in Iranian “</a:t>
            </a:r>
            <a:r>
              <a:rPr lang="en-US" sz="2200" dirty="0" err="1"/>
              <a:t>dara</a:t>
            </a:r>
            <a:r>
              <a:rPr lang="en-US" sz="2200" dirty="0"/>
              <a:t>” – holding; in Greek “throne / seat”; Latin, “firm”</a:t>
            </a:r>
          </a:p>
          <a:p>
            <a:r>
              <a:rPr lang="en-US" sz="2200" dirty="0"/>
              <a:t>Moksha = liberation (implicitly from karmic wheel)</a:t>
            </a:r>
          </a:p>
          <a:p>
            <a:endParaRPr lang="en-US" sz="2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0C9D5C-55D0-24B0-1D58-BDD52DF9BF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4739" y="329183"/>
            <a:ext cx="2592418" cy="34299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981DF30-D0DC-58A1-FB9F-4D5048106A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3840" y="4103478"/>
            <a:ext cx="3995928" cy="2127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6888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F0087D53-9295-4463-AAE4-D5C626046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DFECBD-CD68-6B6F-E9E9-37DE624C4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4501453"/>
            <a:ext cx="10909640" cy="1065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/>
              <a:t>Chakras “wheels”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56287BF-D10B-D6AA-BF37-DD09368402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2148" y="320040"/>
            <a:ext cx="2970199" cy="3895344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1CC718D-CE71-67FC-CFF8-AAAAFF02CBF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1876"/>
          <a:stretch/>
        </p:blipFill>
        <p:spPr>
          <a:xfrm>
            <a:off x="6315518" y="320040"/>
            <a:ext cx="5492372" cy="3895344"/>
          </a:xfrm>
          <a:prstGeom prst="rect">
            <a:avLst/>
          </a:prstGeom>
        </p:spPr>
      </p:pic>
      <p:sp>
        <p:nvSpPr>
          <p:cNvPr id="32" name="sketch line">
            <a:extLst>
              <a:ext uri="{FF2B5EF4-FFF2-40B4-BE49-F238E27FC236}">
                <a16:creationId xmlns:a16="http://schemas.microsoft.com/office/drawing/2014/main" id="{D6A9C53F-5F90-40A5-8C85-5412D39C8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5594358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58368 w 3291840"/>
              <a:gd name="connsiteY1" fmla="*/ 0 h 18288"/>
              <a:gd name="connsiteX2" fmla="*/ 1283818 w 3291840"/>
              <a:gd name="connsiteY2" fmla="*/ 0 h 18288"/>
              <a:gd name="connsiteX3" fmla="*/ 1909267 w 3291840"/>
              <a:gd name="connsiteY3" fmla="*/ 0 h 18288"/>
              <a:gd name="connsiteX4" fmla="*/ 2633472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633472 w 3291840"/>
              <a:gd name="connsiteY7" fmla="*/ 18288 h 18288"/>
              <a:gd name="connsiteX8" fmla="*/ 2073859 w 3291840"/>
              <a:gd name="connsiteY8" fmla="*/ 18288 h 18288"/>
              <a:gd name="connsiteX9" fmla="*/ 1448410 w 3291840"/>
              <a:gd name="connsiteY9" fmla="*/ 18288 h 18288"/>
              <a:gd name="connsiteX10" fmla="*/ 822960 w 3291840"/>
              <a:gd name="connsiteY10" fmla="*/ 18288 h 18288"/>
              <a:gd name="connsiteX11" fmla="*/ 0 w 3291840"/>
              <a:gd name="connsiteY11" fmla="*/ 18288 h 18288"/>
              <a:gd name="connsiteX12" fmla="*/ 0 w 329184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077" y="-20031"/>
                  <a:pt x="443104" y="6424"/>
                  <a:pt x="658368" y="0"/>
                </a:cubicBezTo>
                <a:cubicBezTo>
                  <a:pt x="873632" y="-6424"/>
                  <a:pt x="1034028" y="11764"/>
                  <a:pt x="1283818" y="0"/>
                </a:cubicBezTo>
                <a:cubicBezTo>
                  <a:pt x="1533608" y="-11764"/>
                  <a:pt x="1691227" y="-30112"/>
                  <a:pt x="1909267" y="0"/>
                </a:cubicBezTo>
                <a:cubicBezTo>
                  <a:pt x="2127307" y="30112"/>
                  <a:pt x="2272465" y="-18735"/>
                  <a:pt x="2633472" y="0"/>
                </a:cubicBezTo>
                <a:cubicBezTo>
                  <a:pt x="2994479" y="18735"/>
                  <a:pt x="3023324" y="-32030"/>
                  <a:pt x="3291840" y="0"/>
                </a:cubicBezTo>
                <a:cubicBezTo>
                  <a:pt x="3291406" y="7551"/>
                  <a:pt x="3291373" y="9822"/>
                  <a:pt x="3291840" y="18288"/>
                </a:cubicBezTo>
                <a:cubicBezTo>
                  <a:pt x="3048445" y="38989"/>
                  <a:pt x="2846548" y="-14400"/>
                  <a:pt x="2633472" y="18288"/>
                </a:cubicBezTo>
                <a:cubicBezTo>
                  <a:pt x="2420396" y="50976"/>
                  <a:pt x="2304099" y="6336"/>
                  <a:pt x="2073859" y="18288"/>
                </a:cubicBezTo>
                <a:cubicBezTo>
                  <a:pt x="1843619" y="30240"/>
                  <a:pt x="1706926" y="10778"/>
                  <a:pt x="1448410" y="18288"/>
                </a:cubicBezTo>
                <a:cubicBezTo>
                  <a:pt x="1189894" y="25798"/>
                  <a:pt x="1002278" y="8992"/>
                  <a:pt x="822960" y="18288"/>
                </a:cubicBezTo>
                <a:cubicBezTo>
                  <a:pt x="643642" y="27585"/>
                  <a:pt x="307039" y="38051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195850" y="28018"/>
                  <a:pt x="434891" y="17390"/>
                  <a:pt x="592531" y="0"/>
                </a:cubicBezTo>
                <a:cubicBezTo>
                  <a:pt x="750171" y="-17390"/>
                  <a:pt x="1018709" y="32200"/>
                  <a:pt x="1316736" y="0"/>
                </a:cubicBezTo>
                <a:cubicBezTo>
                  <a:pt x="1614763" y="-32200"/>
                  <a:pt x="1696480" y="-11367"/>
                  <a:pt x="1876349" y="0"/>
                </a:cubicBezTo>
                <a:cubicBezTo>
                  <a:pt x="2056218" y="11367"/>
                  <a:pt x="2193364" y="13433"/>
                  <a:pt x="2435962" y="0"/>
                </a:cubicBezTo>
                <a:cubicBezTo>
                  <a:pt x="2678560" y="-13433"/>
                  <a:pt x="3010901" y="-42367"/>
                  <a:pt x="3291840" y="0"/>
                </a:cubicBezTo>
                <a:cubicBezTo>
                  <a:pt x="3291758" y="4406"/>
                  <a:pt x="3291751" y="9982"/>
                  <a:pt x="3291840" y="18288"/>
                </a:cubicBezTo>
                <a:cubicBezTo>
                  <a:pt x="3108993" y="14228"/>
                  <a:pt x="2952658" y="46900"/>
                  <a:pt x="2666390" y="18288"/>
                </a:cubicBezTo>
                <a:cubicBezTo>
                  <a:pt x="2380122" y="-10324"/>
                  <a:pt x="2263855" y="41055"/>
                  <a:pt x="2040941" y="18288"/>
                </a:cubicBezTo>
                <a:cubicBezTo>
                  <a:pt x="1818027" y="-4479"/>
                  <a:pt x="1675097" y="6509"/>
                  <a:pt x="1415491" y="18288"/>
                </a:cubicBezTo>
                <a:cubicBezTo>
                  <a:pt x="1155885" y="30068"/>
                  <a:pt x="852976" y="36210"/>
                  <a:pt x="691286" y="18288"/>
                </a:cubicBezTo>
                <a:cubicBezTo>
                  <a:pt x="529596" y="366"/>
                  <a:pt x="187183" y="13912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5226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2A785343-5D24-4118-A2E4-665D196F60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BA26A0-B70F-6022-C3D1-3CE695CE3EB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4682" r="-1" b="5916"/>
          <a:stretch/>
        </p:blipFill>
        <p:spPr>
          <a:xfrm>
            <a:off x="2" y="-6235"/>
            <a:ext cx="3255403" cy="2505456"/>
          </a:xfrm>
          <a:custGeom>
            <a:avLst/>
            <a:gdLst/>
            <a:ahLst/>
            <a:cxnLst/>
            <a:rect l="l" t="t" r="r" b="b"/>
            <a:pathLst>
              <a:path w="3255403" h="2505456">
                <a:moveTo>
                  <a:pt x="0" y="0"/>
                </a:moveTo>
                <a:lnTo>
                  <a:pt x="3255403" y="0"/>
                </a:lnTo>
                <a:lnTo>
                  <a:pt x="2094477" y="2505456"/>
                </a:lnTo>
                <a:lnTo>
                  <a:pt x="0" y="2505456"/>
                </a:lnTo>
                <a:close/>
              </a:path>
            </a:pathLst>
          </a:custGeom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023A96F-3BF8-BAB2-40F5-FF902F2D78C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2798" r="1" b="21668"/>
          <a:stretch/>
        </p:blipFill>
        <p:spPr>
          <a:xfrm>
            <a:off x="7381876" y="10"/>
            <a:ext cx="4810125" cy="2501827"/>
          </a:xfrm>
          <a:custGeom>
            <a:avLst/>
            <a:gdLst/>
            <a:ahLst/>
            <a:cxnLst/>
            <a:rect l="l" t="t" r="r" b="b"/>
            <a:pathLst>
              <a:path w="4810125" h="2501837">
                <a:moveTo>
                  <a:pt x="1159248" y="0"/>
                </a:moveTo>
                <a:lnTo>
                  <a:pt x="4810125" y="0"/>
                </a:lnTo>
                <a:lnTo>
                  <a:pt x="4810125" y="2501837"/>
                </a:lnTo>
                <a:lnTo>
                  <a:pt x="0" y="2501837"/>
                </a:lnTo>
                <a:close/>
              </a:path>
            </a:pathLst>
          </a:cu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F664B7D-9414-E7B2-7E04-B026E74EEBE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8805" r="-2" b="21051"/>
          <a:stretch/>
        </p:blipFill>
        <p:spPr>
          <a:xfrm>
            <a:off x="4675537" y="-6235"/>
            <a:ext cx="3677817" cy="2505456"/>
          </a:xfrm>
          <a:custGeom>
            <a:avLst/>
            <a:gdLst/>
            <a:ahLst/>
            <a:cxnLst/>
            <a:rect l="l" t="t" r="r" b="b"/>
            <a:pathLst>
              <a:path w="3677817" h="2505456">
                <a:moveTo>
                  <a:pt x="1160926" y="0"/>
                </a:moveTo>
                <a:lnTo>
                  <a:pt x="3677817" y="0"/>
                </a:lnTo>
                <a:lnTo>
                  <a:pt x="2516891" y="2505456"/>
                </a:lnTo>
                <a:lnTo>
                  <a:pt x="0" y="2505456"/>
                </a:lnTo>
                <a:close/>
              </a:path>
            </a:pathLst>
          </a:cu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8E16871-71EE-BDE8-50F1-C13B6A47031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17341" r="-2" b="21121"/>
          <a:stretch/>
        </p:blipFill>
        <p:spPr>
          <a:xfrm>
            <a:off x="5353049" y="2660089"/>
            <a:ext cx="6838950" cy="4197911"/>
          </a:xfrm>
          <a:custGeom>
            <a:avLst/>
            <a:gdLst/>
            <a:ahLst/>
            <a:cxnLst/>
            <a:rect l="l" t="t" r="r" b="b"/>
            <a:pathLst>
              <a:path w="6838950" h="4197911">
                <a:moveTo>
                  <a:pt x="1945141" y="0"/>
                </a:moveTo>
                <a:lnTo>
                  <a:pt x="1951364" y="0"/>
                </a:lnTo>
                <a:lnTo>
                  <a:pt x="3141155" y="0"/>
                </a:lnTo>
                <a:lnTo>
                  <a:pt x="4791200" y="0"/>
                </a:lnTo>
                <a:lnTo>
                  <a:pt x="6838950" y="0"/>
                </a:lnTo>
                <a:lnTo>
                  <a:pt x="6838950" y="4197911"/>
                </a:lnTo>
                <a:lnTo>
                  <a:pt x="0" y="4197911"/>
                </a:lnTo>
                <a:close/>
              </a:path>
            </a:pathLst>
          </a:custGeom>
        </p:spPr>
      </p:pic>
      <p:sp>
        <p:nvSpPr>
          <p:cNvPr id="30" name="Freeform 11">
            <a:extLst>
              <a:ext uri="{FF2B5EF4-FFF2-40B4-BE49-F238E27FC236}">
                <a16:creationId xmlns:a16="http://schemas.microsoft.com/office/drawing/2014/main" id="{32F4D216-10B7-4DCA-A0A1-068E9E32F4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" y="2660091"/>
            <a:ext cx="7122523" cy="4197911"/>
          </a:xfrm>
          <a:custGeom>
            <a:avLst/>
            <a:gdLst>
              <a:gd name="connsiteX0" fmla="*/ 0 w 7122523"/>
              <a:gd name="connsiteY0" fmla="*/ 4197911 h 4197911"/>
              <a:gd name="connsiteX1" fmla="*/ 7122523 w 7122523"/>
              <a:gd name="connsiteY1" fmla="*/ 4197911 h 4197911"/>
              <a:gd name="connsiteX2" fmla="*/ 5177382 w 7122523"/>
              <a:gd name="connsiteY2" fmla="*/ 0 h 4197911"/>
              <a:gd name="connsiteX3" fmla="*/ 5171159 w 7122523"/>
              <a:gd name="connsiteY3" fmla="*/ 0 h 4197911"/>
              <a:gd name="connsiteX4" fmla="*/ 3981368 w 7122523"/>
              <a:gd name="connsiteY4" fmla="*/ 0 h 4197911"/>
              <a:gd name="connsiteX5" fmla="*/ 2331323 w 7122523"/>
              <a:gd name="connsiteY5" fmla="*/ 0 h 4197911"/>
              <a:gd name="connsiteX6" fmla="*/ 0 w 7122523"/>
              <a:gd name="connsiteY6" fmla="*/ 0 h 4197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22523" h="4197911">
                <a:moveTo>
                  <a:pt x="0" y="4197911"/>
                </a:moveTo>
                <a:lnTo>
                  <a:pt x="7122523" y="4197911"/>
                </a:lnTo>
                <a:lnTo>
                  <a:pt x="5177382" y="0"/>
                </a:lnTo>
                <a:lnTo>
                  <a:pt x="5171159" y="0"/>
                </a:lnTo>
                <a:lnTo>
                  <a:pt x="3981368" y="0"/>
                </a:lnTo>
                <a:lnTo>
                  <a:pt x="2331323" y="0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59C355-4594-8CA1-3CAB-EA18A28F0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88" y="3098042"/>
            <a:ext cx="5308979" cy="85298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Taoist Concepts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BA8D3C-E16F-93E6-D1B8-6B559736DA3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20198" r="-1" b="14113"/>
          <a:stretch/>
        </p:blipFill>
        <p:spPr>
          <a:xfrm>
            <a:off x="2268501" y="10"/>
            <a:ext cx="3393943" cy="2502833"/>
          </a:xfrm>
          <a:custGeom>
            <a:avLst/>
            <a:gdLst/>
            <a:ahLst/>
            <a:cxnLst/>
            <a:rect l="l" t="t" r="r" b="b"/>
            <a:pathLst>
              <a:path w="3393943" h="2502843">
                <a:moveTo>
                  <a:pt x="1159715" y="0"/>
                </a:moveTo>
                <a:lnTo>
                  <a:pt x="3393943" y="0"/>
                </a:lnTo>
                <a:lnTo>
                  <a:pt x="2234228" y="2502843"/>
                </a:lnTo>
                <a:lnTo>
                  <a:pt x="0" y="2502843"/>
                </a:lnTo>
                <a:close/>
              </a:path>
            </a:pathLst>
          </a:custGeom>
        </p:spPr>
      </p:pic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56331513-3D0A-2630-D6A4-6E19FC370C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388" y="4225635"/>
            <a:ext cx="4746863" cy="1855755"/>
          </a:xfrm>
        </p:spPr>
        <p:txBody>
          <a:bodyPr anchor="ctr">
            <a:normAutofit fontScale="70000" lnSpcReduction="20000"/>
          </a:bodyPr>
          <a:lstStyle/>
          <a:p>
            <a:pPr marL="0" indent="0">
              <a:buNone/>
            </a:pPr>
            <a:r>
              <a:rPr lang="en-US" sz="1000" dirty="0">
                <a:solidFill>
                  <a:srgbClr val="FFFFFF"/>
                </a:solidFill>
              </a:rPr>
              <a:t>8 Bodies</a:t>
            </a:r>
          </a:p>
          <a:p>
            <a:pPr marL="342900" indent="-342900">
              <a:buAutoNum type="arabicPeriod"/>
            </a:pPr>
            <a:r>
              <a:rPr lang="en-US" sz="1000" dirty="0">
                <a:solidFill>
                  <a:srgbClr val="FFFFFF"/>
                </a:solidFill>
              </a:rPr>
              <a:t>Physical</a:t>
            </a:r>
          </a:p>
          <a:p>
            <a:pPr marL="342900" indent="-342900">
              <a:buAutoNum type="arabicPeriod"/>
            </a:pPr>
            <a:r>
              <a:rPr lang="en-US" sz="1000" dirty="0">
                <a:solidFill>
                  <a:srgbClr val="FFFFFF"/>
                </a:solidFill>
              </a:rPr>
              <a:t>Chi – etheric body</a:t>
            </a:r>
          </a:p>
          <a:p>
            <a:pPr marL="342900" indent="-342900">
              <a:buAutoNum type="arabicPeriod"/>
            </a:pPr>
            <a:r>
              <a:rPr lang="en-US" sz="1000" dirty="0">
                <a:solidFill>
                  <a:srgbClr val="FFFFFF"/>
                </a:solidFill>
              </a:rPr>
              <a:t>Emotional</a:t>
            </a:r>
          </a:p>
          <a:p>
            <a:pPr marL="342900" indent="-342900">
              <a:buAutoNum type="arabicPeriod"/>
            </a:pPr>
            <a:r>
              <a:rPr lang="en-US" sz="1000" dirty="0">
                <a:solidFill>
                  <a:srgbClr val="FFFFFF"/>
                </a:solidFill>
              </a:rPr>
              <a:t>Mental</a:t>
            </a:r>
          </a:p>
          <a:p>
            <a:pPr marL="342900" indent="-342900">
              <a:buAutoNum type="arabicPeriod"/>
            </a:pPr>
            <a:r>
              <a:rPr lang="en-US" sz="1000" dirty="0">
                <a:solidFill>
                  <a:srgbClr val="FFFFFF"/>
                </a:solidFill>
              </a:rPr>
              <a:t>Psychic</a:t>
            </a:r>
          </a:p>
          <a:p>
            <a:pPr marL="342900" indent="-342900">
              <a:buAutoNum type="arabicPeriod"/>
            </a:pPr>
            <a:r>
              <a:rPr lang="en-US" sz="1000" dirty="0">
                <a:solidFill>
                  <a:srgbClr val="FFFFFF"/>
                </a:solidFill>
              </a:rPr>
              <a:t> Causal</a:t>
            </a:r>
          </a:p>
          <a:p>
            <a:pPr marL="342900" indent="-342900">
              <a:buAutoNum type="arabicPeriod"/>
            </a:pPr>
            <a:r>
              <a:rPr lang="en-US" sz="1000" dirty="0">
                <a:solidFill>
                  <a:srgbClr val="FFFFFF"/>
                </a:solidFill>
              </a:rPr>
              <a:t>Body of Individuality</a:t>
            </a:r>
          </a:p>
          <a:p>
            <a:pPr marL="342900" indent="-342900">
              <a:buAutoNum type="arabicPeriod"/>
            </a:pPr>
            <a:r>
              <a:rPr lang="en-US" sz="1000" dirty="0">
                <a:solidFill>
                  <a:srgbClr val="FFFFFF"/>
                </a:solidFill>
              </a:rPr>
              <a:t>Body of Tao  --Boundlessness</a:t>
            </a:r>
          </a:p>
          <a:p>
            <a:pPr marL="342900" indent="-342900">
              <a:buAutoNum type="arabicPeriod"/>
            </a:pPr>
            <a:endParaRPr lang="en-US" sz="1000" dirty="0">
              <a:solidFill>
                <a:srgbClr val="FFFFFF"/>
              </a:solidFill>
            </a:endParaRPr>
          </a:p>
          <a:p>
            <a:pPr marL="342900" indent="-342900">
              <a:buAutoNum type="arabicPeriod"/>
            </a:pPr>
            <a:endParaRPr lang="en-US" sz="1000" dirty="0">
              <a:solidFill>
                <a:srgbClr val="FFFFFF"/>
              </a:solidFill>
            </a:endParaRPr>
          </a:p>
          <a:p>
            <a:endParaRPr lang="en-US" sz="1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9973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38468727-63BE-4191-B4A6-C30C82C0E9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E5E695-1C02-1962-8641-50C3429CE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412454"/>
            <a:ext cx="2381250" cy="210185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800" kern="1200" dirty="0">
                <a:latin typeface="+mj-lt"/>
                <a:ea typeface="+mj-ea"/>
                <a:cs typeface="+mj-cs"/>
              </a:rPr>
              <a:t>Yogic Layers of Self (Atman)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D355BB6-1BB8-4828-B246-CFB31742D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34839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A52A9B9-B2B3-46F0-9D53-0EFF9905BF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245238" y="1452646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Content Placeholder 30">
            <a:extLst>
              <a:ext uri="{FF2B5EF4-FFF2-40B4-BE49-F238E27FC236}">
                <a16:creationId xmlns:a16="http://schemas.microsoft.com/office/drawing/2014/main" id="{2EEC7581-0A9A-D600-16EC-E49F7E4B6A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7538" y="412454"/>
            <a:ext cx="3243262" cy="210185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1800" kern="1200" dirty="0">
                <a:latin typeface="+mj-lt"/>
                <a:ea typeface="+mj-ea"/>
                <a:cs typeface="+mj-cs"/>
              </a:rPr>
              <a:t>Koshas or “sheaths”</a:t>
            </a:r>
            <a:endParaRPr lang="en-US" sz="1700" dirty="0"/>
          </a:p>
        </p:txBody>
      </p:sp>
      <p:pic>
        <p:nvPicPr>
          <p:cNvPr id="7" name="Content Placeholder 6" descr="A colorful silhouette of a person meditating&#10;&#10;Description automatically generated">
            <a:extLst>
              <a:ext uri="{FF2B5EF4-FFF2-40B4-BE49-F238E27FC236}">
                <a16:creationId xmlns:a16="http://schemas.microsoft.com/office/drawing/2014/main" id="{29BA0513-D8E7-C2AC-A859-00E30DC4F83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180"/>
          <a:stretch/>
        </p:blipFill>
        <p:spPr>
          <a:xfrm>
            <a:off x="20" y="2959630"/>
            <a:ext cx="6400781" cy="3898370"/>
          </a:xfrm>
          <a:prstGeom prst="rect">
            <a:avLst/>
          </a:prstGeom>
        </p:spPr>
      </p:pic>
      <p:pic>
        <p:nvPicPr>
          <p:cNvPr id="10" name="Picture 9" descr="A poster with text overlay of a person meditating&#10;&#10;Description automatically generated">
            <a:extLst>
              <a:ext uri="{FF2B5EF4-FFF2-40B4-BE49-F238E27FC236}">
                <a16:creationId xmlns:a16="http://schemas.microsoft.com/office/drawing/2014/main" id="{D8FD2D50-3B47-1BD8-5AB6-42599C7B6B0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501" r="-2" b="12926"/>
          <a:stretch/>
        </p:blipFill>
        <p:spPr>
          <a:xfrm>
            <a:off x="6591299" y="1"/>
            <a:ext cx="5600701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8383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A647E9-DAB0-C71B-93D8-B2FCCD0BF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Canaanite Gods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839DCCB-6536-2080-EC95-D41ACAD2CA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01750" y="1463040"/>
            <a:ext cx="7016869" cy="4957763"/>
          </a:xfrm>
        </p:spPr>
      </p:pic>
    </p:spTree>
    <p:extLst>
      <p:ext uri="{BB962C8B-B14F-4D97-AF65-F5344CB8AC3E}">
        <p14:creationId xmlns:p14="http://schemas.microsoft.com/office/powerpoint/2010/main" val="2367574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08373A3F-54E0-424E-A84D-3522122109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BEADFC-B838-5FF1-E49B-418F45B54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4513" y="841375"/>
            <a:ext cx="3505200" cy="311469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2200" dirty="0">
                <a:solidFill>
                  <a:schemeClr val="bg1"/>
                </a:solidFill>
              </a:rPr>
              <a:t>OM / AUM</a:t>
            </a:r>
            <a:br>
              <a:rPr lang="en-US" sz="2200" dirty="0">
                <a:solidFill>
                  <a:schemeClr val="bg1"/>
                </a:solidFill>
              </a:rPr>
            </a:br>
            <a:r>
              <a:rPr lang="en-US" sz="2200" dirty="0">
                <a:solidFill>
                  <a:schemeClr val="bg1"/>
                </a:solidFill>
              </a:rPr>
              <a:t>Brahman</a:t>
            </a:r>
            <a:br>
              <a:rPr lang="en-US" sz="2200" dirty="0">
                <a:solidFill>
                  <a:schemeClr val="bg1"/>
                </a:solidFill>
              </a:rPr>
            </a:br>
            <a:r>
              <a:rPr lang="en-US" sz="2200" dirty="0">
                <a:solidFill>
                  <a:schemeClr val="bg1"/>
                </a:solidFill>
              </a:rPr>
              <a:t>The Universal Principle</a:t>
            </a:r>
            <a:br>
              <a:rPr lang="en-US" sz="2200" dirty="0">
                <a:solidFill>
                  <a:schemeClr val="bg1"/>
                </a:solidFill>
              </a:rPr>
            </a:br>
            <a:r>
              <a:rPr lang="en-US" sz="2200" dirty="0">
                <a:solidFill>
                  <a:schemeClr val="bg1"/>
                </a:solidFill>
              </a:rPr>
              <a:t>The Primordial Sound</a:t>
            </a:r>
            <a:br>
              <a:rPr lang="en-US" sz="2200" dirty="0">
                <a:solidFill>
                  <a:schemeClr val="bg1"/>
                </a:solidFill>
              </a:rPr>
            </a:br>
            <a:r>
              <a:rPr lang="en-US" sz="2200" dirty="0">
                <a:solidFill>
                  <a:schemeClr val="bg1"/>
                </a:solidFill>
              </a:rPr>
              <a:t>Sanskrit: </a:t>
            </a:r>
            <a:r>
              <a:rPr lang="en-US" sz="2200" dirty="0" err="1">
                <a:solidFill>
                  <a:schemeClr val="bg1"/>
                </a:solidFill>
              </a:rPr>
              <a:t>ब्रह्मन्</a:t>
            </a:r>
            <a:br>
              <a:rPr lang="en-US" sz="2200" dirty="0">
                <a:solidFill>
                  <a:schemeClr val="bg1"/>
                </a:solidFill>
              </a:rPr>
            </a:br>
            <a:r>
              <a:rPr lang="en-US" sz="2200" dirty="0">
                <a:solidFill>
                  <a:schemeClr val="bg1"/>
                </a:solidFill>
              </a:rPr>
              <a:t>Three Parts: A-U-M</a:t>
            </a:r>
            <a:br>
              <a:rPr lang="en-US" sz="2200" dirty="0">
                <a:solidFill>
                  <a:schemeClr val="bg1"/>
                </a:solidFill>
              </a:rPr>
            </a:br>
            <a:r>
              <a:rPr lang="en-US" sz="2200" dirty="0" err="1">
                <a:solidFill>
                  <a:schemeClr val="bg1"/>
                </a:solidFill>
              </a:rPr>
              <a:t>Trumurti</a:t>
            </a:r>
            <a:r>
              <a:rPr lang="en-US" sz="2200" dirty="0">
                <a:solidFill>
                  <a:schemeClr val="bg1"/>
                </a:solidFill>
              </a:rPr>
              <a:t>:</a:t>
            </a:r>
            <a:br>
              <a:rPr lang="en-US" sz="2200" dirty="0">
                <a:solidFill>
                  <a:schemeClr val="bg1"/>
                </a:solidFill>
              </a:rPr>
            </a:br>
            <a:r>
              <a:rPr lang="en-US" sz="2200" dirty="0">
                <a:solidFill>
                  <a:schemeClr val="bg1"/>
                </a:solidFill>
              </a:rPr>
              <a:t>Creation</a:t>
            </a:r>
            <a:br>
              <a:rPr lang="en-US" sz="2200" dirty="0">
                <a:solidFill>
                  <a:schemeClr val="bg1"/>
                </a:solidFill>
              </a:rPr>
            </a:br>
            <a:r>
              <a:rPr lang="en-US" sz="2200" dirty="0">
                <a:solidFill>
                  <a:schemeClr val="bg1"/>
                </a:solidFill>
              </a:rPr>
              <a:t>Preservation</a:t>
            </a:r>
            <a:br>
              <a:rPr lang="en-US" sz="2200" dirty="0">
                <a:solidFill>
                  <a:schemeClr val="bg1"/>
                </a:solidFill>
              </a:rPr>
            </a:br>
            <a:r>
              <a:rPr lang="en-US" sz="2200" dirty="0">
                <a:solidFill>
                  <a:schemeClr val="bg1"/>
                </a:solidFill>
              </a:rPr>
              <a:t>Destruction</a:t>
            </a:r>
            <a:br>
              <a:rPr lang="en-US" sz="2200" dirty="0">
                <a:solidFill>
                  <a:schemeClr val="bg1"/>
                </a:solidFill>
              </a:rPr>
            </a:br>
            <a:r>
              <a:rPr lang="en-US" sz="2200" dirty="0">
                <a:solidFill>
                  <a:schemeClr val="bg1"/>
                </a:solidFill>
              </a:rPr>
              <a:t>Shruti (Sound)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B7BAEF06-AB74-442C-8C30-B88233FD83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0"/>
            <a:ext cx="4087640" cy="6858000"/>
            <a:chOff x="1" y="0"/>
            <a:chExt cx="4087640" cy="6858000"/>
          </a:xfrm>
          <a:effectLst>
            <a:outerShdw blurRad="381000" dist="152400" algn="ctr" rotWithShape="0">
              <a:srgbClr val="000000">
                <a:alpha val="10000"/>
              </a:srgbClr>
            </a:outerShdw>
          </a:effectLst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BDFD9AA5-A6A4-499F-BB09-5CD7F81458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" y="0"/>
              <a:ext cx="3986041" cy="6858000"/>
              <a:chOff x="1" y="0"/>
              <a:chExt cx="3986041" cy="6858000"/>
            </a:xfrm>
          </p:grpSpPr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5F499571-4EEA-4442-B71C-2972335B35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" y="0"/>
                <a:ext cx="3986041" cy="6858000"/>
              </a:xfrm>
              <a:custGeom>
                <a:avLst/>
                <a:gdLst>
                  <a:gd name="connsiteX0" fmla="*/ 0 w 3986041"/>
                  <a:gd name="connsiteY0" fmla="*/ 0 h 6858000"/>
                  <a:gd name="connsiteX1" fmla="*/ 3066495 w 3986041"/>
                  <a:gd name="connsiteY1" fmla="*/ 0 h 6858000"/>
                  <a:gd name="connsiteX2" fmla="*/ 3427241 w 3986041"/>
                  <a:gd name="connsiteY2" fmla="*/ 1211943 h 6858000"/>
                  <a:gd name="connsiteX3" fmla="*/ 3986041 w 3986041"/>
                  <a:gd name="connsiteY3" fmla="*/ 4122057 h 6858000"/>
                  <a:gd name="connsiteX4" fmla="*/ 3751724 w 3986041"/>
                  <a:gd name="connsiteY4" fmla="*/ 6858000 h 6858000"/>
                  <a:gd name="connsiteX5" fmla="*/ 0 w 3986041"/>
                  <a:gd name="connsiteY5" fmla="*/ 685800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86041" h="6858000">
                    <a:moveTo>
                      <a:pt x="0" y="0"/>
                    </a:moveTo>
                    <a:lnTo>
                      <a:pt x="3066495" y="0"/>
                    </a:lnTo>
                    <a:lnTo>
                      <a:pt x="3427241" y="1211943"/>
                    </a:lnTo>
                    <a:lnTo>
                      <a:pt x="3986041" y="4122057"/>
                    </a:lnTo>
                    <a:lnTo>
                      <a:pt x="3751724" y="6858000"/>
                    </a:lnTo>
                    <a:lnTo>
                      <a:pt x="0" y="6858000"/>
                    </a:lnTo>
                    <a:close/>
                  </a:path>
                </a:pathLst>
              </a:custGeom>
              <a:solidFill>
                <a:schemeClr val="tx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9FFC7284-7A71-4F33-AB06-E0D1EB1CAFF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" y="0"/>
                <a:ext cx="3986041" cy="6858000"/>
              </a:xfrm>
              <a:custGeom>
                <a:avLst/>
                <a:gdLst>
                  <a:gd name="connsiteX0" fmla="*/ 0 w 3986041"/>
                  <a:gd name="connsiteY0" fmla="*/ 0 h 6858000"/>
                  <a:gd name="connsiteX1" fmla="*/ 3066495 w 3986041"/>
                  <a:gd name="connsiteY1" fmla="*/ 0 h 6858000"/>
                  <a:gd name="connsiteX2" fmla="*/ 3427241 w 3986041"/>
                  <a:gd name="connsiteY2" fmla="*/ 1211943 h 6858000"/>
                  <a:gd name="connsiteX3" fmla="*/ 3986041 w 3986041"/>
                  <a:gd name="connsiteY3" fmla="*/ 4122057 h 6858000"/>
                  <a:gd name="connsiteX4" fmla="*/ 3751724 w 3986041"/>
                  <a:gd name="connsiteY4" fmla="*/ 6858000 h 6858000"/>
                  <a:gd name="connsiteX5" fmla="*/ 0 w 3986041"/>
                  <a:gd name="connsiteY5" fmla="*/ 685800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86041" h="6858000">
                    <a:moveTo>
                      <a:pt x="0" y="0"/>
                    </a:moveTo>
                    <a:lnTo>
                      <a:pt x="3066495" y="0"/>
                    </a:lnTo>
                    <a:lnTo>
                      <a:pt x="3427241" y="1211943"/>
                    </a:lnTo>
                    <a:lnTo>
                      <a:pt x="3986041" y="4122057"/>
                    </a:lnTo>
                    <a:lnTo>
                      <a:pt x="3751724" y="6858000"/>
                    </a:lnTo>
                    <a:lnTo>
                      <a:pt x="0" y="6858000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C27F758D-B23C-459E-AD21-6621782C72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2748588" y="0"/>
              <a:ext cx="1339053" cy="6858000"/>
              <a:chOff x="2748588" y="0"/>
              <a:chExt cx="1339053" cy="6858000"/>
            </a:xfrm>
          </p:grpSpPr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08DD5D69-A882-48D7-ACFB-68E2DC6B045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748588" y="0"/>
                <a:ext cx="1339053" cy="6858000"/>
              </a:xfrm>
              <a:custGeom>
                <a:avLst/>
                <a:gdLst>
                  <a:gd name="connsiteX0" fmla="*/ 850532 w 1339053"/>
                  <a:gd name="connsiteY0" fmla="*/ 3481838 h 6858000"/>
                  <a:gd name="connsiteX1" fmla="*/ 877027 w 1339053"/>
                  <a:gd name="connsiteY1" fmla="*/ 3490955 h 6858000"/>
                  <a:gd name="connsiteX2" fmla="*/ 922718 w 1339053"/>
                  <a:gd name="connsiteY2" fmla="*/ 3516472 h 6858000"/>
                  <a:gd name="connsiteX3" fmla="*/ 1094179 w 1339053"/>
                  <a:gd name="connsiteY3" fmla="*/ 3567567 h 6858000"/>
                  <a:gd name="connsiteX4" fmla="*/ 1118891 w 1339053"/>
                  <a:gd name="connsiteY4" fmla="*/ 3568331 h 6858000"/>
                  <a:gd name="connsiteX5" fmla="*/ 1295961 w 1339053"/>
                  <a:gd name="connsiteY5" fmla="*/ 3584709 h 6858000"/>
                  <a:gd name="connsiteX6" fmla="*/ 1308070 w 1339053"/>
                  <a:gd name="connsiteY6" fmla="*/ 3585183 h 6858000"/>
                  <a:gd name="connsiteX7" fmla="*/ 1325263 w 1339053"/>
                  <a:gd name="connsiteY7" fmla="*/ 3705453 h 6858000"/>
                  <a:gd name="connsiteX8" fmla="*/ 1334107 w 1339053"/>
                  <a:gd name="connsiteY8" fmla="*/ 3772268 h 6858000"/>
                  <a:gd name="connsiteX9" fmla="*/ 1338203 w 1339053"/>
                  <a:gd name="connsiteY9" fmla="*/ 3831076 h 6858000"/>
                  <a:gd name="connsiteX10" fmla="*/ 1338805 w 1339053"/>
                  <a:gd name="connsiteY10" fmla="*/ 3839709 h 6858000"/>
                  <a:gd name="connsiteX11" fmla="*/ 1335635 w 1339053"/>
                  <a:gd name="connsiteY11" fmla="*/ 4118635 h 6858000"/>
                  <a:gd name="connsiteX12" fmla="*/ 1337171 w 1339053"/>
                  <a:gd name="connsiteY12" fmla="*/ 4209403 h 6858000"/>
                  <a:gd name="connsiteX13" fmla="*/ 1325840 w 1339053"/>
                  <a:gd name="connsiteY13" fmla="*/ 4309174 h 6858000"/>
                  <a:gd name="connsiteX14" fmla="*/ 1321122 w 1339053"/>
                  <a:gd name="connsiteY14" fmla="*/ 4473630 h 6858000"/>
                  <a:gd name="connsiteX15" fmla="*/ 1302196 w 1339053"/>
                  <a:gd name="connsiteY15" fmla="*/ 4791709 h 6858000"/>
                  <a:gd name="connsiteX16" fmla="*/ 1293239 w 1339053"/>
                  <a:gd name="connsiteY16" fmla="*/ 4860048 h 6858000"/>
                  <a:gd name="connsiteX17" fmla="*/ 1288829 w 1339053"/>
                  <a:gd name="connsiteY17" fmla="*/ 5039837 h 6858000"/>
                  <a:gd name="connsiteX18" fmla="*/ 1289584 w 1339053"/>
                  <a:gd name="connsiteY18" fmla="*/ 5148703 h 6858000"/>
                  <a:gd name="connsiteX19" fmla="*/ 1282205 w 1339053"/>
                  <a:gd name="connsiteY19" fmla="*/ 5236435 h 6858000"/>
                  <a:gd name="connsiteX20" fmla="*/ 1268145 w 1339053"/>
                  <a:gd name="connsiteY20" fmla="*/ 5311662 h 6858000"/>
                  <a:gd name="connsiteX21" fmla="*/ 1250547 w 1339053"/>
                  <a:gd name="connsiteY21" fmla="*/ 5515595 h 6858000"/>
                  <a:gd name="connsiteX22" fmla="*/ 1243323 w 1339053"/>
                  <a:gd name="connsiteY22" fmla="*/ 5596885 h 6858000"/>
                  <a:gd name="connsiteX23" fmla="*/ 1238303 w 1339053"/>
                  <a:gd name="connsiteY23" fmla="*/ 5812036 h 6858000"/>
                  <a:gd name="connsiteX24" fmla="*/ 1223551 w 1339053"/>
                  <a:gd name="connsiteY24" fmla="*/ 5991171 h 6858000"/>
                  <a:gd name="connsiteX25" fmla="*/ 1219699 w 1339053"/>
                  <a:gd name="connsiteY25" fmla="*/ 6066726 h 6858000"/>
                  <a:gd name="connsiteX26" fmla="*/ 1199935 w 1339053"/>
                  <a:gd name="connsiteY26" fmla="*/ 6236130 h 6858000"/>
                  <a:gd name="connsiteX27" fmla="*/ 1192857 w 1339053"/>
                  <a:gd name="connsiteY27" fmla="*/ 6333267 h 6858000"/>
                  <a:gd name="connsiteX28" fmla="*/ 1148174 w 1339053"/>
                  <a:gd name="connsiteY28" fmla="*/ 6561849 h 6858000"/>
                  <a:gd name="connsiteX29" fmla="*/ 1100424 w 1339053"/>
                  <a:gd name="connsiteY29" fmla="*/ 6797385 h 6858000"/>
                  <a:gd name="connsiteX30" fmla="*/ 1085621 w 1339053"/>
                  <a:gd name="connsiteY30" fmla="*/ 6858000 h 6858000"/>
                  <a:gd name="connsiteX31" fmla="*/ 932341 w 1339053"/>
                  <a:gd name="connsiteY31" fmla="*/ 6858000 h 6858000"/>
                  <a:gd name="connsiteX32" fmla="*/ 944496 w 1339053"/>
                  <a:gd name="connsiteY32" fmla="*/ 6829656 h 6858000"/>
                  <a:gd name="connsiteX33" fmla="*/ 913239 w 1339053"/>
                  <a:gd name="connsiteY33" fmla="*/ 6720119 h 6858000"/>
                  <a:gd name="connsiteX34" fmla="*/ 870682 w 1339053"/>
                  <a:gd name="connsiteY34" fmla="*/ 6655346 h 6858000"/>
                  <a:gd name="connsiteX35" fmla="*/ 846442 w 1339053"/>
                  <a:gd name="connsiteY35" fmla="*/ 6498594 h 6858000"/>
                  <a:gd name="connsiteX36" fmla="*/ 881150 w 1339053"/>
                  <a:gd name="connsiteY36" fmla="*/ 6473756 h 6858000"/>
                  <a:gd name="connsiteX37" fmla="*/ 922470 w 1339053"/>
                  <a:gd name="connsiteY37" fmla="*/ 6377035 h 6858000"/>
                  <a:gd name="connsiteX38" fmla="*/ 955039 w 1339053"/>
                  <a:gd name="connsiteY38" fmla="*/ 6268585 h 6858000"/>
                  <a:gd name="connsiteX39" fmla="*/ 1024350 w 1339053"/>
                  <a:gd name="connsiteY39" fmla="*/ 6083443 h 6858000"/>
                  <a:gd name="connsiteX40" fmla="*/ 999696 w 1339053"/>
                  <a:gd name="connsiteY40" fmla="*/ 5938416 h 6858000"/>
                  <a:gd name="connsiteX41" fmla="*/ 988342 w 1339053"/>
                  <a:gd name="connsiteY41" fmla="*/ 5882426 h 6858000"/>
                  <a:gd name="connsiteX42" fmla="*/ 985444 w 1339053"/>
                  <a:gd name="connsiteY42" fmla="*/ 5832438 h 6858000"/>
                  <a:gd name="connsiteX43" fmla="*/ 992016 w 1339053"/>
                  <a:gd name="connsiteY43" fmla="*/ 5777751 h 6858000"/>
                  <a:gd name="connsiteX44" fmla="*/ 995028 w 1339053"/>
                  <a:gd name="connsiteY44" fmla="*/ 5641832 h 6858000"/>
                  <a:gd name="connsiteX45" fmla="*/ 981247 w 1339053"/>
                  <a:gd name="connsiteY45" fmla="*/ 5562522 h 6858000"/>
                  <a:gd name="connsiteX46" fmla="*/ 995131 w 1339053"/>
                  <a:gd name="connsiteY46" fmla="*/ 5398075 h 6858000"/>
                  <a:gd name="connsiteX47" fmla="*/ 997379 w 1339053"/>
                  <a:gd name="connsiteY47" fmla="*/ 5283928 h 6858000"/>
                  <a:gd name="connsiteX48" fmla="*/ 979617 w 1339053"/>
                  <a:gd name="connsiteY48" fmla="*/ 5157396 h 6858000"/>
                  <a:gd name="connsiteX49" fmla="*/ 976441 w 1339053"/>
                  <a:gd name="connsiteY49" fmla="*/ 5139485 h 6858000"/>
                  <a:gd name="connsiteX50" fmla="*/ 953793 w 1339053"/>
                  <a:gd name="connsiteY50" fmla="*/ 5091862 h 6858000"/>
                  <a:gd name="connsiteX51" fmla="*/ 853056 w 1339053"/>
                  <a:gd name="connsiteY51" fmla="*/ 5001787 h 6858000"/>
                  <a:gd name="connsiteX52" fmla="*/ 833979 w 1339053"/>
                  <a:gd name="connsiteY52" fmla="*/ 4978966 h 6858000"/>
                  <a:gd name="connsiteX53" fmla="*/ 796995 w 1339053"/>
                  <a:gd name="connsiteY53" fmla="*/ 4813768 h 6858000"/>
                  <a:gd name="connsiteX54" fmla="*/ 820590 w 1339053"/>
                  <a:gd name="connsiteY54" fmla="*/ 4764057 h 6858000"/>
                  <a:gd name="connsiteX55" fmla="*/ 864688 w 1339053"/>
                  <a:gd name="connsiteY55" fmla="*/ 4714752 h 6858000"/>
                  <a:gd name="connsiteX56" fmla="*/ 910485 w 1339053"/>
                  <a:gd name="connsiteY56" fmla="*/ 4590911 h 6858000"/>
                  <a:gd name="connsiteX57" fmla="*/ 911445 w 1339053"/>
                  <a:gd name="connsiteY57" fmla="*/ 4539571 h 6858000"/>
                  <a:gd name="connsiteX58" fmla="*/ 900285 w 1339053"/>
                  <a:gd name="connsiteY58" fmla="*/ 4445837 h 6858000"/>
                  <a:gd name="connsiteX59" fmla="*/ 863237 w 1339053"/>
                  <a:gd name="connsiteY59" fmla="*/ 4364703 h 6858000"/>
                  <a:gd name="connsiteX60" fmla="*/ 798070 w 1339053"/>
                  <a:gd name="connsiteY60" fmla="*/ 4243284 h 6858000"/>
                  <a:gd name="connsiteX61" fmla="*/ 817097 w 1339053"/>
                  <a:gd name="connsiteY61" fmla="*/ 4054750 h 6858000"/>
                  <a:gd name="connsiteX62" fmla="*/ 826251 w 1339053"/>
                  <a:gd name="connsiteY62" fmla="*/ 3982801 h 6858000"/>
                  <a:gd name="connsiteX63" fmla="*/ 836848 w 1339053"/>
                  <a:gd name="connsiteY63" fmla="*/ 3784939 h 6858000"/>
                  <a:gd name="connsiteX64" fmla="*/ 841285 w 1339053"/>
                  <a:gd name="connsiteY64" fmla="*/ 3766755 h 6858000"/>
                  <a:gd name="connsiteX65" fmla="*/ 841284 w 1339053"/>
                  <a:gd name="connsiteY65" fmla="*/ 3766755 h 6858000"/>
                  <a:gd name="connsiteX66" fmla="*/ 852925 w 1339053"/>
                  <a:gd name="connsiteY66" fmla="*/ 3719034 h 6858000"/>
                  <a:gd name="connsiteX67" fmla="*/ 857932 w 1339053"/>
                  <a:gd name="connsiteY67" fmla="*/ 3696880 h 6858000"/>
                  <a:gd name="connsiteX68" fmla="*/ 853534 w 1339053"/>
                  <a:gd name="connsiteY68" fmla="*/ 3507036 h 6858000"/>
                  <a:gd name="connsiteX69" fmla="*/ 850226 w 1339053"/>
                  <a:gd name="connsiteY69" fmla="*/ 3485839 h 6858000"/>
                  <a:gd name="connsiteX70" fmla="*/ 0 w 1339053"/>
                  <a:gd name="connsiteY70" fmla="*/ 0 h 6858000"/>
                  <a:gd name="connsiteX71" fmla="*/ 455609 w 1339053"/>
                  <a:gd name="connsiteY71" fmla="*/ 0 h 6858000"/>
                  <a:gd name="connsiteX72" fmla="*/ 459171 w 1339053"/>
                  <a:gd name="connsiteY72" fmla="*/ 72395 h 6858000"/>
                  <a:gd name="connsiteX73" fmla="*/ 460041 w 1339053"/>
                  <a:gd name="connsiteY73" fmla="*/ 131917 h 6858000"/>
                  <a:gd name="connsiteX74" fmla="*/ 504421 w 1339053"/>
                  <a:gd name="connsiteY74" fmla="*/ 389691 h 6858000"/>
                  <a:gd name="connsiteX75" fmla="*/ 582097 w 1339053"/>
                  <a:gd name="connsiteY75" fmla="*/ 634609 h 6858000"/>
                  <a:gd name="connsiteX76" fmla="*/ 702468 w 1339053"/>
                  <a:gd name="connsiteY76" fmla="*/ 834019 h 6858000"/>
                  <a:gd name="connsiteX77" fmla="*/ 729203 w 1339053"/>
                  <a:gd name="connsiteY77" fmla="*/ 887701 h 6858000"/>
                  <a:gd name="connsiteX78" fmla="*/ 743787 w 1339053"/>
                  <a:gd name="connsiteY78" fmla="*/ 1016355 h 6858000"/>
                  <a:gd name="connsiteX79" fmla="*/ 750083 w 1339053"/>
                  <a:gd name="connsiteY79" fmla="*/ 1128060 h 6858000"/>
                  <a:gd name="connsiteX80" fmla="*/ 768866 w 1339053"/>
                  <a:gd name="connsiteY80" fmla="*/ 1213431 h 6858000"/>
                  <a:gd name="connsiteX81" fmla="*/ 787802 w 1339053"/>
                  <a:gd name="connsiteY81" fmla="*/ 1286432 h 6858000"/>
                  <a:gd name="connsiteX82" fmla="*/ 842837 w 1339053"/>
                  <a:gd name="connsiteY82" fmla="*/ 1455511 h 6858000"/>
                  <a:gd name="connsiteX83" fmla="*/ 877988 w 1339053"/>
                  <a:gd name="connsiteY83" fmla="*/ 1634814 h 6858000"/>
                  <a:gd name="connsiteX84" fmla="*/ 941063 w 1339053"/>
                  <a:gd name="connsiteY84" fmla="*/ 1789731 h 6858000"/>
                  <a:gd name="connsiteX85" fmla="*/ 980124 w 1339053"/>
                  <a:gd name="connsiteY85" fmla="*/ 1857657 h 6858000"/>
                  <a:gd name="connsiteX86" fmla="*/ 984484 w 1339053"/>
                  <a:gd name="connsiteY86" fmla="*/ 1976384 h 6858000"/>
                  <a:gd name="connsiteX87" fmla="*/ 1007189 w 1339053"/>
                  <a:gd name="connsiteY87" fmla="*/ 2110650 h 6858000"/>
                  <a:gd name="connsiteX88" fmla="*/ 1039893 w 1339053"/>
                  <a:gd name="connsiteY88" fmla="*/ 2211041 h 6858000"/>
                  <a:gd name="connsiteX89" fmla="*/ 1059162 w 1339053"/>
                  <a:gd name="connsiteY89" fmla="*/ 2286682 h 6858000"/>
                  <a:gd name="connsiteX90" fmla="*/ 1070522 w 1339053"/>
                  <a:gd name="connsiteY90" fmla="*/ 2388667 h 6858000"/>
                  <a:gd name="connsiteX91" fmla="*/ 1093939 w 1339053"/>
                  <a:gd name="connsiteY91" fmla="*/ 2494653 h 6858000"/>
                  <a:gd name="connsiteX92" fmla="*/ 1112007 w 1339053"/>
                  <a:gd name="connsiteY92" fmla="*/ 2548197 h 6858000"/>
                  <a:gd name="connsiteX93" fmla="*/ 1138346 w 1339053"/>
                  <a:gd name="connsiteY93" fmla="*/ 2649163 h 6858000"/>
                  <a:gd name="connsiteX94" fmla="*/ 1160337 w 1339053"/>
                  <a:gd name="connsiteY94" fmla="*/ 2751608 h 6858000"/>
                  <a:gd name="connsiteX95" fmla="*/ 1165737 w 1339053"/>
                  <a:gd name="connsiteY95" fmla="*/ 2933012 h 6858000"/>
                  <a:gd name="connsiteX96" fmla="*/ 1202029 w 1339053"/>
                  <a:gd name="connsiteY96" fmla="*/ 3107873 h 6858000"/>
                  <a:gd name="connsiteX97" fmla="*/ 1225692 w 1339053"/>
                  <a:gd name="connsiteY97" fmla="*/ 3244974 h 6858000"/>
                  <a:gd name="connsiteX98" fmla="*/ 1243916 w 1339053"/>
                  <a:gd name="connsiteY98" fmla="*/ 3326221 h 6858000"/>
                  <a:gd name="connsiteX99" fmla="*/ 1293067 w 1339053"/>
                  <a:gd name="connsiteY99" fmla="*/ 3480219 h 6858000"/>
                  <a:gd name="connsiteX100" fmla="*/ 1308071 w 1339053"/>
                  <a:gd name="connsiteY100" fmla="*/ 3585182 h 6858000"/>
                  <a:gd name="connsiteX101" fmla="*/ 1295962 w 1339053"/>
                  <a:gd name="connsiteY101" fmla="*/ 3584708 h 6858000"/>
                  <a:gd name="connsiteX102" fmla="*/ 1118893 w 1339053"/>
                  <a:gd name="connsiteY102" fmla="*/ 3568330 h 6858000"/>
                  <a:gd name="connsiteX103" fmla="*/ 1094179 w 1339053"/>
                  <a:gd name="connsiteY103" fmla="*/ 3567566 h 6858000"/>
                  <a:gd name="connsiteX104" fmla="*/ 922719 w 1339053"/>
                  <a:gd name="connsiteY104" fmla="*/ 3516472 h 6858000"/>
                  <a:gd name="connsiteX105" fmla="*/ 877028 w 1339053"/>
                  <a:gd name="connsiteY105" fmla="*/ 3490955 h 6858000"/>
                  <a:gd name="connsiteX106" fmla="*/ 850533 w 1339053"/>
                  <a:gd name="connsiteY106" fmla="*/ 3481837 h 6858000"/>
                  <a:gd name="connsiteX107" fmla="*/ 852113 w 1339053"/>
                  <a:gd name="connsiteY107" fmla="*/ 3461170 h 6858000"/>
                  <a:gd name="connsiteX108" fmla="*/ 831383 w 1339053"/>
                  <a:gd name="connsiteY108" fmla="*/ 3399179 h 6858000"/>
                  <a:gd name="connsiteX109" fmla="*/ 743141 w 1339053"/>
                  <a:gd name="connsiteY109" fmla="*/ 3320580 h 6858000"/>
                  <a:gd name="connsiteX110" fmla="*/ 713221 w 1339053"/>
                  <a:gd name="connsiteY110" fmla="*/ 3251241 h 6858000"/>
                  <a:gd name="connsiteX111" fmla="*/ 697098 w 1339053"/>
                  <a:gd name="connsiteY111" fmla="*/ 3202528 h 6858000"/>
                  <a:gd name="connsiteX112" fmla="*/ 664820 w 1339053"/>
                  <a:gd name="connsiteY112" fmla="*/ 3154190 h 6858000"/>
                  <a:gd name="connsiteX113" fmla="*/ 572501 w 1339053"/>
                  <a:gd name="connsiteY113" fmla="*/ 3087312 h 6858000"/>
                  <a:gd name="connsiteX114" fmla="*/ 497703 w 1339053"/>
                  <a:gd name="connsiteY114" fmla="*/ 3005243 h 6858000"/>
                  <a:gd name="connsiteX115" fmla="*/ 476984 w 1339053"/>
                  <a:gd name="connsiteY115" fmla="*/ 2892751 h 6858000"/>
                  <a:gd name="connsiteX116" fmla="*/ 468947 w 1339053"/>
                  <a:gd name="connsiteY116" fmla="*/ 2824527 h 6858000"/>
                  <a:gd name="connsiteX117" fmla="*/ 569138 w 1339053"/>
                  <a:gd name="connsiteY117" fmla="*/ 2595026 h 6858000"/>
                  <a:gd name="connsiteX118" fmla="*/ 645397 w 1339053"/>
                  <a:gd name="connsiteY118" fmla="*/ 2440808 h 6858000"/>
                  <a:gd name="connsiteX119" fmla="*/ 651820 w 1339053"/>
                  <a:gd name="connsiteY119" fmla="*/ 2384384 h 6858000"/>
                  <a:gd name="connsiteX120" fmla="*/ 612994 w 1339053"/>
                  <a:gd name="connsiteY120" fmla="*/ 2207332 h 6858000"/>
                  <a:gd name="connsiteX121" fmla="*/ 620894 w 1339053"/>
                  <a:gd name="connsiteY121" fmla="*/ 2046679 h 6858000"/>
                  <a:gd name="connsiteX122" fmla="*/ 644614 w 1339053"/>
                  <a:gd name="connsiteY122" fmla="*/ 1931265 h 6858000"/>
                  <a:gd name="connsiteX123" fmla="*/ 665994 w 1339053"/>
                  <a:gd name="connsiteY123" fmla="*/ 1832337 h 6858000"/>
                  <a:gd name="connsiteX124" fmla="*/ 678276 w 1339053"/>
                  <a:gd name="connsiteY124" fmla="*/ 1709437 h 6858000"/>
                  <a:gd name="connsiteX125" fmla="*/ 672955 w 1339053"/>
                  <a:gd name="connsiteY125" fmla="*/ 1636123 h 6858000"/>
                  <a:gd name="connsiteX126" fmla="*/ 668480 w 1339053"/>
                  <a:gd name="connsiteY126" fmla="*/ 1520749 h 6858000"/>
                  <a:gd name="connsiteX127" fmla="*/ 653920 w 1339053"/>
                  <a:gd name="connsiteY127" fmla="*/ 1399437 h 6858000"/>
                  <a:gd name="connsiteX128" fmla="*/ 612686 w 1339053"/>
                  <a:gd name="connsiteY128" fmla="*/ 1296979 h 6858000"/>
                  <a:gd name="connsiteX129" fmla="*/ 570220 w 1339053"/>
                  <a:gd name="connsiteY129" fmla="*/ 1235618 h 6858000"/>
                  <a:gd name="connsiteX130" fmla="*/ 529736 w 1339053"/>
                  <a:gd name="connsiteY130" fmla="*/ 1081752 h 6858000"/>
                  <a:gd name="connsiteX131" fmla="*/ 414305 w 1339053"/>
                  <a:gd name="connsiteY131" fmla="*/ 918292 h 6858000"/>
                  <a:gd name="connsiteX132" fmla="*/ 373924 w 1339053"/>
                  <a:gd name="connsiteY132" fmla="*/ 825689 h 6858000"/>
                  <a:gd name="connsiteX133" fmla="*/ 368949 w 1339053"/>
                  <a:gd name="connsiteY133" fmla="*/ 778726 h 6858000"/>
                  <a:gd name="connsiteX134" fmla="*/ 347020 w 1339053"/>
                  <a:gd name="connsiteY134" fmla="*/ 694643 h 6858000"/>
                  <a:gd name="connsiteX135" fmla="*/ 327478 w 1339053"/>
                  <a:gd name="connsiteY135" fmla="*/ 642898 h 6858000"/>
                  <a:gd name="connsiteX136" fmla="*/ 243468 w 1339053"/>
                  <a:gd name="connsiteY136" fmla="*/ 491960 h 6858000"/>
                  <a:gd name="connsiteX137" fmla="*/ 218930 w 1339053"/>
                  <a:gd name="connsiteY137" fmla="*/ 446010 h 6858000"/>
                  <a:gd name="connsiteX138" fmla="*/ 180614 w 1339053"/>
                  <a:gd name="connsiteY138" fmla="*/ 354892 h 6858000"/>
                  <a:gd name="connsiteX139" fmla="*/ 171988 w 1339053"/>
                  <a:gd name="connsiteY139" fmla="*/ 317521 h 6858000"/>
                  <a:gd name="connsiteX140" fmla="*/ 139875 w 1339053"/>
                  <a:gd name="connsiteY140" fmla="*/ 246378 h 6858000"/>
                  <a:gd name="connsiteX141" fmla="*/ 51499 w 1339053"/>
                  <a:gd name="connsiteY141" fmla="*/ 73211 h 6858000"/>
                  <a:gd name="connsiteX142" fmla="*/ 19690 w 1339053"/>
                  <a:gd name="connsiteY142" fmla="*/ 36621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</a:cxnLst>
                <a:rect l="l" t="t" r="r" b="b"/>
                <a:pathLst>
                  <a:path w="1339053" h="6858000">
                    <a:moveTo>
                      <a:pt x="850532" y="3481838"/>
                    </a:moveTo>
                    <a:lnTo>
                      <a:pt x="877027" y="3490955"/>
                    </a:lnTo>
                    <a:cubicBezTo>
                      <a:pt x="892941" y="3497986"/>
                      <a:pt x="908176" y="3506416"/>
                      <a:pt x="922718" y="3516472"/>
                    </a:cubicBezTo>
                    <a:cubicBezTo>
                      <a:pt x="967062" y="3547282"/>
                      <a:pt x="1027547" y="3564030"/>
                      <a:pt x="1094179" y="3567567"/>
                    </a:cubicBezTo>
                    <a:cubicBezTo>
                      <a:pt x="1102515" y="3567965"/>
                      <a:pt x="1113434" y="3565936"/>
                      <a:pt x="1118891" y="3568331"/>
                    </a:cubicBezTo>
                    <a:cubicBezTo>
                      <a:pt x="1180628" y="3594888"/>
                      <a:pt x="1237753" y="3586304"/>
                      <a:pt x="1295961" y="3584709"/>
                    </a:cubicBezTo>
                    <a:lnTo>
                      <a:pt x="1308070" y="3585183"/>
                    </a:lnTo>
                    <a:lnTo>
                      <a:pt x="1325263" y="3705453"/>
                    </a:lnTo>
                    <a:cubicBezTo>
                      <a:pt x="1328254" y="3727679"/>
                      <a:pt x="1331526" y="3749922"/>
                      <a:pt x="1334107" y="3772268"/>
                    </a:cubicBezTo>
                    <a:lnTo>
                      <a:pt x="1338203" y="3831076"/>
                    </a:lnTo>
                    <a:lnTo>
                      <a:pt x="1338805" y="3839709"/>
                    </a:lnTo>
                    <a:cubicBezTo>
                      <a:pt x="1339996" y="3932341"/>
                      <a:pt x="1336568" y="4025809"/>
                      <a:pt x="1335635" y="4118635"/>
                    </a:cubicBezTo>
                    <a:cubicBezTo>
                      <a:pt x="1335202" y="4148976"/>
                      <a:pt x="1338805" y="4178868"/>
                      <a:pt x="1337171" y="4209403"/>
                    </a:cubicBezTo>
                    <a:cubicBezTo>
                      <a:pt x="1335445" y="4242449"/>
                      <a:pt x="1327565" y="4276129"/>
                      <a:pt x="1325840" y="4309174"/>
                    </a:cubicBezTo>
                    <a:cubicBezTo>
                      <a:pt x="1322853" y="4364122"/>
                      <a:pt x="1323899" y="4418621"/>
                      <a:pt x="1321122" y="4473630"/>
                    </a:cubicBezTo>
                    <a:cubicBezTo>
                      <a:pt x="1315632" y="4579723"/>
                      <a:pt x="1309019" y="4685750"/>
                      <a:pt x="1302196" y="4791709"/>
                    </a:cubicBezTo>
                    <a:cubicBezTo>
                      <a:pt x="1300696" y="4814383"/>
                      <a:pt x="1294244" y="4837504"/>
                      <a:pt x="1293239" y="4860048"/>
                    </a:cubicBezTo>
                    <a:cubicBezTo>
                      <a:pt x="1290785" y="4919957"/>
                      <a:pt x="1289660" y="4979994"/>
                      <a:pt x="1288829" y="5039837"/>
                    </a:cubicBezTo>
                    <a:cubicBezTo>
                      <a:pt x="1288401" y="5076103"/>
                      <a:pt x="1290512" y="5112310"/>
                      <a:pt x="1289584" y="5148703"/>
                    </a:cubicBezTo>
                    <a:cubicBezTo>
                      <a:pt x="1288845" y="5177820"/>
                      <a:pt x="1286193" y="5207193"/>
                      <a:pt x="1282205" y="5236435"/>
                    </a:cubicBezTo>
                    <a:cubicBezTo>
                      <a:pt x="1278784" y="5261619"/>
                      <a:pt x="1270649" y="5286477"/>
                      <a:pt x="1268145" y="5311662"/>
                    </a:cubicBezTo>
                    <a:cubicBezTo>
                      <a:pt x="1261308" y="5379812"/>
                      <a:pt x="1256387" y="5447703"/>
                      <a:pt x="1250547" y="5515595"/>
                    </a:cubicBezTo>
                    <a:cubicBezTo>
                      <a:pt x="1248113" y="5542776"/>
                      <a:pt x="1244054" y="5570023"/>
                      <a:pt x="1243323" y="5596885"/>
                    </a:cubicBezTo>
                    <a:cubicBezTo>
                      <a:pt x="1241082" y="5668709"/>
                      <a:pt x="1241668" y="5740276"/>
                      <a:pt x="1238303" y="5812036"/>
                    </a:cubicBezTo>
                    <a:cubicBezTo>
                      <a:pt x="1235508" y="5871554"/>
                      <a:pt x="1228259" y="5931392"/>
                      <a:pt x="1223551" y="5991171"/>
                    </a:cubicBezTo>
                    <a:cubicBezTo>
                      <a:pt x="1221675" y="6016549"/>
                      <a:pt x="1222415" y="6041609"/>
                      <a:pt x="1219699" y="6066726"/>
                    </a:cubicBezTo>
                    <a:cubicBezTo>
                      <a:pt x="1213776" y="6123024"/>
                      <a:pt x="1205938" y="6179576"/>
                      <a:pt x="1199935" y="6236130"/>
                    </a:cubicBezTo>
                    <a:cubicBezTo>
                      <a:pt x="1196614" y="6268403"/>
                      <a:pt x="1198425" y="6301127"/>
                      <a:pt x="1192857" y="6333267"/>
                    </a:cubicBezTo>
                    <a:cubicBezTo>
                      <a:pt x="1179603" y="6409590"/>
                      <a:pt x="1163470" y="6485591"/>
                      <a:pt x="1148174" y="6561849"/>
                    </a:cubicBezTo>
                    <a:cubicBezTo>
                      <a:pt x="1132370" y="6640486"/>
                      <a:pt x="1117066" y="6719000"/>
                      <a:pt x="1100424" y="6797385"/>
                    </a:cubicBezTo>
                    <a:lnTo>
                      <a:pt x="1085621" y="6858000"/>
                    </a:lnTo>
                    <a:lnTo>
                      <a:pt x="932341" y="6858000"/>
                    </a:lnTo>
                    <a:lnTo>
                      <a:pt x="944496" y="6829656"/>
                    </a:lnTo>
                    <a:cubicBezTo>
                      <a:pt x="964836" y="6776399"/>
                      <a:pt x="953622" y="6744439"/>
                      <a:pt x="913239" y="6720119"/>
                    </a:cubicBezTo>
                    <a:cubicBezTo>
                      <a:pt x="890880" y="6706443"/>
                      <a:pt x="866986" y="6690318"/>
                      <a:pt x="870682" y="6655346"/>
                    </a:cubicBezTo>
                    <a:cubicBezTo>
                      <a:pt x="876846" y="6598274"/>
                      <a:pt x="889503" y="6540954"/>
                      <a:pt x="846442" y="6498594"/>
                    </a:cubicBezTo>
                    <a:cubicBezTo>
                      <a:pt x="862273" y="6487399"/>
                      <a:pt x="871751" y="6480449"/>
                      <a:pt x="881150" y="6473756"/>
                    </a:cubicBezTo>
                    <a:cubicBezTo>
                      <a:pt x="907245" y="6455292"/>
                      <a:pt x="930705" y="6407516"/>
                      <a:pt x="922470" y="6377035"/>
                    </a:cubicBezTo>
                    <a:cubicBezTo>
                      <a:pt x="910652" y="6332192"/>
                      <a:pt x="925705" y="6299028"/>
                      <a:pt x="955039" y="6268585"/>
                    </a:cubicBezTo>
                    <a:cubicBezTo>
                      <a:pt x="1003777" y="6217606"/>
                      <a:pt x="1017630" y="6148240"/>
                      <a:pt x="1024350" y="6083443"/>
                    </a:cubicBezTo>
                    <a:cubicBezTo>
                      <a:pt x="1029590" y="6034553"/>
                      <a:pt x="1028255" y="5980246"/>
                      <a:pt x="999696" y="5938416"/>
                    </a:cubicBezTo>
                    <a:cubicBezTo>
                      <a:pt x="990505" y="5925141"/>
                      <a:pt x="991039" y="5901884"/>
                      <a:pt x="988342" y="5882426"/>
                    </a:cubicBezTo>
                    <a:cubicBezTo>
                      <a:pt x="986229" y="5866254"/>
                      <a:pt x="984774" y="5849442"/>
                      <a:pt x="985444" y="5832438"/>
                    </a:cubicBezTo>
                    <a:cubicBezTo>
                      <a:pt x="986010" y="5814273"/>
                      <a:pt x="985042" y="5793656"/>
                      <a:pt x="992016" y="5777751"/>
                    </a:cubicBezTo>
                    <a:cubicBezTo>
                      <a:pt x="1012886" y="5729456"/>
                      <a:pt x="1014467" y="5686488"/>
                      <a:pt x="995028" y="5641832"/>
                    </a:cubicBezTo>
                    <a:cubicBezTo>
                      <a:pt x="984984" y="5618696"/>
                      <a:pt x="974301" y="5585771"/>
                      <a:pt x="981247" y="5562522"/>
                    </a:cubicBezTo>
                    <a:cubicBezTo>
                      <a:pt x="998041" y="5505913"/>
                      <a:pt x="997454" y="5454379"/>
                      <a:pt x="995131" y="5398075"/>
                    </a:cubicBezTo>
                    <a:cubicBezTo>
                      <a:pt x="993724" y="5361807"/>
                      <a:pt x="997229" y="5322258"/>
                      <a:pt x="997379" y="5283928"/>
                    </a:cubicBezTo>
                    <a:cubicBezTo>
                      <a:pt x="997473" y="5239095"/>
                      <a:pt x="1006631" y="5193105"/>
                      <a:pt x="979617" y="5157396"/>
                    </a:cubicBezTo>
                    <a:cubicBezTo>
                      <a:pt x="976728" y="5153402"/>
                      <a:pt x="978724" y="5144705"/>
                      <a:pt x="976441" y="5139485"/>
                    </a:cubicBezTo>
                    <a:cubicBezTo>
                      <a:pt x="969619" y="5122991"/>
                      <a:pt x="964828" y="5102888"/>
                      <a:pt x="953793" y="5091862"/>
                    </a:cubicBezTo>
                    <a:cubicBezTo>
                      <a:pt x="921506" y="5059884"/>
                      <a:pt x="886609" y="5031900"/>
                      <a:pt x="853056" y="5001787"/>
                    </a:cubicBezTo>
                    <a:cubicBezTo>
                      <a:pt x="845882" y="4995337"/>
                      <a:pt x="836325" y="4988437"/>
                      <a:pt x="833979" y="4978966"/>
                    </a:cubicBezTo>
                    <a:cubicBezTo>
                      <a:pt x="820602" y="4924328"/>
                      <a:pt x="808509" y="4869239"/>
                      <a:pt x="796995" y="4813768"/>
                    </a:cubicBezTo>
                    <a:cubicBezTo>
                      <a:pt x="792418" y="4791474"/>
                      <a:pt x="803209" y="4777314"/>
                      <a:pt x="820590" y="4764057"/>
                    </a:cubicBezTo>
                    <a:cubicBezTo>
                      <a:pt x="837188" y="4751123"/>
                      <a:pt x="855398" y="4734452"/>
                      <a:pt x="864688" y="4714752"/>
                    </a:cubicBezTo>
                    <a:cubicBezTo>
                      <a:pt x="883062" y="4675275"/>
                      <a:pt x="897521" y="4632902"/>
                      <a:pt x="910485" y="4590911"/>
                    </a:cubicBezTo>
                    <a:cubicBezTo>
                      <a:pt x="915338" y="4575199"/>
                      <a:pt x="912978" y="4556131"/>
                      <a:pt x="911445" y="4539571"/>
                    </a:cubicBezTo>
                    <a:cubicBezTo>
                      <a:pt x="908527" y="4508200"/>
                      <a:pt x="900999" y="4477659"/>
                      <a:pt x="900285" y="4445837"/>
                    </a:cubicBezTo>
                    <a:cubicBezTo>
                      <a:pt x="899539" y="4408923"/>
                      <a:pt x="887958" y="4383340"/>
                      <a:pt x="863237" y="4364703"/>
                    </a:cubicBezTo>
                    <a:cubicBezTo>
                      <a:pt x="826431" y="4336971"/>
                      <a:pt x="808536" y="4292507"/>
                      <a:pt x="798070" y="4243284"/>
                    </a:cubicBezTo>
                    <a:cubicBezTo>
                      <a:pt x="784617" y="4180721"/>
                      <a:pt x="805728" y="4117545"/>
                      <a:pt x="817097" y="4054750"/>
                    </a:cubicBezTo>
                    <a:cubicBezTo>
                      <a:pt x="821537" y="4030724"/>
                      <a:pt x="826632" y="4006057"/>
                      <a:pt x="826251" y="3982801"/>
                    </a:cubicBezTo>
                    <a:cubicBezTo>
                      <a:pt x="825347" y="3916709"/>
                      <a:pt x="825150" y="3850833"/>
                      <a:pt x="836848" y="3784939"/>
                    </a:cubicBezTo>
                    <a:lnTo>
                      <a:pt x="841285" y="3766755"/>
                    </a:lnTo>
                    <a:lnTo>
                      <a:pt x="841284" y="3766755"/>
                    </a:lnTo>
                    <a:lnTo>
                      <a:pt x="852925" y="3719034"/>
                    </a:lnTo>
                    <a:cubicBezTo>
                      <a:pt x="855152" y="3711822"/>
                      <a:pt x="856753" y="3704413"/>
                      <a:pt x="857932" y="3696880"/>
                    </a:cubicBezTo>
                    <a:cubicBezTo>
                      <a:pt x="868683" y="3631632"/>
                      <a:pt x="885300" y="3565939"/>
                      <a:pt x="853534" y="3507036"/>
                    </a:cubicBezTo>
                    <a:cubicBezTo>
                      <a:pt x="850623" y="3501622"/>
                      <a:pt x="849992" y="3494020"/>
                      <a:pt x="850226" y="3485839"/>
                    </a:cubicBezTo>
                    <a:close/>
                    <a:moveTo>
                      <a:pt x="0" y="0"/>
                    </a:moveTo>
                    <a:lnTo>
                      <a:pt x="455609" y="0"/>
                    </a:lnTo>
                    <a:lnTo>
                      <a:pt x="459171" y="72395"/>
                    </a:lnTo>
                    <a:cubicBezTo>
                      <a:pt x="459671" y="92301"/>
                      <a:pt x="456894" y="113171"/>
                      <a:pt x="460041" y="131917"/>
                    </a:cubicBezTo>
                    <a:cubicBezTo>
                      <a:pt x="474213" y="218122"/>
                      <a:pt x="492031" y="302910"/>
                      <a:pt x="504421" y="389691"/>
                    </a:cubicBezTo>
                    <a:cubicBezTo>
                      <a:pt x="517349" y="479177"/>
                      <a:pt x="539516" y="562489"/>
                      <a:pt x="582097" y="634609"/>
                    </a:cubicBezTo>
                    <a:cubicBezTo>
                      <a:pt x="621686" y="701573"/>
                      <a:pt x="662589" y="767248"/>
                      <a:pt x="702468" y="834019"/>
                    </a:cubicBezTo>
                    <a:cubicBezTo>
                      <a:pt x="712587" y="850968"/>
                      <a:pt x="725536" y="867665"/>
                      <a:pt x="729203" y="887701"/>
                    </a:cubicBezTo>
                    <a:cubicBezTo>
                      <a:pt x="736973" y="929321"/>
                      <a:pt x="740155" y="973193"/>
                      <a:pt x="743787" y="1016355"/>
                    </a:cubicBezTo>
                    <a:cubicBezTo>
                      <a:pt x="746786" y="1053398"/>
                      <a:pt x="745800" y="1091467"/>
                      <a:pt x="750083" y="1128060"/>
                    </a:cubicBezTo>
                    <a:cubicBezTo>
                      <a:pt x="753428" y="1157309"/>
                      <a:pt x="762038" y="1185083"/>
                      <a:pt x="768866" y="1213431"/>
                    </a:cubicBezTo>
                    <a:cubicBezTo>
                      <a:pt x="774767" y="1238107"/>
                      <a:pt x="778357" y="1264327"/>
                      <a:pt x="787802" y="1286432"/>
                    </a:cubicBezTo>
                    <a:cubicBezTo>
                      <a:pt x="810582" y="1340304"/>
                      <a:pt x="832653" y="1394242"/>
                      <a:pt x="842837" y="1455511"/>
                    </a:cubicBezTo>
                    <a:cubicBezTo>
                      <a:pt x="853049" y="1515944"/>
                      <a:pt x="867276" y="1574511"/>
                      <a:pt x="877988" y="1634814"/>
                    </a:cubicBezTo>
                    <a:cubicBezTo>
                      <a:pt x="888390" y="1693895"/>
                      <a:pt x="902813" y="1748857"/>
                      <a:pt x="941063" y="1789731"/>
                    </a:cubicBezTo>
                    <a:cubicBezTo>
                      <a:pt x="957906" y="1807908"/>
                      <a:pt x="975122" y="1831564"/>
                      <a:pt x="980124" y="1857657"/>
                    </a:cubicBezTo>
                    <a:cubicBezTo>
                      <a:pt x="987207" y="1894833"/>
                      <a:pt x="980788" y="1937150"/>
                      <a:pt x="984484" y="1976384"/>
                    </a:cubicBezTo>
                    <a:cubicBezTo>
                      <a:pt x="988781" y="2022576"/>
                      <a:pt x="988793" y="2074493"/>
                      <a:pt x="1007189" y="2110650"/>
                    </a:cubicBezTo>
                    <a:cubicBezTo>
                      <a:pt x="1023612" y="2142809"/>
                      <a:pt x="1034723" y="2173610"/>
                      <a:pt x="1039893" y="2211041"/>
                    </a:cubicBezTo>
                    <a:cubicBezTo>
                      <a:pt x="1043484" y="2237261"/>
                      <a:pt x="1057690" y="2260269"/>
                      <a:pt x="1059162" y="2286682"/>
                    </a:cubicBezTo>
                    <a:cubicBezTo>
                      <a:pt x="1061252" y="2321469"/>
                      <a:pt x="1060754" y="2355740"/>
                      <a:pt x="1070522" y="2388667"/>
                    </a:cubicBezTo>
                    <a:cubicBezTo>
                      <a:pt x="1080600" y="2422815"/>
                      <a:pt x="1085513" y="2459602"/>
                      <a:pt x="1093939" y="2494653"/>
                    </a:cubicBezTo>
                    <a:cubicBezTo>
                      <a:pt x="1098500" y="2513273"/>
                      <a:pt x="1106866" y="2529964"/>
                      <a:pt x="1112007" y="2548197"/>
                    </a:cubicBezTo>
                    <a:cubicBezTo>
                      <a:pt x="1121409" y="2581573"/>
                      <a:pt x="1130232" y="2615336"/>
                      <a:pt x="1138346" y="2649163"/>
                    </a:cubicBezTo>
                    <a:cubicBezTo>
                      <a:pt x="1146465" y="2682988"/>
                      <a:pt x="1157699" y="2716368"/>
                      <a:pt x="1160337" y="2751608"/>
                    </a:cubicBezTo>
                    <a:cubicBezTo>
                      <a:pt x="1164714" y="2811646"/>
                      <a:pt x="1159211" y="2873999"/>
                      <a:pt x="1165737" y="2933012"/>
                    </a:cubicBezTo>
                    <a:cubicBezTo>
                      <a:pt x="1172445" y="2992925"/>
                      <a:pt x="1185964" y="3051556"/>
                      <a:pt x="1202029" y="3107873"/>
                    </a:cubicBezTo>
                    <a:cubicBezTo>
                      <a:pt x="1214635" y="3152396"/>
                      <a:pt x="1227749" y="3194534"/>
                      <a:pt x="1225692" y="3244974"/>
                    </a:cubicBezTo>
                    <a:cubicBezTo>
                      <a:pt x="1224565" y="3273123"/>
                      <a:pt x="1231196" y="3305079"/>
                      <a:pt x="1243916" y="3326221"/>
                    </a:cubicBezTo>
                    <a:cubicBezTo>
                      <a:pt x="1271701" y="3372044"/>
                      <a:pt x="1285247" y="3423911"/>
                      <a:pt x="1293067" y="3480219"/>
                    </a:cubicBezTo>
                    <a:lnTo>
                      <a:pt x="1308071" y="3585182"/>
                    </a:lnTo>
                    <a:lnTo>
                      <a:pt x="1295962" y="3584708"/>
                    </a:lnTo>
                    <a:cubicBezTo>
                      <a:pt x="1237754" y="3586303"/>
                      <a:pt x="1180629" y="3594888"/>
                      <a:pt x="1118893" y="3568330"/>
                    </a:cubicBezTo>
                    <a:cubicBezTo>
                      <a:pt x="1113435" y="3565936"/>
                      <a:pt x="1102517" y="3567964"/>
                      <a:pt x="1094179" y="3567566"/>
                    </a:cubicBezTo>
                    <a:cubicBezTo>
                      <a:pt x="1027548" y="3564029"/>
                      <a:pt x="967064" y="3547281"/>
                      <a:pt x="922719" y="3516472"/>
                    </a:cubicBezTo>
                    <a:cubicBezTo>
                      <a:pt x="908178" y="3506414"/>
                      <a:pt x="892942" y="3497984"/>
                      <a:pt x="877028" y="3490955"/>
                    </a:cubicBezTo>
                    <a:lnTo>
                      <a:pt x="850533" y="3481837"/>
                    </a:lnTo>
                    <a:lnTo>
                      <a:pt x="852113" y="3461170"/>
                    </a:lnTo>
                    <a:cubicBezTo>
                      <a:pt x="854391" y="3434500"/>
                      <a:pt x="848474" y="3414331"/>
                      <a:pt x="831383" y="3399179"/>
                    </a:cubicBezTo>
                    <a:cubicBezTo>
                      <a:pt x="801767" y="3373388"/>
                      <a:pt x="773654" y="3344957"/>
                      <a:pt x="743141" y="3320580"/>
                    </a:cubicBezTo>
                    <a:cubicBezTo>
                      <a:pt x="722236" y="3303685"/>
                      <a:pt x="714543" y="3281842"/>
                      <a:pt x="713221" y="3251241"/>
                    </a:cubicBezTo>
                    <a:cubicBezTo>
                      <a:pt x="712555" y="3234106"/>
                      <a:pt x="704768" y="3217029"/>
                      <a:pt x="697098" y="3202528"/>
                    </a:cubicBezTo>
                    <a:cubicBezTo>
                      <a:pt x="687845" y="3184997"/>
                      <a:pt x="672212" y="3172554"/>
                      <a:pt x="664820" y="3154190"/>
                    </a:cubicBezTo>
                    <a:cubicBezTo>
                      <a:pt x="646169" y="3109209"/>
                      <a:pt x="616744" y="3087991"/>
                      <a:pt x="572501" y="3087312"/>
                    </a:cubicBezTo>
                    <a:cubicBezTo>
                      <a:pt x="533259" y="3086763"/>
                      <a:pt x="493731" y="3044085"/>
                      <a:pt x="497703" y="3005243"/>
                    </a:cubicBezTo>
                    <a:cubicBezTo>
                      <a:pt x="502030" y="2962279"/>
                      <a:pt x="490540" y="2928257"/>
                      <a:pt x="476984" y="2892751"/>
                    </a:cubicBezTo>
                    <a:cubicBezTo>
                      <a:pt x="469363" y="2872905"/>
                      <a:pt x="465404" y="2847135"/>
                      <a:pt x="468947" y="2824527"/>
                    </a:cubicBezTo>
                    <a:cubicBezTo>
                      <a:pt x="482188" y="2738605"/>
                      <a:pt x="520979" y="2665650"/>
                      <a:pt x="569138" y="2595026"/>
                    </a:cubicBezTo>
                    <a:cubicBezTo>
                      <a:pt x="600577" y="2548865"/>
                      <a:pt x="622260" y="2493483"/>
                      <a:pt x="645397" y="2440808"/>
                    </a:cubicBezTo>
                    <a:cubicBezTo>
                      <a:pt x="652529" y="2424387"/>
                      <a:pt x="655029" y="2401457"/>
                      <a:pt x="651820" y="2384384"/>
                    </a:cubicBezTo>
                    <a:cubicBezTo>
                      <a:pt x="640949" y="2324596"/>
                      <a:pt x="629163" y="2264805"/>
                      <a:pt x="612994" y="2207332"/>
                    </a:cubicBezTo>
                    <a:cubicBezTo>
                      <a:pt x="597678" y="2153787"/>
                      <a:pt x="601053" y="2099808"/>
                      <a:pt x="620894" y="2046679"/>
                    </a:cubicBezTo>
                    <a:cubicBezTo>
                      <a:pt x="635367" y="2007977"/>
                      <a:pt x="641110" y="1970814"/>
                      <a:pt x="644614" y="1931265"/>
                    </a:cubicBezTo>
                    <a:cubicBezTo>
                      <a:pt x="647465" y="1898285"/>
                      <a:pt x="653360" y="1862859"/>
                      <a:pt x="665994" y="1832337"/>
                    </a:cubicBezTo>
                    <a:cubicBezTo>
                      <a:pt x="683779" y="1789578"/>
                      <a:pt x="688928" y="1751381"/>
                      <a:pt x="678276" y="1709437"/>
                    </a:cubicBezTo>
                    <a:cubicBezTo>
                      <a:pt x="672576" y="1687079"/>
                      <a:pt x="673987" y="1660990"/>
                      <a:pt x="672955" y="1636123"/>
                    </a:cubicBezTo>
                    <a:cubicBezTo>
                      <a:pt x="671272" y="1597795"/>
                      <a:pt x="671867" y="1558758"/>
                      <a:pt x="668480" y="1520749"/>
                    </a:cubicBezTo>
                    <a:cubicBezTo>
                      <a:pt x="665050" y="1479903"/>
                      <a:pt x="655019" y="1440408"/>
                      <a:pt x="653920" y="1399437"/>
                    </a:cubicBezTo>
                    <a:cubicBezTo>
                      <a:pt x="652652" y="1355309"/>
                      <a:pt x="639893" y="1323154"/>
                      <a:pt x="612686" y="1296979"/>
                    </a:cubicBezTo>
                    <a:cubicBezTo>
                      <a:pt x="595576" y="1280408"/>
                      <a:pt x="578401" y="1259588"/>
                      <a:pt x="570220" y="1235618"/>
                    </a:cubicBezTo>
                    <a:cubicBezTo>
                      <a:pt x="553631" y="1186194"/>
                      <a:pt x="545669" y="1131821"/>
                      <a:pt x="529736" y="1081752"/>
                    </a:cubicBezTo>
                    <a:cubicBezTo>
                      <a:pt x="507466" y="1011390"/>
                      <a:pt x="481332" y="944631"/>
                      <a:pt x="414305" y="918292"/>
                    </a:cubicBezTo>
                    <a:cubicBezTo>
                      <a:pt x="377314" y="903769"/>
                      <a:pt x="368843" y="874065"/>
                      <a:pt x="373924" y="825689"/>
                    </a:cubicBezTo>
                    <a:cubicBezTo>
                      <a:pt x="375689" y="809590"/>
                      <a:pt x="376722" y="786203"/>
                      <a:pt x="368949" y="778726"/>
                    </a:cubicBezTo>
                    <a:cubicBezTo>
                      <a:pt x="345838" y="756354"/>
                      <a:pt x="349308" y="725824"/>
                      <a:pt x="347020" y="694643"/>
                    </a:cubicBezTo>
                    <a:cubicBezTo>
                      <a:pt x="345704" y="675894"/>
                      <a:pt x="339306" y="651346"/>
                      <a:pt x="327478" y="642898"/>
                    </a:cubicBezTo>
                    <a:cubicBezTo>
                      <a:pt x="279698" y="608395"/>
                      <a:pt x="263590" y="549247"/>
                      <a:pt x="243468" y="491960"/>
                    </a:cubicBezTo>
                    <a:cubicBezTo>
                      <a:pt x="237433" y="475142"/>
                      <a:pt x="230250" y="456843"/>
                      <a:pt x="218930" y="446010"/>
                    </a:cubicBezTo>
                    <a:cubicBezTo>
                      <a:pt x="194433" y="422927"/>
                      <a:pt x="180036" y="395344"/>
                      <a:pt x="180614" y="354892"/>
                    </a:cubicBezTo>
                    <a:cubicBezTo>
                      <a:pt x="180923" y="342010"/>
                      <a:pt x="176523" y="328798"/>
                      <a:pt x="171988" y="317521"/>
                    </a:cubicBezTo>
                    <a:cubicBezTo>
                      <a:pt x="162052" y="293291"/>
                      <a:pt x="148442" y="271315"/>
                      <a:pt x="139875" y="246378"/>
                    </a:cubicBezTo>
                    <a:cubicBezTo>
                      <a:pt x="117577" y="182780"/>
                      <a:pt x="95749" y="119890"/>
                      <a:pt x="51499" y="73211"/>
                    </a:cubicBezTo>
                    <a:cubicBezTo>
                      <a:pt x="40691" y="61834"/>
                      <a:pt x="29467" y="49763"/>
                      <a:pt x="19690" y="3662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A2432BD6-3DCC-4397-BD7F-3FE84F32100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748588" y="0"/>
                <a:ext cx="1339053" cy="6858000"/>
              </a:xfrm>
              <a:custGeom>
                <a:avLst/>
                <a:gdLst>
                  <a:gd name="connsiteX0" fmla="*/ 850532 w 1339053"/>
                  <a:gd name="connsiteY0" fmla="*/ 3481838 h 6858000"/>
                  <a:gd name="connsiteX1" fmla="*/ 877027 w 1339053"/>
                  <a:gd name="connsiteY1" fmla="*/ 3490955 h 6858000"/>
                  <a:gd name="connsiteX2" fmla="*/ 922718 w 1339053"/>
                  <a:gd name="connsiteY2" fmla="*/ 3516472 h 6858000"/>
                  <a:gd name="connsiteX3" fmla="*/ 1094179 w 1339053"/>
                  <a:gd name="connsiteY3" fmla="*/ 3567567 h 6858000"/>
                  <a:gd name="connsiteX4" fmla="*/ 1118891 w 1339053"/>
                  <a:gd name="connsiteY4" fmla="*/ 3568331 h 6858000"/>
                  <a:gd name="connsiteX5" fmla="*/ 1295961 w 1339053"/>
                  <a:gd name="connsiteY5" fmla="*/ 3584709 h 6858000"/>
                  <a:gd name="connsiteX6" fmla="*/ 1308070 w 1339053"/>
                  <a:gd name="connsiteY6" fmla="*/ 3585183 h 6858000"/>
                  <a:gd name="connsiteX7" fmla="*/ 1325263 w 1339053"/>
                  <a:gd name="connsiteY7" fmla="*/ 3705453 h 6858000"/>
                  <a:gd name="connsiteX8" fmla="*/ 1334107 w 1339053"/>
                  <a:gd name="connsiteY8" fmla="*/ 3772268 h 6858000"/>
                  <a:gd name="connsiteX9" fmla="*/ 1338203 w 1339053"/>
                  <a:gd name="connsiteY9" fmla="*/ 3831076 h 6858000"/>
                  <a:gd name="connsiteX10" fmla="*/ 1338805 w 1339053"/>
                  <a:gd name="connsiteY10" fmla="*/ 3839709 h 6858000"/>
                  <a:gd name="connsiteX11" fmla="*/ 1335635 w 1339053"/>
                  <a:gd name="connsiteY11" fmla="*/ 4118635 h 6858000"/>
                  <a:gd name="connsiteX12" fmla="*/ 1337171 w 1339053"/>
                  <a:gd name="connsiteY12" fmla="*/ 4209403 h 6858000"/>
                  <a:gd name="connsiteX13" fmla="*/ 1325840 w 1339053"/>
                  <a:gd name="connsiteY13" fmla="*/ 4309174 h 6858000"/>
                  <a:gd name="connsiteX14" fmla="*/ 1321122 w 1339053"/>
                  <a:gd name="connsiteY14" fmla="*/ 4473630 h 6858000"/>
                  <a:gd name="connsiteX15" fmla="*/ 1302196 w 1339053"/>
                  <a:gd name="connsiteY15" fmla="*/ 4791709 h 6858000"/>
                  <a:gd name="connsiteX16" fmla="*/ 1293239 w 1339053"/>
                  <a:gd name="connsiteY16" fmla="*/ 4860048 h 6858000"/>
                  <a:gd name="connsiteX17" fmla="*/ 1288829 w 1339053"/>
                  <a:gd name="connsiteY17" fmla="*/ 5039837 h 6858000"/>
                  <a:gd name="connsiteX18" fmla="*/ 1289584 w 1339053"/>
                  <a:gd name="connsiteY18" fmla="*/ 5148703 h 6858000"/>
                  <a:gd name="connsiteX19" fmla="*/ 1282205 w 1339053"/>
                  <a:gd name="connsiteY19" fmla="*/ 5236435 h 6858000"/>
                  <a:gd name="connsiteX20" fmla="*/ 1268145 w 1339053"/>
                  <a:gd name="connsiteY20" fmla="*/ 5311662 h 6858000"/>
                  <a:gd name="connsiteX21" fmla="*/ 1250547 w 1339053"/>
                  <a:gd name="connsiteY21" fmla="*/ 5515595 h 6858000"/>
                  <a:gd name="connsiteX22" fmla="*/ 1243323 w 1339053"/>
                  <a:gd name="connsiteY22" fmla="*/ 5596885 h 6858000"/>
                  <a:gd name="connsiteX23" fmla="*/ 1238303 w 1339053"/>
                  <a:gd name="connsiteY23" fmla="*/ 5812036 h 6858000"/>
                  <a:gd name="connsiteX24" fmla="*/ 1223551 w 1339053"/>
                  <a:gd name="connsiteY24" fmla="*/ 5991171 h 6858000"/>
                  <a:gd name="connsiteX25" fmla="*/ 1219699 w 1339053"/>
                  <a:gd name="connsiteY25" fmla="*/ 6066726 h 6858000"/>
                  <a:gd name="connsiteX26" fmla="*/ 1199935 w 1339053"/>
                  <a:gd name="connsiteY26" fmla="*/ 6236130 h 6858000"/>
                  <a:gd name="connsiteX27" fmla="*/ 1192857 w 1339053"/>
                  <a:gd name="connsiteY27" fmla="*/ 6333267 h 6858000"/>
                  <a:gd name="connsiteX28" fmla="*/ 1148174 w 1339053"/>
                  <a:gd name="connsiteY28" fmla="*/ 6561849 h 6858000"/>
                  <a:gd name="connsiteX29" fmla="*/ 1100424 w 1339053"/>
                  <a:gd name="connsiteY29" fmla="*/ 6797385 h 6858000"/>
                  <a:gd name="connsiteX30" fmla="*/ 1085621 w 1339053"/>
                  <a:gd name="connsiteY30" fmla="*/ 6858000 h 6858000"/>
                  <a:gd name="connsiteX31" fmla="*/ 932341 w 1339053"/>
                  <a:gd name="connsiteY31" fmla="*/ 6858000 h 6858000"/>
                  <a:gd name="connsiteX32" fmla="*/ 944496 w 1339053"/>
                  <a:gd name="connsiteY32" fmla="*/ 6829656 h 6858000"/>
                  <a:gd name="connsiteX33" fmla="*/ 913239 w 1339053"/>
                  <a:gd name="connsiteY33" fmla="*/ 6720119 h 6858000"/>
                  <a:gd name="connsiteX34" fmla="*/ 870682 w 1339053"/>
                  <a:gd name="connsiteY34" fmla="*/ 6655346 h 6858000"/>
                  <a:gd name="connsiteX35" fmla="*/ 846442 w 1339053"/>
                  <a:gd name="connsiteY35" fmla="*/ 6498594 h 6858000"/>
                  <a:gd name="connsiteX36" fmla="*/ 881150 w 1339053"/>
                  <a:gd name="connsiteY36" fmla="*/ 6473756 h 6858000"/>
                  <a:gd name="connsiteX37" fmla="*/ 922470 w 1339053"/>
                  <a:gd name="connsiteY37" fmla="*/ 6377035 h 6858000"/>
                  <a:gd name="connsiteX38" fmla="*/ 955039 w 1339053"/>
                  <a:gd name="connsiteY38" fmla="*/ 6268585 h 6858000"/>
                  <a:gd name="connsiteX39" fmla="*/ 1024350 w 1339053"/>
                  <a:gd name="connsiteY39" fmla="*/ 6083443 h 6858000"/>
                  <a:gd name="connsiteX40" fmla="*/ 999696 w 1339053"/>
                  <a:gd name="connsiteY40" fmla="*/ 5938416 h 6858000"/>
                  <a:gd name="connsiteX41" fmla="*/ 988342 w 1339053"/>
                  <a:gd name="connsiteY41" fmla="*/ 5882426 h 6858000"/>
                  <a:gd name="connsiteX42" fmla="*/ 985444 w 1339053"/>
                  <a:gd name="connsiteY42" fmla="*/ 5832438 h 6858000"/>
                  <a:gd name="connsiteX43" fmla="*/ 992016 w 1339053"/>
                  <a:gd name="connsiteY43" fmla="*/ 5777751 h 6858000"/>
                  <a:gd name="connsiteX44" fmla="*/ 995028 w 1339053"/>
                  <a:gd name="connsiteY44" fmla="*/ 5641832 h 6858000"/>
                  <a:gd name="connsiteX45" fmla="*/ 981247 w 1339053"/>
                  <a:gd name="connsiteY45" fmla="*/ 5562522 h 6858000"/>
                  <a:gd name="connsiteX46" fmla="*/ 995131 w 1339053"/>
                  <a:gd name="connsiteY46" fmla="*/ 5398075 h 6858000"/>
                  <a:gd name="connsiteX47" fmla="*/ 997379 w 1339053"/>
                  <a:gd name="connsiteY47" fmla="*/ 5283928 h 6858000"/>
                  <a:gd name="connsiteX48" fmla="*/ 979617 w 1339053"/>
                  <a:gd name="connsiteY48" fmla="*/ 5157396 h 6858000"/>
                  <a:gd name="connsiteX49" fmla="*/ 976441 w 1339053"/>
                  <a:gd name="connsiteY49" fmla="*/ 5139485 h 6858000"/>
                  <a:gd name="connsiteX50" fmla="*/ 953793 w 1339053"/>
                  <a:gd name="connsiteY50" fmla="*/ 5091862 h 6858000"/>
                  <a:gd name="connsiteX51" fmla="*/ 853056 w 1339053"/>
                  <a:gd name="connsiteY51" fmla="*/ 5001787 h 6858000"/>
                  <a:gd name="connsiteX52" fmla="*/ 833979 w 1339053"/>
                  <a:gd name="connsiteY52" fmla="*/ 4978966 h 6858000"/>
                  <a:gd name="connsiteX53" fmla="*/ 796995 w 1339053"/>
                  <a:gd name="connsiteY53" fmla="*/ 4813768 h 6858000"/>
                  <a:gd name="connsiteX54" fmla="*/ 820590 w 1339053"/>
                  <a:gd name="connsiteY54" fmla="*/ 4764057 h 6858000"/>
                  <a:gd name="connsiteX55" fmla="*/ 864688 w 1339053"/>
                  <a:gd name="connsiteY55" fmla="*/ 4714752 h 6858000"/>
                  <a:gd name="connsiteX56" fmla="*/ 910485 w 1339053"/>
                  <a:gd name="connsiteY56" fmla="*/ 4590911 h 6858000"/>
                  <a:gd name="connsiteX57" fmla="*/ 911445 w 1339053"/>
                  <a:gd name="connsiteY57" fmla="*/ 4539571 h 6858000"/>
                  <a:gd name="connsiteX58" fmla="*/ 900285 w 1339053"/>
                  <a:gd name="connsiteY58" fmla="*/ 4445837 h 6858000"/>
                  <a:gd name="connsiteX59" fmla="*/ 863237 w 1339053"/>
                  <a:gd name="connsiteY59" fmla="*/ 4364703 h 6858000"/>
                  <a:gd name="connsiteX60" fmla="*/ 798070 w 1339053"/>
                  <a:gd name="connsiteY60" fmla="*/ 4243284 h 6858000"/>
                  <a:gd name="connsiteX61" fmla="*/ 817097 w 1339053"/>
                  <a:gd name="connsiteY61" fmla="*/ 4054750 h 6858000"/>
                  <a:gd name="connsiteX62" fmla="*/ 826251 w 1339053"/>
                  <a:gd name="connsiteY62" fmla="*/ 3982801 h 6858000"/>
                  <a:gd name="connsiteX63" fmla="*/ 836848 w 1339053"/>
                  <a:gd name="connsiteY63" fmla="*/ 3784939 h 6858000"/>
                  <a:gd name="connsiteX64" fmla="*/ 841285 w 1339053"/>
                  <a:gd name="connsiteY64" fmla="*/ 3766755 h 6858000"/>
                  <a:gd name="connsiteX65" fmla="*/ 841284 w 1339053"/>
                  <a:gd name="connsiteY65" fmla="*/ 3766755 h 6858000"/>
                  <a:gd name="connsiteX66" fmla="*/ 852925 w 1339053"/>
                  <a:gd name="connsiteY66" fmla="*/ 3719034 h 6858000"/>
                  <a:gd name="connsiteX67" fmla="*/ 857932 w 1339053"/>
                  <a:gd name="connsiteY67" fmla="*/ 3696880 h 6858000"/>
                  <a:gd name="connsiteX68" fmla="*/ 853534 w 1339053"/>
                  <a:gd name="connsiteY68" fmla="*/ 3507036 h 6858000"/>
                  <a:gd name="connsiteX69" fmla="*/ 850226 w 1339053"/>
                  <a:gd name="connsiteY69" fmla="*/ 3485839 h 6858000"/>
                  <a:gd name="connsiteX70" fmla="*/ 0 w 1339053"/>
                  <a:gd name="connsiteY70" fmla="*/ 0 h 6858000"/>
                  <a:gd name="connsiteX71" fmla="*/ 455609 w 1339053"/>
                  <a:gd name="connsiteY71" fmla="*/ 0 h 6858000"/>
                  <a:gd name="connsiteX72" fmla="*/ 459171 w 1339053"/>
                  <a:gd name="connsiteY72" fmla="*/ 72395 h 6858000"/>
                  <a:gd name="connsiteX73" fmla="*/ 460041 w 1339053"/>
                  <a:gd name="connsiteY73" fmla="*/ 131917 h 6858000"/>
                  <a:gd name="connsiteX74" fmla="*/ 504421 w 1339053"/>
                  <a:gd name="connsiteY74" fmla="*/ 389691 h 6858000"/>
                  <a:gd name="connsiteX75" fmla="*/ 582097 w 1339053"/>
                  <a:gd name="connsiteY75" fmla="*/ 634609 h 6858000"/>
                  <a:gd name="connsiteX76" fmla="*/ 702468 w 1339053"/>
                  <a:gd name="connsiteY76" fmla="*/ 834019 h 6858000"/>
                  <a:gd name="connsiteX77" fmla="*/ 729203 w 1339053"/>
                  <a:gd name="connsiteY77" fmla="*/ 887701 h 6858000"/>
                  <a:gd name="connsiteX78" fmla="*/ 743787 w 1339053"/>
                  <a:gd name="connsiteY78" fmla="*/ 1016355 h 6858000"/>
                  <a:gd name="connsiteX79" fmla="*/ 750083 w 1339053"/>
                  <a:gd name="connsiteY79" fmla="*/ 1128060 h 6858000"/>
                  <a:gd name="connsiteX80" fmla="*/ 768866 w 1339053"/>
                  <a:gd name="connsiteY80" fmla="*/ 1213431 h 6858000"/>
                  <a:gd name="connsiteX81" fmla="*/ 787802 w 1339053"/>
                  <a:gd name="connsiteY81" fmla="*/ 1286432 h 6858000"/>
                  <a:gd name="connsiteX82" fmla="*/ 842837 w 1339053"/>
                  <a:gd name="connsiteY82" fmla="*/ 1455511 h 6858000"/>
                  <a:gd name="connsiteX83" fmla="*/ 877988 w 1339053"/>
                  <a:gd name="connsiteY83" fmla="*/ 1634814 h 6858000"/>
                  <a:gd name="connsiteX84" fmla="*/ 941063 w 1339053"/>
                  <a:gd name="connsiteY84" fmla="*/ 1789731 h 6858000"/>
                  <a:gd name="connsiteX85" fmla="*/ 980124 w 1339053"/>
                  <a:gd name="connsiteY85" fmla="*/ 1857657 h 6858000"/>
                  <a:gd name="connsiteX86" fmla="*/ 984484 w 1339053"/>
                  <a:gd name="connsiteY86" fmla="*/ 1976384 h 6858000"/>
                  <a:gd name="connsiteX87" fmla="*/ 1007189 w 1339053"/>
                  <a:gd name="connsiteY87" fmla="*/ 2110650 h 6858000"/>
                  <a:gd name="connsiteX88" fmla="*/ 1039893 w 1339053"/>
                  <a:gd name="connsiteY88" fmla="*/ 2211041 h 6858000"/>
                  <a:gd name="connsiteX89" fmla="*/ 1059162 w 1339053"/>
                  <a:gd name="connsiteY89" fmla="*/ 2286682 h 6858000"/>
                  <a:gd name="connsiteX90" fmla="*/ 1070522 w 1339053"/>
                  <a:gd name="connsiteY90" fmla="*/ 2388667 h 6858000"/>
                  <a:gd name="connsiteX91" fmla="*/ 1093939 w 1339053"/>
                  <a:gd name="connsiteY91" fmla="*/ 2494653 h 6858000"/>
                  <a:gd name="connsiteX92" fmla="*/ 1112007 w 1339053"/>
                  <a:gd name="connsiteY92" fmla="*/ 2548197 h 6858000"/>
                  <a:gd name="connsiteX93" fmla="*/ 1138346 w 1339053"/>
                  <a:gd name="connsiteY93" fmla="*/ 2649163 h 6858000"/>
                  <a:gd name="connsiteX94" fmla="*/ 1160337 w 1339053"/>
                  <a:gd name="connsiteY94" fmla="*/ 2751608 h 6858000"/>
                  <a:gd name="connsiteX95" fmla="*/ 1165737 w 1339053"/>
                  <a:gd name="connsiteY95" fmla="*/ 2933012 h 6858000"/>
                  <a:gd name="connsiteX96" fmla="*/ 1202029 w 1339053"/>
                  <a:gd name="connsiteY96" fmla="*/ 3107873 h 6858000"/>
                  <a:gd name="connsiteX97" fmla="*/ 1225692 w 1339053"/>
                  <a:gd name="connsiteY97" fmla="*/ 3244974 h 6858000"/>
                  <a:gd name="connsiteX98" fmla="*/ 1243916 w 1339053"/>
                  <a:gd name="connsiteY98" fmla="*/ 3326221 h 6858000"/>
                  <a:gd name="connsiteX99" fmla="*/ 1293067 w 1339053"/>
                  <a:gd name="connsiteY99" fmla="*/ 3480219 h 6858000"/>
                  <a:gd name="connsiteX100" fmla="*/ 1308071 w 1339053"/>
                  <a:gd name="connsiteY100" fmla="*/ 3585182 h 6858000"/>
                  <a:gd name="connsiteX101" fmla="*/ 1295962 w 1339053"/>
                  <a:gd name="connsiteY101" fmla="*/ 3584708 h 6858000"/>
                  <a:gd name="connsiteX102" fmla="*/ 1118893 w 1339053"/>
                  <a:gd name="connsiteY102" fmla="*/ 3568330 h 6858000"/>
                  <a:gd name="connsiteX103" fmla="*/ 1094179 w 1339053"/>
                  <a:gd name="connsiteY103" fmla="*/ 3567566 h 6858000"/>
                  <a:gd name="connsiteX104" fmla="*/ 922719 w 1339053"/>
                  <a:gd name="connsiteY104" fmla="*/ 3516472 h 6858000"/>
                  <a:gd name="connsiteX105" fmla="*/ 877028 w 1339053"/>
                  <a:gd name="connsiteY105" fmla="*/ 3490955 h 6858000"/>
                  <a:gd name="connsiteX106" fmla="*/ 850533 w 1339053"/>
                  <a:gd name="connsiteY106" fmla="*/ 3481837 h 6858000"/>
                  <a:gd name="connsiteX107" fmla="*/ 852113 w 1339053"/>
                  <a:gd name="connsiteY107" fmla="*/ 3461170 h 6858000"/>
                  <a:gd name="connsiteX108" fmla="*/ 831383 w 1339053"/>
                  <a:gd name="connsiteY108" fmla="*/ 3399179 h 6858000"/>
                  <a:gd name="connsiteX109" fmla="*/ 743141 w 1339053"/>
                  <a:gd name="connsiteY109" fmla="*/ 3320580 h 6858000"/>
                  <a:gd name="connsiteX110" fmla="*/ 713221 w 1339053"/>
                  <a:gd name="connsiteY110" fmla="*/ 3251241 h 6858000"/>
                  <a:gd name="connsiteX111" fmla="*/ 697098 w 1339053"/>
                  <a:gd name="connsiteY111" fmla="*/ 3202528 h 6858000"/>
                  <a:gd name="connsiteX112" fmla="*/ 664820 w 1339053"/>
                  <a:gd name="connsiteY112" fmla="*/ 3154190 h 6858000"/>
                  <a:gd name="connsiteX113" fmla="*/ 572501 w 1339053"/>
                  <a:gd name="connsiteY113" fmla="*/ 3087312 h 6858000"/>
                  <a:gd name="connsiteX114" fmla="*/ 497703 w 1339053"/>
                  <a:gd name="connsiteY114" fmla="*/ 3005243 h 6858000"/>
                  <a:gd name="connsiteX115" fmla="*/ 476984 w 1339053"/>
                  <a:gd name="connsiteY115" fmla="*/ 2892751 h 6858000"/>
                  <a:gd name="connsiteX116" fmla="*/ 468947 w 1339053"/>
                  <a:gd name="connsiteY116" fmla="*/ 2824527 h 6858000"/>
                  <a:gd name="connsiteX117" fmla="*/ 569138 w 1339053"/>
                  <a:gd name="connsiteY117" fmla="*/ 2595026 h 6858000"/>
                  <a:gd name="connsiteX118" fmla="*/ 645397 w 1339053"/>
                  <a:gd name="connsiteY118" fmla="*/ 2440808 h 6858000"/>
                  <a:gd name="connsiteX119" fmla="*/ 651820 w 1339053"/>
                  <a:gd name="connsiteY119" fmla="*/ 2384384 h 6858000"/>
                  <a:gd name="connsiteX120" fmla="*/ 612994 w 1339053"/>
                  <a:gd name="connsiteY120" fmla="*/ 2207332 h 6858000"/>
                  <a:gd name="connsiteX121" fmla="*/ 620894 w 1339053"/>
                  <a:gd name="connsiteY121" fmla="*/ 2046679 h 6858000"/>
                  <a:gd name="connsiteX122" fmla="*/ 644614 w 1339053"/>
                  <a:gd name="connsiteY122" fmla="*/ 1931265 h 6858000"/>
                  <a:gd name="connsiteX123" fmla="*/ 665994 w 1339053"/>
                  <a:gd name="connsiteY123" fmla="*/ 1832337 h 6858000"/>
                  <a:gd name="connsiteX124" fmla="*/ 678276 w 1339053"/>
                  <a:gd name="connsiteY124" fmla="*/ 1709437 h 6858000"/>
                  <a:gd name="connsiteX125" fmla="*/ 672955 w 1339053"/>
                  <a:gd name="connsiteY125" fmla="*/ 1636123 h 6858000"/>
                  <a:gd name="connsiteX126" fmla="*/ 668480 w 1339053"/>
                  <a:gd name="connsiteY126" fmla="*/ 1520749 h 6858000"/>
                  <a:gd name="connsiteX127" fmla="*/ 653920 w 1339053"/>
                  <a:gd name="connsiteY127" fmla="*/ 1399437 h 6858000"/>
                  <a:gd name="connsiteX128" fmla="*/ 612686 w 1339053"/>
                  <a:gd name="connsiteY128" fmla="*/ 1296979 h 6858000"/>
                  <a:gd name="connsiteX129" fmla="*/ 570220 w 1339053"/>
                  <a:gd name="connsiteY129" fmla="*/ 1235618 h 6858000"/>
                  <a:gd name="connsiteX130" fmla="*/ 529736 w 1339053"/>
                  <a:gd name="connsiteY130" fmla="*/ 1081752 h 6858000"/>
                  <a:gd name="connsiteX131" fmla="*/ 414305 w 1339053"/>
                  <a:gd name="connsiteY131" fmla="*/ 918292 h 6858000"/>
                  <a:gd name="connsiteX132" fmla="*/ 373924 w 1339053"/>
                  <a:gd name="connsiteY132" fmla="*/ 825689 h 6858000"/>
                  <a:gd name="connsiteX133" fmla="*/ 368949 w 1339053"/>
                  <a:gd name="connsiteY133" fmla="*/ 778726 h 6858000"/>
                  <a:gd name="connsiteX134" fmla="*/ 347020 w 1339053"/>
                  <a:gd name="connsiteY134" fmla="*/ 694643 h 6858000"/>
                  <a:gd name="connsiteX135" fmla="*/ 327478 w 1339053"/>
                  <a:gd name="connsiteY135" fmla="*/ 642898 h 6858000"/>
                  <a:gd name="connsiteX136" fmla="*/ 243468 w 1339053"/>
                  <a:gd name="connsiteY136" fmla="*/ 491960 h 6858000"/>
                  <a:gd name="connsiteX137" fmla="*/ 218930 w 1339053"/>
                  <a:gd name="connsiteY137" fmla="*/ 446010 h 6858000"/>
                  <a:gd name="connsiteX138" fmla="*/ 180614 w 1339053"/>
                  <a:gd name="connsiteY138" fmla="*/ 354892 h 6858000"/>
                  <a:gd name="connsiteX139" fmla="*/ 171988 w 1339053"/>
                  <a:gd name="connsiteY139" fmla="*/ 317521 h 6858000"/>
                  <a:gd name="connsiteX140" fmla="*/ 139875 w 1339053"/>
                  <a:gd name="connsiteY140" fmla="*/ 246378 h 6858000"/>
                  <a:gd name="connsiteX141" fmla="*/ 51499 w 1339053"/>
                  <a:gd name="connsiteY141" fmla="*/ 73211 h 6858000"/>
                  <a:gd name="connsiteX142" fmla="*/ 19690 w 1339053"/>
                  <a:gd name="connsiteY142" fmla="*/ 36621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</a:cxnLst>
                <a:rect l="l" t="t" r="r" b="b"/>
                <a:pathLst>
                  <a:path w="1339053" h="6858000">
                    <a:moveTo>
                      <a:pt x="850532" y="3481838"/>
                    </a:moveTo>
                    <a:lnTo>
                      <a:pt x="877027" y="3490955"/>
                    </a:lnTo>
                    <a:cubicBezTo>
                      <a:pt x="892941" y="3497986"/>
                      <a:pt x="908176" y="3506416"/>
                      <a:pt x="922718" y="3516472"/>
                    </a:cubicBezTo>
                    <a:cubicBezTo>
                      <a:pt x="967062" y="3547282"/>
                      <a:pt x="1027547" y="3564030"/>
                      <a:pt x="1094179" y="3567567"/>
                    </a:cubicBezTo>
                    <a:cubicBezTo>
                      <a:pt x="1102515" y="3567965"/>
                      <a:pt x="1113434" y="3565936"/>
                      <a:pt x="1118891" y="3568331"/>
                    </a:cubicBezTo>
                    <a:cubicBezTo>
                      <a:pt x="1180628" y="3594888"/>
                      <a:pt x="1237753" y="3586304"/>
                      <a:pt x="1295961" y="3584709"/>
                    </a:cubicBezTo>
                    <a:lnTo>
                      <a:pt x="1308070" y="3585183"/>
                    </a:lnTo>
                    <a:lnTo>
                      <a:pt x="1325263" y="3705453"/>
                    </a:lnTo>
                    <a:cubicBezTo>
                      <a:pt x="1328254" y="3727679"/>
                      <a:pt x="1331526" y="3749922"/>
                      <a:pt x="1334107" y="3772268"/>
                    </a:cubicBezTo>
                    <a:lnTo>
                      <a:pt x="1338203" y="3831076"/>
                    </a:lnTo>
                    <a:lnTo>
                      <a:pt x="1338805" y="3839709"/>
                    </a:lnTo>
                    <a:cubicBezTo>
                      <a:pt x="1339996" y="3932341"/>
                      <a:pt x="1336568" y="4025809"/>
                      <a:pt x="1335635" y="4118635"/>
                    </a:cubicBezTo>
                    <a:cubicBezTo>
                      <a:pt x="1335202" y="4148976"/>
                      <a:pt x="1338805" y="4178868"/>
                      <a:pt x="1337171" y="4209403"/>
                    </a:cubicBezTo>
                    <a:cubicBezTo>
                      <a:pt x="1335445" y="4242449"/>
                      <a:pt x="1327565" y="4276129"/>
                      <a:pt x="1325840" y="4309174"/>
                    </a:cubicBezTo>
                    <a:cubicBezTo>
                      <a:pt x="1322853" y="4364122"/>
                      <a:pt x="1323899" y="4418621"/>
                      <a:pt x="1321122" y="4473630"/>
                    </a:cubicBezTo>
                    <a:cubicBezTo>
                      <a:pt x="1315632" y="4579723"/>
                      <a:pt x="1309019" y="4685750"/>
                      <a:pt x="1302196" y="4791709"/>
                    </a:cubicBezTo>
                    <a:cubicBezTo>
                      <a:pt x="1300696" y="4814383"/>
                      <a:pt x="1294244" y="4837504"/>
                      <a:pt x="1293239" y="4860048"/>
                    </a:cubicBezTo>
                    <a:cubicBezTo>
                      <a:pt x="1290785" y="4919957"/>
                      <a:pt x="1289660" y="4979994"/>
                      <a:pt x="1288829" y="5039837"/>
                    </a:cubicBezTo>
                    <a:cubicBezTo>
                      <a:pt x="1288401" y="5076103"/>
                      <a:pt x="1290512" y="5112310"/>
                      <a:pt x="1289584" y="5148703"/>
                    </a:cubicBezTo>
                    <a:cubicBezTo>
                      <a:pt x="1288845" y="5177820"/>
                      <a:pt x="1286193" y="5207193"/>
                      <a:pt x="1282205" y="5236435"/>
                    </a:cubicBezTo>
                    <a:cubicBezTo>
                      <a:pt x="1278784" y="5261619"/>
                      <a:pt x="1270649" y="5286477"/>
                      <a:pt x="1268145" y="5311662"/>
                    </a:cubicBezTo>
                    <a:cubicBezTo>
                      <a:pt x="1261308" y="5379812"/>
                      <a:pt x="1256387" y="5447703"/>
                      <a:pt x="1250547" y="5515595"/>
                    </a:cubicBezTo>
                    <a:cubicBezTo>
                      <a:pt x="1248113" y="5542776"/>
                      <a:pt x="1244054" y="5570023"/>
                      <a:pt x="1243323" y="5596885"/>
                    </a:cubicBezTo>
                    <a:cubicBezTo>
                      <a:pt x="1241082" y="5668709"/>
                      <a:pt x="1241668" y="5740276"/>
                      <a:pt x="1238303" y="5812036"/>
                    </a:cubicBezTo>
                    <a:cubicBezTo>
                      <a:pt x="1235508" y="5871554"/>
                      <a:pt x="1228259" y="5931392"/>
                      <a:pt x="1223551" y="5991171"/>
                    </a:cubicBezTo>
                    <a:cubicBezTo>
                      <a:pt x="1221675" y="6016549"/>
                      <a:pt x="1222415" y="6041609"/>
                      <a:pt x="1219699" y="6066726"/>
                    </a:cubicBezTo>
                    <a:cubicBezTo>
                      <a:pt x="1213776" y="6123024"/>
                      <a:pt x="1205938" y="6179576"/>
                      <a:pt x="1199935" y="6236130"/>
                    </a:cubicBezTo>
                    <a:cubicBezTo>
                      <a:pt x="1196614" y="6268403"/>
                      <a:pt x="1198425" y="6301127"/>
                      <a:pt x="1192857" y="6333267"/>
                    </a:cubicBezTo>
                    <a:cubicBezTo>
                      <a:pt x="1179603" y="6409590"/>
                      <a:pt x="1163470" y="6485591"/>
                      <a:pt x="1148174" y="6561849"/>
                    </a:cubicBezTo>
                    <a:cubicBezTo>
                      <a:pt x="1132370" y="6640486"/>
                      <a:pt x="1117066" y="6719000"/>
                      <a:pt x="1100424" y="6797385"/>
                    </a:cubicBezTo>
                    <a:lnTo>
                      <a:pt x="1085621" y="6858000"/>
                    </a:lnTo>
                    <a:lnTo>
                      <a:pt x="932341" y="6858000"/>
                    </a:lnTo>
                    <a:lnTo>
                      <a:pt x="944496" y="6829656"/>
                    </a:lnTo>
                    <a:cubicBezTo>
                      <a:pt x="964836" y="6776399"/>
                      <a:pt x="953622" y="6744439"/>
                      <a:pt x="913239" y="6720119"/>
                    </a:cubicBezTo>
                    <a:cubicBezTo>
                      <a:pt x="890880" y="6706443"/>
                      <a:pt x="866986" y="6690318"/>
                      <a:pt x="870682" y="6655346"/>
                    </a:cubicBezTo>
                    <a:cubicBezTo>
                      <a:pt x="876846" y="6598274"/>
                      <a:pt x="889503" y="6540954"/>
                      <a:pt x="846442" y="6498594"/>
                    </a:cubicBezTo>
                    <a:cubicBezTo>
                      <a:pt x="862273" y="6487399"/>
                      <a:pt x="871751" y="6480449"/>
                      <a:pt x="881150" y="6473756"/>
                    </a:cubicBezTo>
                    <a:cubicBezTo>
                      <a:pt x="907245" y="6455292"/>
                      <a:pt x="930705" y="6407516"/>
                      <a:pt x="922470" y="6377035"/>
                    </a:cubicBezTo>
                    <a:cubicBezTo>
                      <a:pt x="910652" y="6332192"/>
                      <a:pt x="925705" y="6299028"/>
                      <a:pt x="955039" y="6268585"/>
                    </a:cubicBezTo>
                    <a:cubicBezTo>
                      <a:pt x="1003777" y="6217606"/>
                      <a:pt x="1017630" y="6148240"/>
                      <a:pt x="1024350" y="6083443"/>
                    </a:cubicBezTo>
                    <a:cubicBezTo>
                      <a:pt x="1029590" y="6034553"/>
                      <a:pt x="1028255" y="5980246"/>
                      <a:pt x="999696" y="5938416"/>
                    </a:cubicBezTo>
                    <a:cubicBezTo>
                      <a:pt x="990505" y="5925141"/>
                      <a:pt x="991039" y="5901884"/>
                      <a:pt x="988342" y="5882426"/>
                    </a:cubicBezTo>
                    <a:cubicBezTo>
                      <a:pt x="986229" y="5866254"/>
                      <a:pt x="984774" y="5849442"/>
                      <a:pt x="985444" y="5832438"/>
                    </a:cubicBezTo>
                    <a:cubicBezTo>
                      <a:pt x="986010" y="5814273"/>
                      <a:pt x="985042" y="5793656"/>
                      <a:pt x="992016" y="5777751"/>
                    </a:cubicBezTo>
                    <a:cubicBezTo>
                      <a:pt x="1012886" y="5729456"/>
                      <a:pt x="1014467" y="5686488"/>
                      <a:pt x="995028" y="5641832"/>
                    </a:cubicBezTo>
                    <a:cubicBezTo>
                      <a:pt x="984984" y="5618696"/>
                      <a:pt x="974301" y="5585771"/>
                      <a:pt x="981247" y="5562522"/>
                    </a:cubicBezTo>
                    <a:cubicBezTo>
                      <a:pt x="998041" y="5505913"/>
                      <a:pt x="997454" y="5454379"/>
                      <a:pt x="995131" y="5398075"/>
                    </a:cubicBezTo>
                    <a:cubicBezTo>
                      <a:pt x="993724" y="5361807"/>
                      <a:pt x="997229" y="5322258"/>
                      <a:pt x="997379" y="5283928"/>
                    </a:cubicBezTo>
                    <a:cubicBezTo>
                      <a:pt x="997473" y="5239095"/>
                      <a:pt x="1006631" y="5193105"/>
                      <a:pt x="979617" y="5157396"/>
                    </a:cubicBezTo>
                    <a:cubicBezTo>
                      <a:pt x="976728" y="5153402"/>
                      <a:pt x="978724" y="5144705"/>
                      <a:pt x="976441" y="5139485"/>
                    </a:cubicBezTo>
                    <a:cubicBezTo>
                      <a:pt x="969619" y="5122991"/>
                      <a:pt x="964828" y="5102888"/>
                      <a:pt x="953793" y="5091862"/>
                    </a:cubicBezTo>
                    <a:cubicBezTo>
                      <a:pt x="921506" y="5059884"/>
                      <a:pt x="886609" y="5031900"/>
                      <a:pt x="853056" y="5001787"/>
                    </a:cubicBezTo>
                    <a:cubicBezTo>
                      <a:pt x="845882" y="4995337"/>
                      <a:pt x="836325" y="4988437"/>
                      <a:pt x="833979" y="4978966"/>
                    </a:cubicBezTo>
                    <a:cubicBezTo>
                      <a:pt x="820602" y="4924328"/>
                      <a:pt x="808509" y="4869239"/>
                      <a:pt x="796995" y="4813768"/>
                    </a:cubicBezTo>
                    <a:cubicBezTo>
                      <a:pt x="792418" y="4791474"/>
                      <a:pt x="803209" y="4777314"/>
                      <a:pt x="820590" y="4764057"/>
                    </a:cubicBezTo>
                    <a:cubicBezTo>
                      <a:pt x="837188" y="4751123"/>
                      <a:pt x="855398" y="4734452"/>
                      <a:pt x="864688" y="4714752"/>
                    </a:cubicBezTo>
                    <a:cubicBezTo>
                      <a:pt x="883062" y="4675275"/>
                      <a:pt x="897521" y="4632902"/>
                      <a:pt x="910485" y="4590911"/>
                    </a:cubicBezTo>
                    <a:cubicBezTo>
                      <a:pt x="915338" y="4575199"/>
                      <a:pt x="912978" y="4556131"/>
                      <a:pt x="911445" y="4539571"/>
                    </a:cubicBezTo>
                    <a:cubicBezTo>
                      <a:pt x="908527" y="4508200"/>
                      <a:pt x="900999" y="4477659"/>
                      <a:pt x="900285" y="4445837"/>
                    </a:cubicBezTo>
                    <a:cubicBezTo>
                      <a:pt x="899539" y="4408923"/>
                      <a:pt x="887958" y="4383340"/>
                      <a:pt x="863237" y="4364703"/>
                    </a:cubicBezTo>
                    <a:cubicBezTo>
                      <a:pt x="826431" y="4336971"/>
                      <a:pt x="808536" y="4292507"/>
                      <a:pt x="798070" y="4243284"/>
                    </a:cubicBezTo>
                    <a:cubicBezTo>
                      <a:pt x="784617" y="4180721"/>
                      <a:pt x="805728" y="4117545"/>
                      <a:pt x="817097" y="4054750"/>
                    </a:cubicBezTo>
                    <a:cubicBezTo>
                      <a:pt x="821537" y="4030724"/>
                      <a:pt x="826632" y="4006057"/>
                      <a:pt x="826251" y="3982801"/>
                    </a:cubicBezTo>
                    <a:cubicBezTo>
                      <a:pt x="825347" y="3916709"/>
                      <a:pt x="825150" y="3850833"/>
                      <a:pt x="836848" y="3784939"/>
                    </a:cubicBezTo>
                    <a:lnTo>
                      <a:pt x="841285" y="3766755"/>
                    </a:lnTo>
                    <a:lnTo>
                      <a:pt x="841284" y="3766755"/>
                    </a:lnTo>
                    <a:lnTo>
                      <a:pt x="852925" y="3719034"/>
                    </a:lnTo>
                    <a:cubicBezTo>
                      <a:pt x="855152" y="3711822"/>
                      <a:pt x="856753" y="3704413"/>
                      <a:pt x="857932" y="3696880"/>
                    </a:cubicBezTo>
                    <a:cubicBezTo>
                      <a:pt x="868683" y="3631632"/>
                      <a:pt x="885300" y="3565939"/>
                      <a:pt x="853534" y="3507036"/>
                    </a:cubicBezTo>
                    <a:cubicBezTo>
                      <a:pt x="850623" y="3501622"/>
                      <a:pt x="849992" y="3494020"/>
                      <a:pt x="850226" y="3485839"/>
                    </a:cubicBezTo>
                    <a:close/>
                    <a:moveTo>
                      <a:pt x="0" y="0"/>
                    </a:moveTo>
                    <a:lnTo>
                      <a:pt x="455609" y="0"/>
                    </a:lnTo>
                    <a:lnTo>
                      <a:pt x="459171" y="72395"/>
                    </a:lnTo>
                    <a:cubicBezTo>
                      <a:pt x="459671" y="92301"/>
                      <a:pt x="456894" y="113171"/>
                      <a:pt x="460041" y="131917"/>
                    </a:cubicBezTo>
                    <a:cubicBezTo>
                      <a:pt x="474213" y="218122"/>
                      <a:pt x="492031" y="302910"/>
                      <a:pt x="504421" y="389691"/>
                    </a:cubicBezTo>
                    <a:cubicBezTo>
                      <a:pt x="517349" y="479177"/>
                      <a:pt x="539516" y="562489"/>
                      <a:pt x="582097" y="634609"/>
                    </a:cubicBezTo>
                    <a:cubicBezTo>
                      <a:pt x="621686" y="701573"/>
                      <a:pt x="662589" y="767248"/>
                      <a:pt x="702468" y="834019"/>
                    </a:cubicBezTo>
                    <a:cubicBezTo>
                      <a:pt x="712587" y="850968"/>
                      <a:pt x="725536" y="867665"/>
                      <a:pt x="729203" y="887701"/>
                    </a:cubicBezTo>
                    <a:cubicBezTo>
                      <a:pt x="736973" y="929321"/>
                      <a:pt x="740155" y="973193"/>
                      <a:pt x="743787" y="1016355"/>
                    </a:cubicBezTo>
                    <a:cubicBezTo>
                      <a:pt x="746786" y="1053398"/>
                      <a:pt x="745800" y="1091467"/>
                      <a:pt x="750083" y="1128060"/>
                    </a:cubicBezTo>
                    <a:cubicBezTo>
                      <a:pt x="753428" y="1157309"/>
                      <a:pt x="762038" y="1185083"/>
                      <a:pt x="768866" y="1213431"/>
                    </a:cubicBezTo>
                    <a:cubicBezTo>
                      <a:pt x="774767" y="1238107"/>
                      <a:pt x="778357" y="1264327"/>
                      <a:pt x="787802" y="1286432"/>
                    </a:cubicBezTo>
                    <a:cubicBezTo>
                      <a:pt x="810582" y="1340304"/>
                      <a:pt x="832653" y="1394242"/>
                      <a:pt x="842837" y="1455511"/>
                    </a:cubicBezTo>
                    <a:cubicBezTo>
                      <a:pt x="853049" y="1515944"/>
                      <a:pt x="867276" y="1574511"/>
                      <a:pt x="877988" y="1634814"/>
                    </a:cubicBezTo>
                    <a:cubicBezTo>
                      <a:pt x="888390" y="1693895"/>
                      <a:pt x="902813" y="1748857"/>
                      <a:pt x="941063" y="1789731"/>
                    </a:cubicBezTo>
                    <a:cubicBezTo>
                      <a:pt x="957906" y="1807908"/>
                      <a:pt x="975122" y="1831564"/>
                      <a:pt x="980124" y="1857657"/>
                    </a:cubicBezTo>
                    <a:cubicBezTo>
                      <a:pt x="987207" y="1894833"/>
                      <a:pt x="980788" y="1937150"/>
                      <a:pt x="984484" y="1976384"/>
                    </a:cubicBezTo>
                    <a:cubicBezTo>
                      <a:pt x="988781" y="2022576"/>
                      <a:pt x="988793" y="2074493"/>
                      <a:pt x="1007189" y="2110650"/>
                    </a:cubicBezTo>
                    <a:cubicBezTo>
                      <a:pt x="1023612" y="2142809"/>
                      <a:pt x="1034723" y="2173610"/>
                      <a:pt x="1039893" y="2211041"/>
                    </a:cubicBezTo>
                    <a:cubicBezTo>
                      <a:pt x="1043484" y="2237261"/>
                      <a:pt x="1057690" y="2260269"/>
                      <a:pt x="1059162" y="2286682"/>
                    </a:cubicBezTo>
                    <a:cubicBezTo>
                      <a:pt x="1061252" y="2321469"/>
                      <a:pt x="1060754" y="2355740"/>
                      <a:pt x="1070522" y="2388667"/>
                    </a:cubicBezTo>
                    <a:cubicBezTo>
                      <a:pt x="1080600" y="2422815"/>
                      <a:pt x="1085513" y="2459602"/>
                      <a:pt x="1093939" y="2494653"/>
                    </a:cubicBezTo>
                    <a:cubicBezTo>
                      <a:pt x="1098500" y="2513273"/>
                      <a:pt x="1106866" y="2529964"/>
                      <a:pt x="1112007" y="2548197"/>
                    </a:cubicBezTo>
                    <a:cubicBezTo>
                      <a:pt x="1121409" y="2581573"/>
                      <a:pt x="1130232" y="2615336"/>
                      <a:pt x="1138346" y="2649163"/>
                    </a:cubicBezTo>
                    <a:cubicBezTo>
                      <a:pt x="1146465" y="2682988"/>
                      <a:pt x="1157699" y="2716368"/>
                      <a:pt x="1160337" y="2751608"/>
                    </a:cubicBezTo>
                    <a:cubicBezTo>
                      <a:pt x="1164714" y="2811646"/>
                      <a:pt x="1159211" y="2873999"/>
                      <a:pt x="1165737" y="2933012"/>
                    </a:cubicBezTo>
                    <a:cubicBezTo>
                      <a:pt x="1172445" y="2992925"/>
                      <a:pt x="1185964" y="3051556"/>
                      <a:pt x="1202029" y="3107873"/>
                    </a:cubicBezTo>
                    <a:cubicBezTo>
                      <a:pt x="1214635" y="3152396"/>
                      <a:pt x="1227749" y="3194534"/>
                      <a:pt x="1225692" y="3244974"/>
                    </a:cubicBezTo>
                    <a:cubicBezTo>
                      <a:pt x="1224565" y="3273123"/>
                      <a:pt x="1231196" y="3305079"/>
                      <a:pt x="1243916" y="3326221"/>
                    </a:cubicBezTo>
                    <a:cubicBezTo>
                      <a:pt x="1271701" y="3372044"/>
                      <a:pt x="1285247" y="3423911"/>
                      <a:pt x="1293067" y="3480219"/>
                    </a:cubicBezTo>
                    <a:lnTo>
                      <a:pt x="1308071" y="3585182"/>
                    </a:lnTo>
                    <a:lnTo>
                      <a:pt x="1295962" y="3584708"/>
                    </a:lnTo>
                    <a:cubicBezTo>
                      <a:pt x="1237754" y="3586303"/>
                      <a:pt x="1180629" y="3594888"/>
                      <a:pt x="1118893" y="3568330"/>
                    </a:cubicBezTo>
                    <a:cubicBezTo>
                      <a:pt x="1113435" y="3565936"/>
                      <a:pt x="1102517" y="3567964"/>
                      <a:pt x="1094179" y="3567566"/>
                    </a:cubicBezTo>
                    <a:cubicBezTo>
                      <a:pt x="1027548" y="3564029"/>
                      <a:pt x="967064" y="3547281"/>
                      <a:pt x="922719" y="3516472"/>
                    </a:cubicBezTo>
                    <a:cubicBezTo>
                      <a:pt x="908178" y="3506414"/>
                      <a:pt x="892942" y="3497984"/>
                      <a:pt x="877028" y="3490955"/>
                    </a:cubicBezTo>
                    <a:lnTo>
                      <a:pt x="850533" y="3481837"/>
                    </a:lnTo>
                    <a:lnTo>
                      <a:pt x="852113" y="3461170"/>
                    </a:lnTo>
                    <a:cubicBezTo>
                      <a:pt x="854391" y="3434500"/>
                      <a:pt x="848474" y="3414331"/>
                      <a:pt x="831383" y="3399179"/>
                    </a:cubicBezTo>
                    <a:cubicBezTo>
                      <a:pt x="801767" y="3373388"/>
                      <a:pt x="773654" y="3344957"/>
                      <a:pt x="743141" y="3320580"/>
                    </a:cubicBezTo>
                    <a:cubicBezTo>
                      <a:pt x="722236" y="3303685"/>
                      <a:pt x="714543" y="3281842"/>
                      <a:pt x="713221" y="3251241"/>
                    </a:cubicBezTo>
                    <a:cubicBezTo>
                      <a:pt x="712555" y="3234106"/>
                      <a:pt x="704768" y="3217029"/>
                      <a:pt x="697098" y="3202528"/>
                    </a:cubicBezTo>
                    <a:cubicBezTo>
                      <a:pt x="687845" y="3184997"/>
                      <a:pt x="672212" y="3172554"/>
                      <a:pt x="664820" y="3154190"/>
                    </a:cubicBezTo>
                    <a:cubicBezTo>
                      <a:pt x="646169" y="3109209"/>
                      <a:pt x="616744" y="3087991"/>
                      <a:pt x="572501" y="3087312"/>
                    </a:cubicBezTo>
                    <a:cubicBezTo>
                      <a:pt x="533259" y="3086763"/>
                      <a:pt x="493731" y="3044085"/>
                      <a:pt x="497703" y="3005243"/>
                    </a:cubicBezTo>
                    <a:cubicBezTo>
                      <a:pt x="502030" y="2962279"/>
                      <a:pt x="490540" y="2928257"/>
                      <a:pt x="476984" y="2892751"/>
                    </a:cubicBezTo>
                    <a:cubicBezTo>
                      <a:pt x="469363" y="2872905"/>
                      <a:pt x="465404" y="2847135"/>
                      <a:pt x="468947" y="2824527"/>
                    </a:cubicBezTo>
                    <a:cubicBezTo>
                      <a:pt x="482188" y="2738605"/>
                      <a:pt x="520979" y="2665650"/>
                      <a:pt x="569138" y="2595026"/>
                    </a:cubicBezTo>
                    <a:cubicBezTo>
                      <a:pt x="600577" y="2548865"/>
                      <a:pt x="622260" y="2493483"/>
                      <a:pt x="645397" y="2440808"/>
                    </a:cubicBezTo>
                    <a:cubicBezTo>
                      <a:pt x="652529" y="2424387"/>
                      <a:pt x="655029" y="2401457"/>
                      <a:pt x="651820" y="2384384"/>
                    </a:cubicBezTo>
                    <a:cubicBezTo>
                      <a:pt x="640949" y="2324596"/>
                      <a:pt x="629163" y="2264805"/>
                      <a:pt x="612994" y="2207332"/>
                    </a:cubicBezTo>
                    <a:cubicBezTo>
                      <a:pt x="597678" y="2153787"/>
                      <a:pt x="601053" y="2099808"/>
                      <a:pt x="620894" y="2046679"/>
                    </a:cubicBezTo>
                    <a:cubicBezTo>
                      <a:pt x="635367" y="2007977"/>
                      <a:pt x="641110" y="1970814"/>
                      <a:pt x="644614" y="1931265"/>
                    </a:cubicBezTo>
                    <a:cubicBezTo>
                      <a:pt x="647465" y="1898285"/>
                      <a:pt x="653360" y="1862859"/>
                      <a:pt x="665994" y="1832337"/>
                    </a:cubicBezTo>
                    <a:cubicBezTo>
                      <a:pt x="683779" y="1789578"/>
                      <a:pt x="688928" y="1751381"/>
                      <a:pt x="678276" y="1709437"/>
                    </a:cubicBezTo>
                    <a:cubicBezTo>
                      <a:pt x="672576" y="1687079"/>
                      <a:pt x="673987" y="1660990"/>
                      <a:pt x="672955" y="1636123"/>
                    </a:cubicBezTo>
                    <a:cubicBezTo>
                      <a:pt x="671272" y="1597795"/>
                      <a:pt x="671867" y="1558758"/>
                      <a:pt x="668480" y="1520749"/>
                    </a:cubicBezTo>
                    <a:cubicBezTo>
                      <a:pt x="665050" y="1479903"/>
                      <a:pt x="655019" y="1440408"/>
                      <a:pt x="653920" y="1399437"/>
                    </a:cubicBezTo>
                    <a:cubicBezTo>
                      <a:pt x="652652" y="1355309"/>
                      <a:pt x="639893" y="1323154"/>
                      <a:pt x="612686" y="1296979"/>
                    </a:cubicBezTo>
                    <a:cubicBezTo>
                      <a:pt x="595576" y="1280408"/>
                      <a:pt x="578401" y="1259588"/>
                      <a:pt x="570220" y="1235618"/>
                    </a:cubicBezTo>
                    <a:cubicBezTo>
                      <a:pt x="553631" y="1186194"/>
                      <a:pt x="545669" y="1131821"/>
                      <a:pt x="529736" y="1081752"/>
                    </a:cubicBezTo>
                    <a:cubicBezTo>
                      <a:pt x="507466" y="1011390"/>
                      <a:pt x="481332" y="944631"/>
                      <a:pt x="414305" y="918292"/>
                    </a:cubicBezTo>
                    <a:cubicBezTo>
                      <a:pt x="377314" y="903769"/>
                      <a:pt x="368843" y="874065"/>
                      <a:pt x="373924" y="825689"/>
                    </a:cubicBezTo>
                    <a:cubicBezTo>
                      <a:pt x="375689" y="809590"/>
                      <a:pt x="376722" y="786203"/>
                      <a:pt x="368949" y="778726"/>
                    </a:cubicBezTo>
                    <a:cubicBezTo>
                      <a:pt x="345838" y="756354"/>
                      <a:pt x="349308" y="725824"/>
                      <a:pt x="347020" y="694643"/>
                    </a:cubicBezTo>
                    <a:cubicBezTo>
                      <a:pt x="345704" y="675894"/>
                      <a:pt x="339306" y="651346"/>
                      <a:pt x="327478" y="642898"/>
                    </a:cubicBezTo>
                    <a:cubicBezTo>
                      <a:pt x="279698" y="608395"/>
                      <a:pt x="263590" y="549247"/>
                      <a:pt x="243468" y="491960"/>
                    </a:cubicBezTo>
                    <a:cubicBezTo>
                      <a:pt x="237433" y="475142"/>
                      <a:pt x="230250" y="456843"/>
                      <a:pt x="218930" y="446010"/>
                    </a:cubicBezTo>
                    <a:cubicBezTo>
                      <a:pt x="194433" y="422927"/>
                      <a:pt x="180036" y="395344"/>
                      <a:pt x="180614" y="354892"/>
                    </a:cubicBezTo>
                    <a:cubicBezTo>
                      <a:pt x="180923" y="342010"/>
                      <a:pt x="176523" y="328798"/>
                      <a:pt x="171988" y="317521"/>
                    </a:cubicBezTo>
                    <a:cubicBezTo>
                      <a:pt x="162052" y="293291"/>
                      <a:pt x="148442" y="271315"/>
                      <a:pt x="139875" y="246378"/>
                    </a:cubicBezTo>
                    <a:cubicBezTo>
                      <a:pt x="117577" y="182780"/>
                      <a:pt x="95749" y="119890"/>
                      <a:pt x="51499" y="73211"/>
                    </a:cubicBezTo>
                    <a:cubicBezTo>
                      <a:pt x="40691" y="61834"/>
                      <a:pt x="29467" y="49763"/>
                      <a:pt x="19690" y="36621"/>
                    </a:cubicBezTo>
                    <a:close/>
                  </a:path>
                </a:pathLst>
              </a:custGeom>
              <a:blipFill dpi="0" rotWithShape="1">
                <a:blip r:embed="rId3">
                  <a:alphaModFix amt="57000"/>
                </a:blip>
                <a:srcRect/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5047058-C86C-00E7-77DF-FDC53588C6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544" y="1569797"/>
            <a:ext cx="2598738" cy="3718407"/>
          </a:xfrm>
          <a:prstGeom prst="rect">
            <a:avLst/>
          </a:prstGeom>
        </p:spPr>
      </p:pic>
      <p:grpSp>
        <p:nvGrpSpPr>
          <p:cNvPr id="49" name="Group 48">
            <a:extLst>
              <a:ext uri="{FF2B5EF4-FFF2-40B4-BE49-F238E27FC236}">
                <a16:creationId xmlns:a16="http://schemas.microsoft.com/office/drawing/2014/main" id="{C9829185-6353-4E3C-B082-AA7F519391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8104360" y="0"/>
            <a:ext cx="4087640" cy="6858000"/>
            <a:chOff x="1" y="0"/>
            <a:chExt cx="4087640" cy="6858000"/>
          </a:xfrm>
          <a:effectLst>
            <a:outerShdw blurRad="381000" dist="152400" algn="ctr" rotWithShape="0">
              <a:srgbClr val="000000">
                <a:alpha val="10000"/>
              </a:srgbClr>
            </a:outerShdw>
          </a:effectLst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BB7BB359-8B77-484C-B9CD-6376139A3A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" y="0"/>
              <a:ext cx="3986041" cy="6858000"/>
              <a:chOff x="1" y="0"/>
              <a:chExt cx="3986041" cy="6858000"/>
            </a:xfrm>
          </p:grpSpPr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AA96BE9D-5B3B-4CA9-8895-33FAA38046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" y="0"/>
                <a:ext cx="3986041" cy="6858000"/>
              </a:xfrm>
              <a:custGeom>
                <a:avLst/>
                <a:gdLst>
                  <a:gd name="connsiteX0" fmla="*/ 0 w 3986041"/>
                  <a:gd name="connsiteY0" fmla="*/ 0 h 6858000"/>
                  <a:gd name="connsiteX1" fmla="*/ 3066495 w 3986041"/>
                  <a:gd name="connsiteY1" fmla="*/ 0 h 6858000"/>
                  <a:gd name="connsiteX2" fmla="*/ 3427241 w 3986041"/>
                  <a:gd name="connsiteY2" fmla="*/ 1211943 h 6858000"/>
                  <a:gd name="connsiteX3" fmla="*/ 3986041 w 3986041"/>
                  <a:gd name="connsiteY3" fmla="*/ 4122057 h 6858000"/>
                  <a:gd name="connsiteX4" fmla="*/ 3751724 w 3986041"/>
                  <a:gd name="connsiteY4" fmla="*/ 6858000 h 6858000"/>
                  <a:gd name="connsiteX5" fmla="*/ 0 w 3986041"/>
                  <a:gd name="connsiteY5" fmla="*/ 685800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86041" h="6858000">
                    <a:moveTo>
                      <a:pt x="0" y="0"/>
                    </a:moveTo>
                    <a:lnTo>
                      <a:pt x="3066495" y="0"/>
                    </a:lnTo>
                    <a:lnTo>
                      <a:pt x="3427241" y="1211943"/>
                    </a:lnTo>
                    <a:lnTo>
                      <a:pt x="3986041" y="4122057"/>
                    </a:lnTo>
                    <a:lnTo>
                      <a:pt x="3751724" y="6858000"/>
                    </a:lnTo>
                    <a:lnTo>
                      <a:pt x="0" y="6858000"/>
                    </a:lnTo>
                    <a:close/>
                  </a:path>
                </a:pathLst>
              </a:custGeom>
              <a:solidFill>
                <a:schemeClr val="tx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7840E2BF-E954-4173-BF70-2DAE9E19A0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" y="0"/>
                <a:ext cx="3986041" cy="6858000"/>
              </a:xfrm>
              <a:custGeom>
                <a:avLst/>
                <a:gdLst>
                  <a:gd name="connsiteX0" fmla="*/ 0 w 3986041"/>
                  <a:gd name="connsiteY0" fmla="*/ 0 h 6858000"/>
                  <a:gd name="connsiteX1" fmla="*/ 3066495 w 3986041"/>
                  <a:gd name="connsiteY1" fmla="*/ 0 h 6858000"/>
                  <a:gd name="connsiteX2" fmla="*/ 3427241 w 3986041"/>
                  <a:gd name="connsiteY2" fmla="*/ 1211943 h 6858000"/>
                  <a:gd name="connsiteX3" fmla="*/ 3986041 w 3986041"/>
                  <a:gd name="connsiteY3" fmla="*/ 4122057 h 6858000"/>
                  <a:gd name="connsiteX4" fmla="*/ 3751724 w 3986041"/>
                  <a:gd name="connsiteY4" fmla="*/ 6858000 h 6858000"/>
                  <a:gd name="connsiteX5" fmla="*/ 0 w 3986041"/>
                  <a:gd name="connsiteY5" fmla="*/ 685800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86041" h="6858000">
                    <a:moveTo>
                      <a:pt x="0" y="0"/>
                    </a:moveTo>
                    <a:lnTo>
                      <a:pt x="3066495" y="0"/>
                    </a:lnTo>
                    <a:lnTo>
                      <a:pt x="3427241" y="1211943"/>
                    </a:lnTo>
                    <a:lnTo>
                      <a:pt x="3986041" y="4122057"/>
                    </a:lnTo>
                    <a:lnTo>
                      <a:pt x="3751724" y="6858000"/>
                    </a:lnTo>
                    <a:lnTo>
                      <a:pt x="0" y="6858000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3F125B5A-DFAC-4B6D-B14F-287F8C436A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2748588" y="0"/>
              <a:ext cx="1339053" cy="6858000"/>
              <a:chOff x="2748588" y="0"/>
              <a:chExt cx="1339053" cy="6858000"/>
            </a:xfrm>
          </p:grpSpPr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6AF4804F-69E5-479A-9F45-C0E46317159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748588" y="0"/>
                <a:ext cx="1339053" cy="6858000"/>
              </a:xfrm>
              <a:custGeom>
                <a:avLst/>
                <a:gdLst>
                  <a:gd name="connsiteX0" fmla="*/ 850532 w 1339053"/>
                  <a:gd name="connsiteY0" fmla="*/ 3481838 h 6858000"/>
                  <a:gd name="connsiteX1" fmla="*/ 877027 w 1339053"/>
                  <a:gd name="connsiteY1" fmla="*/ 3490955 h 6858000"/>
                  <a:gd name="connsiteX2" fmla="*/ 922718 w 1339053"/>
                  <a:gd name="connsiteY2" fmla="*/ 3516472 h 6858000"/>
                  <a:gd name="connsiteX3" fmla="*/ 1094179 w 1339053"/>
                  <a:gd name="connsiteY3" fmla="*/ 3567567 h 6858000"/>
                  <a:gd name="connsiteX4" fmla="*/ 1118891 w 1339053"/>
                  <a:gd name="connsiteY4" fmla="*/ 3568331 h 6858000"/>
                  <a:gd name="connsiteX5" fmla="*/ 1295961 w 1339053"/>
                  <a:gd name="connsiteY5" fmla="*/ 3584709 h 6858000"/>
                  <a:gd name="connsiteX6" fmla="*/ 1308070 w 1339053"/>
                  <a:gd name="connsiteY6" fmla="*/ 3585183 h 6858000"/>
                  <a:gd name="connsiteX7" fmla="*/ 1325263 w 1339053"/>
                  <a:gd name="connsiteY7" fmla="*/ 3705453 h 6858000"/>
                  <a:gd name="connsiteX8" fmla="*/ 1334107 w 1339053"/>
                  <a:gd name="connsiteY8" fmla="*/ 3772268 h 6858000"/>
                  <a:gd name="connsiteX9" fmla="*/ 1338203 w 1339053"/>
                  <a:gd name="connsiteY9" fmla="*/ 3831076 h 6858000"/>
                  <a:gd name="connsiteX10" fmla="*/ 1338805 w 1339053"/>
                  <a:gd name="connsiteY10" fmla="*/ 3839709 h 6858000"/>
                  <a:gd name="connsiteX11" fmla="*/ 1335635 w 1339053"/>
                  <a:gd name="connsiteY11" fmla="*/ 4118635 h 6858000"/>
                  <a:gd name="connsiteX12" fmla="*/ 1337171 w 1339053"/>
                  <a:gd name="connsiteY12" fmla="*/ 4209403 h 6858000"/>
                  <a:gd name="connsiteX13" fmla="*/ 1325840 w 1339053"/>
                  <a:gd name="connsiteY13" fmla="*/ 4309174 h 6858000"/>
                  <a:gd name="connsiteX14" fmla="*/ 1321122 w 1339053"/>
                  <a:gd name="connsiteY14" fmla="*/ 4473630 h 6858000"/>
                  <a:gd name="connsiteX15" fmla="*/ 1302196 w 1339053"/>
                  <a:gd name="connsiteY15" fmla="*/ 4791709 h 6858000"/>
                  <a:gd name="connsiteX16" fmla="*/ 1293239 w 1339053"/>
                  <a:gd name="connsiteY16" fmla="*/ 4860048 h 6858000"/>
                  <a:gd name="connsiteX17" fmla="*/ 1288829 w 1339053"/>
                  <a:gd name="connsiteY17" fmla="*/ 5039837 h 6858000"/>
                  <a:gd name="connsiteX18" fmla="*/ 1289584 w 1339053"/>
                  <a:gd name="connsiteY18" fmla="*/ 5148703 h 6858000"/>
                  <a:gd name="connsiteX19" fmla="*/ 1282205 w 1339053"/>
                  <a:gd name="connsiteY19" fmla="*/ 5236435 h 6858000"/>
                  <a:gd name="connsiteX20" fmla="*/ 1268145 w 1339053"/>
                  <a:gd name="connsiteY20" fmla="*/ 5311662 h 6858000"/>
                  <a:gd name="connsiteX21" fmla="*/ 1250547 w 1339053"/>
                  <a:gd name="connsiteY21" fmla="*/ 5515595 h 6858000"/>
                  <a:gd name="connsiteX22" fmla="*/ 1243323 w 1339053"/>
                  <a:gd name="connsiteY22" fmla="*/ 5596885 h 6858000"/>
                  <a:gd name="connsiteX23" fmla="*/ 1238303 w 1339053"/>
                  <a:gd name="connsiteY23" fmla="*/ 5812036 h 6858000"/>
                  <a:gd name="connsiteX24" fmla="*/ 1223551 w 1339053"/>
                  <a:gd name="connsiteY24" fmla="*/ 5991171 h 6858000"/>
                  <a:gd name="connsiteX25" fmla="*/ 1219699 w 1339053"/>
                  <a:gd name="connsiteY25" fmla="*/ 6066726 h 6858000"/>
                  <a:gd name="connsiteX26" fmla="*/ 1199935 w 1339053"/>
                  <a:gd name="connsiteY26" fmla="*/ 6236130 h 6858000"/>
                  <a:gd name="connsiteX27" fmla="*/ 1192857 w 1339053"/>
                  <a:gd name="connsiteY27" fmla="*/ 6333267 h 6858000"/>
                  <a:gd name="connsiteX28" fmla="*/ 1148174 w 1339053"/>
                  <a:gd name="connsiteY28" fmla="*/ 6561849 h 6858000"/>
                  <a:gd name="connsiteX29" fmla="*/ 1100424 w 1339053"/>
                  <a:gd name="connsiteY29" fmla="*/ 6797385 h 6858000"/>
                  <a:gd name="connsiteX30" fmla="*/ 1085621 w 1339053"/>
                  <a:gd name="connsiteY30" fmla="*/ 6858000 h 6858000"/>
                  <a:gd name="connsiteX31" fmla="*/ 932341 w 1339053"/>
                  <a:gd name="connsiteY31" fmla="*/ 6858000 h 6858000"/>
                  <a:gd name="connsiteX32" fmla="*/ 944496 w 1339053"/>
                  <a:gd name="connsiteY32" fmla="*/ 6829656 h 6858000"/>
                  <a:gd name="connsiteX33" fmla="*/ 913239 w 1339053"/>
                  <a:gd name="connsiteY33" fmla="*/ 6720119 h 6858000"/>
                  <a:gd name="connsiteX34" fmla="*/ 870682 w 1339053"/>
                  <a:gd name="connsiteY34" fmla="*/ 6655346 h 6858000"/>
                  <a:gd name="connsiteX35" fmla="*/ 846442 w 1339053"/>
                  <a:gd name="connsiteY35" fmla="*/ 6498594 h 6858000"/>
                  <a:gd name="connsiteX36" fmla="*/ 881150 w 1339053"/>
                  <a:gd name="connsiteY36" fmla="*/ 6473756 h 6858000"/>
                  <a:gd name="connsiteX37" fmla="*/ 922470 w 1339053"/>
                  <a:gd name="connsiteY37" fmla="*/ 6377035 h 6858000"/>
                  <a:gd name="connsiteX38" fmla="*/ 955039 w 1339053"/>
                  <a:gd name="connsiteY38" fmla="*/ 6268585 h 6858000"/>
                  <a:gd name="connsiteX39" fmla="*/ 1024350 w 1339053"/>
                  <a:gd name="connsiteY39" fmla="*/ 6083443 h 6858000"/>
                  <a:gd name="connsiteX40" fmla="*/ 999696 w 1339053"/>
                  <a:gd name="connsiteY40" fmla="*/ 5938416 h 6858000"/>
                  <a:gd name="connsiteX41" fmla="*/ 988342 w 1339053"/>
                  <a:gd name="connsiteY41" fmla="*/ 5882426 h 6858000"/>
                  <a:gd name="connsiteX42" fmla="*/ 985444 w 1339053"/>
                  <a:gd name="connsiteY42" fmla="*/ 5832438 h 6858000"/>
                  <a:gd name="connsiteX43" fmla="*/ 992016 w 1339053"/>
                  <a:gd name="connsiteY43" fmla="*/ 5777751 h 6858000"/>
                  <a:gd name="connsiteX44" fmla="*/ 995028 w 1339053"/>
                  <a:gd name="connsiteY44" fmla="*/ 5641832 h 6858000"/>
                  <a:gd name="connsiteX45" fmla="*/ 981247 w 1339053"/>
                  <a:gd name="connsiteY45" fmla="*/ 5562522 h 6858000"/>
                  <a:gd name="connsiteX46" fmla="*/ 995131 w 1339053"/>
                  <a:gd name="connsiteY46" fmla="*/ 5398075 h 6858000"/>
                  <a:gd name="connsiteX47" fmla="*/ 997379 w 1339053"/>
                  <a:gd name="connsiteY47" fmla="*/ 5283928 h 6858000"/>
                  <a:gd name="connsiteX48" fmla="*/ 979617 w 1339053"/>
                  <a:gd name="connsiteY48" fmla="*/ 5157396 h 6858000"/>
                  <a:gd name="connsiteX49" fmla="*/ 976441 w 1339053"/>
                  <a:gd name="connsiteY49" fmla="*/ 5139485 h 6858000"/>
                  <a:gd name="connsiteX50" fmla="*/ 953793 w 1339053"/>
                  <a:gd name="connsiteY50" fmla="*/ 5091862 h 6858000"/>
                  <a:gd name="connsiteX51" fmla="*/ 853056 w 1339053"/>
                  <a:gd name="connsiteY51" fmla="*/ 5001787 h 6858000"/>
                  <a:gd name="connsiteX52" fmla="*/ 833979 w 1339053"/>
                  <a:gd name="connsiteY52" fmla="*/ 4978966 h 6858000"/>
                  <a:gd name="connsiteX53" fmla="*/ 796995 w 1339053"/>
                  <a:gd name="connsiteY53" fmla="*/ 4813768 h 6858000"/>
                  <a:gd name="connsiteX54" fmla="*/ 820590 w 1339053"/>
                  <a:gd name="connsiteY54" fmla="*/ 4764057 h 6858000"/>
                  <a:gd name="connsiteX55" fmla="*/ 864688 w 1339053"/>
                  <a:gd name="connsiteY55" fmla="*/ 4714752 h 6858000"/>
                  <a:gd name="connsiteX56" fmla="*/ 910485 w 1339053"/>
                  <a:gd name="connsiteY56" fmla="*/ 4590911 h 6858000"/>
                  <a:gd name="connsiteX57" fmla="*/ 911445 w 1339053"/>
                  <a:gd name="connsiteY57" fmla="*/ 4539571 h 6858000"/>
                  <a:gd name="connsiteX58" fmla="*/ 900285 w 1339053"/>
                  <a:gd name="connsiteY58" fmla="*/ 4445837 h 6858000"/>
                  <a:gd name="connsiteX59" fmla="*/ 863237 w 1339053"/>
                  <a:gd name="connsiteY59" fmla="*/ 4364703 h 6858000"/>
                  <a:gd name="connsiteX60" fmla="*/ 798070 w 1339053"/>
                  <a:gd name="connsiteY60" fmla="*/ 4243284 h 6858000"/>
                  <a:gd name="connsiteX61" fmla="*/ 817097 w 1339053"/>
                  <a:gd name="connsiteY61" fmla="*/ 4054750 h 6858000"/>
                  <a:gd name="connsiteX62" fmla="*/ 826251 w 1339053"/>
                  <a:gd name="connsiteY62" fmla="*/ 3982801 h 6858000"/>
                  <a:gd name="connsiteX63" fmla="*/ 836848 w 1339053"/>
                  <a:gd name="connsiteY63" fmla="*/ 3784939 h 6858000"/>
                  <a:gd name="connsiteX64" fmla="*/ 841285 w 1339053"/>
                  <a:gd name="connsiteY64" fmla="*/ 3766755 h 6858000"/>
                  <a:gd name="connsiteX65" fmla="*/ 841284 w 1339053"/>
                  <a:gd name="connsiteY65" fmla="*/ 3766755 h 6858000"/>
                  <a:gd name="connsiteX66" fmla="*/ 852925 w 1339053"/>
                  <a:gd name="connsiteY66" fmla="*/ 3719034 h 6858000"/>
                  <a:gd name="connsiteX67" fmla="*/ 857932 w 1339053"/>
                  <a:gd name="connsiteY67" fmla="*/ 3696880 h 6858000"/>
                  <a:gd name="connsiteX68" fmla="*/ 853534 w 1339053"/>
                  <a:gd name="connsiteY68" fmla="*/ 3507036 h 6858000"/>
                  <a:gd name="connsiteX69" fmla="*/ 850226 w 1339053"/>
                  <a:gd name="connsiteY69" fmla="*/ 3485839 h 6858000"/>
                  <a:gd name="connsiteX70" fmla="*/ 0 w 1339053"/>
                  <a:gd name="connsiteY70" fmla="*/ 0 h 6858000"/>
                  <a:gd name="connsiteX71" fmla="*/ 455609 w 1339053"/>
                  <a:gd name="connsiteY71" fmla="*/ 0 h 6858000"/>
                  <a:gd name="connsiteX72" fmla="*/ 459171 w 1339053"/>
                  <a:gd name="connsiteY72" fmla="*/ 72395 h 6858000"/>
                  <a:gd name="connsiteX73" fmla="*/ 460041 w 1339053"/>
                  <a:gd name="connsiteY73" fmla="*/ 131917 h 6858000"/>
                  <a:gd name="connsiteX74" fmla="*/ 504421 w 1339053"/>
                  <a:gd name="connsiteY74" fmla="*/ 389691 h 6858000"/>
                  <a:gd name="connsiteX75" fmla="*/ 582097 w 1339053"/>
                  <a:gd name="connsiteY75" fmla="*/ 634609 h 6858000"/>
                  <a:gd name="connsiteX76" fmla="*/ 702468 w 1339053"/>
                  <a:gd name="connsiteY76" fmla="*/ 834019 h 6858000"/>
                  <a:gd name="connsiteX77" fmla="*/ 729203 w 1339053"/>
                  <a:gd name="connsiteY77" fmla="*/ 887701 h 6858000"/>
                  <a:gd name="connsiteX78" fmla="*/ 743787 w 1339053"/>
                  <a:gd name="connsiteY78" fmla="*/ 1016355 h 6858000"/>
                  <a:gd name="connsiteX79" fmla="*/ 750083 w 1339053"/>
                  <a:gd name="connsiteY79" fmla="*/ 1128060 h 6858000"/>
                  <a:gd name="connsiteX80" fmla="*/ 768866 w 1339053"/>
                  <a:gd name="connsiteY80" fmla="*/ 1213431 h 6858000"/>
                  <a:gd name="connsiteX81" fmla="*/ 787802 w 1339053"/>
                  <a:gd name="connsiteY81" fmla="*/ 1286432 h 6858000"/>
                  <a:gd name="connsiteX82" fmla="*/ 842837 w 1339053"/>
                  <a:gd name="connsiteY82" fmla="*/ 1455511 h 6858000"/>
                  <a:gd name="connsiteX83" fmla="*/ 877988 w 1339053"/>
                  <a:gd name="connsiteY83" fmla="*/ 1634814 h 6858000"/>
                  <a:gd name="connsiteX84" fmla="*/ 941063 w 1339053"/>
                  <a:gd name="connsiteY84" fmla="*/ 1789731 h 6858000"/>
                  <a:gd name="connsiteX85" fmla="*/ 980124 w 1339053"/>
                  <a:gd name="connsiteY85" fmla="*/ 1857657 h 6858000"/>
                  <a:gd name="connsiteX86" fmla="*/ 984484 w 1339053"/>
                  <a:gd name="connsiteY86" fmla="*/ 1976384 h 6858000"/>
                  <a:gd name="connsiteX87" fmla="*/ 1007189 w 1339053"/>
                  <a:gd name="connsiteY87" fmla="*/ 2110650 h 6858000"/>
                  <a:gd name="connsiteX88" fmla="*/ 1039893 w 1339053"/>
                  <a:gd name="connsiteY88" fmla="*/ 2211041 h 6858000"/>
                  <a:gd name="connsiteX89" fmla="*/ 1059162 w 1339053"/>
                  <a:gd name="connsiteY89" fmla="*/ 2286682 h 6858000"/>
                  <a:gd name="connsiteX90" fmla="*/ 1070522 w 1339053"/>
                  <a:gd name="connsiteY90" fmla="*/ 2388667 h 6858000"/>
                  <a:gd name="connsiteX91" fmla="*/ 1093939 w 1339053"/>
                  <a:gd name="connsiteY91" fmla="*/ 2494653 h 6858000"/>
                  <a:gd name="connsiteX92" fmla="*/ 1112007 w 1339053"/>
                  <a:gd name="connsiteY92" fmla="*/ 2548197 h 6858000"/>
                  <a:gd name="connsiteX93" fmla="*/ 1138346 w 1339053"/>
                  <a:gd name="connsiteY93" fmla="*/ 2649163 h 6858000"/>
                  <a:gd name="connsiteX94" fmla="*/ 1160337 w 1339053"/>
                  <a:gd name="connsiteY94" fmla="*/ 2751608 h 6858000"/>
                  <a:gd name="connsiteX95" fmla="*/ 1165737 w 1339053"/>
                  <a:gd name="connsiteY95" fmla="*/ 2933012 h 6858000"/>
                  <a:gd name="connsiteX96" fmla="*/ 1202029 w 1339053"/>
                  <a:gd name="connsiteY96" fmla="*/ 3107873 h 6858000"/>
                  <a:gd name="connsiteX97" fmla="*/ 1225692 w 1339053"/>
                  <a:gd name="connsiteY97" fmla="*/ 3244974 h 6858000"/>
                  <a:gd name="connsiteX98" fmla="*/ 1243916 w 1339053"/>
                  <a:gd name="connsiteY98" fmla="*/ 3326221 h 6858000"/>
                  <a:gd name="connsiteX99" fmla="*/ 1293067 w 1339053"/>
                  <a:gd name="connsiteY99" fmla="*/ 3480219 h 6858000"/>
                  <a:gd name="connsiteX100" fmla="*/ 1308071 w 1339053"/>
                  <a:gd name="connsiteY100" fmla="*/ 3585182 h 6858000"/>
                  <a:gd name="connsiteX101" fmla="*/ 1295962 w 1339053"/>
                  <a:gd name="connsiteY101" fmla="*/ 3584708 h 6858000"/>
                  <a:gd name="connsiteX102" fmla="*/ 1118893 w 1339053"/>
                  <a:gd name="connsiteY102" fmla="*/ 3568330 h 6858000"/>
                  <a:gd name="connsiteX103" fmla="*/ 1094179 w 1339053"/>
                  <a:gd name="connsiteY103" fmla="*/ 3567566 h 6858000"/>
                  <a:gd name="connsiteX104" fmla="*/ 922719 w 1339053"/>
                  <a:gd name="connsiteY104" fmla="*/ 3516472 h 6858000"/>
                  <a:gd name="connsiteX105" fmla="*/ 877028 w 1339053"/>
                  <a:gd name="connsiteY105" fmla="*/ 3490955 h 6858000"/>
                  <a:gd name="connsiteX106" fmla="*/ 850533 w 1339053"/>
                  <a:gd name="connsiteY106" fmla="*/ 3481837 h 6858000"/>
                  <a:gd name="connsiteX107" fmla="*/ 852113 w 1339053"/>
                  <a:gd name="connsiteY107" fmla="*/ 3461170 h 6858000"/>
                  <a:gd name="connsiteX108" fmla="*/ 831383 w 1339053"/>
                  <a:gd name="connsiteY108" fmla="*/ 3399179 h 6858000"/>
                  <a:gd name="connsiteX109" fmla="*/ 743141 w 1339053"/>
                  <a:gd name="connsiteY109" fmla="*/ 3320580 h 6858000"/>
                  <a:gd name="connsiteX110" fmla="*/ 713221 w 1339053"/>
                  <a:gd name="connsiteY110" fmla="*/ 3251241 h 6858000"/>
                  <a:gd name="connsiteX111" fmla="*/ 697098 w 1339053"/>
                  <a:gd name="connsiteY111" fmla="*/ 3202528 h 6858000"/>
                  <a:gd name="connsiteX112" fmla="*/ 664820 w 1339053"/>
                  <a:gd name="connsiteY112" fmla="*/ 3154190 h 6858000"/>
                  <a:gd name="connsiteX113" fmla="*/ 572501 w 1339053"/>
                  <a:gd name="connsiteY113" fmla="*/ 3087312 h 6858000"/>
                  <a:gd name="connsiteX114" fmla="*/ 497703 w 1339053"/>
                  <a:gd name="connsiteY114" fmla="*/ 3005243 h 6858000"/>
                  <a:gd name="connsiteX115" fmla="*/ 476984 w 1339053"/>
                  <a:gd name="connsiteY115" fmla="*/ 2892751 h 6858000"/>
                  <a:gd name="connsiteX116" fmla="*/ 468947 w 1339053"/>
                  <a:gd name="connsiteY116" fmla="*/ 2824527 h 6858000"/>
                  <a:gd name="connsiteX117" fmla="*/ 569138 w 1339053"/>
                  <a:gd name="connsiteY117" fmla="*/ 2595026 h 6858000"/>
                  <a:gd name="connsiteX118" fmla="*/ 645397 w 1339053"/>
                  <a:gd name="connsiteY118" fmla="*/ 2440808 h 6858000"/>
                  <a:gd name="connsiteX119" fmla="*/ 651820 w 1339053"/>
                  <a:gd name="connsiteY119" fmla="*/ 2384384 h 6858000"/>
                  <a:gd name="connsiteX120" fmla="*/ 612994 w 1339053"/>
                  <a:gd name="connsiteY120" fmla="*/ 2207332 h 6858000"/>
                  <a:gd name="connsiteX121" fmla="*/ 620894 w 1339053"/>
                  <a:gd name="connsiteY121" fmla="*/ 2046679 h 6858000"/>
                  <a:gd name="connsiteX122" fmla="*/ 644614 w 1339053"/>
                  <a:gd name="connsiteY122" fmla="*/ 1931265 h 6858000"/>
                  <a:gd name="connsiteX123" fmla="*/ 665994 w 1339053"/>
                  <a:gd name="connsiteY123" fmla="*/ 1832337 h 6858000"/>
                  <a:gd name="connsiteX124" fmla="*/ 678276 w 1339053"/>
                  <a:gd name="connsiteY124" fmla="*/ 1709437 h 6858000"/>
                  <a:gd name="connsiteX125" fmla="*/ 672955 w 1339053"/>
                  <a:gd name="connsiteY125" fmla="*/ 1636123 h 6858000"/>
                  <a:gd name="connsiteX126" fmla="*/ 668480 w 1339053"/>
                  <a:gd name="connsiteY126" fmla="*/ 1520749 h 6858000"/>
                  <a:gd name="connsiteX127" fmla="*/ 653920 w 1339053"/>
                  <a:gd name="connsiteY127" fmla="*/ 1399437 h 6858000"/>
                  <a:gd name="connsiteX128" fmla="*/ 612686 w 1339053"/>
                  <a:gd name="connsiteY128" fmla="*/ 1296979 h 6858000"/>
                  <a:gd name="connsiteX129" fmla="*/ 570220 w 1339053"/>
                  <a:gd name="connsiteY129" fmla="*/ 1235618 h 6858000"/>
                  <a:gd name="connsiteX130" fmla="*/ 529736 w 1339053"/>
                  <a:gd name="connsiteY130" fmla="*/ 1081752 h 6858000"/>
                  <a:gd name="connsiteX131" fmla="*/ 414305 w 1339053"/>
                  <a:gd name="connsiteY131" fmla="*/ 918292 h 6858000"/>
                  <a:gd name="connsiteX132" fmla="*/ 373924 w 1339053"/>
                  <a:gd name="connsiteY132" fmla="*/ 825689 h 6858000"/>
                  <a:gd name="connsiteX133" fmla="*/ 368949 w 1339053"/>
                  <a:gd name="connsiteY133" fmla="*/ 778726 h 6858000"/>
                  <a:gd name="connsiteX134" fmla="*/ 347020 w 1339053"/>
                  <a:gd name="connsiteY134" fmla="*/ 694643 h 6858000"/>
                  <a:gd name="connsiteX135" fmla="*/ 327478 w 1339053"/>
                  <a:gd name="connsiteY135" fmla="*/ 642898 h 6858000"/>
                  <a:gd name="connsiteX136" fmla="*/ 243468 w 1339053"/>
                  <a:gd name="connsiteY136" fmla="*/ 491960 h 6858000"/>
                  <a:gd name="connsiteX137" fmla="*/ 218930 w 1339053"/>
                  <a:gd name="connsiteY137" fmla="*/ 446010 h 6858000"/>
                  <a:gd name="connsiteX138" fmla="*/ 180614 w 1339053"/>
                  <a:gd name="connsiteY138" fmla="*/ 354892 h 6858000"/>
                  <a:gd name="connsiteX139" fmla="*/ 171988 w 1339053"/>
                  <a:gd name="connsiteY139" fmla="*/ 317521 h 6858000"/>
                  <a:gd name="connsiteX140" fmla="*/ 139875 w 1339053"/>
                  <a:gd name="connsiteY140" fmla="*/ 246378 h 6858000"/>
                  <a:gd name="connsiteX141" fmla="*/ 51499 w 1339053"/>
                  <a:gd name="connsiteY141" fmla="*/ 73211 h 6858000"/>
                  <a:gd name="connsiteX142" fmla="*/ 19690 w 1339053"/>
                  <a:gd name="connsiteY142" fmla="*/ 36621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</a:cxnLst>
                <a:rect l="l" t="t" r="r" b="b"/>
                <a:pathLst>
                  <a:path w="1339053" h="6858000">
                    <a:moveTo>
                      <a:pt x="850532" y="3481838"/>
                    </a:moveTo>
                    <a:lnTo>
                      <a:pt x="877027" y="3490955"/>
                    </a:lnTo>
                    <a:cubicBezTo>
                      <a:pt x="892941" y="3497986"/>
                      <a:pt x="908176" y="3506416"/>
                      <a:pt x="922718" y="3516472"/>
                    </a:cubicBezTo>
                    <a:cubicBezTo>
                      <a:pt x="967062" y="3547282"/>
                      <a:pt x="1027547" y="3564030"/>
                      <a:pt x="1094179" y="3567567"/>
                    </a:cubicBezTo>
                    <a:cubicBezTo>
                      <a:pt x="1102515" y="3567965"/>
                      <a:pt x="1113434" y="3565936"/>
                      <a:pt x="1118891" y="3568331"/>
                    </a:cubicBezTo>
                    <a:cubicBezTo>
                      <a:pt x="1180628" y="3594888"/>
                      <a:pt x="1237753" y="3586304"/>
                      <a:pt x="1295961" y="3584709"/>
                    </a:cubicBezTo>
                    <a:lnTo>
                      <a:pt x="1308070" y="3585183"/>
                    </a:lnTo>
                    <a:lnTo>
                      <a:pt x="1325263" y="3705453"/>
                    </a:lnTo>
                    <a:cubicBezTo>
                      <a:pt x="1328254" y="3727679"/>
                      <a:pt x="1331526" y="3749922"/>
                      <a:pt x="1334107" y="3772268"/>
                    </a:cubicBezTo>
                    <a:lnTo>
                      <a:pt x="1338203" y="3831076"/>
                    </a:lnTo>
                    <a:lnTo>
                      <a:pt x="1338805" y="3839709"/>
                    </a:lnTo>
                    <a:cubicBezTo>
                      <a:pt x="1339996" y="3932341"/>
                      <a:pt x="1336568" y="4025809"/>
                      <a:pt x="1335635" y="4118635"/>
                    </a:cubicBezTo>
                    <a:cubicBezTo>
                      <a:pt x="1335202" y="4148976"/>
                      <a:pt x="1338805" y="4178868"/>
                      <a:pt x="1337171" y="4209403"/>
                    </a:cubicBezTo>
                    <a:cubicBezTo>
                      <a:pt x="1335445" y="4242449"/>
                      <a:pt x="1327565" y="4276129"/>
                      <a:pt x="1325840" y="4309174"/>
                    </a:cubicBezTo>
                    <a:cubicBezTo>
                      <a:pt x="1322853" y="4364122"/>
                      <a:pt x="1323899" y="4418621"/>
                      <a:pt x="1321122" y="4473630"/>
                    </a:cubicBezTo>
                    <a:cubicBezTo>
                      <a:pt x="1315632" y="4579723"/>
                      <a:pt x="1309019" y="4685750"/>
                      <a:pt x="1302196" y="4791709"/>
                    </a:cubicBezTo>
                    <a:cubicBezTo>
                      <a:pt x="1300696" y="4814383"/>
                      <a:pt x="1294244" y="4837504"/>
                      <a:pt x="1293239" y="4860048"/>
                    </a:cubicBezTo>
                    <a:cubicBezTo>
                      <a:pt x="1290785" y="4919957"/>
                      <a:pt x="1289660" y="4979994"/>
                      <a:pt x="1288829" y="5039837"/>
                    </a:cubicBezTo>
                    <a:cubicBezTo>
                      <a:pt x="1288401" y="5076103"/>
                      <a:pt x="1290512" y="5112310"/>
                      <a:pt x="1289584" y="5148703"/>
                    </a:cubicBezTo>
                    <a:cubicBezTo>
                      <a:pt x="1288845" y="5177820"/>
                      <a:pt x="1286193" y="5207193"/>
                      <a:pt x="1282205" y="5236435"/>
                    </a:cubicBezTo>
                    <a:cubicBezTo>
                      <a:pt x="1278784" y="5261619"/>
                      <a:pt x="1270649" y="5286477"/>
                      <a:pt x="1268145" y="5311662"/>
                    </a:cubicBezTo>
                    <a:cubicBezTo>
                      <a:pt x="1261308" y="5379812"/>
                      <a:pt x="1256387" y="5447703"/>
                      <a:pt x="1250547" y="5515595"/>
                    </a:cubicBezTo>
                    <a:cubicBezTo>
                      <a:pt x="1248113" y="5542776"/>
                      <a:pt x="1244054" y="5570023"/>
                      <a:pt x="1243323" y="5596885"/>
                    </a:cubicBezTo>
                    <a:cubicBezTo>
                      <a:pt x="1241082" y="5668709"/>
                      <a:pt x="1241668" y="5740276"/>
                      <a:pt x="1238303" y="5812036"/>
                    </a:cubicBezTo>
                    <a:cubicBezTo>
                      <a:pt x="1235508" y="5871554"/>
                      <a:pt x="1228259" y="5931392"/>
                      <a:pt x="1223551" y="5991171"/>
                    </a:cubicBezTo>
                    <a:cubicBezTo>
                      <a:pt x="1221675" y="6016549"/>
                      <a:pt x="1222415" y="6041609"/>
                      <a:pt x="1219699" y="6066726"/>
                    </a:cubicBezTo>
                    <a:cubicBezTo>
                      <a:pt x="1213776" y="6123024"/>
                      <a:pt x="1205938" y="6179576"/>
                      <a:pt x="1199935" y="6236130"/>
                    </a:cubicBezTo>
                    <a:cubicBezTo>
                      <a:pt x="1196614" y="6268403"/>
                      <a:pt x="1198425" y="6301127"/>
                      <a:pt x="1192857" y="6333267"/>
                    </a:cubicBezTo>
                    <a:cubicBezTo>
                      <a:pt x="1179603" y="6409590"/>
                      <a:pt x="1163470" y="6485591"/>
                      <a:pt x="1148174" y="6561849"/>
                    </a:cubicBezTo>
                    <a:cubicBezTo>
                      <a:pt x="1132370" y="6640486"/>
                      <a:pt x="1117066" y="6719000"/>
                      <a:pt x="1100424" y="6797385"/>
                    </a:cubicBezTo>
                    <a:lnTo>
                      <a:pt x="1085621" y="6858000"/>
                    </a:lnTo>
                    <a:lnTo>
                      <a:pt x="932341" y="6858000"/>
                    </a:lnTo>
                    <a:lnTo>
                      <a:pt x="944496" y="6829656"/>
                    </a:lnTo>
                    <a:cubicBezTo>
                      <a:pt x="964836" y="6776399"/>
                      <a:pt x="953622" y="6744439"/>
                      <a:pt x="913239" y="6720119"/>
                    </a:cubicBezTo>
                    <a:cubicBezTo>
                      <a:pt x="890880" y="6706443"/>
                      <a:pt x="866986" y="6690318"/>
                      <a:pt x="870682" y="6655346"/>
                    </a:cubicBezTo>
                    <a:cubicBezTo>
                      <a:pt x="876846" y="6598274"/>
                      <a:pt x="889503" y="6540954"/>
                      <a:pt x="846442" y="6498594"/>
                    </a:cubicBezTo>
                    <a:cubicBezTo>
                      <a:pt x="862273" y="6487399"/>
                      <a:pt x="871751" y="6480449"/>
                      <a:pt x="881150" y="6473756"/>
                    </a:cubicBezTo>
                    <a:cubicBezTo>
                      <a:pt x="907245" y="6455292"/>
                      <a:pt x="930705" y="6407516"/>
                      <a:pt x="922470" y="6377035"/>
                    </a:cubicBezTo>
                    <a:cubicBezTo>
                      <a:pt x="910652" y="6332192"/>
                      <a:pt x="925705" y="6299028"/>
                      <a:pt x="955039" y="6268585"/>
                    </a:cubicBezTo>
                    <a:cubicBezTo>
                      <a:pt x="1003777" y="6217606"/>
                      <a:pt x="1017630" y="6148240"/>
                      <a:pt x="1024350" y="6083443"/>
                    </a:cubicBezTo>
                    <a:cubicBezTo>
                      <a:pt x="1029590" y="6034553"/>
                      <a:pt x="1028255" y="5980246"/>
                      <a:pt x="999696" y="5938416"/>
                    </a:cubicBezTo>
                    <a:cubicBezTo>
                      <a:pt x="990505" y="5925141"/>
                      <a:pt x="991039" y="5901884"/>
                      <a:pt x="988342" y="5882426"/>
                    </a:cubicBezTo>
                    <a:cubicBezTo>
                      <a:pt x="986229" y="5866254"/>
                      <a:pt x="984774" y="5849442"/>
                      <a:pt x="985444" y="5832438"/>
                    </a:cubicBezTo>
                    <a:cubicBezTo>
                      <a:pt x="986010" y="5814273"/>
                      <a:pt x="985042" y="5793656"/>
                      <a:pt x="992016" y="5777751"/>
                    </a:cubicBezTo>
                    <a:cubicBezTo>
                      <a:pt x="1012886" y="5729456"/>
                      <a:pt x="1014467" y="5686488"/>
                      <a:pt x="995028" y="5641832"/>
                    </a:cubicBezTo>
                    <a:cubicBezTo>
                      <a:pt x="984984" y="5618696"/>
                      <a:pt x="974301" y="5585771"/>
                      <a:pt x="981247" y="5562522"/>
                    </a:cubicBezTo>
                    <a:cubicBezTo>
                      <a:pt x="998041" y="5505913"/>
                      <a:pt x="997454" y="5454379"/>
                      <a:pt x="995131" y="5398075"/>
                    </a:cubicBezTo>
                    <a:cubicBezTo>
                      <a:pt x="993724" y="5361807"/>
                      <a:pt x="997229" y="5322258"/>
                      <a:pt x="997379" y="5283928"/>
                    </a:cubicBezTo>
                    <a:cubicBezTo>
                      <a:pt x="997473" y="5239095"/>
                      <a:pt x="1006631" y="5193105"/>
                      <a:pt x="979617" y="5157396"/>
                    </a:cubicBezTo>
                    <a:cubicBezTo>
                      <a:pt x="976728" y="5153402"/>
                      <a:pt x="978724" y="5144705"/>
                      <a:pt x="976441" y="5139485"/>
                    </a:cubicBezTo>
                    <a:cubicBezTo>
                      <a:pt x="969619" y="5122991"/>
                      <a:pt x="964828" y="5102888"/>
                      <a:pt x="953793" y="5091862"/>
                    </a:cubicBezTo>
                    <a:cubicBezTo>
                      <a:pt x="921506" y="5059884"/>
                      <a:pt x="886609" y="5031900"/>
                      <a:pt x="853056" y="5001787"/>
                    </a:cubicBezTo>
                    <a:cubicBezTo>
                      <a:pt x="845882" y="4995337"/>
                      <a:pt x="836325" y="4988437"/>
                      <a:pt x="833979" y="4978966"/>
                    </a:cubicBezTo>
                    <a:cubicBezTo>
                      <a:pt x="820602" y="4924328"/>
                      <a:pt x="808509" y="4869239"/>
                      <a:pt x="796995" y="4813768"/>
                    </a:cubicBezTo>
                    <a:cubicBezTo>
                      <a:pt x="792418" y="4791474"/>
                      <a:pt x="803209" y="4777314"/>
                      <a:pt x="820590" y="4764057"/>
                    </a:cubicBezTo>
                    <a:cubicBezTo>
                      <a:pt x="837188" y="4751123"/>
                      <a:pt x="855398" y="4734452"/>
                      <a:pt x="864688" y="4714752"/>
                    </a:cubicBezTo>
                    <a:cubicBezTo>
                      <a:pt x="883062" y="4675275"/>
                      <a:pt x="897521" y="4632902"/>
                      <a:pt x="910485" y="4590911"/>
                    </a:cubicBezTo>
                    <a:cubicBezTo>
                      <a:pt x="915338" y="4575199"/>
                      <a:pt x="912978" y="4556131"/>
                      <a:pt x="911445" y="4539571"/>
                    </a:cubicBezTo>
                    <a:cubicBezTo>
                      <a:pt x="908527" y="4508200"/>
                      <a:pt x="900999" y="4477659"/>
                      <a:pt x="900285" y="4445837"/>
                    </a:cubicBezTo>
                    <a:cubicBezTo>
                      <a:pt x="899539" y="4408923"/>
                      <a:pt x="887958" y="4383340"/>
                      <a:pt x="863237" y="4364703"/>
                    </a:cubicBezTo>
                    <a:cubicBezTo>
                      <a:pt x="826431" y="4336971"/>
                      <a:pt x="808536" y="4292507"/>
                      <a:pt x="798070" y="4243284"/>
                    </a:cubicBezTo>
                    <a:cubicBezTo>
                      <a:pt x="784617" y="4180721"/>
                      <a:pt x="805728" y="4117545"/>
                      <a:pt x="817097" y="4054750"/>
                    </a:cubicBezTo>
                    <a:cubicBezTo>
                      <a:pt x="821537" y="4030724"/>
                      <a:pt x="826632" y="4006057"/>
                      <a:pt x="826251" y="3982801"/>
                    </a:cubicBezTo>
                    <a:cubicBezTo>
                      <a:pt x="825347" y="3916709"/>
                      <a:pt x="825150" y="3850833"/>
                      <a:pt x="836848" y="3784939"/>
                    </a:cubicBezTo>
                    <a:lnTo>
                      <a:pt x="841285" y="3766755"/>
                    </a:lnTo>
                    <a:lnTo>
                      <a:pt x="841284" y="3766755"/>
                    </a:lnTo>
                    <a:lnTo>
                      <a:pt x="852925" y="3719034"/>
                    </a:lnTo>
                    <a:cubicBezTo>
                      <a:pt x="855152" y="3711822"/>
                      <a:pt x="856753" y="3704413"/>
                      <a:pt x="857932" y="3696880"/>
                    </a:cubicBezTo>
                    <a:cubicBezTo>
                      <a:pt x="868683" y="3631632"/>
                      <a:pt x="885300" y="3565939"/>
                      <a:pt x="853534" y="3507036"/>
                    </a:cubicBezTo>
                    <a:cubicBezTo>
                      <a:pt x="850623" y="3501622"/>
                      <a:pt x="849992" y="3494020"/>
                      <a:pt x="850226" y="3485839"/>
                    </a:cubicBezTo>
                    <a:close/>
                    <a:moveTo>
                      <a:pt x="0" y="0"/>
                    </a:moveTo>
                    <a:lnTo>
                      <a:pt x="455609" y="0"/>
                    </a:lnTo>
                    <a:lnTo>
                      <a:pt x="459171" y="72395"/>
                    </a:lnTo>
                    <a:cubicBezTo>
                      <a:pt x="459671" y="92301"/>
                      <a:pt x="456894" y="113171"/>
                      <a:pt x="460041" y="131917"/>
                    </a:cubicBezTo>
                    <a:cubicBezTo>
                      <a:pt x="474213" y="218122"/>
                      <a:pt x="492031" y="302910"/>
                      <a:pt x="504421" y="389691"/>
                    </a:cubicBezTo>
                    <a:cubicBezTo>
                      <a:pt x="517349" y="479177"/>
                      <a:pt x="539516" y="562489"/>
                      <a:pt x="582097" y="634609"/>
                    </a:cubicBezTo>
                    <a:cubicBezTo>
                      <a:pt x="621686" y="701573"/>
                      <a:pt x="662589" y="767248"/>
                      <a:pt x="702468" y="834019"/>
                    </a:cubicBezTo>
                    <a:cubicBezTo>
                      <a:pt x="712587" y="850968"/>
                      <a:pt x="725536" y="867665"/>
                      <a:pt x="729203" y="887701"/>
                    </a:cubicBezTo>
                    <a:cubicBezTo>
                      <a:pt x="736973" y="929321"/>
                      <a:pt x="740155" y="973193"/>
                      <a:pt x="743787" y="1016355"/>
                    </a:cubicBezTo>
                    <a:cubicBezTo>
                      <a:pt x="746786" y="1053398"/>
                      <a:pt x="745800" y="1091467"/>
                      <a:pt x="750083" y="1128060"/>
                    </a:cubicBezTo>
                    <a:cubicBezTo>
                      <a:pt x="753428" y="1157309"/>
                      <a:pt x="762038" y="1185083"/>
                      <a:pt x="768866" y="1213431"/>
                    </a:cubicBezTo>
                    <a:cubicBezTo>
                      <a:pt x="774767" y="1238107"/>
                      <a:pt x="778357" y="1264327"/>
                      <a:pt x="787802" y="1286432"/>
                    </a:cubicBezTo>
                    <a:cubicBezTo>
                      <a:pt x="810582" y="1340304"/>
                      <a:pt x="832653" y="1394242"/>
                      <a:pt x="842837" y="1455511"/>
                    </a:cubicBezTo>
                    <a:cubicBezTo>
                      <a:pt x="853049" y="1515944"/>
                      <a:pt x="867276" y="1574511"/>
                      <a:pt x="877988" y="1634814"/>
                    </a:cubicBezTo>
                    <a:cubicBezTo>
                      <a:pt x="888390" y="1693895"/>
                      <a:pt x="902813" y="1748857"/>
                      <a:pt x="941063" y="1789731"/>
                    </a:cubicBezTo>
                    <a:cubicBezTo>
                      <a:pt x="957906" y="1807908"/>
                      <a:pt x="975122" y="1831564"/>
                      <a:pt x="980124" y="1857657"/>
                    </a:cubicBezTo>
                    <a:cubicBezTo>
                      <a:pt x="987207" y="1894833"/>
                      <a:pt x="980788" y="1937150"/>
                      <a:pt x="984484" y="1976384"/>
                    </a:cubicBezTo>
                    <a:cubicBezTo>
                      <a:pt x="988781" y="2022576"/>
                      <a:pt x="988793" y="2074493"/>
                      <a:pt x="1007189" y="2110650"/>
                    </a:cubicBezTo>
                    <a:cubicBezTo>
                      <a:pt x="1023612" y="2142809"/>
                      <a:pt x="1034723" y="2173610"/>
                      <a:pt x="1039893" y="2211041"/>
                    </a:cubicBezTo>
                    <a:cubicBezTo>
                      <a:pt x="1043484" y="2237261"/>
                      <a:pt x="1057690" y="2260269"/>
                      <a:pt x="1059162" y="2286682"/>
                    </a:cubicBezTo>
                    <a:cubicBezTo>
                      <a:pt x="1061252" y="2321469"/>
                      <a:pt x="1060754" y="2355740"/>
                      <a:pt x="1070522" y="2388667"/>
                    </a:cubicBezTo>
                    <a:cubicBezTo>
                      <a:pt x="1080600" y="2422815"/>
                      <a:pt x="1085513" y="2459602"/>
                      <a:pt x="1093939" y="2494653"/>
                    </a:cubicBezTo>
                    <a:cubicBezTo>
                      <a:pt x="1098500" y="2513273"/>
                      <a:pt x="1106866" y="2529964"/>
                      <a:pt x="1112007" y="2548197"/>
                    </a:cubicBezTo>
                    <a:cubicBezTo>
                      <a:pt x="1121409" y="2581573"/>
                      <a:pt x="1130232" y="2615336"/>
                      <a:pt x="1138346" y="2649163"/>
                    </a:cubicBezTo>
                    <a:cubicBezTo>
                      <a:pt x="1146465" y="2682988"/>
                      <a:pt x="1157699" y="2716368"/>
                      <a:pt x="1160337" y="2751608"/>
                    </a:cubicBezTo>
                    <a:cubicBezTo>
                      <a:pt x="1164714" y="2811646"/>
                      <a:pt x="1159211" y="2873999"/>
                      <a:pt x="1165737" y="2933012"/>
                    </a:cubicBezTo>
                    <a:cubicBezTo>
                      <a:pt x="1172445" y="2992925"/>
                      <a:pt x="1185964" y="3051556"/>
                      <a:pt x="1202029" y="3107873"/>
                    </a:cubicBezTo>
                    <a:cubicBezTo>
                      <a:pt x="1214635" y="3152396"/>
                      <a:pt x="1227749" y="3194534"/>
                      <a:pt x="1225692" y="3244974"/>
                    </a:cubicBezTo>
                    <a:cubicBezTo>
                      <a:pt x="1224565" y="3273123"/>
                      <a:pt x="1231196" y="3305079"/>
                      <a:pt x="1243916" y="3326221"/>
                    </a:cubicBezTo>
                    <a:cubicBezTo>
                      <a:pt x="1271701" y="3372044"/>
                      <a:pt x="1285247" y="3423911"/>
                      <a:pt x="1293067" y="3480219"/>
                    </a:cubicBezTo>
                    <a:lnTo>
                      <a:pt x="1308071" y="3585182"/>
                    </a:lnTo>
                    <a:lnTo>
                      <a:pt x="1295962" y="3584708"/>
                    </a:lnTo>
                    <a:cubicBezTo>
                      <a:pt x="1237754" y="3586303"/>
                      <a:pt x="1180629" y="3594888"/>
                      <a:pt x="1118893" y="3568330"/>
                    </a:cubicBezTo>
                    <a:cubicBezTo>
                      <a:pt x="1113435" y="3565936"/>
                      <a:pt x="1102517" y="3567964"/>
                      <a:pt x="1094179" y="3567566"/>
                    </a:cubicBezTo>
                    <a:cubicBezTo>
                      <a:pt x="1027548" y="3564029"/>
                      <a:pt x="967064" y="3547281"/>
                      <a:pt x="922719" y="3516472"/>
                    </a:cubicBezTo>
                    <a:cubicBezTo>
                      <a:pt x="908178" y="3506414"/>
                      <a:pt x="892942" y="3497984"/>
                      <a:pt x="877028" y="3490955"/>
                    </a:cubicBezTo>
                    <a:lnTo>
                      <a:pt x="850533" y="3481837"/>
                    </a:lnTo>
                    <a:lnTo>
                      <a:pt x="852113" y="3461170"/>
                    </a:lnTo>
                    <a:cubicBezTo>
                      <a:pt x="854391" y="3434500"/>
                      <a:pt x="848474" y="3414331"/>
                      <a:pt x="831383" y="3399179"/>
                    </a:cubicBezTo>
                    <a:cubicBezTo>
                      <a:pt x="801767" y="3373388"/>
                      <a:pt x="773654" y="3344957"/>
                      <a:pt x="743141" y="3320580"/>
                    </a:cubicBezTo>
                    <a:cubicBezTo>
                      <a:pt x="722236" y="3303685"/>
                      <a:pt x="714543" y="3281842"/>
                      <a:pt x="713221" y="3251241"/>
                    </a:cubicBezTo>
                    <a:cubicBezTo>
                      <a:pt x="712555" y="3234106"/>
                      <a:pt x="704768" y="3217029"/>
                      <a:pt x="697098" y="3202528"/>
                    </a:cubicBezTo>
                    <a:cubicBezTo>
                      <a:pt x="687845" y="3184997"/>
                      <a:pt x="672212" y="3172554"/>
                      <a:pt x="664820" y="3154190"/>
                    </a:cubicBezTo>
                    <a:cubicBezTo>
                      <a:pt x="646169" y="3109209"/>
                      <a:pt x="616744" y="3087991"/>
                      <a:pt x="572501" y="3087312"/>
                    </a:cubicBezTo>
                    <a:cubicBezTo>
                      <a:pt x="533259" y="3086763"/>
                      <a:pt x="493731" y="3044085"/>
                      <a:pt x="497703" y="3005243"/>
                    </a:cubicBezTo>
                    <a:cubicBezTo>
                      <a:pt x="502030" y="2962279"/>
                      <a:pt x="490540" y="2928257"/>
                      <a:pt x="476984" y="2892751"/>
                    </a:cubicBezTo>
                    <a:cubicBezTo>
                      <a:pt x="469363" y="2872905"/>
                      <a:pt x="465404" y="2847135"/>
                      <a:pt x="468947" y="2824527"/>
                    </a:cubicBezTo>
                    <a:cubicBezTo>
                      <a:pt x="482188" y="2738605"/>
                      <a:pt x="520979" y="2665650"/>
                      <a:pt x="569138" y="2595026"/>
                    </a:cubicBezTo>
                    <a:cubicBezTo>
                      <a:pt x="600577" y="2548865"/>
                      <a:pt x="622260" y="2493483"/>
                      <a:pt x="645397" y="2440808"/>
                    </a:cubicBezTo>
                    <a:cubicBezTo>
                      <a:pt x="652529" y="2424387"/>
                      <a:pt x="655029" y="2401457"/>
                      <a:pt x="651820" y="2384384"/>
                    </a:cubicBezTo>
                    <a:cubicBezTo>
                      <a:pt x="640949" y="2324596"/>
                      <a:pt x="629163" y="2264805"/>
                      <a:pt x="612994" y="2207332"/>
                    </a:cubicBezTo>
                    <a:cubicBezTo>
                      <a:pt x="597678" y="2153787"/>
                      <a:pt x="601053" y="2099808"/>
                      <a:pt x="620894" y="2046679"/>
                    </a:cubicBezTo>
                    <a:cubicBezTo>
                      <a:pt x="635367" y="2007977"/>
                      <a:pt x="641110" y="1970814"/>
                      <a:pt x="644614" y="1931265"/>
                    </a:cubicBezTo>
                    <a:cubicBezTo>
                      <a:pt x="647465" y="1898285"/>
                      <a:pt x="653360" y="1862859"/>
                      <a:pt x="665994" y="1832337"/>
                    </a:cubicBezTo>
                    <a:cubicBezTo>
                      <a:pt x="683779" y="1789578"/>
                      <a:pt x="688928" y="1751381"/>
                      <a:pt x="678276" y="1709437"/>
                    </a:cubicBezTo>
                    <a:cubicBezTo>
                      <a:pt x="672576" y="1687079"/>
                      <a:pt x="673987" y="1660990"/>
                      <a:pt x="672955" y="1636123"/>
                    </a:cubicBezTo>
                    <a:cubicBezTo>
                      <a:pt x="671272" y="1597795"/>
                      <a:pt x="671867" y="1558758"/>
                      <a:pt x="668480" y="1520749"/>
                    </a:cubicBezTo>
                    <a:cubicBezTo>
                      <a:pt x="665050" y="1479903"/>
                      <a:pt x="655019" y="1440408"/>
                      <a:pt x="653920" y="1399437"/>
                    </a:cubicBezTo>
                    <a:cubicBezTo>
                      <a:pt x="652652" y="1355309"/>
                      <a:pt x="639893" y="1323154"/>
                      <a:pt x="612686" y="1296979"/>
                    </a:cubicBezTo>
                    <a:cubicBezTo>
                      <a:pt x="595576" y="1280408"/>
                      <a:pt x="578401" y="1259588"/>
                      <a:pt x="570220" y="1235618"/>
                    </a:cubicBezTo>
                    <a:cubicBezTo>
                      <a:pt x="553631" y="1186194"/>
                      <a:pt x="545669" y="1131821"/>
                      <a:pt x="529736" y="1081752"/>
                    </a:cubicBezTo>
                    <a:cubicBezTo>
                      <a:pt x="507466" y="1011390"/>
                      <a:pt x="481332" y="944631"/>
                      <a:pt x="414305" y="918292"/>
                    </a:cubicBezTo>
                    <a:cubicBezTo>
                      <a:pt x="377314" y="903769"/>
                      <a:pt x="368843" y="874065"/>
                      <a:pt x="373924" y="825689"/>
                    </a:cubicBezTo>
                    <a:cubicBezTo>
                      <a:pt x="375689" y="809590"/>
                      <a:pt x="376722" y="786203"/>
                      <a:pt x="368949" y="778726"/>
                    </a:cubicBezTo>
                    <a:cubicBezTo>
                      <a:pt x="345838" y="756354"/>
                      <a:pt x="349308" y="725824"/>
                      <a:pt x="347020" y="694643"/>
                    </a:cubicBezTo>
                    <a:cubicBezTo>
                      <a:pt x="345704" y="675894"/>
                      <a:pt x="339306" y="651346"/>
                      <a:pt x="327478" y="642898"/>
                    </a:cubicBezTo>
                    <a:cubicBezTo>
                      <a:pt x="279698" y="608395"/>
                      <a:pt x="263590" y="549247"/>
                      <a:pt x="243468" y="491960"/>
                    </a:cubicBezTo>
                    <a:cubicBezTo>
                      <a:pt x="237433" y="475142"/>
                      <a:pt x="230250" y="456843"/>
                      <a:pt x="218930" y="446010"/>
                    </a:cubicBezTo>
                    <a:cubicBezTo>
                      <a:pt x="194433" y="422927"/>
                      <a:pt x="180036" y="395344"/>
                      <a:pt x="180614" y="354892"/>
                    </a:cubicBezTo>
                    <a:cubicBezTo>
                      <a:pt x="180923" y="342010"/>
                      <a:pt x="176523" y="328798"/>
                      <a:pt x="171988" y="317521"/>
                    </a:cubicBezTo>
                    <a:cubicBezTo>
                      <a:pt x="162052" y="293291"/>
                      <a:pt x="148442" y="271315"/>
                      <a:pt x="139875" y="246378"/>
                    </a:cubicBezTo>
                    <a:cubicBezTo>
                      <a:pt x="117577" y="182780"/>
                      <a:pt x="95749" y="119890"/>
                      <a:pt x="51499" y="73211"/>
                    </a:cubicBezTo>
                    <a:cubicBezTo>
                      <a:pt x="40691" y="61834"/>
                      <a:pt x="29467" y="49763"/>
                      <a:pt x="19690" y="3662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3CA5C733-38F9-4D36-A78D-0AB08CCBB5A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748588" y="0"/>
                <a:ext cx="1339053" cy="6858000"/>
              </a:xfrm>
              <a:custGeom>
                <a:avLst/>
                <a:gdLst>
                  <a:gd name="connsiteX0" fmla="*/ 850532 w 1339053"/>
                  <a:gd name="connsiteY0" fmla="*/ 3481838 h 6858000"/>
                  <a:gd name="connsiteX1" fmla="*/ 877027 w 1339053"/>
                  <a:gd name="connsiteY1" fmla="*/ 3490955 h 6858000"/>
                  <a:gd name="connsiteX2" fmla="*/ 922718 w 1339053"/>
                  <a:gd name="connsiteY2" fmla="*/ 3516472 h 6858000"/>
                  <a:gd name="connsiteX3" fmla="*/ 1094179 w 1339053"/>
                  <a:gd name="connsiteY3" fmla="*/ 3567567 h 6858000"/>
                  <a:gd name="connsiteX4" fmla="*/ 1118891 w 1339053"/>
                  <a:gd name="connsiteY4" fmla="*/ 3568331 h 6858000"/>
                  <a:gd name="connsiteX5" fmla="*/ 1295961 w 1339053"/>
                  <a:gd name="connsiteY5" fmla="*/ 3584709 h 6858000"/>
                  <a:gd name="connsiteX6" fmla="*/ 1308070 w 1339053"/>
                  <a:gd name="connsiteY6" fmla="*/ 3585183 h 6858000"/>
                  <a:gd name="connsiteX7" fmla="*/ 1325263 w 1339053"/>
                  <a:gd name="connsiteY7" fmla="*/ 3705453 h 6858000"/>
                  <a:gd name="connsiteX8" fmla="*/ 1334107 w 1339053"/>
                  <a:gd name="connsiteY8" fmla="*/ 3772268 h 6858000"/>
                  <a:gd name="connsiteX9" fmla="*/ 1338203 w 1339053"/>
                  <a:gd name="connsiteY9" fmla="*/ 3831076 h 6858000"/>
                  <a:gd name="connsiteX10" fmla="*/ 1338805 w 1339053"/>
                  <a:gd name="connsiteY10" fmla="*/ 3839709 h 6858000"/>
                  <a:gd name="connsiteX11" fmla="*/ 1335635 w 1339053"/>
                  <a:gd name="connsiteY11" fmla="*/ 4118635 h 6858000"/>
                  <a:gd name="connsiteX12" fmla="*/ 1337171 w 1339053"/>
                  <a:gd name="connsiteY12" fmla="*/ 4209403 h 6858000"/>
                  <a:gd name="connsiteX13" fmla="*/ 1325840 w 1339053"/>
                  <a:gd name="connsiteY13" fmla="*/ 4309174 h 6858000"/>
                  <a:gd name="connsiteX14" fmla="*/ 1321122 w 1339053"/>
                  <a:gd name="connsiteY14" fmla="*/ 4473630 h 6858000"/>
                  <a:gd name="connsiteX15" fmla="*/ 1302196 w 1339053"/>
                  <a:gd name="connsiteY15" fmla="*/ 4791709 h 6858000"/>
                  <a:gd name="connsiteX16" fmla="*/ 1293239 w 1339053"/>
                  <a:gd name="connsiteY16" fmla="*/ 4860048 h 6858000"/>
                  <a:gd name="connsiteX17" fmla="*/ 1288829 w 1339053"/>
                  <a:gd name="connsiteY17" fmla="*/ 5039837 h 6858000"/>
                  <a:gd name="connsiteX18" fmla="*/ 1289584 w 1339053"/>
                  <a:gd name="connsiteY18" fmla="*/ 5148703 h 6858000"/>
                  <a:gd name="connsiteX19" fmla="*/ 1282205 w 1339053"/>
                  <a:gd name="connsiteY19" fmla="*/ 5236435 h 6858000"/>
                  <a:gd name="connsiteX20" fmla="*/ 1268145 w 1339053"/>
                  <a:gd name="connsiteY20" fmla="*/ 5311662 h 6858000"/>
                  <a:gd name="connsiteX21" fmla="*/ 1250547 w 1339053"/>
                  <a:gd name="connsiteY21" fmla="*/ 5515595 h 6858000"/>
                  <a:gd name="connsiteX22" fmla="*/ 1243323 w 1339053"/>
                  <a:gd name="connsiteY22" fmla="*/ 5596885 h 6858000"/>
                  <a:gd name="connsiteX23" fmla="*/ 1238303 w 1339053"/>
                  <a:gd name="connsiteY23" fmla="*/ 5812036 h 6858000"/>
                  <a:gd name="connsiteX24" fmla="*/ 1223551 w 1339053"/>
                  <a:gd name="connsiteY24" fmla="*/ 5991171 h 6858000"/>
                  <a:gd name="connsiteX25" fmla="*/ 1219699 w 1339053"/>
                  <a:gd name="connsiteY25" fmla="*/ 6066726 h 6858000"/>
                  <a:gd name="connsiteX26" fmla="*/ 1199935 w 1339053"/>
                  <a:gd name="connsiteY26" fmla="*/ 6236130 h 6858000"/>
                  <a:gd name="connsiteX27" fmla="*/ 1192857 w 1339053"/>
                  <a:gd name="connsiteY27" fmla="*/ 6333267 h 6858000"/>
                  <a:gd name="connsiteX28" fmla="*/ 1148174 w 1339053"/>
                  <a:gd name="connsiteY28" fmla="*/ 6561849 h 6858000"/>
                  <a:gd name="connsiteX29" fmla="*/ 1100424 w 1339053"/>
                  <a:gd name="connsiteY29" fmla="*/ 6797385 h 6858000"/>
                  <a:gd name="connsiteX30" fmla="*/ 1085621 w 1339053"/>
                  <a:gd name="connsiteY30" fmla="*/ 6858000 h 6858000"/>
                  <a:gd name="connsiteX31" fmla="*/ 932341 w 1339053"/>
                  <a:gd name="connsiteY31" fmla="*/ 6858000 h 6858000"/>
                  <a:gd name="connsiteX32" fmla="*/ 944496 w 1339053"/>
                  <a:gd name="connsiteY32" fmla="*/ 6829656 h 6858000"/>
                  <a:gd name="connsiteX33" fmla="*/ 913239 w 1339053"/>
                  <a:gd name="connsiteY33" fmla="*/ 6720119 h 6858000"/>
                  <a:gd name="connsiteX34" fmla="*/ 870682 w 1339053"/>
                  <a:gd name="connsiteY34" fmla="*/ 6655346 h 6858000"/>
                  <a:gd name="connsiteX35" fmla="*/ 846442 w 1339053"/>
                  <a:gd name="connsiteY35" fmla="*/ 6498594 h 6858000"/>
                  <a:gd name="connsiteX36" fmla="*/ 881150 w 1339053"/>
                  <a:gd name="connsiteY36" fmla="*/ 6473756 h 6858000"/>
                  <a:gd name="connsiteX37" fmla="*/ 922470 w 1339053"/>
                  <a:gd name="connsiteY37" fmla="*/ 6377035 h 6858000"/>
                  <a:gd name="connsiteX38" fmla="*/ 955039 w 1339053"/>
                  <a:gd name="connsiteY38" fmla="*/ 6268585 h 6858000"/>
                  <a:gd name="connsiteX39" fmla="*/ 1024350 w 1339053"/>
                  <a:gd name="connsiteY39" fmla="*/ 6083443 h 6858000"/>
                  <a:gd name="connsiteX40" fmla="*/ 999696 w 1339053"/>
                  <a:gd name="connsiteY40" fmla="*/ 5938416 h 6858000"/>
                  <a:gd name="connsiteX41" fmla="*/ 988342 w 1339053"/>
                  <a:gd name="connsiteY41" fmla="*/ 5882426 h 6858000"/>
                  <a:gd name="connsiteX42" fmla="*/ 985444 w 1339053"/>
                  <a:gd name="connsiteY42" fmla="*/ 5832438 h 6858000"/>
                  <a:gd name="connsiteX43" fmla="*/ 992016 w 1339053"/>
                  <a:gd name="connsiteY43" fmla="*/ 5777751 h 6858000"/>
                  <a:gd name="connsiteX44" fmla="*/ 995028 w 1339053"/>
                  <a:gd name="connsiteY44" fmla="*/ 5641832 h 6858000"/>
                  <a:gd name="connsiteX45" fmla="*/ 981247 w 1339053"/>
                  <a:gd name="connsiteY45" fmla="*/ 5562522 h 6858000"/>
                  <a:gd name="connsiteX46" fmla="*/ 995131 w 1339053"/>
                  <a:gd name="connsiteY46" fmla="*/ 5398075 h 6858000"/>
                  <a:gd name="connsiteX47" fmla="*/ 997379 w 1339053"/>
                  <a:gd name="connsiteY47" fmla="*/ 5283928 h 6858000"/>
                  <a:gd name="connsiteX48" fmla="*/ 979617 w 1339053"/>
                  <a:gd name="connsiteY48" fmla="*/ 5157396 h 6858000"/>
                  <a:gd name="connsiteX49" fmla="*/ 976441 w 1339053"/>
                  <a:gd name="connsiteY49" fmla="*/ 5139485 h 6858000"/>
                  <a:gd name="connsiteX50" fmla="*/ 953793 w 1339053"/>
                  <a:gd name="connsiteY50" fmla="*/ 5091862 h 6858000"/>
                  <a:gd name="connsiteX51" fmla="*/ 853056 w 1339053"/>
                  <a:gd name="connsiteY51" fmla="*/ 5001787 h 6858000"/>
                  <a:gd name="connsiteX52" fmla="*/ 833979 w 1339053"/>
                  <a:gd name="connsiteY52" fmla="*/ 4978966 h 6858000"/>
                  <a:gd name="connsiteX53" fmla="*/ 796995 w 1339053"/>
                  <a:gd name="connsiteY53" fmla="*/ 4813768 h 6858000"/>
                  <a:gd name="connsiteX54" fmla="*/ 820590 w 1339053"/>
                  <a:gd name="connsiteY54" fmla="*/ 4764057 h 6858000"/>
                  <a:gd name="connsiteX55" fmla="*/ 864688 w 1339053"/>
                  <a:gd name="connsiteY55" fmla="*/ 4714752 h 6858000"/>
                  <a:gd name="connsiteX56" fmla="*/ 910485 w 1339053"/>
                  <a:gd name="connsiteY56" fmla="*/ 4590911 h 6858000"/>
                  <a:gd name="connsiteX57" fmla="*/ 911445 w 1339053"/>
                  <a:gd name="connsiteY57" fmla="*/ 4539571 h 6858000"/>
                  <a:gd name="connsiteX58" fmla="*/ 900285 w 1339053"/>
                  <a:gd name="connsiteY58" fmla="*/ 4445837 h 6858000"/>
                  <a:gd name="connsiteX59" fmla="*/ 863237 w 1339053"/>
                  <a:gd name="connsiteY59" fmla="*/ 4364703 h 6858000"/>
                  <a:gd name="connsiteX60" fmla="*/ 798070 w 1339053"/>
                  <a:gd name="connsiteY60" fmla="*/ 4243284 h 6858000"/>
                  <a:gd name="connsiteX61" fmla="*/ 817097 w 1339053"/>
                  <a:gd name="connsiteY61" fmla="*/ 4054750 h 6858000"/>
                  <a:gd name="connsiteX62" fmla="*/ 826251 w 1339053"/>
                  <a:gd name="connsiteY62" fmla="*/ 3982801 h 6858000"/>
                  <a:gd name="connsiteX63" fmla="*/ 836848 w 1339053"/>
                  <a:gd name="connsiteY63" fmla="*/ 3784939 h 6858000"/>
                  <a:gd name="connsiteX64" fmla="*/ 841285 w 1339053"/>
                  <a:gd name="connsiteY64" fmla="*/ 3766755 h 6858000"/>
                  <a:gd name="connsiteX65" fmla="*/ 841284 w 1339053"/>
                  <a:gd name="connsiteY65" fmla="*/ 3766755 h 6858000"/>
                  <a:gd name="connsiteX66" fmla="*/ 852925 w 1339053"/>
                  <a:gd name="connsiteY66" fmla="*/ 3719034 h 6858000"/>
                  <a:gd name="connsiteX67" fmla="*/ 857932 w 1339053"/>
                  <a:gd name="connsiteY67" fmla="*/ 3696880 h 6858000"/>
                  <a:gd name="connsiteX68" fmla="*/ 853534 w 1339053"/>
                  <a:gd name="connsiteY68" fmla="*/ 3507036 h 6858000"/>
                  <a:gd name="connsiteX69" fmla="*/ 850226 w 1339053"/>
                  <a:gd name="connsiteY69" fmla="*/ 3485839 h 6858000"/>
                  <a:gd name="connsiteX70" fmla="*/ 0 w 1339053"/>
                  <a:gd name="connsiteY70" fmla="*/ 0 h 6858000"/>
                  <a:gd name="connsiteX71" fmla="*/ 455609 w 1339053"/>
                  <a:gd name="connsiteY71" fmla="*/ 0 h 6858000"/>
                  <a:gd name="connsiteX72" fmla="*/ 459171 w 1339053"/>
                  <a:gd name="connsiteY72" fmla="*/ 72395 h 6858000"/>
                  <a:gd name="connsiteX73" fmla="*/ 460041 w 1339053"/>
                  <a:gd name="connsiteY73" fmla="*/ 131917 h 6858000"/>
                  <a:gd name="connsiteX74" fmla="*/ 504421 w 1339053"/>
                  <a:gd name="connsiteY74" fmla="*/ 389691 h 6858000"/>
                  <a:gd name="connsiteX75" fmla="*/ 582097 w 1339053"/>
                  <a:gd name="connsiteY75" fmla="*/ 634609 h 6858000"/>
                  <a:gd name="connsiteX76" fmla="*/ 702468 w 1339053"/>
                  <a:gd name="connsiteY76" fmla="*/ 834019 h 6858000"/>
                  <a:gd name="connsiteX77" fmla="*/ 729203 w 1339053"/>
                  <a:gd name="connsiteY77" fmla="*/ 887701 h 6858000"/>
                  <a:gd name="connsiteX78" fmla="*/ 743787 w 1339053"/>
                  <a:gd name="connsiteY78" fmla="*/ 1016355 h 6858000"/>
                  <a:gd name="connsiteX79" fmla="*/ 750083 w 1339053"/>
                  <a:gd name="connsiteY79" fmla="*/ 1128060 h 6858000"/>
                  <a:gd name="connsiteX80" fmla="*/ 768866 w 1339053"/>
                  <a:gd name="connsiteY80" fmla="*/ 1213431 h 6858000"/>
                  <a:gd name="connsiteX81" fmla="*/ 787802 w 1339053"/>
                  <a:gd name="connsiteY81" fmla="*/ 1286432 h 6858000"/>
                  <a:gd name="connsiteX82" fmla="*/ 842837 w 1339053"/>
                  <a:gd name="connsiteY82" fmla="*/ 1455511 h 6858000"/>
                  <a:gd name="connsiteX83" fmla="*/ 877988 w 1339053"/>
                  <a:gd name="connsiteY83" fmla="*/ 1634814 h 6858000"/>
                  <a:gd name="connsiteX84" fmla="*/ 941063 w 1339053"/>
                  <a:gd name="connsiteY84" fmla="*/ 1789731 h 6858000"/>
                  <a:gd name="connsiteX85" fmla="*/ 980124 w 1339053"/>
                  <a:gd name="connsiteY85" fmla="*/ 1857657 h 6858000"/>
                  <a:gd name="connsiteX86" fmla="*/ 984484 w 1339053"/>
                  <a:gd name="connsiteY86" fmla="*/ 1976384 h 6858000"/>
                  <a:gd name="connsiteX87" fmla="*/ 1007189 w 1339053"/>
                  <a:gd name="connsiteY87" fmla="*/ 2110650 h 6858000"/>
                  <a:gd name="connsiteX88" fmla="*/ 1039893 w 1339053"/>
                  <a:gd name="connsiteY88" fmla="*/ 2211041 h 6858000"/>
                  <a:gd name="connsiteX89" fmla="*/ 1059162 w 1339053"/>
                  <a:gd name="connsiteY89" fmla="*/ 2286682 h 6858000"/>
                  <a:gd name="connsiteX90" fmla="*/ 1070522 w 1339053"/>
                  <a:gd name="connsiteY90" fmla="*/ 2388667 h 6858000"/>
                  <a:gd name="connsiteX91" fmla="*/ 1093939 w 1339053"/>
                  <a:gd name="connsiteY91" fmla="*/ 2494653 h 6858000"/>
                  <a:gd name="connsiteX92" fmla="*/ 1112007 w 1339053"/>
                  <a:gd name="connsiteY92" fmla="*/ 2548197 h 6858000"/>
                  <a:gd name="connsiteX93" fmla="*/ 1138346 w 1339053"/>
                  <a:gd name="connsiteY93" fmla="*/ 2649163 h 6858000"/>
                  <a:gd name="connsiteX94" fmla="*/ 1160337 w 1339053"/>
                  <a:gd name="connsiteY94" fmla="*/ 2751608 h 6858000"/>
                  <a:gd name="connsiteX95" fmla="*/ 1165737 w 1339053"/>
                  <a:gd name="connsiteY95" fmla="*/ 2933012 h 6858000"/>
                  <a:gd name="connsiteX96" fmla="*/ 1202029 w 1339053"/>
                  <a:gd name="connsiteY96" fmla="*/ 3107873 h 6858000"/>
                  <a:gd name="connsiteX97" fmla="*/ 1225692 w 1339053"/>
                  <a:gd name="connsiteY97" fmla="*/ 3244974 h 6858000"/>
                  <a:gd name="connsiteX98" fmla="*/ 1243916 w 1339053"/>
                  <a:gd name="connsiteY98" fmla="*/ 3326221 h 6858000"/>
                  <a:gd name="connsiteX99" fmla="*/ 1293067 w 1339053"/>
                  <a:gd name="connsiteY99" fmla="*/ 3480219 h 6858000"/>
                  <a:gd name="connsiteX100" fmla="*/ 1308071 w 1339053"/>
                  <a:gd name="connsiteY100" fmla="*/ 3585182 h 6858000"/>
                  <a:gd name="connsiteX101" fmla="*/ 1295962 w 1339053"/>
                  <a:gd name="connsiteY101" fmla="*/ 3584708 h 6858000"/>
                  <a:gd name="connsiteX102" fmla="*/ 1118893 w 1339053"/>
                  <a:gd name="connsiteY102" fmla="*/ 3568330 h 6858000"/>
                  <a:gd name="connsiteX103" fmla="*/ 1094179 w 1339053"/>
                  <a:gd name="connsiteY103" fmla="*/ 3567566 h 6858000"/>
                  <a:gd name="connsiteX104" fmla="*/ 922719 w 1339053"/>
                  <a:gd name="connsiteY104" fmla="*/ 3516472 h 6858000"/>
                  <a:gd name="connsiteX105" fmla="*/ 877028 w 1339053"/>
                  <a:gd name="connsiteY105" fmla="*/ 3490955 h 6858000"/>
                  <a:gd name="connsiteX106" fmla="*/ 850533 w 1339053"/>
                  <a:gd name="connsiteY106" fmla="*/ 3481837 h 6858000"/>
                  <a:gd name="connsiteX107" fmla="*/ 852113 w 1339053"/>
                  <a:gd name="connsiteY107" fmla="*/ 3461170 h 6858000"/>
                  <a:gd name="connsiteX108" fmla="*/ 831383 w 1339053"/>
                  <a:gd name="connsiteY108" fmla="*/ 3399179 h 6858000"/>
                  <a:gd name="connsiteX109" fmla="*/ 743141 w 1339053"/>
                  <a:gd name="connsiteY109" fmla="*/ 3320580 h 6858000"/>
                  <a:gd name="connsiteX110" fmla="*/ 713221 w 1339053"/>
                  <a:gd name="connsiteY110" fmla="*/ 3251241 h 6858000"/>
                  <a:gd name="connsiteX111" fmla="*/ 697098 w 1339053"/>
                  <a:gd name="connsiteY111" fmla="*/ 3202528 h 6858000"/>
                  <a:gd name="connsiteX112" fmla="*/ 664820 w 1339053"/>
                  <a:gd name="connsiteY112" fmla="*/ 3154190 h 6858000"/>
                  <a:gd name="connsiteX113" fmla="*/ 572501 w 1339053"/>
                  <a:gd name="connsiteY113" fmla="*/ 3087312 h 6858000"/>
                  <a:gd name="connsiteX114" fmla="*/ 497703 w 1339053"/>
                  <a:gd name="connsiteY114" fmla="*/ 3005243 h 6858000"/>
                  <a:gd name="connsiteX115" fmla="*/ 476984 w 1339053"/>
                  <a:gd name="connsiteY115" fmla="*/ 2892751 h 6858000"/>
                  <a:gd name="connsiteX116" fmla="*/ 468947 w 1339053"/>
                  <a:gd name="connsiteY116" fmla="*/ 2824527 h 6858000"/>
                  <a:gd name="connsiteX117" fmla="*/ 569138 w 1339053"/>
                  <a:gd name="connsiteY117" fmla="*/ 2595026 h 6858000"/>
                  <a:gd name="connsiteX118" fmla="*/ 645397 w 1339053"/>
                  <a:gd name="connsiteY118" fmla="*/ 2440808 h 6858000"/>
                  <a:gd name="connsiteX119" fmla="*/ 651820 w 1339053"/>
                  <a:gd name="connsiteY119" fmla="*/ 2384384 h 6858000"/>
                  <a:gd name="connsiteX120" fmla="*/ 612994 w 1339053"/>
                  <a:gd name="connsiteY120" fmla="*/ 2207332 h 6858000"/>
                  <a:gd name="connsiteX121" fmla="*/ 620894 w 1339053"/>
                  <a:gd name="connsiteY121" fmla="*/ 2046679 h 6858000"/>
                  <a:gd name="connsiteX122" fmla="*/ 644614 w 1339053"/>
                  <a:gd name="connsiteY122" fmla="*/ 1931265 h 6858000"/>
                  <a:gd name="connsiteX123" fmla="*/ 665994 w 1339053"/>
                  <a:gd name="connsiteY123" fmla="*/ 1832337 h 6858000"/>
                  <a:gd name="connsiteX124" fmla="*/ 678276 w 1339053"/>
                  <a:gd name="connsiteY124" fmla="*/ 1709437 h 6858000"/>
                  <a:gd name="connsiteX125" fmla="*/ 672955 w 1339053"/>
                  <a:gd name="connsiteY125" fmla="*/ 1636123 h 6858000"/>
                  <a:gd name="connsiteX126" fmla="*/ 668480 w 1339053"/>
                  <a:gd name="connsiteY126" fmla="*/ 1520749 h 6858000"/>
                  <a:gd name="connsiteX127" fmla="*/ 653920 w 1339053"/>
                  <a:gd name="connsiteY127" fmla="*/ 1399437 h 6858000"/>
                  <a:gd name="connsiteX128" fmla="*/ 612686 w 1339053"/>
                  <a:gd name="connsiteY128" fmla="*/ 1296979 h 6858000"/>
                  <a:gd name="connsiteX129" fmla="*/ 570220 w 1339053"/>
                  <a:gd name="connsiteY129" fmla="*/ 1235618 h 6858000"/>
                  <a:gd name="connsiteX130" fmla="*/ 529736 w 1339053"/>
                  <a:gd name="connsiteY130" fmla="*/ 1081752 h 6858000"/>
                  <a:gd name="connsiteX131" fmla="*/ 414305 w 1339053"/>
                  <a:gd name="connsiteY131" fmla="*/ 918292 h 6858000"/>
                  <a:gd name="connsiteX132" fmla="*/ 373924 w 1339053"/>
                  <a:gd name="connsiteY132" fmla="*/ 825689 h 6858000"/>
                  <a:gd name="connsiteX133" fmla="*/ 368949 w 1339053"/>
                  <a:gd name="connsiteY133" fmla="*/ 778726 h 6858000"/>
                  <a:gd name="connsiteX134" fmla="*/ 347020 w 1339053"/>
                  <a:gd name="connsiteY134" fmla="*/ 694643 h 6858000"/>
                  <a:gd name="connsiteX135" fmla="*/ 327478 w 1339053"/>
                  <a:gd name="connsiteY135" fmla="*/ 642898 h 6858000"/>
                  <a:gd name="connsiteX136" fmla="*/ 243468 w 1339053"/>
                  <a:gd name="connsiteY136" fmla="*/ 491960 h 6858000"/>
                  <a:gd name="connsiteX137" fmla="*/ 218930 w 1339053"/>
                  <a:gd name="connsiteY137" fmla="*/ 446010 h 6858000"/>
                  <a:gd name="connsiteX138" fmla="*/ 180614 w 1339053"/>
                  <a:gd name="connsiteY138" fmla="*/ 354892 h 6858000"/>
                  <a:gd name="connsiteX139" fmla="*/ 171988 w 1339053"/>
                  <a:gd name="connsiteY139" fmla="*/ 317521 h 6858000"/>
                  <a:gd name="connsiteX140" fmla="*/ 139875 w 1339053"/>
                  <a:gd name="connsiteY140" fmla="*/ 246378 h 6858000"/>
                  <a:gd name="connsiteX141" fmla="*/ 51499 w 1339053"/>
                  <a:gd name="connsiteY141" fmla="*/ 73211 h 6858000"/>
                  <a:gd name="connsiteX142" fmla="*/ 19690 w 1339053"/>
                  <a:gd name="connsiteY142" fmla="*/ 36621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</a:cxnLst>
                <a:rect l="l" t="t" r="r" b="b"/>
                <a:pathLst>
                  <a:path w="1339053" h="6858000">
                    <a:moveTo>
                      <a:pt x="850532" y="3481838"/>
                    </a:moveTo>
                    <a:lnTo>
                      <a:pt x="877027" y="3490955"/>
                    </a:lnTo>
                    <a:cubicBezTo>
                      <a:pt x="892941" y="3497986"/>
                      <a:pt x="908176" y="3506416"/>
                      <a:pt x="922718" y="3516472"/>
                    </a:cubicBezTo>
                    <a:cubicBezTo>
                      <a:pt x="967062" y="3547282"/>
                      <a:pt x="1027547" y="3564030"/>
                      <a:pt x="1094179" y="3567567"/>
                    </a:cubicBezTo>
                    <a:cubicBezTo>
                      <a:pt x="1102515" y="3567965"/>
                      <a:pt x="1113434" y="3565936"/>
                      <a:pt x="1118891" y="3568331"/>
                    </a:cubicBezTo>
                    <a:cubicBezTo>
                      <a:pt x="1180628" y="3594888"/>
                      <a:pt x="1237753" y="3586304"/>
                      <a:pt x="1295961" y="3584709"/>
                    </a:cubicBezTo>
                    <a:lnTo>
                      <a:pt x="1308070" y="3585183"/>
                    </a:lnTo>
                    <a:lnTo>
                      <a:pt x="1325263" y="3705453"/>
                    </a:lnTo>
                    <a:cubicBezTo>
                      <a:pt x="1328254" y="3727679"/>
                      <a:pt x="1331526" y="3749922"/>
                      <a:pt x="1334107" y="3772268"/>
                    </a:cubicBezTo>
                    <a:lnTo>
                      <a:pt x="1338203" y="3831076"/>
                    </a:lnTo>
                    <a:lnTo>
                      <a:pt x="1338805" y="3839709"/>
                    </a:lnTo>
                    <a:cubicBezTo>
                      <a:pt x="1339996" y="3932341"/>
                      <a:pt x="1336568" y="4025809"/>
                      <a:pt x="1335635" y="4118635"/>
                    </a:cubicBezTo>
                    <a:cubicBezTo>
                      <a:pt x="1335202" y="4148976"/>
                      <a:pt x="1338805" y="4178868"/>
                      <a:pt x="1337171" y="4209403"/>
                    </a:cubicBezTo>
                    <a:cubicBezTo>
                      <a:pt x="1335445" y="4242449"/>
                      <a:pt x="1327565" y="4276129"/>
                      <a:pt x="1325840" y="4309174"/>
                    </a:cubicBezTo>
                    <a:cubicBezTo>
                      <a:pt x="1322853" y="4364122"/>
                      <a:pt x="1323899" y="4418621"/>
                      <a:pt x="1321122" y="4473630"/>
                    </a:cubicBezTo>
                    <a:cubicBezTo>
                      <a:pt x="1315632" y="4579723"/>
                      <a:pt x="1309019" y="4685750"/>
                      <a:pt x="1302196" y="4791709"/>
                    </a:cubicBezTo>
                    <a:cubicBezTo>
                      <a:pt x="1300696" y="4814383"/>
                      <a:pt x="1294244" y="4837504"/>
                      <a:pt x="1293239" y="4860048"/>
                    </a:cubicBezTo>
                    <a:cubicBezTo>
                      <a:pt x="1290785" y="4919957"/>
                      <a:pt x="1289660" y="4979994"/>
                      <a:pt x="1288829" y="5039837"/>
                    </a:cubicBezTo>
                    <a:cubicBezTo>
                      <a:pt x="1288401" y="5076103"/>
                      <a:pt x="1290512" y="5112310"/>
                      <a:pt x="1289584" y="5148703"/>
                    </a:cubicBezTo>
                    <a:cubicBezTo>
                      <a:pt x="1288845" y="5177820"/>
                      <a:pt x="1286193" y="5207193"/>
                      <a:pt x="1282205" y="5236435"/>
                    </a:cubicBezTo>
                    <a:cubicBezTo>
                      <a:pt x="1278784" y="5261619"/>
                      <a:pt x="1270649" y="5286477"/>
                      <a:pt x="1268145" y="5311662"/>
                    </a:cubicBezTo>
                    <a:cubicBezTo>
                      <a:pt x="1261308" y="5379812"/>
                      <a:pt x="1256387" y="5447703"/>
                      <a:pt x="1250547" y="5515595"/>
                    </a:cubicBezTo>
                    <a:cubicBezTo>
                      <a:pt x="1248113" y="5542776"/>
                      <a:pt x="1244054" y="5570023"/>
                      <a:pt x="1243323" y="5596885"/>
                    </a:cubicBezTo>
                    <a:cubicBezTo>
                      <a:pt x="1241082" y="5668709"/>
                      <a:pt x="1241668" y="5740276"/>
                      <a:pt x="1238303" y="5812036"/>
                    </a:cubicBezTo>
                    <a:cubicBezTo>
                      <a:pt x="1235508" y="5871554"/>
                      <a:pt x="1228259" y="5931392"/>
                      <a:pt x="1223551" y="5991171"/>
                    </a:cubicBezTo>
                    <a:cubicBezTo>
                      <a:pt x="1221675" y="6016549"/>
                      <a:pt x="1222415" y="6041609"/>
                      <a:pt x="1219699" y="6066726"/>
                    </a:cubicBezTo>
                    <a:cubicBezTo>
                      <a:pt x="1213776" y="6123024"/>
                      <a:pt x="1205938" y="6179576"/>
                      <a:pt x="1199935" y="6236130"/>
                    </a:cubicBezTo>
                    <a:cubicBezTo>
                      <a:pt x="1196614" y="6268403"/>
                      <a:pt x="1198425" y="6301127"/>
                      <a:pt x="1192857" y="6333267"/>
                    </a:cubicBezTo>
                    <a:cubicBezTo>
                      <a:pt x="1179603" y="6409590"/>
                      <a:pt x="1163470" y="6485591"/>
                      <a:pt x="1148174" y="6561849"/>
                    </a:cubicBezTo>
                    <a:cubicBezTo>
                      <a:pt x="1132370" y="6640486"/>
                      <a:pt x="1117066" y="6719000"/>
                      <a:pt x="1100424" y="6797385"/>
                    </a:cubicBezTo>
                    <a:lnTo>
                      <a:pt x="1085621" y="6858000"/>
                    </a:lnTo>
                    <a:lnTo>
                      <a:pt x="932341" y="6858000"/>
                    </a:lnTo>
                    <a:lnTo>
                      <a:pt x="944496" y="6829656"/>
                    </a:lnTo>
                    <a:cubicBezTo>
                      <a:pt x="964836" y="6776399"/>
                      <a:pt x="953622" y="6744439"/>
                      <a:pt x="913239" y="6720119"/>
                    </a:cubicBezTo>
                    <a:cubicBezTo>
                      <a:pt x="890880" y="6706443"/>
                      <a:pt x="866986" y="6690318"/>
                      <a:pt x="870682" y="6655346"/>
                    </a:cubicBezTo>
                    <a:cubicBezTo>
                      <a:pt x="876846" y="6598274"/>
                      <a:pt x="889503" y="6540954"/>
                      <a:pt x="846442" y="6498594"/>
                    </a:cubicBezTo>
                    <a:cubicBezTo>
                      <a:pt x="862273" y="6487399"/>
                      <a:pt x="871751" y="6480449"/>
                      <a:pt x="881150" y="6473756"/>
                    </a:cubicBezTo>
                    <a:cubicBezTo>
                      <a:pt x="907245" y="6455292"/>
                      <a:pt x="930705" y="6407516"/>
                      <a:pt x="922470" y="6377035"/>
                    </a:cubicBezTo>
                    <a:cubicBezTo>
                      <a:pt x="910652" y="6332192"/>
                      <a:pt x="925705" y="6299028"/>
                      <a:pt x="955039" y="6268585"/>
                    </a:cubicBezTo>
                    <a:cubicBezTo>
                      <a:pt x="1003777" y="6217606"/>
                      <a:pt x="1017630" y="6148240"/>
                      <a:pt x="1024350" y="6083443"/>
                    </a:cubicBezTo>
                    <a:cubicBezTo>
                      <a:pt x="1029590" y="6034553"/>
                      <a:pt x="1028255" y="5980246"/>
                      <a:pt x="999696" y="5938416"/>
                    </a:cubicBezTo>
                    <a:cubicBezTo>
                      <a:pt x="990505" y="5925141"/>
                      <a:pt x="991039" y="5901884"/>
                      <a:pt x="988342" y="5882426"/>
                    </a:cubicBezTo>
                    <a:cubicBezTo>
                      <a:pt x="986229" y="5866254"/>
                      <a:pt x="984774" y="5849442"/>
                      <a:pt x="985444" y="5832438"/>
                    </a:cubicBezTo>
                    <a:cubicBezTo>
                      <a:pt x="986010" y="5814273"/>
                      <a:pt x="985042" y="5793656"/>
                      <a:pt x="992016" y="5777751"/>
                    </a:cubicBezTo>
                    <a:cubicBezTo>
                      <a:pt x="1012886" y="5729456"/>
                      <a:pt x="1014467" y="5686488"/>
                      <a:pt x="995028" y="5641832"/>
                    </a:cubicBezTo>
                    <a:cubicBezTo>
                      <a:pt x="984984" y="5618696"/>
                      <a:pt x="974301" y="5585771"/>
                      <a:pt x="981247" y="5562522"/>
                    </a:cubicBezTo>
                    <a:cubicBezTo>
                      <a:pt x="998041" y="5505913"/>
                      <a:pt x="997454" y="5454379"/>
                      <a:pt x="995131" y="5398075"/>
                    </a:cubicBezTo>
                    <a:cubicBezTo>
                      <a:pt x="993724" y="5361807"/>
                      <a:pt x="997229" y="5322258"/>
                      <a:pt x="997379" y="5283928"/>
                    </a:cubicBezTo>
                    <a:cubicBezTo>
                      <a:pt x="997473" y="5239095"/>
                      <a:pt x="1006631" y="5193105"/>
                      <a:pt x="979617" y="5157396"/>
                    </a:cubicBezTo>
                    <a:cubicBezTo>
                      <a:pt x="976728" y="5153402"/>
                      <a:pt x="978724" y="5144705"/>
                      <a:pt x="976441" y="5139485"/>
                    </a:cubicBezTo>
                    <a:cubicBezTo>
                      <a:pt x="969619" y="5122991"/>
                      <a:pt x="964828" y="5102888"/>
                      <a:pt x="953793" y="5091862"/>
                    </a:cubicBezTo>
                    <a:cubicBezTo>
                      <a:pt x="921506" y="5059884"/>
                      <a:pt x="886609" y="5031900"/>
                      <a:pt x="853056" y="5001787"/>
                    </a:cubicBezTo>
                    <a:cubicBezTo>
                      <a:pt x="845882" y="4995337"/>
                      <a:pt x="836325" y="4988437"/>
                      <a:pt x="833979" y="4978966"/>
                    </a:cubicBezTo>
                    <a:cubicBezTo>
                      <a:pt x="820602" y="4924328"/>
                      <a:pt x="808509" y="4869239"/>
                      <a:pt x="796995" y="4813768"/>
                    </a:cubicBezTo>
                    <a:cubicBezTo>
                      <a:pt x="792418" y="4791474"/>
                      <a:pt x="803209" y="4777314"/>
                      <a:pt x="820590" y="4764057"/>
                    </a:cubicBezTo>
                    <a:cubicBezTo>
                      <a:pt x="837188" y="4751123"/>
                      <a:pt x="855398" y="4734452"/>
                      <a:pt x="864688" y="4714752"/>
                    </a:cubicBezTo>
                    <a:cubicBezTo>
                      <a:pt x="883062" y="4675275"/>
                      <a:pt x="897521" y="4632902"/>
                      <a:pt x="910485" y="4590911"/>
                    </a:cubicBezTo>
                    <a:cubicBezTo>
                      <a:pt x="915338" y="4575199"/>
                      <a:pt x="912978" y="4556131"/>
                      <a:pt x="911445" y="4539571"/>
                    </a:cubicBezTo>
                    <a:cubicBezTo>
                      <a:pt x="908527" y="4508200"/>
                      <a:pt x="900999" y="4477659"/>
                      <a:pt x="900285" y="4445837"/>
                    </a:cubicBezTo>
                    <a:cubicBezTo>
                      <a:pt x="899539" y="4408923"/>
                      <a:pt x="887958" y="4383340"/>
                      <a:pt x="863237" y="4364703"/>
                    </a:cubicBezTo>
                    <a:cubicBezTo>
                      <a:pt x="826431" y="4336971"/>
                      <a:pt x="808536" y="4292507"/>
                      <a:pt x="798070" y="4243284"/>
                    </a:cubicBezTo>
                    <a:cubicBezTo>
                      <a:pt x="784617" y="4180721"/>
                      <a:pt x="805728" y="4117545"/>
                      <a:pt x="817097" y="4054750"/>
                    </a:cubicBezTo>
                    <a:cubicBezTo>
                      <a:pt x="821537" y="4030724"/>
                      <a:pt x="826632" y="4006057"/>
                      <a:pt x="826251" y="3982801"/>
                    </a:cubicBezTo>
                    <a:cubicBezTo>
                      <a:pt x="825347" y="3916709"/>
                      <a:pt x="825150" y="3850833"/>
                      <a:pt x="836848" y="3784939"/>
                    </a:cubicBezTo>
                    <a:lnTo>
                      <a:pt x="841285" y="3766755"/>
                    </a:lnTo>
                    <a:lnTo>
                      <a:pt x="841284" y="3766755"/>
                    </a:lnTo>
                    <a:lnTo>
                      <a:pt x="852925" y="3719034"/>
                    </a:lnTo>
                    <a:cubicBezTo>
                      <a:pt x="855152" y="3711822"/>
                      <a:pt x="856753" y="3704413"/>
                      <a:pt x="857932" y="3696880"/>
                    </a:cubicBezTo>
                    <a:cubicBezTo>
                      <a:pt x="868683" y="3631632"/>
                      <a:pt x="885300" y="3565939"/>
                      <a:pt x="853534" y="3507036"/>
                    </a:cubicBezTo>
                    <a:cubicBezTo>
                      <a:pt x="850623" y="3501622"/>
                      <a:pt x="849992" y="3494020"/>
                      <a:pt x="850226" y="3485839"/>
                    </a:cubicBezTo>
                    <a:close/>
                    <a:moveTo>
                      <a:pt x="0" y="0"/>
                    </a:moveTo>
                    <a:lnTo>
                      <a:pt x="455609" y="0"/>
                    </a:lnTo>
                    <a:lnTo>
                      <a:pt x="459171" y="72395"/>
                    </a:lnTo>
                    <a:cubicBezTo>
                      <a:pt x="459671" y="92301"/>
                      <a:pt x="456894" y="113171"/>
                      <a:pt x="460041" y="131917"/>
                    </a:cubicBezTo>
                    <a:cubicBezTo>
                      <a:pt x="474213" y="218122"/>
                      <a:pt x="492031" y="302910"/>
                      <a:pt x="504421" y="389691"/>
                    </a:cubicBezTo>
                    <a:cubicBezTo>
                      <a:pt x="517349" y="479177"/>
                      <a:pt x="539516" y="562489"/>
                      <a:pt x="582097" y="634609"/>
                    </a:cubicBezTo>
                    <a:cubicBezTo>
                      <a:pt x="621686" y="701573"/>
                      <a:pt x="662589" y="767248"/>
                      <a:pt x="702468" y="834019"/>
                    </a:cubicBezTo>
                    <a:cubicBezTo>
                      <a:pt x="712587" y="850968"/>
                      <a:pt x="725536" y="867665"/>
                      <a:pt x="729203" y="887701"/>
                    </a:cubicBezTo>
                    <a:cubicBezTo>
                      <a:pt x="736973" y="929321"/>
                      <a:pt x="740155" y="973193"/>
                      <a:pt x="743787" y="1016355"/>
                    </a:cubicBezTo>
                    <a:cubicBezTo>
                      <a:pt x="746786" y="1053398"/>
                      <a:pt x="745800" y="1091467"/>
                      <a:pt x="750083" y="1128060"/>
                    </a:cubicBezTo>
                    <a:cubicBezTo>
                      <a:pt x="753428" y="1157309"/>
                      <a:pt x="762038" y="1185083"/>
                      <a:pt x="768866" y="1213431"/>
                    </a:cubicBezTo>
                    <a:cubicBezTo>
                      <a:pt x="774767" y="1238107"/>
                      <a:pt x="778357" y="1264327"/>
                      <a:pt x="787802" y="1286432"/>
                    </a:cubicBezTo>
                    <a:cubicBezTo>
                      <a:pt x="810582" y="1340304"/>
                      <a:pt x="832653" y="1394242"/>
                      <a:pt x="842837" y="1455511"/>
                    </a:cubicBezTo>
                    <a:cubicBezTo>
                      <a:pt x="853049" y="1515944"/>
                      <a:pt x="867276" y="1574511"/>
                      <a:pt x="877988" y="1634814"/>
                    </a:cubicBezTo>
                    <a:cubicBezTo>
                      <a:pt x="888390" y="1693895"/>
                      <a:pt x="902813" y="1748857"/>
                      <a:pt x="941063" y="1789731"/>
                    </a:cubicBezTo>
                    <a:cubicBezTo>
                      <a:pt x="957906" y="1807908"/>
                      <a:pt x="975122" y="1831564"/>
                      <a:pt x="980124" y="1857657"/>
                    </a:cubicBezTo>
                    <a:cubicBezTo>
                      <a:pt x="987207" y="1894833"/>
                      <a:pt x="980788" y="1937150"/>
                      <a:pt x="984484" y="1976384"/>
                    </a:cubicBezTo>
                    <a:cubicBezTo>
                      <a:pt x="988781" y="2022576"/>
                      <a:pt x="988793" y="2074493"/>
                      <a:pt x="1007189" y="2110650"/>
                    </a:cubicBezTo>
                    <a:cubicBezTo>
                      <a:pt x="1023612" y="2142809"/>
                      <a:pt x="1034723" y="2173610"/>
                      <a:pt x="1039893" y="2211041"/>
                    </a:cubicBezTo>
                    <a:cubicBezTo>
                      <a:pt x="1043484" y="2237261"/>
                      <a:pt x="1057690" y="2260269"/>
                      <a:pt x="1059162" y="2286682"/>
                    </a:cubicBezTo>
                    <a:cubicBezTo>
                      <a:pt x="1061252" y="2321469"/>
                      <a:pt x="1060754" y="2355740"/>
                      <a:pt x="1070522" y="2388667"/>
                    </a:cubicBezTo>
                    <a:cubicBezTo>
                      <a:pt x="1080600" y="2422815"/>
                      <a:pt x="1085513" y="2459602"/>
                      <a:pt x="1093939" y="2494653"/>
                    </a:cubicBezTo>
                    <a:cubicBezTo>
                      <a:pt x="1098500" y="2513273"/>
                      <a:pt x="1106866" y="2529964"/>
                      <a:pt x="1112007" y="2548197"/>
                    </a:cubicBezTo>
                    <a:cubicBezTo>
                      <a:pt x="1121409" y="2581573"/>
                      <a:pt x="1130232" y="2615336"/>
                      <a:pt x="1138346" y="2649163"/>
                    </a:cubicBezTo>
                    <a:cubicBezTo>
                      <a:pt x="1146465" y="2682988"/>
                      <a:pt x="1157699" y="2716368"/>
                      <a:pt x="1160337" y="2751608"/>
                    </a:cubicBezTo>
                    <a:cubicBezTo>
                      <a:pt x="1164714" y="2811646"/>
                      <a:pt x="1159211" y="2873999"/>
                      <a:pt x="1165737" y="2933012"/>
                    </a:cubicBezTo>
                    <a:cubicBezTo>
                      <a:pt x="1172445" y="2992925"/>
                      <a:pt x="1185964" y="3051556"/>
                      <a:pt x="1202029" y="3107873"/>
                    </a:cubicBezTo>
                    <a:cubicBezTo>
                      <a:pt x="1214635" y="3152396"/>
                      <a:pt x="1227749" y="3194534"/>
                      <a:pt x="1225692" y="3244974"/>
                    </a:cubicBezTo>
                    <a:cubicBezTo>
                      <a:pt x="1224565" y="3273123"/>
                      <a:pt x="1231196" y="3305079"/>
                      <a:pt x="1243916" y="3326221"/>
                    </a:cubicBezTo>
                    <a:cubicBezTo>
                      <a:pt x="1271701" y="3372044"/>
                      <a:pt x="1285247" y="3423911"/>
                      <a:pt x="1293067" y="3480219"/>
                    </a:cubicBezTo>
                    <a:lnTo>
                      <a:pt x="1308071" y="3585182"/>
                    </a:lnTo>
                    <a:lnTo>
                      <a:pt x="1295962" y="3584708"/>
                    </a:lnTo>
                    <a:cubicBezTo>
                      <a:pt x="1237754" y="3586303"/>
                      <a:pt x="1180629" y="3594888"/>
                      <a:pt x="1118893" y="3568330"/>
                    </a:cubicBezTo>
                    <a:cubicBezTo>
                      <a:pt x="1113435" y="3565936"/>
                      <a:pt x="1102517" y="3567964"/>
                      <a:pt x="1094179" y="3567566"/>
                    </a:cubicBezTo>
                    <a:cubicBezTo>
                      <a:pt x="1027548" y="3564029"/>
                      <a:pt x="967064" y="3547281"/>
                      <a:pt x="922719" y="3516472"/>
                    </a:cubicBezTo>
                    <a:cubicBezTo>
                      <a:pt x="908178" y="3506414"/>
                      <a:pt x="892942" y="3497984"/>
                      <a:pt x="877028" y="3490955"/>
                    </a:cubicBezTo>
                    <a:lnTo>
                      <a:pt x="850533" y="3481837"/>
                    </a:lnTo>
                    <a:lnTo>
                      <a:pt x="852113" y="3461170"/>
                    </a:lnTo>
                    <a:cubicBezTo>
                      <a:pt x="854391" y="3434500"/>
                      <a:pt x="848474" y="3414331"/>
                      <a:pt x="831383" y="3399179"/>
                    </a:cubicBezTo>
                    <a:cubicBezTo>
                      <a:pt x="801767" y="3373388"/>
                      <a:pt x="773654" y="3344957"/>
                      <a:pt x="743141" y="3320580"/>
                    </a:cubicBezTo>
                    <a:cubicBezTo>
                      <a:pt x="722236" y="3303685"/>
                      <a:pt x="714543" y="3281842"/>
                      <a:pt x="713221" y="3251241"/>
                    </a:cubicBezTo>
                    <a:cubicBezTo>
                      <a:pt x="712555" y="3234106"/>
                      <a:pt x="704768" y="3217029"/>
                      <a:pt x="697098" y="3202528"/>
                    </a:cubicBezTo>
                    <a:cubicBezTo>
                      <a:pt x="687845" y="3184997"/>
                      <a:pt x="672212" y="3172554"/>
                      <a:pt x="664820" y="3154190"/>
                    </a:cubicBezTo>
                    <a:cubicBezTo>
                      <a:pt x="646169" y="3109209"/>
                      <a:pt x="616744" y="3087991"/>
                      <a:pt x="572501" y="3087312"/>
                    </a:cubicBezTo>
                    <a:cubicBezTo>
                      <a:pt x="533259" y="3086763"/>
                      <a:pt x="493731" y="3044085"/>
                      <a:pt x="497703" y="3005243"/>
                    </a:cubicBezTo>
                    <a:cubicBezTo>
                      <a:pt x="502030" y="2962279"/>
                      <a:pt x="490540" y="2928257"/>
                      <a:pt x="476984" y="2892751"/>
                    </a:cubicBezTo>
                    <a:cubicBezTo>
                      <a:pt x="469363" y="2872905"/>
                      <a:pt x="465404" y="2847135"/>
                      <a:pt x="468947" y="2824527"/>
                    </a:cubicBezTo>
                    <a:cubicBezTo>
                      <a:pt x="482188" y="2738605"/>
                      <a:pt x="520979" y="2665650"/>
                      <a:pt x="569138" y="2595026"/>
                    </a:cubicBezTo>
                    <a:cubicBezTo>
                      <a:pt x="600577" y="2548865"/>
                      <a:pt x="622260" y="2493483"/>
                      <a:pt x="645397" y="2440808"/>
                    </a:cubicBezTo>
                    <a:cubicBezTo>
                      <a:pt x="652529" y="2424387"/>
                      <a:pt x="655029" y="2401457"/>
                      <a:pt x="651820" y="2384384"/>
                    </a:cubicBezTo>
                    <a:cubicBezTo>
                      <a:pt x="640949" y="2324596"/>
                      <a:pt x="629163" y="2264805"/>
                      <a:pt x="612994" y="2207332"/>
                    </a:cubicBezTo>
                    <a:cubicBezTo>
                      <a:pt x="597678" y="2153787"/>
                      <a:pt x="601053" y="2099808"/>
                      <a:pt x="620894" y="2046679"/>
                    </a:cubicBezTo>
                    <a:cubicBezTo>
                      <a:pt x="635367" y="2007977"/>
                      <a:pt x="641110" y="1970814"/>
                      <a:pt x="644614" y="1931265"/>
                    </a:cubicBezTo>
                    <a:cubicBezTo>
                      <a:pt x="647465" y="1898285"/>
                      <a:pt x="653360" y="1862859"/>
                      <a:pt x="665994" y="1832337"/>
                    </a:cubicBezTo>
                    <a:cubicBezTo>
                      <a:pt x="683779" y="1789578"/>
                      <a:pt x="688928" y="1751381"/>
                      <a:pt x="678276" y="1709437"/>
                    </a:cubicBezTo>
                    <a:cubicBezTo>
                      <a:pt x="672576" y="1687079"/>
                      <a:pt x="673987" y="1660990"/>
                      <a:pt x="672955" y="1636123"/>
                    </a:cubicBezTo>
                    <a:cubicBezTo>
                      <a:pt x="671272" y="1597795"/>
                      <a:pt x="671867" y="1558758"/>
                      <a:pt x="668480" y="1520749"/>
                    </a:cubicBezTo>
                    <a:cubicBezTo>
                      <a:pt x="665050" y="1479903"/>
                      <a:pt x="655019" y="1440408"/>
                      <a:pt x="653920" y="1399437"/>
                    </a:cubicBezTo>
                    <a:cubicBezTo>
                      <a:pt x="652652" y="1355309"/>
                      <a:pt x="639893" y="1323154"/>
                      <a:pt x="612686" y="1296979"/>
                    </a:cubicBezTo>
                    <a:cubicBezTo>
                      <a:pt x="595576" y="1280408"/>
                      <a:pt x="578401" y="1259588"/>
                      <a:pt x="570220" y="1235618"/>
                    </a:cubicBezTo>
                    <a:cubicBezTo>
                      <a:pt x="553631" y="1186194"/>
                      <a:pt x="545669" y="1131821"/>
                      <a:pt x="529736" y="1081752"/>
                    </a:cubicBezTo>
                    <a:cubicBezTo>
                      <a:pt x="507466" y="1011390"/>
                      <a:pt x="481332" y="944631"/>
                      <a:pt x="414305" y="918292"/>
                    </a:cubicBezTo>
                    <a:cubicBezTo>
                      <a:pt x="377314" y="903769"/>
                      <a:pt x="368843" y="874065"/>
                      <a:pt x="373924" y="825689"/>
                    </a:cubicBezTo>
                    <a:cubicBezTo>
                      <a:pt x="375689" y="809590"/>
                      <a:pt x="376722" y="786203"/>
                      <a:pt x="368949" y="778726"/>
                    </a:cubicBezTo>
                    <a:cubicBezTo>
                      <a:pt x="345838" y="756354"/>
                      <a:pt x="349308" y="725824"/>
                      <a:pt x="347020" y="694643"/>
                    </a:cubicBezTo>
                    <a:cubicBezTo>
                      <a:pt x="345704" y="675894"/>
                      <a:pt x="339306" y="651346"/>
                      <a:pt x="327478" y="642898"/>
                    </a:cubicBezTo>
                    <a:cubicBezTo>
                      <a:pt x="279698" y="608395"/>
                      <a:pt x="263590" y="549247"/>
                      <a:pt x="243468" y="491960"/>
                    </a:cubicBezTo>
                    <a:cubicBezTo>
                      <a:pt x="237433" y="475142"/>
                      <a:pt x="230250" y="456843"/>
                      <a:pt x="218930" y="446010"/>
                    </a:cubicBezTo>
                    <a:cubicBezTo>
                      <a:pt x="194433" y="422927"/>
                      <a:pt x="180036" y="395344"/>
                      <a:pt x="180614" y="354892"/>
                    </a:cubicBezTo>
                    <a:cubicBezTo>
                      <a:pt x="180923" y="342010"/>
                      <a:pt x="176523" y="328798"/>
                      <a:pt x="171988" y="317521"/>
                    </a:cubicBezTo>
                    <a:cubicBezTo>
                      <a:pt x="162052" y="293291"/>
                      <a:pt x="148442" y="271315"/>
                      <a:pt x="139875" y="246378"/>
                    </a:cubicBezTo>
                    <a:cubicBezTo>
                      <a:pt x="117577" y="182780"/>
                      <a:pt x="95749" y="119890"/>
                      <a:pt x="51499" y="73211"/>
                    </a:cubicBezTo>
                    <a:cubicBezTo>
                      <a:pt x="40691" y="61834"/>
                      <a:pt x="29467" y="49763"/>
                      <a:pt x="19690" y="36621"/>
                    </a:cubicBezTo>
                    <a:close/>
                  </a:path>
                </a:pathLst>
              </a:custGeom>
              <a:blipFill dpi="0" rotWithShape="1">
                <a:blip r:embed="rId3">
                  <a:alphaModFix amt="57000"/>
                </a:blip>
                <a:srcRect/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E59C583-2F01-DF30-D833-EA00200400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9201944" y="2061178"/>
            <a:ext cx="2619375" cy="2735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297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48D9584-D2FD-48CE-9E17-4E250B743B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E8D124B-20B5-EE22-F2CE-DFA19C7283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23425" r="-2" b="5598"/>
          <a:stretch/>
        </p:blipFill>
        <p:spPr>
          <a:xfrm>
            <a:off x="3577219" y="10"/>
            <a:ext cx="4979304" cy="3401558"/>
          </a:xfrm>
          <a:custGeom>
            <a:avLst/>
            <a:gdLst/>
            <a:ahLst/>
            <a:cxnLst/>
            <a:rect l="l" t="t" r="r" b="b"/>
            <a:pathLst>
              <a:path w="4979304" h="3364992">
                <a:moveTo>
                  <a:pt x="0" y="0"/>
                </a:moveTo>
                <a:lnTo>
                  <a:pt x="4211250" y="0"/>
                </a:lnTo>
                <a:lnTo>
                  <a:pt x="4309461" y="192282"/>
                </a:lnTo>
                <a:cubicBezTo>
                  <a:pt x="4697535" y="1033269"/>
                  <a:pt x="4937593" y="2032690"/>
                  <a:pt x="4974907" y="3110424"/>
                </a:cubicBezTo>
                <a:lnTo>
                  <a:pt x="4979304" y="3364992"/>
                </a:lnTo>
                <a:lnTo>
                  <a:pt x="800592" y="3364992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91163AF-0408-5D54-B229-84F3DE8CFA1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31" b="4"/>
          <a:stretch/>
        </p:blipFill>
        <p:spPr>
          <a:xfrm>
            <a:off x="7822523" y="3456433"/>
            <a:ext cx="4369477" cy="3401568"/>
          </a:xfrm>
          <a:custGeom>
            <a:avLst/>
            <a:gdLst/>
            <a:ahLst/>
            <a:cxnLst/>
            <a:rect l="l" t="t" r="r" b="b"/>
            <a:pathLst>
              <a:path w="4369477" h="3401568">
                <a:moveTo>
                  <a:pt x="781270" y="0"/>
                </a:moveTo>
                <a:lnTo>
                  <a:pt x="4369477" y="0"/>
                </a:lnTo>
                <a:lnTo>
                  <a:pt x="4369477" y="3401568"/>
                </a:lnTo>
                <a:lnTo>
                  <a:pt x="0" y="3401568"/>
                </a:lnTo>
                <a:lnTo>
                  <a:pt x="1963" y="3397912"/>
                </a:lnTo>
                <a:cubicBezTo>
                  <a:pt x="454182" y="2512619"/>
                  <a:pt x="736170" y="1430108"/>
                  <a:pt x="776876" y="254399"/>
                </a:cubicBezTo>
                <a:close/>
              </a:path>
            </a:pathLst>
          </a:cu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73CB010-3557-0D66-44D3-79863FA0C9B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3346"/>
          <a:stretch/>
        </p:blipFill>
        <p:spPr>
          <a:xfrm>
            <a:off x="3630260" y="3456432"/>
            <a:ext cx="4925479" cy="3401568"/>
          </a:xfrm>
          <a:custGeom>
            <a:avLst/>
            <a:gdLst/>
            <a:ahLst/>
            <a:cxnLst/>
            <a:rect l="l" t="t" r="r" b="b"/>
            <a:pathLst>
              <a:path w="4925479" h="3364992">
                <a:moveTo>
                  <a:pt x="749362" y="0"/>
                </a:moveTo>
                <a:lnTo>
                  <a:pt x="4925479" y="0"/>
                </a:lnTo>
                <a:lnTo>
                  <a:pt x="4921868" y="209033"/>
                </a:lnTo>
                <a:cubicBezTo>
                  <a:pt x="4884554" y="1286766"/>
                  <a:pt x="4644496" y="2286187"/>
                  <a:pt x="4256422" y="3127175"/>
                </a:cubicBezTo>
                <a:lnTo>
                  <a:pt x="4134952" y="3364992"/>
                </a:lnTo>
                <a:lnTo>
                  <a:pt x="0" y="3364992"/>
                </a:lnTo>
                <a:lnTo>
                  <a:pt x="79008" y="3202330"/>
                </a:lnTo>
                <a:cubicBezTo>
                  <a:pt x="467082" y="2361343"/>
                  <a:pt x="707140" y="1361922"/>
                  <a:pt x="744454" y="284189"/>
                </a:cubicBezTo>
                <a:close/>
              </a:path>
            </a:pathLst>
          </a:custGeom>
        </p:spPr>
      </p:pic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CA17DEF4-6C5D-41C6-8D93-5C7CFD7ADA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397136" cy="6858000"/>
          </a:xfrm>
          <a:custGeom>
            <a:avLst/>
            <a:gdLst>
              <a:gd name="connsiteX0" fmla="*/ 0 w 4397136"/>
              <a:gd name="connsiteY0" fmla="*/ 0 h 6858000"/>
              <a:gd name="connsiteX1" fmla="*/ 3599069 w 4397136"/>
              <a:gd name="connsiteY1" fmla="*/ 0 h 6858000"/>
              <a:gd name="connsiteX2" fmla="*/ 3634072 w 4397136"/>
              <a:gd name="connsiteY2" fmla="*/ 58977 h 6858000"/>
              <a:gd name="connsiteX3" fmla="*/ 4397136 w 4397136"/>
              <a:gd name="connsiteY3" fmla="*/ 3474189 h 6858000"/>
              <a:gd name="connsiteX4" fmla="*/ 3802221 w 4397136"/>
              <a:gd name="connsiteY4" fmla="*/ 6546415 h 6858000"/>
              <a:gd name="connsiteX5" fmla="*/ 3649466 w 4397136"/>
              <a:gd name="connsiteY5" fmla="*/ 6858000 h 6858000"/>
              <a:gd name="connsiteX6" fmla="*/ 0 w 4397136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7136" h="6858000">
                <a:moveTo>
                  <a:pt x="0" y="0"/>
                </a:moveTo>
                <a:lnTo>
                  <a:pt x="3599069" y="0"/>
                </a:lnTo>
                <a:lnTo>
                  <a:pt x="3634072" y="58977"/>
                </a:lnTo>
                <a:cubicBezTo>
                  <a:pt x="4105532" y="933006"/>
                  <a:pt x="4397136" y="2140466"/>
                  <a:pt x="4397136" y="3474189"/>
                </a:cubicBezTo>
                <a:cubicBezTo>
                  <a:pt x="4397136" y="4641197"/>
                  <a:pt x="4173877" y="5711534"/>
                  <a:pt x="3802221" y="6546415"/>
                </a:cubicBezTo>
                <a:lnTo>
                  <a:pt x="3649466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22BBC5A3-5C8C-4FB9-AEFF-8778D2C98D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386504" cy="6858000"/>
          </a:xfrm>
          <a:custGeom>
            <a:avLst/>
            <a:gdLst>
              <a:gd name="connsiteX0" fmla="*/ 0 w 4386504"/>
              <a:gd name="connsiteY0" fmla="*/ 0 h 6858000"/>
              <a:gd name="connsiteX1" fmla="*/ 3588437 w 4386504"/>
              <a:gd name="connsiteY1" fmla="*/ 0 h 6858000"/>
              <a:gd name="connsiteX2" fmla="*/ 3623440 w 4386504"/>
              <a:gd name="connsiteY2" fmla="*/ 58977 h 6858000"/>
              <a:gd name="connsiteX3" fmla="*/ 4386504 w 4386504"/>
              <a:gd name="connsiteY3" fmla="*/ 3474189 h 6858000"/>
              <a:gd name="connsiteX4" fmla="*/ 3791589 w 4386504"/>
              <a:gd name="connsiteY4" fmla="*/ 6546415 h 6858000"/>
              <a:gd name="connsiteX5" fmla="*/ 3638834 w 4386504"/>
              <a:gd name="connsiteY5" fmla="*/ 6858000 h 6858000"/>
              <a:gd name="connsiteX6" fmla="*/ 0 w 438650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6504" h="6858000">
                <a:moveTo>
                  <a:pt x="0" y="0"/>
                </a:moveTo>
                <a:lnTo>
                  <a:pt x="3588437" y="0"/>
                </a:lnTo>
                <a:lnTo>
                  <a:pt x="3623440" y="58977"/>
                </a:lnTo>
                <a:cubicBezTo>
                  <a:pt x="4094900" y="933006"/>
                  <a:pt x="4386504" y="2140466"/>
                  <a:pt x="4386504" y="3474189"/>
                </a:cubicBezTo>
                <a:cubicBezTo>
                  <a:pt x="4386504" y="4641197"/>
                  <a:pt x="4163245" y="5711534"/>
                  <a:pt x="3791589" y="6546415"/>
                </a:cubicBezTo>
                <a:lnTo>
                  <a:pt x="3638834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A29975-2C75-A97F-E7C9-1D2DD220D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912" y="1508760"/>
            <a:ext cx="3429000" cy="28986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Trimurti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BB917E8-D696-4787-96D6-521A9C42F9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67989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9F5698-9216-41FA-D22B-4FD00FA40EB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2343" r="2359" b="1"/>
          <a:stretch/>
        </p:blipFill>
        <p:spPr>
          <a:xfrm>
            <a:off x="7845207" y="10"/>
            <a:ext cx="4346795" cy="3401558"/>
          </a:xfrm>
          <a:custGeom>
            <a:avLst/>
            <a:gdLst/>
            <a:ahLst/>
            <a:cxnLst/>
            <a:rect l="l" t="t" r="r" b="b"/>
            <a:pathLst>
              <a:path w="4346795" h="3401568">
                <a:moveTo>
                  <a:pt x="0" y="0"/>
                </a:moveTo>
                <a:lnTo>
                  <a:pt x="4346795" y="0"/>
                </a:lnTo>
                <a:lnTo>
                  <a:pt x="4346795" y="3401568"/>
                </a:lnTo>
                <a:lnTo>
                  <a:pt x="762748" y="3401568"/>
                </a:lnTo>
                <a:lnTo>
                  <a:pt x="751436" y="2963954"/>
                </a:lnTo>
                <a:cubicBezTo>
                  <a:pt x="698408" y="1942163"/>
                  <a:pt x="463174" y="995044"/>
                  <a:pt x="93264" y="192283"/>
                </a:cubicBezTo>
                <a:close/>
              </a:path>
            </a:pathLst>
          </a:cu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39F4C545-E278-42ED-9B78-2EBA464444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4544568"/>
            <a:ext cx="341496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7009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9087367-5F96-8702-5DA0-5D8376DBEB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740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7ED059-5790-7118-9188-1FC76100A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300">
                <a:solidFill>
                  <a:schemeClr val="tx1">
                    <a:lumMod val="85000"/>
                    <a:lumOff val="15000"/>
                  </a:schemeClr>
                </a:solidFill>
              </a:rPr>
              <a:t>All of these gods and most ancient deities have consorts of the opposite sex -- yes, even Yahweh had one (Asharah) 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13446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C4368-DB0F-5588-301C-8DBC0EB8A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878" y="741391"/>
            <a:ext cx="4491821" cy="1616203"/>
          </a:xfrm>
        </p:spPr>
        <p:txBody>
          <a:bodyPr anchor="b">
            <a:normAutofit/>
          </a:bodyPr>
          <a:lstStyle/>
          <a:p>
            <a:r>
              <a:rPr lang="en-US" sz="3200" dirty="0"/>
              <a:t>Shakti: Universal Power</a:t>
            </a:r>
          </a:p>
        </p:txBody>
      </p:sp>
      <p:pic>
        <p:nvPicPr>
          <p:cNvPr id="13" name="Picture 12" descr="Cathedral ceiling in yellow sunlight design">
            <a:extLst>
              <a:ext uri="{FF2B5EF4-FFF2-40B4-BE49-F238E27FC236}">
                <a16:creationId xmlns:a16="http://schemas.microsoft.com/office/drawing/2014/main" id="{3C528B88-E9CA-EA0B-7D01-AE0EAD6184A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261" r="17073"/>
          <a:stretch/>
        </p:blipFill>
        <p:spPr>
          <a:xfrm>
            <a:off x="20" y="10"/>
            <a:ext cx="6095980" cy="685799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5EFBDE31-BB3E-6CFC-23CD-B5976DA384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3362" cy="6858000"/>
            <a:chOff x="12068638" y="0"/>
            <a:chExt cx="123362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80A60EC-72BB-121F-556A-E2837FD99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91A2FAE-D41C-FF5D-B0A0-7808248EDC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4139706"/>
              <a:ext cx="123362" cy="2718294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E74069-1A6F-F233-F812-7A91AE9B3B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3878" y="2533476"/>
            <a:ext cx="4491820" cy="3447832"/>
          </a:xfrm>
        </p:spPr>
        <p:txBody>
          <a:bodyPr anchor="t">
            <a:normAutofit/>
          </a:bodyPr>
          <a:lstStyle/>
          <a:p>
            <a:r>
              <a:rPr lang="en-US" sz="1700" dirty="0"/>
              <a:t>Generally, gods are in their full power when combined with their feminine, creative consorts</a:t>
            </a:r>
          </a:p>
          <a:p>
            <a:r>
              <a:rPr lang="en-US" sz="1700" dirty="0" err="1"/>
              <a:t>Dvandva</a:t>
            </a:r>
            <a:r>
              <a:rPr lang="en-US" sz="1700" dirty="0"/>
              <a:t> = “pair” in Sanskrit, or an “agglomerated” noun compound.  We see dual pairing in various languages around the world</a:t>
            </a:r>
          </a:p>
          <a:p>
            <a:r>
              <a:rPr lang="en-US" sz="1700" dirty="0"/>
              <a:t>I.e., </a:t>
            </a:r>
            <a:r>
              <a:rPr lang="en-US" sz="1700" dirty="0" err="1"/>
              <a:t>brothersister</a:t>
            </a:r>
            <a:r>
              <a:rPr lang="en-US" sz="1700" dirty="0"/>
              <a:t> = siblings, father-mother = parents, </a:t>
            </a:r>
            <a:r>
              <a:rPr lang="en-US" sz="1700" dirty="0" err="1"/>
              <a:t>huband</a:t>
            </a:r>
            <a:r>
              <a:rPr lang="en-US" sz="1700" dirty="0"/>
              <a:t>-wife = married couple</a:t>
            </a:r>
          </a:p>
          <a:p>
            <a:r>
              <a:rPr lang="en-US" sz="1700" dirty="0"/>
              <a:t>Radha-Krishna – unity of Krishna with feminine creative powers </a:t>
            </a:r>
          </a:p>
          <a:p>
            <a:r>
              <a:rPr lang="en-US" sz="1700" dirty="0"/>
              <a:t>Mitra-Varuna</a:t>
            </a:r>
          </a:p>
        </p:txBody>
      </p:sp>
    </p:spTree>
    <p:extLst>
      <p:ext uri="{BB962C8B-B14F-4D97-AF65-F5344CB8AC3E}">
        <p14:creationId xmlns:p14="http://schemas.microsoft.com/office/powerpoint/2010/main" val="35826182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DD7D73-36F5-917A-82E6-F5720A58B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/>
              <a:t>Brahma: The Creator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B6406D-14F4-8665-BCC1-5948CBD76C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US" sz="2200" dirty="0"/>
              <a:t>Female Consort Saraswati</a:t>
            </a:r>
          </a:p>
          <a:p>
            <a:r>
              <a:rPr lang="en-US" sz="2200" dirty="0"/>
              <a:t>Earlier Vedic deity, Prajapati</a:t>
            </a:r>
          </a:p>
          <a:p>
            <a:r>
              <a:rPr lang="en-US" sz="2200" dirty="0"/>
              <a:t>Often depicted on top of a swan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145BF10-A202-50CD-E153-F25959E6618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6581" r="13990" b="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684708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1E9986A5-A7D1-4022-BAC0-885FB7A141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B85B4E-DFE9-0557-3994-37DDA95F1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4544570"/>
            <a:ext cx="3344528" cy="170383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000"/>
              <a:t>Vishnu: The Preserver, bestower of karma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E8958C-4CB4-50AD-E80C-A571E98825F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951" r="18199" b="-1"/>
          <a:stretch/>
        </p:blipFill>
        <p:spPr>
          <a:xfrm>
            <a:off x="20" y="-1"/>
            <a:ext cx="3975444" cy="4306593"/>
          </a:xfrm>
          <a:custGeom>
            <a:avLst/>
            <a:gdLst/>
            <a:ahLst/>
            <a:cxnLst/>
            <a:rect l="l" t="t" r="r" b="b"/>
            <a:pathLst>
              <a:path w="3975464" h="4365555">
                <a:moveTo>
                  <a:pt x="0" y="0"/>
                </a:moveTo>
                <a:lnTo>
                  <a:pt x="3954724" y="0"/>
                </a:lnTo>
                <a:lnTo>
                  <a:pt x="3944328" y="441228"/>
                </a:lnTo>
                <a:cubicBezTo>
                  <a:pt x="3942781" y="508796"/>
                  <a:pt x="3939430" y="576877"/>
                  <a:pt x="3951159" y="643804"/>
                </a:cubicBezTo>
                <a:cubicBezTo>
                  <a:pt x="3980543" y="810736"/>
                  <a:pt x="3979900" y="978310"/>
                  <a:pt x="3967011" y="1146396"/>
                </a:cubicBezTo>
                <a:cubicBezTo>
                  <a:pt x="3954123" y="1321150"/>
                  <a:pt x="3931569" y="1495262"/>
                  <a:pt x="3940203" y="1671170"/>
                </a:cubicBezTo>
                <a:cubicBezTo>
                  <a:pt x="3945230" y="1770534"/>
                  <a:pt x="3953091" y="1869643"/>
                  <a:pt x="3953091" y="1969263"/>
                </a:cubicBezTo>
                <a:cubicBezTo>
                  <a:pt x="3955799" y="2447623"/>
                  <a:pt x="3948581" y="2926496"/>
                  <a:pt x="3959665" y="3405241"/>
                </a:cubicBezTo>
                <a:cubicBezTo>
                  <a:pt x="3962629" y="3529479"/>
                  <a:pt x="3949097" y="3653076"/>
                  <a:pt x="3946777" y="3777057"/>
                </a:cubicBezTo>
                <a:cubicBezTo>
                  <a:pt x="3944973" y="3878089"/>
                  <a:pt x="3947873" y="3979056"/>
                  <a:pt x="3950499" y="4080023"/>
                </a:cubicBezTo>
                <a:lnTo>
                  <a:pt x="3952324" y="4346210"/>
                </a:lnTo>
                <a:lnTo>
                  <a:pt x="3923793" y="4344582"/>
                </a:lnTo>
                <a:cubicBezTo>
                  <a:pt x="3869166" y="4337251"/>
                  <a:pt x="3813841" y="4336693"/>
                  <a:pt x="3759075" y="4342933"/>
                </a:cubicBezTo>
                <a:cubicBezTo>
                  <a:pt x="3703277" y="4347626"/>
                  <a:pt x="3647607" y="4354981"/>
                  <a:pt x="3591682" y="4357645"/>
                </a:cubicBezTo>
                <a:cubicBezTo>
                  <a:pt x="3349688" y="4370998"/>
                  <a:pt x="3107046" y="4367447"/>
                  <a:pt x="2865549" y="4346991"/>
                </a:cubicBezTo>
                <a:cubicBezTo>
                  <a:pt x="2661378" y="4329084"/>
                  <a:pt x="2456048" y="4328501"/>
                  <a:pt x="2251775" y="4345215"/>
                </a:cubicBezTo>
                <a:cubicBezTo>
                  <a:pt x="2200819" y="4349148"/>
                  <a:pt x="2149862" y="4359293"/>
                  <a:pt x="2098906" y="4351937"/>
                </a:cubicBezTo>
                <a:cubicBezTo>
                  <a:pt x="2025044" y="4342895"/>
                  <a:pt x="1950494" y="4340688"/>
                  <a:pt x="1876224" y="4345343"/>
                </a:cubicBezTo>
                <a:cubicBezTo>
                  <a:pt x="1700042" y="4352318"/>
                  <a:pt x="1523986" y="4361576"/>
                  <a:pt x="1347676" y="4359039"/>
                </a:cubicBezTo>
                <a:cubicBezTo>
                  <a:pt x="1064484" y="4355108"/>
                  <a:pt x="781420" y="4341031"/>
                  <a:pt x="498101" y="4351430"/>
                </a:cubicBezTo>
                <a:cubicBezTo>
                  <a:pt x="364340" y="4356376"/>
                  <a:pt x="230578" y="4360752"/>
                  <a:pt x="96817" y="4355568"/>
                </a:cubicBezTo>
                <a:lnTo>
                  <a:pt x="0" y="4349268"/>
                </a:lnTo>
                <a:close/>
              </a:path>
            </a:pathLst>
          </a:custGeom>
        </p:spPr>
      </p:pic>
      <p:pic>
        <p:nvPicPr>
          <p:cNvPr id="4" name="Content Placeholder 3" descr="A statue of a person surrounded by many hands&#10;&#10;Description automatically generated">
            <a:extLst>
              <a:ext uri="{FF2B5EF4-FFF2-40B4-BE49-F238E27FC236}">
                <a16:creationId xmlns:a16="http://schemas.microsoft.com/office/drawing/2014/main" id="{95E65924-DE6B-F296-B802-6239C37FB58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019" r="14444" b="-2"/>
          <a:stretch/>
        </p:blipFill>
        <p:spPr>
          <a:xfrm>
            <a:off x="4148881" y="-1"/>
            <a:ext cx="3872656" cy="4306594"/>
          </a:xfrm>
          <a:custGeom>
            <a:avLst/>
            <a:gdLst/>
            <a:ahLst/>
            <a:cxnLst/>
            <a:rect l="l" t="t" r="r" b="b"/>
            <a:pathLst>
              <a:path w="3872656" h="4370715">
                <a:moveTo>
                  <a:pt x="9308" y="0"/>
                </a:moveTo>
                <a:lnTo>
                  <a:pt x="3851998" y="0"/>
                </a:lnTo>
                <a:lnTo>
                  <a:pt x="3841520" y="444702"/>
                </a:lnTo>
                <a:cubicBezTo>
                  <a:pt x="3839973" y="512270"/>
                  <a:pt x="3836622" y="580351"/>
                  <a:pt x="3848351" y="647278"/>
                </a:cubicBezTo>
                <a:cubicBezTo>
                  <a:pt x="3877736" y="814210"/>
                  <a:pt x="3877092" y="981784"/>
                  <a:pt x="3864203" y="1149870"/>
                </a:cubicBezTo>
                <a:cubicBezTo>
                  <a:pt x="3851315" y="1324624"/>
                  <a:pt x="3828761" y="1498736"/>
                  <a:pt x="3837395" y="1674644"/>
                </a:cubicBezTo>
                <a:cubicBezTo>
                  <a:pt x="3842422" y="1774008"/>
                  <a:pt x="3850284" y="1873117"/>
                  <a:pt x="3850284" y="1972737"/>
                </a:cubicBezTo>
                <a:cubicBezTo>
                  <a:pt x="3852991" y="2451097"/>
                  <a:pt x="3845773" y="2929970"/>
                  <a:pt x="3856857" y="3408715"/>
                </a:cubicBezTo>
                <a:cubicBezTo>
                  <a:pt x="3859821" y="3532953"/>
                  <a:pt x="3846289" y="3656550"/>
                  <a:pt x="3843969" y="3780531"/>
                </a:cubicBezTo>
                <a:cubicBezTo>
                  <a:pt x="3842165" y="3881563"/>
                  <a:pt x="3845065" y="3982530"/>
                  <a:pt x="3847691" y="4083497"/>
                </a:cubicBezTo>
                <a:lnTo>
                  <a:pt x="3849494" y="4346466"/>
                </a:lnTo>
                <a:lnTo>
                  <a:pt x="3739963" y="4345485"/>
                </a:lnTo>
                <a:cubicBezTo>
                  <a:pt x="3702780" y="4346420"/>
                  <a:pt x="3665581" y="4348259"/>
                  <a:pt x="3628383" y="4349908"/>
                </a:cubicBezTo>
                <a:cubicBezTo>
                  <a:pt x="3508316" y="4356655"/>
                  <a:pt x="3387918" y="4354828"/>
                  <a:pt x="3268119" y="4344454"/>
                </a:cubicBezTo>
                <a:cubicBezTo>
                  <a:pt x="3196206" y="4335589"/>
                  <a:pt x="3123466" y="4335589"/>
                  <a:pt x="3051553" y="4344454"/>
                </a:cubicBezTo>
                <a:cubicBezTo>
                  <a:pt x="2869715" y="4368829"/>
                  <a:pt x="2685977" y="4376260"/>
                  <a:pt x="2502751" y="4366648"/>
                </a:cubicBezTo>
                <a:cubicBezTo>
                  <a:pt x="2288987" y="4357263"/>
                  <a:pt x="2075733" y="4337859"/>
                  <a:pt x="1861843" y="4332533"/>
                </a:cubicBezTo>
                <a:cubicBezTo>
                  <a:pt x="1726297" y="4329109"/>
                  <a:pt x="1589733" y="4319851"/>
                  <a:pt x="1455972" y="4342552"/>
                </a:cubicBezTo>
                <a:cubicBezTo>
                  <a:pt x="1319536" y="4365887"/>
                  <a:pt x="1184374" y="4354980"/>
                  <a:pt x="1048318" y="4348258"/>
                </a:cubicBezTo>
                <a:cubicBezTo>
                  <a:pt x="946532" y="4340953"/>
                  <a:pt x="844365" y="4340953"/>
                  <a:pt x="742578" y="4348258"/>
                </a:cubicBezTo>
                <a:cubicBezTo>
                  <a:pt x="618869" y="4360661"/>
                  <a:pt x="494432" y="4364263"/>
                  <a:pt x="370214" y="4359038"/>
                </a:cubicBezTo>
                <a:cubicBezTo>
                  <a:pt x="296007" y="4355170"/>
                  <a:pt x="221738" y="4351270"/>
                  <a:pt x="147421" y="4348702"/>
                </a:cubicBezTo>
                <a:lnTo>
                  <a:pt x="13040" y="4347289"/>
                </a:lnTo>
                <a:lnTo>
                  <a:pt x="371" y="4103870"/>
                </a:lnTo>
                <a:cubicBezTo>
                  <a:pt x="-757" y="4012134"/>
                  <a:pt x="886" y="3920334"/>
                  <a:pt x="2690" y="3828598"/>
                </a:cubicBezTo>
                <a:cubicBezTo>
                  <a:pt x="5913" y="3670768"/>
                  <a:pt x="16095" y="3513067"/>
                  <a:pt x="20090" y="3355238"/>
                </a:cubicBezTo>
                <a:cubicBezTo>
                  <a:pt x="25761" y="3127790"/>
                  <a:pt x="3336" y="2900469"/>
                  <a:pt x="10940" y="2573142"/>
                </a:cubicBezTo>
                <a:cubicBezTo>
                  <a:pt x="20218" y="2391979"/>
                  <a:pt x="14032" y="2111578"/>
                  <a:pt x="14677" y="1830024"/>
                </a:cubicBezTo>
                <a:cubicBezTo>
                  <a:pt x="15451" y="1640269"/>
                  <a:pt x="5268" y="1450771"/>
                  <a:pt x="6171" y="1261145"/>
                </a:cubicBezTo>
                <a:cubicBezTo>
                  <a:pt x="6815" y="1121522"/>
                  <a:pt x="19961" y="982540"/>
                  <a:pt x="25374" y="843301"/>
                </a:cubicBezTo>
                <a:cubicBezTo>
                  <a:pt x="30078" y="673215"/>
                  <a:pt x="25426" y="502988"/>
                  <a:pt x="11455" y="333401"/>
                </a:cubicBezTo>
                <a:cubicBezTo>
                  <a:pt x="4817" y="239678"/>
                  <a:pt x="5623" y="145890"/>
                  <a:pt x="8088" y="52087"/>
                </a:cubicBezTo>
                <a:close/>
              </a:path>
            </a:pathLst>
          </a:custGeom>
        </p:spPr>
      </p:pic>
      <p:pic>
        <p:nvPicPr>
          <p:cNvPr id="5" name="Picture 4" descr="A painting of a hindu god&#10;&#10;Description automatically generated">
            <a:extLst>
              <a:ext uri="{FF2B5EF4-FFF2-40B4-BE49-F238E27FC236}">
                <a16:creationId xmlns:a16="http://schemas.microsoft.com/office/drawing/2014/main" id="{6FDF9EA4-9510-152A-FCD5-0949E54F951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5421" r="-4" b="-4"/>
          <a:stretch/>
        </p:blipFill>
        <p:spPr>
          <a:xfrm>
            <a:off x="8194953" y="-1"/>
            <a:ext cx="3997047" cy="4306593"/>
          </a:xfrm>
          <a:custGeom>
            <a:avLst/>
            <a:gdLst/>
            <a:ahLst/>
            <a:cxnLst/>
            <a:rect l="l" t="t" r="r" b="b"/>
            <a:pathLst>
              <a:path w="3997047" h="4358703">
                <a:moveTo>
                  <a:pt x="9389" y="0"/>
                </a:moveTo>
                <a:lnTo>
                  <a:pt x="3997047" y="0"/>
                </a:lnTo>
                <a:lnTo>
                  <a:pt x="3997047" y="4347477"/>
                </a:lnTo>
                <a:lnTo>
                  <a:pt x="3922844" y="4341211"/>
                </a:lnTo>
                <a:cubicBezTo>
                  <a:pt x="3821334" y="4336140"/>
                  <a:pt x="3719771" y="4340396"/>
                  <a:pt x="3618208" y="4343440"/>
                </a:cubicBezTo>
                <a:cubicBezTo>
                  <a:pt x="3488013" y="4347245"/>
                  <a:pt x="3357819" y="4358659"/>
                  <a:pt x="3227370" y="4344455"/>
                </a:cubicBezTo>
                <a:cubicBezTo>
                  <a:pt x="3152388" y="4335717"/>
                  <a:pt x="3076577" y="4336833"/>
                  <a:pt x="3001887" y="4347752"/>
                </a:cubicBezTo>
                <a:cubicBezTo>
                  <a:pt x="2932216" y="4357340"/>
                  <a:pt x="2861768" y="4360092"/>
                  <a:pt x="2791563" y="4355995"/>
                </a:cubicBezTo>
                <a:cubicBezTo>
                  <a:pt x="2658694" y="4350416"/>
                  <a:pt x="2524678" y="4346991"/>
                  <a:pt x="2391171" y="4351303"/>
                </a:cubicBezTo>
                <a:cubicBezTo>
                  <a:pt x="2185433" y="4357898"/>
                  <a:pt x="1979696" y="4363985"/>
                  <a:pt x="1773830" y="4351303"/>
                </a:cubicBezTo>
                <a:cubicBezTo>
                  <a:pt x="1620961" y="4342172"/>
                  <a:pt x="1468090" y="4341031"/>
                  <a:pt x="1315220" y="4345723"/>
                </a:cubicBezTo>
                <a:cubicBezTo>
                  <a:pt x="1162350" y="4350416"/>
                  <a:pt x="1009480" y="4359927"/>
                  <a:pt x="856610" y="4351303"/>
                </a:cubicBezTo>
                <a:cubicBezTo>
                  <a:pt x="678261" y="4341158"/>
                  <a:pt x="499913" y="4342933"/>
                  <a:pt x="321565" y="4344708"/>
                </a:cubicBezTo>
                <a:cubicBezTo>
                  <a:pt x="235449" y="4345596"/>
                  <a:pt x="149428" y="4348323"/>
                  <a:pt x="63422" y="4349686"/>
                </a:cubicBezTo>
                <a:lnTo>
                  <a:pt x="12951" y="4349060"/>
                </a:lnTo>
                <a:lnTo>
                  <a:pt x="371" y="4107346"/>
                </a:lnTo>
                <a:cubicBezTo>
                  <a:pt x="-757" y="4015610"/>
                  <a:pt x="887" y="3923810"/>
                  <a:pt x="2691" y="3832074"/>
                </a:cubicBezTo>
                <a:cubicBezTo>
                  <a:pt x="5913" y="3674244"/>
                  <a:pt x="16095" y="3516543"/>
                  <a:pt x="20090" y="3358714"/>
                </a:cubicBezTo>
                <a:cubicBezTo>
                  <a:pt x="25761" y="3131266"/>
                  <a:pt x="3336" y="2903945"/>
                  <a:pt x="10940" y="2576618"/>
                </a:cubicBezTo>
                <a:cubicBezTo>
                  <a:pt x="20219" y="2395455"/>
                  <a:pt x="14032" y="2115054"/>
                  <a:pt x="14677" y="1833500"/>
                </a:cubicBezTo>
                <a:cubicBezTo>
                  <a:pt x="15451" y="1643745"/>
                  <a:pt x="5269" y="1454247"/>
                  <a:pt x="6171" y="1264621"/>
                </a:cubicBezTo>
                <a:cubicBezTo>
                  <a:pt x="6815" y="1124998"/>
                  <a:pt x="19961" y="986016"/>
                  <a:pt x="25375" y="846777"/>
                </a:cubicBezTo>
                <a:cubicBezTo>
                  <a:pt x="30078" y="676691"/>
                  <a:pt x="25426" y="506464"/>
                  <a:pt x="11455" y="336877"/>
                </a:cubicBezTo>
                <a:cubicBezTo>
                  <a:pt x="4818" y="243154"/>
                  <a:pt x="5623" y="149366"/>
                  <a:pt x="8088" y="55563"/>
                </a:cubicBezTo>
                <a:close/>
              </a:path>
            </a:pathLst>
          </a:custGeom>
        </p:spPr>
      </p:pic>
      <p:sp>
        <p:nvSpPr>
          <p:cNvPr id="33" name="sketch line">
            <a:extLst>
              <a:ext uri="{FF2B5EF4-FFF2-40B4-BE49-F238E27FC236}">
                <a16:creationId xmlns:a16="http://schemas.microsoft.com/office/drawing/2014/main" id="{D2758DA7-6A89-49A1-B9F5-546D993242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422904" y="5413767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62C00B1B-F36C-29A4-78AE-10674D5B5A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3582" y="4544570"/>
            <a:ext cx="7147481" cy="1703830"/>
          </a:xfrm>
        </p:spPr>
        <p:txBody>
          <a:bodyPr anchor="ctr">
            <a:normAutofit/>
          </a:bodyPr>
          <a:lstStyle/>
          <a:p>
            <a:r>
              <a:rPr lang="en-US" sz="1900" dirty="0"/>
              <a:t>Female Consort: Lakshmi </a:t>
            </a:r>
          </a:p>
          <a:p>
            <a:r>
              <a:rPr lang="en-US" sz="1900" dirty="0"/>
              <a:t>Krishna is considered the 8</a:t>
            </a:r>
            <a:r>
              <a:rPr lang="en-US" sz="1900" baseline="30000" dirty="0"/>
              <a:t>th</a:t>
            </a:r>
            <a:r>
              <a:rPr lang="en-US" sz="1900" dirty="0"/>
              <a:t> avatar of Vishnu. Consort is </a:t>
            </a:r>
            <a:r>
              <a:rPr lang="en-US" sz="1900" dirty="0" err="1"/>
              <a:t>Rhada</a:t>
            </a:r>
            <a:endParaRPr lang="en-US" sz="1900" dirty="0"/>
          </a:p>
          <a:p>
            <a:r>
              <a:rPr lang="en-US" sz="1900" dirty="0"/>
              <a:t>Avatar literally means “descent” and the word doesn’t appear in the Vedic texts but does in later Puranic texts and the </a:t>
            </a:r>
            <a:r>
              <a:rPr lang="en-US" sz="1900" i="1" dirty="0"/>
              <a:t>Bhagavad Gita</a:t>
            </a: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7721440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213E00-17E0-D996-0946-75FD8474F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4200"/>
              <a:t>Shiva – The Destroyer / Liberator</a:t>
            </a:r>
          </a:p>
        </p:txBody>
      </p:sp>
      <p:sp>
        <p:nvSpPr>
          <p:cNvPr id="18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6DF7DE-B625-3284-93F6-98FA71BECE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US" sz="2200" dirty="0"/>
              <a:t>Female Consort: Parvati or Devi in Shakta tradition where Shiva amalgamates the Trimurti into one being</a:t>
            </a:r>
          </a:p>
          <a:p>
            <a:r>
              <a:rPr lang="en-US" sz="2200" dirty="0"/>
              <a:t>Often depicted as dancing (</a:t>
            </a:r>
            <a:r>
              <a:rPr lang="en-US" sz="2200" dirty="0" err="1"/>
              <a:t>lila</a:t>
            </a:r>
            <a:r>
              <a:rPr lang="en-US" sz="2200" dirty="0"/>
              <a:t> / play)</a:t>
            </a:r>
          </a:p>
          <a:p>
            <a:r>
              <a:rPr lang="en-US" sz="2200" dirty="0"/>
              <a:t>Shiva is older than the Vedas and is an amalgamation of deities including Rudra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A7E040-1418-0700-6296-3C2064A538D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264" r="13264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2365088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B1595A09-E336-4D1B-9B3A-06A2287A5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FF21C0-F1E3-8681-4FF9-1DD0548A1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4777739"/>
            <a:ext cx="3418990" cy="141211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300" i="1" kern="1200" dirty="0">
                <a:latin typeface="+mj-lt"/>
                <a:ea typeface="+mj-ea"/>
                <a:cs typeface="+mj-cs"/>
              </a:rPr>
              <a:t>Rig Veda</a:t>
            </a:r>
            <a:r>
              <a:rPr lang="en-US" sz="2300" kern="1200" dirty="0">
                <a:latin typeface="+mj-lt"/>
                <a:ea typeface="+mj-ea"/>
                <a:cs typeface="+mj-cs"/>
              </a:rPr>
              <a:t>:</a:t>
            </a:r>
            <a:r>
              <a:rPr lang="en-US" sz="2300" i="1" kern="1200" dirty="0">
                <a:latin typeface="+mj-lt"/>
                <a:ea typeface="+mj-ea"/>
                <a:cs typeface="+mj-cs"/>
              </a:rPr>
              <a:t> </a:t>
            </a:r>
            <a:r>
              <a:rPr lang="en-US" sz="2300" kern="1200" dirty="0">
                <a:latin typeface="+mj-lt"/>
                <a:ea typeface="+mj-ea"/>
                <a:cs typeface="+mj-cs"/>
              </a:rPr>
              <a:t>33 Devas (12 </a:t>
            </a:r>
            <a:r>
              <a:rPr lang="en-US" sz="2300" kern="1200" dirty="0" err="1">
                <a:latin typeface="+mj-lt"/>
                <a:ea typeface="+mj-ea"/>
                <a:cs typeface="+mj-cs"/>
              </a:rPr>
              <a:t>Adityas</a:t>
            </a:r>
            <a:r>
              <a:rPr lang="en-US" sz="2300" kern="1200" dirty="0">
                <a:latin typeface="+mj-lt"/>
                <a:ea typeface="+mj-ea"/>
                <a:cs typeface="+mj-cs"/>
              </a:rPr>
              <a:t>, 11 </a:t>
            </a:r>
            <a:r>
              <a:rPr lang="en-US" sz="2300" kern="1200" dirty="0" err="1">
                <a:latin typeface="+mj-lt"/>
                <a:ea typeface="+mj-ea"/>
                <a:cs typeface="+mj-cs"/>
              </a:rPr>
              <a:t>Rudras</a:t>
            </a:r>
            <a:r>
              <a:rPr lang="en-US" sz="2300" kern="1200" dirty="0">
                <a:latin typeface="+mj-lt"/>
                <a:ea typeface="+mj-ea"/>
                <a:cs typeface="+mj-cs"/>
              </a:rPr>
              <a:t>, 8 Vasus (material elements), 2 </a:t>
            </a:r>
            <a:r>
              <a:rPr lang="en-US" sz="2300" kern="1200" dirty="0" err="1">
                <a:latin typeface="+mj-lt"/>
                <a:ea typeface="+mj-ea"/>
                <a:cs typeface="+mj-cs"/>
              </a:rPr>
              <a:t>Ashvins</a:t>
            </a:r>
            <a:r>
              <a:rPr lang="en-US" sz="2300" kern="1200" dirty="0"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0CF4008-7F34-5CDE-64C4-792F65AE989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3391" b="8630"/>
          <a:stretch/>
        </p:blipFill>
        <p:spPr>
          <a:xfrm>
            <a:off x="20" y="10"/>
            <a:ext cx="12191980" cy="4558420"/>
          </a:xfrm>
          <a:custGeom>
            <a:avLst/>
            <a:gdLst/>
            <a:ahLst/>
            <a:cxnLst/>
            <a:rect l="l" t="t" r="r" b="b"/>
            <a:pathLst>
              <a:path w="12188952" h="4558430">
                <a:moveTo>
                  <a:pt x="6789701" y="4490221"/>
                </a:moveTo>
                <a:lnTo>
                  <a:pt x="6788702" y="4490299"/>
                </a:lnTo>
                <a:lnTo>
                  <a:pt x="6788476" y="4490833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3596895"/>
                </a:lnTo>
                <a:lnTo>
                  <a:pt x="12061096" y="3635026"/>
                </a:lnTo>
                <a:cubicBezTo>
                  <a:pt x="11933500" y="3671240"/>
                  <a:pt x="11805390" y="3705769"/>
                  <a:pt x="11676800" y="3738601"/>
                </a:cubicBezTo>
                <a:cubicBezTo>
                  <a:pt x="11262789" y="3846108"/>
                  <a:pt x="10845343" y="3939710"/>
                  <a:pt x="10425355" y="4022140"/>
                </a:cubicBezTo>
                <a:cubicBezTo>
                  <a:pt x="10092810" y="4087351"/>
                  <a:pt x="9759033" y="4145748"/>
                  <a:pt x="9424022" y="4197302"/>
                </a:cubicBezTo>
                <a:cubicBezTo>
                  <a:pt x="9102997" y="4246959"/>
                  <a:pt x="8781133" y="4291526"/>
                  <a:pt x="8458419" y="4331003"/>
                </a:cubicBezTo>
                <a:cubicBezTo>
                  <a:pt x="8211360" y="4361169"/>
                  <a:pt x="7963792" y="4386742"/>
                  <a:pt x="7715970" y="4410950"/>
                </a:cubicBezTo>
                <a:lnTo>
                  <a:pt x="6951716" y="4476730"/>
                </a:lnTo>
                <a:lnTo>
                  <a:pt x="6936303" y="4478801"/>
                </a:lnTo>
                <a:lnTo>
                  <a:pt x="6790448" y="4490162"/>
                </a:lnTo>
                <a:lnTo>
                  <a:pt x="6799941" y="4491982"/>
                </a:lnTo>
                <a:cubicBezTo>
                  <a:pt x="6811623" y="4492448"/>
                  <a:pt x="6823734" y="4490275"/>
                  <a:pt x="6835432" y="4490275"/>
                </a:cubicBezTo>
                <a:cubicBezTo>
                  <a:pt x="6851580" y="4490275"/>
                  <a:pt x="6867729" y="4487668"/>
                  <a:pt x="6884003" y="4487297"/>
                </a:cubicBezTo>
                <a:cubicBezTo>
                  <a:pt x="7115805" y="4481835"/>
                  <a:pt x="7347351" y="4469668"/>
                  <a:pt x="7578771" y="4454770"/>
                </a:cubicBezTo>
                <a:cubicBezTo>
                  <a:pt x="7927552" y="4432302"/>
                  <a:pt x="8276080" y="4404123"/>
                  <a:pt x="8623845" y="4367873"/>
                </a:cubicBezTo>
                <a:cubicBezTo>
                  <a:pt x="8909939" y="4338575"/>
                  <a:pt x="9195310" y="4303940"/>
                  <a:pt x="9479970" y="4263967"/>
                </a:cubicBezTo>
                <a:cubicBezTo>
                  <a:pt x="9864901" y="4209593"/>
                  <a:pt x="10248014" y="4144879"/>
                  <a:pt x="10629308" y="4069810"/>
                </a:cubicBezTo>
                <a:cubicBezTo>
                  <a:pt x="11090114" y="3978690"/>
                  <a:pt x="11546975" y="3871184"/>
                  <a:pt x="11998498" y="3743816"/>
                </a:cubicBezTo>
                <a:lnTo>
                  <a:pt x="12188952" y="3687715"/>
                </a:lnTo>
                <a:lnTo>
                  <a:pt x="12188952" y="3742439"/>
                </a:lnTo>
                <a:lnTo>
                  <a:pt x="11829257" y="3846853"/>
                </a:lnTo>
                <a:cubicBezTo>
                  <a:pt x="11534769" y="3926550"/>
                  <a:pt x="11238120" y="3997436"/>
                  <a:pt x="10939183" y="4061368"/>
                </a:cubicBezTo>
                <a:cubicBezTo>
                  <a:pt x="10622824" y="4129150"/>
                  <a:pt x="10304941" y="4189147"/>
                  <a:pt x="9985530" y="4241373"/>
                </a:cubicBezTo>
                <a:cubicBezTo>
                  <a:pt x="9720036" y="4284822"/>
                  <a:pt x="9453814" y="4323467"/>
                  <a:pt x="9186882" y="4357320"/>
                </a:cubicBezTo>
                <a:cubicBezTo>
                  <a:pt x="8984197" y="4382894"/>
                  <a:pt x="8781514" y="4406977"/>
                  <a:pt x="8578198" y="4426839"/>
                </a:cubicBezTo>
                <a:cubicBezTo>
                  <a:pt x="8340547" y="4449559"/>
                  <a:pt x="8102644" y="4471034"/>
                  <a:pt x="7864358" y="4488290"/>
                </a:cubicBezTo>
                <a:cubicBezTo>
                  <a:pt x="7554994" y="4510634"/>
                  <a:pt x="7245502" y="4528512"/>
                  <a:pt x="6935502" y="4539684"/>
                </a:cubicBezTo>
                <a:cubicBezTo>
                  <a:pt x="6782917" y="4545147"/>
                  <a:pt x="6630334" y="4548995"/>
                  <a:pt x="6477750" y="4553587"/>
                </a:cubicBezTo>
                <a:cubicBezTo>
                  <a:pt x="6439195" y="4551503"/>
                  <a:pt x="6400529" y="4553128"/>
                  <a:pt x="6362294" y="4558430"/>
                </a:cubicBezTo>
                <a:lnTo>
                  <a:pt x="6057129" y="4558430"/>
                </a:lnTo>
                <a:lnTo>
                  <a:pt x="5977784" y="4553836"/>
                </a:lnTo>
                <a:cubicBezTo>
                  <a:pt x="5740261" y="4541423"/>
                  <a:pt x="5502739" y="4527644"/>
                  <a:pt x="5265087" y="4517587"/>
                </a:cubicBezTo>
                <a:cubicBezTo>
                  <a:pt x="4958267" y="4505171"/>
                  <a:pt x="4651826" y="4484691"/>
                  <a:pt x="4346277" y="4455517"/>
                </a:cubicBezTo>
                <a:cubicBezTo>
                  <a:pt x="4021654" y="4424605"/>
                  <a:pt x="3697795" y="4389970"/>
                  <a:pt x="3373045" y="4356948"/>
                </a:cubicBezTo>
                <a:cubicBezTo>
                  <a:pt x="3035412" y="4322686"/>
                  <a:pt x="2698456" y="4283047"/>
                  <a:pt x="2362173" y="4238021"/>
                </a:cubicBezTo>
                <a:cubicBezTo>
                  <a:pt x="1984692" y="4187868"/>
                  <a:pt x="1608364" y="4130142"/>
                  <a:pt x="1233177" y="4064845"/>
                </a:cubicBezTo>
                <a:cubicBezTo>
                  <a:pt x="842181" y="3996132"/>
                  <a:pt x="453758" y="3917644"/>
                  <a:pt x="68500" y="3825138"/>
                </a:cubicBezTo>
                <a:lnTo>
                  <a:pt x="0" y="3807783"/>
                </a:lnTo>
                <a:lnTo>
                  <a:pt x="0" y="3751294"/>
                </a:lnTo>
                <a:lnTo>
                  <a:pt x="72441" y="3770071"/>
                </a:lnTo>
                <a:cubicBezTo>
                  <a:pt x="247961" y="3812249"/>
                  <a:pt x="424164" y="3851509"/>
                  <a:pt x="600716" y="3888441"/>
                </a:cubicBezTo>
                <a:cubicBezTo>
                  <a:pt x="988279" y="3969255"/>
                  <a:pt x="1378133" y="4038153"/>
                  <a:pt x="1769512" y="4098609"/>
                </a:cubicBezTo>
                <a:cubicBezTo>
                  <a:pt x="2052426" y="4142185"/>
                  <a:pt x="2335725" y="4182282"/>
                  <a:pt x="2613554" y="4215551"/>
                </a:cubicBezTo>
                <a:cubicBezTo>
                  <a:pt x="2605544" y="4218158"/>
                  <a:pt x="2594611" y="4208102"/>
                  <a:pt x="2581134" y="4205620"/>
                </a:cubicBezTo>
                <a:cubicBezTo>
                  <a:pt x="2087178" y="4113668"/>
                  <a:pt x="1597684" y="4002775"/>
                  <a:pt x="1112635" y="3872923"/>
                </a:cubicBezTo>
                <a:cubicBezTo>
                  <a:pt x="880453" y="3810852"/>
                  <a:pt x="649713" y="3744374"/>
                  <a:pt x="420412" y="3673490"/>
                </a:cubicBezTo>
                <a:lnTo>
                  <a:pt x="0" y="3534573"/>
                </a:lnTo>
                <a:close/>
              </a:path>
            </a:pathLst>
          </a:custGeom>
        </p:spPr>
      </p:pic>
      <p:sp>
        <p:nvSpPr>
          <p:cNvPr id="40" name="sketch line">
            <a:extLst>
              <a:ext uri="{FF2B5EF4-FFF2-40B4-BE49-F238E27FC236}">
                <a16:creationId xmlns:a16="http://schemas.microsoft.com/office/drawing/2014/main" id="{3540989C-C7B8-473B-BF87-6F2DA6A900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661305" y="5468206"/>
            <a:ext cx="1371600" cy="18288"/>
          </a:xfrm>
          <a:custGeom>
            <a:avLst/>
            <a:gdLst>
              <a:gd name="connsiteX0" fmla="*/ 0 w 1371600"/>
              <a:gd name="connsiteY0" fmla="*/ 0 h 18288"/>
              <a:gd name="connsiteX1" fmla="*/ 685800 w 1371600"/>
              <a:gd name="connsiteY1" fmla="*/ 0 h 18288"/>
              <a:gd name="connsiteX2" fmla="*/ 1371600 w 1371600"/>
              <a:gd name="connsiteY2" fmla="*/ 0 h 18288"/>
              <a:gd name="connsiteX3" fmla="*/ 1371600 w 1371600"/>
              <a:gd name="connsiteY3" fmla="*/ 18288 h 18288"/>
              <a:gd name="connsiteX4" fmla="*/ 713232 w 1371600"/>
              <a:gd name="connsiteY4" fmla="*/ 18288 h 18288"/>
              <a:gd name="connsiteX5" fmla="*/ 0 w 1371600"/>
              <a:gd name="connsiteY5" fmla="*/ 18288 h 18288"/>
              <a:gd name="connsiteX6" fmla="*/ 0 w 1371600"/>
              <a:gd name="connsiteY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1600" h="18288" fill="none" extrusionOk="0">
                <a:moveTo>
                  <a:pt x="0" y="0"/>
                </a:moveTo>
                <a:cubicBezTo>
                  <a:pt x="247303" y="31625"/>
                  <a:pt x="422310" y="-25629"/>
                  <a:pt x="685800" y="0"/>
                </a:cubicBezTo>
                <a:cubicBezTo>
                  <a:pt x="949290" y="25629"/>
                  <a:pt x="1192357" y="6696"/>
                  <a:pt x="1371600" y="0"/>
                </a:cubicBezTo>
                <a:cubicBezTo>
                  <a:pt x="1371355" y="6649"/>
                  <a:pt x="1371915" y="11310"/>
                  <a:pt x="1371600" y="18288"/>
                </a:cubicBezTo>
                <a:cubicBezTo>
                  <a:pt x="1107995" y="26464"/>
                  <a:pt x="1033361" y="32942"/>
                  <a:pt x="713232" y="18288"/>
                </a:cubicBezTo>
                <a:cubicBezTo>
                  <a:pt x="393103" y="3634"/>
                  <a:pt x="289343" y="43221"/>
                  <a:pt x="0" y="18288"/>
                </a:cubicBezTo>
                <a:cubicBezTo>
                  <a:pt x="-459" y="11562"/>
                  <a:pt x="-31" y="5093"/>
                  <a:pt x="0" y="0"/>
                </a:cubicBezTo>
                <a:close/>
              </a:path>
              <a:path w="1371600" h="18288" stroke="0" extrusionOk="0">
                <a:moveTo>
                  <a:pt x="0" y="0"/>
                </a:moveTo>
                <a:cubicBezTo>
                  <a:pt x="170249" y="-24099"/>
                  <a:pt x="504634" y="14338"/>
                  <a:pt x="644652" y="0"/>
                </a:cubicBezTo>
                <a:cubicBezTo>
                  <a:pt x="784670" y="-14338"/>
                  <a:pt x="1087773" y="8679"/>
                  <a:pt x="1371600" y="0"/>
                </a:cubicBezTo>
                <a:cubicBezTo>
                  <a:pt x="1372456" y="3662"/>
                  <a:pt x="1371030" y="13946"/>
                  <a:pt x="1371600" y="18288"/>
                </a:cubicBezTo>
                <a:cubicBezTo>
                  <a:pt x="1176823" y="-1409"/>
                  <a:pt x="900830" y="9989"/>
                  <a:pt x="713232" y="18288"/>
                </a:cubicBezTo>
                <a:cubicBezTo>
                  <a:pt x="525634" y="26587"/>
                  <a:pt x="282837" y="5724"/>
                  <a:pt x="0" y="18288"/>
                </a:cubicBezTo>
                <a:cubicBezTo>
                  <a:pt x="367" y="13143"/>
                  <a:pt x="-823" y="584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61569767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ontent Placeholder 20">
            <a:extLst>
              <a:ext uri="{FF2B5EF4-FFF2-40B4-BE49-F238E27FC236}">
                <a16:creationId xmlns:a16="http://schemas.microsoft.com/office/drawing/2014/main" id="{A76956D9-B62C-1E00-9B46-1BB9524CA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4" y="4777739"/>
            <a:ext cx="6897626" cy="1399223"/>
          </a:xfrm>
        </p:spPr>
        <p:txBody>
          <a:bodyPr anchor="ctr">
            <a:normAutofit/>
          </a:bodyPr>
          <a:lstStyle/>
          <a:p>
            <a:r>
              <a:rPr lang="en-US" sz="2200" dirty="0"/>
              <a:t> Many </a:t>
            </a:r>
            <a:r>
              <a:rPr lang="en-US" sz="2200" dirty="0" err="1"/>
              <a:t>Adityas</a:t>
            </a:r>
            <a:r>
              <a:rPr lang="en-US" sz="2200" dirty="0"/>
              <a:t> amalgamate into others in later times</a:t>
            </a:r>
          </a:p>
        </p:txBody>
      </p:sp>
    </p:spTree>
    <p:extLst>
      <p:ext uri="{BB962C8B-B14F-4D97-AF65-F5344CB8AC3E}">
        <p14:creationId xmlns:p14="http://schemas.microsoft.com/office/powerpoint/2010/main" val="5478335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12282</TotalTime>
  <Words>668</Words>
  <Application>Microsoft Macintosh PowerPoint</Application>
  <PresentationFormat>Widescreen</PresentationFormat>
  <Paragraphs>63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Aptos</vt:lpstr>
      <vt:lpstr>Aptos Display</vt:lpstr>
      <vt:lpstr>Arial</vt:lpstr>
      <vt:lpstr>Calibri</vt:lpstr>
      <vt:lpstr>Office Theme</vt:lpstr>
      <vt:lpstr>Basic Vedic Metaphysics</vt:lpstr>
      <vt:lpstr>OM / AUM Brahman The Universal Principle The Primordial Sound Sanskrit: ब्रह्मन् Three Parts: A-U-M Trumurti: Creation Preservation Destruction Shruti (Sound)</vt:lpstr>
      <vt:lpstr>Trimurti</vt:lpstr>
      <vt:lpstr>All of these gods and most ancient deities have consorts of the opposite sex -- yes, even Yahweh had one (Asharah) </vt:lpstr>
      <vt:lpstr>Shakti: Universal Power</vt:lpstr>
      <vt:lpstr>Brahma: The Creator</vt:lpstr>
      <vt:lpstr>Vishnu: The Preserver, bestower of karma </vt:lpstr>
      <vt:lpstr>Shiva – The Destroyer / Liberator</vt:lpstr>
      <vt:lpstr>Rig Veda: 33 Devas (12 Adityas, 11 Rudras, 8 Vasus (material elements), 2 Ashvins </vt:lpstr>
      <vt:lpstr>George Dumézil’s Trifunctionalism or Tripartite division in Proto-Indo-European Societies</vt:lpstr>
      <vt:lpstr>More Examples of Trifunctional Division</vt:lpstr>
      <vt:lpstr>Indus Valley Civilization (3300-1300 BCE)</vt:lpstr>
      <vt:lpstr>Karma, Dharma, Moksha</vt:lpstr>
      <vt:lpstr>Chakras “wheels”</vt:lpstr>
      <vt:lpstr>Taoist Concepts</vt:lpstr>
      <vt:lpstr>Yogic Layers of Self (Atman)</vt:lpstr>
      <vt:lpstr>Canaanite Gods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Roger Green</dc:creator>
  <cp:lastModifiedBy>Roger Green</cp:lastModifiedBy>
  <cp:revision>10</cp:revision>
  <dcterms:created xsi:type="dcterms:W3CDTF">2024-08-31T16:38:38Z</dcterms:created>
  <dcterms:modified xsi:type="dcterms:W3CDTF">2025-01-17T14:33:46Z</dcterms:modified>
</cp:coreProperties>
</file>