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19" r:id="rId3"/>
    <p:sldMasterId id="2147483812" r:id="rId4"/>
    <p:sldMasterId id="2147483843" r:id="rId5"/>
    <p:sldMasterId id="2147483891" r:id="rId6"/>
    <p:sldMasterId id="2147483992" r:id="rId7"/>
  </p:sldMasterIdLst>
  <p:notesMasterIdLst>
    <p:notesMasterId r:id="rId15"/>
  </p:notesMasterIdLst>
  <p:sldIdLst>
    <p:sldId id="308" r:id="rId8"/>
    <p:sldId id="321" r:id="rId9"/>
    <p:sldId id="314" r:id="rId10"/>
    <p:sldId id="319" r:id="rId11"/>
    <p:sldId id="318" r:id="rId12"/>
    <p:sldId id="317" r:id="rId13"/>
    <p:sldId id="320"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unch Tracker" id="{8F6FAC99-2480-4246-8D2B-D20D1A8517C0}">
          <p14:sldIdLst>
            <p14:sldId id="308"/>
            <p14:sldId id="321"/>
            <p14:sldId id="314"/>
            <p14:sldId id="319"/>
            <p14:sldId id="318"/>
            <p14:sldId id="317"/>
            <p14:sldId id="320"/>
          </p14:sldIdLst>
        </p14:section>
        <p14:section name="PRODUCT MANAGEMENT" id="{75FA9901-EC22-453E-B57C-3A1230FCAB15}">
          <p14:sldIdLst/>
        </p14:section>
        <p14:section name="MARKETING" id="{7446F488-82D5-45D7-B5FE-D6735D4FE56C}">
          <p14:sldIdLst/>
        </p14:section>
        <p14:section name="SRD" id="{BFDF2FB9-59F0-4868-8E21-3CD79640FE3D}">
          <p14:sldIdLst/>
        </p14:section>
        <p14:section name="EES" id="{6A425C78-B619-4F4A-833D-C35F94A084AA}">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pak, Brandon (171)" initials="SB(" lastIdx="1" clrIdx="0">
    <p:extLst>
      <p:ext uri="{19B8F6BF-5375-455C-9EA6-DF929625EA0E}">
        <p15:presenceInfo xmlns:p15="http://schemas.microsoft.com/office/powerpoint/2012/main" userId="S-1-5-21-1195676537-1170379207-2318664563-3051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C8C86-EDC6-44F8-9912-E0C1F852D352}"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D9D4D-6243-4E06-BA65-D348EDBC29DE}" type="slidenum">
              <a:rPr lang="en-US" smtClean="0"/>
              <a:t>‹#›</a:t>
            </a:fld>
            <a:endParaRPr lang="en-US"/>
          </a:p>
        </p:txBody>
      </p:sp>
    </p:spTree>
    <p:extLst>
      <p:ext uri="{BB962C8B-B14F-4D97-AF65-F5344CB8AC3E}">
        <p14:creationId xmlns:p14="http://schemas.microsoft.com/office/powerpoint/2010/main" val="308538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image" Target="../media/image28.emf"/><Relationship Id="rId5" Type="http://schemas.openxmlformats.org/officeDocument/2006/relationships/oleObject" Target="../embeddings/oleObject6.bin"/><Relationship Id="rId4"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MB Cars">
    <p:bg bwMode="black">
      <p:bgPr>
        <a:solidFill>
          <a:schemeClr val="tx1"/>
        </a:solidFill>
        <a:effectLst/>
      </p:bgPr>
    </p:bg>
    <p:spTree>
      <p:nvGrpSpPr>
        <p:cNvPr id="1" name=""/>
        <p:cNvGrpSpPr/>
        <p:nvPr/>
      </p:nvGrpSpPr>
      <p:grpSpPr>
        <a:xfrm>
          <a:off x="0" y="0"/>
          <a:ext cx="0" cy="0"/>
          <a:chOff x="0" y="0"/>
          <a:chExt cx="0" cy="0"/>
        </a:xfrm>
      </p:grpSpPr>
      <p:pic>
        <p:nvPicPr>
          <p:cNvPr id="26" name="Grafik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 y="499"/>
            <a:ext cx="12191747" cy="6857001"/>
          </a:xfrm>
          <a:prstGeom prst="rect">
            <a:avLst/>
          </a:prstGeom>
        </p:spPr>
      </p:pic>
      <p:sp>
        <p:nvSpPr>
          <p:cNvPr id="2" name="Titel 1"/>
          <p:cNvSpPr>
            <a:spLocks noGrp="1"/>
          </p:cNvSpPr>
          <p:nvPr>
            <p:ph type="ctrTitle" hasCustomPrompt="1"/>
          </p:nvPr>
        </p:nvSpPr>
        <p:spPr bwMode="white">
          <a:xfrm>
            <a:off x="395081" y="3848402"/>
            <a:ext cx="9396000" cy="1044000"/>
          </a:xfrm>
        </p:spPr>
        <p:txBody>
          <a:bodyPr/>
          <a:lstStyle>
            <a:lvl1pPr>
              <a:lnSpc>
                <a:spcPts val="3997"/>
              </a:lnSpc>
              <a:defRPr sz="2999" baseline="0">
                <a:solidFill>
                  <a:schemeClr val="bg1"/>
                </a:solidFill>
              </a:defRPr>
            </a:lvl1pPr>
          </a:lstStyle>
          <a:p>
            <a:r>
              <a:rPr lang="en-US" dirty="0" smtClean="0"/>
              <a:t>Presentation title on one line in CorpoA (Headings) 30 pt.</a:t>
            </a:r>
            <a:br>
              <a:rPr lang="en-US" dirty="0" smtClean="0"/>
            </a:br>
            <a:r>
              <a:rPr lang="en-US" noProof="0" dirty="0" smtClean="0"/>
              <a:t>On two lines possible.</a:t>
            </a:r>
            <a:endParaRPr lang="en-US" noProof="0" dirty="0"/>
          </a:p>
        </p:txBody>
      </p:sp>
      <p:sp>
        <p:nvSpPr>
          <p:cNvPr id="3" name="Untertitel 2"/>
          <p:cNvSpPr>
            <a:spLocks noGrp="1"/>
          </p:cNvSpPr>
          <p:nvPr>
            <p:ph type="subTitle" idx="1" hasCustomPrompt="1"/>
          </p:nvPr>
        </p:nvSpPr>
        <p:spPr bwMode="white">
          <a:xfrm>
            <a:off x="395081" y="4932363"/>
            <a:ext cx="9396000" cy="755637"/>
          </a:xfrm>
        </p:spPr>
        <p:txBody>
          <a:bodyPr/>
          <a:lstStyle>
            <a:lvl1pPr marL="0" indent="0" algn="l">
              <a:lnSpc>
                <a:spcPct val="100000"/>
              </a:lnSpc>
              <a:spcAft>
                <a:spcPts val="0"/>
              </a:spcAft>
              <a:buFont typeface="Arial" panose="020B0604020202020204" pitchFamily="34" charset="0"/>
              <a:buNone/>
              <a:defRPr sz="1499" baseline="0">
                <a:solidFill>
                  <a:schemeClr val="bg1"/>
                </a:solidFill>
                <a:latin typeface="+mn-lt"/>
              </a:defRPr>
            </a:lvl1pPr>
            <a:lvl2pPr marL="0" indent="0" algn="l">
              <a:lnSpc>
                <a:spcPct val="100000"/>
              </a:lnSpc>
              <a:spcAft>
                <a:spcPts val="0"/>
              </a:spcAft>
              <a:buFont typeface="Arial" panose="020B0604020202020204" pitchFamily="34" charset="0"/>
              <a:buNone/>
              <a:defRPr sz="1499">
                <a:solidFill>
                  <a:schemeClr val="bg1"/>
                </a:solidFill>
                <a:latin typeface="+mn-lt"/>
              </a:defRPr>
            </a:lvl2pPr>
            <a:lvl3pPr marL="0" indent="0" algn="l">
              <a:lnSpc>
                <a:spcPct val="100000"/>
              </a:lnSpc>
              <a:spcAft>
                <a:spcPts val="0"/>
              </a:spcAft>
              <a:buFont typeface="Arial" panose="020B0604020202020204" pitchFamily="34" charset="0"/>
              <a:buNone/>
              <a:defRPr sz="1499">
                <a:solidFill>
                  <a:schemeClr val="bg1"/>
                </a:solidFill>
                <a:latin typeface="+mn-lt"/>
              </a:defRPr>
            </a:lvl3pPr>
            <a:lvl4pPr marL="0" indent="0" algn="l">
              <a:lnSpc>
                <a:spcPct val="100000"/>
              </a:lnSpc>
              <a:spcAft>
                <a:spcPts val="0"/>
              </a:spcAft>
              <a:buFont typeface="Arial" panose="020B0604020202020204" pitchFamily="34" charset="0"/>
              <a:buNone/>
              <a:defRPr sz="1499">
                <a:solidFill>
                  <a:schemeClr val="bg1"/>
                </a:solidFill>
                <a:latin typeface="+mn-lt"/>
              </a:defRPr>
            </a:lvl4pPr>
            <a:lvl5pPr marL="0" indent="0" algn="l">
              <a:lnSpc>
                <a:spcPct val="100000"/>
              </a:lnSpc>
              <a:spcAft>
                <a:spcPts val="0"/>
              </a:spcAft>
              <a:buFont typeface="Arial" panose="020B0604020202020204" pitchFamily="34" charset="0"/>
              <a:buNone/>
              <a:defRPr sz="1499">
                <a:solidFill>
                  <a:schemeClr val="bg1"/>
                </a:solidFill>
                <a:latin typeface="+mn-lt"/>
              </a:defRPr>
            </a:lvl5pPr>
            <a:lvl6pPr marL="0" indent="0" algn="l">
              <a:lnSpc>
                <a:spcPct val="100000"/>
              </a:lnSpc>
              <a:spcAft>
                <a:spcPts val="0"/>
              </a:spcAft>
              <a:buFont typeface="Arial" panose="020B0604020202020204" pitchFamily="34" charset="0"/>
              <a:buNone/>
              <a:defRPr sz="1499">
                <a:solidFill>
                  <a:schemeClr val="bg1"/>
                </a:solidFill>
                <a:latin typeface="+mn-lt"/>
              </a:defRPr>
            </a:lvl6pPr>
            <a:lvl7pPr marL="0" indent="0" algn="l">
              <a:lnSpc>
                <a:spcPct val="100000"/>
              </a:lnSpc>
              <a:spcAft>
                <a:spcPts val="0"/>
              </a:spcAft>
              <a:buFont typeface="Arial" panose="020B0604020202020204" pitchFamily="34" charset="0"/>
              <a:buNone/>
              <a:defRPr sz="1499">
                <a:solidFill>
                  <a:schemeClr val="bg1"/>
                </a:solidFill>
                <a:latin typeface="+mn-lt"/>
              </a:defRPr>
            </a:lvl7pPr>
            <a:lvl8pPr marL="0" indent="0" algn="l">
              <a:lnSpc>
                <a:spcPct val="100000"/>
              </a:lnSpc>
              <a:spcAft>
                <a:spcPts val="0"/>
              </a:spcAft>
              <a:buFont typeface="Arial" panose="020B0604020202020204" pitchFamily="34" charset="0"/>
              <a:buNone/>
              <a:defRPr sz="1499">
                <a:solidFill>
                  <a:schemeClr val="bg1"/>
                </a:solidFill>
                <a:latin typeface="+mn-lt"/>
              </a:defRPr>
            </a:lvl8pPr>
            <a:lvl9pPr marL="0" indent="0" algn="l">
              <a:lnSpc>
                <a:spcPct val="100000"/>
              </a:lnSpc>
              <a:spcAft>
                <a:spcPts val="0"/>
              </a:spcAft>
              <a:buFont typeface="Arial" panose="020B0604020202020204" pitchFamily="34" charset="0"/>
              <a:buNone/>
              <a:defRPr sz="1499">
                <a:solidFill>
                  <a:schemeClr val="bg1"/>
                </a:solidFill>
                <a:latin typeface="+mn-lt"/>
              </a:defRPr>
            </a:lvl9pPr>
          </a:lstStyle>
          <a:p>
            <a:pPr lvl="0"/>
            <a:r>
              <a:rPr lang="en-US" noProof="0" dirty="0" smtClean="0"/>
              <a:t>Additional text for presentation 15 pt </a:t>
            </a:r>
            <a:br>
              <a:rPr lang="en-US" noProof="0" dirty="0" smtClean="0"/>
            </a:br>
            <a:r>
              <a:rPr lang="en-US" noProof="0" dirty="0" smtClean="0"/>
              <a:t>Speaker, department, place, date</a:t>
            </a:r>
          </a:p>
        </p:txBody>
      </p:sp>
      <p:sp>
        <p:nvSpPr>
          <p:cNvPr id="9" name="Bildplatzhalter 8"/>
          <p:cNvSpPr>
            <a:spLocks noGrp="1"/>
          </p:cNvSpPr>
          <p:nvPr>
            <p:ph type="pic" sz="quarter" idx="10" hasCustomPrompt="1"/>
          </p:nvPr>
        </p:nvSpPr>
        <p:spPr bwMode="gray">
          <a:xfrm>
            <a:off x="127" y="314136"/>
            <a:ext cx="12191874" cy="3405377"/>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tx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8"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tx1"/>
                </a:solidFill>
              </a:defRPr>
            </a:lvl1pPr>
            <a:lvl2pPr marL="0" indent="0">
              <a:lnSpc>
                <a:spcPct val="100000"/>
              </a:lnSpc>
              <a:spcAft>
                <a:spcPts val="0"/>
              </a:spcAft>
              <a:buNone/>
              <a:defRPr sz="1200">
                <a:solidFill>
                  <a:schemeClr val="tx1"/>
                </a:solidFill>
              </a:defRPr>
            </a:lvl2pPr>
            <a:lvl3pPr marL="0" indent="0">
              <a:lnSpc>
                <a:spcPct val="100000"/>
              </a:lnSpc>
              <a:spcAft>
                <a:spcPts val="0"/>
              </a:spcAft>
              <a:buNone/>
              <a:defRPr sz="1200">
                <a:solidFill>
                  <a:schemeClr val="tx1"/>
                </a:solidFill>
              </a:defRPr>
            </a:lvl3pPr>
            <a:lvl4pPr marL="0" indent="0">
              <a:lnSpc>
                <a:spcPct val="100000"/>
              </a:lnSpc>
              <a:spcAft>
                <a:spcPts val="0"/>
              </a:spcAft>
              <a:buNone/>
              <a:defRPr sz="1200">
                <a:solidFill>
                  <a:schemeClr val="tx1"/>
                </a:solidFill>
              </a:defRPr>
            </a:lvl4pPr>
            <a:lvl5pPr marL="0" indent="0">
              <a:lnSpc>
                <a:spcPct val="100000"/>
              </a:lnSpc>
              <a:spcAft>
                <a:spcPts val="0"/>
              </a:spcAft>
              <a:buNone/>
              <a:defRPr sz="1200">
                <a:solidFill>
                  <a:schemeClr val="tx1"/>
                </a:solidFill>
              </a:defRPr>
            </a:lvl5pPr>
            <a:lvl6pPr marL="0" indent="0">
              <a:lnSpc>
                <a:spcPct val="100000"/>
              </a:lnSpc>
              <a:spcAft>
                <a:spcPts val="0"/>
              </a:spcAft>
              <a:buNone/>
              <a:defRPr sz="1200">
                <a:solidFill>
                  <a:schemeClr val="tx1"/>
                </a:solidFill>
              </a:defRPr>
            </a:lvl6pPr>
            <a:lvl7pPr marL="0" indent="0">
              <a:lnSpc>
                <a:spcPct val="100000"/>
              </a:lnSpc>
              <a:spcAft>
                <a:spcPts val="0"/>
              </a:spcAft>
              <a:buNone/>
              <a:defRPr sz="1200">
                <a:solidFill>
                  <a:schemeClr val="tx1"/>
                </a:solidFill>
              </a:defRPr>
            </a:lvl7pPr>
            <a:lvl8pPr marL="0" indent="0">
              <a:lnSpc>
                <a:spcPct val="100000"/>
              </a:lnSpc>
              <a:spcAft>
                <a:spcPts val="0"/>
              </a:spcAft>
              <a:buNone/>
              <a:defRPr sz="1200">
                <a:solidFill>
                  <a:schemeClr val="tx1"/>
                </a:solidFill>
              </a:defRPr>
            </a:lvl8pPr>
            <a:lvl9pPr marL="0" indent="0">
              <a:lnSpc>
                <a:spcPct val="100000"/>
              </a:lnSpc>
              <a:spcAft>
                <a:spcPts val="0"/>
              </a:spcAft>
              <a:buNone/>
              <a:defRPr sz="1200">
                <a:solidFill>
                  <a:schemeClr val="tx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tx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Folie Wechsel/Zurücksetzen/Textebenen"/>
          <p:cNvSpPr txBox="1"/>
          <p:nvPr userDrawn="1"/>
        </p:nvSpPr>
        <p:spPr>
          <a:xfrm rot="10800000" flipH="1" flipV="1">
            <a:off x="-2086913" y="1547999"/>
            <a:ext cx="1978969" cy="19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en-US" sz="999" b="0" baseline="0" noProof="0" dirty="0" smtClean="0">
                <a:solidFill>
                  <a:schemeClr val="accent5"/>
                </a:solidFill>
                <a:latin typeface="+mn-lt"/>
              </a:rPr>
              <a:t>Reset the slide back to its </a:t>
            </a:r>
          </a:p>
          <a:p>
            <a:pPr indent="0" algn="r">
              <a:lnSpc>
                <a:spcPct val="100000"/>
              </a:lnSpc>
              <a:spcBef>
                <a:spcPts val="0"/>
              </a:spcBef>
              <a:spcAft>
                <a:spcPts val="0"/>
              </a:spcAft>
            </a:pPr>
            <a:r>
              <a:rPr lang="en-US" sz="999" b="0" baseline="0" noProof="0" dirty="0" smtClean="0">
                <a:solidFill>
                  <a:schemeClr val="accent5"/>
                </a:solidFill>
                <a:latin typeface="+mn-lt"/>
              </a:rPr>
              <a:t>original form via menu bar:</a:t>
            </a:r>
          </a:p>
          <a:p>
            <a:pPr indent="0" algn="r">
              <a:lnSpc>
                <a:spcPct val="100000"/>
              </a:lnSpc>
              <a:spcBef>
                <a:spcPts val="0"/>
              </a:spcBef>
              <a:spcAft>
                <a:spcPts val="0"/>
              </a:spcAft>
            </a:pPr>
            <a:r>
              <a:rPr lang="en-US" sz="999" b="0" baseline="0" noProof="0" dirty="0" smtClean="0">
                <a:solidFill>
                  <a:schemeClr val="accent5"/>
                </a:solidFill>
                <a:latin typeface="+mn-lt"/>
              </a:rPr>
              <a:t>Home // Slides // Reset</a:t>
            </a:r>
          </a:p>
          <a:p>
            <a:pPr indent="0" algn="r">
              <a:lnSpc>
                <a:spcPct val="100000"/>
              </a:lnSpc>
              <a:spcBef>
                <a:spcPts val="0"/>
              </a:spcBef>
              <a:spcAft>
                <a:spcPts val="0"/>
              </a:spcAft>
            </a:pPr>
            <a:endParaRPr lang="en-US" sz="999" b="0" baseline="0" noProof="0" dirty="0" smtClean="0">
              <a:solidFill>
                <a:schemeClr val="accent5"/>
              </a:solidFill>
              <a:latin typeface="+mn-lt"/>
            </a:endParaRPr>
          </a:p>
          <a:p>
            <a:pPr indent="0" algn="r">
              <a:lnSpc>
                <a:spcPct val="100000"/>
              </a:lnSpc>
              <a:spcBef>
                <a:spcPts val="0"/>
              </a:spcBef>
              <a:spcAft>
                <a:spcPts val="0"/>
              </a:spcAft>
            </a:pPr>
            <a:r>
              <a:rPr lang="en-US" sz="999" b="0" baseline="0" noProof="0" dirty="0" smtClean="0">
                <a:solidFill>
                  <a:schemeClr val="accent5"/>
                </a:solidFill>
                <a:latin typeface="+mn-lt"/>
              </a:rPr>
              <a:t>Change the slide layout </a:t>
            </a:r>
          </a:p>
          <a:p>
            <a:pPr indent="0" algn="r">
              <a:lnSpc>
                <a:spcPct val="100000"/>
              </a:lnSpc>
              <a:spcBef>
                <a:spcPts val="0"/>
              </a:spcBef>
              <a:spcAft>
                <a:spcPts val="0"/>
              </a:spcAft>
            </a:pPr>
            <a:r>
              <a:rPr lang="en-US" sz="999" b="0" baseline="0" noProof="0" dirty="0" smtClean="0">
                <a:solidFill>
                  <a:schemeClr val="accent5"/>
                </a:solidFill>
                <a:latin typeface="+mn-lt"/>
              </a:rPr>
              <a:t>via menu bar:</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Home // Slides // Layout</a:t>
            </a:r>
          </a:p>
          <a:p>
            <a:pPr marL="0" marR="0" lvl="0" indent="0" algn="r" defTabSz="913814" rtl="0" eaLnBrk="1" fontAlgn="auto" latinLnBrk="0" hangingPunct="1">
              <a:lnSpc>
                <a:spcPct val="100000"/>
              </a:lnSpc>
              <a:spcBef>
                <a:spcPts val="0"/>
              </a:spcBef>
              <a:spcAft>
                <a:spcPts val="0"/>
              </a:spcAft>
              <a:buClrTx/>
              <a:buSzTx/>
              <a:buFontTx/>
              <a:buNone/>
              <a:tabLst/>
              <a:defRPr/>
            </a:pPr>
            <a:endParaRPr lang="en-US" sz="999" b="0" baseline="0" noProof="0" dirty="0" smtClean="0">
              <a:solidFill>
                <a:schemeClr val="accent5"/>
              </a:solidFill>
              <a:latin typeface="+mn-lt"/>
            </a:endParaRP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Change the text level</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via menu bar: </a:t>
            </a:r>
            <a:br>
              <a:rPr lang="en-US" sz="999" b="0" baseline="0" noProof="0" dirty="0" smtClean="0">
                <a:solidFill>
                  <a:schemeClr val="accent5"/>
                </a:solidFill>
                <a:latin typeface="+mn-lt"/>
              </a:rPr>
            </a:br>
            <a:r>
              <a:rPr lang="en-US" sz="999" b="0" baseline="0" noProof="0" dirty="0" smtClean="0">
                <a:solidFill>
                  <a:schemeClr val="accent5"/>
                </a:solidFill>
                <a:latin typeface="+mn-lt"/>
              </a:rPr>
              <a:t>Home // Paragraph // Increase/</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Decrease List Level</a:t>
            </a:r>
          </a:p>
        </p:txBody>
      </p:sp>
      <p:sp>
        <p:nvSpPr>
          <p:cNvPr id="19" name="Design wechsel"/>
          <p:cNvSpPr txBox="1"/>
          <p:nvPr userDrawn="1"/>
        </p:nvSpPr>
        <p:spPr>
          <a:xfrm rot="10800000" flipH="1" flipV="1">
            <a:off x="-2086913" y="403199"/>
            <a:ext cx="1978969" cy="900000"/>
          </a:xfrm>
          <a:prstGeom prst="rect">
            <a:avLst/>
          </a:prstGeom>
          <a:noFill/>
          <a:ln w="12700">
            <a:noFill/>
          </a:ln>
        </p:spPr>
        <p:txBody>
          <a:bodyPr vert="horz" wrap="square" lIns="0" tIns="0" rIns="0" bIns="0" rtlCol="0" anchor="t"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en-US" sz="999" b="0" baseline="0" noProof="0" dirty="0" smtClean="0">
                <a:solidFill>
                  <a:schemeClr val="accent5"/>
                </a:solidFill>
                <a:latin typeface="+mn-lt"/>
              </a:rPr>
              <a:t>Alternating between white and black slide layouts via menu bar: </a:t>
            </a:r>
            <a:br>
              <a:rPr lang="en-US" sz="999" b="0" baseline="0" noProof="0" dirty="0" smtClean="0">
                <a:solidFill>
                  <a:schemeClr val="accent5"/>
                </a:solidFill>
                <a:latin typeface="+mn-lt"/>
              </a:rPr>
            </a:br>
            <a:r>
              <a:rPr lang="en-US" sz="999" b="0" baseline="0" noProof="0" dirty="0" smtClean="0">
                <a:solidFill>
                  <a:schemeClr val="accent5"/>
                </a:solidFill>
                <a:latin typeface="+mn-lt"/>
              </a:rPr>
              <a:t>Design // Themes</a:t>
            </a:r>
          </a:p>
          <a:p>
            <a:pPr indent="0" algn="r">
              <a:lnSpc>
                <a:spcPct val="100000"/>
              </a:lnSpc>
              <a:spcBef>
                <a:spcPts val="0"/>
              </a:spcBef>
              <a:spcAft>
                <a:spcPts val="0"/>
              </a:spcAft>
            </a:pPr>
            <a:r>
              <a:rPr lang="en-US" sz="999" b="0" baseline="0" noProof="0" dirty="0" smtClean="0">
                <a:solidFill>
                  <a:schemeClr val="accent5"/>
                </a:solidFill>
                <a:latin typeface="+mn-lt"/>
              </a:rPr>
              <a:t>(Right click: </a:t>
            </a:r>
            <a:r>
              <a:rPr lang="en-US" sz="999" b="0" i="1" baseline="0" noProof="0" dirty="0" smtClean="0">
                <a:solidFill>
                  <a:schemeClr val="accent5"/>
                </a:solidFill>
                <a:latin typeface="+mn-lt"/>
              </a:rPr>
              <a:t>Apply to All Slides </a:t>
            </a:r>
            <a:r>
              <a:rPr lang="en-US" sz="999" b="0" baseline="0" noProof="0" dirty="0" smtClean="0">
                <a:solidFill>
                  <a:schemeClr val="accent5"/>
                </a:solidFill>
                <a:latin typeface="+mn-lt"/>
              </a:rPr>
              <a:t>or </a:t>
            </a:r>
            <a:br>
              <a:rPr lang="en-US" sz="999" b="0" baseline="0" noProof="0" dirty="0" smtClean="0">
                <a:solidFill>
                  <a:schemeClr val="accent5"/>
                </a:solidFill>
                <a:latin typeface="+mn-lt"/>
              </a:rPr>
            </a:br>
            <a:r>
              <a:rPr lang="en-US" sz="999" b="0" i="1" baseline="0" noProof="0" dirty="0" smtClean="0">
                <a:solidFill>
                  <a:schemeClr val="accent5"/>
                </a:solidFill>
                <a:latin typeface="+mn-lt"/>
              </a:rPr>
              <a:t>Apply to Selected Slide</a:t>
            </a:r>
            <a:r>
              <a:rPr lang="en-US" sz="999" b="0" baseline="0" noProof="0" dirty="0" smtClean="0">
                <a:solidFill>
                  <a:schemeClr val="accent5"/>
                </a:solidFill>
                <a:latin typeface="+mn-lt"/>
              </a:rPr>
              <a:t>)</a:t>
            </a:r>
          </a:p>
        </p:txBody>
      </p:sp>
      <p:pic>
        <p:nvPicPr>
          <p:cNvPr id="20" name="Listenebene erhöhen"/>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44812" y="3563999"/>
            <a:ext cx="635207"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Listenebene verringern"/>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44812" y="4031999"/>
            <a:ext cx="635207"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 // Listenebene erhöhen"/>
          <p:cNvSpPr txBox="1"/>
          <p:nvPr userDrawn="1"/>
        </p:nvSpPr>
        <p:spPr>
          <a:xfrm>
            <a:off x="-1547194" y="3563999"/>
            <a:ext cx="719625" cy="324000"/>
          </a:xfrm>
          <a:prstGeom prst="rect">
            <a:avLst/>
          </a:prstGeom>
          <a:noFill/>
        </p:spPr>
        <p:txBody>
          <a:bodyPr wrap="square" lIns="0" tIns="0" rIns="0" bIns="0" rtlCol="0">
            <a:noAutofit/>
          </a:bodyPr>
          <a:lstStyle/>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Increase</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List Level</a:t>
            </a:r>
          </a:p>
        </p:txBody>
      </p:sp>
      <p:sp>
        <p:nvSpPr>
          <p:cNvPr id="23" name="Text // Listenebene verringern"/>
          <p:cNvSpPr txBox="1"/>
          <p:nvPr userDrawn="1"/>
        </p:nvSpPr>
        <p:spPr>
          <a:xfrm>
            <a:off x="-1547194" y="4031999"/>
            <a:ext cx="719625" cy="324000"/>
          </a:xfrm>
          <a:prstGeom prst="rect">
            <a:avLst/>
          </a:prstGeom>
          <a:noFill/>
        </p:spPr>
        <p:txBody>
          <a:bodyPr wrap="square" lIns="0" tIns="0" rIns="0" bIns="0" rtlCol="0">
            <a:noAutofit/>
          </a:bodyPr>
          <a:lstStyle/>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Decrease </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List Level</a:t>
            </a:r>
          </a:p>
        </p:txBody>
      </p:sp>
      <p:sp>
        <p:nvSpPr>
          <p:cNvPr id="24" name="Hilfslinien"/>
          <p:cNvSpPr txBox="1"/>
          <p:nvPr userDrawn="1"/>
        </p:nvSpPr>
        <p:spPr>
          <a:xfrm rot="10800000" flipH="1" flipV="1">
            <a:off x="432550" y="-468001"/>
            <a:ext cx="328842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42388"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smtClean="0">
                <a:ln>
                  <a:noFill/>
                </a:ln>
                <a:solidFill>
                  <a:schemeClr val="accent5"/>
                </a:solidFill>
                <a:effectLst/>
                <a:uLnTx/>
                <a:uFillTx/>
                <a:latin typeface="+mn-lt"/>
                <a:ea typeface="+mn-ea"/>
                <a:cs typeface="+mn-cs"/>
              </a:rPr>
              <a:t>Show guides via menu bar: View // Show // tick Guides</a:t>
            </a:r>
          </a:p>
        </p:txBody>
      </p:sp>
      <p:sp>
        <p:nvSpPr>
          <p:cNvPr id="25" name="Hilfslinien"/>
          <p:cNvSpPr txBox="1"/>
          <p:nvPr userDrawn="1"/>
        </p:nvSpPr>
        <p:spPr>
          <a:xfrm rot="10800000" flipH="1" flipV="1">
            <a:off x="7103587" y="-468000"/>
            <a:ext cx="467808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42388"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smtClean="0">
                <a:ln>
                  <a:noFill/>
                </a:ln>
                <a:solidFill>
                  <a:schemeClr val="accent5"/>
                </a:solidFill>
                <a:effectLst/>
                <a:uLnTx/>
                <a:uFillTx/>
                <a:latin typeface="+mn-lt"/>
                <a:ea typeface="+mn-ea"/>
                <a:cs typeface="+mn-cs"/>
              </a:rPr>
              <a:t>Reserved areas for stamps and icons</a:t>
            </a:r>
          </a:p>
        </p:txBody>
      </p:sp>
      <p:grpSp>
        <p:nvGrpSpPr>
          <p:cNvPr id="27" name="Gruppieren 26"/>
          <p:cNvGrpSpPr/>
          <p:nvPr userDrawn="1"/>
        </p:nvGrpSpPr>
        <p:grpSpPr>
          <a:xfrm>
            <a:off x="-1331307" y="-430988"/>
            <a:ext cx="1223363" cy="745124"/>
            <a:chOff x="-1331307" y="-430988"/>
            <a:chExt cx="1223363" cy="745124"/>
          </a:xfrm>
        </p:grpSpPr>
        <p:pic>
          <p:nvPicPr>
            <p:cNvPr id="28" name="Entwurfsvorlagen"/>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331307" y="-430988"/>
              <a:ext cx="1221702" cy="74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1331307" y="-171400"/>
              <a:ext cx="1223363" cy="48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Fußzeile"/>
          <p:cNvSpPr txBox="1"/>
          <p:nvPr userDrawn="1"/>
        </p:nvSpPr>
        <p:spPr>
          <a:xfrm rot="10800000" flipH="1" flipV="1">
            <a:off x="432549" y="6965999"/>
            <a:ext cx="1098790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1042388"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Adjust footer (per slide or for several/all slides) via menu bar: Insert // Text // Header &amp; Footer</a:t>
            </a:r>
          </a:p>
        </p:txBody>
      </p:sp>
    </p:spTree>
    <p:extLst>
      <p:ext uri="{BB962C8B-B14F-4D97-AF65-F5344CB8AC3E}">
        <p14:creationId xmlns:p14="http://schemas.microsoft.com/office/powerpoint/2010/main" val="25294744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pos="249">
          <p15:clr>
            <a:srgbClr val="A4A3A4"/>
          </p15:clr>
        </p15:guide>
        <p15:guide id="3" orient="horz" pos="197">
          <p15:clr>
            <a:srgbClr val="A4A3A4"/>
          </p15:clr>
        </p15:guide>
        <p15:guide id="4" orient="horz" pos="2343">
          <p15:clr>
            <a:srgbClr val="A4A3A4"/>
          </p15:clr>
        </p15:guide>
        <p15:guide id="5" orient="horz" pos="4049">
          <p15:clr>
            <a:srgbClr val="A4A3A4"/>
          </p15:clr>
        </p15:guide>
        <p15:guide id="6" orient="horz" pos="2424">
          <p15:clr>
            <a:srgbClr val="A4A3A4"/>
          </p15:clr>
        </p15:guide>
        <p15:guide id="7" orient="horz" pos="3107">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 Picture // Captur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p:ph type="ftr" sz="quarter" idx="15"/>
          </p:nvPr>
        </p:nvSpPr>
        <p:spPr/>
        <p:txBody>
          <a:bodyPr/>
          <a:lstStyle/>
          <a:p>
            <a:r>
              <a:rPr lang="en-US" noProof="0" smtClean="0"/>
              <a:t>EQS Launch Committee - Product Management - 2/10/21</a:t>
            </a:r>
            <a:endParaRPr lang="en-US" noProof="0"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11" name="Bildplatzhalter 8"/>
          <p:cNvSpPr>
            <a:spLocks noGrp="1"/>
          </p:cNvSpPr>
          <p:nvPr>
            <p:ph type="pic" sz="quarter" idx="10" hasCustomPrompt="1"/>
          </p:nvPr>
        </p:nvSpPr>
        <p:spPr bwMode="gray">
          <a:xfrm>
            <a:off x="395794" y="1512000"/>
            <a:ext cx="11404800" cy="4476227"/>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Textplatzhalter 3"/>
          <p:cNvSpPr>
            <a:spLocks noGrp="1"/>
          </p:cNvSpPr>
          <p:nvPr>
            <p:ph type="body" sz="quarter" idx="20" hasCustomPrompt="1"/>
          </p:nvPr>
        </p:nvSpPr>
        <p:spPr>
          <a:xfrm>
            <a:off x="395794" y="6030980"/>
            <a:ext cx="11398862"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grpSp>
        <p:nvGrpSpPr>
          <p:cNvPr id="12" name="Bildhandling"/>
          <p:cNvGrpSpPr/>
          <p:nvPr userDrawn="1"/>
        </p:nvGrpSpPr>
        <p:grpSpPr>
          <a:xfrm>
            <a:off x="12298395" y="403200"/>
            <a:ext cx="1799063" cy="6584747"/>
            <a:chOff x="12304800" y="403200"/>
            <a:chExt cx="1800000" cy="6584747"/>
          </a:xfrm>
        </p:grpSpPr>
        <p:sp>
          <p:nvSpPr>
            <p:cNvPr id="14" name="Bilder zuschneiden etc."/>
            <p:cNvSpPr txBox="1"/>
            <p:nvPr userDrawn="1"/>
          </p:nvSpPr>
          <p:spPr>
            <a:xfrm rot="10800000" flipH="1" flipV="1">
              <a:off x="12304800" y="1548000"/>
              <a:ext cx="1800000" cy="4842000"/>
            </a:xfrm>
            <a:prstGeom prst="rect">
              <a:avLst/>
            </a:prstGeom>
            <a:noFill/>
            <a:ln w="12700">
              <a:noFill/>
            </a:ln>
          </p:spPr>
          <p:txBody>
            <a:bodyPr vert="horz" wrap="square" lIns="0" tIns="0" rIns="0" bIns="0" rtlCol="0" anchor="t"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Change image detail via menu bar: Picture Tools // Format // Size // Crop</a:t>
              </a: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Image can be moved within the black boundaries, to adjust easily press Alt-key.</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Crop image size via menu bar: Picture Tools // Format // </a:t>
              </a:r>
              <a:br>
                <a:rPr lang="en-US" sz="999" b="0" baseline="0" noProof="0" dirty="0" smtClean="0">
                  <a:solidFill>
                    <a:schemeClr val="accent5"/>
                  </a:solidFill>
                  <a:latin typeface="+mn-lt"/>
                </a:rPr>
              </a:br>
              <a:r>
                <a:rPr lang="en-US" sz="999" b="0" baseline="0" noProof="0" dirty="0" smtClean="0">
                  <a:solidFill>
                    <a:schemeClr val="accent5"/>
                  </a:solidFill>
                  <a:latin typeface="+mn-lt"/>
                </a:rPr>
                <a:t>Size // Crop</a:t>
              </a: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While holding the shift-key, adjust the size of the image with the white corner points. </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0" indent="0" algn="l">
                <a:lnSpc>
                  <a:spcPct val="100000"/>
                </a:lnSpc>
                <a:spcBef>
                  <a:spcPts val="0"/>
                </a:spcBef>
                <a:spcAft>
                  <a:spcPts val="0"/>
                </a:spcAft>
                <a:buFont typeface="Arial" panose="020B0604020202020204" pitchFamily="34" charset="0"/>
                <a:buNone/>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To fit the image size  into the frame via menu bar: Picture Tools // Format // Size // Crop // Fit</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p:txBody>
        </p:sp>
        <p:pic>
          <p:nvPicPr>
            <p:cNvPr id="15" name="Einpassen"/>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996929" y="5886000"/>
              <a:ext cx="1107871" cy="1101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Bildtools // Format"/>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2304800" y="2700000"/>
              <a:ext cx="820800" cy="4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Headline"/>
            <p:cNvSpPr txBox="1"/>
            <p:nvPr userDrawn="1"/>
          </p:nvSpPr>
          <p:spPr>
            <a:xfrm rot="10800000" flipH="1" flipV="1">
              <a:off x="12304800" y="403200"/>
              <a:ext cx="1800000" cy="1072800"/>
            </a:xfrm>
            <a:prstGeom prst="rect">
              <a:avLst/>
            </a:prstGeom>
            <a:noFill/>
            <a:ln w="12700">
              <a:noFill/>
            </a:ln>
          </p:spPr>
          <p:txBody>
            <a:bodyPr vert="horz" wrap="none" lIns="0" tIns="0" rIns="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499" b="0" noProof="0" dirty="0" smtClean="0">
                  <a:solidFill>
                    <a:schemeClr val="accent5"/>
                  </a:solidFill>
                  <a:latin typeface="+mn-lt"/>
                  <a:cs typeface="Arial" panose="020B0604020202020204" pitchFamily="34" charset="0"/>
                  <a:sym typeface="Webdings"/>
                </a:rPr>
                <a:t></a:t>
              </a:r>
              <a:r>
                <a:rPr lang="en-US" sz="1499" b="1" baseline="0" noProof="0" dirty="0" smtClean="0">
                  <a:solidFill>
                    <a:schemeClr val="accent5"/>
                  </a:solidFill>
                  <a:latin typeface="+mn-lt"/>
                  <a:cs typeface="Arial" panose="020B0604020202020204" pitchFamily="34" charset="0"/>
                  <a:sym typeface="Webdings"/>
                </a:rPr>
                <a:t> </a:t>
              </a:r>
              <a:r>
                <a:rPr lang="en-US" sz="999" b="1" noProof="0" dirty="0" smtClean="0">
                  <a:solidFill>
                    <a:schemeClr val="accent5"/>
                  </a:solidFill>
                  <a:latin typeface="+mn-lt"/>
                  <a:cs typeface="Arial" panose="020B0604020202020204" pitchFamily="34" charset="0"/>
                  <a:sym typeface="Webdings"/>
                </a:rPr>
                <a:t>Image Handling</a:t>
              </a:r>
              <a:endParaRPr lang="en-US" sz="1499" b="1" noProof="0" dirty="0" smtClean="0">
                <a:solidFill>
                  <a:schemeClr val="accent5"/>
                </a:solidFill>
                <a:latin typeface="+mn-lt"/>
                <a:cs typeface="Arial" panose="020B0604020202020204" pitchFamily="34" charset="0"/>
              </a:endParaRPr>
            </a:p>
          </p:txBody>
        </p:sp>
        <p:pic>
          <p:nvPicPr>
            <p:cNvPr id="18" name="Beispielbild"/>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2304800" y="4248000"/>
              <a:ext cx="1800000" cy="968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Zuschneiden"/>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3212000" y="2464592"/>
              <a:ext cx="792088" cy="66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2"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3"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73869217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049">
          <p15:clr>
            <a:srgbClr val="A4A3A4"/>
          </p15:clr>
        </p15:guide>
        <p15:guide id="2" orient="horz" pos="953">
          <p15:clr>
            <a:srgbClr val="A4A3A4"/>
          </p15:clr>
        </p15:guide>
        <p15:guide id="3" orient="horz" pos="232">
          <p15:clr>
            <a:srgbClr val="A4A3A4"/>
          </p15:clr>
        </p15:guide>
        <p15:guide id="4" pos="249">
          <p15:clr>
            <a:srgbClr val="A4A3A4"/>
          </p15:clr>
        </p15:guide>
        <p15:guide id="5" pos="7433">
          <p15:clr>
            <a:srgbClr val="A4A3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5" y="1512000"/>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 name="Bildplatzhalter 8"/>
          <p:cNvSpPr>
            <a:spLocks noGrp="1"/>
          </p:cNvSpPr>
          <p:nvPr>
            <p:ph type="pic" sz="quarter" idx="11" hasCustomPrompt="1"/>
          </p:nvPr>
        </p:nvSpPr>
        <p:spPr bwMode="gray">
          <a:xfrm>
            <a:off x="395795" y="4044227"/>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4" name="Textplatzhalter 3"/>
          <p:cNvSpPr>
            <a:spLocks noGrp="1"/>
          </p:cNvSpPr>
          <p:nvPr>
            <p:ph type="body" sz="quarter" idx="19" hasCustomPrompt="1"/>
          </p:nvPr>
        </p:nvSpPr>
        <p:spPr>
          <a:xfrm>
            <a:off x="395795" y="3501248"/>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4" name="Textplatzhalter 3"/>
          <p:cNvSpPr>
            <a:spLocks noGrp="1"/>
          </p:cNvSpPr>
          <p:nvPr>
            <p:ph type="body" sz="quarter" idx="20" hasCustomPrompt="1"/>
          </p:nvPr>
        </p:nvSpPr>
        <p:spPr>
          <a:xfrm>
            <a:off x="395795" y="6030980"/>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1" name="Bildplatzhalter 8"/>
          <p:cNvSpPr>
            <a:spLocks noGrp="1"/>
          </p:cNvSpPr>
          <p:nvPr>
            <p:ph type="pic" sz="quarter" idx="25" hasCustomPrompt="1"/>
          </p:nvPr>
        </p:nvSpPr>
        <p:spPr bwMode="gray">
          <a:xfrm>
            <a:off x="6131882" y="1511300"/>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2" name="Bildplatzhalter 8"/>
          <p:cNvSpPr>
            <a:spLocks noGrp="1"/>
          </p:cNvSpPr>
          <p:nvPr>
            <p:ph type="pic" sz="quarter" idx="26" hasCustomPrompt="1"/>
          </p:nvPr>
        </p:nvSpPr>
        <p:spPr bwMode="gray">
          <a:xfrm>
            <a:off x="6131882" y="4043527"/>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3" name="Textplatzhalter 3"/>
          <p:cNvSpPr>
            <a:spLocks noGrp="1"/>
          </p:cNvSpPr>
          <p:nvPr>
            <p:ph type="body" sz="quarter" idx="27" hasCustomPrompt="1"/>
          </p:nvPr>
        </p:nvSpPr>
        <p:spPr>
          <a:xfrm>
            <a:off x="6131882" y="3500548"/>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4" name="Textplatzhalter 3"/>
          <p:cNvSpPr>
            <a:spLocks noGrp="1"/>
          </p:cNvSpPr>
          <p:nvPr>
            <p:ph type="body" sz="quarter" idx="28" hasCustomPrompt="1"/>
          </p:nvPr>
        </p:nvSpPr>
        <p:spPr>
          <a:xfrm>
            <a:off x="6131882" y="6030280"/>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3" name="Fußzeilenplatzhalter 2"/>
          <p:cNvSpPr>
            <a:spLocks noGrp="1"/>
          </p:cNvSpPr>
          <p:nvPr>
            <p:ph type="ftr" sz="quarter" idx="30"/>
          </p:nvPr>
        </p:nvSpPr>
        <p:spPr/>
        <p:txBody>
          <a:bodyPr/>
          <a:lstStyle/>
          <a:p>
            <a:endParaRPr lang="en-US" noProof="0" dirty="0"/>
          </a:p>
        </p:txBody>
      </p:sp>
      <p:sp>
        <p:nvSpPr>
          <p:cNvPr id="10" name="Foliennummernplatzhalter 9"/>
          <p:cNvSpPr>
            <a:spLocks noGrp="1"/>
          </p:cNvSpPr>
          <p:nvPr>
            <p:ph type="sldNum" sz="quarter" idx="31"/>
          </p:nvPr>
        </p:nvSpPr>
        <p:spPr/>
        <p:txBody>
          <a:bodyPr/>
          <a:lstStyle/>
          <a:p>
            <a:fld id="{AD1D1349-391B-44DC-865F-5996B3E40F26}" type="slidenum">
              <a:rPr lang="en-US" noProof="0" smtClean="0"/>
              <a:pPr/>
              <a:t>‹#›</a:t>
            </a:fld>
            <a:endParaRPr lang="en-US" noProof="0" dirty="0"/>
          </a:p>
        </p:txBody>
      </p:sp>
      <p:sp>
        <p:nvSpPr>
          <p:cNvPr id="1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0"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5" name="Textplatzhalter 3"/>
          <p:cNvSpPr>
            <a:spLocks noGrp="1"/>
          </p:cNvSpPr>
          <p:nvPr>
            <p:ph type="body" sz="quarter" idx="32"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40056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 pictures 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4" y="15120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 name="Bildplatzhalter 8"/>
          <p:cNvSpPr>
            <a:spLocks noGrp="1"/>
          </p:cNvSpPr>
          <p:nvPr>
            <p:ph type="pic" sz="quarter" idx="11" hasCustomPrompt="1"/>
          </p:nvPr>
        </p:nvSpPr>
        <p:spPr bwMode="gray">
          <a:xfrm>
            <a:off x="395794" y="40442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4" name="Textplatzhalter 3"/>
          <p:cNvSpPr>
            <a:spLocks noGrp="1"/>
          </p:cNvSpPr>
          <p:nvPr>
            <p:ph type="body" sz="quarter" idx="19" hasCustomPrompt="1"/>
          </p:nvPr>
        </p:nvSpPr>
        <p:spPr>
          <a:xfrm>
            <a:off x="395794" y="35012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4" name="Textplatzhalter 3"/>
          <p:cNvSpPr>
            <a:spLocks noGrp="1"/>
          </p:cNvSpPr>
          <p:nvPr>
            <p:ph type="body" sz="quarter" idx="20" hasCustomPrompt="1"/>
          </p:nvPr>
        </p:nvSpPr>
        <p:spPr>
          <a:xfrm>
            <a:off x="395795" y="60309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1" name="Bildplatzhalter 8"/>
          <p:cNvSpPr>
            <a:spLocks noGrp="1"/>
          </p:cNvSpPr>
          <p:nvPr>
            <p:ph type="pic" sz="quarter" idx="25" hasCustomPrompt="1"/>
          </p:nvPr>
        </p:nvSpPr>
        <p:spPr bwMode="gray">
          <a:xfrm>
            <a:off x="6131655"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2" name="Bildplatzhalter 8"/>
          <p:cNvSpPr>
            <a:spLocks noGrp="1"/>
          </p:cNvSpPr>
          <p:nvPr>
            <p:ph type="pic" sz="quarter" idx="26" hasCustomPrompt="1"/>
          </p:nvPr>
        </p:nvSpPr>
        <p:spPr bwMode="gray">
          <a:xfrm>
            <a:off x="6131655"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3" name="Textplatzhalter 3"/>
          <p:cNvSpPr>
            <a:spLocks noGrp="1"/>
          </p:cNvSpPr>
          <p:nvPr>
            <p:ph type="body" sz="quarter" idx="27" hasCustomPrompt="1"/>
          </p:nvPr>
        </p:nvSpPr>
        <p:spPr>
          <a:xfrm>
            <a:off x="6131655" y="35005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4" name="Textplatzhalter 3"/>
          <p:cNvSpPr>
            <a:spLocks noGrp="1"/>
          </p:cNvSpPr>
          <p:nvPr>
            <p:ph type="body" sz="quarter" idx="28" hasCustomPrompt="1"/>
          </p:nvPr>
        </p:nvSpPr>
        <p:spPr>
          <a:xfrm>
            <a:off x="6131657"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5" name="Bildplatzhalter 8"/>
          <p:cNvSpPr>
            <a:spLocks noGrp="1"/>
          </p:cNvSpPr>
          <p:nvPr>
            <p:ph type="pic" sz="quarter" idx="29" hasCustomPrompt="1"/>
          </p:nvPr>
        </p:nvSpPr>
        <p:spPr bwMode="gray">
          <a:xfrm>
            <a:off x="3263725"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6" name="Bildplatzhalter 8"/>
          <p:cNvSpPr>
            <a:spLocks noGrp="1"/>
          </p:cNvSpPr>
          <p:nvPr>
            <p:ph type="pic" sz="quarter" idx="30" hasCustomPrompt="1"/>
          </p:nvPr>
        </p:nvSpPr>
        <p:spPr bwMode="gray">
          <a:xfrm>
            <a:off x="3263725"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7" name="Textplatzhalter 3"/>
          <p:cNvSpPr>
            <a:spLocks noGrp="1"/>
          </p:cNvSpPr>
          <p:nvPr>
            <p:ph type="body" sz="quarter" idx="31" hasCustomPrompt="1"/>
          </p:nvPr>
        </p:nvSpPr>
        <p:spPr>
          <a:xfrm>
            <a:off x="3263725" y="3500548"/>
            <a:ext cx="2795744"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8" name="Textplatzhalter 3"/>
          <p:cNvSpPr>
            <a:spLocks noGrp="1"/>
          </p:cNvSpPr>
          <p:nvPr>
            <p:ph type="body" sz="quarter" idx="32" hasCustomPrompt="1"/>
          </p:nvPr>
        </p:nvSpPr>
        <p:spPr>
          <a:xfrm>
            <a:off x="3263726"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9" name="Bildplatzhalter 8"/>
          <p:cNvSpPr>
            <a:spLocks noGrp="1"/>
          </p:cNvSpPr>
          <p:nvPr>
            <p:ph type="pic" sz="quarter" idx="33" hasCustomPrompt="1"/>
          </p:nvPr>
        </p:nvSpPr>
        <p:spPr bwMode="gray">
          <a:xfrm>
            <a:off x="8999588"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0" name="Bildplatzhalter 8"/>
          <p:cNvSpPr>
            <a:spLocks noGrp="1"/>
          </p:cNvSpPr>
          <p:nvPr>
            <p:ph type="pic" sz="quarter" idx="34" hasCustomPrompt="1"/>
          </p:nvPr>
        </p:nvSpPr>
        <p:spPr bwMode="gray">
          <a:xfrm>
            <a:off x="8999588"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5" name="Textplatzhalter 3"/>
          <p:cNvSpPr>
            <a:spLocks noGrp="1"/>
          </p:cNvSpPr>
          <p:nvPr>
            <p:ph type="body" sz="quarter" idx="35" hasCustomPrompt="1"/>
          </p:nvPr>
        </p:nvSpPr>
        <p:spPr>
          <a:xfrm>
            <a:off x="8999588" y="35005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6" name="Textplatzhalter 3"/>
          <p:cNvSpPr>
            <a:spLocks noGrp="1"/>
          </p:cNvSpPr>
          <p:nvPr>
            <p:ph type="body" sz="quarter" idx="36" hasCustomPrompt="1"/>
          </p:nvPr>
        </p:nvSpPr>
        <p:spPr>
          <a:xfrm>
            <a:off x="8999588"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3" name="Fußzeilenplatzhalter 2"/>
          <p:cNvSpPr>
            <a:spLocks noGrp="1"/>
          </p:cNvSpPr>
          <p:nvPr>
            <p:ph type="ftr" sz="quarter" idx="38"/>
          </p:nvPr>
        </p:nvSpPr>
        <p:spPr/>
        <p:txBody>
          <a:bodyPr/>
          <a:lstStyle/>
          <a:p>
            <a:endParaRPr lang="en-US" noProof="0" dirty="0"/>
          </a:p>
        </p:txBody>
      </p:sp>
      <p:sp>
        <p:nvSpPr>
          <p:cNvPr id="10" name="Foliennummernplatzhalter 9"/>
          <p:cNvSpPr>
            <a:spLocks noGrp="1"/>
          </p:cNvSpPr>
          <p:nvPr>
            <p:ph type="sldNum" sz="quarter" idx="39"/>
          </p:nvPr>
        </p:nvSpPr>
        <p:spPr/>
        <p:txBody>
          <a:bodyPr/>
          <a:lstStyle/>
          <a:p>
            <a:fld id="{AD1D1349-391B-44DC-865F-5996B3E40F26}" type="slidenum">
              <a:rPr lang="en-US" noProof="0" smtClean="0"/>
              <a:pPr/>
              <a:t>‹#›</a:t>
            </a:fld>
            <a:endParaRPr lang="en-US" noProof="0" dirty="0"/>
          </a:p>
        </p:txBody>
      </p:sp>
      <p:sp>
        <p:nvSpPr>
          <p:cNvPr id="2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1"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2" name="Textplatzhalter 3"/>
          <p:cNvSpPr>
            <a:spLocks noGrp="1"/>
          </p:cNvSpPr>
          <p:nvPr>
            <p:ph type="body" sz="quarter" idx="40"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1616082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ultipicture 3">
    <p:spTree>
      <p:nvGrpSpPr>
        <p:cNvPr id="1" name=""/>
        <p:cNvGrpSpPr/>
        <p:nvPr/>
      </p:nvGrpSpPr>
      <p:grpSpPr>
        <a:xfrm>
          <a:off x="0" y="0"/>
          <a:ext cx="0" cy="0"/>
          <a:chOff x="0" y="0"/>
          <a:chExt cx="0" cy="0"/>
        </a:xfrm>
      </p:grpSpPr>
      <p:sp>
        <p:nvSpPr>
          <p:cNvPr id="11" name="Komplett"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64" name="Horizontal // fein" hidden="1"/>
          <p:cNvGrpSpPr/>
          <p:nvPr userDrawn="1"/>
        </p:nvGrpSpPr>
        <p:grpSpPr>
          <a:xfrm>
            <a:off x="395880" y="1511767"/>
            <a:ext cx="11399452" cy="3895508"/>
            <a:chOff x="396086" y="1511767"/>
            <a:chExt cx="11405389" cy="3895508"/>
          </a:xfrm>
        </p:grpSpPr>
        <p:sp>
          <p:nvSpPr>
            <p:cNvPr id="44" name="Links // Links"/>
            <p:cNvSpPr/>
            <p:nvPr userDrawn="1"/>
          </p:nvSpPr>
          <p:spPr>
            <a:xfrm>
              <a:off x="39608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5" name="Links // Rechts"/>
            <p:cNvSpPr/>
            <p:nvPr userDrawn="1"/>
          </p:nvSpPr>
          <p:spPr>
            <a:xfrm>
              <a:off x="230877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6" name="Rechts // Links"/>
            <p:cNvSpPr/>
            <p:nvPr userDrawn="1"/>
          </p:nvSpPr>
          <p:spPr>
            <a:xfrm>
              <a:off x="804683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7" name="Rechts // Rechts"/>
            <p:cNvSpPr/>
            <p:nvPr userDrawn="1"/>
          </p:nvSpPr>
          <p:spPr>
            <a:xfrm>
              <a:off x="995952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8" name="Mitte // Links"/>
            <p:cNvSpPr/>
            <p:nvPr userDrawn="1"/>
          </p:nvSpPr>
          <p:spPr>
            <a:xfrm>
              <a:off x="422146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9" name="Mitte // Rechts"/>
            <p:cNvSpPr/>
            <p:nvPr userDrawn="1"/>
          </p:nvSpPr>
          <p:spPr>
            <a:xfrm>
              <a:off x="613415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0" name="Links // Links"/>
            <p:cNvSpPr/>
            <p:nvPr userDrawn="1"/>
          </p:nvSpPr>
          <p:spPr>
            <a:xfrm>
              <a:off x="135243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1" name="Links // Rechts"/>
            <p:cNvSpPr/>
            <p:nvPr userDrawn="1"/>
          </p:nvSpPr>
          <p:spPr>
            <a:xfrm>
              <a:off x="326511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2" name="Rechts // Links"/>
            <p:cNvSpPr/>
            <p:nvPr userDrawn="1"/>
          </p:nvSpPr>
          <p:spPr>
            <a:xfrm>
              <a:off x="900318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3" name="Rechts // Rechts"/>
            <p:cNvSpPr/>
            <p:nvPr userDrawn="1"/>
          </p:nvSpPr>
          <p:spPr>
            <a:xfrm>
              <a:off x="10915875"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4" name="Mitte // Links"/>
            <p:cNvSpPr/>
            <p:nvPr userDrawn="1"/>
          </p:nvSpPr>
          <p:spPr>
            <a:xfrm>
              <a:off x="517780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5" name="Mitte // Rechts"/>
            <p:cNvSpPr/>
            <p:nvPr userDrawn="1"/>
          </p:nvSpPr>
          <p:spPr>
            <a:xfrm>
              <a:off x="709049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5" name="Abstand Horizontal // fein" hidden="1"/>
          <p:cNvGrpSpPr/>
          <p:nvPr userDrawn="1"/>
        </p:nvGrpSpPr>
        <p:grpSpPr>
          <a:xfrm>
            <a:off x="1280393" y="1511767"/>
            <a:ext cx="9630427" cy="3895508"/>
            <a:chOff x="1281058" y="1511767"/>
            <a:chExt cx="9635443" cy="3895508"/>
          </a:xfrm>
        </p:grpSpPr>
        <p:sp>
          <p:nvSpPr>
            <p:cNvPr id="58" name="Abstand Rechts // Mitte"/>
            <p:cNvSpPr/>
            <p:nvPr userDrawn="1"/>
          </p:nvSpPr>
          <p:spPr>
            <a:xfrm>
              <a:off x="8931814"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9" name="Abstand Links // Mitte"/>
            <p:cNvSpPr/>
            <p:nvPr userDrawn="1"/>
          </p:nvSpPr>
          <p:spPr>
            <a:xfrm>
              <a:off x="1281058"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0" name="Abstand Mitte // Mitte"/>
            <p:cNvSpPr/>
            <p:nvPr userDrawn="1"/>
          </p:nvSpPr>
          <p:spPr>
            <a:xfrm>
              <a:off x="5106436"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1" name="Abstand Rechts // Mitte"/>
            <p:cNvSpPr/>
            <p:nvPr userDrawn="1"/>
          </p:nvSpPr>
          <p:spPr>
            <a:xfrm>
              <a:off x="10844501"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2" name="Abstand Links // Mitte"/>
            <p:cNvSpPr/>
            <p:nvPr userDrawn="1"/>
          </p:nvSpPr>
          <p:spPr>
            <a:xfrm>
              <a:off x="3193747"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3" name="Abstand Mitte // Mitte"/>
            <p:cNvSpPr/>
            <p:nvPr userDrawn="1"/>
          </p:nvSpPr>
          <p:spPr>
            <a:xfrm>
              <a:off x="7019125"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6" name="Horizontal // grob" hidden="1"/>
          <p:cNvGrpSpPr/>
          <p:nvPr userDrawn="1"/>
        </p:nvGrpSpPr>
        <p:grpSpPr>
          <a:xfrm>
            <a:off x="395880" y="1511300"/>
            <a:ext cx="11399452" cy="3895976"/>
            <a:chOff x="396086" y="1511300"/>
            <a:chExt cx="11405389" cy="3895976"/>
          </a:xfrm>
        </p:grpSpPr>
        <p:sp>
          <p:nvSpPr>
            <p:cNvPr id="25" name="Links // Links"/>
            <p:cNvSpPr/>
            <p:nvPr userDrawn="1"/>
          </p:nvSpPr>
          <p:spPr>
            <a:xfrm>
              <a:off x="396086"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6" name="Links // Rechts"/>
            <p:cNvSpPr/>
            <p:nvPr userDrawn="1"/>
          </p:nvSpPr>
          <p:spPr>
            <a:xfrm>
              <a:off x="2309244"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7" name="Rechts // Links"/>
            <p:cNvSpPr/>
            <p:nvPr userDrawn="1"/>
          </p:nvSpPr>
          <p:spPr>
            <a:xfrm>
              <a:off x="8048718"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8" name="Rechts // Rechts"/>
            <p:cNvSpPr/>
            <p:nvPr userDrawn="1"/>
          </p:nvSpPr>
          <p:spPr>
            <a:xfrm>
              <a:off x="9961875"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9" name="Mitte // Links"/>
            <p:cNvSpPr/>
            <p:nvPr userDrawn="1"/>
          </p:nvSpPr>
          <p:spPr>
            <a:xfrm>
              <a:off x="4222402"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0" name="Mitte // Rechts"/>
            <p:cNvSpPr/>
            <p:nvPr userDrawn="1"/>
          </p:nvSpPr>
          <p:spPr>
            <a:xfrm>
              <a:off x="6135560"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3" name="Links"/>
            <p:cNvSpPr/>
            <p:nvPr userDrawn="1"/>
          </p:nvSpPr>
          <p:spPr>
            <a:xfrm>
              <a:off x="396086"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6" name="Mitte"/>
            <p:cNvSpPr/>
            <p:nvPr userDrawn="1"/>
          </p:nvSpPr>
          <p:spPr>
            <a:xfrm>
              <a:off x="4221380"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4" name="Rechts"/>
            <p:cNvSpPr/>
            <p:nvPr userDrawn="1"/>
          </p:nvSpPr>
          <p:spPr>
            <a:xfrm>
              <a:off x="8046675"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7" name="Abstand Horizontal // grob" hidden="1"/>
          <p:cNvGrpSpPr/>
          <p:nvPr userDrawn="1"/>
        </p:nvGrpSpPr>
        <p:grpSpPr>
          <a:xfrm>
            <a:off x="2235301" y="1511300"/>
            <a:ext cx="7720610" cy="3895508"/>
            <a:chOff x="2236465" y="1511300"/>
            <a:chExt cx="7724631" cy="3895508"/>
          </a:xfrm>
        </p:grpSpPr>
        <p:sp>
          <p:nvSpPr>
            <p:cNvPr id="33" name="Abstand Links"/>
            <p:cNvSpPr/>
            <p:nvPr userDrawn="1"/>
          </p:nvSpPr>
          <p:spPr>
            <a:xfrm>
              <a:off x="4150133"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5" name="Abstand Rechts"/>
            <p:cNvSpPr/>
            <p:nvPr userDrawn="1"/>
          </p:nvSpPr>
          <p:spPr>
            <a:xfrm>
              <a:off x="7975427"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1" name="Abstand Rechts // Mitte"/>
            <p:cNvSpPr/>
            <p:nvPr userDrawn="1"/>
          </p:nvSpPr>
          <p:spPr>
            <a:xfrm>
              <a:off x="9889096"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2" name="Abstand Links // Mitte"/>
            <p:cNvSpPr/>
            <p:nvPr userDrawn="1"/>
          </p:nvSpPr>
          <p:spPr>
            <a:xfrm>
              <a:off x="2236465"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3" name="Abstand Mitte // Mitte"/>
            <p:cNvSpPr/>
            <p:nvPr userDrawn="1"/>
          </p:nvSpPr>
          <p:spPr>
            <a:xfrm>
              <a:off x="6062781"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9" name="Vertikal" hidden="1"/>
          <p:cNvGrpSpPr/>
          <p:nvPr userDrawn="1"/>
        </p:nvGrpSpPr>
        <p:grpSpPr>
          <a:xfrm>
            <a:off x="395082" y="1511299"/>
            <a:ext cx="11400250" cy="3895976"/>
            <a:chOff x="395287" y="1511299"/>
            <a:chExt cx="11406188" cy="3895976"/>
          </a:xfrm>
        </p:grpSpPr>
        <p:sp>
          <p:nvSpPr>
            <p:cNvPr id="19" name="Oben // Oben"/>
            <p:cNvSpPr/>
            <p:nvPr userDrawn="1"/>
          </p:nvSpPr>
          <p:spPr>
            <a:xfrm>
              <a:off x="396086" y="1511299"/>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0" name="Oben // Unten"/>
            <p:cNvSpPr/>
            <p:nvPr userDrawn="1"/>
          </p:nvSpPr>
          <p:spPr>
            <a:xfrm>
              <a:off x="396086" y="2502758"/>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1" name="Unten // Oben"/>
            <p:cNvSpPr/>
            <p:nvPr userDrawn="1"/>
          </p:nvSpPr>
          <p:spPr>
            <a:xfrm>
              <a:off x="395287" y="3494217"/>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2" name="Unten // Unten"/>
            <p:cNvSpPr/>
            <p:nvPr userDrawn="1"/>
          </p:nvSpPr>
          <p:spPr>
            <a:xfrm>
              <a:off x="396086" y="4485675"/>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6" name="Oben"/>
            <p:cNvSpPr/>
            <p:nvPr userDrawn="1"/>
          </p:nvSpPr>
          <p:spPr>
            <a:xfrm>
              <a:off x="396086" y="1511300"/>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8" name="Unten"/>
            <p:cNvSpPr/>
            <p:nvPr userDrawn="1"/>
          </p:nvSpPr>
          <p:spPr>
            <a:xfrm>
              <a:off x="396086" y="3495675"/>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8" name="Abstand Vertikal" hidden="1"/>
          <p:cNvGrpSpPr/>
          <p:nvPr userDrawn="1"/>
        </p:nvGrpSpPr>
        <p:grpSpPr>
          <a:xfrm>
            <a:off x="395880" y="2431828"/>
            <a:ext cx="11399452" cy="2054918"/>
            <a:chOff x="396086" y="2431828"/>
            <a:chExt cx="11405389" cy="2054918"/>
          </a:xfrm>
        </p:grpSpPr>
        <p:sp>
          <p:nvSpPr>
            <p:cNvPr id="29" name="Abstand Mitte"/>
            <p:cNvSpPr/>
            <p:nvPr userDrawn="1"/>
          </p:nvSpPr>
          <p:spPr>
            <a:xfrm>
              <a:off x="396885" y="3423287"/>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1" name="Abstand Oben // Mitte"/>
            <p:cNvSpPr/>
            <p:nvPr userDrawn="1"/>
          </p:nvSpPr>
          <p:spPr>
            <a:xfrm>
              <a:off x="396086" y="2431828"/>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2" name="Abstand Unten // Mitte"/>
            <p:cNvSpPr/>
            <p:nvPr userDrawn="1"/>
          </p:nvSpPr>
          <p:spPr>
            <a:xfrm>
              <a:off x="396086" y="4414746"/>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7" name="Textplatzhalter 6"/>
          <p:cNvSpPr>
            <a:spLocks noGrp="1"/>
          </p:cNvSpPr>
          <p:nvPr userDrawn="1">
            <p:ph type="body" sz="quarter" idx="12" hasCustomPrompt="1"/>
          </p:nvPr>
        </p:nvSpPr>
        <p:spPr>
          <a:xfrm>
            <a:off x="395083" y="5436002"/>
            <a:ext cx="11400249" cy="990200"/>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noProof="0" dirty="0" smtClean="0"/>
              <a:t>Insert text in CorpoS (Body), 20 pt. // for bullets: Home // Paragraph// Increase List Level</a:t>
            </a:r>
          </a:p>
          <a:p>
            <a:pPr lvl="1"/>
            <a:r>
              <a:rPr lang="en-US" noProof="0" dirty="0" smtClean="0"/>
              <a:t>Second level</a:t>
            </a:r>
          </a:p>
          <a:p>
            <a:pPr lvl="2"/>
            <a:r>
              <a:rPr lang="en-US" noProof="0" dirty="0" smtClean="0"/>
              <a:t>Third level</a:t>
            </a:r>
          </a:p>
        </p:txBody>
      </p:sp>
      <p:sp>
        <p:nvSpPr>
          <p:cNvPr id="68" name="Bildplatzhalter 8"/>
          <p:cNvSpPr>
            <a:spLocks noGrp="1"/>
          </p:cNvSpPr>
          <p:nvPr userDrawn="1">
            <p:ph type="pic" sz="quarter" idx="13" hasCustomPrompt="1"/>
          </p:nvPr>
        </p:nvSpPr>
        <p:spPr bwMode="gray">
          <a:xfrm>
            <a:off x="396677" y="1511768"/>
            <a:ext cx="1843200" cy="191259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6" name="Bildplatzhalter 8"/>
          <p:cNvSpPr>
            <a:spLocks noGrp="1"/>
          </p:cNvSpPr>
          <p:nvPr userDrawn="1">
            <p:ph type="pic" sz="quarter" idx="14" hasCustomPrompt="1"/>
          </p:nvPr>
        </p:nvSpPr>
        <p:spPr bwMode="gray">
          <a:xfrm>
            <a:off x="2307263"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8" name="Bildplatzhalter 8"/>
          <p:cNvSpPr>
            <a:spLocks noGrp="1"/>
          </p:cNvSpPr>
          <p:nvPr userDrawn="1">
            <p:ph type="pic" sz="quarter" idx="16" hasCustomPrompt="1"/>
          </p:nvPr>
        </p:nvSpPr>
        <p:spPr bwMode="gray">
          <a:xfrm>
            <a:off x="395082"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85" name="Bildplatzhalter 8"/>
          <p:cNvSpPr>
            <a:spLocks noGrp="1"/>
          </p:cNvSpPr>
          <p:nvPr userDrawn="1">
            <p:ph type="pic" sz="quarter" idx="23" hasCustomPrompt="1"/>
          </p:nvPr>
        </p:nvSpPr>
        <p:spPr bwMode="gray">
          <a:xfrm>
            <a:off x="4220203" y="2503829"/>
            <a:ext cx="3754800" cy="1910916"/>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89" name="Bildplatzhalter 8"/>
          <p:cNvSpPr>
            <a:spLocks noGrp="1"/>
          </p:cNvSpPr>
          <p:nvPr userDrawn="1">
            <p:ph type="pic" sz="quarter" idx="27" hasCustomPrompt="1"/>
          </p:nvPr>
        </p:nvSpPr>
        <p:spPr bwMode="gray">
          <a:xfrm>
            <a:off x="6130958" y="4486748"/>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1" name="Bildplatzhalter 8"/>
          <p:cNvSpPr>
            <a:spLocks noGrp="1"/>
          </p:cNvSpPr>
          <p:nvPr>
            <p:ph type="pic" sz="quarter" idx="29" hasCustomPrompt="1"/>
          </p:nvPr>
        </p:nvSpPr>
        <p:spPr bwMode="gray">
          <a:xfrm>
            <a:off x="4220204" y="4486748"/>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3" name="Bildplatzhalter 8"/>
          <p:cNvSpPr>
            <a:spLocks noGrp="1"/>
          </p:cNvSpPr>
          <p:nvPr userDrawn="1">
            <p:ph type="pic" sz="quarter" idx="31" hasCustomPrompt="1"/>
          </p:nvPr>
        </p:nvSpPr>
        <p:spPr bwMode="gray">
          <a:xfrm>
            <a:off x="8042487" y="3495678"/>
            <a:ext cx="3752845"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5" name="Bildplatzhalter 8"/>
          <p:cNvSpPr>
            <a:spLocks noGrp="1"/>
          </p:cNvSpPr>
          <p:nvPr userDrawn="1">
            <p:ph type="pic" sz="quarter" idx="33" hasCustomPrompt="1"/>
          </p:nvPr>
        </p:nvSpPr>
        <p:spPr bwMode="gray">
          <a:xfrm>
            <a:off x="804248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6" name="Bildplatzhalter 8"/>
          <p:cNvSpPr>
            <a:spLocks noGrp="1"/>
          </p:cNvSpPr>
          <p:nvPr userDrawn="1">
            <p:ph type="pic" sz="quarter" idx="34" hasCustomPrompt="1"/>
          </p:nvPr>
        </p:nvSpPr>
        <p:spPr bwMode="gray">
          <a:xfrm>
            <a:off x="9956690"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p:ph type="pic" sz="quarter" idx="35" hasCustomPrompt="1"/>
          </p:nvPr>
        </p:nvSpPr>
        <p:spPr bwMode="gray">
          <a:xfrm>
            <a:off x="6130691" y="1511769"/>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5" name="Bildplatzhalter 8"/>
          <p:cNvSpPr>
            <a:spLocks noGrp="1"/>
          </p:cNvSpPr>
          <p:nvPr>
            <p:ph type="pic" sz="quarter" idx="36" hasCustomPrompt="1"/>
          </p:nvPr>
        </p:nvSpPr>
        <p:spPr bwMode="gray">
          <a:xfrm>
            <a:off x="4220304" y="1511769"/>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5" name="Fußzeilenplatzhalter 4"/>
          <p:cNvSpPr>
            <a:spLocks noGrp="1"/>
          </p:cNvSpPr>
          <p:nvPr>
            <p:ph type="ftr" sz="quarter" idx="38"/>
          </p:nvPr>
        </p:nvSpPr>
        <p:spPr/>
        <p:txBody>
          <a:bodyPr/>
          <a:lstStyle/>
          <a:p>
            <a:endParaRPr lang="en-US" noProof="0" dirty="0"/>
          </a:p>
        </p:txBody>
      </p:sp>
      <p:sp>
        <p:nvSpPr>
          <p:cNvPr id="6" name="Foliennummernplatzhalter 5"/>
          <p:cNvSpPr>
            <a:spLocks noGrp="1"/>
          </p:cNvSpPr>
          <p:nvPr>
            <p:ph type="sldNum" sz="quarter" idx="39"/>
          </p:nvPr>
        </p:nvSpPr>
        <p:spPr/>
        <p:txBody>
          <a:bodyPr/>
          <a:lstStyle/>
          <a:p>
            <a:fld id="{AD1D1349-391B-44DC-865F-5996B3E40F26}" type="slidenum">
              <a:rPr lang="en-US" noProof="0" smtClean="0"/>
              <a:pPr/>
              <a:t>‹#›</a:t>
            </a:fld>
            <a:endParaRPr lang="en-US" noProof="0" dirty="0"/>
          </a:p>
        </p:txBody>
      </p:sp>
      <p:sp>
        <p:nvSpPr>
          <p:cNvPr id="71" name="Textplatzhalter 7"/>
          <p:cNvSpPr>
            <a:spLocks noGrp="1"/>
          </p:cNvSpPr>
          <p:nvPr>
            <p:ph type="body" sz="quarter" idx="40"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6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7"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40469712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ultipicture 4">
    <p:spTree>
      <p:nvGrpSpPr>
        <p:cNvPr id="1" name=""/>
        <p:cNvGrpSpPr/>
        <p:nvPr/>
      </p:nvGrpSpPr>
      <p:grpSpPr>
        <a:xfrm>
          <a:off x="0" y="0"/>
          <a:ext cx="0" cy="0"/>
          <a:chOff x="0" y="0"/>
          <a:chExt cx="0" cy="0"/>
        </a:xfrm>
      </p:grpSpPr>
      <p:sp>
        <p:nvSpPr>
          <p:cNvPr id="11" name="Komplett"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64" name="Horizontal // fein" hidden="1"/>
          <p:cNvGrpSpPr/>
          <p:nvPr userDrawn="1"/>
        </p:nvGrpSpPr>
        <p:grpSpPr>
          <a:xfrm>
            <a:off x="395880" y="1511767"/>
            <a:ext cx="11399452" cy="3895508"/>
            <a:chOff x="396086" y="1511767"/>
            <a:chExt cx="11405389" cy="3895508"/>
          </a:xfrm>
        </p:grpSpPr>
        <p:sp>
          <p:nvSpPr>
            <p:cNvPr id="44" name="Links // Links"/>
            <p:cNvSpPr/>
            <p:nvPr userDrawn="1"/>
          </p:nvSpPr>
          <p:spPr>
            <a:xfrm>
              <a:off x="39608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5" name="Links // Rechts"/>
            <p:cNvSpPr/>
            <p:nvPr userDrawn="1"/>
          </p:nvSpPr>
          <p:spPr>
            <a:xfrm>
              <a:off x="230877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6" name="Rechts // Links"/>
            <p:cNvSpPr/>
            <p:nvPr userDrawn="1"/>
          </p:nvSpPr>
          <p:spPr>
            <a:xfrm>
              <a:off x="804683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7" name="Rechts // Rechts"/>
            <p:cNvSpPr/>
            <p:nvPr userDrawn="1"/>
          </p:nvSpPr>
          <p:spPr>
            <a:xfrm>
              <a:off x="995952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8" name="Mitte // Links"/>
            <p:cNvSpPr/>
            <p:nvPr userDrawn="1"/>
          </p:nvSpPr>
          <p:spPr>
            <a:xfrm>
              <a:off x="422146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9" name="Mitte // Rechts"/>
            <p:cNvSpPr/>
            <p:nvPr userDrawn="1"/>
          </p:nvSpPr>
          <p:spPr>
            <a:xfrm>
              <a:off x="613415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0" name="Links // Links"/>
            <p:cNvSpPr/>
            <p:nvPr userDrawn="1"/>
          </p:nvSpPr>
          <p:spPr>
            <a:xfrm>
              <a:off x="135243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1" name="Links // Rechts"/>
            <p:cNvSpPr/>
            <p:nvPr userDrawn="1"/>
          </p:nvSpPr>
          <p:spPr>
            <a:xfrm>
              <a:off x="326511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2" name="Rechts // Links"/>
            <p:cNvSpPr/>
            <p:nvPr userDrawn="1"/>
          </p:nvSpPr>
          <p:spPr>
            <a:xfrm>
              <a:off x="900318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3" name="Rechts // Rechts"/>
            <p:cNvSpPr/>
            <p:nvPr userDrawn="1"/>
          </p:nvSpPr>
          <p:spPr>
            <a:xfrm>
              <a:off x="10915875"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4" name="Mitte // Links"/>
            <p:cNvSpPr/>
            <p:nvPr userDrawn="1"/>
          </p:nvSpPr>
          <p:spPr>
            <a:xfrm>
              <a:off x="517780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5" name="Mitte // Rechts"/>
            <p:cNvSpPr/>
            <p:nvPr userDrawn="1"/>
          </p:nvSpPr>
          <p:spPr>
            <a:xfrm>
              <a:off x="709049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5" name="Abstand Horizontal // fein" hidden="1"/>
          <p:cNvGrpSpPr/>
          <p:nvPr userDrawn="1"/>
        </p:nvGrpSpPr>
        <p:grpSpPr>
          <a:xfrm>
            <a:off x="1280393" y="1511767"/>
            <a:ext cx="9630427" cy="3895508"/>
            <a:chOff x="1281058" y="1511767"/>
            <a:chExt cx="9635443" cy="3895508"/>
          </a:xfrm>
        </p:grpSpPr>
        <p:sp>
          <p:nvSpPr>
            <p:cNvPr id="58" name="Abstand Rechts // Mitte"/>
            <p:cNvSpPr/>
            <p:nvPr userDrawn="1"/>
          </p:nvSpPr>
          <p:spPr>
            <a:xfrm>
              <a:off x="8931814"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9" name="Abstand Links // Mitte"/>
            <p:cNvSpPr/>
            <p:nvPr userDrawn="1"/>
          </p:nvSpPr>
          <p:spPr>
            <a:xfrm>
              <a:off x="1281058"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0" name="Abstand Mitte // Mitte"/>
            <p:cNvSpPr/>
            <p:nvPr userDrawn="1"/>
          </p:nvSpPr>
          <p:spPr>
            <a:xfrm>
              <a:off x="5106436"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1" name="Abstand Rechts // Mitte"/>
            <p:cNvSpPr/>
            <p:nvPr userDrawn="1"/>
          </p:nvSpPr>
          <p:spPr>
            <a:xfrm>
              <a:off x="10844501"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2" name="Abstand Links // Mitte"/>
            <p:cNvSpPr/>
            <p:nvPr userDrawn="1"/>
          </p:nvSpPr>
          <p:spPr>
            <a:xfrm>
              <a:off x="3193747"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3" name="Abstand Mitte // Mitte"/>
            <p:cNvSpPr/>
            <p:nvPr userDrawn="1"/>
          </p:nvSpPr>
          <p:spPr>
            <a:xfrm>
              <a:off x="7019125"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6" name="Horizontal // grob" hidden="1"/>
          <p:cNvGrpSpPr/>
          <p:nvPr userDrawn="1"/>
        </p:nvGrpSpPr>
        <p:grpSpPr>
          <a:xfrm>
            <a:off x="395880" y="1511300"/>
            <a:ext cx="11399452" cy="3895976"/>
            <a:chOff x="396086" y="1511300"/>
            <a:chExt cx="11405389" cy="3895976"/>
          </a:xfrm>
        </p:grpSpPr>
        <p:sp>
          <p:nvSpPr>
            <p:cNvPr id="25" name="Links // Links"/>
            <p:cNvSpPr/>
            <p:nvPr userDrawn="1"/>
          </p:nvSpPr>
          <p:spPr>
            <a:xfrm>
              <a:off x="396086"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6" name="Links // Rechts"/>
            <p:cNvSpPr/>
            <p:nvPr userDrawn="1"/>
          </p:nvSpPr>
          <p:spPr>
            <a:xfrm>
              <a:off x="2309244"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7" name="Rechts // Links"/>
            <p:cNvSpPr/>
            <p:nvPr userDrawn="1"/>
          </p:nvSpPr>
          <p:spPr>
            <a:xfrm>
              <a:off x="8048718"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8" name="Rechts // Rechts"/>
            <p:cNvSpPr/>
            <p:nvPr userDrawn="1"/>
          </p:nvSpPr>
          <p:spPr>
            <a:xfrm>
              <a:off x="9961875"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9" name="Mitte // Links"/>
            <p:cNvSpPr/>
            <p:nvPr userDrawn="1"/>
          </p:nvSpPr>
          <p:spPr>
            <a:xfrm>
              <a:off x="4222402"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0" name="Mitte // Rechts"/>
            <p:cNvSpPr/>
            <p:nvPr userDrawn="1"/>
          </p:nvSpPr>
          <p:spPr>
            <a:xfrm>
              <a:off x="6135560"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3" name="Links"/>
            <p:cNvSpPr/>
            <p:nvPr userDrawn="1"/>
          </p:nvSpPr>
          <p:spPr>
            <a:xfrm>
              <a:off x="396086"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6" name="Mitte"/>
            <p:cNvSpPr/>
            <p:nvPr userDrawn="1"/>
          </p:nvSpPr>
          <p:spPr>
            <a:xfrm>
              <a:off x="4221380"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4" name="Rechts"/>
            <p:cNvSpPr/>
            <p:nvPr userDrawn="1"/>
          </p:nvSpPr>
          <p:spPr>
            <a:xfrm>
              <a:off x="8046675"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7" name="Abstand Horizontal // grob" hidden="1"/>
          <p:cNvGrpSpPr/>
          <p:nvPr userDrawn="1"/>
        </p:nvGrpSpPr>
        <p:grpSpPr>
          <a:xfrm>
            <a:off x="2235301" y="1511300"/>
            <a:ext cx="7720610" cy="3895508"/>
            <a:chOff x="2236465" y="1511300"/>
            <a:chExt cx="7724631" cy="3895508"/>
          </a:xfrm>
        </p:grpSpPr>
        <p:sp>
          <p:nvSpPr>
            <p:cNvPr id="33" name="Abstand Links"/>
            <p:cNvSpPr/>
            <p:nvPr userDrawn="1"/>
          </p:nvSpPr>
          <p:spPr>
            <a:xfrm>
              <a:off x="4150133"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5" name="Abstand Rechts"/>
            <p:cNvSpPr/>
            <p:nvPr userDrawn="1"/>
          </p:nvSpPr>
          <p:spPr>
            <a:xfrm>
              <a:off x="7975427"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1" name="Abstand Rechts // Mitte"/>
            <p:cNvSpPr/>
            <p:nvPr userDrawn="1"/>
          </p:nvSpPr>
          <p:spPr>
            <a:xfrm>
              <a:off x="9889096"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2" name="Abstand Links // Mitte"/>
            <p:cNvSpPr/>
            <p:nvPr userDrawn="1"/>
          </p:nvSpPr>
          <p:spPr>
            <a:xfrm>
              <a:off x="2236465"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3" name="Abstand Mitte // Mitte"/>
            <p:cNvSpPr/>
            <p:nvPr userDrawn="1"/>
          </p:nvSpPr>
          <p:spPr>
            <a:xfrm>
              <a:off x="6062781"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9" name="Vertikal" hidden="1"/>
          <p:cNvGrpSpPr/>
          <p:nvPr userDrawn="1"/>
        </p:nvGrpSpPr>
        <p:grpSpPr>
          <a:xfrm>
            <a:off x="395082" y="1511299"/>
            <a:ext cx="11400250" cy="3895976"/>
            <a:chOff x="395287" y="1511299"/>
            <a:chExt cx="11406188" cy="3895976"/>
          </a:xfrm>
        </p:grpSpPr>
        <p:sp>
          <p:nvSpPr>
            <p:cNvPr id="19" name="Oben // Oben"/>
            <p:cNvSpPr/>
            <p:nvPr userDrawn="1"/>
          </p:nvSpPr>
          <p:spPr>
            <a:xfrm>
              <a:off x="396086" y="1511299"/>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0" name="Oben // Unten"/>
            <p:cNvSpPr/>
            <p:nvPr userDrawn="1"/>
          </p:nvSpPr>
          <p:spPr>
            <a:xfrm>
              <a:off x="396086" y="2502758"/>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1" name="Unten // Oben"/>
            <p:cNvSpPr/>
            <p:nvPr userDrawn="1"/>
          </p:nvSpPr>
          <p:spPr>
            <a:xfrm>
              <a:off x="395287" y="3494217"/>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2" name="Unten // Unten"/>
            <p:cNvSpPr/>
            <p:nvPr userDrawn="1"/>
          </p:nvSpPr>
          <p:spPr>
            <a:xfrm>
              <a:off x="396086" y="4485675"/>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6" name="Oben"/>
            <p:cNvSpPr/>
            <p:nvPr userDrawn="1"/>
          </p:nvSpPr>
          <p:spPr>
            <a:xfrm>
              <a:off x="396086" y="1511300"/>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8" name="Unten"/>
            <p:cNvSpPr/>
            <p:nvPr userDrawn="1"/>
          </p:nvSpPr>
          <p:spPr>
            <a:xfrm>
              <a:off x="396086" y="3495675"/>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8" name="Abstand Vertikal" hidden="1"/>
          <p:cNvGrpSpPr/>
          <p:nvPr userDrawn="1"/>
        </p:nvGrpSpPr>
        <p:grpSpPr>
          <a:xfrm>
            <a:off x="395880" y="2431828"/>
            <a:ext cx="11399452" cy="2054918"/>
            <a:chOff x="396086" y="2431828"/>
            <a:chExt cx="11405389" cy="2054918"/>
          </a:xfrm>
        </p:grpSpPr>
        <p:sp>
          <p:nvSpPr>
            <p:cNvPr id="29" name="Abstand Mitte"/>
            <p:cNvSpPr/>
            <p:nvPr userDrawn="1"/>
          </p:nvSpPr>
          <p:spPr>
            <a:xfrm>
              <a:off x="396885" y="3423287"/>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1" name="Abstand Oben // Mitte"/>
            <p:cNvSpPr/>
            <p:nvPr userDrawn="1"/>
          </p:nvSpPr>
          <p:spPr>
            <a:xfrm>
              <a:off x="396086" y="2431828"/>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2" name="Abstand Unten // Mitte"/>
            <p:cNvSpPr/>
            <p:nvPr userDrawn="1"/>
          </p:nvSpPr>
          <p:spPr>
            <a:xfrm>
              <a:off x="396086" y="4414746"/>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7" name="Textplatzhalter 6"/>
          <p:cNvSpPr>
            <a:spLocks noGrp="1"/>
          </p:cNvSpPr>
          <p:nvPr userDrawn="1">
            <p:ph type="body" sz="quarter" idx="12" hasCustomPrompt="1"/>
          </p:nvPr>
        </p:nvSpPr>
        <p:spPr>
          <a:xfrm>
            <a:off x="395083" y="5436002"/>
            <a:ext cx="11400249" cy="990200"/>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noProof="0" dirty="0" smtClean="0"/>
              <a:t>Insert text in CorpoS (Body), 20 pt. // for bullets: Home // Paragraph// Increase List Level</a:t>
            </a:r>
          </a:p>
          <a:p>
            <a:pPr lvl="1"/>
            <a:r>
              <a:rPr lang="en-US" noProof="0" dirty="0" smtClean="0"/>
              <a:t>Second level</a:t>
            </a:r>
          </a:p>
          <a:p>
            <a:pPr lvl="2"/>
            <a:r>
              <a:rPr lang="en-US" noProof="0" dirty="0" smtClean="0"/>
              <a:t>Third level</a:t>
            </a:r>
          </a:p>
        </p:txBody>
      </p:sp>
      <p:sp>
        <p:nvSpPr>
          <p:cNvPr id="68" name="Bildplatzhalter 8"/>
          <p:cNvSpPr>
            <a:spLocks noGrp="1"/>
          </p:cNvSpPr>
          <p:nvPr userDrawn="1">
            <p:ph type="pic" sz="quarter" idx="13" hasCustomPrompt="1"/>
          </p:nvPr>
        </p:nvSpPr>
        <p:spPr bwMode="gray">
          <a:xfrm>
            <a:off x="39667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6" name="Bildplatzhalter 8"/>
          <p:cNvSpPr>
            <a:spLocks noGrp="1"/>
          </p:cNvSpPr>
          <p:nvPr userDrawn="1">
            <p:ph type="pic" sz="quarter" idx="14" hasCustomPrompt="1"/>
          </p:nvPr>
        </p:nvSpPr>
        <p:spPr bwMode="gray">
          <a:xfrm>
            <a:off x="2307263"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8" name="Bildplatzhalter 8"/>
          <p:cNvSpPr>
            <a:spLocks noGrp="1"/>
          </p:cNvSpPr>
          <p:nvPr userDrawn="1">
            <p:ph type="pic" sz="quarter" idx="16" hasCustomPrompt="1"/>
          </p:nvPr>
        </p:nvSpPr>
        <p:spPr bwMode="gray">
          <a:xfrm>
            <a:off x="395082"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89" name="Bildplatzhalter 8"/>
          <p:cNvSpPr>
            <a:spLocks noGrp="1"/>
          </p:cNvSpPr>
          <p:nvPr userDrawn="1">
            <p:ph type="pic" sz="quarter" idx="27" hasCustomPrompt="1"/>
          </p:nvPr>
        </p:nvSpPr>
        <p:spPr bwMode="gray">
          <a:xfrm>
            <a:off x="6130958" y="3495678"/>
            <a:ext cx="18432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1" name="Bildplatzhalter 8"/>
          <p:cNvSpPr>
            <a:spLocks noGrp="1"/>
          </p:cNvSpPr>
          <p:nvPr>
            <p:ph type="pic" sz="quarter" idx="29" hasCustomPrompt="1"/>
          </p:nvPr>
        </p:nvSpPr>
        <p:spPr bwMode="gray">
          <a:xfrm>
            <a:off x="4220204" y="3495678"/>
            <a:ext cx="18432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3" name="Bildplatzhalter 8"/>
          <p:cNvSpPr>
            <a:spLocks noGrp="1"/>
          </p:cNvSpPr>
          <p:nvPr userDrawn="1">
            <p:ph type="pic" sz="quarter" idx="31" hasCustomPrompt="1"/>
          </p:nvPr>
        </p:nvSpPr>
        <p:spPr bwMode="gray">
          <a:xfrm>
            <a:off x="8042486"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5" name="Bildplatzhalter 8"/>
          <p:cNvSpPr>
            <a:spLocks noGrp="1"/>
          </p:cNvSpPr>
          <p:nvPr userDrawn="1">
            <p:ph type="pic" sz="quarter" idx="33" hasCustomPrompt="1"/>
          </p:nvPr>
        </p:nvSpPr>
        <p:spPr bwMode="gray">
          <a:xfrm>
            <a:off x="804248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6" name="Bildplatzhalter 8"/>
          <p:cNvSpPr>
            <a:spLocks noGrp="1"/>
          </p:cNvSpPr>
          <p:nvPr userDrawn="1">
            <p:ph type="pic" sz="quarter" idx="34" hasCustomPrompt="1"/>
          </p:nvPr>
        </p:nvSpPr>
        <p:spPr bwMode="gray">
          <a:xfrm>
            <a:off x="9956690"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5" name="Bildplatzhalter 8"/>
          <p:cNvSpPr>
            <a:spLocks noGrp="1"/>
          </p:cNvSpPr>
          <p:nvPr>
            <p:ph type="pic" sz="quarter" idx="36" hasCustomPrompt="1"/>
          </p:nvPr>
        </p:nvSpPr>
        <p:spPr bwMode="gray">
          <a:xfrm>
            <a:off x="4220303" y="1511768"/>
            <a:ext cx="37548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5" name="Fußzeilenplatzhalter 4"/>
          <p:cNvSpPr>
            <a:spLocks noGrp="1"/>
          </p:cNvSpPr>
          <p:nvPr>
            <p:ph type="ftr" sz="quarter" idx="38"/>
          </p:nvPr>
        </p:nvSpPr>
        <p:spPr/>
        <p:txBody>
          <a:bodyPr/>
          <a:lstStyle/>
          <a:p>
            <a:endParaRPr lang="en-US" noProof="0" dirty="0"/>
          </a:p>
        </p:txBody>
      </p:sp>
      <p:sp>
        <p:nvSpPr>
          <p:cNvPr id="6" name="Foliennummernplatzhalter 5"/>
          <p:cNvSpPr>
            <a:spLocks noGrp="1"/>
          </p:cNvSpPr>
          <p:nvPr>
            <p:ph type="sldNum" sz="quarter" idx="39"/>
          </p:nvPr>
        </p:nvSpPr>
        <p:spPr/>
        <p:txBody>
          <a:bodyPr/>
          <a:lstStyle/>
          <a:p>
            <a:fld id="{AD1D1349-391B-44DC-865F-5996B3E40F26}" type="slidenum">
              <a:rPr lang="en-US" noProof="0" smtClean="0"/>
              <a:pPr/>
              <a:t>‹#›</a:t>
            </a:fld>
            <a:endParaRPr lang="en-US" noProof="0" dirty="0"/>
          </a:p>
        </p:txBody>
      </p:sp>
      <p:sp>
        <p:nvSpPr>
          <p:cNvPr id="71" name="Textplatzhalter 7"/>
          <p:cNvSpPr>
            <a:spLocks noGrp="1"/>
          </p:cNvSpPr>
          <p:nvPr>
            <p:ph type="body" sz="quarter" idx="40"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6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4"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4011145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953">
          <p15:clr>
            <a:srgbClr val="A4A3A4"/>
          </p15:clr>
        </p15:guide>
        <p15:guide id="2" orient="horz" pos="4049">
          <p15:clr>
            <a:srgbClr val="A4A3A4"/>
          </p15:clr>
        </p15:guide>
        <p15:guide id="3" orient="horz" pos="232">
          <p15:clr>
            <a:srgbClr val="A4A3A4"/>
          </p15:clr>
        </p15:guide>
        <p15:guide id="4" pos="7433">
          <p15:clr>
            <a:srgbClr val="A4A3A4"/>
          </p15:clr>
        </p15:guide>
        <p15:guide id="5" pos="249">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Full screen with highlights">
    <p:spTree>
      <p:nvGrpSpPr>
        <p:cNvPr id="1" name=""/>
        <p:cNvGrpSpPr/>
        <p:nvPr/>
      </p:nvGrpSpPr>
      <p:grpSpPr>
        <a:xfrm>
          <a:off x="0" y="0"/>
          <a:ext cx="0" cy="0"/>
          <a:chOff x="0" y="0"/>
          <a:chExt cx="0" cy="0"/>
        </a:xfrm>
      </p:grpSpPr>
      <p:sp>
        <p:nvSpPr>
          <p:cNvPr id="25" name="Bildplatzhalter 8"/>
          <p:cNvSpPr>
            <a:spLocks noGrp="1"/>
          </p:cNvSpPr>
          <p:nvPr>
            <p:ph type="pic" sz="quarter" idx="10" hasCustomPrompt="1"/>
          </p:nvPr>
        </p:nvSpPr>
        <p:spPr bwMode="gray">
          <a:xfrm>
            <a:off x="1" y="1"/>
            <a:ext cx="12192000" cy="6858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64" name="Textplatzhalter 3"/>
          <p:cNvSpPr>
            <a:spLocks noGrp="1"/>
          </p:cNvSpPr>
          <p:nvPr>
            <p:ph type="body" sz="quarter" idx="77" hasCustomPrompt="1"/>
          </p:nvPr>
        </p:nvSpPr>
        <p:spPr bwMode="gray">
          <a:xfrm>
            <a:off x="4526573"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58" name="Textplatzhalter 3"/>
          <p:cNvSpPr>
            <a:spLocks noGrp="1"/>
          </p:cNvSpPr>
          <p:nvPr>
            <p:ph type="body" sz="quarter" idx="71" hasCustomPrompt="1"/>
          </p:nvPr>
        </p:nvSpPr>
        <p:spPr bwMode="gray">
          <a:xfrm>
            <a:off x="395795" y="1786681"/>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59" name="Textplatzhalter 3"/>
          <p:cNvSpPr>
            <a:spLocks noGrp="1"/>
          </p:cNvSpPr>
          <p:nvPr>
            <p:ph type="body" sz="quarter" idx="72" hasCustomPrompt="1"/>
          </p:nvPr>
        </p:nvSpPr>
        <p:spPr bwMode="gray">
          <a:xfrm>
            <a:off x="395795" y="462604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62" name="Textplatzhalter 3"/>
          <p:cNvSpPr>
            <a:spLocks noGrp="1"/>
          </p:cNvSpPr>
          <p:nvPr>
            <p:ph type="body" sz="quarter" idx="75" hasCustomPrompt="1"/>
          </p:nvPr>
        </p:nvSpPr>
        <p:spPr bwMode="gray">
          <a:xfrm>
            <a:off x="395795" y="3206363"/>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42" name="Textplatzhalter 3"/>
          <p:cNvSpPr>
            <a:spLocks noGrp="1"/>
          </p:cNvSpPr>
          <p:nvPr>
            <p:ph type="body" sz="quarter" idx="19" hasCustomPrompt="1"/>
          </p:nvPr>
        </p:nvSpPr>
        <p:spPr bwMode="gray">
          <a:xfrm>
            <a:off x="395795"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65" name="Textplatzhalter 3"/>
          <p:cNvSpPr>
            <a:spLocks noGrp="1"/>
          </p:cNvSpPr>
          <p:nvPr>
            <p:ph type="body" sz="quarter" idx="78" hasCustomPrompt="1"/>
          </p:nvPr>
        </p:nvSpPr>
        <p:spPr bwMode="gray">
          <a:xfrm>
            <a:off x="4526573" y="6043658"/>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55" name="Textplatzhalter 3"/>
          <p:cNvSpPr>
            <a:spLocks noGrp="1"/>
          </p:cNvSpPr>
          <p:nvPr>
            <p:ph type="body" sz="quarter" idx="68" hasCustomPrompt="1"/>
          </p:nvPr>
        </p:nvSpPr>
        <p:spPr bwMode="gray">
          <a:xfrm>
            <a:off x="395795" y="6045725"/>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60" name="Textplatzhalter 3"/>
          <p:cNvSpPr>
            <a:spLocks noGrp="1"/>
          </p:cNvSpPr>
          <p:nvPr>
            <p:ph type="body" sz="quarter" idx="73" hasCustomPrompt="1"/>
          </p:nvPr>
        </p:nvSpPr>
        <p:spPr bwMode="gray">
          <a:xfrm>
            <a:off x="8846408" y="178616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61" name="Textplatzhalter 3"/>
          <p:cNvSpPr>
            <a:spLocks noGrp="1"/>
          </p:cNvSpPr>
          <p:nvPr>
            <p:ph type="body" sz="quarter" idx="74" hasCustomPrompt="1"/>
          </p:nvPr>
        </p:nvSpPr>
        <p:spPr bwMode="gray">
          <a:xfrm>
            <a:off x="8846408" y="462449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63" name="Textplatzhalter 3"/>
          <p:cNvSpPr>
            <a:spLocks noGrp="1"/>
          </p:cNvSpPr>
          <p:nvPr>
            <p:ph type="body" sz="quarter" idx="76" hasCustomPrompt="1"/>
          </p:nvPr>
        </p:nvSpPr>
        <p:spPr bwMode="gray">
          <a:xfrm>
            <a:off x="8846408" y="320532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56" name="Textplatzhalter 3"/>
          <p:cNvSpPr>
            <a:spLocks noGrp="1"/>
          </p:cNvSpPr>
          <p:nvPr>
            <p:ph type="body" sz="quarter" idx="69" hasCustomPrompt="1"/>
          </p:nvPr>
        </p:nvSpPr>
        <p:spPr bwMode="gray">
          <a:xfrm>
            <a:off x="8846408"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57" name="Textplatzhalter 3"/>
          <p:cNvSpPr>
            <a:spLocks noGrp="1"/>
          </p:cNvSpPr>
          <p:nvPr>
            <p:ph type="body" sz="quarter" idx="70" hasCustomPrompt="1"/>
          </p:nvPr>
        </p:nvSpPr>
        <p:spPr bwMode="gray">
          <a:xfrm>
            <a:off x="8846408" y="6043658"/>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cxnSp>
        <p:nvCxnSpPr>
          <p:cNvPr id="47" name="32,78 // 15,84"/>
          <p:cNvCxnSpPr/>
          <p:nvPr userDrawn="1"/>
        </p:nvCxnSpPr>
        <p:spPr bwMode="black">
          <a:xfrm>
            <a:off x="11795331"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1"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2" name="Textplatzhalter 3"/>
          <p:cNvSpPr>
            <a:spLocks noGrp="1"/>
          </p:cNvSpPr>
          <p:nvPr>
            <p:ph type="body" sz="quarter" idx="7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85864191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pos="249">
          <p15:clr>
            <a:srgbClr val="A4A3A4"/>
          </p15:clr>
        </p15:guide>
        <p15:guide id="4" orient="horz" pos="4049">
          <p15:clr>
            <a:srgbClr val="A4A3A4"/>
          </p15:clr>
        </p15:guide>
        <p15:guide id="5" orient="horz" pos="232">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Headline // Multipicture">
    <p:spTree>
      <p:nvGrpSpPr>
        <p:cNvPr id="1" name=""/>
        <p:cNvGrpSpPr/>
        <p:nvPr/>
      </p:nvGrpSpPr>
      <p:grpSpPr>
        <a:xfrm>
          <a:off x="0" y="0"/>
          <a:ext cx="0" cy="0"/>
          <a:chOff x="0" y="0"/>
          <a:chExt cx="0" cy="0"/>
        </a:xfrm>
      </p:grpSpPr>
      <p:grpSp>
        <p:nvGrpSpPr>
          <p:cNvPr id="6" name="Raster" hidden="1"/>
          <p:cNvGrpSpPr/>
          <p:nvPr userDrawn="1"/>
        </p:nvGrpSpPr>
        <p:grpSpPr>
          <a:xfrm>
            <a:off x="-853" y="1"/>
            <a:ext cx="12192855" cy="6858000"/>
            <a:chOff x="-855" y="0"/>
            <a:chExt cx="12199205" cy="6858000"/>
          </a:xfrm>
        </p:grpSpPr>
        <p:sp>
          <p:nvSpPr>
            <p:cNvPr id="24"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2" name="Abstand Horizontal"/>
            <p:cNvGrpSpPr/>
            <p:nvPr userDrawn="1"/>
          </p:nvGrpSpPr>
          <p:grpSpPr>
            <a:xfrm>
              <a:off x="2995458" y="0"/>
              <a:ext cx="6207434" cy="6858000"/>
              <a:chOff x="2995458" y="0"/>
              <a:chExt cx="6207434" cy="6858000"/>
            </a:xfrm>
          </p:grpSpPr>
          <p:sp>
            <p:nvSpPr>
              <p:cNvPr id="28"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9"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4" name="Abstand Rechts"/>
              <p:cNvSpPr/>
              <p:nvPr userDrawn="1"/>
            </p:nvSpPr>
            <p:spPr>
              <a:xfrm>
                <a:off x="9130892"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3" name="Abstand Vertikal"/>
            <p:cNvGrpSpPr/>
            <p:nvPr userDrawn="1"/>
          </p:nvGrpSpPr>
          <p:grpSpPr>
            <a:xfrm>
              <a:off x="0" y="1083600"/>
              <a:ext cx="12198350" cy="4690800"/>
              <a:chOff x="0" y="1083600"/>
              <a:chExt cx="12198350" cy="4690800"/>
            </a:xfrm>
          </p:grpSpPr>
          <p:sp>
            <p:nvSpPr>
              <p:cNvPr id="45"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6"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7"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1"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 name="Horizontal" hidden="1"/>
            <p:cNvGrpSpPr/>
            <p:nvPr userDrawn="1"/>
          </p:nvGrpSpPr>
          <p:grpSpPr>
            <a:xfrm>
              <a:off x="0" y="0"/>
              <a:ext cx="12198350" cy="6858000"/>
              <a:chOff x="0" y="0"/>
              <a:chExt cx="12198350" cy="6858000"/>
            </a:xfrm>
          </p:grpSpPr>
          <p:sp>
            <p:nvSpPr>
              <p:cNvPr id="2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7"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0"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1"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2"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3"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4" name="Vertikal" hidden="1"/>
            <p:cNvGrpSpPr/>
            <p:nvPr userDrawn="1"/>
          </p:nvGrpSpPr>
          <p:grpSpPr>
            <a:xfrm>
              <a:off x="-855" y="0"/>
              <a:ext cx="12199205" cy="6858000"/>
              <a:chOff x="-855" y="0"/>
              <a:chExt cx="12199205" cy="6858000"/>
            </a:xfrm>
          </p:grpSpPr>
          <p:sp>
            <p:nvSpPr>
              <p:cNvPr id="42"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3"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4"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7"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8"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9"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0"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sp>
        <p:nvSpPr>
          <p:cNvPr id="70" name="Bildplatzhalter 8"/>
          <p:cNvSpPr>
            <a:spLocks noGrp="1"/>
          </p:cNvSpPr>
          <p:nvPr userDrawn="1">
            <p:ph type="pic" sz="quarter" idx="11" hasCustomPrompt="1"/>
          </p:nvPr>
        </p:nvSpPr>
        <p:spPr bwMode="gray">
          <a:xfrm>
            <a:off x="-1" y="4619701"/>
            <a:ext cx="6062400" cy="2239123"/>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1" name="Bildplatzhalter 8"/>
          <p:cNvSpPr>
            <a:spLocks noGrp="1"/>
          </p:cNvSpPr>
          <p:nvPr userDrawn="1">
            <p:ph type="pic" sz="quarter" idx="12" hasCustomPrompt="1"/>
          </p:nvPr>
        </p:nvSpPr>
        <p:spPr bwMode="gray">
          <a:xfrm>
            <a:off x="9198361" y="-824"/>
            <a:ext cx="2993642" cy="6858824"/>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2" name="Bildplatzhalter 8"/>
          <p:cNvSpPr>
            <a:spLocks noGrp="1"/>
          </p:cNvSpPr>
          <p:nvPr userDrawn="1">
            <p:ph type="pic" sz="quarter" idx="13" hasCustomPrompt="1"/>
          </p:nvPr>
        </p:nvSpPr>
        <p:spPr bwMode="gray">
          <a:xfrm>
            <a:off x="6131982" y="0"/>
            <a:ext cx="2994158"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3" name="Bildplatzhalter 8"/>
          <p:cNvSpPr>
            <a:spLocks noGrp="1"/>
          </p:cNvSpPr>
          <p:nvPr userDrawn="1">
            <p:ph type="pic" sz="quarter" idx="14" hasCustomPrompt="1"/>
          </p:nvPr>
        </p:nvSpPr>
        <p:spPr bwMode="gray">
          <a:xfrm>
            <a:off x="6131982" y="1155600"/>
            <a:ext cx="2994158" cy="33921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userDrawn="1">
            <p:ph type="pic" sz="quarter" idx="15" hasCustomPrompt="1"/>
          </p:nvPr>
        </p:nvSpPr>
        <p:spPr bwMode="gray">
          <a:xfrm>
            <a:off x="6131982" y="4619700"/>
            <a:ext cx="299390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 name="Titel 6"/>
          <p:cNvSpPr>
            <a:spLocks noGrp="1"/>
          </p:cNvSpPr>
          <p:nvPr>
            <p:ph type="title" hasCustomPrompt="1"/>
          </p:nvPr>
        </p:nvSpPr>
        <p:spPr>
          <a:xfrm>
            <a:off x="395083" y="368300"/>
            <a:ext cx="5508000" cy="1008360"/>
          </a:xfrm>
        </p:spPr>
        <p:txBody>
          <a:bodyPr/>
          <a:lstStyle/>
          <a:p>
            <a:r>
              <a:rPr lang="en-US" noProof="0" dirty="0" smtClean="0"/>
              <a:t>Headline on two lines in CorpoA (Headings) 30 pt. </a:t>
            </a:r>
            <a:endParaRPr lang="en-US" dirty="0"/>
          </a:p>
        </p:txBody>
      </p:sp>
      <p:sp>
        <p:nvSpPr>
          <p:cNvPr id="62" name="Textplatzhalter 13"/>
          <p:cNvSpPr>
            <a:spLocks noGrp="1"/>
          </p:cNvSpPr>
          <p:nvPr>
            <p:ph type="body" sz="quarter" idx="20" hasCustomPrompt="1"/>
          </p:nvPr>
        </p:nvSpPr>
        <p:spPr>
          <a:xfrm>
            <a:off x="395082" y="1512001"/>
            <a:ext cx="5508000" cy="2949301"/>
          </a:xfrm>
        </p:spPr>
        <p:txBody>
          <a:bodyPr/>
          <a:lstStyle/>
          <a:p>
            <a:pPr lvl="0"/>
            <a:r>
              <a:rPr lang="en-US" dirty="0" smtClean="0"/>
              <a:t>Insert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p:txBody>
      </p:sp>
      <p:sp>
        <p:nvSpPr>
          <p:cNvPr id="63" name="Textplatzhalter 7"/>
          <p:cNvSpPr>
            <a:spLocks noGrp="1"/>
          </p:cNvSpPr>
          <p:nvPr>
            <p:ph type="body" sz="quarter" idx="21"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40"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1"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8"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9752168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953">
          <p15:clr>
            <a:srgbClr val="A4A3A4"/>
          </p15:clr>
        </p15:guide>
        <p15:guide id="4" orient="horz" pos="4049">
          <p15:clr>
            <a:srgbClr val="A4A3A4"/>
          </p15:clr>
        </p15:guide>
        <p15:guide id="5" orient="horz" pos="232">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Multipicture 7">
    <p:spTree>
      <p:nvGrpSpPr>
        <p:cNvPr id="1" name=""/>
        <p:cNvGrpSpPr/>
        <p:nvPr/>
      </p:nvGrpSpPr>
      <p:grpSpPr>
        <a:xfrm>
          <a:off x="0" y="0"/>
          <a:ext cx="0" cy="0"/>
          <a:chOff x="0" y="0"/>
          <a:chExt cx="0" cy="0"/>
        </a:xfrm>
      </p:grpSpPr>
      <p:grpSp>
        <p:nvGrpSpPr>
          <p:cNvPr id="50" name="Raster" hidden="1"/>
          <p:cNvGrpSpPr/>
          <p:nvPr userDrawn="1"/>
        </p:nvGrpSpPr>
        <p:grpSpPr>
          <a:xfrm>
            <a:off x="-853" y="1"/>
            <a:ext cx="12192855" cy="6858000"/>
            <a:chOff x="-855" y="0"/>
            <a:chExt cx="12199205" cy="6858000"/>
          </a:xfrm>
        </p:grpSpPr>
        <p:sp>
          <p:nvSpPr>
            <p:cNvPr id="51"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52" name="Abstand Horizontal" hidden="1"/>
            <p:cNvGrpSpPr/>
            <p:nvPr userDrawn="1"/>
          </p:nvGrpSpPr>
          <p:grpSpPr>
            <a:xfrm>
              <a:off x="2995458" y="0"/>
              <a:ext cx="6207434" cy="6858000"/>
              <a:chOff x="2995458" y="0"/>
              <a:chExt cx="6207434" cy="6858000"/>
            </a:xfrm>
          </p:grpSpPr>
          <p:sp>
            <p:nvSpPr>
              <p:cNvPr id="105"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6"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7" name="Abstand Rechts"/>
              <p:cNvSpPr/>
              <p:nvPr userDrawn="1"/>
            </p:nvSpPr>
            <p:spPr>
              <a:xfrm>
                <a:off x="9130892"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3" name="Abstand Vertikal" hidden="1"/>
            <p:cNvGrpSpPr/>
            <p:nvPr userDrawn="1"/>
          </p:nvGrpSpPr>
          <p:grpSpPr>
            <a:xfrm>
              <a:off x="0" y="1083600"/>
              <a:ext cx="12198350" cy="4690800"/>
              <a:chOff x="0" y="1083600"/>
              <a:chExt cx="12198350" cy="4690800"/>
            </a:xfrm>
          </p:grpSpPr>
          <p:sp>
            <p:nvSpPr>
              <p:cNvPr id="101"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2"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3"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4"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4" name="Horizontal" hidden="1"/>
            <p:cNvGrpSpPr/>
            <p:nvPr userDrawn="1"/>
          </p:nvGrpSpPr>
          <p:grpSpPr>
            <a:xfrm>
              <a:off x="0" y="0"/>
              <a:ext cx="12198350" cy="6858000"/>
              <a:chOff x="0" y="0"/>
              <a:chExt cx="12198350" cy="6858000"/>
            </a:xfrm>
          </p:grpSpPr>
          <p:sp>
            <p:nvSpPr>
              <p:cNvPr id="9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6"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7"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8"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9"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0"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5" name="Vertikal" hidden="1"/>
            <p:cNvGrpSpPr/>
            <p:nvPr userDrawn="1"/>
          </p:nvGrpSpPr>
          <p:grpSpPr>
            <a:xfrm>
              <a:off x="-855" y="0"/>
              <a:ext cx="12199205" cy="6858000"/>
              <a:chOff x="-855" y="0"/>
              <a:chExt cx="12199205" cy="6858000"/>
            </a:xfrm>
          </p:grpSpPr>
          <p:sp>
            <p:nvSpPr>
              <p:cNvPr id="56"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2"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4"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6"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2"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3"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4"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sp>
        <p:nvSpPr>
          <p:cNvPr id="69" name="Bildplatzhalter 8"/>
          <p:cNvSpPr>
            <a:spLocks noGrp="1"/>
          </p:cNvSpPr>
          <p:nvPr userDrawn="1">
            <p:ph type="pic" sz="quarter" idx="10" hasCustomPrompt="1"/>
          </p:nvPr>
        </p:nvSpPr>
        <p:spPr bwMode="gray">
          <a:xfrm>
            <a:off x="0" y="2310301"/>
            <a:ext cx="6062400" cy="45477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0" name="Bildplatzhalter 8"/>
          <p:cNvSpPr>
            <a:spLocks noGrp="1"/>
          </p:cNvSpPr>
          <p:nvPr userDrawn="1">
            <p:ph type="pic" sz="quarter" idx="11" hasCustomPrompt="1"/>
          </p:nvPr>
        </p:nvSpPr>
        <p:spPr bwMode="gray">
          <a:xfrm>
            <a:off x="0" y="0"/>
            <a:ext cx="606240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1" name="Bildplatzhalter 8"/>
          <p:cNvSpPr>
            <a:spLocks noGrp="1"/>
          </p:cNvSpPr>
          <p:nvPr userDrawn="1">
            <p:ph type="pic" sz="quarter" idx="12" hasCustomPrompt="1"/>
          </p:nvPr>
        </p:nvSpPr>
        <p:spPr bwMode="gray">
          <a:xfrm>
            <a:off x="9198361" y="1"/>
            <a:ext cx="2993642" cy="6858001"/>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2" name="Bildplatzhalter 8"/>
          <p:cNvSpPr>
            <a:spLocks noGrp="1"/>
          </p:cNvSpPr>
          <p:nvPr userDrawn="1">
            <p:ph type="pic" sz="quarter" idx="13" hasCustomPrompt="1"/>
          </p:nvPr>
        </p:nvSpPr>
        <p:spPr bwMode="gray">
          <a:xfrm>
            <a:off x="6131982" y="5774400"/>
            <a:ext cx="2994158"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3" name="Bildplatzhalter 8"/>
          <p:cNvSpPr>
            <a:spLocks noGrp="1"/>
          </p:cNvSpPr>
          <p:nvPr>
            <p:ph type="pic" sz="quarter" idx="14" hasCustomPrompt="1"/>
          </p:nvPr>
        </p:nvSpPr>
        <p:spPr bwMode="gray">
          <a:xfrm>
            <a:off x="6131982" y="2309400"/>
            <a:ext cx="2994158" cy="33930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p:ph type="pic" sz="quarter" idx="15" hasCustomPrompt="1"/>
          </p:nvPr>
        </p:nvSpPr>
        <p:spPr bwMode="gray">
          <a:xfrm>
            <a:off x="6131982" y="0"/>
            <a:ext cx="2994158"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3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7831431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5" orient="horz" pos="4049">
          <p15:clr>
            <a:srgbClr val="A4A3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Multipicture 8">
    <p:spTree>
      <p:nvGrpSpPr>
        <p:cNvPr id="1" name=""/>
        <p:cNvGrpSpPr/>
        <p:nvPr/>
      </p:nvGrpSpPr>
      <p:grpSpPr>
        <a:xfrm>
          <a:off x="0" y="0"/>
          <a:ext cx="0" cy="0"/>
          <a:chOff x="0" y="0"/>
          <a:chExt cx="0" cy="0"/>
        </a:xfrm>
      </p:grpSpPr>
      <p:grpSp>
        <p:nvGrpSpPr>
          <p:cNvPr id="51" name="Raster" hidden="1"/>
          <p:cNvGrpSpPr/>
          <p:nvPr userDrawn="1"/>
        </p:nvGrpSpPr>
        <p:grpSpPr>
          <a:xfrm>
            <a:off x="-853" y="1"/>
            <a:ext cx="12192855" cy="6858000"/>
            <a:chOff x="-855" y="0"/>
            <a:chExt cx="12199205" cy="6858000"/>
          </a:xfrm>
        </p:grpSpPr>
        <p:sp>
          <p:nvSpPr>
            <p:cNvPr id="52"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53" name="Abstand Horizontal" hidden="1"/>
            <p:cNvGrpSpPr/>
            <p:nvPr userDrawn="1"/>
          </p:nvGrpSpPr>
          <p:grpSpPr>
            <a:xfrm>
              <a:off x="2995458" y="0"/>
              <a:ext cx="6207434" cy="6858000"/>
              <a:chOff x="2995458" y="0"/>
              <a:chExt cx="6207434" cy="6858000"/>
            </a:xfrm>
          </p:grpSpPr>
          <p:sp>
            <p:nvSpPr>
              <p:cNvPr id="105"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6"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7" name="Abstand Rechts"/>
              <p:cNvSpPr/>
              <p:nvPr userDrawn="1"/>
            </p:nvSpPr>
            <p:spPr>
              <a:xfrm>
                <a:off x="9130892"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4" name="Abstand Vertikal" hidden="1"/>
            <p:cNvGrpSpPr/>
            <p:nvPr userDrawn="1"/>
          </p:nvGrpSpPr>
          <p:grpSpPr>
            <a:xfrm>
              <a:off x="0" y="1083600"/>
              <a:ext cx="12198350" cy="4690800"/>
              <a:chOff x="0" y="1083600"/>
              <a:chExt cx="12198350" cy="4690800"/>
            </a:xfrm>
          </p:grpSpPr>
          <p:sp>
            <p:nvSpPr>
              <p:cNvPr id="101"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2"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3"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4"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5" name="Horizontal" hidden="1"/>
            <p:cNvGrpSpPr/>
            <p:nvPr userDrawn="1"/>
          </p:nvGrpSpPr>
          <p:grpSpPr>
            <a:xfrm>
              <a:off x="0" y="0"/>
              <a:ext cx="12198350" cy="6858000"/>
              <a:chOff x="0" y="0"/>
              <a:chExt cx="12198350" cy="6858000"/>
            </a:xfrm>
          </p:grpSpPr>
          <p:sp>
            <p:nvSpPr>
              <p:cNvPr id="9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6"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7"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8"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9"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0"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6" name="Vertikal" hidden="1"/>
            <p:cNvGrpSpPr/>
            <p:nvPr userDrawn="1"/>
          </p:nvGrpSpPr>
          <p:grpSpPr>
            <a:xfrm>
              <a:off x="-855" y="0"/>
              <a:ext cx="12199205" cy="6858000"/>
              <a:chOff x="-855" y="0"/>
              <a:chExt cx="12199205" cy="6858000"/>
            </a:xfrm>
          </p:grpSpPr>
          <p:sp>
            <p:nvSpPr>
              <p:cNvPr id="62"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4"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6"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7"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8"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3"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4"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sp>
        <p:nvSpPr>
          <p:cNvPr id="69" name="Bildplatzhalter 8"/>
          <p:cNvSpPr>
            <a:spLocks noGrp="1"/>
          </p:cNvSpPr>
          <p:nvPr userDrawn="1">
            <p:ph type="pic" sz="quarter" idx="10" hasCustomPrompt="1"/>
          </p:nvPr>
        </p:nvSpPr>
        <p:spPr bwMode="gray">
          <a:xfrm>
            <a:off x="0" y="-1"/>
            <a:ext cx="6062400" cy="6858001"/>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1" name="Bildplatzhalter 8"/>
          <p:cNvSpPr>
            <a:spLocks noGrp="1"/>
          </p:cNvSpPr>
          <p:nvPr userDrawn="1">
            <p:ph type="pic" sz="quarter" idx="12" hasCustomPrompt="1"/>
          </p:nvPr>
        </p:nvSpPr>
        <p:spPr bwMode="gray">
          <a:xfrm>
            <a:off x="9198361" y="0"/>
            <a:ext cx="2993642"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2" name="Bildplatzhalter 8"/>
          <p:cNvSpPr>
            <a:spLocks noGrp="1"/>
          </p:cNvSpPr>
          <p:nvPr userDrawn="1">
            <p:ph type="pic" sz="quarter" idx="13" hasCustomPrompt="1"/>
          </p:nvPr>
        </p:nvSpPr>
        <p:spPr bwMode="gray">
          <a:xfrm>
            <a:off x="6132757" y="5774400"/>
            <a:ext cx="2993383"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3" name="Bildplatzhalter 8"/>
          <p:cNvSpPr>
            <a:spLocks noGrp="1"/>
          </p:cNvSpPr>
          <p:nvPr>
            <p:ph type="pic" sz="quarter" idx="14" hasCustomPrompt="1"/>
          </p:nvPr>
        </p:nvSpPr>
        <p:spPr bwMode="gray">
          <a:xfrm>
            <a:off x="6132757" y="2309400"/>
            <a:ext cx="2993383" cy="33930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p:ph type="pic" sz="quarter" idx="15" hasCustomPrompt="1"/>
          </p:nvPr>
        </p:nvSpPr>
        <p:spPr bwMode="gray">
          <a:xfrm>
            <a:off x="6132756" y="0"/>
            <a:ext cx="299520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35" name="Bildplatzhalter 8"/>
          <p:cNvSpPr>
            <a:spLocks noGrp="1"/>
          </p:cNvSpPr>
          <p:nvPr>
            <p:ph type="pic" sz="quarter" idx="16" hasCustomPrompt="1"/>
          </p:nvPr>
        </p:nvSpPr>
        <p:spPr bwMode="gray">
          <a:xfrm>
            <a:off x="9198361" y="1155600"/>
            <a:ext cx="2993640" cy="33921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36" name="Bildplatzhalter 8"/>
          <p:cNvSpPr>
            <a:spLocks noGrp="1"/>
          </p:cNvSpPr>
          <p:nvPr>
            <p:ph type="pic" sz="quarter" idx="17" hasCustomPrompt="1"/>
          </p:nvPr>
        </p:nvSpPr>
        <p:spPr bwMode="gray">
          <a:xfrm>
            <a:off x="9198361" y="4619700"/>
            <a:ext cx="299364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39" name="Textplatzhalter 3"/>
          <p:cNvSpPr>
            <a:spLocks noGrp="1"/>
          </p:cNvSpPr>
          <p:nvPr>
            <p:ph type="body" sz="quarter" idx="18"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0" name="Textplatzhalter 3"/>
          <p:cNvSpPr>
            <a:spLocks noGrp="1"/>
          </p:cNvSpPr>
          <p:nvPr>
            <p:ph type="body" sz="quarter" idx="19"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1" name="Textplatzhalter 3"/>
          <p:cNvSpPr>
            <a:spLocks noGrp="1"/>
          </p:cNvSpPr>
          <p:nvPr>
            <p:ph type="body" sz="quarter" idx="20"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9612571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4049">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Full screen">
    <p:spTree>
      <p:nvGrpSpPr>
        <p:cNvPr id="1" name=""/>
        <p:cNvGrpSpPr/>
        <p:nvPr/>
      </p:nvGrpSpPr>
      <p:grpSpPr>
        <a:xfrm>
          <a:off x="0" y="0"/>
          <a:ext cx="0" cy="0"/>
          <a:chOff x="0" y="0"/>
          <a:chExt cx="0" cy="0"/>
        </a:xfrm>
      </p:grpSpPr>
      <p:sp>
        <p:nvSpPr>
          <p:cNvPr id="25" name="Bildplatzhalter 8"/>
          <p:cNvSpPr>
            <a:spLocks noGrp="1"/>
          </p:cNvSpPr>
          <p:nvPr>
            <p:ph type="pic" sz="quarter" idx="10" hasCustomPrompt="1"/>
          </p:nvPr>
        </p:nvSpPr>
        <p:spPr bwMode="gray">
          <a:xfrm>
            <a:off x="1" y="1"/>
            <a:ext cx="12192000" cy="6858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 name="Titel 1"/>
          <p:cNvSpPr>
            <a:spLocks noGrp="1"/>
          </p:cNvSpPr>
          <p:nvPr>
            <p:ph type="title" hasCustomPrompt="1"/>
          </p:nvPr>
        </p:nvSpPr>
        <p:spPr bwMode="auto">
          <a:xfrm>
            <a:off x="395083" y="368300"/>
            <a:ext cx="11404800" cy="540000"/>
          </a:xfrm>
        </p:spPr>
        <p:txBody>
          <a:bodyPr/>
          <a:lstStyle>
            <a:lvl1pPr>
              <a:defRPr sz="2999" baseline="0"/>
            </a:lvl1pPr>
          </a:lstStyle>
          <a:p>
            <a:r>
              <a:rPr lang="en-US" noProof="0" dirty="0" smtClean="0"/>
              <a:t>Optional headline on one line in CorpoA (Headings) 30 pt. </a:t>
            </a:r>
            <a:endParaRPr lang="en-US" noProof="0" dirty="0"/>
          </a:p>
        </p:txBody>
      </p:sp>
      <p:sp>
        <p:nvSpPr>
          <p:cNvPr id="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67078985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32">
          <p15:clr>
            <a:srgbClr val="A4A3A4"/>
          </p15:clr>
        </p15:guide>
        <p15:guide id="3" orient="horz" pos="4049">
          <p15:clr>
            <a:srgbClr val="A4A3A4"/>
          </p15:clr>
        </p15:guide>
        <p15:guide id="4" pos="249">
          <p15:clr>
            <a:srgbClr val="A4A3A4"/>
          </p15:clr>
        </p15:guide>
        <p15:guide id="5" pos="7433">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Headline // Inhalt">
    <p:spTree>
      <p:nvGrpSpPr>
        <p:cNvPr id="1" name=""/>
        <p:cNvGrpSpPr/>
        <p:nvPr/>
      </p:nvGrpSpPr>
      <p:grpSpPr>
        <a:xfrm>
          <a:off x="0" y="0"/>
          <a:ext cx="0" cy="0"/>
          <a:chOff x="0" y="0"/>
          <a:chExt cx="0" cy="0"/>
        </a:xfrm>
      </p:grpSpPr>
      <p:sp>
        <p:nvSpPr>
          <p:cNvPr id="10" name="Titel 1"/>
          <p:cNvSpPr>
            <a:spLocks noGrp="1"/>
          </p:cNvSpPr>
          <p:nvPr>
            <p:ph type="title" hasCustomPrompt="1"/>
          </p:nvPr>
        </p:nvSpPr>
        <p:spPr>
          <a:xfrm>
            <a:off x="395289" y="368300"/>
            <a:ext cx="11406187" cy="1008360"/>
          </a:xfrm>
        </p:spPr>
        <p:txBody>
          <a:bodyPr/>
          <a:lstStyle/>
          <a:p>
            <a:r>
              <a:rPr lang="de-DE" noProof="0" dirty="0" smtClean="0"/>
              <a:t>Headline zweizeilig in CorpoA (Überschriften) 30 pt. </a:t>
            </a:r>
            <a:br>
              <a:rPr lang="de-DE" noProof="0" dirty="0" smtClean="0"/>
            </a:br>
            <a:r>
              <a:rPr lang="de-DE" noProof="0" dirty="0" smtClean="0"/>
              <a:t>Lorem ipsum dolor sit amet.</a:t>
            </a:r>
            <a:endParaRPr lang="de-DE" noProof="0" dirty="0"/>
          </a:p>
        </p:txBody>
      </p:sp>
      <p:sp>
        <p:nvSpPr>
          <p:cNvPr id="11" name="Textplatzhalter 7"/>
          <p:cNvSpPr>
            <a:spLocks noGrp="1"/>
          </p:cNvSpPr>
          <p:nvPr>
            <p:ph type="body" sz="quarter" idx="13" hasCustomPrompt="1"/>
          </p:nvPr>
        </p:nvSpPr>
        <p:spPr>
          <a:xfrm>
            <a:off x="395287" y="151202"/>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de-DE" noProof="0" dirty="0" smtClean="0"/>
              <a:t>Optionale Kapitelüberschrift</a:t>
            </a:r>
          </a:p>
        </p:txBody>
      </p:sp>
      <p:sp>
        <p:nvSpPr>
          <p:cNvPr id="15" name="Inhaltsplatzhalter 6"/>
          <p:cNvSpPr>
            <a:spLocks noGrp="1"/>
          </p:cNvSpPr>
          <p:nvPr>
            <p:ph sz="quarter" idx="14" hasCustomPrompt="1"/>
          </p:nvPr>
        </p:nvSpPr>
        <p:spPr>
          <a:xfrm>
            <a:off x="395288" y="1511301"/>
            <a:ext cx="11406187" cy="4914900"/>
          </a:xfrm>
        </p:spPr>
        <p:txBody>
          <a:bodyPr/>
          <a:lstStyle>
            <a:lvl1pPr>
              <a:defRPr/>
            </a:lvl1pPr>
          </a:lstStyle>
          <a:p>
            <a:pPr lvl="0"/>
            <a:r>
              <a:rPr lang="de-DE" noProof="0" dirty="0" smtClean="0"/>
              <a:t>Inhalt oder Text in CorpoS (Textkörper) in 20 pt. einfügen // für Aufzählungen: Start // Absatz // Listenebene erhöhen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a:p>
            <a:pPr lvl="5"/>
            <a:r>
              <a:rPr lang="de-DE" noProof="0" dirty="0" smtClean="0"/>
              <a:t>Sechste Ebene</a:t>
            </a:r>
          </a:p>
          <a:p>
            <a:pPr lvl="6"/>
            <a:r>
              <a:rPr lang="de-DE" noProof="0" dirty="0" smtClean="0"/>
              <a:t>Siebte Ebene</a:t>
            </a:r>
          </a:p>
          <a:p>
            <a:pPr lvl="7"/>
            <a:r>
              <a:rPr lang="de-DE" noProof="0" dirty="0" smtClean="0"/>
              <a:t>Achte Ebene</a:t>
            </a:r>
          </a:p>
          <a:p>
            <a:pPr lvl="8"/>
            <a:r>
              <a:rPr lang="de-DE" noProof="0" dirty="0" smtClean="0"/>
              <a:t>Neunte Ebene</a:t>
            </a:r>
          </a:p>
        </p:txBody>
      </p:sp>
      <p:sp>
        <p:nvSpPr>
          <p:cNvPr id="16" name="Textplatzhalter 3"/>
          <p:cNvSpPr>
            <a:spLocks noGrp="1"/>
          </p:cNvSpPr>
          <p:nvPr>
            <p:ph type="body" sz="quarter" idx="17" hasCustomPrompt="1"/>
          </p:nvPr>
        </p:nvSpPr>
        <p:spPr>
          <a:xfrm>
            <a:off x="6973200" y="0"/>
            <a:ext cx="936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7" name="Textplatzhalter 3"/>
          <p:cNvSpPr>
            <a:spLocks noGrp="1"/>
          </p:cNvSpPr>
          <p:nvPr>
            <p:ph type="body" sz="quarter" idx="18" hasCustomPrompt="1"/>
          </p:nvPr>
        </p:nvSpPr>
        <p:spPr>
          <a:xfrm>
            <a:off x="7984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8" name="Textplatzhalter 3"/>
          <p:cNvSpPr>
            <a:spLocks noGrp="1"/>
          </p:cNvSpPr>
          <p:nvPr>
            <p:ph type="body" sz="quarter" idx="29" hasCustomPrompt="1"/>
          </p:nvPr>
        </p:nvSpPr>
        <p:spPr>
          <a:xfrm>
            <a:off x="9928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2" name="Fußzeilenplatzhalter 4"/>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endParaRPr lang="de-DE" noProof="0" dirty="0"/>
          </a:p>
        </p:txBody>
      </p:sp>
      <p:sp>
        <p:nvSpPr>
          <p:cNvPr id="13" name="Foliennummernplatzhalter 5"/>
          <p:cNvSpPr>
            <a:spLocks noGrp="1"/>
          </p:cNvSpPr>
          <p:nvPr>
            <p:ph type="sldNum" sz="quarter" idx="4"/>
          </p:nvPr>
        </p:nvSpPr>
        <p:spPr bwMode="black">
          <a:xfrm>
            <a:off x="11484000"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de-DE" smtClean="0"/>
              <a:pPr/>
              <a:t>‹#›</a:t>
            </a:fld>
            <a:endParaRPr lang="de-DE" dirty="0"/>
          </a:p>
        </p:txBody>
      </p:sp>
    </p:spTree>
    <p:extLst>
      <p:ext uri="{BB962C8B-B14F-4D97-AF65-F5344CB8AC3E}">
        <p14:creationId xmlns:p14="http://schemas.microsoft.com/office/powerpoint/2010/main" val="266465128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p:ph type="ftr" sz="quarter" idx="15"/>
          </p:nvPr>
        </p:nvSpPr>
        <p:spPr/>
        <p:txBody>
          <a:bodyPr/>
          <a:lstStyle/>
          <a:p>
            <a:r>
              <a:rPr lang="en-US" noProof="0" smtClean="0"/>
              <a:t>EQS Launch Committee - Product Management - 2/10/21</a:t>
            </a:r>
            <a:endParaRPr lang="en-US" noProof="0"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2"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3"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3086133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Headline // Inhalt">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395289" y="368300"/>
            <a:ext cx="11406187" cy="1008360"/>
          </a:xfrm>
        </p:spPr>
        <p:txBody>
          <a:bodyPr/>
          <a:lstStyle/>
          <a:p>
            <a:r>
              <a:rPr lang="de-DE" noProof="0" dirty="0" smtClean="0"/>
              <a:t>Headline zweizeilig in CorpoA (Überschriften) 30 pt. </a:t>
            </a:r>
            <a:br>
              <a:rPr lang="de-DE" noProof="0" dirty="0" smtClean="0"/>
            </a:br>
            <a:r>
              <a:rPr lang="de-DE" noProof="0" dirty="0" smtClean="0"/>
              <a:t>Lorem ipsum dolor sit amet.</a:t>
            </a:r>
            <a:endParaRPr lang="de-DE" noProof="0" dirty="0"/>
          </a:p>
        </p:txBody>
      </p:sp>
      <p:sp>
        <p:nvSpPr>
          <p:cNvPr id="12" name="Textplatzhalter 7"/>
          <p:cNvSpPr>
            <a:spLocks noGrp="1"/>
          </p:cNvSpPr>
          <p:nvPr>
            <p:ph type="body" sz="quarter" idx="13" hasCustomPrompt="1"/>
          </p:nvPr>
        </p:nvSpPr>
        <p:spPr>
          <a:xfrm>
            <a:off x="395287" y="151202"/>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de-DE" noProof="0" dirty="0" smtClean="0"/>
              <a:t>Optionale Kapitelüberschrift</a:t>
            </a:r>
          </a:p>
        </p:txBody>
      </p:sp>
      <p:sp>
        <p:nvSpPr>
          <p:cNvPr id="13" name="Inhaltsplatzhalter 6"/>
          <p:cNvSpPr>
            <a:spLocks noGrp="1"/>
          </p:cNvSpPr>
          <p:nvPr>
            <p:ph sz="quarter" idx="14" hasCustomPrompt="1"/>
          </p:nvPr>
        </p:nvSpPr>
        <p:spPr>
          <a:xfrm>
            <a:off x="395288" y="1511301"/>
            <a:ext cx="11406187" cy="4914900"/>
          </a:xfrm>
        </p:spPr>
        <p:txBody>
          <a:bodyPr/>
          <a:lstStyle>
            <a:lvl1pPr>
              <a:defRPr/>
            </a:lvl1pPr>
          </a:lstStyle>
          <a:p>
            <a:pPr lvl="0"/>
            <a:r>
              <a:rPr lang="de-DE" noProof="0" dirty="0" smtClean="0"/>
              <a:t>Inhalt oder Text in CorpoS (Textkörper) in 20 pt. einfügen // für Aufzählungen: Start // Absatz // Listenebene erhöhen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a:p>
            <a:pPr lvl="5"/>
            <a:r>
              <a:rPr lang="de-DE" noProof="0" dirty="0" smtClean="0"/>
              <a:t>Sechste Ebene</a:t>
            </a:r>
          </a:p>
          <a:p>
            <a:pPr lvl="6"/>
            <a:r>
              <a:rPr lang="de-DE" noProof="0" dirty="0" smtClean="0"/>
              <a:t>Siebte Ebene</a:t>
            </a:r>
          </a:p>
          <a:p>
            <a:pPr lvl="7"/>
            <a:r>
              <a:rPr lang="de-DE" noProof="0" dirty="0" smtClean="0"/>
              <a:t>Achte Ebene</a:t>
            </a:r>
          </a:p>
          <a:p>
            <a:pPr lvl="8"/>
            <a:r>
              <a:rPr lang="de-DE" noProof="0" dirty="0" smtClean="0"/>
              <a:t>Neunte Ebene</a:t>
            </a:r>
          </a:p>
        </p:txBody>
      </p:sp>
      <p:sp>
        <p:nvSpPr>
          <p:cNvPr id="16" name="Textplatzhalter 3"/>
          <p:cNvSpPr>
            <a:spLocks noGrp="1"/>
          </p:cNvSpPr>
          <p:nvPr>
            <p:ph type="body" sz="quarter" idx="17" hasCustomPrompt="1"/>
          </p:nvPr>
        </p:nvSpPr>
        <p:spPr>
          <a:xfrm>
            <a:off x="6973200" y="0"/>
            <a:ext cx="936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7" name="Textplatzhalter 3"/>
          <p:cNvSpPr>
            <a:spLocks noGrp="1"/>
          </p:cNvSpPr>
          <p:nvPr>
            <p:ph type="body" sz="quarter" idx="18" hasCustomPrompt="1"/>
          </p:nvPr>
        </p:nvSpPr>
        <p:spPr>
          <a:xfrm>
            <a:off x="7984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8" name="Textplatzhalter 3"/>
          <p:cNvSpPr>
            <a:spLocks noGrp="1"/>
          </p:cNvSpPr>
          <p:nvPr>
            <p:ph type="body" sz="quarter" idx="19" hasCustomPrompt="1"/>
          </p:nvPr>
        </p:nvSpPr>
        <p:spPr>
          <a:xfrm>
            <a:off x="9928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0" name="Fußzeilenplatzhalter 4"/>
          <p:cNvSpPr>
            <a:spLocks noGrp="1"/>
          </p:cNvSpPr>
          <p:nvPr>
            <p:ph type="ftr" sz="quarter" idx="3"/>
          </p:nvPr>
        </p:nvSpPr>
        <p:spPr>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endParaRPr lang="de-DE" noProof="0" dirty="0"/>
          </a:p>
        </p:txBody>
      </p:sp>
      <p:sp>
        <p:nvSpPr>
          <p:cNvPr id="19" name="Foliennummernplatzhalter 5"/>
          <p:cNvSpPr>
            <a:spLocks noGrp="1"/>
          </p:cNvSpPr>
          <p:nvPr>
            <p:ph type="sldNum" sz="quarter" idx="4"/>
          </p:nvPr>
        </p:nvSpPr>
        <p:spPr>
          <a:xfrm>
            <a:off x="11484000"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de-DE" smtClean="0"/>
              <a:pPr/>
              <a:t>‹#›</a:t>
            </a:fld>
            <a:endParaRPr lang="de-DE" dirty="0"/>
          </a:p>
        </p:txBody>
      </p:sp>
    </p:spTree>
    <p:extLst>
      <p:ext uri="{BB962C8B-B14F-4D97-AF65-F5344CB8AC3E}">
        <p14:creationId xmlns:p14="http://schemas.microsoft.com/office/powerpoint/2010/main" val="2095202356"/>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Headline_WaveNo1">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9005C62B-3350-4348-89C0-CF0553651D0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96900"/>
            <a:ext cx="12192000" cy="5664200"/>
          </a:xfrm>
          <a:prstGeom prst="rect">
            <a:avLst/>
          </a:prstGeom>
        </p:spPr>
      </p:pic>
      <p:sp>
        <p:nvSpPr>
          <p:cNvPr id="11" name="Titel 1"/>
          <p:cNvSpPr>
            <a:spLocks noGrp="1"/>
          </p:cNvSpPr>
          <p:nvPr>
            <p:ph type="title" hasCustomPrompt="1"/>
          </p:nvPr>
        </p:nvSpPr>
        <p:spPr>
          <a:xfrm>
            <a:off x="395289" y="368300"/>
            <a:ext cx="11406187" cy="1008360"/>
          </a:xfrm>
        </p:spPr>
        <p:txBody>
          <a:bodyPr/>
          <a:lstStyle>
            <a:lvl1pPr>
              <a:defRPr/>
            </a:lvl1pPr>
          </a:lstStyle>
          <a:p>
            <a:r>
              <a:rPr lang="en-US" noProof="0" dirty="0"/>
              <a:t>Headline on two lines in </a:t>
            </a:r>
            <a:r>
              <a:rPr lang="en-US" noProof="0" dirty="0" err="1"/>
              <a:t>CorpoA</a:t>
            </a:r>
            <a:r>
              <a:rPr lang="en-US" noProof="0" dirty="0"/>
              <a:t> (Headings) 30 pt. </a:t>
            </a:r>
            <a:br>
              <a:rPr lang="en-US" noProof="0" dirty="0"/>
            </a:br>
            <a:r>
              <a:rPr lang="en-US" noProof="0" dirty="0"/>
              <a:t>Lorem ipsum dolor sit </a:t>
            </a:r>
            <a:r>
              <a:rPr lang="en-US" noProof="0" dirty="0" err="1"/>
              <a:t>amet</a:t>
            </a:r>
            <a:r>
              <a:rPr lang="en-US" noProof="0" dirty="0"/>
              <a:t>.</a:t>
            </a:r>
          </a:p>
        </p:txBody>
      </p:sp>
      <p:sp>
        <p:nvSpPr>
          <p:cNvPr id="12" name="Textplatzhalter 7"/>
          <p:cNvSpPr>
            <a:spLocks noGrp="1"/>
          </p:cNvSpPr>
          <p:nvPr>
            <p:ph type="body" sz="quarter" idx="13" hasCustomPrompt="1"/>
          </p:nvPr>
        </p:nvSpPr>
        <p:spPr>
          <a:xfrm>
            <a:off x="395287" y="151202"/>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a:t>Optional chapter heading</a:t>
            </a:r>
          </a:p>
        </p:txBody>
      </p:sp>
      <p:sp>
        <p:nvSpPr>
          <p:cNvPr id="13" name="Textplatzhalter 3"/>
          <p:cNvSpPr>
            <a:spLocks noGrp="1"/>
          </p:cNvSpPr>
          <p:nvPr>
            <p:ph type="body" sz="quarter" idx="17" hasCustomPrompt="1"/>
          </p:nvPr>
        </p:nvSpPr>
        <p:spPr>
          <a:xfrm>
            <a:off x="6973200" y="0"/>
            <a:ext cx="936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a:t>                                             </a:t>
            </a:r>
          </a:p>
        </p:txBody>
      </p:sp>
      <p:sp>
        <p:nvSpPr>
          <p:cNvPr id="14" name="Textplatzhalter 3"/>
          <p:cNvSpPr>
            <a:spLocks noGrp="1"/>
          </p:cNvSpPr>
          <p:nvPr>
            <p:ph type="body" sz="quarter" idx="18" hasCustomPrompt="1"/>
          </p:nvPr>
        </p:nvSpPr>
        <p:spPr>
          <a:xfrm>
            <a:off x="7984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a:t>                                             </a:t>
            </a:r>
          </a:p>
        </p:txBody>
      </p:sp>
      <p:sp>
        <p:nvSpPr>
          <p:cNvPr id="15" name="Textplatzhalter 3"/>
          <p:cNvSpPr>
            <a:spLocks noGrp="1"/>
          </p:cNvSpPr>
          <p:nvPr>
            <p:ph type="body" sz="quarter" idx="19" hasCustomPrompt="1"/>
          </p:nvPr>
        </p:nvSpPr>
        <p:spPr>
          <a:xfrm>
            <a:off x="9928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a:t>                                             </a:t>
            </a:r>
          </a:p>
        </p:txBody>
      </p:sp>
      <p:sp>
        <p:nvSpPr>
          <p:cNvPr id="9" name="Fußzeilenplatzhalter 4"/>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noProof="0"/>
              <a:t>GSP/OTA | Training Experience After-Sales | September 2018</a:t>
            </a:r>
            <a:endParaRPr lang="en-US" noProof="0" dirty="0"/>
          </a:p>
        </p:txBody>
      </p:sp>
      <p:sp>
        <p:nvSpPr>
          <p:cNvPr id="10" name="Foliennummernplatzhalter 5"/>
          <p:cNvSpPr>
            <a:spLocks noGrp="1"/>
          </p:cNvSpPr>
          <p:nvPr>
            <p:ph type="sldNum" sz="quarter" idx="4"/>
          </p:nvPr>
        </p:nvSpPr>
        <p:spPr bwMode="black">
          <a:xfrm>
            <a:off x="11484000"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27172088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92" y="6619147"/>
            <a:ext cx="1172716" cy="13535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chemeClr val="tx1"/>
                </a:solidFill>
                <a:latin typeface="CorpoA"/>
                <a:cs typeface="Corpo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30025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standard no claim">
    <p:bg bwMode="black">
      <p:bgRef idx="1001">
        <a:schemeClr val="bg1"/>
      </p:bgRef>
    </p:bg>
    <p:spTree>
      <p:nvGrpSpPr>
        <p:cNvPr id="1" name=""/>
        <p:cNvGrpSpPr/>
        <p:nvPr/>
      </p:nvGrpSpPr>
      <p:grpSpPr>
        <a:xfrm>
          <a:off x="0" y="0"/>
          <a:ext cx="0" cy="0"/>
          <a:chOff x="0" y="0"/>
          <a:chExt cx="0" cy="0"/>
        </a:xfrm>
      </p:grpSpPr>
      <p:pic>
        <p:nvPicPr>
          <p:cNvPr id="26" name="Background with Mercedes star and word mark"/>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3" y="0"/>
            <a:ext cx="12193521"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0"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1"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6" name="Image"/>
          <p:cNvSpPr>
            <a:spLocks noGrp="1"/>
          </p:cNvSpPr>
          <p:nvPr>
            <p:ph type="pic" sz="quarter" idx="10" hasCustomPrompt="1"/>
          </p:nvPr>
        </p:nvSpPr>
        <p:spPr bwMode="gray">
          <a:xfrm>
            <a:off x="2" y="313201"/>
            <a:ext cx="12193200" cy="3405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5" name="Additional text"/>
          <p:cNvSpPr>
            <a:spLocks noGrp="1"/>
          </p:cNvSpPr>
          <p:nvPr>
            <p:ph type="subTitle" idx="1" hasCustomPrompt="1"/>
          </p:nvPr>
        </p:nvSpPr>
        <p:spPr bwMode="white">
          <a:xfrm>
            <a:off x="395286" y="5070362"/>
            <a:ext cx="9396000" cy="756000"/>
          </a:xfrm>
        </p:spPr>
        <p:txBody>
          <a:bodyPr/>
          <a:lstStyle>
            <a:lvl1pPr marL="0" indent="0" algn="l">
              <a:lnSpc>
                <a:spcPct val="100000"/>
              </a:lnSpc>
              <a:spcAft>
                <a:spcPts val="0"/>
              </a:spcAft>
              <a:buFont typeface="Arial" panose="020B0604020202020204" pitchFamily="34" charset="0"/>
              <a:buNone/>
              <a:defRPr sz="1600">
                <a:solidFill>
                  <a:schemeClr val="tx1"/>
                </a:solidFill>
                <a:latin typeface="+mn-lt"/>
              </a:defRPr>
            </a:lvl1pPr>
            <a:lvl2pPr marL="0" indent="0" algn="l">
              <a:lnSpc>
                <a:spcPct val="100000"/>
              </a:lnSpc>
              <a:spcAft>
                <a:spcPts val="0"/>
              </a:spcAft>
              <a:buFont typeface="Arial" panose="020B0604020202020204" pitchFamily="34" charset="0"/>
              <a:buNone/>
              <a:defRPr sz="1500">
                <a:solidFill>
                  <a:schemeClr val="tx1"/>
                </a:solidFill>
                <a:latin typeface="+mn-lt"/>
              </a:defRPr>
            </a:lvl2pPr>
            <a:lvl3pPr marL="0" indent="0" algn="l">
              <a:lnSpc>
                <a:spcPct val="100000"/>
              </a:lnSpc>
              <a:spcAft>
                <a:spcPts val="0"/>
              </a:spcAft>
              <a:buFont typeface="Arial" panose="020B0604020202020204" pitchFamily="34" charset="0"/>
              <a:buNone/>
              <a:defRPr sz="1500">
                <a:solidFill>
                  <a:schemeClr val="tx1"/>
                </a:solidFill>
                <a:latin typeface="+mn-lt"/>
              </a:defRPr>
            </a:lvl3pPr>
            <a:lvl4pPr marL="0" indent="0" algn="l">
              <a:lnSpc>
                <a:spcPct val="100000"/>
              </a:lnSpc>
              <a:spcAft>
                <a:spcPts val="0"/>
              </a:spcAft>
              <a:buFont typeface="Arial" panose="020B0604020202020204" pitchFamily="34" charset="0"/>
              <a:buNone/>
              <a:defRPr sz="1500">
                <a:solidFill>
                  <a:schemeClr val="tx1"/>
                </a:solidFill>
                <a:latin typeface="+mn-lt"/>
              </a:defRPr>
            </a:lvl4pPr>
            <a:lvl5pPr marL="0" indent="0" algn="l">
              <a:lnSpc>
                <a:spcPct val="100000"/>
              </a:lnSpc>
              <a:spcAft>
                <a:spcPts val="0"/>
              </a:spcAft>
              <a:buFont typeface="Arial" panose="020B0604020202020204" pitchFamily="34" charset="0"/>
              <a:buNone/>
              <a:defRPr sz="1500">
                <a:solidFill>
                  <a:schemeClr val="tx1"/>
                </a:solidFill>
                <a:latin typeface="+mn-lt"/>
              </a:defRPr>
            </a:lvl5pPr>
            <a:lvl6pPr marL="0" indent="0" algn="l">
              <a:lnSpc>
                <a:spcPct val="100000"/>
              </a:lnSpc>
              <a:spcAft>
                <a:spcPts val="0"/>
              </a:spcAft>
              <a:buFont typeface="Arial" panose="020B0604020202020204" pitchFamily="34" charset="0"/>
              <a:buNone/>
              <a:defRPr sz="1500">
                <a:solidFill>
                  <a:schemeClr val="tx1"/>
                </a:solidFill>
                <a:latin typeface="+mn-lt"/>
              </a:defRPr>
            </a:lvl6pPr>
            <a:lvl7pPr marL="0" indent="0" algn="l">
              <a:lnSpc>
                <a:spcPct val="100000"/>
              </a:lnSpc>
              <a:spcAft>
                <a:spcPts val="0"/>
              </a:spcAft>
              <a:buFont typeface="Arial" panose="020B0604020202020204" pitchFamily="34" charset="0"/>
              <a:buNone/>
              <a:defRPr sz="1500">
                <a:solidFill>
                  <a:schemeClr val="tx1"/>
                </a:solidFill>
                <a:latin typeface="+mn-lt"/>
              </a:defRPr>
            </a:lvl7pPr>
            <a:lvl8pPr marL="0" indent="0" algn="l">
              <a:lnSpc>
                <a:spcPct val="100000"/>
              </a:lnSpc>
              <a:spcAft>
                <a:spcPts val="0"/>
              </a:spcAft>
              <a:buFont typeface="Arial" panose="020B0604020202020204" pitchFamily="34" charset="0"/>
              <a:buNone/>
              <a:defRPr sz="1500">
                <a:solidFill>
                  <a:schemeClr val="tx1"/>
                </a:solidFill>
                <a:latin typeface="+mn-lt"/>
              </a:defRPr>
            </a:lvl8pPr>
            <a:lvl9pPr marL="0" indent="0" algn="l">
              <a:lnSpc>
                <a:spcPct val="100000"/>
              </a:lnSpc>
              <a:spcAft>
                <a:spcPts val="0"/>
              </a:spcAft>
              <a:buFont typeface="Arial" panose="020B0604020202020204" pitchFamily="34" charset="0"/>
              <a:buNone/>
              <a:defRPr sz="1500">
                <a:solidFill>
                  <a:schemeClr val="tx1"/>
                </a:solidFill>
                <a:latin typeface="+mn-lt"/>
              </a:defRPr>
            </a:lvl9pPr>
          </a:lstStyle>
          <a:p>
            <a:pPr lvl="0"/>
            <a:r>
              <a:rPr lang="en-US" noProof="0" dirty="0" smtClean="0"/>
              <a:t>Additional text for presentation 16 pt </a:t>
            </a:r>
            <a:br>
              <a:rPr lang="en-US" noProof="0" dirty="0" smtClean="0"/>
            </a:br>
            <a:r>
              <a:rPr lang="en-US" noProof="0" dirty="0" smtClean="0"/>
              <a:t>Speaker, department, place, date</a:t>
            </a:r>
            <a:endParaRPr lang="en-US" noProof="0" dirty="0"/>
          </a:p>
        </p:txBody>
      </p:sp>
      <p:sp>
        <p:nvSpPr>
          <p:cNvPr id="14" name="Title"/>
          <p:cNvSpPr>
            <a:spLocks noGrp="1"/>
          </p:cNvSpPr>
          <p:nvPr>
            <p:ph type="ctrTitle" hasCustomPrompt="1"/>
          </p:nvPr>
        </p:nvSpPr>
        <p:spPr bwMode="white">
          <a:xfrm>
            <a:off x="395286" y="3848402"/>
            <a:ext cx="9396000" cy="1044000"/>
          </a:xfrm>
        </p:spPr>
        <p:txBody>
          <a:bodyPr/>
          <a:lstStyle>
            <a:lvl1pPr>
              <a:lnSpc>
                <a:spcPct val="100000"/>
              </a:lnSpc>
              <a:defRPr sz="3600" baseline="0"/>
            </a:lvl1pPr>
          </a:lstStyle>
          <a:p>
            <a:r>
              <a:rPr lang="en-US" noProof="0" dirty="0" smtClean="0"/>
              <a:t>Presentation title in 36 pt on one line.</a:t>
            </a:r>
            <a:br>
              <a:rPr lang="en-US" noProof="0" dirty="0" smtClean="0"/>
            </a:br>
            <a:r>
              <a:rPr lang="en-US" noProof="0" dirty="0" smtClean="0"/>
              <a:t>Second line possible.</a:t>
            </a:r>
            <a:endParaRPr lang="en-US" noProof="0" dirty="0"/>
          </a:p>
        </p:txBody>
      </p:sp>
    </p:spTree>
    <p:extLst>
      <p:ext uri="{BB962C8B-B14F-4D97-AF65-F5344CB8AC3E}">
        <p14:creationId xmlns:p14="http://schemas.microsoft.com/office/powerpoint/2010/main" val="1514379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 Splitted image">
    <p:bg bwMode="black">
      <p:bgRef idx="1001">
        <a:schemeClr val="bg1"/>
      </p:bgRef>
    </p:bg>
    <p:spTree>
      <p:nvGrpSpPr>
        <p:cNvPr id="1" name=""/>
        <p:cNvGrpSpPr/>
        <p:nvPr/>
      </p:nvGrpSpPr>
      <p:grpSpPr>
        <a:xfrm>
          <a:off x="0" y="0"/>
          <a:ext cx="0" cy="0"/>
          <a:chOff x="0" y="0"/>
          <a:chExt cx="0" cy="0"/>
        </a:xfrm>
      </p:grpSpPr>
      <p:pic>
        <p:nvPicPr>
          <p:cNvPr id="26" name="Background with Mercedes star and word mark"/>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279" y="0"/>
            <a:ext cx="12193521" cy="6857999"/>
          </a:xfrm>
          <a:prstGeom prst="rect">
            <a:avLst/>
          </a:prstGeom>
          <a:noFill/>
          <a:extLst>
            <a:ext uri="{909E8E84-426E-40DD-AFC4-6F175D3DCCD1}">
              <a14:hiddenFill xmlns:a14="http://schemas.microsoft.com/office/drawing/2010/main">
                <a:solidFill>
                  <a:srgbClr val="FFFFFF"/>
                </a:solidFill>
              </a14:hiddenFill>
            </a:ext>
          </a:extLst>
        </p:spPr>
      </p:pic>
      <p:sp>
        <p:nvSpPr>
          <p:cNvPr id="10"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1"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2"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5" name="Left image"/>
          <p:cNvSpPr>
            <a:spLocks noGrp="1"/>
          </p:cNvSpPr>
          <p:nvPr>
            <p:ph type="pic" sz="quarter" idx="10" hasCustomPrompt="1"/>
          </p:nvPr>
        </p:nvSpPr>
        <p:spPr bwMode="gray">
          <a:xfrm>
            <a:off x="3248" y="313201"/>
            <a:ext cx="5123890" cy="3405600"/>
          </a:xfrm>
          <a:solidFill>
            <a:srgbClr val="9F0002"/>
          </a:solidFill>
        </p:spPr>
        <p:txBody>
          <a:bodyPr/>
          <a:lstStyle>
            <a:lvl1pPr algn="ctr">
              <a:lnSpc>
                <a:spcPct val="100000"/>
              </a:lnSpc>
              <a:spcAft>
                <a:spcPts val="0"/>
              </a:spcAft>
              <a:defRPr>
                <a:solidFill>
                  <a:srgbClr val="FFFFFF"/>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7" name="Right image"/>
          <p:cNvSpPr>
            <a:spLocks noGrp="1"/>
          </p:cNvSpPr>
          <p:nvPr>
            <p:ph type="pic" sz="quarter" idx="20" hasCustomPrompt="1"/>
          </p:nvPr>
        </p:nvSpPr>
        <p:spPr bwMode="gray">
          <a:xfrm>
            <a:off x="5199146" y="313200"/>
            <a:ext cx="7000900" cy="3405600"/>
          </a:xfrm>
          <a:solidFill>
            <a:srgbClr val="9F0002"/>
          </a:solidFill>
        </p:spPr>
        <p:txBody>
          <a:bodyPr/>
          <a:lstStyle>
            <a:lvl1pPr algn="ctr">
              <a:lnSpc>
                <a:spcPct val="100000"/>
              </a:lnSpc>
              <a:spcAft>
                <a:spcPts val="0"/>
              </a:spcAft>
              <a:defRPr>
                <a:solidFill>
                  <a:srgbClr val="FFFFFF"/>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5" name="Additional text"/>
          <p:cNvSpPr>
            <a:spLocks noGrp="1"/>
          </p:cNvSpPr>
          <p:nvPr>
            <p:ph type="subTitle" idx="1" hasCustomPrompt="1"/>
          </p:nvPr>
        </p:nvSpPr>
        <p:spPr bwMode="white">
          <a:xfrm>
            <a:off x="395286" y="5070362"/>
            <a:ext cx="9396000" cy="756000"/>
          </a:xfrm>
        </p:spPr>
        <p:txBody>
          <a:bodyPr/>
          <a:lstStyle>
            <a:lvl1pPr marL="0" indent="0" algn="l">
              <a:lnSpc>
                <a:spcPct val="100000"/>
              </a:lnSpc>
              <a:spcAft>
                <a:spcPts val="0"/>
              </a:spcAft>
              <a:buFont typeface="Arial" panose="020B0604020202020204" pitchFamily="34" charset="0"/>
              <a:buNone/>
              <a:defRPr sz="1600">
                <a:solidFill>
                  <a:schemeClr val="tx1"/>
                </a:solidFill>
                <a:latin typeface="+mn-lt"/>
              </a:defRPr>
            </a:lvl1pPr>
            <a:lvl2pPr marL="0" indent="0" algn="l">
              <a:lnSpc>
                <a:spcPct val="100000"/>
              </a:lnSpc>
              <a:spcAft>
                <a:spcPts val="0"/>
              </a:spcAft>
              <a:buFont typeface="Arial" panose="020B0604020202020204" pitchFamily="34" charset="0"/>
              <a:buNone/>
              <a:defRPr sz="1500">
                <a:solidFill>
                  <a:schemeClr val="tx1"/>
                </a:solidFill>
                <a:latin typeface="+mn-lt"/>
              </a:defRPr>
            </a:lvl2pPr>
            <a:lvl3pPr marL="0" indent="0" algn="l">
              <a:lnSpc>
                <a:spcPct val="100000"/>
              </a:lnSpc>
              <a:spcAft>
                <a:spcPts val="0"/>
              </a:spcAft>
              <a:buFont typeface="Arial" panose="020B0604020202020204" pitchFamily="34" charset="0"/>
              <a:buNone/>
              <a:defRPr sz="1500">
                <a:solidFill>
                  <a:schemeClr val="tx1"/>
                </a:solidFill>
                <a:latin typeface="+mn-lt"/>
              </a:defRPr>
            </a:lvl3pPr>
            <a:lvl4pPr marL="0" indent="0" algn="l">
              <a:lnSpc>
                <a:spcPct val="100000"/>
              </a:lnSpc>
              <a:spcAft>
                <a:spcPts val="0"/>
              </a:spcAft>
              <a:buFont typeface="Arial" panose="020B0604020202020204" pitchFamily="34" charset="0"/>
              <a:buNone/>
              <a:defRPr sz="1500">
                <a:solidFill>
                  <a:schemeClr val="tx1"/>
                </a:solidFill>
                <a:latin typeface="+mn-lt"/>
              </a:defRPr>
            </a:lvl4pPr>
            <a:lvl5pPr marL="0" indent="0" algn="l">
              <a:lnSpc>
                <a:spcPct val="100000"/>
              </a:lnSpc>
              <a:spcAft>
                <a:spcPts val="0"/>
              </a:spcAft>
              <a:buFont typeface="Arial" panose="020B0604020202020204" pitchFamily="34" charset="0"/>
              <a:buNone/>
              <a:defRPr sz="1500">
                <a:solidFill>
                  <a:schemeClr val="tx1"/>
                </a:solidFill>
                <a:latin typeface="+mn-lt"/>
              </a:defRPr>
            </a:lvl5pPr>
            <a:lvl6pPr marL="0" indent="0" algn="l">
              <a:lnSpc>
                <a:spcPct val="100000"/>
              </a:lnSpc>
              <a:spcAft>
                <a:spcPts val="0"/>
              </a:spcAft>
              <a:buFont typeface="Arial" panose="020B0604020202020204" pitchFamily="34" charset="0"/>
              <a:buNone/>
              <a:defRPr sz="1500">
                <a:solidFill>
                  <a:schemeClr val="tx1"/>
                </a:solidFill>
                <a:latin typeface="+mn-lt"/>
              </a:defRPr>
            </a:lvl6pPr>
            <a:lvl7pPr marL="0" indent="0" algn="l">
              <a:lnSpc>
                <a:spcPct val="100000"/>
              </a:lnSpc>
              <a:spcAft>
                <a:spcPts val="0"/>
              </a:spcAft>
              <a:buFont typeface="Arial" panose="020B0604020202020204" pitchFamily="34" charset="0"/>
              <a:buNone/>
              <a:defRPr sz="1500">
                <a:solidFill>
                  <a:schemeClr val="tx1"/>
                </a:solidFill>
                <a:latin typeface="+mn-lt"/>
              </a:defRPr>
            </a:lvl7pPr>
            <a:lvl8pPr marL="0" indent="0" algn="l">
              <a:lnSpc>
                <a:spcPct val="100000"/>
              </a:lnSpc>
              <a:spcAft>
                <a:spcPts val="0"/>
              </a:spcAft>
              <a:buFont typeface="Arial" panose="020B0604020202020204" pitchFamily="34" charset="0"/>
              <a:buNone/>
              <a:defRPr sz="1500">
                <a:solidFill>
                  <a:schemeClr val="tx1"/>
                </a:solidFill>
                <a:latin typeface="+mn-lt"/>
              </a:defRPr>
            </a:lvl8pPr>
            <a:lvl9pPr marL="0" indent="0" algn="l">
              <a:lnSpc>
                <a:spcPct val="100000"/>
              </a:lnSpc>
              <a:spcAft>
                <a:spcPts val="0"/>
              </a:spcAft>
              <a:buFont typeface="Arial" panose="020B0604020202020204" pitchFamily="34" charset="0"/>
              <a:buNone/>
              <a:defRPr sz="1500">
                <a:solidFill>
                  <a:schemeClr val="tx1"/>
                </a:solidFill>
                <a:latin typeface="+mn-lt"/>
              </a:defRPr>
            </a:lvl9pPr>
          </a:lstStyle>
          <a:p>
            <a:pPr lvl="0"/>
            <a:r>
              <a:rPr lang="en-US" noProof="0" dirty="0" smtClean="0"/>
              <a:t>Additional text for presentation 16 pt </a:t>
            </a:r>
            <a:br>
              <a:rPr lang="en-US" noProof="0" dirty="0" smtClean="0"/>
            </a:br>
            <a:r>
              <a:rPr lang="en-US" noProof="0" dirty="0" smtClean="0"/>
              <a:t>Speaker, department, place, date</a:t>
            </a:r>
            <a:endParaRPr lang="en-US" noProof="0" dirty="0"/>
          </a:p>
        </p:txBody>
      </p:sp>
      <p:sp>
        <p:nvSpPr>
          <p:cNvPr id="14" name="Title"/>
          <p:cNvSpPr>
            <a:spLocks noGrp="1"/>
          </p:cNvSpPr>
          <p:nvPr>
            <p:ph type="ctrTitle" hasCustomPrompt="1"/>
          </p:nvPr>
        </p:nvSpPr>
        <p:spPr bwMode="white">
          <a:xfrm>
            <a:off x="396000" y="3848402"/>
            <a:ext cx="9396000" cy="1044000"/>
          </a:xfrm>
        </p:spPr>
        <p:txBody>
          <a:bodyPr/>
          <a:lstStyle>
            <a:lvl1pPr>
              <a:lnSpc>
                <a:spcPct val="100000"/>
              </a:lnSpc>
              <a:defRPr sz="3600" baseline="0"/>
            </a:lvl1pPr>
          </a:lstStyle>
          <a:p>
            <a:r>
              <a:rPr lang="en-US" noProof="0" dirty="0" smtClean="0"/>
              <a:t>Presentation title in 36 pt on one line.</a:t>
            </a:r>
            <a:br>
              <a:rPr lang="en-US" noProof="0" dirty="0" smtClean="0"/>
            </a:br>
            <a:r>
              <a:rPr lang="en-US" noProof="0" dirty="0" smtClean="0"/>
              <a:t>Second line possible.</a:t>
            </a:r>
            <a:endParaRPr lang="en-US" noProof="0" dirty="0"/>
          </a:p>
        </p:txBody>
      </p:sp>
    </p:spTree>
    <p:extLst>
      <p:ext uri="{BB962C8B-B14F-4D97-AF65-F5344CB8AC3E}">
        <p14:creationId xmlns:p14="http://schemas.microsoft.com/office/powerpoint/2010/main" val="2506983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 3 images">
    <p:bg bwMode="black">
      <p:bgRef idx="1001">
        <a:schemeClr val="bg1"/>
      </p:bgRef>
    </p:bg>
    <p:spTree>
      <p:nvGrpSpPr>
        <p:cNvPr id="1" name=""/>
        <p:cNvGrpSpPr/>
        <p:nvPr/>
      </p:nvGrpSpPr>
      <p:grpSpPr>
        <a:xfrm>
          <a:off x="0" y="0"/>
          <a:ext cx="0" cy="0"/>
          <a:chOff x="0" y="0"/>
          <a:chExt cx="0" cy="0"/>
        </a:xfrm>
      </p:grpSpPr>
      <p:pic>
        <p:nvPicPr>
          <p:cNvPr id="26" name="Background with Mercedes star and word mark"/>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3" y="0"/>
            <a:ext cx="12193521"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6"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7"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2" name="Right image"/>
          <p:cNvSpPr>
            <a:spLocks noGrp="1"/>
          </p:cNvSpPr>
          <p:nvPr>
            <p:ph type="pic" sz="quarter" idx="22" hasCustomPrompt="1"/>
          </p:nvPr>
        </p:nvSpPr>
        <p:spPr bwMode="gray">
          <a:xfrm>
            <a:off x="8178000" y="313201"/>
            <a:ext cx="4014000" cy="3405600"/>
          </a:xfrm>
          <a:solidFill>
            <a:srgbClr val="9F0002"/>
          </a:solidFill>
        </p:spPr>
        <p:txBody>
          <a:bodyPr/>
          <a:lstStyle>
            <a:lvl1pPr algn="ctr">
              <a:lnSpc>
                <a:spcPct val="100000"/>
              </a:lnSpc>
              <a:spcAft>
                <a:spcPts val="0"/>
              </a:spcAft>
              <a:defRPr>
                <a:solidFill>
                  <a:srgbClr val="FFFFFF"/>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1" name="Center image"/>
          <p:cNvSpPr>
            <a:spLocks noGrp="1"/>
          </p:cNvSpPr>
          <p:nvPr>
            <p:ph type="pic" sz="quarter" idx="21" hasCustomPrompt="1"/>
          </p:nvPr>
        </p:nvSpPr>
        <p:spPr bwMode="gray">
          <a:xfrm>
            <a:off x="4090756" y="313201"/>
            <a:ext cx="4014000" cy="3405600"/>
          </a:xfrm>
          <a:solidFill>
            <a:srgbClr val="9F0002"/>
          </a:solidFill>
        </p:spPr>
        <p:txBody>
          <a:bodyPr/>
          <a:lstStyle>
            <a:lvl1pPr algn="ctr">
              <a:lnSpc>
                <a:spcPct val="100000"/>
              </a:lnSpc>
              <a:spcAft>
                <a:spcPts val="0"/>
              </a:spcAft>
              <a:defRPr>
                <a:solidFill>
                  <a:srgbClr val="FFFFFF"/>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Left image"/>
          <p:cNvSpPr>
            <a:spLocks noGrp="1"/>
          </p:cNvSpPr>
          <p:nvPr>
            <p:ph type="pic" sz="quarter" idx="10" hasCustomPrompt="1"/>
          </p:nvPr>
        </p:nvSpPr>
        <p:spPr bwMode="gray">
          <a:xfrm>
            <a:off x="2" y="313201"/>
            <a:ext cx="4014000" cy="3405600"/>
          </a:xfrm>
          <a:solidFill>
            <a:srgbClr val="9F0002"/>
          </a:solidFill>
        </p:spPr>
        <p:txBody>
          <a:bodyPr/>
          <a:lstStyle>
            <a:lvl1pPr algn="ctr">
              <a:lnSpc>
                <a:spcPct val="100000"/>
              </a:lnSpc>
              <a:spcAft>
                <a:spcPts val="0"/>
              </a:spcAft>
              <a:defRPr>
                <a:solidFill>
                  <a:srgbClr val="FFFFFF"/>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5" name="Additional text"/>
          <p:cNvSpPr>
            <a:spLocks noGrp="1"/>
          </p:cNvSpPr>
          <p:nvPr>
            <p:ph type="subTitle" idx="1" hasCustomPrompt="1"/>
          </p:nvPr>
        </p:nvSpPr>
        <p:spPr bwMode="white">
          <a:xfrm>
            <a:off x="395286" y="5070362"/>
            <a:ext cx="9396000" cy="756000"/>
          </a:xfrm>
        </p:spPr>
        <p:txBody>
          <a:bodyPr/>
          <a:lstStyle>
            <a:lvl1pPr marL="0" indent="0" algn="l">
              <a:lnSpc>
                <a:spcPct val="100000"/>
              </a:lnSpc>
              <a:spcAft>
                <a:spcPts val="0"/>
              </a:spcAft>
              <a:buFont typeface="Arial" panose="020B0604020202020204" pitchFamily="34" charset="0"/>
              <a:buNone/>
              <a:defRPr sz="1600">
                <a:solidFill>
                  <a:schemeClr val="tx1"/>
                </a:solidFill>
                <a:latin typeface="+mn-lt"/>
              </a:defRPr>
            </a:lvl1pPr>
            <a:lvl2pPr marL="0" indent="0" algn="l">
              <a:lnSpc>
                <a:spcPct val="100000"/>
              </a:lnSpc>
              <a:spcAft>
                <a:spcPts val="0"/>
              </a:spcAft>
              <a:buFont typeface="Arial" panose="020B0604020202020204" pitchFamily="34" charset="0"/>
              <a:buNone/>
              <a:defRPr sz="1500">
                <a:solidFill>
                  <a:schemeClr val="tx1"/>
                </a:solidFill>
                <a:latin typeface="+mn-lt"/>
              </a:defRPr>
            </a:lvl2pPr>
            <a:lvl3pPr marL="0" indent="0" algn="l">
              <a:lnSpc>
                <a:spcPct val="100000"/>
              </a:lnSpc>
              <a:spcAft>
                <a:spcPts val="0"/>
              </a:spcAft>
              <a:buFont typeface="Arial" panose="020B0604020202020204" pitchFamily="34" charset="0"/>
              <a:buNone/>
              <a:defRPr sz="1500">
                <a:solidFill>
                  <a:schemeClr val="tx1"/>
                </a:solidFill>
                <a:latin typeface="+mn-lt"/>
              </a:defRPr>
            </a:lvl3pPr>
            <a:lvl4pPr marL="0" indent="0" algn="l">
              <a:lnSpc>
                <a:spcPct val="100000"/>
              </a:lnSpc>
              <a:spcAft>
                <a:spcPts val="0"/>
              </a:spcAft>
              <a:buFont typeface="Arial" panose="020B0604020202020204" pitchFamily="34" charset="0"/>
              <a:buNone/>
              <a:defRPr sz="1500">
                <a:solidFill>
                  <a:schemeClr val="tx1"/>
                </a:solidFill>
                <a:latin typeface="+mn-lt"/>
              </a:defRPr>
            </a:lvl4pPr>
            <a:lvl5pPr marL="0" indent="0" algn="l">
              <a:lnSpc>
                <a:spcPct val="100000"/>
              </a:lnSpc>
              <a:spcAft>
                <a:spcPts val="0"/>
              </a:spcAft>
              <a:buFont typeface="Arial" panose="020B0604020202020204" pitchFamily="34" charset="0"/>
              <a:buNone/>
              <a:defRPr sz="1500">
                <a:solidFill>
                  <a:schemeClr val="tx1"/>
                </a:solidFill>
                <a:latin typeface="+mn-lt"/>
              </a:defRPr>
            </a:lvl5pPr>
            <a:lvl6pPr marL="0" indent="0" algn="l">
              <a:lnSpc>
                <a:spcPct val="100000"/>
              </a:lnSpc>
              <a:spcAft>
                <a:spcPts val="0"/>
              </a:spcAft>
              <a:buFont typeface="Arial" panose="020B0604020202020204" pitchFamily="34" charset="0"/>
              <a:buNone/>
              <a:defRPr sz="1500">
                <a:solidFill>
                  <a:schemeClr val="tx1"/>
                </a:solidFill>
                <a:latin typeface="+mn-lt"/>
              </a:defRPr>
            </a:lvl6pPr>
            <a:lvl7pPr marL="0" indent="0" algn="l">
              <a:lnSpc>
                <a:spcPct val="100000"/>
              </a:lnSpc>
              <a:spcAft>
                <a:spcPts val="0"/>
              </a:spcAft>
              <a:buFont typeface="Arial" panose="020B0604020202020204" pitchFamily="34" charset="0"/>
              <a:buNone/>
              <a:defRPr sz="1500">
                <a:solidFill>
                  <a:schemeClr val="tx1"/>
                </a:solidFill>
                <a:latin typeface="+mn-lt"/>
              </a:defRPr>
            </a:lvl7pPr>
            <a:lvl8pPr marL="0" indent="0" algn="l">
              <a:lnSpc>
                <a:spcPct val="100000"/>
              </a:lnSpc>
              <a:spcAft>
                <a:spcPts val="0"/>
              </a:spcAft>
              <a:buFont typeface="Arial" panose="020B0604020202020204" pitchFamily="34" charset="0"/>
              <a:buNone/>
              <a:defRPr sz="1500">
                <a:solidFill>
                  <a:schemeClr val="tx1"/>
                </a:solidFill>
                <a:latin typeface="+mn-lt"/>
              </a:defRPr>
            </a:lvl8pPr>
            <a:lvl9pPr marL="0" indent="0" algn="l">
              <a:lnSpc>
                <a:spcPct val="100000"/>
              </a:lnSpc>
              <a:spcAft>
                <a:spcPts val="0"/>
              </a:spcAft>
              <a:buFont typeface="Arial" panose="020B0604020202020204" pitchFamily="34" charset="0"/>
              <a:buNone/>
              <a:defRPr sz="1500">
                <a:solidFill>
                  <a:schemeClr val="tx1"/>
                </a:solidFill>
                <a:latin typeface="+mn-lt"/>
              </a:defRPr>
            </a:lvl9pPr>
          </a:lstStyle>
          <a:p>
            <a:pPr lvl="0"/>
            <a:r>
              <a:rPr lang="en-US" noProof="0" dirty="0" smtClean="0"/>
              <a:t>Additional text for presentation 16 pt </a:t>
            </a:r>
            <a:br>
              <a:rPr lang="en-US" noProof="0" dirty="0" smtClean="0"/>
            </a:br>
            <a:r>
              <a:rPr lang="en-US" noProof="0" dirty="0" smtClean="0"/>
              <a:t>Speaker, department, place, date</a:t>
            </a:r>
            <a:endParaRPr lang="en-US" noProof="0" dirty="0"/>
          </a:p>
        </p:txBody>
      </p:sp>
      <p:sp>
        <p:nvSpPr>
          <p:cNvPr id="14" name="Title"/>
          <p:cNvSpPr>
            <a:spLocks noGrp="1"/>
          </p:cNvSpPr>
          <p:nvPr>
            <p:ph type="ctrTitle" hasCustomPrompt="1"/>
          </p:nvPr>
        </p:nvSpPr>
        <p:spPr bwMode="white">
          <a:xfrm>
            <a:off x="395286" y="3848402"/>
            <a:ext cx="9396000" cy="1044000"/>
          </a:xfrm>
        </p:spPr>
        <p:txBody>
          <a:bodyPr/>
          <a:lstStyle>
            <a:lvl1pPr>
              <a:lnSpc>
                <a:spcPct val="100000"/>
              </a:lnSpc>
              <a:defRPr sz="3600" baseline="0"/>
            </a:lvl1pPr>
          </a:lstStyle>
          <a:p>
            <a:r>
              <a:rPr lang="en-US" noProof="0" dirty="0" smtClean="0"/>
              <a:t>Presentation title in 36 pt on one line.</a:t>
            </a:r>
            <a:br>
              <a:rPr lang="en-US" noProof="0" dirty="0" smtClean="0"/>
            </a:br>
            <a:r>
              <a:rPr lang="en-US" noProof="0" dirty="0" smtClean="0"/>
              <a:t>Second line possible.</a:t>
            </a:r>
            <a:endParaRPr lang="en-US" noProof="0" dirty="0"/>
          </a:p>
        </p:txBody>
      </p:sp>
    </p:spTree>
    <p:extLst>
      <p:ext uri="{BB962C8B-B14F-4D97-AF65-F5344CB8AC3E}">
        <p14:creationId xmlns:p14="http://schemas.microsoft.com/office/powerpoint/2010/main" val="3576982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 Centred image">
    <p:bg bwMode="black">
      <p:bgRef idx="1001">
        <a:schemeClr val="bg1"/>
      </p:bgRef>
    </p:bg>
    <p:spTree>
      <p:nvGrpSpPr>
        <p:cNvPr id="1" name=""/>
        <p:cNvGrpSpPr/>
        <p:nvPr/>
      </p:nvGrpSpPr>
      <p:grpSpPr>
        <a:xfrm>
          <a:off x="0" y="0"/>
          <a:ext cx="0" cy="0"/>
          <a:chOff x="0" y="0"/>
          <a:chExt cx="0" cy="0"/>
        </a:xfrm>
      </p:grpSpPr>
      <p:pic>
        <p:nvPicPr>
          <p:cNvPr id="21" name="Background with Mercedes star and word mark"/>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3" y="0"/>
            <a:ext cx="12193521"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3"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7"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6" name="Image"/>
          <p:cNvSpPr>
            <a:spLocks noGrp="1"/>
          </p:cNvSpPr>
          <p:nvPr>
            <p:ph type="pic" sz="quarter" idx="10" hasCustomPrompt="1"/>
          </p:nvPr>
        </p:nvSpPr>
        <p:spPr bwMode="gray">
          <a:xfrm>
            <a:off x="2133600" y="0"/>
            <a:ext cx="7622653" cy="6858001"/>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endParaRPr lang="en-US" noProof="0" dirty="0" smtClean="0"/>
          </a:p>
          <a:p>
            <a:endParaRPr lang="en-US" noProof="0" dirty="0" smtClean="0"/>
          </a:p>
          <a:p>
            <a:endParaRPr lang="en-US" noProof="0" dirty="0" smtClean="0"/>
          </a:p>
          <a:p>
            <a:r>
              <a:rPr lang="en-US" noProof="0" dirty="0" smtClean="0"/>
              <a:t/>
            </a:r>
            <a:br>
              <a:rPr lang="en-US" noProof="0" dirty="0" smtClean="0"/>
            </a:br>
            <a:endParaRPr lang="en-US" noProof="0" dirty="0" smtClean="0"/>
          </a:p>
          <a:p>
            <a:endParaRPr lang="en-US" noProof="0" dirty="0" smtClean="0"/>
          </a:p>
          <a:p>
            <a:endParaRPr lang="en-US" noProof="0" dirty="0" smtClean="0"/>
          </a:p>
          <a:p>
            <a:r>
              <a:rPr lang="en-US" noProof="0" dirty="0" smtClean="0"/>
              <a:t>Insert image</a:t>
            </a:r>
            <a:endParaRPr lang="en-US" noProof="0" dirty="0"/>
          </a:p>
        </p:txBody>
      </p:sp>
      <p:sp>
        <p:nvSpPr>
          <p:cNvPr id="15" name="Additional text"/>
          <p:cNvSpPr>
            <a:spLocks noGrp="1"/>
          </p:cNvSpPr>
          <p:nvPr>
            <p:ph type="subTitle" idx="1" hasCustomPrompt="1"/>
          </p:nvPr>
        </p:nvSpPr>
        <p:spPr bwMode="white">
          <a:xfrm>
            <a:off x="396000" y="1671105"/>
            <a:ext cx="5752126" cy="636990"/>
          </a:xfrm>
        </p:spPr>
        <p:txBody>
          <a:bodyPr/>
          <a:lstStyle>
            <a:lvl1pPr marL="0" indent="0" algn="l">
              <a:lnSpc>
                <a:spcPct val="100000"/>
              </a:lnSpc>
              <a:spcAft>
                <a:spcPts val="0"/>
              </a:spcAft>
              <a:buFont typeface="Arial" panose="020B0604020202020204" pitchFamily="34" charset="0"/>
              <a:buNone/>
              <a:defRPr sz="1600">
                <a:solidFill>
                  <a:schemeClr val="tx1"/>
                </a:solidFill>
                <a:latin typeface="+mn-lt"/>
              </a:defRPr>
            </a:lvl1pPr>
            <a:lvl2pPr marL="0" indent="0" algn="l">
              <a:lnSpc>
                <a:spcPct val="100000"/>
              </a:lnSpc>
              <a:spcAft>
                <a:spcPts val="0"/>
              </a:spcAft>
              <a:buFont typeface="Arial" panose="020B0604020202020204" pitchFamily="34" charset="0"/>
              <a:buNone/>
              <a:defRPr sz="1500">
                <a:solidFill>
                  <a:schemeClr val="tx1"/>
                </a:solidFill>
                <a:latin typeface="+mn-lt"/>
              </a:defRPr>
            </a:lvl2pPr>
            <a:lvl3pPr marL="0" indent="0" algn="l">
              <a:lnSpc>
                <a:spcPct val="100000"/>
              </a:lnSpc>
              <a:spcAft>
                <a:spcPts val="0"/>
              </a:spcAft>
              <a:buFont typeface="Arial" panose="020B0604020202020204" pitchFamily="34" charset="0"/>
              <a:buNone/>
              <a:defRPr sz="1500">
                <a:solidFill>
                  <a:schemeClr val="tx1"/>
                </a:solidFill>
                <a:latin typeface="+mn-lt"/>
              </a:defRPr>
            </a:lvl3pPr>
            <a:lvl4pPr marL="0" indent="0" algn="l">
              <a:lnSpc>
                <a:spcPct val="100000"/>
              </a:lnSpc>
              <a:spcAft>
                <a:spcPts val="0"/>
              </a:spcAft>
              <a:buFont typeface="Arial" panose="020B0604020202020204" pitchFamily="34" charset="0"/>
              <a:buNone/>
              <a:defRPr sz="1500">
                <a:solidFill>
                  <a:schemeClr val="tx1"/>
                </a:solidFill>
                <a:latin typeface="+mn-lt"/>
              </a:defRPr>
            </a:lvl4pPr>
            <a:lvl5pPr marL="0" indent="0" algn="l">
              <a:lnSpc>
                <a:spcPct val="100000"/>
              </a:lnSpc>
              <a:spcAft>
                <a:spcPts val="0"/>
              </a:spcAft>
              <a:buFont typeface="Arial" panose="020B0604020202020204" pitchFamily="34" charset="0"/>
              <a:buNone/>
              <a:defRPr sz="1500">
                <a:solidFill>
                  <a:schemeClr val="tx1"/>
                </a:solidFill>
                <a:latin typeface="+mn-lt"/>
              </a:defRPr>
            </a:lvl5pPr>
            <a:lvl6pPr marL="0" indent="0" algn="l">
              <a:lnSpc>
                <a:spcPct val="100000"/>
              </a:lnSpc>
              <a:spcAft>
                <a:spcPts val="0"/>
              </a:spcAft>
              <a:buFont typeface="Arial" panose="020B0604020202020204" pitchFamily="34" charset="0"/>
              <a:buNone/>
              <a:defRPr sz="1500">
                <a:solidFill>
                  <a:schemeClr val="tx1"/>
                </a:solidFill>
                <a:latin typeface="+mn-lt"/>
              </a:defRPr>
            </a:lvl6pPr>
            <a:lvl7pPr marL="0" indent="0" algn="l">
              <a:lnSpc>
                <a:spcPct val="100000"/>
              </a:lnSpc>
              <a:spcAft>
                <a:spcPts val="0"/>
              </a:spcAft>
              <a:buFont typeface="Arial" panose="020B0604020202020204" pitchFamily="34" charset="0"/>
              <a:buNone/>
              <a:defRPr sz="1500">
                <a:solidFill>
                  <a:schemeClr val="tx1"/>
                </a:solidFill>
                <a:latin typeface="+mn-lt"/>
              </a:defRPr>
            </a:lvl7pPr>
            <a:lvl8pPr marL="0" indent="0" algn="l">
              <a:lnSpc>
                <a:spcPct val="100000"/>
              </a:lnSpc>
              <a:spcAft>
                <a:spcPts val="0"/>
              </a:spcAft>
              <a:buFont typeface="Arial" panose="020B0604020202020204" pitchFamily="34" charset="0"/>
              <a:buNone/>
              <a:defRPr sz="1500">
                <a:solidFill>
                  <a:schemeClr val="tx1"/>
                </a:solidFill>
                <a:latin typeface="+mn-lt"/>
              </a:defRPr>
            </a:lvl8pPr>
            <a:lvl9pPr marL="0" indent="0" algn="l">
              <a:lnSpc>
                <a:spcPct val="100000"/>
              </a:lnSpc>
              <a:spcAft>
                <a:spcPts val="0"/>
              </a:spcAft>
              <a:buFont typeface="Arial" panose="020B0604020202020204" pitchFamily="34" charset="0"/>
              <a:buNone/>
              <a:defRPr sz="1500">
                <a:solidFill>
                  <a:schemeClr val="tx1"/>
                </a:solidFill>
                <a:latin typeface="+mn-lt"/>
              </a:defRPr>
            </a:lvl9pPr>
          </a:lstStyle>
          <a:p>
            <a:pPr lvl="0"/>
            <a:r>
              <a:rPr lang="en-US" noProof="0" dirty="0" smtClean="0"/>
              <a:t>Additional text for presentation 16 pt </a:t>
            </a:r>
            <a:br>
              <a:rPr lang="en-US" noProof="0" dirty="0" smtClean="0"/>
            </a:br>
            <a:r>
              <a:rPr lang="en-US" noProof="0" dirty="0" smtClean="0"/>
              <a:t>Speaker, department, place, date</a:t>
            </a:r>
            <a:endParaRPr lang="en-US" noProof="0" dirty="0"/>
          </a:p>
        </p:txBody>
      </p:sp>
      <p:sp>
        <p:nvSpPr>
          <p:cNvPr id="14" name="Title"/>
          <p:cNvSpPr>
            <a:spLocks noGrp="1"/>
          </p:cNvSpPr>
          <p:nvPr>
            <p:ph type="ctrTitle" hasCustomPrompt="1"/>
          </p:nvPr>
        </p:nvSpPr>
        <p:spPr bwMode="white">
          <a:xfrm>
            <a:off x="396000" y="441324"/>
            <a:ext cx="5752126" cy="1142323"/>
          </a:xfrm>
        </p:spPr>
        <p:txBody>
          <a:bodyPr/>
          <a:lstStyle>
            <a:lvl1pPr>
              <a:lnSpc>
                <a:spcPct val="100000"/>
              </a:lnSpc>
              <a:defRPr sz="3600"/>
            </a:lvl1pPr>
          </a:lstStyle>
          <a:p>
            <a:r>
              <a:rPr lang="en-US" noProof="0" dirty="0" smtClean="0"/>
              <a:t>Presentation title in 36 pt on two lines.</a:t>
            </a:r>
            <a:endParaRPr lang="en-US" noProof="0" dirty="0"/>
          </a:p>
        </p:txBody>
      </p:sp>
    </p:spTree>
    <p:extLst>
      <p:ext uri="{BB962C8B-B14F-4D97-AF65-F5344CB8AC3E}">
        <p14:creationId xmlns:p14="http://schemas.microsoft.com/office/powerpoint/2010/main" val="156381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 Multipicture">
    <p:bg bwMode="black">
      <p:bgRef idx="1001">
        <a:schemeClr val="bg1"/>
      </p:bgRef>
    </p:bg>
    <p:spTree>
      <p:nvGrpSpPr>
        <p:cNvPr id="1" name=""/>
        <p:cNvGrpSpPr/>
        <p:nvPr/>
      </p:nvGrpSpPr>
      <p:grpSpPr>
        <a:xfrm>
          <a:off x="0" y="0"/>
          <a:ext cx="0" cy="0"/>
          <a:chOff x="0" y="0"/>
          <a:chExt cx="0" cy="0"/>
        </a:xfrm>
      </p:grpSpPr>
      <p:pic>
        <p:nvPicPr>
          <p:cNvPr id="11" name="Background with Mercedes star and word mark"/>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3" y="0"/>
            <a:ext cx="12193521" cy="6857998"/>
          </a:xfrm>
          <a:prstGeom prst="rect">
            <a:avLst/>
          </a:prstGeom>
          <a:noFill/>
          <a:extLst>
            <a:ext uri="{909E8E84-426E-40DD-AFC4-6F175D3DCCD1}">
              <a14:hiddenFill xmlns:a14="http://schemas.microsoft.com/office/drawing/2010/main">
                <a:solidFill>
                  <a:srgbClr val="FFFFFF"/>
                </a:solidFill>
              </a14:hiddenFill>
            </a:ext>
          </a:extLst>
        </p:spPr>
      </p:pic>
      <p:sp>
        <p:nvSpPr>
          <p:cNvPr id="12"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3"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4"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5" name="Image"/>
          <p:cNvSpPr>
            <a:spLocks noGrp="1"/>
          </p:cNvSpPr>
          <p:nvPr>
            <p:ph type="pic" sz="quarter" idx="11" hasCustomPrompt="1"/>
          </p:nvPr>
        </p:nvSpPr>
        <p:spPr bwMode="gray">
          <a:xfrm>
            <a:off x="0" y="0"/>
            <a:ext cx="4800490" cy="3524588"/>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endParaRPr lang="en-US" noProof="0" dirty="0" smtClean="0"/>
          </a:p>
          <a:p>
            <a:endParaRPr lang="en-US" noProof="0" dirty="0" smtClean="0"/>
          </a:p>
          <a:p>
            <a:r>
              <a:rPr lang="en-US" noProof="0" dirty="0" smtClean="0"/>
              <a:t>Insert image</a:t>
            </a:r>
            <a:endParaRPr lang="en-US" noProof="0" dirty="0"/>
          </a:p>
        </p:txBody>
      </p:sp>
      <p:sp>
        <p:nvSpPr>
          <p:cNvPr id="39" name="Image"/>
          <p:cNvSpPr>
            <a:spLocks noGrp="1"/>
          </p:cNvSpPr>
          <p:nvPr>
            <p:ph type="pic" sz="quarter" idx="14" hasCustomPrompt="1"/>
          </p:nvPr>
        </p:nvSpPr>
        <p:spPr bwMode="gray">
          <a:xfrm>
            <a:off x="1128882" y="3587286"/>
            <a:ext cx="6722856" cy="3269573"/>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1" name="Image"/>
          <p:cNvSpPr>
            <a:spLocks noGrp="1"/>
          </p:cNvSpPr>
          <p:nvPr>
            <p:ph type="pic" sz="quarter" idx="15" hasCustomPrompt="1"/>
          </p:nvPr>
        </p:nvSpPr>
        <p:spPr bwMode="gray">
          <a:xfrm>
            <a:off x="4858692" y="1286288"/>
            <a:ext cx="2995717"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5" name="Additional text"/>
          <p:cNvSpPr>
            <a:spLocks noGrp="1"/>
          </p:cNvSpPr>
          <p:nvPr>
            <p:ph type="body" sz="quarter" idx="20" hasCustomPrompt="1"/>
          </p:nvPr>
        </p:nvSpPr>
        <p:spPr bwMode="gray">
          <a:xfrm>
            <a:off x="8074799" y="2382180"/>
            <a:ext cx="3713976" cy="674687"/>
          </a:xfrm>
        </p:spPr>
        <p:txBody>
          <a:bodyPr/>
          <a:lstStyle>
            <a:lvl1pPr>
              <a:lnSpc>
                <a:spcPct val="100000"/>
              </a:lnSpc>
              <a:spcAft>
                <a:spcPts val="0"/>
              </a:spcAft>
              <a:defRPr sz="1600"/>
            </a:lvl1pPr>
          </a:lstStyle>
          <a:p>
            <a:pPr lvl="0"/>
            <a:r>
              <a:rPr lang="en-US" noProof="0" dirty="0" smtClean="0"/>
              <a:t>Additional text for presentation 16 pt </a:t>
            </a:r>
            <a:br>
              <a:rPr lang="en-US" noProof="0" dirty="0" smtClean="0"/>
            </a:br>
            <a:r>
              <a:rPr lang="en-US" noProof="0" dirty="0" smtClean="0"/>
              <a:t>Speaker, department, place, date</a:t>
            </a:r>
            <a:endParaRPr lang="en-US" noProof="0" dirty="0"/>
          </a:p>
        </p:txBody>
      </p:sp>
      <p:sp>
        <p:nvSpPr>
          <p:cNvPr id="15" name="Title"/>
          <p:cNvSpPr>
            <a:spLocks noGrp="1"/>
          </p:cNvSpPr>
          <p:nvPr>
            <p:ph type="ctrTitle" hasCustomPrompt="1"/>
          </p:nvPr>
        </p:nvSpPr>
        <p:spPr bwMode="white">
          <a:xfrm>
            <a:off x="8075613" y="1138422"/>
            <a:ext cx="3713162" cy="1222563"/>
          </a:xfrm>
        </p:spPr>
        <p:txBody>
          <a:bodyPr/>
          <a:lstStyle>
            <a:lvl1pPr>
              <a:lnSpc>
                <a:spcPct val="100000"/>
              </a:lnSpc>
              <a:defRPr sz="3600"/>
            </a:lvl1pPr>
          </a:lstStyle>
          <a:p>
            <a:r>
              <a:rPr lang="en-US" noProof="0" dirty="0" smtClean="0"/>
              <a:t>Presentation title in 36 pt on two lines.</a:t>
            </a:r>
            <a:endParaRPr lang="en-US" noProof="0" dirty="0"/>
          </a:p>
        </p:txBody>
      </p:sp>
    </p:spTree>
    <p:extLst>
      <p:ext uri="{BB962C8B-B14F-4D97-AF65-F5344CB8AC3E}">
        <p14:creationId xmlns:p14="http://schemas.microsoft.com/office/powerpoint/2010/main" val="1090286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5" pos="5082">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left">
    <p:bg bwMode="black">
      <p:bgRef idx="1001">
        <a:schemeClr val="bg1"/>
      </p:bgRef>
    </p:bg>
    <p:spTree>
      <p:nvGrpSpPr>
        <p:cNvPr id="1" name=""/>
        <p:cNvGrpSpPr/>
        <p:nvPr/>
      </p:nvGrpSpPr>
      <p:grpSpPr>
        <a:xfrm>
          <a:off x="0" y="0"/>
          <a:ext cx="0" cy="0"/>
          <a:chOff x="0" y="0"/>
          <a:chExt cx="0" cy="0"/>
        </a:xfrm>
      </p:grpSpPr>
      <p:pic>
        <p:nvPicPr>
          <p:cNvPr id="8" name="Background with Mercedes star and word mark"/>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3" y="0"/>
            <a:ext cx="12193521" cy="6857998"/>
          </a:xfrm>
          <a:prstGeom prst="rect">
            <a:avLst/>
          </a:prstGeom>
          <a:noFill/>
          <a:extLst>
            <a:ext uri="{909E8E84-426E-40DD-AFC4-6F175D3DCCD1}">
              <a14:hiddenFill xmlns:a14="http://schemas.microsoft.com/office/drawing/2010/main">
                <a:solidFill>
                  <a:srgbClr val="FFFFFF"/>
                </a:solidFill>
              </a14:hiddenFill>
            </a:ext>
          </a:extLst>
        </p:spPr>
      </p:pic>
      <p:sp>
        <p:nvSpPr>
          <p:cNvPr id="11"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2"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3"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0" name="Image"/>
          <p:cNvSpPr>
            <a:spLocks noGrp="1"/>
          </p:cNvSpPr>
          <p:nvPr>
            <p:ph type="pic" sz="quarter" idx="10" hasCustomPrompt="1"/>
          </p:nvPr>
        </p:nvSpPr>
        <p:spPr bwMode="gray">
          <a:xfrm>
            <a:off x="396001" y="-1"/>
            <a:ext cx="7463399" cy="68580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r>
              <a:rPr lang="en-US" noProof="0" dirty="0" smtClean="0"/>
              <a:t>Insert image</a:t>
            </a:r>
            <a:endParaRPr lang="en-US" noProof="0" dirty="0"/>
          </a:p>
        </p:txBody>
      </p:sp>
      <p:sp>
        <p:nvSpPr>
          <p:cNvPr id="9" name="Additional text"/>
          <p:cNvSpPr>
            <a:spLocks noGrp="1"/>
          </p:cNvSpPr>
          <p:nvPr>
            <p:ph type="body" sz="quarter" idx="20" hasCustomPrompt="1"/>
          </p:nvPr>
        </p:nvSpPr>
        <p:spPr bwMode="gray">
          <a:xfrm>
            <a:off x="8074799" y="2382180"/>
            <a:ext cx="3713976" cy="674687"/>
          </a:xfrm>
        </p:spPr>
        <p:txBody>
          <a:bodyPr/>
          <a:lstStyle>
            <a:lvl1pPr>
              <a:lnSpc>
                <a:spcPct val="100000"/>
              </a:lnSpc>
              <a:spcAft>
                <a:spcPts val="0"/>
              </a:spcAft>
              <a:defRPr sz="1600"/>
            </a:lvl1pPr>
          </a:lstStyle>
          <a:p>
            <a:pPr lvl="0"/>
            <a:r>
              <a:rPr lang="en-US" noProof="0" dirty="0" smtClean="0"/>
              <a:t>Additional text for presentation 16 pt </a:t>
            </a:r>
            <a:br>
              <a:rPr lang="en-US" noProof="0" dirty="0" smtClean="0"/>
            </a:br>
            <a:r>
              <a:rPr lang="en-US" noProof="0" dirty="0" smtClean="0"/>
              <a:t>Speaker, department, place, date</a:t>
            </a:r>
            <a:endParaRPr lang="en-US" noProof="0" dirty="0"/>
          </a:p>
        </p:txBody>
      </p:sp>
      <p:sp>
        <p:nvSpPr>
          <p:cNvPr id="10" name="Title"/>
          <p:cNvSpPr>
            <a:spLocks noGrp="1"/>
          </p:cNvSpPr>
          <p:nvPr>
            <p:ph type="ctrTitle" hasCustomPrompt="1"/>
          </p:nvPr>
        </p:nvSpPr>
        <p:spPr bwMode="white">
          <a:xfrm>
            <a:off x="8075613" y="1138422"/>
            <a:ext cx="3713162" cy="1222563"/>
          </a:xfrm>
        </p:spPr>
        <p:txBody>
          <a:bodyPr/>
          <a:lstStyle>
            <a:lvl1pPr>
              <a:lnSpc>
                <a:spcPct val="100000"/>
              </a:lnSpc>
              <a:defRPr sz="3600"/>
            </a:lvl1pPr>
          </a:lstStyle>
          <a:p>
            <a:r>
              <a:rPr lang="en-US" noProof="0" dirty="0" smtClean="0"/>
              <a:t>Presentation title in 36 pt on two lines.</a:t>
            </a:r>
            <a:endParaRPr lang="en-US" noProof="0" dirty="0"/>
          </a:p>
        </p:txBody>
      </p:sp>
    </p:spTree>
    <p:extLst>
      <p:ext uri="{BB962C8B-B14F-4D97-AF65-F5344CB8AC3E}">
        <p14:creationId xmlns:p14="http://schemas.microsoft.com/office/powerpoint/2010/main" val="3830073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2" pos="5087">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 Video left">
    <p:bg bwMode="black">
      <p:bgRef idx="1001">
        <a:schemeClr val="bg1"/>
      </p:bgRef>
    </p:bg>
    <p:spTree>
      <p:nvGrpSpPr>
        <p:cNvPr id="1" name=""/>
        <p:cNvGrpSpPr/>
        <p:nvPr/>
      </p:nvGrpSpPr>
      <p:grpSpPr>
        <a:xfrm>
          <a:off x="0" y="0"/>
          <a:ext cx="0" cy="0"/>
          <a:chOff x="0" y="0"/>
          <a:chExt cx="0" cy="0"/>
        </a:xfrm>
      </p:grpSpPr>
      <p:pic>
        <p:nvPicPr>
          <p:cNvPr id="8" name="Background with Mercedes star and word mark"/>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33" y="0"/>
            <a:ext cx="12193521" cy="6857998"/>
          </a:xfrm>
          <a:prstGeom prst="rect">
            <a:avLst/>
          </a:prstGeom>
          <a:noFill/>
          <a:extLst>
            <a:ext uri="{909E8E84-426E-40DD-AFC4-6F175D3DCCD1}">
              <a14:hiddenFill xmlns:a14="http://schemas.microsoft.com/office/drawing/2010/main">
                <a:solidFill>
                  <a:srgbClr val="FFFFFF"/>
                </a:solidFill>
              </a14:hiddenFill>
            </a:ext>
          </a:extLst>
        </p:spPr>
      </p:pic>
      <p:sp>
        <p:nvSpPr>
          <p:cNvPr id="11"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2"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3"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3" name="Video"/>
          <p:cNvSpPr>
            <a:spLocks noGrp="1"/>
          </p:cNvSpPr>
          <p:nvPr>
            <p:ph type="media" sz="quarter" idx="21"/>
          </p:nvPr>
        </p:nvSpPr>
        <p:spPr>
          <a:xfrm>
            <a:off x="400050" y="0"/>
            <a:ext cx="7462800" cy="6858000"/>
          </a:xfrm>
          <a:solidFill>
            <a:schemeClr val="bg1">
              <a:lumMod val="85000"/>
              <a:lumOff val="15000"/>
            </a:schemeClr>
          </a:solidFill>
        </p:spPr>
        <p:txBody>
          <a:bodyPr/>
          <a:lstStyle>
            <a:lvl1pPr algn="ctr">
              <a:defRPr/>
            </a:lvl1pPr>
          </a:lstStyle>
          <a:p>
            <a:r>
              <a:rPr lang="en-US" noProof="0" smtClean="0"/>
              <a:t>Click icon to add media</a:t>
            </a:r>
            <a:endParaRPr lang="en-US" noProof="0" dirty="0"/>
          </a:p>
        </p:txBody>
      </p:sp>
      <p:sp>
        <p:nvSpPr>
          <p:cNvPr id="9" name="Additional text"/>
          <p:cNvSpPr>
            <a:spLocks noGrp="1"/>
          </p:cNvSpPr>
          <p:nvPr>
            <p:ph type="body" sz="quarter" idx="20" hasCustomPrompt="1"/>
          </p:nvPr>
        </p:nvSpPr>
        <p:spPr bwMode="gray">
          <a:xfrm>
            <a:off x="8074799" y="2382180"/>
            <a:ext cx="3713976" cy="674687"/>
          </a:xfrm>
        </p:spPr>
        <p:txBody>
          <a:bodyPr/>
          <a:lstStyle>
            <a:lvl1pPr>
              <a:lnSpc>
                <a:spcPct val="100000"/>
              </a:lnSpc>
              <a:spcAft>
                <a:spcPts val="0"/>
              </a:spcAft>
              <a:defRPr sz="1600"/>
            </a:lvl1pPr>
          </a:lstStyle>
          <a:p>
            <a:pPr lvl="0"/>
            <a:r>
              <a:rPr lang="en-US" noProof="0" dirty="0" smtClean="0"/>
              <a:t>Additional text for presentation 16 pt </a:t>
            </a:r>
            <a:br>
              <a:rPr lang="en-US" noProof="0" dirty="0" smtClean="0"/>
            </a:br>
            <a:r>
              <a:rPr lang="en-US" noProof="0" dirty="0" smtClean="0"/>
              <a:t>Speaker, department, place, date</a:t>
            </a:r>
            <a:endParaRPr lang="en-US" noProof="0" dirty="0"/>
          </a:p>
        </p:txBody>
      </p:sp>
      <p:sp>
        <p:nvSpPr>
          <p:cNvPr id="10" name="Title"/>
          <p:cNvSpPr>
            <a:spLocks noGrp="1"/>
          </p:cNvSpPr>
          <p:nvPr>
            <p:ph type="ctrTitle" hasCustomPrompt="1"/>
          </p:nvPr>
        </p:nvSpPr>
        <p:spPr bwMode="white">
          <a:xfrm>
            <a:off x="8075613" y="1138422"/>
            <a:ext cx="3713162" cy="1222563"/>
          </a:xfrm>
        </p:spPr>
        <p:txBody>
          <a:bodyPr/>
          <a:lstStyle>
            <a:lvl1pPr>
              <a:lnSpc>
                <a:spcPct val="100000"/>
              </a:lnSpc>
              <a:defRPr sz="3600"/>
            </a:lvl1pPr>
          </a:lstStyle>
          <a:p>
            <a:r>
              <a:rPr lang="en-US" noProof="0" dirty="0" smtClean="0"/>
              <a:t>Presentation title in 36 pt on two lines.</a:t>
            </a:r>
            <a:endParaRPr lang="en-US" noProof="0" dirty="0"/>
          </a:p>
        </p:txBody>
      </p:sp>
    </p:spTree>
    <p:extLst>
      <p:ext uri="{BB962C8B-B14F-4D97-AF65-F5344CB8AC3E}">
        <p14:creationId xmlns:p14="http://schemas.microsoft.com/office/powerpoint/2010/main" val="2139328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2" pos="5087">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olbox 8 pictures">
    <p:spTree>
      <p:nvGrpSpPr>
        <p:cNvPr id="1" name=""/>
        <p:cNvGrpSpPr/>
        <p:nvPr/>
      </p:nvGrpSpPr>
      <p:grpSpPr>
        <a:xfrm>
          <a:off x="0" y="0"/>
          <a:ext cx="0" cy="0"/>
          <a:chOff x="0" y="0"/>
          <a:chExt cx="0" cy="0"/>
        </a:xfrm>
      </p:grpSpPr>
      <p:sp>
        <p:nvSpPr>
          <p:cNvPr id="81" name="Textplatzhalter 3"/>
          <p:cNvSpPr>
            <a:spLocks noGrp="1"/>
          </p:cNvSpPr>
          <p:nvPr>
            <p:ph type="body" sz="quarter" idx="40" hasCustomPrompt="1"/>
          </p:nvPr>
        </p:nvSpPr>
        <p:spPr bwMode="gray">
          <a:xfrm>
            <a:off x="4476843" y="5252601"/>
            <a:ext cx="1511213" cy="1173600"/>
          </a:xfrm>
          <a:solidFill>
            <a:schemeClr val="tx2"/>
          </a:solidFill>
        </p:spPr>
        <p:txBody>
          <a:bodyPr lIns="72000" rIns="72000"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1499"/>
            </a:lvl2pPr>
            <a:lvl3pPr marL="0" indent="0" algn="l">
              <a:lnSpc>
                <a:spcPct val="100000"/>
              </a:lnSpc>
              <a:spcAft>
                <a:spcPts val="0"/>
              </a:spcAft>
              <a:buNone/>
              <a:defRPr sz="1499"/>
            </a:lvl3pPr>
            <a:lvl4pPr marL="0" indent="0" algn="l">
              <a:lnSpc>
                <a:spcPct val="100000"/>
              </a:lnSpc>
              <a:spcAft>
                <a:spcPts val="0"/>
              </a:spcAft>
              <a:buNone/>
              <a:defRPr sz="1499"/>
            </a:lvl4pPr>
            <a:lvl5pPr marL="0" indent="0" algn="l">
              <a:lnSpc>
                <a:spcPct val="100000"/>
              </a:lnSpc>
              <a:spcAft>
                <a:spcPts val="0"/>
              </a:spcAft>
              <a:buNone/>
              <a:defRPr sz="1499"/>
            </a:lvl5pPr>
            <a:lvl6pPr marL="0" indent="0" algn="l">
              <a:lnSpc>
                <a:spcPct val="100000"/>
              </a:lnSpc>
              <a:spcAft>
                <a:spcPts val="0"/>
              </a:spcAft>
              <a:buNone/>
              <a:defRPr sz="1499"/>
            </a:lvl6pPr>
            <a:lvl7pPr marL="0" indent="0" algn="l">
              <a:lnSpc>
                <a:spcPct val="100000"/>
              </a:lnSpc>
              <a:spcAft>
                <a:spcPts val="0"/>
              </a:spcAft>
              <a:buNone/>
              <a:defRPr sz="1499"/>
            </a:lvl7pPr>
            <a:lvl8pPr marL="0" indent="0" algn="l">
              <a:lnSpc>
                <a:spcPct val="100000"/>
              </a:lnSpc>
              <a:spcAft>
                <a:spcPts val="0"/>
              </a:spcAft>
              <a:buNone/>
              <a:defRPr sz="1499"/>
            </a:lvl8pPr>
            <a:lvl9pPr marL="0" indent="0" algn="l">
              <a:lnSpc>
                <a:spcPct val="100000"/>
              </a:lnSpc>
              <a:spcAft>
                <a:spcPts val="0"/>
              </a:spcAft>
              <a:buNone/>
              <a:defRPr sz="1499"/>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userDrawn="1">
            <p:ph type="ftr" sz="quarter" idx="15"/>
          </p:nvPr>
        </p:nvSpPr>
        <p:spPr/>
        <p:txBody>
          <a:bodyPr/>
          <a:lstStyle/>
          <a:p>
            <a:r>
              <a:rPr lang="en-US" smtClean="0"/>
              <a:t>EQS Launch Committee - Product Management - 2/10/21</a:t>
            </a:r>
            <a:endParaRPr lang="en-US" dirty="0"/>
          </a:p>
        </p:txBody>
      </p:sp>
      <p:sp>
        <p:nvSpPr>
          <p:cNvPr id="6" name="Foliennummernplatzhalter 5"/>
          <p:cNvSpPr>
            <a:spLocks noGrp="1"/>
          </p:cNvSpPr>
          <p:nvPr userDrawn="1">
            <p:ph type="sldNum" sz="quarter" idx="16"/>
          </p:nvPr>
        </p:nvSpPr>
        <p:spPr/>
        <p:txBody>
          <a:bodyPr/>
          <a:lstStyle/>
          <a:p>
            <a:fld id="{AD1D1349-391B-44DC-865F-5996B3E40F26}" type="slidenum">
              <a:rPr lang="en-US" noProof="0" smtClean="0"/>
              <a:pPr/>
              <a:t>‹#›</a:t>
            </a:fld>
            <a:endParaRPr lang="en-US" noProof="0" dirty="0"/>
          </a:p>
        </p:txBody>
      </p:sp>
      <p:sp>
        <p:nvSpPr>
          <p:cNvPr id="4" name="Textplatzhalter 3"/>
          <p:cNvSpPr>
            <a:spLocks noGrp="1"/>
          </p:cNvSpPr>
          <p:nvPr userDrawn="1">
            <p:ph type="body" sz="quarter" idx="19" hasCustomPrompt="1"/>
          </p:nvPr>
        </p:nvSpPr>
        <p:spPr bwMode="gray">
          <a:xfrm>
            <a:off x="4476843" y="1511301"/>
            <a:ext cx="1511213" cy="1173600"/>
          </a:xfrm>
          <a:solidFill>
            <a:schemeClr val="tx2"/>
          </a:solidFill>
        </p:spPr>
        <p:txBody>
          <a:bodyPr lIns="72000" rIns="72000"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1499"/>
            </a:lvl2pPr>
            <a:lvl3pPr marL="0" indent="0" algn="l">
              <a:lnSpc>
                <a:spcPct val="100000"/>
              </a:lnSpc>
              <a:spcAft>
                <a:spcPts val="0"/>
              </a:spcAft>
              <a:buNone/>
              <a:defRPr sz="1499"/>
            </a:lvl3pPr>
            <a:lvl4pPr marL="0" indent="0" algn="l">
              <a:lnSpc>
                <a:spcPct val="100000"/>
              </a:lnSpc>
              <a:spcAft>
                <a:spcPts val="0"/>
              </a:spcAft>
              <a:buNone/>
              <a:defRPr sz="1499"/>
            </a:lvl4pPr>
            <a:lvl5pPr marL="0" indent="0" algn="l">
              <a:lnSpc>
                <a:spcPct val="100000"/>
              </a:lnSpc>
              <a:spcAft>
                <a:spcPts val="0"/>
              </a:spcAft>
              <a:buNone/>
              <a:defRPr sz="1499"/>
            </a:lvl5pPr>
            <a:lvl6pPr marL="0" indent="0" algn="l">
              <a:lnSpc>
                <a:spcPct val="100000"/>
              </a:lnSpc>
              <a:spcAft>
                <a:spcPts val="0"/>
              </a:spcAft>
              <a:buNone/>
              <a:defRPr sz="1499"/>
            </a:lvl6pPr>
            <a:lvl7pPr marL="0" indent="0" algn="l">
              <a:lnSpc>
                <a:spcPct val="100000"/>
              </a:lnSpc>
              <a:spcAft>
                <a:spcPts val="0"/>
              </a:spcAft>
              <a:buNone/>
              <a:defRPr sz="1499"/>
            </a:lvl7pPr>
            <a:lvl8pPr marL="0" indent="0" algn="l">
              <a:lnSpc>
                <a:spcPct val="100000"/>
              </a:lnSpc>
              <a:spcAft>
                <a:spcPts val="0"/>
              </a:spcAft>
              <a:buNone/>
              <a:defRPr sz="1499"/>
            </a:lvl8pPr>
            <a:lvl9pPr marL="0" indent="0" algn="l">
              <a:lnSpc>
                <a:spcPct val="100000"/>
              </a:lnSpc>
              <a:spcAft>
                <a:spcPts val="0"/>
              </a:spcAft>
              <a:buNone/>
              <a:defRPr sz="1499"/>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79" name="Textplatzhalter 3"/>
          <p:cNvSpPr>
            <a:spLocks noGrp="1"/>
          </p:cNvSpPr>
          <p:nvPr>
            <p:ph type="body" sz="quarter" idx="38" hasCustomPrompt="1"/>
          </p:nvPr>
        </p:nvSpPr>
        <p:spPr bwMode="gray">
          <a:xfrm>
            <a:off x="4476843" y="2758401"/>
            <a:ext cx="1511213" cy="1173600"/>
          </a:xfrm>
          <a:solidFill>
            <a:schemeClr val="tx2"/>
          </a:solidFill>
        </p:spPr>
        <p:txBody>
          <a:bodyPr lIns="72000" rIns="72000"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1499"/>
            </a:lvl2pPr>
            <a:lvl3pPr marL="0" indent="0" algn="l">
              <a:lnSpc>
                <a:spcPct val="100000"/>
              </a:lnSpc>
              <a:spcAft>
                <a:spcPts val="0"/>
              </a:spcAft>
              <a:buNone/>
              <a:defRPr sz="1499"/>
            </a:lvl3pPr>
            <a:lvl4pPr marL="0" indent="0" algn="l">
              <a:lnSpc>
                <a:spcPct val="100000"/>
              </a:lnSpc>
              <a:spcAft>
                <a:spcPts val="0"/>
              </a:spcAft>
              <a:buNone/>
              <a:defRPr sz="1499"/>
            </a:lvl4pPr>
            <a:lvl5pPr marL="0" indent="0" algn="l">
              <a:lnSpc>
                <a:spcPct val="100000"/>
              </a:lnSpc>
              <a:spcAft>
                <a:spcPts val="0"/>
              </a:spcAft>
              <a:buNone/>
              <a:defRPr sz="1499"/>
            </a:lvl5pPr>
            <a:lvl6pPr marL="0" indent="0" algn="l">
              <a:lnSpc>
                <a:spcPct val="100000"/>
              </a:lnSpc>
              <a:spcAft>
                <a:spcPts val="0"/>
              </a:spcAft>
              <a:buNone/>
              <a:defRPr sz="1499"/>
            </a:lvl6pPr>
            <a:lvl7pPr marL="0" indent="0" algn="l">
              <a:lnSpc>
                <a:spcPct val="100000"/>
              </a:lnSpc>
              <a:spcAft>
                <a:spcPts val="0"/>
              </a:spcAft>
              <a:buNone/>
              <a:defRPr sz="1499"/>
            </a:lvl7pPr>
            <a:lvl8pPr marL="0" indent="0" algn="l">
              <a:lnSpc>
                <a:spcPct val="100000"/>
              </a:lnSpc>
              <a:spcAft>
                <a:spcPts val="0"/>
              </a:spcAft>
              <a:buNone/>
              <a:defRPr sz="1499"/>
            </a:lvl8pPr>
            <a:lvl9pPr marL="0" indent="0" algn="l">
              <a:lnSpc>
                <a:spcPct val="100000"/>
              </a:lnSpc>
              <a:spcAft>
                <a:spcPts val="0"/>
              </a:spcAft>
              <a:buNone/>
              <a:defRPr sz="1499"/>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0" name="Textplatzhalter 3"/>
          <p:cNvSpPr>
            <a:spLocks noGrp="1"/>
          </p:cNvSpPr>
          <p:nvPr>
            <p:ph type="body" sz="quarter" idx="39" hasCustomPrompt="1"/>
          </p:nvPr>
        </p:nvSpPr>
        <p:spPr bwMode="gray">
          <a:xfrm>
            <a:off x="4476843" y="4005501"/>
            <a:ext cx="1511213" cy="1173600"/>
          </a:xfrm>
          <a:solidFill>
            <a:schemeClr val="tx2"/>
          </a:solidFill>
        </p:spPr>
        <p:txBody>
          <a:bodyPr lIns="72000" rIns="72000"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1499"/>
            </a:lvl2pPr>
            <a:lvl3pPr marL="0" indent="0" algn="l">
              <a:lnSpc>
                <a:spcPct val="100000"/>
              </a:lnSpc>
              <a:spcAft>
                <a:spcPts val="0"/>
              </a:spcAft>
              <a:buNone/>
              <a:defRPr sz="1499"/>
            </a:lvl3pPr>
            <a:lvl4pPr marL="0" indent="0" algn="l">
              <a:lnSpc>
                <a:spcPct val="100000"/>
              </a:lnSpc>
              <a:spcAft>
                <a:spcPts val="0"/>
              </a:spcAft>
              <a:buNone/>
              <a:defRPr sz="1499"/>
            </a:lvl4pPr>
            <a:lvl5pPr marL="0" indent="0" algn="l">
              <a:lnSpc>
                <a:spcPct val="100000"/>
              </a:lnSpc>
              <a:spcAft>
                <a:spcPts val="0"/>
              </a:spcAft>
              <a:buNone/>
              <a:defRPr sz="1499"/>
            </a:lvl5pPr>
            <a:lvl6pPr marL="0" indent="0" algn="l">
              <a:lnSpc>
                <a:spcPct val="100000"/>
              </a:lnSpc>
              <a:spcAft>
                <a:spcPts val="0"/>
              </a:spcAft>
              <a:buNone/>
              <a:defRPr sz="1499"/>
            </a:lvl6pPr>
            <a:lvl7pPr marL="0" indent="0" algn="l">
              <a:lnSpc>
                <a:spcPct val="100000"/>
              </a:lnSpc>
              <a:spcAft>
                <a:spcPts val="0"/>
              </a:spcAft>
              <a:buNone/>
              <a:defRPr sz="1499"/>
            </a:lvl7pPr>
            <a:lvl8pPr marL="0" indent="0" algn="l">
              <a:lnSpc>
                <a:spcPct val="100000"/>
              </a:lnSpc>
              <a:spcAft>
                <a:spcPts val="0"/>
              </a:spcAft>
              <a:buNone/>
              <a:defRPr sz="1499"/>
            </a:lvl8pPr>
            <a:lvl9pPr marL="0" indent="0" algn="l">
              <a:lnSpc>
                <a:spcPct val="100000"/>
              </a:lnSpc>
              <a:spcAft>
                <a:spcPts val="0"/>
              </a:spcAft>
              <a:buNone/>
              <a:defRPr sz="1499"/>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2" name="Textplatzhalter 3"/>
          <p:cNvSpPr>
            <a:spLocks noGrp="1"/>
          </p:cNvSpPr>
          <p:nvPr>
            <p:ph type="body" sz="quarter" idx="41" hasCustomPrompt="1"/>
          </p:nvPr>
        </p:nvSpPr>
        <p:spPr bwMode="gray">
          <a:xfrm>
            <a:off x="6203945" y="5252601"/>
            <a:ext cx="1511213" cy="1173600"/>
          </a:xfrm>
          <a:solidFill>
            <a:schemeClr val="tx2"/>
          </a:solidFill>
        </p:spPr>
        <p:txBody>
          <a:bodyPr lIns="72000" rIns="72000"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1599"/>
            </a:lvl2pPr>
            <a:lvl3pPr marL="0" indent="0" algn="l">
              <a:lnSpc>
                <a:spcPct val="100000"/>
              </a:lnSpc>
              <a:spcAft>
                <a:spcPts val="0"/>
              </a:spcAft>
              <a:buNone/>
              <a:defRPr sz="1599"/>
            </a:lvl3pPr>
            <a:lvl4pPr marL="0" indent="0" algn="l">
              <a:lnSpc>
                <a:spcPct val="100000"/>
              </a:lnSpc>
              <a:spcAft>
                <a:spcPts val="0"/>
              </a:spcAft>
              <a:buNone/>
              <a:defRPr sz="1599"/>
            </a:lvl4pPr>
            <a:lvl5pPr marL="0" indent="0" algn="l">
              <a:lnSpc>
                <a:spcPct val="100000"/>
              </a:lnSpc>
              <a:spcAft>
                <a:spcPts val="0"/>
              </a:spcAft>
              <a:buNone/>
              <a:defRPr sz="1599"/>
            </a:lvl5pPr>
            <a:lvl6pPr marL="0" indent="0" algn="l">
              <a:lnSpc>
                <a:spcPct val="100000"/>
              </a:lnSpc>
              <a:spcAft>
                <a:spcPts val="0"/>
              </a:spcAft>
              <a:buNone/>
              <a:defRPr sz="1599"/>
            </a:lvl6pPr>
            <a:lvl7pPr marL="0" indent="0" algn="l">
              <a:lnSpc>
                <a:spcPct val="100000"/>
              </a:lnSpc>
              <a:spcAft>
                <a:spcPts val="0"/>
              </a:spcAft>
              <a:buNone/>
              <a:defRPr sz="1599"/>
            </a:lvl7pPr>
            <a:lvl8pPr marL="0" indent="0" algn="l">
              <a:lnSpc>
                <a:spcPct val="100000"/>
              </a:lnSpc>
              <a:spcAft>
                <a:spcPts val="0"/>
              </a:spcAft>
              <a:buNone/>
              <a:defRPr sz="1599"/>
            </a:lvl8pPr>
            <a:lvl9pPr marL="0" indent="0" algn="l">
              <a:lnSpc>
                <a:spcPct val="100000"/>
              </a:lnSpc>
              <a:spcAft>
                <a:spcPts val="0"/>
              </a:spcAft>
              <a:buNone/>
              <a:defRPr sz="1599"/>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3" name="Textplatzhalter 3"/>
          <p:cNvSpPr>
            <a:spLocks noGrp="1"/>
          </p:cNvSpPr>
          <p:nvPr>
            <p:ph type="body" sz="quarter" idx="42" hasCustomPrompt="1"/>
          </p:nvPr>
        </p:nvSpPr>
        <p:spPr bwMode="gray">
          <a:xfrm>
            <a:off x="6203945" y="2758401"/>
            <a:ext cx="1511213" cy="1173600"/>
          </a:xfrm>
          <a:solidFill>
            <a:schemeClr val="tx2"/>
          </a:solidFill>
        </p:spPr>
        <p:txBody>
          <a:bodyPr lIns="72000" rIns="72000"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1499"/>
            </a:lvl2pPr>
            <a:lvl3pPr marL="0" indent="0" algn="l">
              <a:lnSpc>
                <a:spcPct val="100000"/>
              </a:lnSpc>
              <a:spcAft>
                <a:spcPts val="0"/>
              </a:spcAft>
              <a:buNone/>
              <a:defRPr sz="1499"/>
            </a:lvl3pPr>
            <a:lvl4pPr marL="0" indent="0" algn="l">
              <a:lnSpc>
                <a:spcPct val="100000"/>
              </a:lnSpc>
              <a:spcAft>
                <a:spcPts val="0"/>
              </a:spcAft>
              <a:buNone/>
              <a:defRPr sz="1499"/>
            </a:lvl4pPr>
            <a:lvl5pPr marL="0" indent="0" algn="l">
              <a:lnSpc>
                <a:spcPct val="100000"/>
              </a:lnSpc>
              <a:spcAft>
                <a:spcPts val="0"/>
              </a:spcAft>
              <a:buNone/>
              <a:defRPr sz="1499"/>
            </a:lvl5pPr>
            <a:lvl6pPr marL="0" indent="0" algn="l">
              <a:lnSpc>
                <a:spcPct val="100000"/>
              </a:lnSpc>
              <a:spcAft>
                <a:spcPts val="0"/>
              </a:spcAft>
              <a:buNone/>
              <a:defRPr sz="1499"/>
            </a:lvl6pPr>
            <a:lvl7pPr marL="0" indent="0" algn="l">
              <a:lnSpc>
                <a:spcPct val="100000"/>
              </a:lnSpc>
              <a:spcAft>
                <a:spcPts val="0"/>
              </a:spcAft>
              <a:buNone/>
              <a:defRPr sz="1499"/>
            </a:lvl7pPr>
            <a:lvl8pPr marL="0" indent="0" algn="l">
              <a:lnSpc>
                <a:spcPct val="100000"/>
              </a:lnSpc>
              <a:spcAft>
                <a:spcPts val="0"/>
              </a:spcAft>
              <a:buNone/>
              <a:defRPr sz="1499"/>
            </a:lvl8pPr>
            <a:lvl9pPr marL="0" indent="0" algn="l">
              <a:lnSpc>
                <a:spcPct val="100000"/>
              </a:lnSpc>
              <a:spcAft>
                <a:spcPts val="0"/>
              </a:spcAft>
              <a:buNone/>
              <a:defRPr sz="1499"/>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4" name="Textplatzhalter 3"/>
          <p:cNvSpPr>
            <a:spLocks noGrp="1"/>
          </p:cNvSpPr>
          <p:nvPr>
            <p:ph type="body" sz="quarter" idx="43" hasCustomPrompt="1"/>
          </p:nvPr>
        </p:nvSpPr>
        <p:spPr bwMode="gray">
          <a:xfrm>
            <a:off x="6203945" y="4005501"/>
            <a:ext cx="1511213" cy="1173600"/>
          </a:xfrm>
          <a:solidFill>
            <a:schemeClr val="tx2"/>
          </a:solidFill>
        </p:spPr>
        <p:txBody>
          <a:bodyPr lIns="72000" rIns="72000"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1499"/>
            </a:lvl2pPr>
            <a:lvl3pPr marL="0" indent="0" algn="l">
              <a:lnSpc>
                <a:spcPct val="100000"/>
              </a:lnSpc>
              <a:spcAft>
                <a:spcPts val="0"/>
              </a:spcAft>
              <a:buNone/>
              <a:defRPr sz="1499"/>
            </a:lvl3pPr>
            <a:lvl4pPr marL="0" indent="0" algn="l">
              <a:lnSpc>
                <a:spcPct val="100000"/>
              </a:lnSpc>
              <a:spcAft>
                <a:spcPts val="0"/>
              </a:spcAft>
              <a:buNone/>
              <a:defRPr sz="1499"/>
            </a:lvl4pPr>
            <a:lvl5pPr marL="0" indent="0" algn="l">
              <a:lnSpc>
                <a:spcPct val="100000"/>
              </a:lnSpc>
              <a:spcAft>
                <a:spcPts val="0"/>
              </a:spcAft>
              <a:buNone/>
              <a:defRPr sz="1499"/>
            </a:lvl5pPr>
            <a:lvl6pPr marL="0" indent="0" algn="l">
              <a:lnSpc>
                <a:spcPct val="100000"/>
              </a:lnSpc>
              <a:spcAft>
                <a:spcPts val="0"/>
              </a:spcAft>
              <a:buNone/>
              <a:defRPr sz="1499"/>
            </a:lvl6pPr>
            <a:lvl7pPr marL="0" indent="0" algn="l">
              <a:lnSpc>
                <a:spcPct val="100000"/>
              </a:lnSpc>
              <a:spcAft>
                <a:spcPts val="0"/>
              </a:spcAft>
              <a:buNone/>
              <a:defRPr sz="1499"/>
            </a:lvl7pPr>
            <a:lvl8pPr marL="0" indent="0" algn="l">
              <a:lnSpc>
                <a:spcPct val="100000"/>
              </a:lnSpc>
              <a:spcAft>
                <a:spcPts val="0"/>
              </a:spcAft>
              <a:buNone/>
              <a:defRPr sz="1499"/>
            </a:lvl8pPr>
            <a:lvl9pPr marL="0" indent="0" algn="l">
              <a:lnSpc>
                <a:spcPct val="100000"/>
              </a:lnSpc>
              <a:spcAft>
                <a:spcPts val="0"/>
              </a:spcAft>
              <a:buNone/>
              <a:defRPr sz="1499"/>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5" name="Textplatzhalter 3"/>
          <p:cNvSpPr>
            <a:spLocks noGrp="1"/>
          </p:cNvSpPr>
          <p:nvPr>
            <p:ph type="body" sz="quarter" idx="44" hasCustomPrompt="1"/>
          </p:nvPr>
        </p:nvSpPr>
        <p:spPr bwMode="gray">
          <a:xfrm>
            <a:off x="6203945" y="1511301"/>
            <a:ext cx="1511213" cy="1173600"/>
          </a:xfrm>
          <a:solidFill>
            <a:schemeClr val="tx2"/>
          </a:solidFill>
        </p:spPr>
        <p:txBody>
          <a:bodyPr lIns="72000" rIns="72000"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1499"/>
            </a:lvl2pPr>
            <a:lvl3pPr marL="0" indent="0" algn="l">
              <a:lnSpc>
                <a:spcPct val="100000"/>
              </a:lnSpc>
              <a:spcAft>
                <a:spcPts val="0"/>
              </a:spcAft>
              <a:buNone/>
              <a:defRPr sz="1499"/>
            </a:lvl3pPr>
            <a:lvl4pPr marL="0" indent="0" algn="l">
              <a:lnSpc>
                <a:spcPct val="100000"/>
              </a:lnSpc>
              <a:spcAft>
                <a:spcPts val="0"/>
              </a:spcAft>
              <a:buNone/>
              <a:defRPr sz="1499"/>
            </a:lvl4pPr>
            <a:lvl5pPr marL="0" indent="0" algn="l">
              <a:lnSpc>
                <a:spcPct val="100000"/>
              </a:lnSpc>
              <a:spcAft>
                <a:spcPts val="0"/>
              </a:spcAft>
              <a:buNone/>
              <a:defRPr sz="1499"/>
            </a:lvl5pPr>
            <a:lvl6pPr marL="0" indent="0" algn="l">
              <a:lnSpc>
                <a:spcPct val="100000"/>
              </a:lnSpc>
              <a:spcAft>
                <a:spcPts val="0"/>
              </a:spcAft>
              <a:buNone/>
              <a:defRPr sz="1499"/>
            </a:lvl6pPr>
            <a:lvl7pPr marL="0" indent="0" algn="l">
              <a:lnSpc>
                <a:spcPct val="100000"/>
              </a:lnSpc>
              <a:spcAft>
                <a:spcPts val="0"/>
              </a:spcAft>
              <a:buNone/>
              <a:defRPr sz="1499"/>
            </a:lvl7pPr>
            <a:lvl8pPr marL="0" indent="0" algn="l">
              <a:lnSpc>
                <a:spcPct val="100000"/>
              </a:lnSpc>
              <a:spcAft>
                <a:spcPts val="0"/>
              </a:spcAft>
              <a:buNone/>
              <a:defRPr sz="1499"/>
            </a:lvl8pPr>
            <a:lvl9pPr marL="0" indent="0" algn="l">
              <a:lnSpc>
                <a:spcPct val="100000"/>
              </a:lnSpc>
              <a:spcAft>
                <a:spcPts val="0"/>
              </a:spcAft>
              <a:buNone/>
              <a:defRPr sz="1499"/>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75" name="Textplatzhalter 3"/>
          <p:cNvSpPr>
            <a:spLocks noGrp="1"/>
          </p:cNvSpPr>
          <p:nvPr>
            <p:ph type="body" sz="quarter" idx="34" hasCustomPrompt="1"/>
          </p:nvPr>
        </p:nvSpPr>
        <p:spPr>
          <a:xfrm>
            <a:off x="395794" y="1511301"/>
            <a:ext cx="1799063" cy="1173600"/>
          </a:xfrm>
        </p:spPr>
        <p:txBody>
          <a:bodyPr anchor="ctr" anchorCtr="0"/>
          <a:lstStyle>
            <a:lvl1pPr marL="0" indent="0" algn="l">
              <a:lnSpc>
                <a:spcPct val="100000"/>
              </a:lnSpc>
              <a:spcAft>
                <a:spcPts val="0"/>
              </a:spcAft>
              <a:buFont typeface="Arial" panose="020B0604020202020204" pitchFamily="34" charset="0"/>
              <a:buNone/>
              <a:defRPr sz="1499" baseline="0"/>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6" name="Textplatzhalter 3"/>
          <p:cNvSpPr>
            <a:spLocks noGrp="1"/>
          </p:cNvSpPr>
          <p:nvPr>
            <p:ph type="body" sz="quarter" idx="35" hasCustomPrompt="1"/>
          </p:nvPr>
        </p:nvSpPr>
        <p:spPr>
          <a:xfrm>
            <a:off x="395794" y="52526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7" name="Textplatzhalter 3"/>
          <p:cNvSpPr>
            <a:spLocks noGrp="1"/>
          </p:cNvSpPr>
          <p:nvPr>
            <p:ph type="body" sz="quarter" idx="36" hasCustomPrompt="1"/>
          </p:nvPr>
        </p:nvSpPr>
        <p:spPr>
          <a:xfrm>
            <a:off x="395794" y="40055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8" name="Textplatzhalter 3"/>
          <p:cNvSpPr>
            <a:spLocks noGrp="1"/>
          </p:cNvSpPr>
          <p:nvPr>
            <p:ph type="body" sz="quarter" idx="37" hasCustomPrompt="1"/>
          </p:nvPr>
        </p:nvSpPr>
        <p:spPr>
          <a:xfrm>
            <a:off x="395794" y="27584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62" name="Textplatzhalter 3"/>
          <p:cNvSpPr>
            <a:spLocks noGrp="1"/>
          </p:cNvSpPr>
          <p:nvPr userDrawn="1">
            <p:ph type="body" sz="quarter" idx="30" hasCustomPrompt="1"/>
          </p:nvPr>
        </p:nvSpPr>
        <p:spPr>
          <a:xfrm>
            <a:off x="9996268" y="15113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2" name="Textplatzhalter 3"/>
          <p:cNvSpPr>
            <a:spLocks noGrp="1"/>
          </p:cNvSpPr>
          <p:nvPr>
            <p:ph type="body" sz="quarter" idx="31" hasCustomPrompt="1"/>
          </p:nvPr>
        </p:nvSpPr>
        <p:spPr>
          <a:xfrm>
            <a:off x="9996268" y="52526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3" name="Textplatzhalter 3"/>
          <p:cNvSpPr>
            <a:spLocks noGrp="1"/>
          </p:cNvSpPr>
          <p:nvPr>
            <p:ph type="body" sz="quarter" idx="32" hasCustomPrompt="1"/>
          </p:nvPr>
        </p:nvSpPr>
        <p:spPr>
          <a:xfrm>
            <a:off x="9996268" y="40055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4" name="Textplatzhalter 3"/>
          <p:cNvSpPr>
            <a:spLocks noGrp="1"/>
          </p:cNvSpPr>
          <p:nvPr>
            <p:ph type="body" sz="quarter" idx="33" hasCustomPrompt="1"/>
          </p:nvPr>
        </p:nvSpPr>
        <p:spPr>
          <a:xfrm>
            <a:off x="9996268" y="27584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9" name="Bildplatzhalter 8"/>
          <p:cNvSpPr>
            <a:spLocks noGrp="1" noChangeAspect="1"/>
          </p:cNvSpPr>
          <p:nvPr userDrawn="1">
            <p:ph type="pic" sz="quarter" idx="11" hasCustomPrompt="1"/>
          </p:nvPr>
        </p:nvSpPr>
        <p:spPr bwMode="gray">
          <a:xfrm>
            <a:off x="8194404" y="1511301"/>
            <a:ext cx="1691124" cy="1173600"/>
          </a:xfrm>
          <a:solidFill>
            <a:srgbClr val="9F0002"/>
          </a:solidFill>
          <a:ln w="3175">
            <a:noFill/>
            <a:miter lim="800000"/>
          </a:ln>
        </p:spPr>
        <p:txBody>
          <a:bodyPr/>
          <a:lstStyle>
            <a:lvl1pPr algn="ctr">
              <a:lnSpc>
                <a:spcPct val="100000"/>
              </a:lnSpc>
              <a:spcAft>
                <a:spcPts val="0"/>
              </a:spcAft>
              <a:defRPr sz="14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1" name="Bildplatzhalter 8"/>
          <p:cNvSpPr>
            <a:spLocks noGrp="1" noChangeAspect="1"/>
          </p:cNvSpPr>
          <p:nvPr userDrawn="1">
            <p:ph type="pic" sz="quarter" idx="17" hasCustomPrompt="1"/>
          </p:nvPr>
        </p:nvSpPr>
        <p:spPr bwMode="gray">
          <a:xfrm>
            <a:off x="8194404" y="4005501"/>
            <a:ext cx="1691124" cy="1173600"/>
          </a:xfrm>
          <a:solidFill>
            <a:srgbClr val="9F0002"/>
          </a:solidFill>
          <a:ln w="3175">
            <a:noFill/>
            <a:miter lim="800000"/>
          </a:ln>
        </p:spPr>
        <p:txBody>
          <a:bodyPr/>
          <a:lstStyle>
            <a:lvl1pPr algn="ctr">
              <a:lnSpc>
                <a:spcPct val="100000"/>
              </a:lnSpc>
              <a:spcAft>
                <a:spcPts val="0"/>
              </a:spcAft>
              <a:defRPr sz="14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Bildplatzhalter 8"/>
          <p:cNvSpPr>
            <a:spLocks noGrp="1" noChangeAspect="1"/>
          </p:cNvSpPr>
          <p:nvPr userDrawn="1">
            <p:ph type="pic" sz="quarter" idx="18" hasCustomPrompt="1"/>
          </p:nvPr>
        </p:nvSpPr>
        <p:spPr bwMode="gray">
          <a:xfrm>
            <a:off x="8194404" y="2758401"/>
            <a:ext cx="1691124" cy="1173600"/>
          </a:xfrm>
          <a:solidFill>
            <a:srgbClr val="9F0002"/>
          </a:solidFill>
          <a:ln w="3175">
            <a:noFill/>
            <a:miter lim="800000"/>
          </a:ln>
        </p:spPr>
        <p:txBody>
          <a:bodyPr/>
          <a:lstStyle>
            <a:lvl1pPr algn="ctr">
              <a:lnSpc>
                <a:spcPct val="100000"/>
              </a:lnSpc>
              <a:spcAft>
                <a:spcPts val="0"/>
              </a:spcAft>
              <a:defRPr sz="14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0" name="Bildplatzhalter 8"/>
          <p:cNvSpPr>
            <a:spLocks noGrp="1" noChangeAspect="1"/>
          </p:cNvSpPr>
          <p:nvPr userDrawn="1">
            <p:ph type="pic" sz="quarter" idx="29" hasCustomPrompt="1"/>
          </p:nvPr>
        </p:nvSpPr>
        <p:spPr bwMode="gray">
          <a:xfrm>
            <a:off x="8194404" y="5252601"/>
            <a:ext cx="1691124" cy="1173600"/>
          </a:xfrm>
          <a:solidFill>
            <a:srgbClr val="9F0002"/>
          </a:solidFill>
          <a:ln w="3175">
            <a:noFill/>
            <a:miter lim="800000"/>
          </a:ln>
        </p:spPr>
        <p:txBody>
          <a:bodyPr/>
          <a:lstStyle>
            <a:lvl1pPr algn="ctr">
              <a:lnSpc>
                <a:spcPct val="100000"/>
              </a:lnSpc>
              <a:spcAft>
                <a:spcPts val="0"/>
              </a:spcAft>
              <a:defRPr sz="14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 name="Bildplatzhalter 8"/>
          <p:cNvSpPr>
            <a:spLocks noGrp="1" noChangeAspect="1"/>
          </p:cNvSpPr>
          <p:nvPr userDrawn="1">
            <p:ph type="pic" sz="quarter" idx="10" hasCustomPrompt="1"/>
          </p:nvPr>
        </p:nvSpPr>
        <p:spPr bwMode="gray">
          <a:xfrm>
            <a:off x="2302801" y="1511301"/>
            <a:ext cx="1691124" cy="1173600"/>
          </a:xfrm>
          <a:solidFill>
            <a:srgbClr val="9F0002"/>
          </a:solidFill>
          <a:ln w="3175">
            <a:noFill/>
            <a:miter lim="800000"/>
          </a:ln>
        </p:spPr>
        <p:txBody>
          <a:bodyPr/>
          <a:lstStyle>
            <a:lvl1pPr algn="ctr">
              <a:lnSpc>
                <a:spcPct val="100000"/>
              </a:lnSpc>
              <a:spcAft>
                <a:spcPts val="0"/>
              </a:spcAft>
              <a:defRPr sz="14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Bildplatzhalter 8"/>
          <p:cNvSpPr>
            <a:spLocks noGrp="1" noChangeAspect="1"/>
          </p:cNvSpPr>
          <p:nvPr userDrawn="1">
            <p:ph type="pic" sz="quarter" idx="12" hasCustomPrompt="1"/>
          </p:nvPr>
        </p:nvSpPr>
        <p:spPr bwMode="gray">
          <a:xfrm>
            <a:off x="2302801" y="4005501"/>
            <a:ext cx="1691124" cy="1173600"/>
          </a:xfrm>
          <a:solidFill>
            <a:srgbClr val="9F0002"/>
          </a:solidFill>
          <a:ln w="3175">
            <a:noFill/>
            <a:miter lim="800000"/>
          </a:ln>
        </p:spPr>
        <p:txBody>
          <a:bodyPr/>
          <a:lstStyle>
            <a:lvl1pPr algn="ctr">
              <a:lnSpc>
                <a:spcPct val="100000"/>
              </a:lnSpc>
              <a:spcAft>
                <a:spcPts val="0"/>
              </a:spcAft>
              <a:defRPr sz="14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 name="Bildplatzhalter 8"/>
          <p:cNvSpPr>
            <a:spLocks noGrp="1" noChangeAspect="1"/>
          </p:cNvSpPr>
          <p:nvPr userDrawn="1">
            <p:ph type="pic" sz="quarter" idx="14" hasCustomPrompt="1"/>
          </p:nvPr>
        </p:nvSpPr>
        <p:spPr bwMode="gray">
          <a:xfrm>
            <a:off x="2302801" y="2758401"/>
            <a:ext cx="1691124" cy="1173600"/>
          </a:xfrm>
          <a:solidFill>
            <a:srgbClr val="9F0002"/>
          </a:solidFill>
          <a:ln w="3175">
            <a:noFill/>
            <a:miter lim="800000"/>
          </a:ln>
        </p:spPr>
        <p:txBody>
          <a:bodyPr/>
          <a:lstStyle>
            <a:lvl1pPr algn="ctr">
              <a:lnSpc>
                <a:spcPct val="100000"/>
              </a:lnSpc>
              <a:spcAft>
                <a:spcPts val="0"/>
              </a:spcAft>
              <a:defRPr sz="14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9" name="Bildplatzhalter 8"/>
          <p:cNvSpPr>
            <a:spLocks noGrp="1" noChangeAspect="1"/>
          </p:cNvSpPr>
          <p:nvPr userDrawn="1">
            <p:ph type="pic" sz="quarter" idx="28" hasCustomPrompt="1"/>
          </p:nvPr>
        </p:nvSpPr>
        <p:spPr bwMode="gray">
          <a:xfrm>
            <a:off x="2302801" y="5252601"/>
            <a:ext cx="1691124" cy="1173600"/>
          </a:xfrm>
          <a:solidFill>
            <a:srgbClr val="9F0002"/>
          </a:solidFill>
          <a:ln w="3175">
            <a:noFill/>
            <a:miter lim="800000"/>
          </a:ln>
        </p:spPr>
        <p:txBody>
          <a:bodyPr/>
          <a:lstStyle>
            <a:lvl1pPr algn="ctr">
              <a:lnSpc>
                <a:spcPct val="100000"/>
              </a:lnSpc>
              <a:spcAft>
                <a:spcPts val="0"/>
              </a:spcAft>
              <a:defRPr sz="14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cxnSp>
        <p:nvCxnSpPr>
          <p:cNvPr id="54" name="Gerade Verbindung 53"/>
          <p:cNvCxnSpPr>
            <a:stCxn id="7" idx="3"/>
            <a:endCxn id="4" idx="1"/>
          </p:cNvCxnSpPr>
          <p:nvPr/>
        </p:nvCxnSpPr>
        <p:spPr bwMode="gray">
          <a:xfrm>
            <a:off x="3993925" y="2098101"/>
            <a:ext cx="482918"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5" name="Gerade Verbindung 54"/>
          <p:cNvCxnSpPr>
            <a:stCxn id="12" idx="3"/>
            <a:endCxn id="79" idx="1"/>
          </p:cNvCxnSpPr>
          <p:nvPr/>
        </p:nvCxnSpPr>
        <p:spPr bwMode="gray">
          <a:xfrm>
            <a:off x="3993925" y="3345201"/>
            <a:ext cx="482918"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6" name="Gerade Verbindung 55"/>
          <p:cNvCxnSpPr>
            <a:stCxn id="9" idx="1"/>
            <a:endCxn id="85" idx="3"/>
          </p:cNvCxnSpPr>
          <p:nvPr/>
        </p:nvCxnSpPr>
        <p:spPr bwMode="gray">
          <a:xfrm flipH="1">
            <a:off x="7715158" y="2098101"/>
            <a:ext cx="479245"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7" name="Gerade Verbindung 56"/>
          <p:cNvCxnSpPr>
            <a:stCxn id="83" idx="3"/>
            <a:endCxn id="13" idx="1"/>
          </p:cNvCxnSpPr>
          <p:nvPr/>
        </p:nvCxnSpPr>
        <p:spPr bwMode="gray">
          <a:xfrm>
            <a:off x="7715158" y="3345201"/>
            <a:ext cx="479245"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8" name="Gerade Verbindung 57"/>
          <p:cNvCxnSpPr>
            <a:stCxn id="84" idx="3"/>
            <a:endCxn id="11" idx="1"/>
          </p:cNvCxnSpPr>
          <p:nvPr/>
        </p:nvCxnSpPr>
        <p:spPr bwMode="gray">
          <a:xfrm>
            <a:off x="7715158" y="4592301"/>
            <a:ext cx="479245"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9" name="Gerade Verbindung 58"/>
          <p:cNvCxnSpPr>
            <a:stCxn id="82" idx="3"/>
            <a:endCxn id="40" idx="1"/>
          </p:cNvCxnSpPr>
          <p:nvPr/>
        </p:nvCxnSpPr>
        <p:spPr bwMode="gray">
          <a:xfrm>
            <a:off x="7715158" y="5839401"/>
            <a:ext cx="479245"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0" name="Gerade Verbindung 59"/>
          <p:cNvCxnSpPr>
            <a:stCxn id="39" idx="3"/>
            <a:endCxn id="81" idx="1"/>
          </p:cNvCxnSpPr>
          <p:nvPr/>
        </p:nvCxnSpPr>
        <p:spPr bwMode="gray">
          <a:xfrm>
            <a:off x="3993925" y="5839401"/>
            <a:ext cx="482918"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1" name="Gerade Verbindung 60"/>
          <p:cNvCxnSpPr>
            <a:stCxn id="10" idx="3"/>
            <a:endCxn id="80" idx="1"/>
          </p:cNvCxnSpPr>
          <p:nvPr/>
        </p:nvCxnSpPr>
        <p:spPr bwMode="gray">
          <a:xfrm>
            <a:off x="3993925" y="4592301"/>
            <a:ext cx="482918" cy="0"/>
          </a:xfrm>
          <a:prstGeom prst="line">
            <a:avLst/>
          </a:prstGeom>
          <a:ln w="3175">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2" name="Textplatzhalter 3"/>
          <p:cNvSpPr>
            <a:spLocks noGrp="1"/>
          </p:cNvSpPr>
          <p:nvPr>
            <p:ph type="body" sz="quarter" idx="45"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3" name="Textplatzhalter 3"/>
          <p:cNvSpPr>
            <a:spLocks noGrp="1"/>
          </p:cNvSpPr>
          <p:nvPr>
            <p:ph type="body" sz="quarter" idx="46"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4" name="Textplatzhalter 3"/>
          <p:cNvSpPr>
            <a:spLocks noGrp="1"/>
          </p:cNvSpPr>
          <p:nvPr>
            <p:ph type="body" sz="quarter" idx="47"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8788022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049">
          <p15:clr>
            <a:srgbClr val="A4A3A4"/>
          </p15:clr>
        </p15:guide>
        <p15:guide id="2" pos="249">
          <p15:clr>
            <a:srgbClr val="A4A3A4"/>
          </p15:clr>
        </p15:guide>
        <p15:guide id="3" orient="horz" pos="953">
          <p15:clr>
            <a:srgbClr val="A4A3A4"/>
          </p15:clr>
        </p15:guide>
        <p15:guide id="4" orient="horz" pos="232">
          <p15:clr>
            <a:srgbClr val="A4A3A4"/>
          </p15:clr>
        </p15:guide>
        <p15:guide id="5" pos="7433">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 Standard">
    <p:spTree>
      <p:nvGrpSpPr>
        <p:cNvPr id="1" name=""/>
        <p:cNvGrpSpPr/>
        <p:nvPr/>
      </p:nvGrpSpPr>
      <p:grpSpPr>
        <a:xfrm>
          <a:off x="0" y="0"/>
          <a:ext cx="0" cy="0"/>
          <a:chOff x="0" y="0"/>
          <a:chExt cx="0" cy="0"/>
        </a:xfrm>
      </p:grpSpPr>
      <p:sp>
        <p:nvSpPr>
          <p:cNvPr id="12"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3"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6"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7"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8"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5" name="Content"/>
          <p:cNvSpPr>
            <a:spLocks noGrp="1"/>
          </p:cNvSpPr>
          <p:nvPr>
            <p:ph sz="quarter" idx="14" hasCustomPrompt="1"/>
          </p:nvPr>
        </p:nvSpPr>
        <p:spPr>
          <a:xfrm>
            <a:off x="395287" y="1511301"/>
            <a:ext cx="11397600" cy="4914900"/>
          </a:xfrm>
        </p:spPr>
        <p:txBody>
          <a:bodyPr/>
          <a:lstStyle>
            <a:lvl1pPr>
              <a:defRPr/>
            </a:lvl1p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10" name="Slide title"/>
          <p:cNvSpPr>
            <a:spLocks noGrp="1"/>
          </p:cNvSpPr>
          <p:nvPr>
            <p:ph type="title" hasCustomPrompt="1"/>
          </p:nvPr>
        </p:nvSpPr>
        <p:spPr>
          <a:xfrm>
            <a:off x="395290"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11"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453611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 Standard with caption">
    <p:spTree>
      <p:nvGrpSpPr>
        <p:cNvPr id="1" name=""/>
        <p:cNvGrpSpPr/>
        <p:nvPr/>
      </p:nvGrpSpPr>
      <p:grpSpPr>
        <a:xfrm>
          <a:off x="0" y="0"/>
          <a:ext cx="0" cy="0"/>
          <a:chOff x="0" y="0"/>
          <a:chExt cx="0" cy="0"/>
        </a:xfrm>
      </p:grpSpPr>
      <p:sp>
        <p:nvSpPr>
          <p:cNvPr id="29"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30"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31"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32"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33"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9" name="Description"/>
          <p:cNvSpPr>
            <a:spLocks noGrp="1"/>
          </p:cNvSpPr>
          <p:nvPr>
            <p:ph type="body" sz="quarter" idx="20" hasCustomPrompt="1"/>
          </p:nvPr>
        </p:nvSpPr>
        <p:spPr>
          <a:xfrm>
            <a:off x="396000" y="6030980"/>
            <a:ext cx="113976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Description in Corpo S Text Light 16 pt.</a:t>
            </a:r>
            <a:endParaRPr lang="en-US" noProof="0" dirty="0"/>
          </a:p>
        </p:txBody>
      </p:sp>
      <p:sp>
        <p:nvSpPr>
          <p:cNvPr id="15" name="Content"/>
          <p:cNvSpPr>
            <a:spLocks noGrp="1"/>
          </p:cNvSpPr>
          <p:nvPr>
            <p:ph sz="quarter" idx="14" hasCustomPrompt="1"/>
          </p:nvPr>
        </p:nvSpPr>
        <p:spPr>
          <a:xfrm>
            <a:off x="395287" y="1511301"/>
            <a:ext cx="11397600" cy="4406899"/>
          </a:xfrm>
        </p:spPr>
        <p:txBody>
          <a:bodyPr/>
          <a:lstStyle>
            <a:lvl1pPr>
              <a:defRPr/>
            </a:lvl1p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10" name="Slide title"/>
          <p:cNvSpPr>
            <a:spLocks noGrp="1"/>
          </p:cNvSpPr>
          <p:nvPr>
            <p:ph type="title" hasCustomPrompt="1"/>
          </p:nvPr>
        </p:nvSpPr>
        <p:spPr>
          <a:xfrm>
            <a:off x="395290"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34"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305843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 Two columns">
    <p:spTree>
      <p:nvGrpSpPr>
        <p:cNvPr id="1" name=""/>
        <p:cNvGrpSpPr/>
        <p:nvPr/>
      </p:nvGrpSpPr>
      <p:grpSpPr>
        <a:xfrm>
          <a:off x="0" y="0"/>
          <a:ext cx="0" cy="0"/>
          <a:chOff x="0" y="0"/>
          <a:chExt cx="0" cy="0"/>
        </a:xfrm>
      </p:grpSpPr>
      <p:sp>
        <p:nvSpPr>
          <p:cNvPr id="24"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5"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6"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7"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8"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7" name="Content right"/>
          <p:cNvSpPr>
            <a:spLocks noGrp="1"/>
          </p:cNvSpPr>
          <p:nvPr>
            <p:ph sz="quarter" idx="20" hasCustomPrompt="1"/>
          </p:nvPr>
        </p:nvSpPr>
        <p:spPr>
          <a:xfrm>
            <a:off x="6211276" y="1511301"/>
            <a:ext cx="5580000" cy="4914900"/>
          </a:xfrm>
        </p:spPr>
        <p:txBody>
          <a:bodyPr/>
          <a:lstStyle>
            <a:lvl1pPr>
              <a:defRPr/>
            </a:lvl1p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15" name="Content left"/>
          <p:cNvSpPr>
            <a:spLocks noGrp="1"/>
          </p:cNvSpPr>
          <p:nvPr>
            <p:ph sz="quarter" idx="14" hasCustomPrompt="1"/>
          </p:nvPr>
        </p:nvSpPr>
        <p:spPr>
          <a:xfrm>
            <a:off x="395287" y="1511301"/>
            <a:ext cx="5580000" cy="4914900"/>
          </a:xfrm>
        </p:spPr>
        <p:txBody>
          <a:bodyPr/>
          <a:lstStyle>
            <a:lvl1pPr>
              <a:defRPr/>
            </a:lvl1p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10" name="Slide title"/>
          <p:cNvSpPr>
            <a:spLocks noGrp="1"/>
          </p:cNvSpPr>
          <p:nvPr>
            <p:ph type="title" hasCustomPrompt="1"/>
          </p:nvPr>
        </p:nvSpPr>
        <p:spPr>
          <a:xfrm>
            <a:off x="395290"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29"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527280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 Headline on one line">
    <p:spTree>
      <p:nvGrpSpPr>
        <p:cNvPr id="1" name=""/>
        <p:cNvGrpSpPr/>
        <p:nvPr/>
      </p:nvGrpSpPr>
      <p:grpSpPr>
        <a:xfrm>
          <a:off x="0" y="0"/>
          <a:ext cx="0" cy="0"/>
          <a:chOff x="0" y="0"/>
          <a:chExt cx="0" cy="0"/>
        </a:xfrm>
      </p:grpSpPr>
      <p:sp>
        <p:nvSpPr>
          <p:cNvPr id="23"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4"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5"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6"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7"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8" name="Content"/>
          <p:cNvSpPr>
            <a:spLocks noGrp="1"/>
          </p:cNvSpPr>
          <p:nvPr>
            <p:ph sz="quarter" idx="14" hasCustomPrompt="1"/>
          </p:nvPr>
        </p:nvSpPr>
        <p:spPr>
          <a:xfrm>
            <a:off x="395287" y="1511301"/>
            <a:ext cx="11397600" cy="4914900"/>
          </a:xfrm>
        </p:spPr>
        <p:txBody>
          <a:bodyPr/>
          <a:lstStyle>
            <a:lvl1pPr>
              <a:defRPr/>
            </a:lvl1p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15" name="Slide title"/>
          <p:cNvSpPr>
            <a:spLocks noGrp="1"/>
          </p:cNvSpPr>
          <p:nvPr>
            <p:ph type="title" hasCustomPrompt="1"/>
          </p:nvPr>
        </p:nvSpPr>
        <p:spPr>
          <a:xfrm>
            <a:off x="395290" y="368300"/>
            <a:ext cx="11396660" cy="1008360"/>
          </a:xfrm>
        </p:spPr>
        <p:txBody>
          <a:bodyPr/>
          <a:lstStyle>
            <a:lvl1pPr>
              <a:defRPr sz="4800" baseline="0"/>
            </a:lvl1pPr>
          </a:lstStyle>
          <a:p>
            <a:r>
              <a:rPr lang="en-US" noProof="0" dirty="0" smtClean="0"/>
              <a:t>Headline on one line in Corpo A Title Cond. in 48 pt.</a:t>
            </a:r>
            <a:endParaRPr lang="en-US" noProof="0" dirty="0"/>
          </a:p>
        </p:txBody>
      </p:sp>
      <p:sp>
        <p:nvSpPr>
          <p:cNvPr id="28"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3735172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5"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6"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7"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8"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9"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0" name="Table caption"/>
          <p:cNvSpPr>
            <a:spLocks noGrp="1"/>
          </p:cNvSpPr>
          <p:nvPr>
            <p:ph type="body" sz="quarter" idx="22" hasCustomPrompt="1"/>
          </p:nvPr>
        </p:nvSpPr>
        <p:spPr>
          <a:xfrm>
            <a:off x="396000" y="5327650"/>
            <a:ext cx="11397600" cy="1098551"/>
          </a:xfrm>
        </p:spPr>
        <p:txBody>
          <a:bodyPr/>
          <a:lstStyle>
            <a:lvl1pPr marL="0" indent="0">
              <a:spcAft>
                <a:spcPts val="0"/>
              </a:spcAft>
              <a:buFont typeface="Arial" panose="020B0604020202020204" pitchFamily="34" charset="0"/>
              <a:buNone/>
              <a:defRPr sz="1600" baseline="0"/>
            </a:lvl1pPr>
            <a:lvl2pPr marL="285750" indent="-285750">
              <a:spcAft>
                <a:spcPts val="0"/>
              </a:spcAft>
              <a:buFont typeface="Arial" panose="020B0604020202020204" pitchFamily="34" charset="0"/>
              <a:buChar char="•"/>
              <a:defRPr sz="1600"/>
            </a:lvl2pPr>
            <a:lvl3pPr marL="285750" indent="-285750">
              <a:spcAft>
                <a:spcPts val="0"/>
              </a:spcAft>
              <a:buFont typeface="Arial" panose="020B0604020202020204" pitchFamily="34" charset="0"/>
              <a:buChar char="•"/>
              <a:defRPr sz="1600"/>
            </a:lvl3pPr>
            <a:lvl4pPr marL="285750" indent="-285750">
              <a:spcAft>
                <a:spcPts val="0"/>
              </a:spcAft>
              <a:buFont typeface="Arial" panose="020B0604020202020204" pitchFamily="34" charset="0"/>
              <a:buChar char="•"/>
              <a:defRPr sz="1500"/>
            </a:lvl4pPr>
            <a:lvl5pPr marL="0" indent="0">
              <a:spcAft>
                <a:spcPts val="0"/>
              </a:spcAft>
              <a:buNone/>
              <a:defRPr sz="1500"/>
            </a:lvl5pPr>
            <a:lvl6pPr marL="0" indent="0">
              <a:spcAft>
                <a:spcPts val="0"/>
              </a:spcAft>
              <a:buNone/>
              <a:defRPr sz="1500"/>
            </a:lvl6pPr>
            <a:lvl7pPr marL="0" indent="0">
              <a:spcAft>
                <a:spcPts val="0"/>
              </a:spcAft>
              <a:buNone/>
              <a:defRPr sz="1500"/>
            </a:lvl7pPr>
            <a:lvl8pPr marL="0" indent="0">
              <a:spcAft>
                <a:spcPts val="0"/>
              </a:spcAft>
              <a:buNone/>
              <a:defRPr sz="1500"/>
            </a:lvl8pPr>
            <a:lvl9pPr marL="0" indent="0">
              <a:spcAft>
                <a:spcPts val="0"/>
              </a:spcAft>
              <a:buNone/>
              <a:defRPr sz="1500"/>
            </a:lvl9p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p:txBody>
      </p:sp>
      <p:sp>
        <p:nvSpPr>
          <p:cNvPr id="17" name="Table placeholder"/>
          <p:cNvSpPr>
            <a:spLocks noGrp="1"/>
          </p:cNvSpPr>
          <p:nvPr>
            <p:ph type="tbl" sz="quarter" idx="20" hasCustomPrompt="1"/>
          </p:nvPr>
        </p:nvSpPr>
        <p:spPr bwMode="ltGray">
          <a:xfrm>
            <a:off x="396000" y="2484000"/>
            <a:ext cx="11397600" cy="2700000"/>
          </a:xfrm>
          <a:solidFill>
            <a:schemeClr val="bg1">
              <a:lumMod val="85000"/>
              <a:lumOff val="15000"/>
            </a:schemeClr>
          </a:solidFill>
        </p:spPr>
        <p:txBody>
          <a:bodyPr/>
          <a:lstStyle>
            <a:lvl1pPr algn="ctr">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table</a:t>
            </a:r>
            <a:endParaRPr lang="en-US" noProof="0" dirty="0"/>
          </a:p>
        </p:txBody>
      </p:sp>
      <p:sp>
        <p:nvSpPr>
          <p:cNvPr id="19" name="Table header"/>
          <p:cNvSpPr>
            <a:spLocks noGrp="1"/>
          </p:cNvSpPr>
          <p:nvPr>
            <p:ph type="body" sz="quarter" idx="21" hasCustomPrompt="1"/>
          </p:nvPr>
        </p:nvSpPr>
        <p:spPr>
          <a:xfrm>
            <a:off x="396000" y="1957137"/>
            <a:ext cx="11397600" cy="274864"/>
          </a:xfrm>
        </p:spPr>
        <p:txBody>
          <a:bodyPr/>
          <a:lstStyle>
            <a:lvl1pPr>
              <a:spcAft>
                <a:spcPts val="0"/>
              </a:spcAft>
              <a:defRPr b="1" baseline="0">
                <a:latin typeface="MB Corpo S Text Office" panose="020B0504050000000004" pitchFamily="34" charset="0"/>
              </a:defRPr>
            </a:lvl1pPr>
            <a:lvl2pPr marL="0" indent="0">
              <a:spcAft>
                <a:spcPts val="0"/>
              </a:spcAft>
              <a:buNone/>
              <a:defRPr sz="2000" b="1"/>
            </a:lvl2pPr>
            <a:lvl3pPr marL="0" indent="0">
              <a:spcAft>
                <a:spcPts val="0"/>
              </a:spcAft>
              <a:buNone/>
              <a:defRPr sz="2000" b="1"/>
            </a:lvl3pPr>
            <a:lvl4pPr marL="0" indent="0">
              <a:spcAft>
                <a:spcPts val="0"/>
              </a:spcAft>
              <a:buNone/>
              <a:defRPr sz="2000" b="1"/>
            </a:lvl4pPr>
            <a:lvl5pPr marL="0" indent="0">
              <a:spcAft>
                <a:spcPts val="0"/>
              </a:spcAft>
              <a:buNone/>
              <a:defRPr sz="2000" b="1"/>
            </a:lvl5pPr>
            <a:lvl6pPr marL="0" indent="0">
              <a:spcAft>
                <a:spcPts val="0"/>
              </a:spcAft>
              <a:buNone/>
              <a:defRPr sz="2000" b="1"/>
            </a:lvl6pPr>
            <a:lvl7pPr marL="0" indent="0">
              <a:spcAft>
                <a:spcPts val="0"/>
              </a:spcAft>
              <a:buNone/>
              <a:defRPr sz="2000" b="1"/>
            </a:lvl7pPr>
            <a:lvl8pPr marL="0" indent="0">
              <a:spcAft>
                <a:spcPts val="0"/>
              </a:spcAft>
              <a:buNone/>
              <a:defRPr sz="2000" b="1"/>
            </a:lvl8pPr>
            <a:lvl9pPr marL="0" indent="0">
              <a:spcAft>
                <a:spcPts val="0"/>
              </a:spcAft>
              <a:buNone/>
              <a:defRPr sz="2000" b="1"/>
            </a:lvl9pPr>
          </a:lstStyle>
          <a:p>
            <a:pPr lvl="0"/>
            <a:r>
              <a:rPr lang="en-US" noProof="0" dirty="0" smtClean="0"/>
              <a:t>Insert table heading in Corpo S Text Bold in 20 pt. </a:t>
            </a:r>
            <a:endParaRPr lang="en-US" noProof="0" dirty="0"/>
          </a:p>
        </p:txBody>
      </p:sp>
      <p:sp>
        <p:nvSpPr>
          <p:cNvPr id="10" name="Slide title"/>
          <p:cNvSpPr>
            <a:spLocks noGrp="1"/>
          </p:cNvSpPr>
          <p:nvPr>
            <p:ph type="title" hasCustomPrompt="1"/>
          </p:nvPr>
        </p:nvSpPr>
        <p:spPr>
          <a:xfrm>
            <a:off x="395290"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30"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29262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indented">
    <p:spTree>
      <p:nvGrpSpPr>
        <p:cNvPr id="1" name=""/>
        <p:cNvGrpSpPr/>
        <p:nvPr/>
      </p:nvGrpSpPr>
      <p:grpSpPr>
        <a:xfrm>
          <a:off x="0" y="0"/>
          <a:ext cx="0" cy="0"/>
          <a:chOff x="0" y="0"/>
          <a:chExt cx="0" cy="0"/>
        </a:xfrm>
      </p:grpSpPr>
      <p:sp>
        <p:nvSpPr>
          <p:cNvPr id="21"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2"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3"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5"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7"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6" name="Content"/>
          <p:cNvSpPr>
            <a:spLocks noGrp="1"/>
          </p:cNvSpPr>
          <p:nvPr>
            <p:ph sz="quarter" idx="20" hasCustomPrompt="1"/>
          </p:nvPr>
        </p:nvSpPr>
        <p:spPr>
          <a:xfrm>
            <a:off x="1485900" y="2249431"/>
            <a:ext cx="8505825" cy="3884669"/>
          </a:xfrm>
        </p:spPr>
        <p:txBody>
          <a:body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13" name="Slide title"/>
          <p:cNvSpPr>
            <a:spLocks noGrp="1"/>
          </p:cNvSpPr>
          <p:nvPr>
            <p:ph type="title" hasCustomPrompt="1"/>
          </p:nvPr>
        </p:nvSpPr>
        <p:spPr>
          <a:xfrm>
            <a:off x="1486385" y="1070548"/>
            <a:ext cx="8505340" cy="1008360"/>
          </a:xfrm>
        </p:spPr>
        <p:txBody>
          <a:bodyPr/>
          <a:lstStyle>
            <a:lvl1pPr>
              <a:defRPr sz="3600"/>
            </a:lvl1pPr>
          </a:lstStyle>
          <a:p>
            <a:r>
              <a:rPr lang="en-US" noProof="0" dirty="0" smtClean="0"/>
              <a:t>Headline on two lines in Corpo A Title Cond. 36 pt. </a:t>
            </a:r>
            <a:br>
              <a:rPr lang="en-US" noProof="0" dirty="0" smtClean="0"/>
            </a:br>
            <a:r>
              <a:rPr lang="en-US" noProof="0" dirty="0" smtClean="0"/>
              <a:t>Lorem ipsum dolor sit amet.</a:t>
            </a:r>
            <a:endParaRPr lang="en-US" noProof="0" dirty="0"/>
          </a:p>
        </p:txBody>
      </p:sp>
      <p:sp>
        <p:nvSpPr>
          <p:cNvPr id="28"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3248499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 centred">
    <p:spTree>
      <p:nvGrpSpPr>
        <p:cNvPr id="1" name=""/>
        <p:cNvGrpSpPr/>
        <p:nvPr/>
      </p:nvGrpSpPr>
      <p:grpSpPr>
        <a:xfrm>
          <a:off x="0" y="0"/>
          <a:ext cx="0" cy="0"/>
          <a:chOff x="0" y="0"/>
          <a:chExt cx="0" cy="0"/>
        </a:xfrm>
      </p:grpSpPr>
      <p:sp>
        <p:nvSpPr>
          <p:cNvPr id="21"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2"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3"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5"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7"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6" name="Content"/>
          <p:cNvSpPr>
            <a:spLocks noGrp="1"/>
          </p:cNvSpPr>
          <p:nvPr>
            <p:ph sz="quarter" idx="20" hasCustomPrompt="1"/>
          </p:nvPr>
        </p:nvSpPr>
        <p:spPr>
          <a:xfrm>
            <a:off x="1879554" y="1690388"/>
            <a:ext cx="8432892" cy="4709212"/>
          </a:xfrm>
        </p:spPr>
        <p:txBody>
          <a:body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13" name="Slide title"/>
          <p:cNvSpPr>
            <a:spLocks noGrp="1"/>
          </p:cNvSpPr>
          <p:nvPr>
            <p:ph type="title" hasCustomPrompt="1"/>
          </p:nvPr>
        </p:nvSpPr>
        <p:spPr>
          <a:xfrm>
            <a:off x="1879554" y="465439"/>
            <a:ext cx="8432892" cy="1008360"/>
          </a:xfrm>
        </p:spPr>
        <p:txBody>
          <a:bodyPr/>
          <a:lstStyle>
            <a:lvl1pPr>
              <a:defRPr sz="3600"/>
            </a:lvl1pPr>
          </a:lstStyle>
          <a:p>
            <a:r>
              <a:rPr lang="en-US" noProof="0" dirty="0" smtClean="0"/>
              <a:t>Headline on two lines in Corpo A Title Cond. 36 pt. </a:t>
            </a:r>
            <a:br>
              <a:rPr lang="en-US" noProof="0" dirty="0" smtClean="0"/>
            </a:br>
            <a:r>
              <a:rPr lang="en-US" noProof="0" dirty="0" smtClean="0"/>
              <a:t>Lorem ipsum dolor sit amet.</a:t>
            </a:r>
            <a:endParaRPr lang="en-US" noProof="0" dirty="0"/>
          </a:p>
        </p:txBody>
      </p:sp>
      <p:sp>
        <p:nvSpPr>
          <p:cNvPr id="28"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535542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standard white background">
    <p:spTree>
      <p:nvGrpSpPr>
        <p:cNvPr id="1" name=""/>
        <p:cNvGrpSpPr/>
        <p:nvPr/>
      </p:nvGrpSpPr>
      <p:grpSpPr>
        <a:xfrm>
          <a:off x="0" y="0"/>
          <a:ext cx="0" cy="0"/>
          <a:chOff x="0" y="0"/>
          <a:chExt cx="0" cy="0"/>
        </a:xfrm>
      </p:grpSpPr>
      <p:sp>
        <p:nvSpPr>
          <p:cNvPr id="23"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4"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5"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6"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7"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5" name="Content"/>
          <p:cNvSpPr>
            <a:spLocks noGrp="1"/>
          </p:cNvSpPr>
          <p:nvPr>
            <p:ph sz="quarter" idx="14" hasCustomPrompt="1"/>
          </p:nvPr>
        </p:nvSpPr>
        <p:spPr bwMode="ltGray">
          <a:xfrm>
            <a:off x="395288" y="1511301"/>
            <a:ext cx="11399837" cy="4914900"/>
          </a:xfrm>
          <a:solidFill>
            <a:schemeClr val="tx1"/>
          </a:solidFill>
        </p:spPr>
        <p:txBody>
          <a:bodyPr lIns="7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10" name="Slide title"/>
          <p:cNvSpPr>
            <a:spLocks noGrp="1"/>
          </p:cNvSpPr>
          <p:nvPr>
            <p:ph type="title" hasCustomPrompt="1"/>
          </p:nvPr>
        </p:nvSpPr>
        <p:spPr>
          <a:xfrm>
            <a:off x="395290"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28"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361375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2"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4"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5"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6"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7"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3" name="Content"/>
          <p:cNvSpPr>
            <a:spLocks noGrp="1"/>
          </p:cNvSpPr>
          <p:nvPr>
            <p:ph sz="quarter" idx="14" hasCustomPrompt="1"/>
          </p:nvPr>
        </p:nvSpPr>
        <p:spPr>
          <a:xfrm>
            <a:off x="1427737" y="3127155"/>
            <a:ext cx="4643717" cy="2016345"/>
          </a:xfrm>
        </p:spPr>
        <p:txBody>
          <a:bodyPr/>
          <a:lstStyle>
            <a:lvl1pPr>
              <a:defRPr baseline="0"/>
            </a:lvl1p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p:txBody>
      </p:sp>
      <p:sp>
        <p:nvSpPr>
          <p:cNvPr id="12" name="Slide title"/>
          <p:cNvSpPr>
            <a:spLocks noGrp="1"/>
          </p:cNvSpPr>
          <p:nvPr>
            <p:ph type="title" hasCustomPrompt="1"/>
          </p:nvPr>
        </p:nvSpPr>
        <p:spPr>
          <a:xfrm>
            <a:off x="1427737" y="1509713"/>
            <a:ext cx="4643717" cy="1008360"/>
          </a:xfrm>
        </p:spPr>
        <p:txBody>
          <a:bodyPr/>
          <a:lstStyle>
            <a:lvl1pPr>
              <a:defRPr sz="4800" baseline="0"/>
            </a:lvl1pPr>
          </a:lstStyle>
          <a:p>
            <a:r>
              <a:rPr lang="en-US" noProof="0" dirty="0" smtClean="0"/>
              <a:t>Agenda</a:t>
            </a:r>
            <a:endParaRPr lang="en-US" noProof="0" dirty="0"/>
          </a:p>
        </p:txBody>
      </p:sp>
      <p:sp>
        <p:nvSpPr>
          <p:cNvPr id="28"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904288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hapter divider // Text on background image">
    <p:spTree>
      <p:nvGrpSpPr>
        <p:cNvPr id="1" name=""/>
        <p:cNvGrpSpPr/>
        <p:nvPr/>
      </p:nvGrpSpPr>
      <p:grpSpPr>
        <a:xfrm>
          <a:off x="0" y="0"/>
          <a:ext cx="0" cy="0"/>
          <a:chOff x="0" y="0"/>
          <a:chExt cx="0" cy="0"/>
        </a:xfrm>
      </p:grpSpPr>
      <p:sp>
        <p:nvSpPr>
          <p:cNvPr id="21"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2"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3"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4" name="Image"/>
          <p:cNvSpPr>
            <a:spLocks noGrp="1"/>
          </p:cNvSpPr>
          <p:nvPr>
            <p:ph type="pic" sz="quarter" idx="13"/>
          </p:nvPr>
        </p:nvSpPr>
        <p:spPr>
          <a:xfrm>
            <a:off x="0" y="0"/>
            <a:ext cx="12192000" cy="6858000"/>
          </a:xfrm>
          <a:solidFill>
            <a:srgbClr val="9F0002"/>
          </a:solidFill>
        </p:spPr>
        <p:txBody>
          <a:bodyPr/>
          <a:lstStyle>
            <a:lvl1pPr algn="ctr">
              <a:defRPr baseline="0"/>
            </a:lvl1pPr>
          </a:lstStyle>
          <a:p>
            <a:r>
              <a:rPr lang="en-US" smtClean="0"/>
              <a:t>Click icon to add picture</a:t>
            </a:r>
            <a:endParaRPr lang="en-US" dirty="0"/>
          </a:p>
        </p:txBody>
      </p:sp>
      <p:sp>
        <p:nvSpPr>
          <p:cNvPr id="12" name="Content"/>
          <p:cNvSpPr>
            <a:spLocks noGrp="1"/>
          </p:cNvSpPr>
          <p:nvPr>
            <p:ph type="body" sz="quarter" idx="12" hasCustomPrompt="1"/>
          </p:nvPr>
        </p:nvSpPr>
        <p:spPr>
          <a:xfrm>
            <a:off x="398463" y="4643438"/>
            <a:ext cx="5802312" cy="1095375"/>
          </a:xfrm>
        </p:spPr>
        <p:txBody>
          <a:bodyPr/>
          <a:lstStyle>
            <a:lvl1pPr>
              <a:defRPr sz="1600"/>
            </a:lvl1pPr>
            <a:lvl2pPr>
              <a:defRPr sz="1600"/>
            </a:lvl2pPr>
            <a:lvl3pPr>
              <a:defRPr sz="1600"/>
            </a:lvl3pPr>
            <a:lvl4pPr>
              <a:defRPr sz="1600"/>
            </a:lvl4pPr>
            <a:lvl5pPr>
              <a:defRPr sz="1600"/>
            </a:lvl5pPr>
          </a:lstStyle>
          <a:p>
            <a:pPr lvl="0"/>
            <a:r>
              <a:rPr lang="en-US" dirty="0" smtClean="0"/>
              <a:t>Insert text in </a:t>
            </a:r>
            <a:r>
              <a:rPr lang="en-US" noProof="0" dirty="0" smtClean="0"/>
              <a:t>Corpo S Text Light 20 pt.</a:t>
            </a:r>
            <a:endParaRPr lang="en-US" dirty="0" smtClean="0"/>
          </a:p>
          <a:p>
            <a:pPr lvl="1"/>
            <a:r>
              <a:rPr lang="en-US" noProof="0" dirty="0" smtClean="0"/>
              <a:t>Second level</a:t>
            </a:r>
          </a:p>
          <a:p>
            <a:pPr lvl="2"/>
            <a:r>
              <a:rPr lang="en-US" noProof="0" dirty="0" smtClean="0"/>
              <a:t>Third level</a:t>
            </a:r>
          </a:p>
        </p:txBody>
      </p:sp>
      <p:sp>
        <p:nvSpPr>
          <p:cNvPr id="9" name="Slide title"/>
          <p:cNvSpPr>
            <a:spLocks noGrp="1"/>
          </p:cNvSpPr>
          <p:nvPr>
            <p:ph type="title" hasCustomPrompt="1"/>
          </p:nvPr>
        </p:nvSpPr>
        <p:spPr>
          <a:xfrm>
            <a:off x="398464" y="3447420"/>
            <a:ext cx="5803088" cy="1008360"/>
          </a:xfrm>
        </p:spPr>
        <p:txBody>
          <a:bodyPr/>
          <a:lstStyle>
            <a:lvl1pPr>
              <a:defRPr sz="3600"/>
            </a:lvl1pPr>
          </a:lstStyle>
          <a:p>
            <a:r>
              <a:rPr lang="en-US" noProof="0" dirty="0" smtClean="0"/>
              <a:t>Headline on two lines in Corpo A Title Condensed 36 pt. </a:t>
            </a:r>
            <a:endParaRPr lang="en-US" dirty="0"/>
          </a:p>
        </p:txBody>
      </p:sp>
    </p:spTree>
    <p:extLst>
      <p:ext uri="{BB962C8B-B14F-4D97-AF65-F5344CB8AC3E}">
        <p14:creationId xmlns:p14="http://schemas.microsoft.com/office/powerpoint/2010/main" val="282279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duct highlights">
    <p:spTree>
      <p:nvGrpSpPr>
        <p:cNvPr id="1" name=""/>
        <p:cNvGrpSpPr/>
        <p:nvPr/>
      </p:nvGrpSpPr>
      <p:grpSpPr>
        <a:xfrm>
          <a:off x="0" y="0"/>
          <a:ext cx="0" cy="0"/>
          <a:chOff x="0" y="0"/>
          <a:chExt cx="0" cy="0"/>
        </a:xfrm>
      </p:grpSpPr>
      <p:sp>
        <p:nvSpPr>
          <p:cNvPr id="7" name="Bildplatzhalter 8"/>
          <p:cNvSpPr>
            <a:spLocks noGrp="1"/>
          </p:cNvSpPr>
          <p:nvPr userDrawn="1">
            <p:ph type="pic" sz="quarter" idx="10" hasCustomPrompt="1"/>
          </p:nvPr>
        </p:nvSpPr>
        <p:spPr bwMode="gray">
          <a:xfrm>
            <a:off x="3022762" y="2757600"/>
            <a:ext cx="6148800" cy="2421734"/>
          </a:xfrm>
          <a:solidFill>
            <a:srgbClr val="9F0002"/>
          </a:solidFill>
          <a:ln w="3175">
            <a:noFill/>
            <a:miter lim="800000"/>
          </a:ln>
        </p:spPr>
        <p:txBody>
          <a:bodyPr/>
          <a:lstStyle>
            <a:lvl1pPr algn="ctr">
              <a:lnSpc>
                <a:spcPct val="100000"/>
              </a:lnSpc>
              <a:spcAft>
                <a:spcPts val="0"/>
              </a:spcAft>
              <a:defRPr sz="1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3" name="Textplatzhalter 3"/>
          <p:cNvSpPr>
            <a:spLocks noGrp="1" noChangeAspect="1"/>
          </p:cNvSpPr>
          <p:nvPr>
            <p:ph type="body" sz="quarter" idx="67" hasCustomPrompt="1"/>
          </p:nvPr>
        </p:nvSpPr>
        <p:spPr bwMode="white">
          <a:xfrm rot="9427937">
            <a:off x="2424429" y="5284428"/>
            <a:ext cx="1908943" cy="91569"/>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1" name="Textplatzhalter 3"/>
          <p:cNvSpPr>
            <a:spLocks noGrp="1" noChangeAspect="1"/>
          </p:cNvSpPr>
          <p:nvPr>
            <p:ph type="body" sz="quarter" idx="56" hasCustomPrompt="1"/>
          </p:nvPr>
        </p:nvSpPr>
        <p:spPr bwMode="white">
          <a:xfrm rot="17090839">
            <a:off x="7960224" y="280891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2" name="Textplatzhalter 3"/>
          <p:cNvSpPr>
            <a:spLocks noGrp="1" noChangeAspect="1"/>
          </p:cNvSpPr>
          <p:nvPr>
            <p:ph type="body" sz="quarter" idx="57" hasCustomPrompt="1"/>
          </p:nvPr>
        </p:nvSpPr>
        <p:spPr bwMode="white">
          <a:xfrm rot="18468895">
            <a:off x="6087015" y="2581077"/>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3" name="Textplatzhalter 3"/>
          <p:cNvSpPr>
            <a:spLocks noGrp="1" noChangeAspect="1"/>
          </p:cNvSpPr>
          <p:nvPr>
            <p:ph type="body" sz="quarter" idx="58" hasCustomPrompt="1"/>
          </p:nvPr>
        </p:nvSpPr>
        <p:spPr bwMode="white">
          <a:xfrm rot="11041244">
            <a:off x="2481761" y="3144224"/>
            <a:ext cx="2202979" cy="8024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888" h="109067">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995888" y="109067"/>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4" name="Textplatzhalter 3"/>
          <p:cNvSpPr>
            <a:spLocks noGrp="1" noChangeAspect="1"/>
          </p:cNvSpPr>
          <p:nvPr>
            <p:ph type="body" sz="quarter" idx="59" hasCustomPrompt="1"/>
          </p:nvPr>
        </p:nvSpPr>
        <p:spPr bwMode="white">
          <a:xfrm rot="10320000">
            <a:off x="2607142" y="4603313"/>
            <a:ext cx="3265521"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5" name="Textplatzhalter 3"/>
          <p:cNvSpPr>
            <a:spLocks noGrp="1" noChangeAspect="1"/>
          </p:cNvSpPr>
          <p:nvPr>
            <p:ph type="body" sz="quarter" idx="60" hasCustomPrompt="1"/>
          </p:nvPr>
        </p:nvSpPr>
        <p:spPr bwMode="white">
          <a:xfrm rot="3540000">
            <a:off x="5858041" y="4897334"/>
            <a:ext cx="1909937" cy="91521"/>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6" name="Textplatzhalter 3"/>
          <p:cNvSpPr>
            <a:spLocks noGrp="1" noChangeAspect="1"/>
          </p:cNvSpPr>
          <p:nvPr>
            <p:ph type="body" sz="quarter" idx="61" hasCustomPrompt="1"/>
          </p:nvPr>
        </p:nvSpPr>
        <p:spPr bwMode="white">
          <a:xfrm rot="12197832">
            <a:off x="2200101" y="2579450"/>
            <a:ext cx="3265521"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7" name="Textplatzhalter 3"/>
          <p:cNvSpPr>
            <a:spLocks noGrp="1" noChangeAspect="1"/>
          </p:cNvSpPr>
          <p:nvPr>
            <p:ph type="body" sz="quarter" idx="62" hasCustomPrompt="1"/>
          </p:nvPr>
        </p:nvSpPr>
        <p:spPr bwMode="white">
          <a:xfrm rot="13889278">
            <a:off x="4705918" y="252069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8" name="Textplatzhalter 3"/>
          <p:cNvSpPr>
            <a:spLocks noGrp="1" noChangeAspect="1"/>
          </p:cNvSpPr>
          <p:nvPr>
            <p:ph type="body" sz="quarter" idx="63" hasCustomPrompt="1"/>
          </p:nvPr>
        </p:nvSpPr>
        <p:spPr bwMode="white">
          <a:xfrm rot="17090839" flipH="1" flipV="1">
            <a:off x="4824886" y="538223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9" name="Textplatzhalter 3"/>
          <p:cNvSpPr>
            <a:spLocks noGrp="1" noChangeAspect="1"/>
          </p:cNvSpPr>
          <p:nvPr>
            <p:ph type="body" sz="quarter" idx="64" hasCustomPrompt="1"/>
          </p:nvPr>
        </p:nvSpPr>
        <p:spPr bwMode="white">
          <a:xfrm rot="12243241" flipH="1" flipV="1">
            <a:off x="8582861" y="4580694"/>
            <a:ext cx="1283852"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20" name="Textplatzhalter 3"/>
          <p:cNvSpPr>
            <a:spLocks noGrp="1" noChangeAspect="1"/>
          </p:cNvSpPr>
          <p:nvPr>
            <p:ph type="body" sz="quarter" idx="65" hasCustomPrompt="1"/>
          </p:nvPr>
        </p:nvSpPr>
        <p:spPr bwMode="white">
          <a:xfrm rot="10046435" flipH="1" flipV="1">
            <a:off x="8606062" y="3345727"/>
            <a:ext cx="1283852"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22" name="Textplatzhalter 3"/>
          <p:cNvSpPr>
            <a:spLocks noGrp="1" noChangeAspect="1"/>
          </p:cNvSpPr>
          <p:nvPr>
            <p:ph type="body" sz="quarter" idx="66" hasCustomPrompt="1"/>
          </p:nvPr>
        </p:nvSpPr>
        <p:spPr bwMode="white">
          <a:xfrm rot="2851924">
            <a:off x="6694401" y="4854488"/>
            <a:ext cx="3267222" cy="7929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userDrawn="1">
            <p:ph type="ftr" sz="quarter" idx="15"/>
          </p:nvPr>
        </p:nvSpPr>
        <p:spPr/>
        <p:txBody>
          <a:bodyPr/>
          <a:lstStyle/>
          <a:p>
            <a:r>
              <a:rPr lang="en-US" noProof="0" smtClean="0"/>
              <a:t>EQS Launch Committee - Product Management - 2/10/21</a:t>
            </a:r>
            <a:endParaRPr lang="en-US" noProof="0" dirty="0"/>
          </a:p>
        </p:txBody>
      </p:sp>
      <p:sp>
        <p:nvSpPr>
          <p:cNvPr id="6" name="Foliennummernplatzhalter 5"/>
          <p:cNvSpPr>
            <a:spLocks noGrp="1"/>
          </p:cNvSpPr>
          <p:nvPr userDrawn="1">
            <p:ph type="sldNum" sz="quarter" idx="16"/>
          </p:nvPr>
        </p:nvSpPr>
        <p:spPr/>
        <p:txBody>
          <a:bodyPr/>
          <a:lstStyle/>
          <a:p>
            <a:fld id="{AD1D1349-391B-44DC-865F-5996B3E40F26}" type="slidenum">
              <a:rPr lang="en-US" noProof="0" smtClean="0"/>
              <a:pPr/>
              <a:t>‹#›</a:t>
            </a:fld>
            <a:endParaRPr lang="en-US" noProof="0" dirty="0"/>
          </a:p>
        </p:txBody>
      </p:sp>
      <p:sp>
        <p:nvSpPr>
          <p:cNvPr id="108" name="Textplatzhalter 3"/>
          <p:cNvSpPr>
            <a:spLocks noGrp="1"/>
          </p:cNvSpPr>
          <p:nvPr>
            <p:ph type="body" sz="quarter" idx="53" hasCustomPrompt="1"/>
          </p:nvPr>
        </p:nvSpPr>
        <p:spPr bwMode="gray">
          <a:xfrm>
            <a:off x="395794" y="5252601"/>
            <a:ext cx="3752845"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Insert text in CorpoS (Body), 15 pt. // for smaller text: Home // Paragraph // Increase List Level</a:t>
            </a:r>
          </a:p>
        </p:txBody>
      </p:sp>
      <p:sp>
        <p:nvSpPr>
          <p:cNvPr id="109" name="Textplatzhalter 3"/>
          <p:cNvSpPr>
            <a:spLocks noGrp="1"/>
          </p:cNvSpPr>
          <p:nvPr>
            <p:ph type="body" sz="quarter" idx="54" hasCustomPrompt="1"/>
          </p:nvPr>
        </p:nvSpPr>
        <p:spPr bwMode="gray">
          <a:xfrm>
            <a:off x="4220828" y="5252601"/>
            <a:ext cx="1838642"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Text CorpoS, 15 pt. // for smaller text:  Increase List Level</a:t>
            </a:r>
          </a:p>
        </p:txBody>
      </p:sp>
      <p:sp>
        <p:nvSpPr>
          <p:cNvPr id="110" name="Textplatzhalter 3"/>
          <p:cNvSpPr>
            <a:spLocks noGrp="1"/>
          </p:cNvSpPr>
          <p:nvPr>
            <p:ph type="body" sz="quarter" idx="55" hasCustomPrompt="1"/>
          </p:nvPr>
        </p:nvSpPr>
        <p:spPr bwMode="gray">
          <a:xfrm>
            <a:off x="6131658" y="5252601"/>
            <a:ext cx="1838642"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Text CorpoS, 15 pt. // for smaller text:  Increase List Level</a:t>
            </a:r>
          </a:p>
        </p:txBody>
      </p:sp>
      <p:sp>
        <p:nvSpPr>
          <p:cNvPr id="93" name="Textplatzhalter 3"/>
          <p:cNvSpPr>
            <a:spLocks noGrp="1"/>
          </p:cNvSpPr>
          <p:nvPr userDrawn="1">
            <p:ph type="body" sz="quarter" idx="45" hasCustomPrompt="1"/>
          </p:nvPr>
        </p:nvSpPr>
        <p:spPr bwMode="gray">
          <a:xfrm>
            <a:off x="8042485" y="1512000"/>
            <a:ext cx="3752845"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Insert text in CorpoS (Body), 15 pt. // for smaller text: Home // Paragraph // Increase List Level</a:t>
            </a:r>
          </a:p>
        </p:txBody>
      </p:sp>
      <p:sp>
        <p:nvSpPr>
          <p:cNvPr id="94" name="Textplatzhalter 3"/>
          <p:cNvSpPr>
            <a:spLocks noGrp="1"/>
          </p:cNvSpPr>
          <p:nvPr>
            <p:ph type="body" sz="quarter" idx="46" hasCustomPrompt="1"/>
          </p:nvPr>
        </p:nvSpPr>
        <p:spPr bwMode="gray">
          <a:xfrm>
            <a:off x="4220828" y="1512000"/>
            <a:ext cx="1838642"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baseline="0"/>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Text CorpoS, 15 pt. // for smaller text:  Increase List Level</a:t>
            </a:r>
          </a:p>
        </p:txBody>
      </p:sp>
      <p:sp>
        <p:nvSpPr>
          <p:cNvPr id="95" name="Textplatzhalter 3"/>
          <p:cNvSpPr>
            <a:spLocks noGrp="1"/>
          </p:cNvSpPr>
          <p:nvPr>
            <p:ph type="body" sz="quarter" idx="47" hasCustomPrompt="1"/>
          </p:nvPr>
        </p:nvSpPr>
        <p:spPr bwMode="gray">
          <a:xfrm>
            <a:off x="6131658" y="1512000"/>
            <a:ext cx="1838642"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Text CorpoS, 15 pt. // for smaller text:  Increase List Level</a:t>
            </a:r>
          </a:p>
        </p:txBody>
      </p:sp>
      <p:sp>
        <p:nvSpPr>
          <p:cNvPr id="100" name="Textplatzhalter 3"/>
          <p:cNvSpPr>
            <a:spLocks noGrp="1"/>
          </p:cNvSpPr>
          <p:nvPr>
            <p:ph type="body" sz="quarter" idx="52" hasCustomPrompt="1"/>
          </p:nvPr>
        </p:nvSpPr>
        <p:spPr bwMode="gray">
          <a:xfrm>
            <a:off x="8042485" y="5252601"/>
            <a:ext cx="3752845"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Insert text in CorpoS (Body), 15 pt. // for smaller text: Home // Paragraph // Increase List Level</a:t>
            </a:r>
          </a:p>
        </p:txBody>
      </p:sp>
      <p:sp>
        <p:nvSpPr>
          <p:cNvPr id="75" name="Textplatzhalter 3"/>
          <p:cNvSpPr>
            <a:spLocks noGrp="1"/>
          </p:cNvSpPr>
          <p:nvPr userDrawn="1">
            <p:ph type="body" sz="quarter" idx="34" hasCustomPrompt="1"/>
          </p:nvPr>
        </p:nvSpPr>
        <p:spPr bwMode="gray">
          <a:xfrm>
            <a:off x="395794" y="1512000"/>
            <a:ext cx="3752845"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baseline="0"/>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Insert text in CorpoS (Body), 15 pt. // for smaller text: Home // Paragraph // Increase List Level</a:t>
            </a:r>
          </a:p>
        </p:txBody>
      </p:sp>
      <p:sp>
        <p:nvSpPr>
          <p:cNvPr id="96" name="Textplatzhalter 3"/>
          <p:cNvSpPr>
            <a:spLocks noGrp="1"/>
          </p:cNvSpPr>
          <p:nvPr>
            <p:ph type="body" sz="quarter" idx="48" hasCustomPrompt="1"/>
          </p:nvPr>
        </p:nvSpPr>
        <p:spPr bwMode="gray">
          <a:xfrm>
            <a:off x="395794" y="2758867"/>
            <a:ext cx="2554669"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Insert text in CorpoS (Body), 15 pt. // for smaller text: Home // Paragraph // Increase List Level</a:t>
            </a:r>
          </a:p>
        </p:txBody>
      </p:sp>
      <p:sp>
        <p:nvSpPr>
          <p:cNvPr id="97" name="Textplatzhalter 3"/>
          <p:cNvSpPr>
            <a:spLocks noGrp="1"/>
          </p:cNvSpPr>
          <p:nvPr>
            <p:ph type="body" sz="quarter" idx="49" hasCustomPrompt="1"/>
          </p:nvPr>
        </p:nvSpPr>
        <p:spPr bwMode="gray">
          <a:xfrm>
            <a:off x="395794" y="4005735"/>
            <a:ext cx="2554669"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Insert text in CorpoS (Body), 15 pt. // for smaller text: Home // Paragraph // Increase List Level</a:t>
            </a:r>
          </a:p>
        </p:txBody>
      </p:sp>
      <p:sp>
        <p:nvSpPr>
          <p:cNvPr id="99" name="Textplatzhalter 3"/>
          <p:cNvSpPr>
            <a:spLocks noGrp="1"/>
          </p:cNvSpPr>
          <p:nvPr>
            <p:ph type="body" sz="quarter" idx="51" hasCustomPrompt="1"/>
          </p:nvPr>
        </p:nvSpPr>
        <p:spPr bwMode="gray">
          <a:xfrm>
            <a:off x="9240661" y="4005735"/>
            <a:ext cx="2554669"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Insert text in CorpoS (Body), 15 pt. // for smaller text: Home // Paragraph // Increase List Level</a:t>
            </a:r>
          </a:p>
        </p:txBody>
      </p:sp>
      <p:sp>
        <p:nvSpPr>
          <p:cNvPr id="98" name="Textplatzhalter 3"/>
          <p:cNvSpPr>
            <a:spLocks noGrp="1"/>
          </p:cNvSpPr>
          <p:nvPr>
            <p:ph type="body" sz="quarter" idx="50" hasCustomPrompt="1"/>
          </p:nvPr>
        </p:nvSpPr>
        <p:spPr bwMode="gray">
          <a:xfrm>
            <a:off x="9240661" y="2758867"/>
            <a:ext cx="2554669"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lvl1pPr>
            <a:lvl2pPr marL="0" indent="0" algn="l">
              <a:lnSpc>
                <a:spcPct val="100000"/>
              </a:lnSpc>
              <a:spcAft>
                <a:spcPts val="0"/>
              </a:spcAft>
              <a:buNone/>
              <a:defRPr sz="999"/>
            </a:lvl2pPr>
            <a:lvl3pPr marL="0" indent="0" algn="l">
              <a:lnSpc>
                <a:spcPct val="100000"/>
              </a:lnSpc>
              <a:spcAft>
                <a:spcPts val="0"/>
              </a:spcAft>
              <a:buNone/>
              <a:defRPr sz="1199"/>
            </a:lvl3pPr>
            <a:lvl4pPr marL="0" indent="0" algn="l">
              <a:lnSpc>
                <a:spcPct val="100000"/>
              </a:lnSpc>
              <a:spcAft>
                <a:spcPts val="0"/>
              </a:spcAft>
              <a:buNone/>
              <a:defRPr sz="1199"/>
            </a:lvl4pPr>
            <a:lvl5pPr marL="0" indent="0" algn="l">
              <a:lnSpc>
                <a:spcPct val="100000"/>
              </a:lnSpc>
              <a:spcAft>
                <a:spcPts val="0"/>
              </a:spcAft>
              <a:buNone/>
              <a:defRPr sz="1199"/>
            </a:lvl5pPr>
            <a:lvl6pPr marL="0" indent="0" algn="l">
              <a:lnSpc>
                <a:spcPct val="100000"/>
              </a:lnSpc>
              <a:spcAft>
                <a:spcPts val="0"/>
              </a:spcAft>
              <a:buNone/>
              <a:defRPr sz="1199"/>
            </a:lvl6pPr>
            <a:lvl7pPr marL="0" indent="0" algn="l">
              <a:lnSpc>
                <a:spcPct val="100000"/>
              </a:lnSpc>
              <a:spcAft>
                <a:spcPts val="0"/>
              </a:spcAft>
              <a:buNone/>
              <a:defRPr sz="1199"/>
            </a:lvl7pPr>
            <a:lvl8pPr marL="0" indent="0" algn="l">
              <a:lnSpc>
                <a:spcPct val="100000"/>
              </a:lnSpc>
              <a:spcAft>
                <a:spcPts val="0"/>
              </a:spcAft>
              <a:buNone/>
              <a:defRPr sz="1199"/>
            </a:lvl8pPr>
            <a:lvl9pPr marL="0" indent="0" algn="l">
              <a:lnSpc>
                <a:spcPct val="100000"/>
              </a:lnSpc>
              <a:spcAft>
                <a:spcPts val="0"/>
              </a:spcAft>
              <a:buNone/>
              <a:defRPr sz="1199"/>
            </a:lvl9pPr>
          </a:lstStyle>
          <a:p>
            <a:pPr lvl="0"/>
            <a:r>
              <a:rPr lang="en-US" noProof="0" dirty="0" smtClean="0"/>
              <a:t>Insert text in CorpoS (Body), 15 pt. // for smaller text: Home // Paragraph // Increase List Level</a:t>
            </a:r>
          </a:p>
        </p:txBody>
      </p:sp>
      <p:sp>
        <p:nvSpPr>
          <p:cNvPr id="35"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6"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7"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99345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fade">
                                      <p:cBhvr>
                                        <p:cTn id="11" dur="500"/>
                                        <p:tgtEl>
                                          <p:spTgt spid="1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7"/>
                                        </p:tgtEl>
                                        <p:attrNameLst>
                                          <p:attrName>style.visibility</p:attrName>
                                        </p:attrNameLst>
                                      </p:cBhvr>
                                      <p:to>
                                        <p:strVal val="visible"/>
                                      </p:to>
                                    </p:set>
                                    <p:animEffect transition="in" filter="fade">
                                      <p:cBhvr>
                                        <p:cTn id="20" dur="500"/>
                                        <p:tgtEl>
                                          <p:spTgt spid="1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500"/>
                                        <p:tgtEl>
                                          <p:spTgt spid="9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fade">
                                      <p:cBhvr>
                                        <p:cTn id="29" dur="500"/>
                                        <p:tgtEl>
                                          <p:spTgt spid="1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500"/>
                                        <p:tgtEl>
                                          <p:spTgt spid="1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fade">
                                      <p:cBhvr>
                                        <p:cTn id="47" dur="500"/>
                                        <p:tgtEl>
                                          <p:spTgt spid="1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500"/>
                                        <p:tgtEl>
                                          <p:spTgt spid="99"/>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500"/>
                                        <p:tgtEl>
                                          <p:spTgt spid="1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500"/>
                                        <p:tgtEl>
                                          <p:spTgt spid="100"/>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22"/>
                                        </p:tgtEl>
                                        <p:attrNameLst>
                                          <p:attrName>style.visibility</p:attrName>
                                        </p:attrNameLst>
                                      </p:cBhvr>
                                      <p:to>
                                        <p:strVal val="visible"/>
                                      </p:to>
                                    </p:set>
                                    <p:animEffect transition="in" filter="fade">
                                      <p:cBhvr>
                                        <p:cTn id="65" dur="500"/>
                                        <p:tgtEl>
                                          <p:spTgt spid="1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0"/>
                                        </p:tgtEl>
                                        <p:attrNameLst>
                                          <p:attrName>style.visibility</p:attrName>
                                        </p:attrNameLst>
                                      </p:cBhvr>
                                      <p:to>
                                        <p:strVal val="visible"/>
                                      </p:to>
                                    </p:set>
                                    <p:animEffect transition="in" filter="fade">
                                      <p:cBhvr>
                                        <p:cTn id="70" dur="500"/>
                                        <p:tgtEl>
                                          <p:spTgt spid="11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15"/>
                                        </p:tgtEl>
                                        <p:attrNameLst>
                                          <p:attrName>style.visibility</p:attrName>
                                        </p:attrNameLst>
                                      </p:cBhvr>
                                      <p:to>
                                        <p:strVal val="visible"/>
                                      </p:to>
                                    </p:set>
                                    <p:animEffect transition="in" filter="fade">
                                      <p:cBhvr>
                                        <p:cTn id="74" dur="500"/>
                                        <p:tgtEl>
                                          <p:spTgt spid="11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fade">
                                      <p:cBhvr>
                                        <p:cTn id="79" dur="500"/>
                                        <p:tgtEl>
                                          <p:spTgt spid="109"/>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118"/>
                                        </p:tgtEl>
                                        <p:attrNameLst>
                                          <p:attrName>style.visibility</p:attrName>
                                        </p:attrNameLst>
                                      </p:cBhvr>
                                      <p:to>
                                        <p:strVal val="visible"/>
                                      </p:to>
                                    </p:set>
                                    <p:animEffect transition="in" filter="fade">
                                      <p:cBhvr>
                                        <p:cTn id="83" dur="500"/>
                                        <p:tgtEl>
                                          <p:spTgt spid="1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08"/>
                                        </p:tgtEl>
                                        <p:attrNameLst>
                                          <p:attrName>style.visibility</p:attrName>
                                        </p:attrNameLst>
                                      </p:cBhvr>
                                      <p:to>
                                        <p:strVal val="visible"/>
                                      </p:to>
                                    </p:set>
                                    <p:animEffect transition="in" filter="fade">
                                      <p:cBhvr>
                                        <p:cTn id="88" dur="500"/>
                                        <p:tgtEl>
                                          <p:spTgt spid="108"/>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fade">
                                      <p:cBhvr>
                                        <p:cTn id="92" dur="500"/>
                                        <p:tgtEl>
                                          <p:spTgt spid="1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fade">
                                      <p:cBhvr>
                                        <p:cTn id="97" dur="500"/>
                                        <p:tgtEl>
                                          <p:spTgt spid="97"/>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114"/>
                                        </p:tgtEl>
                                        <p:attrNameLst>
                                          <p:attrName>style.visibility</p:attrName>
                                        </p:attrNameLst>
                                      </p:cBhvr>
                                      <p:to>
                                        <p:strVal val="visible"/>
                                      </p:to>
                                    </p:set>
                                    <p:animEffect transition="in" filter="fade">
                                      <p:cBhvr>
                                        <p:cTn id="101" dur="500"/>
                                        <p:tgtEl>
                                          <p:spTgt spid="11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96"/>
                                        </p:tgtEl>
                                        <p:attrNameLst>
                                          <p:attrName>style.visibility</p:attrName>
                                        </p:attrNameLst>
                                      </p:cBhvr>
                                      <p:to>
                                        <p:strVal val="visible"/>
                                      </p:to>
                                    </p:set>
                                    <p:animEffect transition="in" filter="fade">
                                      <p:cBhvr>
                                        <p:cTn id="106" dur="500"/>
                                        <p:tgtEl>
                                          <p:spTgt spid="96"/>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113"/>
                                        </p:tgtEl>
                                        <p:attrNameLst>
                                          <p:attrName>style.visibility</p:attrName>
                                        </p:attrNameLst>
                                      </p:cBhvr>
                                      <p:to>
                                        <p:strVal val="visible"/>
                                      </p:to>
                                    </p:set>
                                    <p:animEffect transition="in" filter="fade">
                                      <p:cBhvr>
                                        <p:cTn id="1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tmplLst>
          <p:tmpl>
            <p:tnLst>
              <p:par>
                <p:cTn presetID="10"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11" grpId="0" uiExpand="1" animBg="1">
        <p:tmplLst>
          <p:tmpl>
            <p:tnLst>
              <p:par>
                <p:cTn presetID="10" presetClass="entr" presetSubtype="0" fill="hold" nodeType="afterEffect">
                  <p:stCondLst>
                    <p:cond delay="0"/>
                  </p:stCondLst>
                  <p:childTnLst>
                    <p:set>
                      <p:cBhvr>
                        <p:cTn dur="1" fill="hold">
                          <p:stCondLst>
                            <p:cond delay="0"/>
                          </p:stCondLst>
                        </p:cTn>
                        <p:tgtEl>
                          <p:spTgt spid="111"/>
                        </p:tgtEl>
                        <p:attrNameLst>
                          <p:attrName>style.visibility</p:attrName>
                        </p:attrNameLst>
                      </p:cBhvr>
                      <p:to>
                        <p:strVal val="visible"/>
                      </p:to>
                    </p:set>
                    <p:animEffect transition="in" filter="fade">
                      <p:cBhvr>
                        <p:cTn dur="500"/>
                        <p:tgtEl>
                          <p:spTgt spid="111"/>
                        </p:tgtEl>
                      </p:cBhvr>
                    </p:animEffect>
                  </p:childTnLst>
                </p:cTn>
              </p:par>
            </p:tnLst>
          </p:tmpl>
        </p:tmplLst>
      </p:bldP>
      <p:bldP spid="112" grpId="0" uiExpand="1" animBg="1">
        <p:tmplLst>
          <p:tmpl>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animBg="1">
        <p:tmplLst>
          <p:tmpl>
            <p:tnLst>
              <p:par>
                <p:cTn presetID="10" presetClass="entr" presetSubtype="0"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childTnLst>
                </p:cTn>
              </p:par>
            </p:tnLst>
          </p:tmpl>
        </p:tmplLst>
      </p:bldP>
      <p:bldP spid="114" grpId="0" animBg="1">
        <p:tmplLst>
          <p:tmpl>
            <p:tnLst>
              <p:par>
                <p:cTn presetID="10" presetClass="entr" presetSubtype="0" fill="hold" nodeType="after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15" grpId="0" animBg="1">
        <p:tmplLst>
          <p:tmpl>
            <p:tnLst>
              <p:par>
                <p:cTn presetID="10" presetClass="entr" presetSubtype="0" fill="hold" nodeType="after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500"/>
                        <p:tgtEl>
                          <p:spTgt spid="115"/>
                        </p:tgtEl>
                      </p:cBhvr>
                    </p:animEffect>
                  </p:childTnLst>
                </p:cTn>
              </p:par>
            </p:tnLst>
          </p:tmpl>
        </p:tmplLst>
      </p:bldP>
      <p:bldP spid="116" grpId="0" uiExpand="1" animBg="1">
        <p:tmplLst>
          <p:tmpl>
            <p:tnLst>
              <p:par>
                <p:cTn presetID="10" presetClass="entr" presetSubtype="0" fill="hold" nodeType="after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P spid="117" grpId="0" uiExpand="1" animBg="1">
        <p:tmplLst>
          <p:tmpl>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animBg="1">
        <p:tmplLst>
          <p:tmpl>
            <p:tnLst>
              <p:par>
                <p:cTn presetID="10" presetClass="entr" presetSubtype="0"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500"/>
                        <p:tgtEl>
                          <p:spTgt spid="118"/>
                        </p:tgtEl>
                      </p:cBhvr>
                    </p:animEffect>
                  </p:childTnLst>
                </p:cTn>
              </p:par>
            </p:tnLst>
          </p:tmpl>
        </p:tmplLst>
      </p:bldP>
      <p:bldP spid="119" grpId="0" animBg="1">
        <p:tmplLst>
          <p:tmpl>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animBg="1">
        <p:tmplLst>
          <p:tmpl>
            <p:tnLst>
              <p:par>
                <p:cTn presetID="10" presetClass="entr" presetSubtype="0"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childTnLst>
                </p:cTn>
              </p:par>
            </p:tnLst>
          </p:tmpl>
        </p:tmplLst>
      </p:bldP>
      <p:bldP spid="122" grpId="0" animBg="1">
        <p:tmplLst>
          <p:tmpl>
            <p:tnLst>
              <p:par>
                <p:cTn presetID="10" presetClass="entr" presetSubtype="0" fill="hold" nodeType="after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fade">
                      <p:cBhvr>
                        <p:cTn dur="500"/>
                        <p:tgtEl>
                          <p:spTgt spid="122"/>
                        </p:tgtEl>
                      </p:cBhvr>
                    </p:animEffect>
                  </p:childTnLst>
                </p:cTn>
              </p:par>
            </p:tnLst>
          </p:tmpl>
        </p:tmplLst>
      </p:bldP>
      <p:bldP spid="108" grpId="0" animBg="1">
        <p:tmplLst>
          <p:tmpl>
            <p:tnLst>
              <p:par>
                <p:cTn presetID="10" presetClass="entr" presetSubtype="0" fill="hold" nodeType="clickEffect">
                  <p:stCondLst>
                    <p:cond delay="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P spid="109" grpId="0" animBg="1">
        <p:tmplLst>
          <p:tmpl>
            <p:tnLst>
              <p:par>
                <p:cTn presetID="10" presetClass="entr" presetSubtype="0" fill="hold" nodeType="clickEffect">
                  <p:stCondLst>
                    <p:cond delay="0"/>
                  </p:stCondLst>
                  <p:childTnLst>
                    <p:set>
                      <p:cBhvr>
                        <p:cTn dur="1" fill="hold">
                          <p:stCondLst>
                            <p:cond delay="0"/>
                          </p:stCondLst>
                        </p:cTn>
                        <p:tgtEl>
                          <p:spTgt spid="109"/>
                        </p:tgtEl>
                        <p:attrNameLst>
                          <p:attrName>style.visibility</p:attrName>
                        </p:attrNameLst>
                      </p:cBhvr>
                      <p:to>
                        <p:strVal val="visible"/>
                      </p:to>
                    </p:set>
                    <p:animEffect transition="in" filter="fade">
                      <p:cBhvr>
                        <p:cTn dur="500"/>
                        <p:tgtEl>
                          <p:spTgt spid="109"/>
                        </p:tgtEl>
                      </p:cBhvr>
                    </p:animEffect>
                  </p:childTnLst>
                </p:cTn>
              </p:par>
            </p:tnLst>
          </p:tmpl>
        </p:tmplLst>
      </p:bldP>
      <p:bldP spid="110" grpId="0" animBg="1">
        <p:tmplLst>
          <p:tmpl>
            <p:tnLst>
              <p:par>
                <p:cTn presetID="10" presetClass="entr" presetSubtype="0" fill="hold" nodeType="clickEffect">
                  <p:stCondLst>
                    <p:cond delay="0"/>
                  </p:stCondLst>
                  <p:childTnLst>
                    <p:set>
                      <p:cBhvr>
                        <p:cTn dur="1" fill="hold">
                          <p:stCondLst>
                            <p:cond delay="0"/>
                          </p:stCondLst>
                        </p:cTn>
                        <p:tgtEl>
                          <p:spTgt spid="110"/>
                        </p:tgtEl>
                        <p:attrNameLst>
                          <p:attrName>style.visibility</p:attrName>
                        </p:attrNameLst>
                      </p:cBhvr>
                      <p:to>
                        <p:strVal val="visible"/>
                      </p:to>
                    </p:set>
                    <p:animEffect transition="in" filter="fade">
                      <p:cBhvr>
                        <p:cTn dur="500"/>
                        <p:tgtEl>
                          <p:spTgt spid="110"/>
                        </p:tgtEl>
                      </p:cBhvr>
                    </p:animEffect>
                  </p:childTnLst>
                </p:cTn>
              </p:par>
            </p:tnLst>
          </p:tmpl>
        </p:tmplLst>
      </p:bldP>
      <p:bldP spid="93" grpId="0" uiExpand="1" animBg="1">
        <p:tmplLst>
          <p:tmpl>
            <p:tnLst>
              <p:par>
                <p:cTn presetID="10" presetClass="entr" presetSubtype="0" fill="hold" nodeType="clickEffect">
                  <p:stCondLst>
                    <p:cond delay="0"/>
                  </p:stCondLst>
                  <p:childTnLst>
                    <p:set>
                      <p:cBhvr>
                        <p:cTn dur="1" fill="hold">
                          <p:stCondLst>
                            <p:cond delay="0"/>
                          </p:stCondLst>
                        </p:cTn>
                        <p:tgtEl>
                          <p:spTgt spid="93"/>
                        </p:tgtEl>
                        <p:attrNameLst>
                          <p:attrName>style.visibility</p:attrName>
                        </p:attrNameLst>
                      </p:cBhvr>
                      <p:to>
                        <p:strVal val="visible"/>
                      </p:to>
                    </p:set>
                    <p:animEffect transition="in" filter="fade">
                      <p:cBhvr>
                        <p:cTn dur="500"/>
                        <p:tgtEl>
                          <p:spTgt spid="93"/>
                        </p:tgtEl>
                      </p:cBhvr>
                    </p:animEffect>
                  </p:childTnLst>
                </p:cTn>
              </p:par>
            </p:tnLst>
          </p:tmpl>
        </p:tmplLst>
      </p:bldP>
      <p:bldP spid="94" grpId="0" uiExpand="1" animBg="1">
        <p:tmplLst>
          <p:tmpl>
            <p:tnLst>
              <p:par>
                <p:cTn presetID="10" presetClass="entr" presetSubtype="0" fill="hold" nodeType="clickEffect">
                  <p:stCondLst>
                    <p:cond delay="0"/>
                  </p:stCondLst>
                  <p:childTnLst>
                    <p:set>
                      <p:cBhvr>
                        <p:cTn dur="1" fill="hold">
                          <p:stCondLst>
                            <p:cond delay="0"/>
                          </p:stCondLst>
                        </p:cTn>
                        <p:tgtEl>
                          <p:spTgt spid="94"/>
                        </p:tgtEl>
                        <p:attrNameLst>
                          <p:attrName>style.visibility</p:attrName>
                        </p:attrNameLst>
                      </p:cBhvr>
                      <p:to>
                        <p:strVal val="visible"/>
                      </p:to>
                    </p:set>
                    <p:animEffect transition="in" filter="fade">
                      <p:cBhvr>
                        <p:cTn dur="500"/>
                        <p:tgtEl>
                          <p:spTgt spid="94"/>
                        </p:tgtEl>
                      </p:cBhvr>
                    </p:animEffect>
                  </p:childTnLst>
                </p:cTn>
              </p:par>
            </p:tnLst>
          </p:tmpl>
        </p:tmplLst>
      </p:bldP>
      <p:bldP spid="95" grpId="0" uiExpand="1" animBg="1">
        <p:tmplLst>
          <p:tmpl>
            <p:tnLst>
              <p:par>
                <p:cTn presetID="10" presetClass="entr" presetSubtype="0" fill="hold" nodeType="clickEffect">
                  <p:stCondLst>
                    <p:cond delay="0"/>
                  </p:stCondLst>
                  <p:childTnLst>
                    <p:set>
                      <p:cBhvr>
                        <p:cTn dur="1" fill="hold">
                          <p:stCondLst>
                            <p:cond delay="0"/>
                          </p:stCondLst>
                        </p:cTn>
                        <p:tgtEl>
                          <p:spTgt spid="95"/>
                        </p:tgtEl>
                        <p:attrNameLst>
                          <p:attrName>style.visibility</p:attrName>
                        </p:attrNameLst>
                      </p:cBhvr>
                      <p:to>
                        <p:strVal val="visible"/>
                      </p:to>
                    </p:set>
                    <p:animEffect transition="in" filter="fade">
                      <p:cBhvr>
                        <p:cTn dur="500"/>
                        <p:tgtEl>
                          <p:spTgt spid="95"/>
                        </p:tgtEl>
                      </p:cBhvr>
                    </p:animEffect>
                  </p:childTnLst>
                </p:cTn>
              </p:par>
            </p:tnLst>
          </p:tmpl>
        </p:tmplLst>
      </p:bldP>
      <p:bldP spid="100" grpId="0" animBg="1">
        <p:tmplLst>
          <p:tmpl>
            <p:tnLst>
              <p:par>
                <p:cTn presetID="10" presetClass="entr" presetSubtype="0" fill="hold" nodeType="click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75" grpId="0" uiExpand="1" animBg="1">
        <p:tmplLst>
          <p:tmpl>
            <p:tnLst>
              <p:par>
                <p:cTn presetID="10" presetClass="entr" presetSubtype="0" fill="hold" nodeType="click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96" grpId="0" animBg="1">
        <p:tmplLst>
          <p:tmpl>
            <p:tnLst>
              <p:par>
                <p:cTn presetID="10" presetClass="entr" presetSubtype="0" fill="hold" nodeType="clickEffect">
                  <p:stCondLst>
                    <p:cond delay="0"/>
                  </p:stCondLst>
                  <p:childTnLst>
                    <p:set>
                      <p:cBhvr>
                        <p:cTn dur="1" fill="hold">
                          <p:stCondLst>
                            <p:cond delay="0"/>
                          </p:stCondLst>
                        </p:cTn>
                        <p:tgtEl>
                          <p:spTgt spid="96"/>
                        </p:tgtEl>
                        <p:attrNameLst>
                          <p:attrName>style.visibility</p:attrName>
                        </p:attrNameLst>
                      </p:cBhvr>
                      <p:to>
                        <p:strVal val="visible"/>
                      </p:to>
                    </p:set>
                    <p:animEffect transition="in" filter="fade">
                      <p:cBhvr>
                        <p:cTn dur="500"/>
                        <p:tgtEl>
                          <p:spTgt spid="96"/>
                        </p:tgtEl>
                      </p:cBhvr>
                    </p:animEffect>
                  </p:childTnLst>
                </p:cTn>
              </p:par>
            </p:tnLst>
          </p:tmpl>
        </p:tmplLst>
      </p:bldP>
      <p:bldP spid="97" grpId="0" animBg="1">
        <p:tmplLst>
          <p:tmpl>
            <p:tnLst>
              <p:par>
                <p:cTn presetID="10" presetClass="entr" presetSubtype="0" fill="hold" nodeType="clickEffect">
                  <p:stCondLst>
                    <p:cond delay="0"/>
                  </p:stCondLst>
                  <p:childTnLst>
                    <p:set>
                      <p:cBhvr>
                        <p:cTn dur="1" fill="hold">
                          <p:stCondLst>
                            <p:cond delay="0"/>
                          </p:stCondLst>
                        </p:cTn>
                        <p:tgtEl>
                          <p:spTgt spid="97"/>
                        </p:tgtEl>
                        <p:attrNameLst>
                          <p:attrName>style.visibility</p:attrName>
                        </p:attrNameLst>
                      </p:cBhvr>
                      <p:to>
                        <p:strVal val="visible"/>
                      </p:to>
                    </p:set>
                    <p:animEffect transition="in" filter="fade">
                      <p:cBhvr>
                        <p:cTn dur="500"/>
                        <p:tgtEl>
                          <p:spTgt spid="97"/>
                        </p:tgtEl>
                      </p:cBhvr>
                    </p:animEffect>
                  </p:childTnLst>
                </p:cTn>
              </p:par>
            </p:tnLst>
          </p:tmpl>
        </p:tmplLst>
      </p:bldP>
      <p:bldP spid="99" grpId="0" animBg="1">
        <p:tmplLst>
          <p:tmpl>
            <p:tnLst>
              <p:par>
                <p:cTn presetID="10" presetClass="entr" presetSubtype="0" fill="hold" nodeType="click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fade">
                      <p:cBhvr>
                        <p:cTn dur="500"/>
                        <p:tgtEl>
                          <p:spTgt spid="99"/>
                        </p:tgtEl>
                      </p:cBhvr>
                    </p:animEffect>
                  </p:childTnLst>
                </p:cTn>
              </p:par>
            </p:tnLst>
          </p:tmpl>
        </p:tmplLst>
      </p:bldP>
      <p:bldP spid="98" grpId="0" animBg="1">
        <p:tmplLst>
          <p:tmpl>
            <p:tnLst>
              <p:par>
                <p:cTn presetID="10" presetClass="entr" presetSubtype="0" fill="hold" nodeType="click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fade">
                      <p:cBhvr>
                        <p:cTn dur="500"/>
                        <p:tgtEl>
                          <p:spTgt spid="98"/>
                        </p:tgtEl>
                      </p:cBhvr>
                    </p:animEffect>
                  </p:childTnLst>
                </p:cTn>
              </p:par>
            </p:tnLst>
          </p:tmpl>
        </p:tmplLst>
      </p:bldP>
    </p:bldLst>
  </p:timing>
  <p:extLst mod="1">
    <p:ext uri="{DCECCB84-F9BA-43D5-87BE-67443E8EF086}">
      <p15:sldGuideLst xmlns:p15="http://schemas.microsoft.com/office/powerpoint/2012/main">
        <p15:guide id="1" pos="249">
          <p15:clr>
            <a:srgbClr val="A4A3A4"/>
          </p15:clr>
        </p15:guide>
        <p15:guide id="2" orient="horz" pos="232">
          <p15:clr>
            <a:srgbClr val="A4A3A4"/>
          </p15:clr>
        </p15:guide>
        <p15:guide id="3" pos="7433">
          <p15:clr>
            <a:srgbClr val="A4A3A4"/>
          </p15:clr>
        </p15:guide>
        <p15:guide id="4" orient="horz" pos="953">
          <p15:clr>
            <a:srgbClr val="A4A3A4"/>
          </p15:clr>
        </p15:guide>
        <p15:guide id="5" orient="horz" pos="4049">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Chapter divider // Black box on background image">
    <p:spTree>
      <p:nvGrpSpPr>
        <p:cNvPr id="1" name=""/>
        <p:cNvGrpSpPr/>
        <p:nvPr/>
      </p:nvGrpSpPr>
      <p:grpSpPr>
        <a:xfrm>
          <a:off x="0" y="0"/>
          <a:ext cx="0" cy="0"/>
          <a:chOff x="0" y="0"/>
          <a:chExt cx="0" cy="0"/>
        </a:xfrm>
      </p:grpSpPr>
      <p:sp>
        <p:nvSpPr>
          <p:cNvPr id="22"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3"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4"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2" name="Image"/>
          <p:cNvSpPr>
            <a:spLocks noGrp="1"/>
          </p:cNvSpPr>
          <p:nvPr>
            <p:ph type="pic" sz="quarter" idx="10" hasCustomPrompt="1"/>
          </p:nvPr>
        </p:nvSpPr>
        <p:spPr bwMode="gray">
          <a:xfrm>
            <a:off x="1" y="1"/>
            <a:ext cx="12193200" cy="6858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Black box"/>
          <p:cNvSpPr/>
          <p:nvPr userDrawn="1"/>
        </p:nvSpPr>
        <p:spPr bwMode="ltGray">
          <a:xfrm rot="10800000">
            <a:off x="396000" y="360000"/>
            <a:ext cx="3873737" cy="314215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Content"/>
          <p:cNvSpPr>
            <a:spLocks noGrp="1"/>
          </p:cNvSpPr>
          <p:nvPr>
            <p:ph type="body" sz="quarter" idx="20" hasCustomPrompt="1"/>
          </p:nvPr>
        </p:nvSpPr>
        <p:spPr>
          <a:xfrm>
            <a:off x="862746" y="2271842"/>
            <a:ext cx="2889389" cy="899983"/>
          </a:xfrm>
        </p:spPr>
        <p:txBody>
          <a:bodyPr/>
          <a:lstStyle>
            <a:lvl1pPr>
              <a:defRPr sz="1600"/>
            </a:lvl1pPr>
            <a:lvl2pPr>
              <a:defRPr sz="1600"/>
            </a:lvl2pPr>
            <a:lvl3pPr>
              <a:defRPr sz="1600"/>
            </a:lvl3pPr>
            <a:lvl4pPr>
              <a:defRPr sz="1600"/>
            </a:lvl4pPr>
            <a:lvl5pPr>
              <a:defRPr sz="1600"/>
            </a:lvl5pPr>
          </a:lstStyle>
          <a:p>
            <a:pPr lvl="0"/>
            <a:r>
              <a:rPr lang="en-US" dirty="0" smtClean="0"/>
              <a:t>Insert text in </a:t>
            </a:r>
            <a:r>
              <a:rPr lang="en-US" noProof="0" dirty="0" smtClean="0"/>
              <a:t>Corpo S Text Light 20 pt.</a:t>
            </a:r>
          </a:p>
        </p:txBody>
      </p:sp>
      <p:sp>
        <p:nvSpPr>
          <p:cNvPr id="14" name="Slide title"/>
          <p:cNvSpPr>
            <a:spLocks noGrp="1"/>
          </p:cNvSpPr>
          <p:nvPr>
            <p:ph type="title" hasCustomPrompt="1"/>
          </p:nvPr>
        </p:nvSpPr>
        <p:spPr bwMode="ltGray">
          <a:xfrm>
            <a:off x="862746" y="790574"/>
            <a:ext cx="2889389" cy="1006364"/>
          </a:xfrm>
        </p:spPr>
        <p:txBody>
          <a:bodyPr/>
          <a:lstStyle>
            <a:lvl1pPr>
              <a:defRPr sz="3600" baseline="0"/>
            </a:lvl1pPr>
          </a:lstStyle>
          <a:p>
            <a:r>
              <a:rPr lang="en-US" noProof="0" dirty="0" smtClean="0"/>
              <a:t>Headline</a:t>
            </a:r>
            <a:br>
              <a:rPr lang="en-US" noProof="0" dirty="0" smtClean="0"/>
            </a:br>
            <a:r>
              <a:rPr lang="en-US" noProof="0" dirty="0" smtClean="0"/>
              <a:t>two lines in 36pt. </a:t>
            </a:r>
            <a:endParaRPr lang="en-US" noProof="0" dirty="0"/>
          </a:p>
        </p:txBody>
      </p:sp>
    </p:spTree>
    <p:extLst>
      <p:ext uri="{BB962C8B-B14F-4D97-AF65-F5344CB8AC3E}">
        <p14:creationId xmlns:p14="http://schemas.microsoft.com/office/powerpoint/2010/main" val="2593796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1" orient="horz" pos="228">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Chapter divider // Text on background video">
    <p:spTree>
      <p:nvGrpSpPr>
        <p:cNvPr id="1" name=""/>
        <p:cNvGrpSpPr/>
        <p:nvPr/>
      </p:nvGrpSpPr>
      <p:grpSpPr>
        <a:xfrm>
          <a:off x="0" y="0"/>
          <a:ext cx="0" cy="0"/>
          <a:chOff x="0" y="0"/>
          <a:chExt cx="0" cy="0"/>
        </a:xfrm>
      </p:grpSpPr>
      <p:sp>
        <p:nvSpPr>
          <p:cNvPr id="27"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8"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9"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3" name="Video" title="Videoplatzhalter"/>
          <p:cNvSpPr>
            <a:spLocks noGrp="1"/>
          </p:cNvSpPr>
          <p:nvPr>
            <p:ph type="media" sz="quarter" idx="21"/>
          </p:nvPr>
        </p:nvSpPr>
        <p:spPr>
          <a:xfrm>
            <a:off x="0" y="0"/>
            <a:ext cx="12192000" cy="6858000"/>
          </a:xfrm>
          <a:solidFill>
            <a:schemeClr val="bg1">
              <a:lumMod val="85000"/>
              <a:lumOff val="15000"/>
            </a:schemeClr>
          </a:solidFill>
        </p:spPr>
        <p:txBody>
          <a:bodyPr/>
          <a:lstStyle>
            <a:lvl1pPr algn="ctr">
              <a:defRPr baseline="0"/>
            </a:lvl1pPr>
          </a:lstStyle>
          <a:p>
            <a:r>
              <a:rPr lang="en-US" noProof="0" smtClean="0"/>
              <a:t>Click icon to add media</a:t>
            </a:r>
            <a:endParaRPr lang="en-US" noProof="0" dirty="0"/>
          </a:p>
        </p:txBody>
      </p:sp>
      <p:sp>
        <p:nvSpPr>
          <p:cNvPr id="10" name="Black box"/>
          <p:cNvSpPr/>
          <p:nvPr userDrawn="1"/>
        </p:nvSpPr>
        <p:spPr>
          <a:xfrm rot="10800000">
            <a:off x="396000" y="360000"/>
            <a:ext cx="3873737" cy="314215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6" name="Content"/>
          <p:cNvSpPr>
            <a:spLocks noGrp="1"/>
          </p:cNvSpPr>
          <p:nvPr>
            <p:ph type="body" sz="quarter" idx="20" hasCustomPrompt="1"/>
          </p:nvPr>
        </p:nvSpPr>
        <p:spPr bwMode="ltGray">
          <a:xfrm>
            <a:off x="862746" y="2271842"/>
            <a:ext cx="2889389" cy="899983"/>
          </a:xfrm>
        </p:spPr>
        <p:txBody>
          <a:bodyPr/>
          <a:lstStyle>
            <a:lvl1pPr>
              <a:defRPr sz="1600"/>
            </a:lvl1pPr>
            <a:lvl2pPr>
              <a:defRPr sz="1600"/>
            </a:lvl2pPr>
            <a:lvl3pPr>
              <a:defRPr sz="1600"/>
            </a:lvl3pPr>
            <a:lvl4pPr>
              <a:defRPr sz="1600"/>
            </a:lvl4pPr>
            <a:lvl5pPr>
              <a:defRPr sz="1600"/>
            </a:lvl5pPr>
          </a:lstStyle>
          <a:p>
            <a:pPr lvl="0"/>
            <a:r>
              <a:rPr lang="en-US" dirty="0" smtClean="0"/>
              <a:t>Insert text in </a:t>
            </a:r>
            <a:r>
              <a:rPr lang="en-US" noProof="0" dirty="0" smtClean="0"/>
              <a:t>Corpo S Text Light 20 pt.</a:t>
            </a:r>
          </a:p>
        </p:txBody>
      </p:sp>
      <p:sp>
        <p:nvSpPr>
          <p:cNvPr id="14" name="Slide title"/>
          <p:cNvSpPr>
            <a:spLocks noGrp="1"/>
          </p:cNvSpPr>
          <p:nvPr>
            <p:ph type="title" hasCustomPrompt="1"/>
          </p:nvPr>
        </p:nvSpPr>
        <p:spPr bwMode="ltGray">
          <a:xfrm>
            <a:off x="862746" y="790574"/>
            <a:ext cx="2889389" cy="1006364"/>
          </a:xfrm>
        </p:spPr>
        <p:txBody>
          <a:bodyPr/>
          <a:lstStyle>
            <a:lvl1pPr>
              <a:defRPr sz="3600"/>
            </a:lvl1pPr>
          </a:lstStyle>
          <a:p>
            <a:r>
              <a:rPr lang="en-US" noProof="0" dirty="0" smtClean="0"/>
              <a:t>Headline</a:t>
            </a:r>
            <a:br>
              <a:rPr lang="en-US" noProof="0" dirty="0" smtClean="0"/>
            </a:br>
            <a:r>
              <a:rPr lang="en-US" noProof="0" dirty="0" smtClean="0"/>
              <a:t>two lines in 36pt. </a:t>
            </a:r>
            <a:endParaRPr lang="en-US" noProof="0" dirty="0"/>
          </a:p>
        </p:txBody>
      </p:sp>
    </p:spTree>
    <p:extLst>
      <p:ext uri="{BB962C8B-B14F-4D97-AF65-F5344CB8AC3E}">
        <p14:creationId xmlns:p14="http://schemas.microsoft.com/office/powerpoint/2010/main" val="823341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1" orient="horz" pos="228">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Notebook">
    <p:spTree>
      <p:nvGrpSpPr>
        <p:cNvPr id="1" name=""/>
        <p:cNvGrpSpPr/>
        <p:nvPr/>
      </p:nvGrpSpPr>
      <p:grpSpPr>
        <a:xfrm>
          <a:off x="0" y="0"/>
          <a:ext cx="0" cy="0"/>
          <a:chOff x="0" y="0"/>
          <a:chExt cx="0" cy="0"/>
        </a:xfrm>
      </p:grpSpPr>
      <p:sp>
        <p:nvSpPr>
          <p:cNvPr id="12"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8"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19"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3"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4"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4" name="Image"/>
          <p:cNvSpPr>
            <a:spLocks noGrp="1"/>
          </p:cNvSpPr>
          <p:nvPr>
            <p:ph type="pic" sz="quarter" idx="10"/>
          </p:nvPr>
        </p:nvSpPr>
        <p:spPr bwMode="gray">
          <a:xfrm>
            <a:off x="5486400" y="1835150"/>
            <a:ext cx="5676900" cy="3584575"/>
          </a:xfrm>
          <a:prstGeom prst="rect">
            <a:avLst/>
          </a:prstGeom>
          <a:solidFill>
            <a:srgbClr val="9F0002"/>
          </a:solidFill>
        </p:spPr>
        <p:txBody>
          <a:bodyPr/>
          <a:lstStyle>
            <a:lvl1pPr algn="ctr">
              <a:defRPr/>
            </a:lvl1pPr>
          </a:lstStyle>
          <a:p>
            <a:r>
              <a:rPr lang="en-US" noProof="1" smtClean="0"/>
              <a:t>Click icon to add picture</a:t>
            </a:r>
            <a:endParaRPr lang="en-US" noProof="1"/>
          </a:p>
        </p:txBody>
      </p:sp>
      <p:pic>
        <p:nvPicPr>
          <p:cNvPr id="16" name="Notebook"/>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89587" y="1654728"/>
            <a:ext cx="6070526" cy="4204401"/>
          </a:xfrm>
          <a:prstGeom prst="rect">
            <a:avLst/>
          </a:prstGeom>
        </p:spPr>
      </p:pic>
      <p:sp>
        <p:nvSpPr>
          <p:cNvPr id="11" name="Content"/>
          <p:cNvSpPr>
            <a:spLocks noGrp="1"/>
          </p:cNvSpPr>
          <p:nvPr>
            <p:ph type="body" sz="quarter" idx="20" hasCustomPrompt="1"/>
          </p:nvPr>
        </p:nvSpPr>
        <p:spPr>
          <a:xfrm>
            <a:off x="396000" y="3143250"/>
            <a:ext cx="3918825" cy="2781300"/>
          </a:xfrm>
        </p:spPr>
        <p:txBody>
          <a:bodyPr/>
          <a:lstStyle>
            <a:lvl1pPr>
              <a:defRPr b="0" baseline="0">
                <a:latin typeface="+mn-lt"/>
              </a:defRPr>
            </a:lvl1pPr>
          </a:lstStyle>
          <a:p>
            <a:pPr lvl="0"/>
            <a:r>
              <a:rPr lang="en-US" dirty="0" smtClean="0"/>
              <a:t>Insert text </a:t>
            </a:r>
            <a:r>
              <a:rPr lang="en-US" noProof="0" dirty="0" smtClean="0"/>
              <a:t>Corpo S Text Light 20 pt. </a:t>
            </a:r>
            <a:endParaRPr lang="en-US" dirty="0" smtClean="0"/>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 name="Slide title"/>
          <p:cNvSpPr>
            <a:spLocks noGrp="1"/>
          </p:cNvSpPr>
          <p:nvPr>
            <p:ph type="title" hasCustomPrompt="1"/>
          </p:nvPr>
        </p:nvSpPr>
        <p:spPr>
          <a:xfrm>
            <a:off x="396001" y="1507329"/>
            <a:ext cx="3918824" cy="1561935"/>
          </a:xfrm>
        </p:spPr>
        <p:txBody>
          <a:bodyPr/>
          <a:lstStyle>
            <a:lvl1pPr>
              <a:defRPr sz="4800"/>
            </a:lvl1pPr>
          </a:lstStyle>
          <a:p>
            <a:r>
              <a:rPr lang="en-US" noProof="1" smtClean="0"/>
              <a:t>Headline</a:t>
            </a:r>
            <a:br>
              <a:rPr lang="en-US" noProof="1" smtClean="0"/>
            </a:br>
            <a:r>
              <a:rPr lang="en-US" noProof="1" smtClean="0"/>
              <a:t>two lines 48pt.</a:t>
            </a:r>
            <a:endParaRPr lang="en-US" noProof="1"/>
          </a:p>
        </p:txBody>
      </p:sp>
      <p:sp>
        <p:nvSpPr>
          <p:cNvPr id="25"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387020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Notebooks">
    <p:spTree>
      <p:nvGrpSpPr>
        <p:cNvPr id="1" name=""/>
        <p:cNvGrpSpPr/>
        <p:nvPr/>
      </p:nvGrpSpPr>
      <p:grpSpPr>
        <a:xfrm>
          <a:off x="0" y="0"/>
          <a:ext cx="0" cy="0"/>
          <a:chOff x="0" y="0"/>
          <a:chExt cx="0" cy="0"/>
        </a:xfrm>
      </p:grpSpPr>
      <p:sp>
        <p:nvSpPr>
          <p:cNvPr id="19"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5"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9"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30"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31"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1" name="Image"/>
          <p:cNvSpPr>
            <a:spLocks noGrp="1"/>
          </p:cNvSpPr>
          <p:nvPr>
            <p:ph type="pic" sz="quarter" idx="20"/>
          </p:nvPr>
        </p:nvSpPr>
        <p:spPr bwMode="gray">
          <a:xfrm>
            <a:off x="7217225" y="1524000"/>
            <a:ext cx="4086683" cy="2603499"/>
          </a:xfrm>
          <a:prstGeom prst="rect">
            <a:avLst/>
          </a:prstGeom>
          <a:solidFill>
            <a:srgbClr val="9F0002"/>
          </a:solidFill>
        </p:spPr>
        <p:txBody>
          <a:bodyPr/>
          <a:lstStyle>
            <a:lvl1pPr algn="ctr">
              <a:defRPr/>
            </a:lvl1pPr>
          </a:lstStyle>
          <a:p>
            <a:r>
              <a:rPr lang="en-US" noProof="0" smtClean="0"/>
              <a:t>Click icon to add picture</a:t>
            </a:r>
            <a:endParaRPr lang="en-US" noProof="0" dirty="0"/>
          </a:p>
        </p:txBody>
      </p:sp>
      <p:sp>
        <p:nvSpPr>
          <p:cNvPr id="23" name="Content"/>
          <p:cNvSpPr>
            <a:spLocks noGrp="1"/>
          </p:cNvSpPr>
          <p:nvPr>
            <p:ph type="body" sz="quarter" idx="22" hasCustomPrompt="1"/>
          </p:nvPr>
        </p:nvSpPr>
        <p:spPr>
          <a:xfrm>
            <a:off x="7483360" y="4867275"/>
            <a:ext cx="3554412" cy="1147763"/>
          </a:xfrm>
        </p:spPr>
        <p:txBody>
          <a:bodyPr/>
          <a:lstStyle>
            <a:lvl1pPr>
              <a:defRPr sz="1600">
                <a:latin typeface="+mn-lt"/>
              </a:defRPr>
            </a:lvl1pPr>
            <a:lvl2pPr>
              <a:defRPr sz="1600">
                <a:latin typeface="+mn-lt"/>
              </a:defRPr>
            </a:lvl2pPr>
            <a:lvl3pPr>
              <a:defRPr sz="1600" baseline="0">
                <a:latin typeface="+mn-lt"/>
              </a:defRPr>
            </a:lvl3pPr>
            <a:lvl4pPr>
              <a:defRPr sz="1600">
                <a:latin typeface="+mn-lt"/>
              </a:defRPr>
            </a:lvl4pPr>
            <a:lvl5pPr>
              <a:defRPr sz="1600">
                <a:latin typeface="+mn-lt"/>
              </a:defRPr>
            </a:lvl5pPr>
          </a:lstStyle>
          <a:p>
            <a:pPr lvl="0"/>
            <a:r>
              <a:rPr lang="en-US" dirty="0" smtClean="0"/>
              <a:t>Insert text in </a:t>
            </a:r>
            <a:r>
              <a:rPr lang="en-US" noProof="0" dirty="0" smtClean="0"/>
              <a:t>Corpo S Text Light 16 pt. </a:t>
            </a:r>
            <a:endParaRPr lang="en-US" dirty="0" smtClean="0"/>
          </a:p>
          <a:p>
            <a:pPr lvl="1"/>
            <a:r>
              <a:rPr lang="en-US" noProof="0" dirty="0" smtClean="0"/>
              <a:t>Second level</a:t>
            </a:r>
          </a:p>
          <a:p>
            <a:pPr lvl="2"/>
            <a:r>
              <a:rPr lang="en-US" noProof="0" dirty="0" smtClean="0"/>
              <a:t>Third level</a:t>
            </a:r>
          </a:p>
        </p:txBody>
      </p:sp>
      <p:pic>
        <p:nvPicPr>
          <p:cNvPr id="26" name="Notebook"/>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76750" y="1365710"/>
            <a:ext cx="4376605" cy="3031204"/>
          </a:xfrm>
          <a:prstGeom prst="rect">
            <a:avLst/>
          </a:prstGeom>
        </p:spPr>
      </p:pic>
      <p:sp>
        <p:nvSpPr>
          <p:cNvPr id="20" name="Image"/>
          <p:cNvSpPr>
            <a:spLocks noGrp="1"/>
          </p:cNvSpPr>
          <p:nvPr>
            <p:ph type="pic" sz="quarter" idx="11"/>
          </p:nvPr>
        </p:nvSpPr>
        <p:spPr bwMode="gray">
          <a:xfrm>
            <a:off x="894892" y="1524000"/>
            <a:ext cx="4086683" cy="2603499"/>
          </a:xfrm>
          <a:prstGeom prst="rect">
            <a:avLst/>
          </a:prstGeom>
          <a:solidFill>
            <a:srgbClr val="9F0002"/>
          </a:solidFill>
        </p:spPr>
        <p:txBody>
          <a:bodyPr/>
          <a:lstStyle>
            <a:lvl1pPr algn="ctr">
              <a:defRPr/>
            </a:lvl1pPr>
          </a:lstStyle>
          <a:p>
            <a:r>
              <a:rPr lang="en-US" noProof="0" smtClean="0"/>
              <a:t>Click icon to add picture</a:t>
            </a:r>
            <a:endParaRPr lang="en-US" noProof="0" dirty="0"/>
          </a:p>
        </p:txBody>
      </p:sp>
      <p:pic>
        <p:nvPicPr>
          <p:cNvPr id="27" name="Notebook"/>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9930" y="1365710"/>
            <a:ext cx="4376605" cy="3031204"/>
          </a:xfrm>
          <a:prstGeom prst="rect">
            <a:avLst/>
          </a:prstGeom>
        </p:spPr>
      </p:pic>
      <p:sp>
        <p:nvSpPr>
          <p:cNvPr id="22" name="Content"/>
          <p:cNvSpPr>
            <a:spLocks noGrp="1"/>
          </p:cNvSpPr>
          <p:nvPr>
            <p:ph type="body" sz="quarter" idx="21" hasCustomPrompt="1"/>
          </p:nvPr>
        </p:nvSpPr>
        <p:spPr>
          <a:xfrm>
            <a:off x="1161027" y="4867275"/>
            <a:ext cx="3554412" cy="1147763"/>
          </a:xfrm>
        </p:spPr>
        <p:txBody>
          <a:bodyPr/>
          <a:lstStyle>
            <a:lvl1pPr>
              <a:defRPr sz="1600">
                <a:latin typeface="+mn-lt"/>
              </a:defRPr>
            </a:lvl1pPr>
            <a:lvl2pPr>
              <a:defRPr sz="1600">
                <a:latin typeface="+mn-lt"/>
              </a:defRPr>
            </a:lvl2pPr>
            <a:lvl3pPr>
              <a:defRPr sz="1600" baseline="0">
                <a:latin typeface="+mn-lt"/>
              </a:defRPr>
            </a:lvl3pPr>
            <a:lvl4pPr marL="540028" indent="0">
              <a:buNone/>
              <a:defRPr sz="1600">
                <a:latin typeface="+mn-lt"/>
              </a:defRPr>
            </a:lvl4pPr>
            <a:lvl5pPr>
              <a:defRPr sz="1600">
                <a:latin typeface="+mn-lt"/>
              </a:defRPr>
            </a:lvl5pPr>
          </a:lstStyle>
          <a:p>
            <a:pPr lvl="0"/>
            <a:r>
              <a:rPr lang="en-US" dirty="0" smtClean="0"/>
              <a:t>Insert text in </a:t>
            </a:r>
            <a:r>
              <a:rPr lang="en-US" noProof="0" dirty="0" smtClean="0"/>
              <a:t>Corpo S Text Light 16 pt. </a:t>
            </a:r>
            <a:endParaRPr lang="en-US" dirty="0" smtClean="0"/>
          </a:p>
          <a:p>
            <a:pPr lvl="1"/>
            <a:r>
              <a:rPr lang="en-US" noProof="0" dirty="0" smtClean="0"/>
              <a:t>Second level</a:t>
            </a:r>
          </a:p>
          <a:p>
            <a:pPr lvl="2"/>
            <a:r>
              <a:rPr lang="en-US" noProof="0" dirty="0" smtClean="0"/>
              <a:t>Third level</a:t>
            </a:r>
          </a:p>
          <a:p>
            <a:pPr lvl="3"/>
            <a:endParaRPr lang="en-US" noProof="0" dirty="0"/>
          </a:p>
        </p:txBody>
      </p:sp>
      <p:sp>
        <p:nvSpPr>
          <p:cNvPr id="10" name="Slide title"/>
          <p:cNvSpPr>
            <a:spLocks noGrp="1"/>
          </p:cNvSpPr>
          <p:nvPr>
            <p:ph type="title" hasCustomPrompt="1"/>
          </p:nvPr>
        </p:nvSpPr>
        <p:spPr>
          <a:xfrm>
            <a:off x="395289" y="368300"/>
            <a:ext cx="11396661" cy="527050"/>
          </a:xfrm>
        </p:spPr>
        <p:txBody>
          <a:bodyPr/>
          <a:lstStyle>
            <a:lvl1pPr>
              <a:defRPr sz="3600" baseline="0"/>
            </a:lvl1pPr>
          </a:lstStyle>
          <a:p>
            <a:r>
              <a:rPr lang="en-US" noProof="0" dirty="0" smtClean="0"/>
              <a:t>Headline on one line in Corpo A Title Condensed in 36 pt. </a:t>
            </a:r>
            <a:endParaRPr lang="en-US" noProof="0" dirty="0"/>
          </a:p>
        </p:txBody>
      </p:sp>
      <p:sp>
        <p:nvSpPr>
          <p:cNvPr id="32"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2033017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mart phone">
    <p:spTree>
      <p:nvGrpSpPr>
        <p:cNvPr id="1" name=""/>
        <p:cNvGrpSpPr/>
        <p:nvPr/>
      </p:nvGrpSpPr>
      <p:grpSpPr>
        <a:xfrm>
          <a:off x="0" y="0"/>
          <a:ext cx="0" cy="0"/>
          <a:chOff x="0" y="0"/>
          <a:chExt cx="0" cy="0"/>
        </a:xfrm>
      </p:grpSpPr>
      <p:sp>
        <p:nvSpPr>
          <p:cNvPr id="14"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5"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pic>
        <p:nvPicPr>
          <p:cNvPr id="3" name="Smart phon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3817" y="259217"/>
            <a:ext cx="2964442" cy="6168571"/>
          </a:xfrm>
          <a:prstGeom prst="rect">
            <a:avLst/>
          </a:prstGeom>
        </p:spPr>
      </p:pic>
      <p:sp>
        <p:nvSpPr>
          <p:cNvPr id="12" name="Image"/>
          <p:cNvSpPr>
            <a:spLocks noGrp="1"/>
          </p:cNvSpPr>
          <p:nvPr>
            <p:ph type="pic" sz="quarter" idx="12"/>
          </p:nvPr>
        </p:nvSpPr>
        <p:spPr bwMode="gray">
          <a:xfrm>
            <a:off x="7340150" y="700313"/>
            <a:ext cx="2771775" cy="5329012"/>
          </a:xfrm>
          <a:prstGeom prst="roundRect">
            <a:avLst>
              <a:gd name="adj" fmla="val 4296"/>
            </a:avLst>
          </a:prstGeom>
          <a:solidFill>
            <a:srgbClr val="9F0002"/>
          </a:solidFill>
        </p:spPr>
        <p:txBody>
          <a:bodyPr/>
          <a:lstStyle>
            <a:lvl1pPr algn="ctr">
              <a:defRPr/>
            </a:lvl1pPr>
          </a:lstStyle>
          <a:p>
            <a:r>
              <a:rPr lang="en-US" noProof="0" smtClean="0"/>
              <a:t>Click icon to add picture</a:t>
            </a:r>
            <a:endParaRPr lang="en-US" noProof="0" dirty="0"/>
          </a:p>
        </p:txBody>
      </p:sp>
      <p:sp>
        <p:nvSpPr>
          <p:cNvPr id="10" name="Content"/>
          <p:cNvSpPr>
            <a:spLocks noGrp="1"/>
          </p:cNvSpPr>
          <p:nvPr>
            <p:ph type="body" sz="quarter" idx="20" hasCustomPrompt="1"/>
          </p:nvPr>
        </p:nvSpPr>
        <p:spPr>
          <a:xfrm>
            <a:off x="396000" y="3143250"/>
            <a:ext cx="3918825" cy="2781300"/>
          </a:xfrm>
        </p:spPr>
        <p:txBody>
          <a:bodyPr/>
          <a:lstStyle>
            <a:lvl1pPr>
              <a:defRPr b="0" baseline="0">
                <a:latin typeface="+mn-lt"/>
              </a:defRPr>
            </a:lvl1pPr>
          </a:lstStyle>
          <a:p>
            <a:pPr lvl="0"/>
            <a:r>
              <a:rPr lang="en-US" dirty="0" smtClean="0"/>
              <a:t>Insert text </a:t>
            </a:r>
            <a:r>
              <a:rPr lang="en-US" noProof="0" dirty="0" smtClean="0"/>
              <a:t>Corpo S Text Light 20 pt. </a:t>
            </a:r>
            <a:endParaRPr lang="en-US" dirty="0" smtClean="0"/>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9" name="Slide title"/>
          <p:cNvSpPr>
            <a:spLocks noGrp="1"/>
          </p:cNvSpPr>
          <p:nvPr>
            <p:ph type="title" hasCustomPrompt="1"/>
          </p:nvPr>
        </p:nvSpPr>
        <p:spPr>
          <a:xfrm>
            <a:off x="396001" y="1507329"/>
            <a:ext cx="3918824" cy="1561935"/>
          </a:xfrm>
        </p:spPr>
        <p:txBody>
          <a:bodyPr/>
          <a:lstStyle>
            <a:lvl1pPr>
              <a:defRPr sz="4800"/>
            </a:lvl1pPr>
          </a:lstStyle>
          <a:p>
            <a:r>
              <a:rPr lang="en-US" noProof="1" smtClean="0"/>
              <a:t>Headline</a:t>
            </a:r>
            <a:br>
              <a:rPr lang="en-US" noProof="1" smtClean="0"/>
            </a:br>
            <a:r>
              <a:rPr lang="en-US" noProof="1" smtClean="0"/>
              <a:t>two lines 48pt.</a:t>
            </a:r>
            <a:endParaRPr lang="en-US" noProof="0" dirty="0"/>
          </a:p>
        </p:txBody>
      </p:sp>
      <p:sp>
        <p:nvSpPr>
          <p:cNvPr id="19"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3475927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smart phones">
    <p:spTree>
      <p:nvGrpSpPr>
        <p:cNvPr id="1" name=""/>
        <p:cNvGrpSpPr/>
        <p:nvPr/>
      </p:nvGrpSpPr>
      <p:grpSpPr>
        <a:xfrm>
          <a:off x="0" y="0"/>
          <a:ext cx="0" cy="0"/>
          <a:chOff x="0" y="0"/>
          <a:chExt cx="0" cy="0"/>
        </a:xfrm>
      </p:grpSpPr>
      <p:sp>
        <p:nvSpPr>
          <p:cNvPr id="10"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pic>
        <p:nvPicPr>
          <p:cNvPr id="15" name="Smart phon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6281" y="227980"/>
            <a:ext cx="3138295" cy="6534560"/>
          </a:xfrm>
          <a:prstGeom prst="rect">
            <a:avLst/>
          </a:prstGeom>
        </p:spPr>
      </p:pic>
      <p:sp>
        <p:nvSpPr>
          <p:cNvPr id="16" name="Image"/>
          <p:cNvSpPr>
            <a:spLocks noGrp="1"/>
          </p:cNvSpPr>
          <p:nvPr>
            <p:ph type="pic" sz="quarter" idx="18"/>
          </p:nvPr>
        </p:nvSpPr>
        <p:spPr bwMode="gray">
          <a:xfrm>
            <a:off x="6672943" y="690563"/>
            <a:ext cx="2957513" cy="5643562"/>
          </a:xfrm>
          <a:prstGeom prst="roundRect">
            <a:avLst>
              <a:gd name="adj" fmla="val 4296"/>
            </a:avLst>
          </a:prstGeom>
          <a:solidFill>
            <a:srgbClr val="9F0002"/>
          </a:solidFill>
        </p:spPr>
        <p:txBody>
          <a:bodyPr/>
          <a:lstStyle>
            <a:lvl1pPr algn="ctr">
              <a:defRPr/>
            </a:lvl1pPr>
          </a:lstStyle>
          <a:p>
            <a:r>
              <a:rPr lang="en-US" noProof="0" smtClean="0"/>
              <a:t>Click icon to add picture</a:t>
            </a:r>
            <a:endParaRPr lang="en-US" noProof="0" dirty="0"/>
          </a:p>
        </p:txBody>
      </p:sp>
      <p:pic>
        <p:nvPicPr>
          <p:cNvPr id="9" name="Smart phon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27938" y="227980"/>
            <a:ext cx="3138295" cy="6534560"/>
          </a:xfrm>
          <a:prstGeom prst="rect">
            <a:avLst/>
          </a:prstGeom>
        </p:spPr>
      </p:pic>
      <p:sp>
        <p:nvSpPr>
          <p:cNvPr id="14" name="Image"/>
          <p:cNvSpPr>
            <a:spLocks noGrp="1"/>
          </p:cNvSpPr>
          <p:nvPr>
            <p:ph type="pic" sz="quarter" idx="17"/>
          </p:nvPr>
        </p:nvSpPr>
        <p:spPr bwMode="gray">
          <a:xfrm>
            <a:off x="2514600" y="690563"/>
            <a:ext cx="2957513" cy="5643562"/>
          </a:xfrm>
          <a:prstGeom prst="roundRect">
            <a:avLst>
              <a:gd name="adj" fmla="val 4296"/>
            </a:avLst>
          </a:prstGeom>
          <a:solidFill>
            <a:srgbClr val="9F0002"/>
          </a:solidFill>
        </p:spPr>
        <p:txBody>
          <a:bodyPr/>
          <a:lstStyle>
            <a:lvl1pPr algn="ctr">
              <a:defRPr/>
            </a:lvl1pPr>
          </a:lstStyle>
          <a:p>
            <a:r>
              <a:rPr lang="en-US" noProof="0" smtClean="0"/>
              <a:t>Click icon to add picture</a:t>
            </a:r>
            <a:endParaRPr lang="en-US" noProof="0" dirty="0"/>
          </a:p>
        </p:txBody>
      </p:sp>
      <p:sp>
        <p:nvSpPr>
          <p:cNvPr id="11" name="Slide title"/>
          <p:cNvSpPr>
            <a:spLocks noGrp="1"/>
          </p:cNvSpPr>
          <p:nvPr>
            <p:ph type="title" hasCustomPrompt="1"/>
          </p:nvPr>
        </p:nvSpPr>
        <p:spPr>
          <a:xfrm>
            <a:off x="396000" y="4138073"/>
            <a:ext cx="2987219" cy="1006364"/>
          </a:xfrm>
        </p:spPr>
        <p:txBody>
          <a:bodyPr/>
          <a:lstStyle>
            <a:lvl1pPr>
              <a:defRPr sz="3600"/>
            </a:lvl1pPr>
          </a:lstStyle>
          <a:p>
            <a:r>
              <a:rPr lang="en-US" noProof="1" smtClean="0"/>
              <a:t>Headline</a:t>
            </a:r>
            <a:br>
              <a:rPr lang="en-US" noProof="1" smtClean="0"/>
            </a:br>
            <a:r>
              <a:rPr lang="en-US" noProof="1" smtClean="0"/>
              <a:t>two lines 36pt.</a:t>
            </a:r>
            <a:endParaRPr lang="en-US" noProof="0" dirty="0"/>
          </a:p>
        </p:txBody>
      </p:sp>
    </p:spTree>
    <p:extLst>
      <p:ext uri="{BB962C8B-B14F-4D97-AF65-F5344CB8AC3E}">
        <p14:creationId xmlns:p14="http://schemas.microsoft.com/office/powerpoint/2010/main" val="588020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2" pos="7433">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ree smart phones">
    <p:spTree>
      <p:nvGrpSpPr>
        <p:cNvPr id="1" name=""/>
        <p:cNvGrpSpPr/>
        <p:nvPr/>
      </p:nvGrpSpPr>
      <p:grpSpPr>
        <a:xfrm>
          <a:off x="0" y="0"/>
          <a:ext cx="0" cy="0"/>
          <a:chOff x="0" y="0"/>
          <a:chExt cx="0" cy="0"/>
        </a:xfrm>
      </p:grpSpPr>
      <p:sp>
        <p:nvSpPr>
          <p:cNvPr id="25"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6"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7"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8"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9" name="Placeholder classification"/>
          <p:cNvSpPr>
            <a:spLocks noGrp="1"/>
          </p:cNvSpPr>
          <p:nvPr>
            <p:ph type="body" sz="quarter" idx="23"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pic>
        <p:nvPicPr>
          <p:cNvPr id="20" name="Smart phone 3" descr="Mockup eines weißen Smartphones. Es dient der Präsentation von Smartphone-App-Inhalten." title="Weißes Smartphone Mockup"/>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75868" y="1512888"/>
            <a:ext cx="2108132" cy="4386714"/>
          </a:xfrm>
          <a:prstGeom prst="rect">
            <a:avLst/>
          </a:prstGeom>
        </p:spPr>
      </p:pic>
      <p:sp>
        <p:nvSpPr>
          <p:cNvPr id="21" name="Smart phone - content 3"/>
          <p:cNvSpPr>
            <a:spLocks noGrp="1"/>
          </p:cNvSpPr>
          <p:nvPr>
            <p:ph type="pic" sz="quarter" idx="21"/>
          </p:nvPr>
        </p:nvSpPr>
        <p:spPr bwMode="gray">
          <a:xfrm>
            <a:off x="9439841" y="1822901"/>
            <a:ext cx="1981201" cy="3786188"/>
          </a:xfrm>
          <a:prstGeom prst="roundRect">
            <a:avLst>
              <a:gd name="adj" fmla="val 4296"/>
            </a:avLst>
          </a:prstGeom>
          <a:solidFill>
            <a:srgbClr val="9F0002"/>
          </a:solidFill>
        </p:spPr>
        <p:txBody>
          <a:bodyPr/>
          <a:lstStyle>
            <a:lvl1pPr algn="ctr">
              <a:defRPr/>
            </a:lvl1pPr>
          </a:lstStyle>
          <a:p>
            <a:r>
              <a:rPr lang="en-US" noProof="0" smtClean="0"/>
              <a:t>Click icon to add picture</a:t>
            </a:r>
            <a:endParaRPr lang="en-US" noProof="0" dirty="0"/>
          </a:p>
        </p:txBody>
      </p:sp>
      <p:pic>
        <p:nvPicPr>
          <p:cNvPr id="14" name="Smart phone 2" descr="Mockup eines weißen Smartphones. Es dient der Präsentation von Smartphone-App-Inhalten." title="Weißes Smartphone Mockup"/>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27557" y="1512888"/>
            <a:ext cx="2108132" cy="4386714"/>
          </a:xfrm>
          <a:prstGeom prst="rect">
            <a:avLst/>
          </a:prstGeom>
        </p:spPr>
      </p:pic>
      <p:sp>
        <p:nvSpPr>
          <p:cNvPr id="19" name="Smart phone - content 2"/>
          <p:cNvSpPr>
            <a:spLocks noGrp="1"/>
          </p:cNvSpPr>
          <p:nvPr>
            <p:ph type="pic" sz="quarter" idx="20"/>
          </p:nvPr>
        </p:nvSpPr>
        <p:spPr bwMode="gray">
          <a:xfrm>
            <a:off x="7091530" y="1822901"/>
            <a:ext cx="1981201" cy="3786188"/>
          </a:xfrm>
          <a:prstGeom prst="roundRect">
            <a:avLst>
              <a:gd name="adj" fmla="val 4296"/>
            </a:avLst>
          </a:prstGeom>
          <a:solidFill>
            <a:srgbClr val="9F0002"/>
          </a:solidFill>
        </p:spPr>
        <p:txBody>
          <a:bodyPr/>
          <a:lstStyle>
            <a:lvl1pPr algn="ctr">
              <a:defRPr/>
            </a:lvl1pPr>
          </a:lstStyle>
          <a:p>
            <a:r>
              <a:rPr lang="en-US" noProof="0" smtClean="0"/>
              <a:t>Click icon to add picture</a:t>
            </a:r>
            <a:endParaRPr lang="en-US" noProof="0" dirty="0"/>
          </a:p>
        </p:txBody>
      </p:sp>
      <p:pic>
        <p:nvPicPr>
          <p:cNvPr id="17" name="Smart phone 1" descr="Mockup eines weißen Smartphones. Es dient der Präsentation von Smartphone-App-Inhalten." title="Weißes Smartphone Mockup"/>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0621" y="1512888"/>
            <a:ext cx="2108132" cy="4386714"/>
          </a:xfrm>
          <a:prstGeom prst="rect">
            <a:avLst/>
          </a:prstGeom>
        </p:spPr>
      </p:pic>
      <p:sp>
        <p:nvSpPr>
          <p:cNvPr id="18" name="Smart phone - content 1"/>
          <p:cNvSpPr>
            <a:spLocks noGrp="1"/>
          </p:cNvSpPr>
          <p:nvPr>
            <p:ph type="pic" sz="quarter" idx="19"/>
          </p:nvPr>
        </p:nvSpPr>
        <p:spPr bwMode="gray">
          <a:xfrm>
            <a:off x="4744594" y="1822901"/>
            <a:ext cx="1981201" cy="3786188"/>
          </a:xfrm>
          <a:prstGeom prst="roundRect">
            <a:avLst>
              <a:gd name="adj" fmla="val 4296"/>
            </a:avLst>
          </a:prstGeom>
          <a:solidFill>
            <a:srgbClr val="9F0002"/>
          </a:solidFill>
        </p:spPr>
        <p:txBody>
          <a:bodyPr/>
          <a:lstStyle>
            <a:lvl1pPr algn="ctr">
              <a:defRPr/>
            </a:lvl1pPr>
          </a:lstStyle>
          <a:p>
            <a:r>
              <a:rPr lang="en-US" noProof="0" smtClean="0"/>
              <a:t>Click icon to add picture</a:t>
            </a:r>
            <a:endParaRPr lang="en-US" noProof="0" dirty="0" smtClean="0"/>
          </a:p>
        </p:txBody>
      </p:sp>
      <p:sp>
        <p:nvSpPr>
          <p:cNvPr id="12" name="Content"/>
          <p:cNvSpPr>
            <a:spLocks noGrp="1"/>
          </p:cNvSpPr>
          <p:nvPr>
            <p:ph type="body" sz="quarter" idx="22" hasCustomPrompt="1"/>
          </p:nvPr>
        </p:nvSpPr>
        <p:spPr>
          <a:xfrm>
            <a:off x="396000" y="3143250"/>
            <a:ext cx="3918825" cy="2781300"/>
          </a:xfrm>
        </p:spPr>
        <p:txBody>
          <a:bodyPr/>
          <a:lstStyle>
            <a:lvl1pPr>
              <a:defRPr b="0" baseline="0">
                <a:latin typeface="+mn-lt"/>
              </a:defRPr>
            </a:lvl1pPr>
          </a:lstStyle>
          <a:p>
            <a:pPr lvl="0"/>
            <a:r>
              <a:rPr lang="en-US" dirty="0" smtClean="0"/>
              <a:t>Insert text </a:t>
            </a:r>
            <a:r>
              <a:rPr lang="en-US" noProof="0" dirty="0" smtClean="0"/>
              <a:t>Corpo S Text Light 20 pt. </a:t>
            </a:r>
            <a:endParaRPr lang="en-US" dirty="0" smtClean="0"/>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1" name="Slide title"/>
          <p:cNvSpPr>
            <a:spLocks noGrp="1"/>
          </p:cNvSpPr>
          <p:nvPr>
            <p:ph type="title" hasCustomPrompt="1"/>
          </p:nvPr>
        </p:nvSpPr>
        <p:spPr>
          <a:xfrm>
            <a:off x="396000" y="1507329"/>
            <a:ext cx="3918824" cy="1561935"/>
          </a:xfrm>
        </p:spPr>
        <p:txBody>
          <a:bodyPr/>
          <a:lstStyle>
            <a:lvl1pPr>
              <a:defRPr sz="4800"/>
            </a:lvl1pPr>
          </a:lstStyle>
          <a:p>
            <a:r>
              <a:rPr lang="en-US" noProof="1" smtClean="0"/>
              <a:t>Headline</a:t>
            </a:r>
            <a:br>
              <a:rPr lang="en-US" noProof="1" smtClean="0"/>
            </a:br>
            <a:r>
              <a:rPr lang="en-US" noProof="1" smtClean="0"/>
              <a:t>two lines 48pt.</a:t>
            </a:r>
            <a:endParaRPr lang="en-US" noProof="0" dirty="0"/>
          </a:p>
        </p:txBody>
      </p:sp>
      <p:sp>
        <p:nvSpPr>
          <p:cNvPr id="30"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324566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sp>
        <p:nvSpPr>
          <p:cNvPr id="14"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5"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16"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7"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8"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pic>
        <p:nvPicPr>
          <p:cNvPr id="2" name="Tablet"/>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3645228" y="-290435"/>
            <a:ext cx="5673044" cy="7648188"/>
          </a:xfrm>
          <a:prstGeom prst="rect">
            <a:avLst/>
          </a:prstGeom>
        </p:spPr>
      </p:pic>
      <p:sp>
        <p:nvSpPr>
          <p:cNvPr id="4" name="Image"/>
          <p:cNvSpPr>
            <a:spLocks noGrp="1"/>
          </p:cNvSpPr>
          <p:nvPr>
            <p:ph type="pic" sz="quarter" idx="12"/>
          </p:nvPr>
        </p:nvSpPr>
        <p:spPr bwMode="ltGray">
          <a:xfrm>
            <a:off x="3228975" y="923925"/>
            <a:ext cx="6505575" cy="5238749"/>
          </a:xfrm>
          <a:prstGeom prst="rect">
            <a:avLst/>
          </a:prstGeom>
          <a:solidFill>
            <a:srgbClr val="9F0002"/>
          </a:solidFill>
          <a:effectLst/>
        </p:spPr>
        <p:txBody>
          <a:bodyPr/>
          <a:lstStyle>
            <a:lvl1pPr algn="ctr">
              <a:defRPr/>
            </a:lvl1pPr>
          </a:lstStyle>
          <a:p>
            <a:r>
              <a:rPr lang="en-US" noProof="0" smtClean="0"/>
              <a:t>Click icon to add picture</a:t>
            </a:r>
            <a:endParaRPr lang="en-US" noProof="0" dirty="0"/>
          </a:p>
        </p:txBody>
      </p:sp>
      <p:sp>
        <p:nvSpPr>
          <p:cNvPr id="12" name="Slide title"/>
          <p:cNvSpPr>
            <a:spLocks noGrp="1"/>
          </p:cNvSpPr>
          <p:nvPr>
            <p:ph type="title" hasCustomPrompt="1"/>
          </p:nvPr>
        </p:nvSpPr>
        <p:spPr>
          <a:xfrm>
            <a:off x="396000" y="4138073"/>
            <a:ext cx="4871325" cy="538702"/>
          </a:xfrm>
        </p:spPr>
        <p:txBody>
          <a:bodyPr/>
          <a:lstStyle>
            <a:lvl1pPr>
              <a:defRPr sz="3600" baseline="0"/>
            </a:lvl1pPr>
          </a:lstStyle>
          <a:p>
            <a:r>
              <a:rPr lang="en-US" noProof="0" dirty="0" smtClean="0"/>
              <a:t>Headline one line in 36pt. </a:t>
            </a:r>
            <a:endParaRPr lang="en-US" noProof="0" dirty="0"/>
          </a:p>
        </p:txBody>
      </p:sp>
      <p:sp>
        <p:nvSpPr>
          <p:cNvPr id="19"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345182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mart watch">
    <p:spTree>
      <p:nvGrpSpPr>
        <p:cNvPr id="1" name=""/>
        <p:cNvGrpSpPr/>
        <p:nvPr/>
      </p:nvGrpSpPr>
      <p:grpSpPr>
        <a:xfrm>
          <a:off x="0" y="0"/>
          <a:ext cx="0" cy="0"/>
          <a:chOff x="0" y="0"/>
          <a:chExt cx="0" cy="0"/>
        </a:xfrm>
      </p:grpSpPr>
      <p:sp>
        <p:nvSpPr>
          <p:cNvPr id="14"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6"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7"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8"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pic>
        <p:nvPicPr>
          <p:cNvPr id="6" name="Smart watch"/>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28148" y="0"/>
            <a:ext cx="3935704" cy="6858000"/>
          </a:xfrm>
          <a:prstGeom prst="rect">
            <a:avLst/>
          </a:prstGeom>
        </p:spPr>
      </p:pic>
      <p:sp>
        <p:nvSpPr>
          <p:cNvPr id="4" name="Image"/>
          <p:cNvSpPr>
            <a:spLocks noGrp="1"/>
          </p:cNvSpPr>
          <p:nvPr>
            <p:ph type="pic" sz="quarter" idx="10"/>
          </p:nvPr>
        </p:nvSpPr>
        <p:spPr bwMode="gray">
          <a:xfrm>
            <a:off x="4348842" y="1539478"/>
            <a:ext cx="3494314" cy="3779044"/>
          </a:xfrm>
          <a:prstGeom prst="roundRect">
            <a:avLst>
              <a:gd name="adj" fmla="val 5637"/>
            </a:avLst>
          </a:prstGeom>
          <a:solidFill>
            <a:srgbClr val="9F0002"/>
          </a:solidFill>
        </p:spPr>
        <p:txBody>
          <a:bodyPr/>
          <a:lstStyle>
            <a:lvl1pPr algn="ctr">
              <a:defRPr/>
            </a:lvl1pPr>
          </a:lstStyle>
          <a:p>
            <a:r>
              <a:rPr lang="en-US" noProof="0" smtClean="0"/>
              <a:t>Click icon to add picture</a:t>
            </a:r>
            <a:endParaRPr lang="en-US" noProof="0" dirty="0"/>
          </a:p>
        </p:txBody>
      </p:sp>
      <p:sp>
        <p:nvSpPr>
          <p:cNvPr id="11" name="Content"/>
          <p:cNvSpPr>
            <a:spLocks noGrp="1"/>
          </p:cNvSpPr>
          <p:nvPr>
            <p:ph type="body" sz="quarter" idx="22" hasCustomPrompt="1"/>
          </p:nvPr>
        </p:nvSpPr>
        <p:spPr>
          <a:xfrm>
            <a:off x="396001" y="3143250"/>
            <a:ext cx="3433050" cy="2781300"/>
          </a:xfrm>
        </p:spPr>
        <p:txBody>
          <a:bodyPr/>
          <a:lstStyle>
            <a:lvl1pPr marL="0" indent="0">
              <a:buFont typeface="Arial" panose="020B0604020202020204" pitchFamily="34" charset="0"/>
              <a:buNone/>
              <a:defRPr b="0" baseline="0">
                <a:latin typeface="+mn-lt"/>
              </a:defRPr>
            </a:lvl1pPr>
            <a:lvl2pPr marL="0" indent="0">
              <a:buNone/>
              <a:defRPr/>
            </a:lvl2pPr>
          </a:lstStyle>
          <a:p>
            <a:pPr lvl="0"/>
            <a:r>
              <a:rPr lang="en-US" dirty="0" smtClean="0"/>
              <a:t>Insert text in </a:t>
            </a:r>
            <a:r>
              <a:rPr lang="en-US" noProof="0" dirty="0" smtClean="0"/>
              <a:t>Corpo S Text Light 20 pt. </a:t>
            </a:r>
            <a:endParaRPr lang="en-US" dirty="0" smtClean="0"/>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 name="Slide title"/>
          <p:cNvSpPr>
            <a:spLocks noGrp="1"/>
          </p:cNvSpPr>
          <p:nvPr>
            <p:ph type="title" hasCustomPrompt="1"/>
          </p:nvPr>
        </p:nvSpPr>
        <p:spPr>
          <a:xfrm>
            <a:off x="396001" y="1507329"/>
            <a:ext cx="3433050" cy="1561935"/>
          </a:xfrm>
        </p:spPr>
        <p:txBody>
          <a:bodyPr/>
          <a:lstStyle>
            <a:lvl1pPr>
              <a:defRPr sz="4800"/>
            </a:lvl1pPr>
          </a:lstStyle>
          <a:p>
            <a:r>
              <a:rPr lang="en-US" noProof="1" smtClean="0"/>
              <a:t>Headline</a:t>
            </a:r>
            <a:br>
              <a:rPr lang="en-US" noProof="1" smtClean="0"/>
            </a:br>
            <a:r>
              <a:rPr lang="en-US" noProof="1" smtClean="0"/>
              <a:t>two lines 48pt.</a:t>
            </a:r>
            <a:endParaRPr lang="en-US" noProof="0" dirty="0"/>
          </a:p>
        </p:txBody>
      </p:sp>
      <p:sp>
        <p:nvSpPr>
          <p:cNvPr id="19"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331243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opic overview // Four images">
    <p:spTree>
      <p:nvGrpSpPr>
        <p:cNvPr id="1" name=""/>
        <p:cNvGrpSpPr/>
        <p:nvPr/>
      </p:nvGrpSpPr>
      <p:grpSpPr>
        <a:xfrm>
          <a:off x="0" y="0"/>
          <a:ext cx="0" cy="0"/>
          <a:chOff x="0" y="0"/>
          <a:chExt cx="0" cy="0"/>
        </a:xfrm>
      </p:grpSpPr>
      <p:sp>
        <p:nvSpPr>
          <p:cNvPr id="21"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5"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6"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7"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8"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3" name="Image 4"/>
          <p:cNvSpPr>
            <a:spLocks noGrp="1"/>
          </p:cNvSpPr>
          <p:nvPr>
            <p:ph type="pic" sz="quarter" idx="34" hasCustomPrompt="1"/>
          </p:nvPr>
        </p:nvSpPr>
        <p:spPr bwMode="gray">
          <a:xfrm>
            <a:off x="6931156" y="4480834"/>
            <a:ext cx="48600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0" name="Image 3"/>
          <p:cNvSpPr>
            <a:spLocks noGrp="1"/>
          </p:cNvSpPr>
          <p:nvPr>
            <p:ph type="pic" sz="quarter" idx="32" hasCustomPrompt="1"/>
          </p:nvPr>
        </p:nvSpPr>
        <p:spPr bwMode="gray">
          <a:xfrm>
            <a:off x="396000" y="4480834"/>
            <a:ext cx="48600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2" name="Image 2"/>
          <p:cNvSpPr>
            <a:spLocks noGrp="1"/>
          </p:cNvSpPr>
          <p:nvPr>
            <p:ph type="pic" sz="quarter" idx="33" hasCustomPrompt="1"/>
          </p:nvPr>
        </p:nvSpPr>
        <p:spPr bwMode="gray">
          <a:xfrm>
            <a:off x="6931156" y="2044700"/>
            <a:ext cx="48600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8" name="Image 1"/>
          <p:cNvSpPr>
            <a:spLocks noGrp="1"/>
          </p:cNvSpPr>
          <p:nvPr>
            <p:ph type="pic" sz="quarter" idx="30" hasCustomPrompt="1"/>
          </p:nvPr>
        </p:nvSpPr>
        <p:spPr bwMode="gray">
          <a:xfrm>
            <a:off x="396000" y="2044700"/>
            <a:ext cx="48600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Slide title"/>
          <p:cNvSpPr>
            <a:spLocks noGrp="1"/>
          </p:cNvSpPr>
          <p:nvPr>
            <p:ph type="title" hasCustomPrompt="1"/>
          </p:nvPr>
        </p:nvSpPr>
        <p:spPr>
          <a:xfrm>
            <a:off x="395289" y="368300"/>
            <a:ext cx="11396661"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29"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2812109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duct highlights 3">
    <p:spTree>
      <p:nvGrpSpPr>
        <p:cNvPr id="1" name=""/>
        <p:cNvGrpSpPr/>
        <p:nvPr/>
      </p:nvGrpSpPr>
      <p:grpSpPr>
        <a:xfrm>
          <a:off x="0" y="0"/>
          <a:ext cx="0" cy="0"/>
          <a:chOff x="0" y="0"/>
          <a:chExt cx="0" cy="0"/>
        </a:xfrm>
      </p:grpSpPr>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userDrawn="1">
            <p:ph type="ftr" sz="quarter" idx="15"/>
          </p:nvPr>
        </p:nvSpPr>
        <p:spPr/>
        <p:txBody>
          <a:bodyPr/>
          <a:lstStyle/>
          <a:p>
            <a:r>
              <a:rPr lang="en-US" smtClean="0"/>
              <a:t>EQS Launch Committee - Product Management - 2/10/21</a:t>
            </a:r>
            <a:endParaRPr lang="en-US" dirty="0"/>
          </a:p>
        </p:txBody>
      </p:sp>
      <p:sp>
        <p:nvSpPr>
          <p:cNvPr id="6" name="Foliennummernplatzhalter 5"/>
          <p:cNvSpPr>
            <a:spLocks noGrp="1"/>
          </p:cNvSpPr>
          <p:nvPr userDrawn="1">
            <p:ph type="sldNum" sz="quarter" idx="16"/>
          </p:nvPr>
        </p:nvSpPr>
        <p:spPr/>
        <p:txBody>
          <a:bodyPr/>
          <a:lstStyle/>
          <a:p>
            <a:fld id="{AD1D1349-391B-44DC-865F-5996B3E40F26}" type="slidenum">
              <a:rPr lang="en-US" noProof="0" smtClean="0"/>
              <a:pPr/>
              <a:t>‹#›</a:t>
            </a:fld>
            <a:endParaRPr lang="en-US" noProof="0" dirty="0"/>
          </a:p>
        </p:txBody>
      </p:sp>
      <p:sp>
        <p:nvSpPr>
          <p:cNvPr id="4" name="Textplatzhalter 3"/>
          <p:cNvSpPr>
            <a:spLocks noGrp="1"/>
          </p:cNvSpPr>
          <p:nvPr userDrawn="1">
            <p:ph type="body" sz="quarter" idx="19" hasCustomPrompt="1"/>
          </p:nvPr>
        </p:nvSpPr>
        <p:spPr bwMode="gray">
          <a:xfrm>
            <a:off x="395794" y="1511301"/>
            <a:ext cx="3752845"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baseline="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a:t>
            </a:r>
            <a:r>
              <a:rPr lang="en-US" dirty="0" smtClean="0"/>
              <a:t>20 pt.</a:t>
            </a:r>
          </a:p>
        </p:txBody>
      </p:sp>
      <p:sp>
        <p:nvSpPr>
          <p:cNvPr id="48" name="Textplatzhalter 3"/>
          <p:cNvSpPr>
            <a:spLocks noGrp="1"/>
          </p:cNvSpPr>
          <p:nvPr>
            <p:ph type="body" sz="quarter" idx="28" hasCustomPrompt="1"/>
          </p:nvPr>
        </p:nvSpPr>
        <p:spPr bwMode="gray">
          <a:xfrm>
            <a:off x="395794" y="1979418"/>
            <a:ext cx="3752845"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a:t>
            </a:r>
            <a:r>
              <a:rPr lang="en-US" dirty="0" smtClean="0"/>
              <a:t>20 pt.</a:t>
            </a:r>
          </a:p>
        </p:txBody>
      </p:sp>
      <p:sp>
        <p:nvSpPr>
          <p:cNvPr id="49" name="Textplatzhalter 3"/>
          <p:cNvSpPr>
            <a:spLocks noGrp="1"/>
          </p:cNvSpPr>
          <p:nvPr>
            <p:ph type="body" sz="quarter" idx="29" hasCustomPrompt="1"/>
          </p:nvPr>
        </p:nvSpPr>
        <p:spPr bwMode="gray">
          <a:xfrm>
            <a:off x="395794" y="2915651"/>
            <a:ext cx="3752845"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a:t>
            </a:r>
            <a:r>
              <a:rPr lang="en-US" dirty="0" smtClean="0"/>
              <a:t>20 pt.</a:t>
            </a:r>
          </a:p>
        </p:txBody>
      </p:sp>
      <p:sp>
        <p:nvSpPr>
          <p:cNvPr id="50" name="Textplatzhalter 3"/>
          <p:cNvSpPr>
            <a:spLocks noGrp="1"/>
          </p:cNvSpPr>
          <p:nvPr>
            <p:ph type="body" sz="quarter" idx="30" hasCustomPrompt="1"/>
          </p:nvPr>
        </p:nvSpPr>
        <p:spPr bwMode="gray">
          <a:xfrm>
            <a:off x="395794" y="4320000"/>
            <a:ext cx="3752845"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a:t>
            </a:r>
            <a:r>
              <a:rPr lang="en-US" dirty="0" smtClean="0"/>
              <a:t>20 pt.</a:t>
            </a:r>
          </a:p>
        </p:txBody>
      </p:sp>
      <p:sp>
        <p:nvSpPr>
          <p:cNvPr id="51" name="Textplatzhalter 3"/>
          <p:cNvSpPr>
            <a:spLocks noGrp="1"/>
          </p:cNvSpPr>
          <p:nvPr>
            <p:ph type="body" sz="quarter" idx="31" hasCustomPrompt="1"/>
          </p:nvPr>
        </p:nvSpPr>
        <p:spPr bwMode="gray">
          <a:xfrm>
            <a:off x="395794" y="2447534"/>
            <a:ext cx="3752845"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a:t>
            </a:r>
            <a:r>
              <a:rPr lang="en-US" dirty="0" smtClean="0"/>
              <a:t>20 pt.</a:t>
            </a:r>
          </a:p>
        </p:txBody>
      </p:sp>
      <p:sp>
        <p:nvSpPr>
          <p:cNvPr id="53" name="Textplatzhalter 3"/>
          <p:cNvSpPr>
            <a:spLocks noGrp="1"/>
          </p:cNvSpPr>
          <p:nvPr>
            <p:ph type="body" sz="quarter" idx="32" hasCustomPrompt="1"/>
          </p:nvPr>
        </p:nvSpPr>
        <p:spPr bwMode="gray">
          <a:xfrm>
            <a:off x="395794" y="3851886"/>
            <a:ext cx="3752845"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a:t>
            </a:r>
            <a:r>
              <a:rPr lang="en-US" dirty="0" smtClean="0"/>
              <a:t>20 pt.</a:t>
            </a:r>
          </a:p>
        </p:txBody>
      </p:sp>
      <p:sp>
        <p:nvSpPr>
          <p:cNvPr id="63" name="Textplatzhalter 3"/>
          <p:cNvSpPr>
            <a:spLocks noGrp="1"/>
          </p:cNvSpPr>
          <p:nvPr>
            <p:ph type="body" sz="quarter" idx="33" hasCustomPrompt="1"/>
          </p:nvPr>
        </p:nvSpPr>
        <p:spPr bwMode="gray">
          <a:xfrm>
            <a:off x="395794" y="3383769"/>
            <a:ext cx="3752845"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a:t>
            </a:r>
            <a:r>
              <a:rPr lang="en-US" dirty="0" smtClean="0"/>
              <a:t>20 pt.</a:t>
            </a:r>
          </a:p>
        </p:txBody>
      </p:sp>
      <p:sp>
        <p:nvSpPr>
          <p:cNvPr id="64" name="Bildplatzhalter 8"/>
          <p:cNvSpPr>
            <a:spLocks noGrp="1"/>
          </p:cNvSpPr>
          <p:nvPr>
            <p:ph type="pic" sz="quarter" idx="10" hasCustomPrompt="1"/>
          </p:nvPr>
        </p:nvSpPr>
        <p:spPr bwMode="gray">
          <a:xfrm>
            <a:off x="4220602" y="1511300"/>
            <a:ext cx="7578000" cy="32047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1" name="Textplatzhalter 3"/>
          <p:cNvSpPr>
            <a:spLocks noGrp="1"/>
          </p:cNvSpPr>
          <p:nvPr>
            <p:ph type="body" sz="quarter" idx="34"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97842203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opic overview // Four circle images">
    <p:spTree>
      <p:nvGrpSpPr>
        <p:cNvPr id="1" name=""/>
        <p:cNvGrpSpPr/>
        <p:nvPr/>
      </p:nvGrpSpPr>
      <p:grpSpPr>
        <a:xfrm>
          <a:off x="0" y="0"/>
          <a:ext cx="0" cy="0"/>
          <a:chOff x="0" y="0"/>
          <a:chExt cx="0" cy="0"/>
        </a:xfrm>
      </p:grpSpPr>
      <p:sp>
        <p:nvSpPr>
          <p:cNvPr id="13"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8"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5"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6"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7"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1" name="Image 4"/>
          <p:cNvSpPr>
            <a:spLocks noGrp="1"/>
          </p:cNvSpPr>
          <p:nvPr>
            <p:ph type="pic" sz="quarter" idx="23"/>
          </p:nvPr>
        </p:nvSpPr>
        <p:spPr bwMode="gray">
          <a:xfrm>
            <a:off x="9962724" y="1836154"/>
            <a:ext cx="1574800" cy="1574800"/>
          </a:xfrm>
          <a:prstGeom prst="ellipse">
            <a:avLst/>
          </a:prstGeom>
          <a:solidFill>
            <a:srgbClr val="9F0002"/>
          </a:solidFill>
          <a:ln>
            <a:solidFill>
              <a:schemeClr val="tx2"/>
            </a:solidFill>
          </a:ln>
        </p:spPr>
        <p:txBody>
          <a:bodyPr/>
          <a:lstStyle>
            <a:lvl1pPr marL="0" marR="0" indent="0" algn="ctr" defTabSz="914271" rtl="0" eaLnBrk="1" fontAlgn="auto" latinLnBrk="0" hangingPunct="1">
              <a:lnSpc>
                <a:spcPct val="108000"/>
              </a:lnSpc>
              <a:spcBef>
                <a:spcPts val="0"/>
              </a:spcBef>
              <a:spcAft>
                <a:spcPts val="1008"/>
              </a:spcAft>
              <a:buClrTx/>
              <a:buSzTx/>
              <a:buFont typeface="+mj-lt"/>
              <a:buNone/>
              <a:tabLst/>
              <a:defRPr sz="1600"/>
            </a:lvl1pPr>
          </a:lstStyle>
          <a:p>
            <a:r>
              <a:rPr lang="en-US" noProof="0" smtClean="0"/>
              <a:t>Click icon to add picture</a:t>
            </a:r>
            <a:endParaRPr lang="en-US" noProof="0" dirty="0"/>
          </a:p>
        </p:txBody>
      </p:sp>
      <p:sp>
        <p:nvSpPr>
          <p:cNvPr id="20" name="Image 3"/>
          <p:cNvSpPr>
            <a:spLocks noGrp="1"/>
          </p:cNvSpPr>
          <p:nvPr>
            <p:ph type="pic" sz="quarter" idx="22"/>
          </p:nvPr>
        </p:nvSpPr>
        <p:spPr bwMode="gray">
          <a:xfrm>
            <a:off x="6847095" y="1836154"/>
            <a:ext cx="1574800" cy="1574800"/>
          </a:xfrm>
          <a:prstGeom prst="ellipse">
            <a:avLst/>
          </a:prstGeom>
          <a:solidFill>
            <a:srgbClr val="9F0002"/>
          </a:solidFill>
          <a:ln>
            <a:solidFill>
              <a:schemeClr val="tx2"/>
            </a:solidFill>
          </a:ln>
        </p:spPr>
        <p:txBody>
          <a:bodyPr/>
          <a:lstStyle>
            <a:lvl1pPr marL="0" marR="0" indent="0" algn="ctr" defTabSz="914271" rtl="0" eaLnBrk="1" fontAlgn="auto" latinLnBrk="0" hangingPunct="1">
              <a:lnSpc>
                <a:spcPct val="108000"/>
              </a:lnSpc>
              <a:spcBef>
                <a:spcPts val="0"/>
              </a:spcBef>
              <a:spcAft>
                <a:spcPts val="1008"/>
              </a:spcAft>
              <a:buClrTx/>
              <a:buSzTx/>
              <a:buFont typeface="+mj-lt"/>
              <a:buNone/>
              <a:tabLst/>
              <a:defRPr sz="1600"/>
            </a:lvl1pPr>
          </a:lstStyle>
          <a:p>
            <a:r>
              <a:rPr lang="en-US" noProof="0" smtClean="0"/>
              <a:t>Click icon to add picture</a:t>
            </a:r>
            <a:endParaRPr lang="en-US" noProof="0" dirty="0"/>
          </a:p>
        </p:txBody>
      </p:sp>
      <p:sp>
        <p:nvSpPr>
          <p:cNvPr id="19" name="Image 2"/>
          <p:cNvSpPr>
            <a:spLocks noGrp="1"/>
          </p:cNvSpPr>
          <p:nvPr>
            <p:ph type="pic" sz="quarter" idx="21"/>
          </p:nvPr>
        </p:nvSpPr>
        <p:spPr bwMode="gray">
          <a:xfrm>
            <a:off x="3731465" y="1836154"/>
            <a:ext cx="1574800" cy="1574800"/>
          </a:xfrm>
          <a:prstGeom prst="ellipse">
            <a:avLst/>
          </a:prstGeom>
          <a:solidFill>
            <a:srgbClr val="9F0002"/>
          </a:solidFill>
          <a:ln>
            <a:solidFill>
              <a:schemeClr val="tx2"/>
            </a:solidFill>
          </a:ln>
        </p:spPr>
        <p:txBody>
          <a:bodyPr/>
          <a:lstStyle>
            <a:lvl1pPr marL="0" marR="0" indent="0" algn="ctr" defTabSz="914271" rtl="0" eaLnBrk="1" fontAlgn="auto" latinLnBrk="0" hangingPunct="1">
              <a:lnSpc>
                <a:spcPct val="108000"/>
              </a:lnSpc>
              <a:spcBef>
                <a:spcPts val="0"/>
              </a:spcBef>
              <a:spcAft>
                <a:spcPts val="1008"/>
              </a:spcAft>
              <a:buClrTx/>
              <a:buSzTx/>
              <a:buFont typeface="+mj-lt"/>
              <a:buNone/>
              <a:tabLst/>
              <a:defRPr sz="1600"/>
            </a:lvl1pPr>
          </a:lstStyle>
          <a:p>
            <a:r>
              <a:rPr lang="en-US" noProof="0" smtClean="0"/>
              <a:t>Click icon to add picture</a:t>
            </a:r>
            <a:endParaRPr lang="en-US" noProof="0" dirty="0"/>
          </a:p>
        </p:txBody>
      </p:sp>
      <p:sp>
        <p:nvSpPr>
          <p:cNvPr id="17" name="Image 1"/>
          <p:cNvSpPr>
            <a:spLocks noGrp="1"/>
          </p:cNvSpPr>
          <p:nvPr>
            <p:ph type="pic" sz="quarter" idx="20"/>
          </p:nvPr>
        </p:nvSpPr>
        <p:spPr bwMode="gray">
          <a:xfrm>
            <a:off x="615835" y="1836154"/>
            <a:ext cx="1574800" cy="1574800"/>
          </a:xfrm>
          <a:prstGeom prst="ellipse">
            <a:avLst/>
          </a:prstGeom>
          <a:solidFill>
            <a:srgbClr val="9F0002"/>
          </a:solidFill>
          <a:ln>
            <a:solidFill>
              <a:schemeClr val="tx2"/>
            </a:solidFill>
          </a:ln>
        </p:spPr>
        <p:txBody>
          <a:bodyPr/>
          <a:lstStyle>
            <a:lvl1pPr algn="ctr">
              <a:defRPr sz="1600"/>
            </a:lvl1pPr>
          </a:lstStyle>
          <a:p>
            <a:r>
              <a:rPr lang="en-US" noProof="0" smtClean="0"/>
              <a:t>Click icon to add picture</a:t>
            </a:r>
            <a:endParaRPr lang="en-US" noProof="0" dirty="0"/>
          </a:p>
        </p:txBody>
      </p:sp>
      <p:sp>
        <p:nvSpPr>
          <p:cNvPr id="10" name="Slide title"/>
          <p:cNvSpPr>
            <a:spLocks noGrp="1"/>
          </p:cNvSpPr>
          <p:nvPr>
            <p:ph type="title" hasCustomPrompt="1"/>
          </p:nvPr>
        </p:nvSpPr>
        <p:spPr>
          <a:xfrm>
            <a:off x="395290"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28"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3401088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 circle images">
    <p:spTree>
      <p:nvGrpSpPr>
        <p:cNvPr id="1" name=""/>
        <p:cNvGrpSpPr/>
        <p:nvPr/>
      </p:nvGrpSpPr>
      <p:grpSpPr>
        <a:xfrm>
          <a:off x="0" y="0"/>
          <a:ext cx="0" cy="0"/>
          <a:chOff x="0" y="0"/>
          <a:chExt cx="0" cy="0"/>
        </a:xfrm>
      </p:grpSpPr>
      <p:sp>
        <p:nvSpPr>
          <p:cNvPr id="18"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9"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3"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6"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8"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2" name="Image 3"/>
          <p:cNvSpPr>
            <a:spLocks noGrp="1"/>
          </p:cNvSpPr>
          <p:nvPr>
            <p:ph type="pic" sz="quarter" idx="22"/>
          </p:nvPr>
        </p:nvSpPr>
        <p:spPr bwMode="gray">
          <a:xfrm>
            <a:off x="7870628" y="2528187"/>
            <a:ext cx="1574800" cy="1574800"/>
          </a:xfrm>
          <a:prstGeom prst="ellipse">
            <a:avLst/>
          </a:prstGeom>
          <a:solidFill>
            <a:srgbClr val="9F0002"/>
          </a:solidFill>
        </p:spPr>
        <p:txBody>
          <a:bodyPr/>
          <a:lstStyle>
            <a:lvl1pPr marL="0" marR="0" indent="0" algn="ctr" defTabSz="914271" rtl="0" eaLnBrk="1" fontAlgn="auto" latinLnBrk="0" hangingPunct="1">
              <a:lnSpc>
                <a:spcPct val="108000"/>
              </a:lnSpc>
              <a:spcBef>
                <a:spcPts val="0"/>
              </a:spcBef>
              <a:spcAft>
                <a:spcPts val="1008"/>
              </a:spcAft>
              <a:buClrTx/>
              <a:buSzTx/>
              <a:buFont typeface="+mj-lt"/>
              <a:buNone/>
              <a:tabLst/>
              <a:defRPr sz="1400"/>
            </a:lvl1pPr>
          </a:lstStyle>
          <a:p>
            <a:r>
              <a:rPr lang="en-US" smtClean="0"/>
              <a:t>Click icon to add picture</a:t>
            </a:r>
            <a:endParaRPr lang="en-US" dirty="0" smtClean="0"/>
          </a:p>
        </p:txBody>
      </p:sp>
      <p:sp>
        <p:nvSpPr>
          <p:cNvPr id="21" name="Image 2"/>
          <p:cNvSpPr>
            <a:spLocks noGrp="1"/>
          </p:cNvSpPr>
          <p:nvPr>
            <p:ph type="pic" sz="quarter" idx="21"/>
          </p:nvPr>
        </p:nvSpPr>
        <p:spPr bwMode="gray">
          <a:xfrm>
            <a:off x="5308600" y="2528187"/>
            <a:ext cx="1574800" cy="1574800"/>
          </a:xfrm>
          <a:prstGeom prst="ellipse">
            <a:avLst/>
          </a:prstGeom>
          <a:solidFill>
            <a:srgbClr val="9F0002"/>
          </a:solidFill>
        </p:spPr>
        <p:txBody>
          <a:bodyPr/>
          <a:lstStyle>
            <a:lvl1pPr marL="0" marR="0" indent="0" algn="ctr" defTabSz="914271" rtl="0" eaLnBrk="1" fontAlgn="auto" latinLnBrk="0" hangingPunct="1">
              <a:lnSpc>
                <a:spcPct val="108000"/>
              </a:lnSpc>
              <a:spcBef>
                <a:spcPts val="0"/>
              </a:spcBef>
              <a:spcAft>
                <a:spcPts val="1008"/>
              </a:spcAft>
              <a:buClrTx/>
              <a:buSzTx/>
              <a:buFont typeface="+mj-lt"/>
              <a:buNone/>
              <a:tabLst/>
              <a:defRPr sz="1400"/>
            </a:lvl1pPr>
          </a:lstStyle>
          <a:p>
            <a:r>
              <a:rPr lang="en-US" noProof="1" smtClean="0"/>
              <a:t>Click icon to add picture</a:t>
            </a:r>
            <a:endParaRPr lang="en-US" noProof="1"/>
          </a:p>
        </p:txBody>
      </p:sp>
      <p:sp>
        <p:nvSpPr>
          <p:cNvPr id="20" name="Image 1"/>
          <p:cNvSpPr>
            <a:spLocks noGrp="1"/>
          </p:cNvSpPr>
          <p:nvPr>
            <p:ph type="pic" sz="quarter" idx="20"/>
          </p:nvPr>
        </p:nvSpPr>
        <p:spPr bwMode="gray">
          <a:xfrm>
            <a:off x="2746572" y="2528187"/>
            <a:ext cx="1574800" cy="1574800"/>
          </a:xfrm>
          <a:prstGeom prst="ellipse">
            <a:avLst/>
          </a:prstGeom>
          <a:solidFill>
            <a:srgbClr val="9F0002"/>
          </a:solidFill>
        </p:spPr>
        <p:txBody>
          <a:bodyPr/>
          <a:lstStyle>
            <a:lvl1pPr algn="ctr">
              <a:defRPr sz="1400" baseline="0"/>
            </a:lvl1pPr>
          </a:lstStyle>
          <a:p>
            <a:r>
              <a:rPr lang="en-US" smtClean="0"/>
              <a:t>Click icon to add picture</a:t>
            </a:r>
            <a:endParaRPr lang="en-US" dirty="0"/>
          </a:p>
        </p:txBody>
      </p:sp>
      <p:sp>
        <p:nvSpPr>
          <p:cNvPr id="25" name="Content"/>
          <p:cNvSpPr>
            <a:spLocks noGrp="1"/>
          </p:cNvSpPr>
          <p:nvPr>
            <p:ph type="body" sz="quarter" idx="23" hasCustomPrompt="1"/>
          </p:nvPr>
        </p:nvSpPr>
        <p:spPr>
          <a:xfrm>
            <a:off x="3756025" y="1141712"/>
            <a:ext cx="4679950" cy="584200"/>
          </a:xfrm>
        </p:spPr>
        <p:txBody>
          <a:bodyPr/>
          <a:lstStyle>
            <a:lvl1pPr algn="l">
              <a:defRPr sz="1600" baseline="0"/>
            </a:lvl1pPr>
          </a:lstStyle>
          <a:p>
            <a:pPr lvl="0"/>
            <a:r>
              <a:rPr lang="en-US" dirty="0" smtClean="0"/>
              <a:t>Sub headline or text in </a:t>
            </a:r>
            <a:r>
              <a:rPr lang="en-US" noProof="0" dirty="0" smtClean="0"/>
              <a:t>Corpo S Text Light 16 pt.</a:t>
            </a:r>
            <a:endParaRPr lang="en-US" dirty="0" smtClean="0"/>
          </a:p>
        </p:txBody>
      </p:sp>
      <p:sp>
        <p:nvSpPr>
          <p:cNvPr id="13" name="Slide title"/>
          <p:cNvSpPr>
            <a:spLocks noGrp="1"/>
          </p:cNvSpPr>
          <p:nvPr>
            <p:ph type="title" hasCustomPrompt="1"/>
          </p:nvPr>
        </p:nvSpPr>
        <p:spPr>
          <a:xfrm>
            <a:off x="1879554" y="465439"/>
            <a:ext cx="8432892" cy="553736"/>
          </a:xfrm>
        </p:spPr>
        <p:txBody>
          <a:bodyPr/>
          <a:lstStyle>
            <a:lvl1pPr>
              <a:defRPr sz="3600"/>
            </a:lvl1pPr>
          </a:lstStyle>
          <a:p>
            <a:r>
              <a:rPr lang="en-US" noProof="0" dirty="0" smtClean="0"/>
              <a:t>Headline one line in Corpo A Title Condensed 36 pt. </a:t>
            </a:r>
            <a:endParaRPr lang="en-US" noProof="0" dirty="0"/>
          </a:p>
        </p:txBody>
      </p:sp>
      <p:sp>
        <p:nvSpPr>
          <p:cNvPr id="29"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2747074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ntent // Image left">
    <p:bg bwMode="invGray">
      <p:bgRef idx="1001">
        <a:schemeClr val="bg1"/>
      </p:bgRef>
    </p:bg>
    <p:spTree>
      <p:nvGrpSpPr>
        <p:cNvPr id="1" name=""/>
        <p:cNvGrpSpPr/>
        <p:nvPr/>
      </p:nvGrpSpPr>
      <p:grpSpPr>
        <a:xfrm>
          <a:off x="0" y="0"/>
          <a:ext cx="0" cy="0"/>
          <a:chOff x="0" y="0"/>
          <a:chExt cx="0" cy="0"/>
        </a:xfrm>
      </p:grpSpPr>
      <p:sp>
        <p:nvSpPr>
          <p:cNvPr id="11"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2"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13"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7"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1"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0" name="Image"/>
          <p:cNvSpPr>
            <a:spLocks noGrp="1"/>
          </p:cNvSpPr>
          <p:nvPr>
            <p:ph type="pic" sz="quarter" idx="10" hasCustomPrompt="1"/>
          </p:nvPr>
        </p:nvSpPr>
        <p:spPr bwMode="gray">
          <a:xfrm>
            <a:off x="0" y="-1"/>
            <a:ext cx="6096000" cy="68580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r>
              <a:rPr lang="en-US" noProof="0" dirty="0" smtClean="0"/>
              <a:t>Insert image</a:t>
            </a:r>
            <a:endParaRPr lang="en-US" noProof="0" dirty="0"/>
          </a:p>
        </p:txBody>
      </p:sp>
      <p:sp>
        <p:nvSpPr>
          <p:cNvPr id="18" name="Content"/>
          <p:cNvSpPr>
            <a:spLocks noGrp="1"/>
          </p:cNvSpPr>
          <p:nvPr>
            <p:ph sz="quarter" idx="21" hasCustomPrompt="1"/>
          </p:nvPr>
        </p:nvSpPr>
        <p:spPr bwMode="invGray">
          <a:xfrm>
            <a:off x="6524624" y="2368821"/>
            <a:ext cx="5264151" cy="4060553"/>
          </a:xfrm>
        </p:spPr>
        <p:txBody>
          <a:body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 name="Slide title"/>
          <p:cNvSpPr>
            <a:spLocks noGrp="1"/>
          </p:cNvSpPr>
          <p:nvPr>
            <p:ph type="ctrTitle" hasCustomPrompt="1"/>
          </p:nvPr>
        </p:nvSpPr>
        <p:spPr bwMode="invGray">
          <a:xfrm>
            <a:off x="6524625" y="1138423"/>
            <a:ext cx="5264150" cy="1128528"/>
          </a:xfrm>
        </p:spPr>
        <p:txBody>
          <a:bodyPr/>
          <a:lstStyle>
            <a:lvl1pPr>
              <a:lnSpc>
                <a:spcPct val="100000"/>
              </a:lnSpc>
              <a:defRPr sz="3600"/>
            </a:lvl1pPr>
          </a:lstStyle>
          <a:p>
            <a:r>
              <a:rPr lang="en-US" noProof="0" dirty="0" smtClean="0"/>
              <a:t>Headline on two lines in Corpo A Title Condensed 36 pt. </a:t>
            </a:r>
            <a:endParaRPr lang="en-US" noProof="0" dirty="0"/>
          </a:p>
        </p:txBody>
      </p:sp>
    </p:spTree>
    <p:extLst>
      <p:ext uri="{BB962C8B-B14F-4D97-AF65-F5344CB8AC3E}">
        <p14:creationId xmlns:p14="http://schemas.microsoft.com/office/powerpoint/2010/main" val="2136585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 Panorama image">
    <p:spTree>
      <p:nvGrpSpPr>
        <p:cNvPr id="1" name=""/>
        <p:cNvGrpSpPr/>
        <p:nvPr/>
      </p:nvGrpSpPr>
      <p:grpSpPr>
        <a:xfrm>
          <a:off x="0" y="0"/>
          <a:ext cx="0" cy="0"/>
          <a:chOff x="0" y="0"/>
          <a:chExt cx="0" cy="0"/>
        </a:xfrm>
      </p:grpSpPr>
      <p:sp>
        <p:nvSpPr>
          <p:cNvPr id="15"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9"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0"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1"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2"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4" name="Image"/>
          <p:cNvSpPr>
            <a:spLocks noGrp="1"/>
          </p:cNvSpPr>
          <p:nvPr>
            <p:ph type="pic" sz="quarter" idx="10" hasCustomPrompt="1"/>
          </p:nvPr>
        </p:nvSpPr>
        <p:spPr bwMode="gray">
          <a:xfrm>
            <a:off x="2" y="366713"/>
            <a:ext cx="12193200" cy="3948112"/>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endParaRPr lang="en-US" noProof="0" dirty="0" smtClean="0"/>
          </a:p>
          <a:p>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8" name="Content"/>
          <p:cNvSpPr>
            <a:spLocks noGrp="1"/>
          </p:cNvSpPr>
          <p:nvPr>
            <p:ph sz="quarter" idx="14" hasCustomPrompt="1"/>
          </p:nvPr>
        </p:nvSpPr>
        <p:spPr>
          <a:xfrm>
            <a:off x="5743575" y="4533900"/>
            <a:ext cx="6051550" cy="1890713"/>
          </a:xfrm>
        </p:spPr>
        <p:txBody>
          <a:bodyPr/>
          <a:lstStyle>
            <a:lvl1pPr>
              <a:defRPr sz="1600"/>
            </a:lvl1pPr>
            <a:lvl2pPr>
              <a:defRPr sz="1600"/>
            </a:lvl2pPr>
            <a:lvl3pPr>
              <a:defRPr sz="1600"/>
            </a:lvl3pPr>
          </a:lstStyle>
          <a:p>
            <a:pPr lvl="0"/>
            <a:r>
              <a:rPr lang="en-US" dirty="0" smtClean="0"/>
              <a:t>Insert text in </a:t>
            </a:r>
            <a:r>
              <a:rPr lang="en-US" noProof="0" dirty="0" smtClean="0"/>
              <a:t>Corpo S Text Light 16 pt. </a:t>
            </a:r>
            <a:r>
              <a:rPr lang="en-US" dirty="0" smtClean="0"/>
              <a:t>// for bullets: Home // Paragraph// Increase/Decrease List Level</a:t>
            </a:r>
          </a:p>
          <a:p>
            <a:pPr lvl="1"/>
            <a:r>
              <a:rPr lang="en-US" noProof="0" dirty="0" smtClean="0"/>
              <a:t>Second level</a:t>
            </a:r>
          </a:p>
          <a:p>
            <a:pPr lvl="2"/>
            <a:r>
              <a:rPr lang="en-US" noProof="0" dirty="0" smtClean="0"/>
              <a:t>Third level</a:t>
            </a:r>
          </a:p>
        </p:txBody>
      </p:sp>
      <p:sp>
        <p:nvSpPr>
          <p:cNvPr id="16" name="Slide title"/>
          <p:cNvSpPr>
            <a:spLocks noGrp="1"/>
          </p:cNvSpPr>
          <p:nvPr>
            <p:ph type="title" hasCustomPrompt="1"/>
          </p:nvPr>
        </p:nvSpPr>
        <p:spPr>
          <a:xfrm>
            <a:off x="395287" y="4533900"/>
            <a:ext cx="4605338" cy="1105267"/>
          </a:xfrm>
        </p:spPr>
        <p:txBody>
          <a:bodyPr/>
          <a:lstStyle>
            <a:lvl1pPr>
              <a:defRPr sz="3600" baseline="0"/>
            </a:lvl1pPr>
          </a:lstStyle>
          <a:p>
            <a:r>
              <a:rPr lang="en-US" noProof="0" dirty="0" smtClean="0"/>
              <a:t>Headline one line in 36pt. </a:t>
            </a:r>
            <a:endParaRPr lang="en-US" noProof="0" dirty="0"/>
          </a:p>
        </p:txBody>
      </p:sp>
      <p:sp>
        <p:nvSpPr>
          <p:cNvPr id="23"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3963460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agram // centred vertically">
    <p:spTree>
      <p:nvGrpSpPr>
        <p:cNvPr id="1" name=""/>
        <p:cNvGrpSpPr/>
        <p:nvPr/>
      </p:nvGrpSpPr>
      <p:grpSpPr>
        <a:xfrm>
          <a:off x="0" y="0"/>
          <a:ext cx="0" cy="0"/>
          <a:chOff x="0" y="0"/>
          <a:chExt cx="0" cy="0"/>
        </a:xfrm>
      </p:grpSpPr>
      <p:sp>
        <p:nvSpPr>
          <p:cNvPr id="18"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9"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0" name="Placeholder other"/>
          <p:cNvSpPr>
            <a:spLocks noGrp="1"/>
          </p:cNvSpPr>
          <p:nvPr>
            <p:ph type="body" sz="quarter" idx="19"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1" name="Placeholder confidentialty"/>
          <p:cNvSpPr>
            <a:spLocks noGrp="1"/>
          </p:cNvSpPr>
          <p:nvPr>
            <p:ph type="body" sz="quarter" idx="20"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2" name="Placeholder classification"/>
          <p:cNvSpPr>
            <a:spLocks noGrp="1"/>
          </p:cNvSpPr>
          <p:nvPr>
            <p:ph type="body" sz="quarter" idx="21"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5" name="Diagram placeholder"/>
          <p:cNvSpPr>
            <a:spLocks noGrp="1"/>
          </p:cNvSpPr>
          <p:nvPr>
            <p:ph type="chart" sz="quarter" idx="18"/>
          </p:nvPr>
        </p:nvSpPr>
        <p:spPr bwMode="gray">
          <a:xfrm>
            <a:off x="4663267" y="1543049"/>
            <a:ext cx="7128684" cy="4524375"/>
          </a:xfrm>
          <a:solidFill>
            <a:schemeClr val="bg1">
              <a:lumMod val="85000"/>
              <a:lumOff val="15000"/>
            </a:schemeClr>
          </a:solidFill>
        </p:spPr>
        <p:txBody>
          <a:bodyPr/>
          <a:lstStyle>
            <a:lvl1pPr algn="ctr">
              <a:defRPr/>
            </a:lvl1pPr>
          </a:lstStyle>
          <a:p>
            <a:r>
              <a:rPr lang="en-US" noProof="0" smtClean="0"/>
              <a:t>Click icon to add chart</a:t>
            </a:r>
            <a:endParaRPr lang="en-US" noProof="0" dirty="0"/>
          </a:p>
        </p:txBody>
      </p:sp>
      <p:sp>
        <p:nvSpPr>
          <p:cNvPr id="13" name="Content"/>
          <p:cNvSpPr>
            <a:spLocks noGrp="1"/>
          </p:cNvSpPr>
          <p:nvPr>
            <p:ph type="body" sz="quarter" idx="17" hasCustomPrompt="1"/>
          </p:nvPr>
        </p:nvSpPr>
        <p:spPr>
          <a:xfrm>
            <a:off x="719997" y="3226324"/>
            <a:ext cx="3509103" cy="2107628"/>
          </a:xfrm>
        </p:spPr>
        <p:txBody>
          <a:bodyPr/>
          <a:lstStyle>
            <a:lvl1pPr>
              <a:defRPr sz="1600" b="0" baseline="0">
                <a:latin typeface="+mn-lt"/>
              </a:defRPr>
            </a:lvl1pPr>
            <a:lvl2pPr>
              <a:defRPr sz="1600"/>
            </a:lvl2pPr>
            <a:lvl3pPr>
              <a:defRPr sz="1400"/>
            </a:lvl3pPr>
            <a:lvl4pPr>
              <a:defRPr sz="1400"/>
            </a:lvl4pPr>
            <a:lvl5pPr>
              <a:defRPr sz="1400"/>
            </a:lvl5pPr>
          </a:lstStyle>
          <a:p>
            <a:pPr lvl="0"/>
            <a:r>
              <a:rPr lang="en-US" dirty="0" smtClean="0"/>
              <a:t>Insert text in </a:t>
            </a:r>
            <a:r>
              <a:rPr lang="en-US" noProof="0" dirty="0" smtClean="0"/>
              <a:t>Corpo S Text Light 16 pt. </a:t>
            </a:r>
            <a:r>
              <a:rPr lang="en-US" dirty="0" smtClean="0"/>
              <a:t>// for bullets: Home // Paragraph// Increase/Decrease List Level</a:t>
            </a:r>
          </a:p>
          <a:p>
            <a:pPr lvl="1"/>
            <a:r>
              <a:rPr lang="en-US" noProof="0" dirty="0" smtClean="0"/>
              <a:t>Second level</a:t>
            </a:r>
          </a:p>
          <a:p>
            <a:pPr lvl="2"/>
            <a:r>
              <a:rPr lang="en-US" noProof="0" dirty="0" smtClean="0"/>
              <a:t>Third level</a:t>
            </a:r>
          </a:p>
        </p:txBody>
      </p:sp>
      <p:sp>
        <p:nvSpPr>
          <p:cNvPr id="14" name="Slide title"/>
          <p:cNvSpPr>
            <a:spLocks noGrp="1"/>
          </p:cNvSpPr>
          <p:nvPr>
            <p:ph type="title" hasCustomPrompt="1"/>
          </p:nvPr>
        </p:nvSpPr>
        <p:spPr>
          <a:xfrm>
            <a:off x="720001" y="2015461"/>
            <a:ext cx="3509100" cy="1210864"/>
          </a:xfrm>
        </p:spPr>
        <p:txBody>
          <a:bodyPr/>
          <a:lstStyle>
            <a:lvl1pPr>
              <a:defRPr sz="3600" baseline="0"/>
            </a:lvl1pPr>
          </a:lstStyle>
          <a:p>
            <a:r>
              <a:rPr lang="en-US" noProof="0" dirty="0" smtClean="0"/>
              <a:t>Headline two lines in Corpo A Title Cond. </a:t>
            </a:r>
            <a:endParaRPr lang="en-US" noProof="0" dirty="0"/>
          </a:p>
        </p:txBody>
      </p:sp>
      <p:sp>
        <p:nvSpPr>
          <p:cNvPr id="23"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275205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29"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33"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34"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37"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38" name="Placeholder classification"/>
          <p:cNvSpPr>
            <a:spLocks noGrp="1"/>
          </p:cNvSpPr>
          <p:nvPr>
            <p:ph type="body" sz="quarter" idx="37"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56" name="Image 8"/>
          <p:cNvSpPr>
            <a:spLocks noGrp="1"/>
          </p:cNvSpPr>
          <p:nvPr>
            <p:ph type="pic" sz="quarter" idx="34" hasCustomPrompt="1"/>
          </p:nvPr>
        </p:nvSpPr>
        <p:spPr bwMode="gray">
          <a:xfrm>
            <a:off x="8997925" y="4043527"/>
            <a:ext cx="27972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58" name="Text 8"/>
          <p:cNvSpPr>
            <a:spLocks noGrp="1"/>
          </p:cNvSpPr>
          <p:nvPr>
            <p:ph type="body" sz="quarter" idx="36" hasCustomPrompt="1"/>
          </p:nvPr>
        </p:nvSpPr>
        <p:spPr>
          <a:xfrm>
            <a:off x="8997925" y="6030280"/>
            <a:ext cx="27972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a:t>
            </a:r>
            <a:endParaRPr lang="en-US" noProof="0" dirty="0"/>
          </a:p>
        </p:txBody>
      </p:sp>
      <p:sp>
        <p:nvSpPr>
          <p:cNvPr id="50" name="Image 7"/>
          <p:cNvSpPr>
            <a:spLocks noGrp="1"/>
          </p:cNvSpPr>
          <p:nvPr>
            <p:ph type="body" sz="quarter" idx="28" hasCustomPrompt="1"/>
          </p:nvPr>
        </p:nvSpPr>
        <p:spPr>
          <a:xfrm>
            <a:off x="6130617" y="6030280"/>
            <a:ext cx="27972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a:t>
            </a:r>
            <a:endParaRPr lang="en-US" noProof="0" dirty="0"/>
          </a:p>
        </p:txBody>
      </p:sp>
      <p:sp>
        <p:nvSpPr>
          <p:cNvPr id="48" name="Text 7"/>
          <p:cNvSpPr>
            <a:spLocks noGrp="1"/>
          </p:cNvSpPr>
          <p:nvPr>
            <p:ph type="pic" sz="quarter" idx="26" hasCustomPrompt="1"/>
          </p:nvPr>
        </p:nvSpPr>
        <p:spPr bwMode="gray">
          <a:xfrm>
            <a:off x="6130616" y="4043527"/>
            <a:ext cx="27972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52" name="Image 6"/>
          <p:cNvSpPr>
            <a:spLocks noGrp="1"/>
          </p:cNvSpPr>
          <p:nvPr>
            <p:ph type="pic" sz="quarter" idx="30" hasCustomPrompt="1"/>
          </p:nvPr>
        </p:nvSpPr>
        <p:spPr bwMode="gray">
          <a:xfrm>
            <a:off x="3263308" y="4043527"/>
            <a:ext cx="27972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54" name="Text 6"/>
          <p:cNvSpPr>
            <a:spLocks noGrp="1"/>
          </p:cNvSpPr>
          <p:nvPr>
            <p:ph type="body" sz="quarter" idx="32" hasCustomPrompt="1"/>
          </p:nvPr>
        </p:nvSpPr>
        <p:spPr>
          <a:xfrm>
            <a:off x="3263309" y="6030280"/>
            <a:ext cx="27972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a:t>
            </a:r>
            <a:endParaRPr lang="en-US" noProof="0" dirty="0"/>
          </a:p>
        </p:txBody>
      </p:sp>
      <p:sp>
        <p:nvSpPr>
          <p:cNvPr id="36" name="Image 5"/>
          <p:cNvSpPr>
            <a:spLocks noGrp="1"/>
          </p:cNvSpPr>
          <p:nvPr>
            <p:ph type="pic" sz="quarter" idx="11" hasCustomPrompt="1"/>
          </p:nvPr>
        </p:nvSpPr>
        <p:spPr bwMode="gray">
          <a:xfrm>
            <a:off x="396000" y="4044227"/>
            <a:ext cx="27972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6" name="Text 5"/>
          <p:cNvSpPr>
            <a:spLocks noGrp="1"/>
          </p:cNvSpPr>
          <p:nvPr>
            <p:ph type="body" sz="quarter" idx="20" hasCustomPrompt="1"/>
          </p:nvPr>
        </p:nvSpPr>
        <p:spPr>
          <a:xfrm>
            <a:off x="396001" y="6030980"/>
            <a:ext cx="27972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a:t>
            </a:r>
            <a:endParaRPr lang="en-US" noProof="0" dirty="0"/>
          </a:p>
        </p:txBody>
      </p:sp>
      <p:sp>
        <p:nvSpPr>
          <p:cNvPr id="55" name="Image 4"/>
          <p:cNvSpPr>
            <a:spLocks noGrp="1"/>
          </p:cNvSpPr>
          <p:nvPr>
            <p:ph type="pic" sz="quarter" idx="33" hasCustomPrompt="1"/>
          </p:nvPr>
        </p:nvSpPr>
        <p:spPr bwMode="gray">
          <a:xfrm>
            <a:off x="8994750" y="1511300"/>
            <a:ext cx="27972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57" name="Text 4"/>
          <p:cNvSpPr>
            <a:spLocks noGrp="1"/>
          </p:cNvSpPr>
          <p:nvPr>
            <p:ph type="body" sz="quarter" idx="35" hasCustomPrompt="1"/>
          </p:nvPr>
        </p:nvSpPr>
        <p:spPr>
          <a:xfrm>
            <a:off x="8996400" y="3500548"/>
            <a:ext cx="27972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a:t>
            </a:r>
            <a:endParaRPr lang="en-US" noProof="0" dirty="0"/>
          </a:p>
        </p:txBody>
      </p:sp>
      <p:sp>
        <p:nvSpPr>
          <p:cNvPr id="47" name="Image 3"/>
          <p:cNvSpPr>
            <a:spLocks noGrp="1"/>
          </p:cNvSpPr>
          <p:nvPr>
            <p:ph type="pic" sz="quarter" idx="25" hasCustomPrompt="1"/>
          </p:nvPr>
        </p:nvSpPr>
        <p:spPr bwMode="gray">
          <a:xfrm>
            <a:off x="6128500" y="1511300"/>
            <a:ext cx="27972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9" name="Text 3"/>
          <p:cNvSpPr>
            <a:spLocks noGrp="1"/>
          </p:cNvSpPr>
          <p:nvPr>
            <p:ph type="body" sz="quarter" idx="27" hasCustomPrompt="1"/>
          </p:nvPr>
        </p:nvSpPr>
        <p:spPr>
          <a:xfrm>
            <a:off x="6129600" y="3500548"/>
            <a:ext cx="27972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a:t>
            </a:r>
            <a:endParaRPr lang="en-US" noProof="0" dirty="0"/>
          </a:p>
        </p:txBody>
      </p:sp>
      <p:sp>
        <p:nvSpPr>
          <p:cNvPr id="51" name="Image 2"/>
          <p:cNvSpPr>
            <a:spLocks noGrp="1"/>
          </p:cNvSpPr>
          <p:nvPr>
            <p:ph type="pic" sz="quarter" idx="29" hasCustomPrompt="1"/>
          </p:nvPr>
        </p:nvSpPr>
        <p:spPr bwMode="gray">
          <a:xfrm>
            <a:off x="3262250" y="1511300"/>
            <a:ext cx="27972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53" name="Text 2"/>
          <p:cNvSpPr>
            <a:spLocks noGrp="1"/>
          </p:cNvSpPr>
          <p:nvPr>
            <p:ph type="body" sz="quarter" idx="31" hasCustomPrompt="1"/>
          </p:nvPr>
        </p:nvSpPr>
        <p:spPr>
          <a:xfrm>
            <a:off x="3262800" y="3500548"/>
            <a:ext cx="2797200" cy="324000"/>
          </a:xfrm>
        </p:spPr>
        <p:txBody>
          <a:bodyPr/>
          <a:lstStyle>
            <a:lvl1pPr marL="0" marR="0" indent="0" algn="l" defTabSz="914271" rtl="0" eaLnBrk="1" fontAlgn="auto" latinLnBrk="0" hangingPunct="1">
              <a:lnSpc>
                <a:spcPct val="100000"/>
              </a:lnSpc>
              <a:spcBef>
                <a:spcPts val="0"/>
              </a:spcBef>
              <a:spcAft>
                <a:spcPts val="0"/>
              </a:spcAft>
              <a:buClrTx/>
              <a:buSzTx/>
              <a:buFont typeface="Arial" panose="020B0604020202020204" pitchFamily="34" charset="0"/>
              <a:buNone/>
              <a:tabLst/>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a:t>
            </a:r>
            <a:endParaRPr lang="en-US" noProof="0" dirty="0"/>
          </a:p>
        </p:txBody>
      </p:sp>
      <p:sp>
        <p:nvSpPr>
          <p:cNvPr id="35" name="Image 1"/>
          <p:cNvSpPr>
            <a:spLocks noGrp="1"/>
          </p:cNvSpPr>
          <p:nvPr>
            <p:ph type="pic" sz="quarter" idx="10" hasCustomPrompt="1"/>
          </p:nvPr>
        </p:nvSpPr>
        <p:spPr bwMode="gray">
          <a:xfrm>
            <a:off x="396000" y="1512000"/>
            <a:ext cx="27972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5" name="Text 1"/>
          <p:cNvSpPr>
            <a:spLocks noGrp="1"/>
          </p:cNvSpPr>
          <p:nvPr>
            <p:ph type="body" sz="quarter" idx="19" hasCustomPrompt="1"/>
          </p:nvPr>
        </p:nvSpPr>
        <p:spPr>
          <a:xfrm>
            <a:off x="396000" y="3501248"/>
            <a:ext cx="27972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a:t>
            </a:r>
            <a:endParaRPr lang="en-US" noProof="0" dirty="0"/>
          </a:p>
        </p:txBody>
      </p:sp>
      <p:sp>
        <p:nvSpPr>
          <p:cNvPr id="30" name="Slide title"/>
          <p:cNvSpPr>
            <a:spLocks noGrp="1"/>
          </p:cNvSpPr>
          <p:nvPr>
            <p:ph type="title" hasCustomPrompt="1"/>
          </p:nvPr>
        </p:nvSpPr>
        <p:spPr>
          <a:xfrm>
            <a:off x="395290"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39"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4252233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25"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6"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7" name="Placeholder other"/>
          <p:cNvSpPr>
            <a:spLocks noGrp="1"/>
          </p:cNvSpPr>
          <p:nvPr>
            <p:ph type="body" sz="quarter" idx="25"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8" name="Placeholder confidentialty"/>
          <p:cNvSpPr>
            <a:spLocks noGrp="1"/>
          </p:cNvSpPr>
          <p:nvPr>
            <p:ph type="body" sz="quarter" idx="26"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32" name="Placeholder classification"/>
          <p:cNvSpPr>
            <a:spLocks noGrp="1"/>
          </p:cNvSpPr>
          <p:nvPr>
            <p:ph type="body" sz="quarter" idx="27"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1" name="Image 6"/>
          <p:cNvSpPr>
            <a:spLocks noGrp="1"/>
          </p:cNvSpPr>
          <p:nvPr>
            <p:ph type="pic" sz="quarter" idx="17" hasCustomPrompt="1"/>
          </p:nvPr>
        </p:nvSpPr>
        <p:spPr bwMode="gray">
          <a:xfrm>
            <a:off x="8035200" y="4044227"/>
            <a:ext cx="37548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9" name="Text 6"/>
          <p:cNvSpPr>
            <a:spLocks noGrp="1"/>
          </p:cNvSpPr>
          <p:nvPr>
            <p:ph type="body" sz="quarter" idx="24" hasCustomPrompt="1"/>
          </p:nvPr>
        </p:nvSpPr>
        <p:spPr>
          <a:xfrm>
            <a:off x="8035200" y="6030980"/>
            <a:ext cx="37548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 Light</a:t>
            </a:r>
            <a:endParaRPr lang="en-US" noProof="0" dirty="0"/>
          </a:p>
        </p:txBody>
      </p:sp>
      <p:sp>
        <p:nvSpPr>
          <p:cNvPr id="48" name="Text 5"/>
          <p:cNvSpPr>
            <a:spLocks noGrp="1"/>
          </p:cNvSpPr>
          <p:nvPr>
            <p:ph type="body" sz="quarter" idx="23" hasCustomPrompt="1"/>
          </p:nvPr>
        </p:nvSpPr>
        <p:spPr>
          <a:xfrm>
            <a:off x="4215600" y="6030980"/>
            <a:ext cx="37548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 Light</a:t>
            </a:r>
            <a:endParaRPr lang="en-US" noProof="0" dirty="0"/>
          </a:p>
        </p:txBody>
      </p:sp>
      <p:sp>
        <p:nvSpPr>
          <p:cNvPr id="43" name="Image 5"/>
          <p:cNvSpPr>
            <a:spLocks noGrp="1"/>
          </p:cNvSpPr>
          <p:nvPr>
            <p:ph type="pic" sz="quarter" idx="18" hasCustomPrompt="1"/>
          </p:nvPr>
        </p:nvSpPr>
        <p:spPr bwMode="gray">
          <a:xfrm>
            <a:off x="4221337" y="4044227"/>
            <a:ext cx="37548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5" name="Text 4"/>
          <p:cNvSpPr>
            <a:spLocks noGrp="1"/>
          </p:cNvSpPr>
          <p:nvPr>
            <p:ph type="body" sz="quarter" idx="20" hasCustomPrompt="1"/>
          </p:nvPr>
        </p:nvSpPr>
        <p:spPr>
          <a:xfrm>
            <a:off x="396001" y="6030980"/>
            <a:ext cx="37548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 Light</a:t>
            </a:r>
            <a:endParaRPr lang="en-US" noProof="0" dirty="0"/>
          </a:p>
        </p:txBody>
      </p:sp>
      <p:sp>
        <p:nvSpPr>
          <p:cNvPr id="39" name="Image 4"/>
          <p:cNvSpPr>
            <a:spLocks noGrp="1"/>
          </p:cNvSpPr>
          <p:nvPr>
            <p:ph type="pic" sz="quarter" idx="11" hasCustomPrompt="1"/>
          </p:nvPr>
        </p:nvSpPr>
        <p:spPr bwMode="gray">
          <a:xfrm>
            <a:off x="396000" y="4044227"/>
            <a:ext cx="37548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7" name="Text 3"/>
          <p:cNvSpPr>
            <a:spLocks noGrp="1"/>
          </p:cNvSpPr>
          <p:nvPr>
            <p:ph type="body" sz="quarter" idx="22" hasCustomPrompt="1"/>
          </p:nvPr>
        </p:nvSpPr>
        <p:spPr>
          <a:xfrm>
            <a:off x="8035200" y="3501248"/>
            <a:ext cx="3754800" cy="324000"/>
          </a:xfrm>
        </p:spPr>
        <p:txBody>
          <a:bodyPr/>
          <a:lstStyle>
            <a:lvl1pPr marL="0" marR="0" indent="0" algn="l" defTabSz="914271" rtl="0" eaLnBrk="1" fontAlgn="auto" latinLnBrk="0" hangingPunct="1">
              <a:lnSpc>
                <a:spcPct val="100000"/>
              </a:lnSpc>
              <a:spcBef>
                <a:spcPts val="0"/>
              </a:spcBef>
              <a:spcAft>
                <a:spcPts val="0"/>
              </a:spcAft>
              <a:buClrTx/>
              <a:buSzTx/>
              <a:buFont typeface="Arial" panose="020B0604020202020204" pitchFamily="34" charset="0"/>
              <a:buNone/>
              <a:tabLst/>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 Light</a:t>
            </a:r>
            <a:endParaRPr lang="en-US" noProof="0" dirty="0"/>
          </a:p>
        </p:txBody>
      </p:sp>
      <p:sp>
        <p:nvSpPr>
          <p:cNvPr id="40" name="Image 3"/>
          <p:cNvSpPr>
            <a:spLocks noGrp="1"/>
          </p:cNvSpPr>
          <p:nvPr>
            <p:ph type="pic" sz="quarter" idx="12" hasCustomPrompt="1"/>
          </p:nvPr>
        </p:nvSpPr>
        <p:spPr bwMode="gray">
          <a:xfrm>
            <a:off x="8036476" y="1512000"/>
            <a:ext cx="37548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6" name="Text 2"/>
          <p:cNvSpPr>
            <a:spLocks noGrp="1"/>
          </p:cNvSpPr>
          <p:nvPr>
            <p:ph type="body" sz="quarter" idx="21" hasCustomPrompt="1"/>
          </p:nvPr>
        </p:nvSpPr>
        <p:spPr>
          <a:xfrm>
            <a:off x="4215599" y="3501248"/>
            <a:ext cx="3754800" cy="324000"/>
          </a:xfrm>
        </p:spPr>
        <p:txBody>
          <a:bodyPr/>
          <a:lstStyle>
            <a:lvl1pPr marL="0" marR="0" indent="0" algn="l" defTabSz="914271" rtl="0" eaLnBrk="1" fontAlgn="auto" latinLnBrk="0" hangingPunct="1">
              <a:lnSpc>
                <a:spcPct val="100000"/>
              </a:lnSpc>
              <a:spcBef>
                <a:spcPts val="0"/>
              </a:spcBef>
              <a:spcAft>
                <a:spcPts val="0"/>
              </a:spcAft>
              <a:buClrTx/>
              <a:buSzTx/>
              <a:buFont typeface="Arial" panose="020B0604020202020204" pitchFamily="34" charset="0"/>
              <a:buNone/>
              <a:tabLst/>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 Light</a:t>
            </a:r>
            <a:endParaRPr lang="en-US" noProof="0" dirty="0"/>
          </a:p>
        </p:txBody>
      </p:sp>
      <p:sp>
        <p:nvSpPr>
          <p:cNvPr id="42" name="Image 2"/>
          <p:cNvSpPr>
            <a:spLocks noGrp="1"/>
          </p:cNvSpPr>
          <p:nvPr>
            <p:ph type="pic" sz="quarter" idx="14" hasCustomPrompt="1"/>
          </p:nvPr>
        </p:nvSpPr>
        <p:spPr bwMode="gray">
          <a:xfrm>
            <a:off x="4216238" y="1512000"/>
            <a:ext cx="37548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4" name="Text 1"/>
          <p:cNvSpPr>
            <a:spLocks noGrp="1"/>
          </p:cNvSpPr>
          <p:nvPr>
            <p:ph type="body" sz="quarter" idx="19" hasCustomPrompt="1"/>
          </p:nvPr>
        </p:nvSpPr>
        <p:spPr>
          <a:xfrm>
            <a:off x="395999" y="3501248"/>
            <a:ext cx="3754800" cy="324000"/>
          </a:xfrm>
        </p:spPr>
        <p:txBody>
          <a:bodyPr/>
          <a:lstStyle>
            <a:lvl1pPr marL="0" indent="0">
              <a:lnSpc>
                <a:spcPct val="100000"/>
              </a:lnSpc>
              <a:spcAft>
                <a:spcPts val="0"/>
              </a:spcAft>
              <a:buFont typeface="Arial" panose="020B0604020202020204" pitchFamily="34" charset="0"/>
              <a:buNone/>
              <a:defRPr sz="1600" baseline="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 Light</a:t>
            </a:r>
            <a:endParaRPr lang="en-US" noProof="0" dirty="0"/>
          </a:p>
        </p:txBody>
      </p:sp>
      <p:sp>
        <p:nvSpPr>
          <p:cNvPr id="38" name="Image 1"/>
          <p:cNvSpPr>
            <a:spLocks noGrp="1"/>
          </p:cNvSpPr>
          <p:nvPr>
            <p:ph type="pic" sz="quarter" idx="10" hasCustomPrompt="1"/>
          </p:nvPr>
        </p:nvSpPr>
        <p:spPr bwMode="gray">
          <a:xfrm>
            <a:off x="396000" y="1512000"/>
            <a:ext cx="37548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9" name="Slide title"/>
          <p:cNvSpPr>
            <a:spLocks noGrp="1"/>
          </p:cNvSpPr>
          <p:nvPr>
            <p:ph type="title" hasCustomPrompt="1"/>
          </p:nvPr>
        </p:nvSpPr>
        <p:spPr>
          <a:xfrm>
            <a:off x="395290"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33"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240241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21"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5"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6"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9"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30" name="Placeholder classification"/>
          <p:cNvSpPr>
            <a:spLocks noGrp="1"/>
          </p:cNvSpPr>
          <p:nvPr>
            <p:ph type="body" sz="quarter" idx="2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2" name="Text 4"/>
          <p:cNvSpPr>
            <a:spLocks noGrp="1"/>
          </p:cNvSpPr>
          <p:nvPr>
            <p:ph type="body" sz="quarter" idx="28" hasCustomPrompt="1"/>
          </p:nvPr>
        </p:nvSpPr>
        <p:spPr>
          <a:xfrm>
            <a:off x="6127200" y="6030280"/>
            <a:ext cx="5666399" cy="324000"/>
          </a:xfrm>
        </p:spPr>
        <p:txBody>
          <a:bodyPr/>
          <a:lstStyle>
            <a:lvl1pPr marL="0" indent="0">
              <a:lnSpc>
                <a:spcPct val="100000"/>
              </a:lnSpc>
              <a:spcAft>
                <a:spcPts val="0"/>
              </a:spcAft>
              <a:buFont typeface="Arial" panose="020B0604020202020204" pitchFamily="34" charset="0"/>
              <a:buNone/>
              <a:defRPr sz="15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 Light</a:t>
            </a:r>
            <a:endParaRPr lang="en-US" noProof="0" dirty="0"/>
          </a:p>
        </p:txBody>
      </p:sp>
      <p:sp>
        <p:nvSpPr>
          <p:cNvPr id="40" name="Image 4"/>
          <p:cNvSpPr>
            <a:spLocks noGrp="1"/>
          </p:cNvSpPr>
          <p:nvPr>
            <p:ph type="pic" sz="quarter" idx="26" hasCustomPrompt="1"/>
          </p:nvPr>
        </p:nvSpPr>
        <p:spPr bwMode="gray">
          <a:xfrm>
            <a:off x="6127200" y="4043527"/>
            <a:ext cx="5666399"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8" name="Text 3"/>
          <p:cNvSpPr>
            <a:spLocks noGrp="1"/>
          </p:cNvSpPr>
          <p:nvPr>
            <p:ph type="body" sz="quarter" idx="20" hasCustomPrompt="1"/>
          </p:nvPr>
        </p:nvSpPr>
        <p:spPr>
          <a:xfrm>
            <a:off x="396002" y="6030980"/>
            <a:ext cx="5666399" cy="324000"/>
          </a:xfrm>
        </p:spPr>
        <p:txBody>
          <a:bodyPr/>
          <a:lstStyle>
            <a:lvl1pPr marL="0" indent="0">
              <a:lnSpc>
                <a:spcPct val="100000"/>
              </a:lnSpc>
              <a:spcAft>
                <a:spcPts val="0"/>
              </a:spcAft>
              <a:buFont typeface="Arial" panose="020B0604020202020204" pitchFamily="34" charset="0"/>
              <a:buNone/>
              <a:defRPr sz="15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 Light</a:t>
            </a:r>
            <a:endParaRPr lang="en-US" noProof="0" dirty="0"/>
          </a:p>
        </p:txBody>
      </p:sp>
      <p:sp>
        <p:nvSpPr>
          <p:cNvPr id="28" name="Image 3"/>
          <p:cNvSpPr>
            <a:spLocks noGrp="1"/>
          </p:cNvSpPr>
          <p:nvPr>
            <p:ph type="pic" sz="quarter" idx="11" hasCustomPrompt="1"/>
          </p:nvPr>
        </p:nvSpPr>
        <p:spPr bwMode="gray">
          <a:xfrm>
            <a:off x="396001" y="4044227"/>
            <a:ext cx="5666399"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1" name="Text 2"/>
          <p:cNvSpPr>
            <a:spLocks noGrp="1"/>
          </p:cNvSpPr>
          <p:nvPr>
            <p:ph type="body" sz="quarter" idx="27" hasCustomPrompt="1"/>
          </p:nvPr>
        </p:nvSpPr>
        <p:spPr>
          <a:xfrm>
            <a:off x="6127200" y="3500548"/>
            <a:ext cx="5666399" cy="324000"/>
          </a:xfrm>
        </p:spPr>
        <p:txBody>
          <a:bodyPr/>
          <a:lstStyle>
            <a:lvl1pPr marL="0" indent="0">
              <a:lnSpc>
                <a:spcPct val="100000"/>
              </a:lnSpc>
              <a:spcAft>
                <a:spcPts val="0"/>
              </a:spcAft>
              <a:buFont typeface="Arial" panose="020B0604020202020204" pitchFamily="34" charset="0"/>
              <a:buNone/>
              <a:defRPr sz="15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 Light</a:t>
            </a:r>
            <a:endParaRPr lang="en-US" noProof="0" dirty="0"/>
          </a:p>
        </p:txBody>
      </p:sp>
      <p:sp>
        <p:nvSpPr>
          <p:cNvPr id="39" name="Image 2"/>
          <p:cNvSpPr>
            <a:spLocks noGrp="1"/>
          </p:cNvSpPr>
          <p:nvPr>
            <p:ph type="pic" sz="quarter" idx="25" hasCustomPrompt="1"/>
          </p:nvPr>
        </p:nvSpPr>
        <p:spPr bwMode="gray">
          <a:xfrm>
            <a:off x="6128726" y="1511300"/>
            <a:ext cx="5666399"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7" name="Text 1"/>
          <p:cNvSpPr>
            <a:spLocks noGrp="1"/>
          </p:cNvSpPr>
          <p:nvPr>
            <p:ph type="body" sz="quarter" idx="19" hasCustomPrompt="1"/>
          </p:nvPr>
        </p:nvSpPr>
        <p:spPr>
          <a:xfrm>
            <a:off x="396001" y="3501248"/>
            <a:ext cx="5666399" cy="324000"/>
          </a:xfrm>
        </p:spPr>
        <p:txBody>
          <a:bodyPr/>
          <a:lstStyle>
            <a:lvl1pPr marL="0" indent="0">
              <a:lnSpc>
                <a:spcPct val="100000"/>
              </a:lnSpc>
              <a:spcAft>
                <a:spcPts val="0"/>
              </a:spcAft>
              <a:buFont typeface="Arial" panose="020B0604020202020204" pitchFamily="34" charset="0"/>
              <a:buNone/>
              <a:defRPr sz="15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 Light</a:t>
            </a:r>
            <a:endParaRPr lang="en-US" noProof="0" dirty="0"/>
          </a:p>
        </p:txBody>
      </p:sp>
      <p:sp>
        <p:nvSpPr>
          <p:cNvPr id="27" name="Image 1"/>
          <p:cNvSpPr>
            <a:spLocks noGrp="1"/>
          </p:cNvSpPr>
          <p:nvPr>
            <p:ph type="pic" sz="quarter" idx="10" hasCustomPrompt="1"/>
          </p:nvPr>
        </p:nvSpPr>
        <p:spPr bwMode="gray">
          <a:xfrm>
            <a:off x="396001" y="1512000"/>
            <a:ext cx="5666399"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2" name="Slide title"/>
          <p:cNvSpPr>
            <a:spLocks noGrp="1"/>
          </p:cNvSpPr>
          <p:nvPr>
            <p:ph type="title" hasCustomPrompt="1"/>
          </p:nvPr>
        </p:nvSpPr>
        <p:spPr>
          <a:xfrm>
            <a:off x="395290"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31"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3779197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 Image-Text two columns">
    <p:spTree>
      <p:nvGrpSpPr>
        <p:cNvPr id="1" name=""/>
        <p:cNvGrpSpPr/>
        <p:nvPr/>
      </p:nvGrpSpPr>
      <p:grpSpPr>
        <a:xfrm>
          <a:off x="0" y="0"/>
          <a:ext cx="0" cy="0"/>
          <a:chOff x="0" y="0"/>
          <a:chExt cx="0" cy="0"/>
        </a:xfrm>
      </p:grpSpPr>
      <p:sp>
        <p:nvSpPr>
          <p:cNvPr id="13"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8"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4"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5"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6"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7" name="Text 2"/>
          <p:cNvSpPr>
            <a:spLocks noGrp="1"/>
          </p:cNvSpPr>
          <p:nvPr>
            <p:ph sz="quarter" idx="20" hasCustomPrompt="1"/>
          </p:nvPr>
        </p:nvSpPr>
        <p:spPr>
          <a:xfrm>
            <a:off x="6211276" y="3514724"/>
            <a:ext cx="5580000" cy="2911477"/>
          </a:xfrm>
        </p:spPr>
        <p:txBody>
          <a:bodyPr/>
          <a:lstStyle>
            <a:lvl1pPr>
              <a:defRPr/>
            </a:lvl1p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0" name="Image 2"/>
          <p:cNvSpPr>
            <a:spLocks noGrp="1"/>
          </p:cNvSpPr>
          <p:nvPr>
            <p:ph type="pic" sz="quarter" idx="21" hasCustomPrompt="1"/>
          </p:nvPr>
        </p:nvSpPr>
        <p:spPr bwMode="gray">
          <a:xfrm>
            <a:off x="6215126" y="1512000"/>
            <a:ext cx="5579999"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5" name="Text 1"/>
          <p:cNvSpPr>
            <a:spLocks noGrp="1"/>
          </p:cNvSpPr>
          <p:nvPr>
            <p:ph sz="quarter" idx="14" hasCustomPrompt="1"/>
          </p:nvPr>
        </p:nvSpPr>
        <p:spPr>
          <a:xfrm>
            <a:off x="395287" y="3514725"/>
            <a:ext cx="5580000" cy="2911475"/>
          </a:xfrm>
        </p:spPr>
        <p:txBody>
          <a:bodyPr/>
          <a:lstStyle>
            <a:lvl1pPr>
              <a:defRPr/>
            </a:lvl1p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9" name="Image 1"/>
          <p:cNvSpPr>
            <a:spLocks noGrp="1"/>
          </p:cNvSpPr>
          <p:nvPr>
            <p:ph type="pic" sz="quarter" idx="10" hasCustomPrompt="1"/>
          </p:nvPr>
        </p:nvSpPr>
        <p:spPr bwMode="gray">
          <a:xfrm>
            <a:off x="396001" y="1512000"/>
            <a:ext cx="5579999"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Slide title"/>
          <p:cNvSpPr>
            <a:spLocks noGrp="1"/>
          </p:cNvSpPr>
          <p:nvPr>
            <p:ph type="title" hasCustomPrompt="1"/>
          </p:nvPr>
        </p:nvSpPr>
        <p:spPr>
          <a:xfrm>
            <a:off x="395290"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27"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550087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 Image with caption">
    <p:spTree>
      <p:nvGrpSpPr>
        <p:cNvPr id="1" name=""/>
        <p:cNvGrpSpPr/>
        <p:nvPr/>
      </p:nvGrpSpPr>
      <p:grpSpPr>
        <a:xfrm>
          <a:off x="0" y="0"/>
          <a:ext cx="0" cy="0"/>
          <a:chOff x="0" y="0"/>
          <a:chExt cx="0" cy="0"/>
        </a:xfrm>
      </p:grpSpPr>
      <p:sp>
        <p:nvSpPr>
          <p:cNvPr id="13"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15"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18"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1"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2"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9" name="Caption"/>
          <p:cNvSpPr>
            <a:spLocks noGrp="1"/>
          </p:cNvSpPr>
          <p:nvPr>
            <p:ph type="body" sz="quarter" idx="20" hasCustomPrompt="1"/>
          </p:nvPr>
        </p:nvSpPr>
        <p:spPr>
          <a:xfrm>
            <a:off x="396000" y="6030980"/>
            <a:ext cx="11397600" cy="324000"/>
          </a:xfrm>
        </p:spPr>
        <p:txBody>
          <a:bodyPr/>
          <a:lstStyle>
            <a:lvl1pPr marL="0" indent="0">
              <a:lnSpc>
                <a:spcPct val="100000"/>
              </a:lnSpc>
              <a:spcAft>
                <a:spcPts val="0"/>
              </a:spcAft>
              <a:buFont typeface="Arial" panose="020B0604020202020204" pitchFamily="34" charset="0"/>
              <a:buNone/>
              <a:defRPr sz="1600"/>
            </a:lvl1pPr>
            <a:lvl2pPr marL="0" indent="0">
              <a:lnSpc>
                <a:spcPct val="100000"/>
              </a:lnSpc>
              <a:spcAft>
                <a:spcPts val="0"/>
              </a:spcAft>
              <a:buNone/>
              <a:defRPr sz="1500"/>
            </a:lvl2pPr>
            <a:lvl3pPr marL="0" indent="0">
              <a:lnSpc>
                <a:spcPct val="100000"/>
              </a:lnSpc>
              <a:spcAft>
                <a:spcPts val="0"/>
              </a:spcAft>
              <a:buNone/>
              <a:defRPr sz="1500"/>
            </a:lvl3pPr>
            <a:lvl4pPr marL="0" indent="0">
              <a:lnSpc>
                <a:spcPct val="100000"/>
              </a:lnSpc>
              <a:spcAft>
                <a:spcPts val="0"/>
              </a:spcAft>
              <a:buNone/>
              <a:defRPr sz="1500"/>
            </a:lvl4pPr>
            <a:lvl5pPr marL="0" indent="0">
              <a:lnSpc>
                <a:spcPct val="100000"/>
              </a:lnSpc>
              <a:spcAft>
                <a:spcPts val="0"/>
              </a:spcAft>
              <a:buNone/>
              <a:defRPr sz="1500"/>
            </a:lvl5pPr>
            <a:lvl6pPr marL="0" indent="0">
              <a:lnSpc>
                <a:spcPct val="100000"/>
              </a:lnSpc>
              <a:spcAft>
                <a:spcPts val="0"/>
              </a:spcAft>
              <a:buNone/>
              <a:defRPr sz="1500"/>
            </a:lvl6pPr>
            <a:lvl7pPr marL="0" indent="0">
              <a:lnSpc>
                <a:spcPct val="100000"/>
              </a:lnSpc>
              <a:spcAft>
                <a:spcPts val="0"/>
              </a:spcAft>
              <a:buNone/>
              <a:defRPr sz="1500"/>
            </a:lvl7pPr>
            <a:lvl8pPr marL="0" indent="0">
              <a:lnSpc>
                <a:spcPct val="100000"/>
              </a:lnSpc>
              <a:spcAft>
                <a:spcPts val="0"/>
              </a:spcAft>
              <a:buNone/>
              <a:defRPr sz="1500"/>
            </a:lvl8pPr>
            <a:lvl9pPr marL="0" indent="0">
              <a:lnSpc>
                <a:spcPct val="100000"/>
              </a:lnSpc>
              <a:spcAft>
                <a:spcPts val="0"/>
              </a:spcAft>
              <a:buNone/>
              <a:defRPr sz="1500"/>
            </a:lvl9pPr>
          </a:lstStyle>
          <a:p>
            <a:pPr lvl="0"/>
            <a:r>
              <a:rPr lang="en-US" noProof="0" dirty="0" smtClean="0"/>
              <a:t>Caption in Corpo S Text Light in 16pt.</a:t>
            </a:r>
            <a:endParaRPr lang="en-US" noProof="0" dirty="0"/>
          </a:p>
        </p:txBody>
      </p:sp>
      <p:sp>
        <p:nvSpPr>
          <p:cNvPr id="17" name="Image"/>
          <p:cNvSpPr>
            <a:spLocks noGrp="1"/>
          </p:cNvSpPr>
          <p:nvPr>
            <p:ph type="pic" sz="quarter" idx="10" hasCustomPrompt="1"/>
          </p:nvPr>
        </p:nvSpPr>
        <p:spPr bwMode="gray">
          <a:xfrm>
            <a:off x="396000" y="1512001"/>
            <a:ext cx="11397600" cy="4467886"/>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Slide title"/>
          <p:cNvSpPr>
            <a:spLocks noGrp="1"/>
          </p:cNvSpPr>
          <p:nvPr>
            <p:ph type="title" hasCustomPrompt="1"/>
          </p:nvPr>
        </p:nvSpPr>
        <p:spPr>
          <a:xfrm>
            <a:off x="395290"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23"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617127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p:ph type="ftr" sz="quarter" idx="15"/>
          </p:nvPr>
        </p:nvSpPr>
        <p:spPr/>
        <p:txBody>
          <a:bodyPr/>
          <a:lstStyle/>
          <a:p>
            <a:r>
              <a:rPr lang="en-US" noProof="0" smtClean="0"/>
              <a:t>EQS Launch Committee - Product Management - 2/10/21</a:t>
            </a:r>
            <a:endParaRPr lang="en-US" noProof="0"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7" name="Bildplatzhalter 8"/>
          <p:cNvSpPr>
            <a:spLocks noGrp="1"/>
          </p:cNvSpPr>
          <p:nvPr>
            <p:ph type="pic" sz="quarter" idx="10" hasCustomPrompt="1"/>
          </p:nvPr>
        </p:nvSpPr>
        <p:spPr bwMode="gray">
          <a:xfrm>
            <a:off x="395794" y="1512000"/>
            <a:ext cx="3752845"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 name="Bildplatzhalter 8"/>
          <p:cNvSpPr>
            <a:spLocks noGrp="1"/>
          </p:cNvSpPr>
          <p:nvPr>
            <p:ph type="pic" sz="quarter" idx="11" hasCustomPrompt="1"/>
          </p:nvPr>
        </p:nvSpPr>
        <p:spPr bwMode="gray">
          <a:xfrm>
            <a:off x="395794" y="4044227"/>
            <a:ext cx="3752845"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Bildplatzhalter 8"/>
          <p:cNvSpPr>
            <a:spLocks noGrp="1"/>
          </p:cNvSpPr>
          <p:nvPr>
            <p:ph type="pic" sz="quarter" idx="12" hasCustomPrompt="1"/>
          </p:nvPr>
        </p:nvSpPr>
        <p:spPr bwMode="gray">
          <a:xfrm>
            <a:off x="8042487" y="1512000"/>
            <a:ext cx="3752845"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1" name="Bildplatzhalter 8"/>
          <p:cNvSpPr>
            <a:spLocks noGrp="1"/>
          </p:cNvSpPr>
          <p:nvPr>
            <p:ph type="pic" sz="quarter" idx="17" hasCustomPrompt="1"/>
          </p:nvPr>
        </p:nvSpPr>
        <p:spPr bwMode="gray">
          <a:xfrm>
            <a:off x="8042487" y="4044227"/>
            <a:ext cx="3752845"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 name="Bildplatzhalter 8"/>
          <p:cNvSpPr>
            <a:spLocks noGrp="1"/>
          </p:cNvSpPr>
          <p:nvPr>
            <p:ph type="pic" sz="quarter" idx="14" hasCustomPrompt="1"/>
          </p:nvPr>
        </p:nvSpPr>
        <p:spPr bwMode="gray">
          <a:xfrm>
            <a:off x="4219140" y="1512000"/>
            <a:ext cx="3752845"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Bildplatzhalter 8"/>
          <p:cNvSpPr>
            <a:spLocks noGrp="1"/>
          </p:cNvSpPr>
          <p:nvPr>
            <p:ph type="pic" sz="quarter" idx="18" hasCustomPrompt="1"/>
          </p:nvPr>
        </p:nvSpPr>
        <p:spPr bwMode="gray">
          <a:xfrm>
            <a:off x="4219140" y="4044227"/>
            <a:ext cx="3752845"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 name="Textplatzhalter 3"/>
          <p:cNvSpPr>
            <a:spLocks noGrp="1"/>
          </p:cNvSpPr>
          <p:nvPr>
            <p:ph type="body" sz="quarter" idx="19" hasCustomPrompt="1"/>
          </p:nvPr>
        </p:nvSpPr>
        <p:spPr>
          <a:xfrm>
            <a:off x="395793" y="3501248"/>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4" name="Textplatzhalter 3"/>
          <p:cNvSpPr>
            <a:spLocks noGrp="1"/>
          </p:cNvSpPr>
          <p:nvPr>
            <p:ph type="body" sz="quarter" idx="20" hasCustomPrompt="1"/>
          </p:nvPr>
        </p:nvSpPr>
        <p:spPr>
          <a:xfrm>
            <a:off x="395795"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6" name="Textplatzhalter 3"/>
          <p:cNvSpPr>
            <a:spLocks noGrp="1"/>
          </p:cNvSpPr>
          <p:nvPr>
            <p:ph type="body" sz="quarter" idx="21" hasCustomPrompt="1"/>
          </p:nvPr>
        </p:nvSpPr>
        <p:spPr>
          <a:xfrm>
            <a:off x="4219140" y="3501248"/>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7" name="Textplatzhalter 3"/>
          <p:cNvSpPr>
            <a:spLocks noGrp="1"/>
          </p:cNvSpPr>
          <p:nvPr>
            <p:ph type="body" sz="quarter" idx="22" hasCustomPrompt="1"/>
          </p:nvPr>
        </p:nvSpPr>
        <p:spPr>
          <a:xfrm>
            <a:off x="8042487" y="3501248"/>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8" name="Textplatzhalter 3"/>
          <p:cNvSpPr>
            <a:spLocks noGrp="1"/>
          </p:cNvSpPr>
          <p:nvPr>
            <p:ph type="body" sz="quarter" idx="23" hasCustomPrompt="1"/>
          </p:nvPr>
        </p:nvSpPr>
        <p:spPr>
          <a:xfrm>
            <a:off x="4219141"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9" name="Textplatzhalter 3"/>
          <p:cNvSpPr>
            <a:spLocks noGrp="1"/>
          </p:cNvSpPr>
          <p:nvPr>
            <p:ph type="body" sz="quarter" idx="24" hasCustomPrompt="1"/>
          </p:nvPr>
        </p:nvSpPr>
        <p:spPr>
          <a:xfrm>
            <a:off x="8042487"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1" name="Textplatzhalter 3"/>
          <p:cNvSpPr>
            <a:spLocks noGrp="1"/>
          </p:cNvSpPr>
          <p:nvPr>
            <p:ph type="body" sz="quarter" idx="25"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4" name="Textplatzhalter 3"/>
          <p:cNvSpPr>
            <a:spLocks noGrp="1"/>
          </p:cNvSpPr>
          <p:nvPr>
            <p:ph type="body" sz="quarter" idx="26"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5" name="Textplatzhalter 3"/>
          <p:cNvSpPr>
            <a:spLocks noGrp="1"/>
          </p:cNvSpPr>
          <p:nvPr>
            <p:ph type="body" sz="quarter" idx="27"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13880937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32">
          <p15:clr>
            <a:srgbClr val="A4A3A4"/>
          </p15:clr>
        </p15:guide>
        <p15:guide id="2" pos="249">
          <p15:clr>
            <a:srgbClr val="A4A3A4"/>
          </p15:clr>
        </p15:guide>
        <p15:guide id="3" pos="7433">
          <p15:clr>
            <a:srgbClr val="A4A3A4"/>
          </p15:clr>
        </p15:guide>
        <p15:guide id="4" orient="horz" pos="953">
          <p15:clr>
            <a:srgbClr val="A4A3A4"/>
          </p15:clr>
        </p15:guide>
        <p15:guide id="5" orient="horz" pos="4049">
          <p15:clr>
            <a:srgbClr val="A4A3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oolbox // 8 images with text">
    <p:spTree>
      <p:nvGrpSpPr>
        <p:cNvPr id="1" name=""/>
        <p:cNvGrpSpPr/>
        <p:nvPr/>
      </p:nvGrpSpPr>
      <p:grpSpPr>
        <a:xfrm>
          <a:off x="0" y="0"/>
          <a:ext cx="0" cy="0"/>
          <a:chOff x="0" y="0"/>
          <a:chExt cx="0" cy="0"/>
        </a:xfrm>
      </p:grpSpPr>
      <p:sp>
        <p:nvSpPr>
          <p:cNvPr id="44"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45"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48" name="Placeholder other"/>
          <p:cNvSpPr>
            <a:spLocks noGrp="1"/>
          </p:cNvSpPr>
          <p:nvPr>
            <p:ph type="body" sz="quarter" idx="45"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9" name="Placeholder confidentialty"/>
          <p:cNvSpPr>
            <a:spLocks noGrp="1"/>
          </p:cNvSpPr>
          <p:nvPr>
            <p:ph type="body" sz="quarter" idx="46"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50" name="Placeholder classification"/>
          <p:cNvSpPr>
            <a:spLocks noGrp="1"/>
          </p:cNvSpPr>
          <p:nvPr>
            <p:ph type="body" sz="quarter" idx="47"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cxnSp>
        <p:nvCxnSpPr>
          <p:cNvPr id="113" name="Connecting line 8"/>
          <p:cNvCxnSpPr>
            <a:stCxn id="65" idx="3"/>
            <a:endCxn id="103" idx="1"/>
          </p:cNvCxnSpPr>
          <p:nvPr userDrawn="1"/>
        </p:nvCxnSpPr>
        <p:spPr bwMode="auto">
          <a:xfrm>
            <a:off x="7715607" y="5839401"/>
            <a:ext cx="483064" cy="0"/>
          </a:xfrm>
          <a:prstGeom prst="line">
            <a:avLst/>
          </a:prstGeom>
          <a:ln w="31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12" name="Connecting line 7"/>
          <p:cNvCxnSpPr>
            <a:stCxn id="68" idx="3"/>
            <a:endCxn id="101" idx="1"/>
          </p:cNvCxnSpPr>
          <p:nvPr userDrawn="1"/>
        </p:nvCxnSpPr>
        <p:spPr bwMode="auto">
          <a:xfrm>
            <a:off x="7719176" y="4592301"/>
            <a:ext cx="479495" cy="0"/>
          </a:xfrm>
          <a:prstGeom prst="line">
            <a:avLst/>
          </a:prstGeom>
          <a:ln w="31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11" name="Connecting line 6"/>
          <p:cNvCxnSpPr>
            <a:stCxn id="66" idx="3"/>
            <a:endCxn id="102" idx="1"/>
          </p:cNvCxnSpPr>
          <p:nvPr userDrawn="1"/>
        </p:nvCxnSpPr>
        <p:spPr bwMode="auto">
          <a:xfrm>
            <a:off x="7719176" y="3345201"/>
            <a:ext cx="479495" cy="0"/>
          </a:xfrm>
          <a:prstGeom prst="line">
            <a:avLst/>
          </a:prstGeom>
          <a:ln w="31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10" name="Connecting line 5"/>
          <p:cNvCxnSpPr>
            <a:stCxn id="100" idx="1"/>
            <a:endCxn id="67" idx="3"/>
          </p:cNvCxnSpPr>
          <p:nvPr userDrawn="1"/>
        </p:nvCxnSpPr>
        <p:spPr bwMode="auto">
          <a:xfrm flipH="1">
            <a:off x="7719176" y="2098101"/>
            <a:ext cx="479495" cy="0"/>
          </a:xfrm>
          <a:prstGeom prst="line">
            <a:avLst/>
          </a:prstGeom>
          <a:ln w="31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14" name="Connecting line 4"/>
          <p:cNvCxnSpPr>
            <a:stCxn id="107" idx="3"/>
            <a:endCxn id="91" idx="1"/>
          </p:cNvCxnSpPr>
          <p:nvPr userDrawn="1"/>
        </p:nvCxnSpPr>
        <p:spPr bwMode="auto">
          <a:xfrm>
            <a:off x="3996005" y="5839401"/>
            <a:ext cx="483170" cy="0"/>
          </a:xfrm>
          <a:prstGeom prst="line">
            <a:avLst/>
          </a:prstGeom>
          <a:ln w="31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15" name="Connecting line 3"/>
          <p:cNvCxnSpPr>
            <a:stCxn id="105" idx="3"/>
            <a:endCxn id="90" idx="1"/>
          </p:cNvCxnSpPr>
          <p:nvPr userDrawn="1"/>
        </p:nvCxnSpPr>
        <p:spPr bwMode="auto">
          <a:xfrm>
            <a:off x="3996005" y="4592534"/>
            <a:ext cx="483170" cy="0"/>
          </a:xfrm>
          <a:prstGeom prst="line">
            <a:avLst/>
          </a:prstGeom>
          <a:ln w="31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09" name="Connecting line 2"/>
          <p:cNvCxnSpPr>
            <a:stCxn id="106" idx="3"/>
            <a:endCxn id="89" idx="1"/>
          </p:cNvCxnSpPr>
          <p:nvPr userDrawn="1"/>
        </p:nvCxnSpPr>
        <p:spPr bwMode="auto">
          <a:xfrm>
            <a:off x="3996005" y="3345667"/>
            <a:ext cx="483170" cy="0"/>
          </a:xfrm>
          <a:prstGeom prst="line">
            <a:avLst/>
          </a:prstGeom>
          <a:ln w="31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08" name="Connecting line 1"/>
          <p:cNvCxnSpPr>
            <a:stCxn id="104" idx="3"/>
            <a:endCxn id="88" idx="1"/>
          </p:cNvCxnSpPr>
          <p:nvPr userDrawn="1"/>
        </p:nvCxnSpPr>
        <p:spPr bwMode="auto">
          <a:xfrm>
            <a:off x="3996005" y="2098800"/>
            <a:ext cx="483170" cy="0"/>
          </a:xfrm>
          <a:prstGeom prst="line">
            <a:avLst/>
          </a:prstGeom>
          <a:ln w="317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97" name="Text 16"/>
          <p:cNvSpPr>
            <a:spLocks noGrp="1"/>
          </p:cNvSpPr>
          <p:nvPr>
            <p:ph type="body" sz="quarter" idx="31" hasCustomPrompt="1"/>
          </p:nvPr>
        </p:nvSpPr>
        <p:spPr>
          <a:xfrm>
            <a:off x="9993600" y="5252601"/>
            <a:ext cx="1800000" cy="1173600"/>
          </a:xfrm>
        </p:spPr>
        <p:txBody>
          <a:bodyPr anchor="ctr" anchorCtr="0"/>
          <a:lstStyle>
            <a:lvl1pPr marL="0" indent="0" algn="l">
              <a:lnSpc>
                <a:spcPct val="100000"/>
              </a:lnSpc>
              <a:spcAft>
                <a:spcPts val="0"/>
              </a:spcAft>
              <a:buFont typeface="Arial" panose="020B0604020202020204" pitchFamily="34" charset="0"/>
              <a:buNone/>
              <a:defRPr sz="1500"/>
            </a:lvl1pPr>
            <a:lvl2pPr marL="0" indent="0" algn="l">
              <a:lnSpc>
                <a:spcPct val="100000"/>
              </a:lnSpc>
              <a:spcAft>
                <a:spcPts val="0"/>
              </a:spcAft>
              <a:buNone/>
              <a:defRPr sz="1000"/>
            </a:lvl2pPr>
            <a:lvl3pPr marL="0" indent="0" algn="l">
              <a:lnSpc>
                <a:spcPct val="100000"/>
              </a:lnSpc>
              <a:spcAft>
                <a:spcPts val="0"/>
              </a:spcAft>
              <a:buNone/>
              <a:defRPr sz="1000"/>
            </a:lvl3pPr>
            <a:lvl4pPr marL="0" indent="0" algn="l">
              <a:lnSpc>
                <a:spcPct val="100000"/>
              </a:lnSpc>
              <a:spcAft>
                <a:spcPts val="0"/>
              </a:spcAft>
              <a:buNone/>
              <a:defRPr sz="1000"/>
            </a:lvl4pPr>
            <a:lvl5pPr marL="0" indent="0" algn="l">
              <a:lnSpc>
                <a:spcPct val="100000"/>
              </a:lnSpc>
              <a:spcAft>
                <a:spcPts val="0"/>
              </a:spcAft>
              <a:buNone/>
              <a:defRPr sz="1000"/>
            </a:lvl5pPr>
            <a:lvl6pPr marL="0" indent="0" algn="l">
              <a:lnSpc>
                <a:spcPct val="100000"/>
              </a:lnSpc>
              <a:spcAft>
                <a:spcPts val="0"/>
              </a:spcAft>
              <a:buNone/>
              <a:defRPr sz="1000"/>
            </a:lvl6pPr>
            <a:lvl7pPr marL="0" indent="0" algn="l">
              <a:lnSpc>
                <a:spcPct val="100000"/>
              </a:lnSpc>
              <a:spcAft>
                <a:spcPts val="0"/>
              </a:spcAft>
              <a:buNone/>
              <a:defRPr sz="1000"/>
            </a:lvl7pPr>
            <a:lvl8pPr marL="0" indent="0" algn="l">
              <a:lnSpc>
                <a:spcPct val="100000"/>
              </a:lnSpc>
              <a:spcAft>
                <a:spcPts val="0"/>
              </a:spcAft>
              <a:buNone/>
              <a:defRPr sz="1000"/>
            </a:lvl8pPr>
            <a:lvl9pPr marL="0" indent="0" algn="l">
              <a:lnSpc>
                <a:spcPct val="100000"/>
              </a:lnSpc>
              <a:spcAft>
                <a:spcPts val="0"/>
              </a:spcAft>
              <a:buNone/>
              <a:defRPr sz="1000"/>
            </a:lvl9pPr>
          </a:lstStyle>
          <a:p>
            <a:pPr lvl="0"/>
            <a:r>
              <a:rPr lang="en-US" noProof="0" dirty="0" smtClean="0"/>
              <a:t>Insert text in Corpo S Text Light in 16 pt.</a:t>
            </a:r>
            <a:endParaRPr lang="en-US" dirty="0"/>
          </a:p>
        </p:txBody>
      </p:sp>
      <p:sp>
        <p:nvSpPr>
          <p:cNvPr id="65" name="Text 15"/>
          <p:cNvSpPr>
            <a:spLocks noGrp="1"/>
          </p:cNvSpPr>
          <p:nvPr>
            <p:ph type="body" sz="quarter" idx="41" hasCustomPrompt="1"/>
          </p:nvPr>
        </p:nvSpPr>
        <p:spPr bwMode="gray">
          <a:xfrm>
            <a:off x="6203607" y="5252601"/>
            <a:ext cx="1512000" cy="1173600"/>
          </a:xfrm>
          <a:solidFill>
            <a:schemeClr val="tx2"/>
          </a:solidFill>
          <a:ln>
            <a:solidFill>
              <a:schemeClr val="tx2"/>
            </a:solidFill>
          </a:ln>
        </p:spPr>
        <p:txBody>
          <a:bodyPr lIns="72000" rIns="72000" anchor="ctr" anchorCtr="0"/>
          <a:lstStyle>
            <a:lvl1pPr marL="0" indent="0" algn="l">
              <a:lnSpc>
                <a:spcPct val="100000"/>
              </a:lnSpc>
              <a:spcAft>
                <a:spcPts val="0"/>
              </a:spcAft>
              <a:buFont typeface="Arial" panose="020B0604020202020204" pitchFamily="34" charset="0"/>
              <a:buNone/>
              <a:defRPr sz="1500">
                <a:solidFill>
                  <a:schemeClr val="bg1"/>
                </a:solidFill>
              </a:defRPr>
            </a:lvl1pPr>
            <a:lvl2pPr marL="0" indent="0" algn="l">
              <a:lnSpc>
                <a:spcPct val="100000"/>
              </a:lnSpc>
              <a:spcAft>
                <a:spcPts val="0"/>
              </a:spcAft>
              <a:buNone/>
              <a:defRPr sz="1500">
                <a:solidFill>
                  <a:schemeClr val="bg1"/>
                </a:solidFill>
              </a:defRPr>
            </a:lvl2pPr>
            <a:lvl3pPr marL="0" indent="0" algn="l">
              <a:lnSpc>
                <a:spcPct val="100000"/>
              </a:lnSpc>
              <a:spcAft>
                <a:spcPts val="0"/>
              </a:spcAft>
              <a:buNone/>
              <a:defRPr sz="1500">
                <a:solidFill>
                  <a:schemeClr val="bg1"/>
                </a:solidFill>
              </a:defRPr>
            </a:lvl3pPr>
            <a:lvl4pPr marL="0" indent="0" algn="l">
              <a:lnSpc>
                <a:spcPct val="100000"/>
              </a:lnSpc>
              <a:spcAft>
                <a:spcPts val="0"/>
              </a:spcAft>
              <a:buNone/>
              <a:defRPr sz="1500">
                <a:solidFill>
                  <a:schemeClr val="bg1"/>
                </a:solidFill>
              </a:defRPr>
            </a:lvl4pPr>
            <a:lvl5pPr marL="0" indent="0" algn="l">
              <a:lnSpc>
                <a:spcPct val="100000"/>
              </a:lnSpc>
              <a:spcAft>
                <a:spcPts val="0"/>
              </a:spcAft>
              <a:buNone/>
              <a:defRPr sz="1500">
                <a:solidFill>
                  <a:schemeClr val="bg1"/>
                </a:solidFill>
              </a:defRPr>
            </a:lvl5pPr>
            <a:lvl6pPr marL="0" indent="0" algn="l">
              <a:lnSpc>
                <a:spcPct val="100000"/>
              </a:lnSpc>
              <a:spcAft>
                <a:spcPts val="0"/>
              </a:spcAft>
              <a:buNone/>
              <a:defRPr sz="1500">
                <a:solidFill>
                  <a:schemeClr val="bg1"/>
                </a:solidFill>
              </a:defRPr>
            </a:lvl6pPr>
            <a:lvl7pPr marL="0" indent="0" algn="l">
              <a:lnSpc>
                <a:spcPct val="100000"/>
              </a:lnSpc>
              <a:spcAft>
                <a:spcPts val="0"/>
              </a:spcAft>
              <a:buNone/>
              <a:defRPr sz="1500">
                <a:solidFill>
                  <a:schemeClr val="bg1"/>
                </a:solidFill>
              </a:defRPr>
            </a:lvl7pPr>
            <a:lvl8pPr marL="0" indent="0" algn="l">
              <a:lnSpc>
                <a:spcPct val="100000"/>
              </a:lnSpc>
              <a:spcAft>
                <a:spcPts val="0"/>
              </a:spcAft>
              <a:buNone/>
              <a:defRPr sz="1500">
                <a:solidFill>
                  <a:schemeClr val="bg1"/>
                </a:solidFill>
              </a:defRPr>
            </a:lvl8pPr>
            <a:lvl9pPr marL="0" indent="0" algn="l">
              <a:lnSpc>
                <a:spcPct val="100000"/>
              </a:lnSpc>
              <a:spcAft>
                <a:spcPts val="0"/>
              </a:spcAft>
              <a:buNone/>
              <a:defRPr sz="1500">
                <a:solidFill>
                  <a:schemeClr val="bg1"/>
                </a:solidFill>
              </a:defRPr>
            </a:lvl9pPr>
          </a:lstStyle>
          <a:p>
            <a:pPr lvl="0"/>
            <a:r>
              <a:rPr lang="en-US" noProof="0" dirty="0" smtClean="0"/>
              <a:t>Insert text in Corpo S Text Light in 16 pt.</a:t>
            </a:r>
            <a:endParaRPr lang="en-US" dirty="0"/>
          </a:p>
        </p:txBody>
      </p:sp>
      <p:sp>
        <p:nvSpPr>
          <p:cNvPr id="103" name="Image 8"/>
          <p:cNvSpPr>
            <a:spLocks noGrp="1" noChangeAspect="1"/>
          </p:cNvSpPr>
          <p:nvPr>
            <p:ph type="pic" sz="quarter" idx="29" hasCustomPrompt="1"/>
          </p:nvPr>
        </p:nvSpPr>
        <p:spPr bwMode="gray">
          <a:xfrm>
            <a:off x="8198671" y="5252601"/>
            <a:ext cx="1692005" cy="1173600"/>
          </a:xfrm>
          <a:solidFill>
            <a:srgbClr val="9F0002"/>
          </a:solidFill>
          <a:ln w="3175">
            <a:noFill/>
            <a:miter lim="800000"/>
          </a:ln>
        </p:spPr>
        <p:txBody>
          <a:bodyPr/>
          <a:lstStyle>
            <a:lvl1pPr algn="ctr">
              <a:lnSpc>
                <a:spcPct val="100000"/>
              </a:lnSpc>
              <a:spcAft>
                <a:spcPts val="0"/>
              </a:spcAft>
              <a:defRPr sz="15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8" name="Text 14"/>
          <p:cNvSpPr>
            <a:spLocks noGrp="1"/>
          </p:cNvSpPr>
          <p:nvPr>
            <p:ph type="body" sz="quarter" idx="32" hasCustomPrompt="1"/>
          </p:nvPr>
        </p:nvSpPr>
        <p:spPr>
          <a:xfrm>
            <a:off x="9993600" y="4005501"/>
            <a:ext cx="1800000" cy="1173600"/>
          </a:xfrm>
        </p:spPr>
        <p:txBody>
          <a:bodyPr anchor="ctr" anchorCtr="0"/>
          <a:lstStyle>
            <a:lvl1pPr marL="0" indent="0" algn="l">
              <a:lnSpc>
                <a:spcPct val="100000"/>
              </a:lnSpc>
              <a:spcAft>
                <a:spcPts val="0"/>
              </a:spcAft>
              <a:buFont typeface="Arial" panose="020B0604020202020204" pitchFamily="34" charset="0"/>
              <a:buNone/>
              <a:defRPr sz="1500"/>
            </a:lvl1pPr>
            <a:lvl2pPr marL="0" indent="0" algn="l">
              <a:lnSpc>
                <a:spcPct val="100000"/>
              </a:lnSpc>
              <a:spcAft>
                <a:spcPts val="0"/>
              </a:spcAft>
              <a:buNone/>
              <a:defRPr sz="1000"/>
            </a:lvl2pPr>
            <a:lvl3pPr marL="0" indent="0" algn="l">
              <a:lnSpc>
                <a:spcPct val="100000"/>
              </a:lnSpc>
              <a:spcAft>
                <a:spcPts val="0"/>
              </a:spcAft>
              <a:buNone/>
              <a:defRPr sz="1000"/>
            </a:lvl3pPr>
            <a:lvl4pPr marL="0" indent="0" algn="l">
              <a:lnSpc>
                <a:spcPct val="100000"/>
              </a:lnSpc>
              <a:spcAft>
                <a:spcPts val="0"/>
              </a:spcAft>
              <a:buNone/>
              <a:defRPr sz="1000"/>
            </a:lvl4pPr>
            <a:lvl5pPr marL="0" indent="0" algn="l">
              <a:lnSpc>
                <a:spcPct val="100000"/>
              </a:lnSpc>
              <a:spcAft>
                <a:spcPts val="0"/>
              </a:spcAft>
              <a:buNone/>
              <a:defRPr sz="1000"/>
            </a:lvl5pPr>
            <a:lvl6pPr marL="0" indent="0" algn="l">
              <a:lnSpc>
                <a:spcPct val="100000"/>
              </a:lnSpc>
              <a:spcAft>
                <a:spcPts val="0"/>
              </a:spcAft>
              <a:buNone/>
              <a:defRPr sz="1000"/>
            </a:lvl6pPr>
            <a:lvl7pPr marL="0" indent="0" algn="l">
              <a:lnSpc>
                <a:spcPct val="100000"/>
              </a:lnSpc>
              <a:spcAft>
                <a:spcPts val="0"/>
              </a:spcAft>
              <a:buNone/>
              <a:defRPr sz="1000"/>
            </a:lvl7pPr>
            <a:lvl8pPr marL="0" indent="0" algn="l">
              <a:lnSpc>
                <a:spcPct val="100000"/>
              </a:lnSpc>
              <a:spcAft>
                <a:spcPts val="0"/>
              </a:spcAft>
              <a:buNone/>
              <a:defRPr sz="1000"/>
            </a:lvl8pPr>
            <a:lvl9pPr marL="0" indent="0" algn="l">
              <a:lnSpc>
                <a:spcPct val="100000"/>
              </a:lnSpc>
              <a:spcAft>
                <a:spcPts val="0"/>
              </a:spcAft>
              <a:buNone/>
              <a:defRPr sz="1000"/>
            </a:lvl9pPr>
          </a:lstStyle>
          <a:p>
            <a:pPr lvl="0"/>
            <a:r>
              <a:rPr lang="en-US" noProof="0" dirty="0" smtClean="0"/>
              <a:t>Insert text in Corpo S Text Light in 16 pt.</a:t>
            </a:r>
            <a:endParaRPr lang="en-US" dirty="0"/>
          </a:p>
        </p:txBody>
      </p:sp>
      <p:sp>
        <p:nvSpPr>
          <p:cNvPr id="68" name="Text 13"/>
          <p:cNvSpPr>
            <a:spLocks noGrp="1"/>
          </p:cNvSpPr>
          <p:nvPr>
            <p:ph type="body" sz="quarter" idx="43" hasCustomPrompt="1"/>
          </p:nvPr>
        </p:nvSpPr>
        <p:spPr bwMode="gray">
          <a:xfrm>
            <a:off x="6207176" y="4005501"/>
            <a:ext cx="1512000" cy="1173600"/>
          </a:xfrm>
          <a:solidFill>
            <a:schemeClr val="tx2"/>
          </a:solidFill>
          <a:ln>
            <a:solidFill>
              <a:schemeClr val="tx2"/>
            </a:solidFill>
          </a:ln>
        </p:spPr>
        <p:txBody>
          <a:bodyPr lIns="72000" rIns="72000" anchor="ctr" anchorCtr="0"/>
          <a:lstStyle>
            <a:lvl1pPr marL="0" marR="0" indent="0" algn="l" defTabSz="914271" rtl="0" eaLnBrk="1" fontAlgn="auto" latinLnBrk="0" hangingPunct="1">
              <a:lnSpc>
                <a:spcPct val="100000"/>
              </a:lnSpc>
              <a:spcBef>
                <a:spcPts val="0"/>
              </a:spcBef>
              <a:spcAft>
                <a:spcPts val="0"/>
              </a:spcAft>
              <a:buClrTx/>
              <a:buSzTx/>
              <a:buFont typeface="Arial" panose="020B0604020202020204" pitchFamily="34" charset="0"/>
              <a:buNone/>
              <a:tabLst/>
              <a:defRPr sz="1500">
                <a:solidFill>
                  <a:schemeClr val="bg1"/>
                </a:solidFill>
              </a:defRPr>
            </a:lvl1pPr>
            <a:lvl2pPr marL="0" indent="0" algn="l">
              <a:lnSpc>
                <a:spcPct val="100000"/>
              </a:lnSpc>
              <a:spcAft>
                <a:spcPts val="0"/>
              </a:spcAft>
              <a:buNone/>
              <a:defRPr sz="1500">
                <a:solidFill>
                  <a:schemeClr val="bg1"/>
                </a:solidFill>
              </a:defRPr>
            </a:lvl2pPr>
            <a:lvl3pPr marL="0" indent="0" algn="l">
              <a:lnSpc>
                <a:spcPct val="100000"/>
              </a:lnSpc>
              <a:spcAft>
                <a:spcPts val="0"/>
              </a:spcAft>
              <a:buNone/>
              <a:defRPr sz="1500">
                <a:solidFill>
                  <a:schemeClr val="bg1"/>
                </a:solidFill>
              </a:defRPr>
            </a:lvl3pPr>
            <a:lvl4pPr marL="0" indent="0" algn="l">
              <a:lnSpc>
                <a:spcPct val="100000"/>
              </a:lnSpc>
              <a:spcAft>
                <a:spcPts val="0"/>
              </a:spcAft>
              <a:buNone/>
              <a:defRPr sz="1500">
                <a:solidFill>
                  <a:schemeClr val="bg1"/>
                </a:solidFill>
              </a:defRPr>
            </a:lvl4pPr>
            <a:lvl5pPr marL="0" indent="0" algn="l">
              <a:lnSpc>
                <a:spcPct val="100000"/>
              </a:lnSpc>
              <a:spcAft>
                <a:spcPts val="0"/>
              </a:spcAft>
              <a:buNone/>
              <a:defRPr sz="1500">
                <a:solidFill>
                  <a:schemeClr val="bg1"/>
                </a:solidFill>
              </a:defRPr>
            </a:lvl5pPr>
            <a:lvl6pPr marL="0" indent="0" algn="l">
              <a:lnSpc>
                <a:spcPct val="100000"/>
              </a:lnSpc>
              <a:spcAft>
                <a:spcPts val="0"/>
              </a:spcAft>
              <a:buNone/>
              <a:defRPr sz="1500">
                <a:solidFill>
                  <a:schemeClr val="bg1"/>
                </a:solidFill>
              </a:defRPr>
            </a:lvl6pPr>
            <a:lvl7pPr marL="0" indent="0" algn="l">
              <a:lnSpc>
                <a:spcPct val="100000"/>
              </a:lnSpc>
              <a:spcAft>
                <a:spcPts val="0"/>
              </a:spcAft>
              <a:buNone/>
              <a:defRPr sz="1500">
                <a:solidFill>
                  <a:schemeClr val="bg1"/>
                </a:solidFill>
              </a:defRPr>
            </a:lvl7pPr>
            <a:lvl8pPr marL="0" indent="0" algn="l">
              <a:lnSpc>
                <a:spcPct val="100000"/>
              </a:lnSpc>
              <a:spcAft>
                <a:spcPts val="0"/>
              </a:spcAft>
              <a:buNone/>
              <a:defRPr sz="1500">
                <a:solidFill>
                  <a:schemeClr val="bg1"/>
                </a:solidFill>
              </a:defRPr>
            </a:lvl8pPr>
            <a:lvl9pPr marL="0" indent="0" algn="l">
              <a:lnSpc>
                <a:spcPct val="100000"/>
              </a:lnSpc>
              <a:spcAft>
                <a:spcPts val="0"/>
              </a:spcAft>
              <a:buNone/>
              <a:defRPr sz="1500">
                <a:solidFill>
                  <a:schemeClr val="bg1"/>
                </a:solidFill>
              </a:defRPr>
            </a:lvl9pPr>
          </a:lstStyle>
          <a:p>
            <a:pPr lvl="0"/>
            <a:r>
              <a:rPr lang="en-US" noProof="0" dirty="0" smtClean="0"/>
              <a:t>Insert text in Corpo S Text Light in 16 pt.</a:t>
            </a:r>
            <a:endParaRPr lang="en-US" dirty="0"/>
          </a:p>
        </p:txBody>
      </p:sp>
      <p:sp>
        <p:nvSpPr>
          <p:cNvPr id="101" name="Image 7"/>
          <p:cNvSpPr>
            <a:spLocks noGrp="1" noChangeAspect="1"/>
          </p:cNvSpPr>
          <p:nvPr>
            <p:ph type="pic" sz="quarter" idx="17" hasCustomPrompt="1"/>
          </p:nvPr>
        </p:nvSpPr>
        <p:spPr bwMode="gray">
          <a:xfrm>
            <a:off x="8198671" y="4005501"/>
            <a:ext cx="1692005" cy="1173600"/>
          </a:xfrm>
          <a:solidFill>
            <a:srgbClr val="9F0002"/>
          </a:solidFill>
          <a:ln w="3175">
            <a:noFill/>
            <a:miter lim="800000"/>
          </a:ln>
        </p:spPr>
        <p:txBody>
          <a:bodyPr/>
          <a:lstStyle>
            <a:lvl1pPr algn="ctr">
              <a:lnSpc>
                <a:spcPct val="100000"/>
              </a:lnSpc>
              <a:spcAft>
                <a:spcPts val="0"/>
              </a:spcAft>
              <a:defRPr sz="15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9" name="Text 12"/>
          <p:cNvSpPr>
            <a:spLocks noGrp="1"/>
          </p:cNvSpPr>
          <p:nvPr>
            <p:ph type="body" sz="quarter" idx="33" hasCustomPrompt="1"/>
          </p:nvPr>
        </p:nvSpPr>
        <p:spPr>
          <a:xfrm>
            <a:off x="9993600" y="2758401"/>
            <a:ext cx="1800000" cy="1173600"/>
          </a:xfrm>
        </p:spPr>
        <p:txBody>
          <a:bodyPr anchor="ctr" anchorCtr="0"/>
          <a:lstStyle>
            <a:lvl1pPr marL="0" indent="0" algn="l">
              <a:lnSpc>
                <a:spcPct val="100000"/>
              </a:lnSpc>
              <a:spcAft>
                <a:spcPts val="0"/>
              </a:spcAft>
              <a:buFont typeface="Arial" panose="020B0604020202020204" pitchFamily="34" charset="0"/>
              <a:buNone/>
              <a:defRPr sz="1500"/>
            </a:lvl1pPr>
            <a:lvl2pPr marL="0" indent="0" algn="l">
              <a:lnSpc>
                <a:spcPct val="100000"/>
              </a:lnSpc>
              <a:spcAft>
                <a:spcPts val="0"/>
              </a:spcAft>
              <a:buNone/>
              <a:defRPr sz="1000"/>
            </a:lvl2pPr>
            <a:lvl3pPr marL="0" indent="0" algn="l">
              <a:lnSpc>
                <a:spcPct val="100000"/>
              </a:lnSpc>
              <a:spcAft>
                <a:spcPts val="0"/>
              </a:spcAft>
              <a:buNone/>
              <a:defRPr sz="1000"/>
            </a:lvl3pPr>
            <a:lvl4pPr marL="0" indent="0" algn="l">
              <a:lnSpc>
                <a:spcPct val="100000"/>
              </a:lnSpc>
              <a:spcAft>
                <a:spcPts val="0"/>
              </a:spcAft>
              <a:buNone/>
              <a:defRPr sz="1000"/>
            </a:lvl4pPr>
            <a:lvl5pPr marL="0" indent="0" algn="l">
              <a:lnSpc>
                <a:spcPct val="100000"/>
              </a:lnSpc>
              <a:spcAft>
                <a:spcPts val="0"/>
              </a:spcAft>
              <a:buNone/>
              <a:defRPr sz="1000"/>
            </a:lvl5pPr>
            <a:lvl6pPr marL="0" indent="0" algn="l">
              <a:lnSpc>
                <a:spcPct val="100000"/>
              </a:lnSpc>
              <a:spcAft>
                <a:spcPts val="0"/>
              </a:spcAft>
              <a:buNone/>
              <a:defRPr sz="1000"/>
            </a:lvl6pPr>
            <a:lvl7pPr marL="0" indent="0" algn="l">
              <a:lnSpc>
                <a:spcPct val="100000"/>
              </a:lnSpc>
              <a:spcAft>
                <a:spcPts val="0"/>
              </a:spcAft>
              <a:buNone/>
              <a:defRPr sz="1000"/>
            </a:lvl7pPr>
            <a:lvl8pPr marL="0" indent="0" algn="l">
              <a:lnSpc>
                <a:spcPct val="100000"/>
              </a:lnSpc>
              <a:spcAft>
                <a:spcPts val="0"/>
              </a:spcAft>
              <a:buNone/>
              <a:defRPr sz="1000"/>
            </a:lvl8pPr>
            <a:lvl9pPr marL="0" indent="0" algn="l">
              <a:lnSpc>
                <a:spcPct val="100000"/>
              </a:lnSpc>
              <a:spcAft>
                <a:spcPts val="0"/>
              </a:spcAft>
              <a:buNone/>
              <a:defRPr sz="1000"/>
            </a:lvl9pPr>
          </a:lstStyle>
          <a:p>
            <a:pPr lvl="0"/>
            <a:r>
              <a:rPr lang="en-US" noProof="0" dirty="0" smtClean="0"/>
              <a:t>Insert text in Corpo S Text Light in 16 pt.</a:t>
            </a:r>
            <a:endParaRPr lang="en-US" dirty="0"/>
          </a:p>
        </p:txBody>
      </p:sp>
      <p:sp>
        <p:nvSpPr>
          <p:cNvPr id="66" name="Text 11"/>
          <p:cNvSpPr>
            <a:spLocks noGrp="1"/>
          </p:cNvSpPr>
          <p:nvPr>
            <p:ph type="body" sz="quarter" idx="42" hasCustomPrompt="1"/>
          </p:nvPr>
        </p:nvSpPr>
        <p:spPr bwMode="gray">
          <a:xfrm>
            <a:off x="6207176" y="2758401"/>
            <a:ext cx="1512000" cy="1173600"/>
          </a:xfrm>
          <a:solidFill>
            <a:schemeClr val="tx2"/>
          </a:solidFill>
          <a:ln>
            <a:solidFill>
              <a:schemeClr val="tx2"/>
            </a:solidFill>
          </a:ln>
        </p:spPr>
        <p:txBody>
          <a:bodyPr lIns="72000" rIns="72000" anchor="ctr" anchorCtr="0"/>
          <a:lstStyle>
            <a:lvl1pPr marL="0" indent="0" algn="l">
              <a:lnSpc>
                <a:spcPct val="100000"/>
              </a:lnSpc>
              <a:spcAft>
                <a:spcPts val="0"/>
              </a:spcAft>
              <a:buFont typeface="Arial" panose="020B0604020202020204" pitchFamily="34" charset="0"/>
              <a:buNone/>
              <a:defRPr sz="1500">
                <a:solidFill>
                  <a:schemeClr val="bg1"/>
                </a:solidFill>
              </a:defRPr>
            </a:lvl1pPr>
            <a:lvl2pPr marL="0" indent="0" algn="l">
              <a:lnSpc>
                <a:spcPct val="100000"/>
              </a:lnSpc>
              <a:spcAft>
                <a:spcPts val="0"/>
              </a:spcAft>
              <a:buNone/>
              <a:defRPr sz="1500">
                <a:solidFill>
                  <a:schemeClr val="bg1"/>
                </a:solidFill>
              </a:defRPr>
            </a:lvl2pPr>
            <a:lvl3pPr marL="0" indent="0" algn="l">
              <a:lnSpc>
                <a:spcPct val="100000"/>
              </a:lnSpc>
              <a:spcAft>
                <a:spcPts val="0"/>
              </a:spcAft>
              <a:buNone/>
              <a:defRPr sz="1500">
                <a:solidFill>
                  <a:schemeClr val="bg1"/>
                </a:solidFill>
              </a:defRPr>
            </a:lvl3pPr>
            <a:lvl4pPr marL="0" indent="0" algn="l">
              <a:lnSpc>
                <a:spcPct val="100000"/>
              </a:lnSpc>
              <a:spcAft>
                <a:spcPts val="0"/>
              </a:spcAft>
              <a:buNone/>
              <a:defRPr sz="1500">
                <a:solidFill>
                  <a:schemeClr val="bg1"/>
                </a:solidFill>
              </a:defRPr>
            </a:lvl4pPr>
            <a:lvl5pPr marL="0" indent="0" algn="l">
              <a:lnSpc>
                <a:spcPct val="100000"/>
              </a:lnSpc>
              <a:spcAft>
                <a:spcPts val="0"/>
              </a:spcAft>
              <a:buNone/>
              <a:defRPr sz="1500">
                <a:solidFill>
                  <a:schemeClr val="bg1"/>
                </a:solidFill>
              </a:defRPr>
            </a:lvl5pPr>
            <a:lvl6pPr marL="0" indent="0" algn="l">
              <a:lnSpc>
                <a:spcPct val="100000"/>
              </a:lnSpc>
              <a:spcAft>
                <a:spcPts val="0"/>
              </a:spcAft>
              <a:buNone/>
              <a:defRPr sz="1500">
                <a:solidFill>
                  <a:schemeClr val="bg1"/>
                </a:solidFill>
              </a:defRPr>
            </a:lvl6pPr>
            <a:lvl7pPr marL="0" indent="0" algn="l">
              <a:lnSpc>
                <a:spcPct val="100000"/>
              </a:lnSpc>
              <a:spcAft>
                <a:spcPts val="0"/>
              </a:spcAft>
              <a:buNone/>
              <a:defRPr sz="1500">
                <a:solidFill>
                  <a:schemeClr val="bg1"/>
                </a:solidFill>
              </a:defRPr>
            </a:lvl7pPr>
            <a:lvl8pPr marL="0" indent="0" algn="l">
              <a:lnSpc>
                <a:spcPct val="100000"/>
              </a:lnSpc>
              <a:spcAft>
                <a:spcPts val="0"/>
              </a:spcAft>
              <a:buNone/>
              <a:defRPr sz="1500">
                <a:solidFill>
                  <a:schemeClr val="bg1"/>
                </a:solidFill>
              </a:defRPr>
            </a:lvl8pPr>
            <a:lvl9pPr marL="0" indent="0" algn="l">
              <a:lnSpc>
                <a:spcPct val="100000"/>
              </a:lnSpc>
              <a:spcAft>
                <a:spcPts val="0"/>
              </a:spcAft>
              <a:buNone/>
              <a:defRPr sz="1500">
                <a:solidFill>
                  <a:schemeClr val="bg1"/>
                </a:solidFill>
              </a:defRPr>
            </a:lvl9pPr>
          </a:lstStyle>
          <a:p>
            <a:pPr lvl="0"/>
            <a:r>
              <a:rPr lang="en-US" noProof="0" dirty="0" smtClean="0"/>
              <a:t>Insert text in Corpo S Text Light in 16 pt.</a:t>
            </a:r>
            <a:endParaRPr lang="en-US" dirty="0"/>
          </a:p>
        </p:txBody>
      </p:sp>
      <p:sp>
        <p:nvSpPr>
          <p:cNvPr id="102" name="Image 6"/>
          <p:cNvSpPr>
            <a:spLocks noGrp="1" noChangeAspect="1"/>
          </p:cNvSpPr>
          <p:nvPr>
            <p:ph type="pic" sz="quarter" idx="18" hasCustomPrompt="1"/>
          </p:nvPr>
        </p:nvSpPr>
        <p:spPr bwMode="gray">
          <a:xfrm>
            <a:off x="8198671" y="2758401"/>
            <a:ext cx="1692005" cy="1173600"/>
          </a:xfrm>
          <a:solidFill>
            <a:srgbClr val="9F0002"/>
          </a:solidFill>
          <a:ln w="3175">
            <a:noFill/>
            <a:miter lim="800000"/>
          </a:ln>
        </p:spPr>
        <p:txBody>
          <a:bodyPr/>
          <a:lstStyle>
            <a:lvl1pPr algn="ctr">
              <a:lnSpc>
                <a:spcPct val="100000"/>
              </a:lnSpc>
              <a:spcAft>
                <a:spcPts val="0"/>
              </a:spcAft>
              <a:defRPr sz="15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6" name="Text 10"/>
          <p:cNvSpPr>
            <a:spLocks noGrp="1"/>
          </p:cNvSpPr>
          <p:nvPr>
            <p:ph type="body" sz="quarter" idx="30" hasCustomPrompt="1"/>
          </p:nvPr>
        </p:nvSpPr>
        <p:spPr>
          <a:xfrm>
            <a:off x="9993600" y="1511301"/>
            <a:ext cx="1800000" cy="1173600"/>
          </a:xfrm>
        </p:spPr>
        <p:txBody>
          <a:bodyPr anchor="ctr" anchorCtr="0"/>
          <a:lstStyle>
            <a:lvl1pPr marL="0" indent="0" algn="l">
              <a:lnSpc>
                <a:spcPct val="100000"/>
              </a:lnSpc>
              <a:spcAft>
                <a:spcPts val="0"/>
              </a:spcAft>
              <a:buFont typeface="Arial" panose="020B0604020202020204" pitchFamily="34" charset="0"/>
              <a:buNone/>
              <a:defRPr sz="1500"/>
            </a:lvl1pPr>
            <a:lvl2pPr marL="0" indent="0" algn="l">
              <a:lnSpc>
                <a:spcPct val="100000"/>
              </a:lnSpc>
              <a:spcAft>
                <a:spcPts val="0"/>
              </a:spcAft>
              <a:buNone/>
              <a:defRPr sz="1000"/>
            </a:lvl2pPr>
            <a:lvl3pPr marL="0" indent="0" algn="l">
              <a:lnSpc>
                <a:spcPct val="100000"/>
              </a:lnSpc>
              <a:spcAft>
                <a:spcPts val="0"/>
              </a:spcAft>
              <a:buNone/>
              <a:defRPr sz="1000"/>
            </a:lvl3pPr>
            <a:lvl4pPr marL="0" indent="0" algn="l">
              <a:lnSpc>
                <a:spcPct val="100000"/>
              </a:lnSpc>
              <a:spcAft>
                <a:spcPts val="0"/>
              </a:spcAft>
              <a:buNone/>
              <a:defRPr sz="1000"/>
            </a:lvl4pPr>
            <a:lvl5pPr marL="0" indent="0" algn="l">
              <a:lnSpc>
                <a:spcPct val="100000"/>
              </a:lnSpc>
              <a:spcAft>
                <a:spcPts val="0"/>
              </a:spcAft>
              <a:buNone/>
              <a:defRPr sz="1000"/>
            </a:lvl5pPr>
            <a:lvl6pPr marL="0" indent="0" algn="l">
              <a:lnSpc>
                <a:spcPct val="100000"/>
              </a:lnSpc>
              <a:spcAft>
                <a:spcPts val="0"/>
              </a:spcAft>
              <a:buNone/>
              <a:defRPr sz="1000"/>
            </a:lvl6pPr>
            <a:lvl7pPr marL="0" indent="0" algn="l">
              <a:lnSpc>
                <a:spcPct val="100000"/>
              </a:lnSpc>
              <a:spcAft>
                <a:spcPts val="0"/>
              </a:spcAft>
              <a:buNone/>
              <a:defRPr sz="1000"/>
            </a:lvl7pPr>
            <a:lvl8pPr marL="0" indent="0" algn="l">
              <a:lnSpc>
                <a:spcPct val="100000"/>
              </a:lnSpc>
              <a:spcAft>
                <a:spcPts val="0"/>
              </a:spcAft>
              <a:buNone/>
              <a:defRPr sz="1000"/>
            </a:lvl8pPr>
            <a:lvl9pPr marL="0" indent="0" algn="l">
              <a:lnSpc>
                <a:spcPct val="100000"/>
              </a:lnSpc>
              <a:spcAft>
                <a:spcPts val="0"/>
              </a:spcAft>
              <a:buNone/>
              <a:defRPr sz="1000"/>
            </a:lvl9pPr>
          </a:lstStyle>
          <a:p>
            <a:pPr lvl="0"/>
            <a:r>
              <a:rPr lang="en-US" noProof="0" dirty="0" smtClean="0"/>
              <a:t>Insert text in Corpo S Text Light in 16 pt.</a:t>
            </a:r>
            <a:endParaRPr lang="en-US" dirty="0"/>
          </a:p>
        </p:txBody>
      </p:sp>
      <p:sp>
        <p:nvSpPr>
          <p:cNvPr id="67" name="Text 9"/>
          <p:cNvSpPr>
            <a:spLocks noGrp="1"/>
          </p:cNvSpPr>
          <p:nvPr>
            <p:ph type="body" sz="quarter" idx="44" hasCustomPrompt="1"/>
          </p:nvPr>
        </p:nvSpPr>
        <p:spPr bwMode="gray">
          <a:xfrm>
            <a:off x="6207176" y="1511301"/>
            <a:ext cx="1512000" cy="1173600"/>
          </a:xfrm>
          <a:solidFill>
            <a:schemeClr val="tx2"/>
          </a:solidFill>
          <a:ln>
            <a:solidFill>
              <a:schemeClr val="tx2"/>
            </a:solidFill>
          </a:ln>
        </p:spPr>
        <p:txBody>
          <a:bodyPr lIns="72000" rIns="72000" anchor="ctr" anchorCtr="0"/>
          <a:lstStyle>
            <a:lvl1pPr marL="0" indent="0" algn="l">
              <a:lnSpc>
                <a:spcPct val="100000"/>
              </a:lnSpc>
              <a:spcAft>
                <a:spcPts val="0"/>
              </a:spcAft>
              <a:buFont typeface="Arial" panose="020B0604020202020204" pitchFamily="34" charset="0"/>
              <a:buNone/>
              <a:defRPr sz="1500">
                <a:solidFill>
                  <a:schemeClr val="bg1"/>
                </a:solidFill>
              </a:defRPr>
            </a:lvl1pPr>
            <a:lvl2pPr marL="0" indent="0" algn="l">
              <a:lnSpc>
                <a:spcPct val="100000"/>
              </a:lnSpc>
              <a:spcAft>
                <a:spcPts val="0"/>
              </a:spcAft>
              <a:buNone/>
              <a:defRPr sz="1500">
                <a:solidFill>
                  <a:schemeClr val="bg1"/>
                </a:solidFill>
              </a:defRPr>
            </a:lvl2pPr>
            <a:lvl3pPr marL="0" indent="0" algn="l">
              <a:lnSpc>
                <a:spcPct val="100000"/>
              </a:lnSpc>
              <a:spcAft>
                <a:spcPts val="0"/>
              </a:spcAft>
              <a:buNone/>
              <a:defRPr sz="1500">
                <a:solidFill>
                  <a:schemeClr val="bg1"/>
                </a:solidFill>
              </a:defRPr>
            </a:lvl3pPr>
            <a:lvl4pPr marL="0" indent="0" algn="l">
              <a:lnSpc>
                <a:spcPct val="100000"/>
              </a:lnSpc>
              <a:spcAft>
                <a:spcPts val="0"/>
              </a:spcAft>
              <a:buNone/>
              <a:defRPr sz="1500">
                <a:solidFill>
                  <a:schemeClr val="bg1"/>
                </a:solidFill>
              </a:defRPr>
            </a:lvl4pPr>
            <a:lvl5pPr marL="0" indent="0" algn="l">
              <a:lnSpc>
                <a:spcPct val="100000"/>
              </a:lnSpc>
              <a:spcAft>
                <a:spcPts val="0"/>
              </a:spcAft>
              <a:buNone/>
              <a:defRPr sz="1500">
                <a:solidFill>
                  <a:schemeClr val="bg1"/>
                </a:solidFill>
              </a:defRPr>
            </a:lvl5pPr>
            <a:lvl6pPr marL="0" indent="0" algn="l">
              <a:lnSpc>
                <a:spcPct val="100000"/>
              </a:lnSpc>
              <a:spcAft>
                <a:spcPts val="0"/>
              </a:spcAft>
              <a:buNone/>
              <a:defRPr sz="1500">
                <a:solidFill>
                  <a:schemeClr val="bg1"/>
                </a:solidFill>
              </a:defRPr>
            </a:lvl6pPr>
            <a:lvl7pPr marL="0" indent="0" algn="l">
              <a:lnSpc>
                <a:spcPct val="100000"/>
              </a:lnSpc>
              <a:spcAft>
                <a:spcPts val="0"/>
              </a:spcAft>
              <a:buNone/>
              <a:defRPr sz="1500">
                <a:solidFill>
                  <a:schemeClr val="bg1"/>
                </a:solidFill>
              </a:defRPr>
            </a:lvl7pPr>
            <a:lvl8pPr marL="0" indent="0" algn="l">
              <a:lnSpc>
                <a:spcPct val="100000"/>
              </a:lnSpc>
              <a:spcAft>
                <a:spcPts val="0"/>
              </a:spcAft>
              <a:buNone/>
              <a:defRPr sz="1500">
                <a:solidFill>
                  <a:schemeClr val="bg1"/>
                </a:solidFill>
              </a:defRPr>
            </a:lvl8pPr>
            <a:lvl9pPr marL="0" indent="0" algn="l">
              <a:lnSpc>
                <a:spcPct val="100000"/>
              </a:lnSpc>
              <a:spcAft>
                <a:spcPts val="0"/>
              </a:spcAft>
              <a:buNone/>
              <a:defRPr sz="1500">
                <a:solidFill>
                  <a:schemeClr val="bg1"/>
                </a:solidFill>
              </a:defRPr>
            </a:lvl9pPr>
          </a:lstStyle>
          <a:p>
            <a:pPr lvl="0"/>
            <a:r>
              <a:rPr lang="en-US" noProof="0" dirty="0" smtClean="0"/>
              <a:t>Insert text in Corpo S Text Light in 16 pt.</a:t>
            </a:r>
            <a:endParaRPr lang="en-US" dirty="0"/>
          </a:p>
        </p:txBody>
      </p:sp>
      <p:sp>
        <p:nvSpPr>
          <p:cNvPr id="100" name="Image 5"/>
          <p:cNvSpPr>
            <a:spLocks noGrp="1" noChangeAspect="1"/>
          </p:cNvSpPr>
          <p:nvPr>
            <p:ph type="pic" sz="quarter" idx="11" hasCustomPrompt="1"/>
          </p:nvPr>
        </p:nvSpPr>
        <p:spPr bwMode="gray">
          <a:xfrm>
            <a:off x="8198671" y="1511301"/>
            <a:ext cx="1692005" cy="1173600"/>
          </a:xfrm>
          <a:solidFill>
            <a:srgbClr val="9F0002"/>
          </a:solidFill>
          <a:ln w="3175">
            <a:noFill/>
            <a:miter lim="800000"/>
          </a:ln>
        </p:spPr>
        <p:txBody>
          <a:bodyPr/>
          <a:lstStyle>
            <a:lvl1pPr algn="ctr">
              <a:lnSpc>
                <a:spcPct val="100000"/>
              </a:lnSpc>
              <a:spcAft>
                <a:spcPts val="0"/>
              </a:spcAft>
              <a:defRPr sz="15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1" name="Text 8"/>
          <p:cNvSpPr>
            <a:spLocks noGrp="1"/>
          </p:cNvSpPr>
          <p:nvPr>
            <p:ph type="body" sz="quarter" idx="40" hasCustomPrompt="1"/>
          </p:nvPr>
        </p:nvSpPr>
        <p:spPr bwMode="gray">
          <a:xfrm>
            <a:off x="4479175" y="5252601"/>
            <a:ext cx="1512000" cy="1173600"/>
          </a:xfrm>
          <a:solidFill>
            <a:schemeClr val="tx2"/>
          </a:solidFill>
          <a:ln>
            <a:solidFill>
              <a:schemeClr val="tx2"/>
            </a:solidFill>
          </a:ln>
        </p:spPr>
        <p:txBody>
          <a:bodyPr lIns="72000" rIns="72000" anchor="ctr" anchorCtr="0"/>
          <a:lstStyle>
            <a:lvl1pPr marL="0" indent="0" algn="l">
              <a:lnSpc>
                <a:spcPct val="100000"/>
              </a:lnSpc>
              <a:spcAft>
                <a:spcPts val="0"/>
              </a:spcAft>
              <a:buFont typeface="Arial" panose="020B0604020202020204" pitchFamily="34" charset="0"/>
              <a:buNone/>
              <a:defRPr sz="1500">
                <a:solidFill>
                  <a:schemeClr val="bg1"/>
                </a:solidFill>
              </a:defRPr>
            </a:lvl1pPr>
            <a:lvl2pPr marL="0" indent="0" algn="l">
              <a:lnSpc>
                <a:spcPct val="100000"/>
              </a:lnSpc>
              <a:spcAft>
                <a:spcPts val="0"/>
              </a:spcAft>
              <a:buNone/>
              <a:defRPr sz="1500">
                <a:solidFill>
                  <a:schemeClr val="bg1"/>
                </a:solidFill>
              </a:defRPr>
            </a:lvl2pPr>
            <a:lvl3pPr marL="0" indent="0" algn="l">
              <a:lnSpc>
                <a:spcPct val="100000"/>
              </a:lnSpc>
              <a:spcAft>
                <a:spcPts val="0"/>
              </a:spcAft>
              <a:buNone/>
              <a:defRPr sz="1500">
                <a:solidFill>
                  <a:schemeClr val="bg1"/>
                </a:solidFill>
              </a:defRPr>
            </a:lvl3pPr>
            <a:lvl4pPr marL="0" indent="0" algn="l">
              <a:lnSpc>
                <a:spcPct val="100000"/>
              </a:lnSpc>
              <a:spcAft>
                <a:spcPts val="0"/>
              </a:spcAft>
              <a:buNone/>
              <a:defRPr sz="1500">
                <a:solidFill>
                  <a:schemeClr val="bg1"/>
                </a:solidFill>
              </a:defRPr>
            </a:lvl4pPr>
            <a:lvl5pPr marL="0" indent="0" algn="l">
              <a:lnSpc>
                <a:spcPct val="100000"/>
              </a:lnSpc>
              <a:spcAft>
                <a:spcPts val="0"/>
              </a:spcAft>
              <a:buNone/>
              <a:defRPr sz="1500">
                <a:solidFill>
                  <a:schemeClr val="bg1"/>
                </a:solidFill>
              </a:defRPr>
            </a:lvl5pPr>
            <a:lvl6pPr marL="0" indent="0" algn="l">
              <a:lnSpc>
                <a:spcPct val="100000"/>
              </a:lnSpc>
              <a:spcAft>
                <a:spcPts val="0"/>
              </a:spcAft>
              <a:buNone/>
              <a:defRPr sz="1500">
                <a:solidFill>
                  <a:schemeClr val="bg1"/>
                </a:solidFill>
              </a:defRPr>
            </a:lvl6pPr>
            <a:lvl7pPr marL="0" indent="0" algn="l">
              <a:lnSpc>
                <a:spcPct val="100000"/>
              </a:lnSpc>
              <a:spcAft>
                <a:spcPts val="0"/>
              </a:spcAft>
              <a:buNone/>
              <a:defRPr sz="1500">
                <a:solidFill>
                  <a:schemeClr val="bg1"/>
                </a:solidFill>
              </a:defRPr>
            </a:lvl7pPr>
            <a:lvl8pPr marL="0" indent="0" algn="l">
              <a:lnSpc>
                <a:spcPct val="100000"/>
              </a:lnSpc>
              <a:spcAft>
                <a:spcPts val="0"/>
              </a:spcAft>
              <a:buNone/>
              <a:defRPr sz="1500">
                <a:solidFill>
                  <a:schemeClr val="bg1"/>
                </a:solidFill>
              </a:defRPr>
            </a:lvl8pPr>
            <a:lvl9pPr marL="0" indent="0" algn="l">
              <a:lnSpc>
                <a:spcPct val="100000"/>
              </a:lnSpc>
              <a:spcAft>
                <a:spcPts val="0"/>
              </a:spcAft>
              <a:buNone/>
              <a:defRPr sz="1500">
                <a:solidFill>
                  <a:schemeClr val="bg1"/>
                </a:solidFill>
              </a:defRPr>
            </a:lvl9pPr>
          </a:lstStyle>
          <a:p>
            <a:pPr lvl="0"/>
            <a:r>
              <a:rPr lang="en-US" noProof="0" dirty="0" smtClean="0"/>
              <a:t>Insert text in Corpo S Text Light in 16 pt.</a:t>
            </a:r>
            <a:endParaRPr lang="en-US" dirty="0"/>
          </a:p>
        </p:txBody>
      </p:sp>
      <p:sp>
        <p:nvSpPr>
          <p:cNvPr id="93" name="Text 7"/>
          <p:cNvSpPr>
            <a:spLocks noGrp="1"/>
          </p:cNvSpPr>
          <p:nvPr>
            <p:ph type="body" sz="quarter" idx="35" hasCustomPrompt="1"/>
          </p:nvPr>
        </p:nvSpPr>
        <p:spPr>
          <a:xfrm>
            <a:off x="396000" y="5252601"/>
            <a:ext cx="1800000" cy="1173600"/>
          </a:xfrm>
        </p:spPr>
        <p:txBody>
          <a:bodyPr anchor="ctr" anchorCtr="0"/>
          <a:lstStyle>
            <a:lvl1pPr marL="0" indent="0" algn="l">
              <a:lnSpc>
                <a:spcPct val="100000"/>
              </a:lnSpc>
              <a:spcAft>
                <a:spcPts val="0"/>
              </a:spcAft>
              <a:buFont typeface="Arial" panose="020B0604020202020204" pitchFamily="34" charset="0"/>
              <a:buNone/>
              <a:defRPr sz="1500"/>
            </a:lvl1pPr>
            <a:lvl2pPr marL="0" indent="0" algn="l">
              <a:lnSpc>
                <a:spcPct val="100000"/>
              </a:lnSpc>
              <a:spcAft>
                <a:spcPts val="0"/>
              </a:spcAft>
              <a:buNone/>
              <a:defRPr sz="1000"/>
            </a:lvl2pPr>
            <a:lvl3pPr marL="0" indent="0" algn="l">
              <a:lnSpc>
                <a:spcPct val="100000"/>
              </a:lnSpc>
              <a:spcAft>
                <a:spcPts val="0"/>
              </a:spcAft>
              <a:buNone/>
              <a:defRPr sz="1000"/>
            </a:lvl3pPr>
            <a:lvl4pPr marL="0" indent="0" algn="l">
              <a:lnSpc>
                <a:spcPct val="100000"/>
              </a:lnSpc>
              <a:spcAft>
                <a:spcPts val="0"/>
              </a:spcAft>
              <a:buNone/>
              <a:defRPr sz="1000"/>
            </a:lvl4pPr>
            <a:lvl5pPr marL="0" indent="0" algn="l">
              <a:lnSpc>
                <a:spcPct val="100000"/>
              </a:lnSpc>
              <a:spcAft>
                <a:spcPts val="0"/>
              </a:spcAft>
              <a:buNone/>
              <a:defRPr sz="1000"/>
            </a:lvl5pPr>
            <a:lvl6pPr marL="0" indent="0" algn="l">
              <a:lnSpc>
                <a:spcPct val="100000"/>
              </a:lnSpc>
              <a:spcAft>
                <a:spcPts val="0"/>
              </a:spcAft>
              <a:buNone/>
              <a:defRPr sz="1000"/>
            </a:lvl6pPr>
            <a:lvl7pPr marL="0" indent="0" algn="l">
              <a:lnSpc>
                <a:spcPct val="100000"/>
              </a:lnSpc>
              <a:spcAft>
                <a:spcPts val="0"/>
              </a:spcAft>
              <a:buNone/>
              <a:defRPr sz="1000"/>
            </a:lvl7pPr>
            <a:lvl8pPr marL="0" indent="0" algn="l">
              <a:lnSpc>
                <a:spcPct val="100000"/>
              </a:lnSpc>
              <a:spcAft>
                <a:spcPts val="0"/>
              </a:spcAft>
              <a:buNone/>
              <a:defRPr sz="1000"/>
            </a:lvl8pPr>
            <a:lvl9pPr marL="0" indent="0" algn="l">
              <a:lnSpc>
                <a:spcPct val="100000"/>
              </a:lnSpc>
              <a:spcAft>
                <a:spcPts val="0"/>
              </a:spcAft>
              <a:buNone/>
              <a:defRPr sz="1000"/>
            </a:lvl9pPr>
          </a:lstStyle>
          <a:p>
            <a:pPr lvl="0"/>
            <a:r>
              <a:rPr lang="en-US" noProof="0" dirty="0" smtClean="0"/>
              <a:t>Insert text in Corpo S Text Light in 16 pt.</a:t>
            </a:r>
            <a:endParaRPr lang="en-US" dirty="0"/>
          </a:p>
        </p:txBody>
      </p:sp>
      <p:sp>
        <p:nvSpPr>
          <p:cNvPr id="107" name="Image 4"/>
          <p:cNvSpPr>
            <a:spLocks noGrp="1" noChangeAspect="1"/>
          </p:cNvSpPr>
          <p:nvPr>
            <p:ph type="pic" sz="quarter" idx="28" hasCustomPrompt="1"/>
          </p:nvPr>
        </p:nvSpPr>
        <p:spPr bwMode="gray">
          <a:xfrm>
            <a:off x="2304000" y="5252601"/>
            <a:ext cx="1692005" cy="1173600"/>
          </a:xfrm>
          <a:solidFill>
            <a:srgbClr val="9F0002"/>
          </a:solidFill>
          <a:ln w="3175">
            <a:noFill/>
            <a:miter lim="800000"/>
          </a:ln>
        </p:spPr>
        <p:txBody>
          <a:bodyPr/>
          <a:lstStyle>
            <a:lvl1pPr algn="ctr">
              <a:lnSpc>
                <a:spcPct val="100000"/>
              </a:lnSpc>
              <a:spcAft>
                <a:spcPts val="0"/>
              </a:spcAft>
              <a:defRPr sz="15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0" name="Text 6"/>
          <p:cNvSpPr>
            <a:spLocks noGrp="1"/>
          </p:cNvSpPr>
          <p:nvPr>
            <p:ph type="body" sz="quarter" idx="39" hasCustomPrompt="1"/>
          </p:nvPr>
        </p:nvSpPr>
        <p:spPr bwMode="gray">
          <a:xfrm>
            <a:off x="4479175" y="4005734"/>
            <a:ext cx="1512000" cy="1173600"/>
          </a:xfrm>
          <a:solidFill>
            <a:schemeClr val="tx2"/>
          </a:solidFill>
          <a:ln>
            <a:solidFill>
              <a:schemeClr val="tx2"/>
            </a:solidFill>
          </a:ln>
        </p:spPr>
        <p:txBody>
          <a:bodyPr lIns="72000" rIns="72000" anchor="ctr" anchorCtr="0"/>
          <a:lstStyle>
            <a:lvl1pPr marL="0" marR="0" indent="0" algn="l" defTabSz="914271" rtl="0" eaLnBrk="1" fontAlgn="auto" latinLnBrk="0" hangingPunct="1">
              <a:lnSpc>
                <a:spcPct val="100000"/>
              </a:lnSpc>
              <a:spcBef>
                <a:spcPts val="0"/>
              </a:spcBef>
              <a:spcAft>
                <a:spcPts val="0"/>
              </a:spcAft>
              <a:buClrTx/>
              <a:buSzTx/>
              <a:buFont typeface="Arial" panose="020B0604020202020204" pitchFamily="34" charset="0"/>
              <a:buNone/>
              <a:tabLst/>
              <a:defRPr sz="1500">
                <a:solidFill>
                  <a:schemeClr val="bg1"/>
                </a:solidFill>
              </a:defRPr>
            </a:lvl1pPr>
            <a:lvl2pPr marL="0" indent="0" algn="l">
              <a:lnSpc>
                <a:spcPct val="100000"/>
              </a:lnSpc>
              <a:spcAft>
                <a:spcPts val="0"/>
              </a:spcAft>
              <a:buNone/>
              <a:defRPr sz="1500">
                <a:solidFill>
                  <a:schemeClr val="bg1"/>
                </a:solidFill>
              </a:defRPr>
            </a:lvl2pPr>
            <a:lvl3pPr marL="0" indent="0" algn="l">
              <a:lnSpc>
                <a:spcPct val="100000"/>
              </a:lnSpc>
              <a:spcAft>
                <a:spcPts val="0"/>
              </a:spcAft>
              <a:buNone/>
              <a:defRPr sz="1500">
                <a:solidFill>
                  <a:schemeClr val="bg1"/>
                </a:solidFill>
              </a:defRPr>
            </a:lvl3pPr>
            <a:lvl4pPr marL="0" indent="0" algn="l">
              <a:lnSpc>
                <a:spcPct val="100000"/>
              </a:lnSpc>
              <a:spcAft>
                <a:spcPts val="0"/>
              </a:spcAft>
              <a:buNone/>
              <a:defRPr sz="1500">
                <a:solidFill>
                  <a:schemeClr val="bg1"/>
                </a:solidFill>
              </a:defRPr>
            </a:lvl4pPr>
            <a:lvl5pPr marL="0" indent="0" algn="l">
              <a:lnSpc>
                <a:spcPct val="100000"/>
              </a:lnSpc>
              <a:spcAft>
                <a:spcPts val="0"/>
              </a:spcAft>
              <a:buNone/>
              <a:defRPr sz="1500">
                <a:solidFill>
                  <a:schemeClr val="bg1"/>
                </a:solidFill>
              </a:defRPr>
            </a:lvl5pPr>
            <a:lvl6pPr marL="0" indent="0" algn="l">
              <a:lnSpc>
                <a:spcPct val="100000"/>
              </a:lnSpc>
              <a:spcAft>
                <a:spcPts val="0"/>
              </a:spcAft>
              <a:buNone/>
              <a:defRPr sz="1500">
                <a:solidFill>
                  <a:schemeClr val="bg1"/>
                </a:solidFill>
              </a:defRPr>
            </a:lvl6pPr>
            <a:lvl7pPr marL="0" indent="0" algn="l">
              <a:lnSpc>
                <a:spcPct val="100000"/>
              </a:lnSpc>
              <a:spcAft>
                <a:spcPts val="0"/>
              </a:spcAft>
              <a:buNone/>
              <a:defRPr sz="1500">
                <a:solidFill>
                  <a:schemeClr val="bg1"/>
                </a:solidFill>
              </a:defRPr>
            </a:lvl7pPr>
            <a:lvl8pPr marL="0" indent="0" algn="l">
              <a:lnSpc>
                <a:spcPct val="100000"/>
              </a:lnSpc>
              <a:spcAft>
                <a:spcPts val="0"/>
              </a:spcAft>
              <a:buNone/>
              <a:defRPr sz="1500">
                <a:solidFill>
                  <a:schemeClr val="bg1"/>
                </a:solidFill>
              </a:defRPr>
            </a:lvl8pPr>
            <a:lvl9pPr marL="0" indent="0" algn="l">
              <a:lnSpc>
                <a:spcPct val="100000"/>
              </a:lnSpc>
              <a:spcAft>
                <a:spcPts val="0"/>
              </a:spcAft>
              <a:buNone/>
              <a:defRPr sz="1500">
                <a:solidFill>
                  <a:schemeClr val="bg1"/>
                </a:solidFill>
              </a:defRPr>
            </a:lvl9pPr>
          </a:lstStyle>
          <a:p>
            <a:pPr lvl="0"/>
            <a:r>
              <a:rPr lang="en-US" noProof="0" dirty="0" smtClean="0"/>
              <a:t>Insert text in Corpo S Text Light in 16 pt.</a:t>
            </a:r>
            <a:endParaRPr lang="en-US" dirty="0"/>
          </a:p>
        </p:txBody>
      </p:sp>
      <p:sp>
        <p:nvSpPr>
          <p:cNvPr id="94" name="Text 5"/>
          <p:cNvSpPr>
            <a:spLocks noGrp="1"/>
          </p:cNvSpPr>
          <p:nvPr>
            <p:ph type="body" sz="quarter" idx="36" hasCustomPrompt="1"/>
          </p:nvPr>
        </p:nvSpPr>
        <p:spPr>
          <a:xfrm>
            <a:off x="396000" y="4005734"/>
            <a:ext cx="1800000" cy="1173600"/>
          </a:xfrm>
        </p:spPr>
        <p:txBody>
          <a:bodyPr anchor="ctr" anchorCtr="0"/>
          <a:lstStyle>
            <a:lvl1pPr marL="0" marR="0" indent="0" algn="l" defTabSz="914271" rtl="0" eaLnBrk="1" fontAlgn="auto" latinLnBrk="0" hangingPunct="1">
              <a:lnSpc>
                <a:spcPct val="100000"/>
              </a:lnSpc>
              <a:spcBef>
                <a:spcPts val="0"/>
              </a:spcBef>
              <a:spcAft>
                <a:spcPts val="0"/>
              </a:spcAft>
              <a:buClrTx/>
              <a:buSzTx/>
              <a:buFont typeface="Arial" panose="020B0604020202020204" pitchFamily="34" charset="0"/>
              <a:buNone/>
              <a:tabLst/>
              <a:defRPr sz="1500"/>
            </a:lvl1pPr>
            <a:lvl2pPr marL="0" indent="0" algn="l">
              <a:lnSpc>
                <a:spcPct val="100000"/>
              </a:lnSpc>
              <a:spcAft>
                <a:spcPts val="0"/>
              </a:spcAft>
              <a:buNone/>
              <a:defRPr sz="1000"/>
            </a:lvl2pPr>
            <a:lvl3pPr marL="0" indent="0" algn="l">
              <a:lnSpc>
                <a:spcPct val="100000"/>
              </a:lnSpc>
              <a:spcAft>
                <a:spcPts val="0"/>
              </a:spcAft>
              <a:buNone/>
              <a:defRPr sz="1000"/>
            </a:lvl3pPr>
            <a:lvl4pPr marL="0" indent="0" algn="l">
              <a:lnSpc>
                <a:spcPct val="100000"/>
              </a:lnSpc>
              <a:spcAft>
                <a:spcPts val="0"/>
              </a:spcAft>
              <a:buNone/>
              <a:defRPr sz="1000"/>
            </a:lvl4pPr>
            <a:lvl5pPr marL="0" indent="0" algn="l">
              <a:lnSpc>
                <a:spcPct val="100000"/>
              </a:lnSpc>
              <a:spcAft>
                <a:spcPts val="0"/>
              </a:spcAft>
              <a:buNone/>
              <a:defRPr sz="1000"/>
            </a:lvl5pPr>
            <a:lvl6pPr marL="0" indent="0" algn="l">
              <a:lnSpc>
                <a:spcPct val="100000"/>
              </a:lnSpc>
              <a:spcAft>
                <a:spcPts val="0"/>
              </a:spcAft>
              <a:buNone/>
              <a:defRPr sz="1000"/>
            </a:lvl6pPr>
            <a:lvl7pPr marL="0" indent="0" algn="l">
              <a:lnSpc>
                <a:spcPct val="100000"/>
              </a:lnSpc>
              <a:spcAft>
                <a:spcPts val="0"/>
              </a:spcAft>
              <a:buNone/>
              <a:defRPr sz="1000"/>
            </a:lvl7pPr>
            <a:lvl8pPr marL="0" indent="0" algn="l">
              <a:lnSpc>
                <a:spcPct val="100000"/>
              </a:lnSpc>
              <a:spcAft>
                <a:spcPts val="0"/>
              </a:spcAft>
              <a:buNone/>
              <a:defRPr sz="1000"/>
            </a:lvl8pPr>
            <a:lvl9pPr marL="0" indent="0" algn="l">
              <a:lnSpc>
                <a:spcPct val="100000"/>
              </a:lnSpc>
              <a:spcAft>
                <a:spcPts val="0"/>
              </a:spcAft>
              <a:buNone/>
              <a:defRPr sz="1000"/>
            </a:lvl9pPr>
          </a:lstStyle>
          <a:p>
            <a:pPr lvl="0"/>
            <a:r>
              <a:rPr lang="en-US" noProof="0" dirty="0" smtClean="0"/>
              <a:t>Insert text in Corpo S Text Light in 16 pt.</a:t>
            </a:r>
            <a:endParaRPr lang="en-US" dirty="0"/>
          </a:p>
        </p:txBody>
      </p:sp>
      <p:sp>
        <p:nvSpPr>
          <p:cNvPr id="105" name="Image  3"/>
          <p:cNvSpPr>
            <a:spLocks noGrp="1" noChangeAspect="1"/>
          </p:cNvSpPr>
          <p:nvPr>
            <p:ph type="pic" sz="quarter" idx="12" hasCustomPrompt="1"/>
          </p:nvPr>
        </p:nvSpPr>
        <p:spPr bwMode="gray">
          <a:xfrm>
            <a:off x="2304000" y="4005734"/>
            <a:ext cx="1692005" cy="1173600"/>
          </a:xfrm>
          <a:solidFill>
            <a:srgbClr val="9F0002"/>
          </a:solidFill>
          <a:ln w="3175">
            <a:noFill/>
            <a:miter lim="800000"/>
          </a:ln>
        </p:spPr>
        <p:txBody>
          <a:bodyPr/>
          <a:lstStyle>
            <a:lvl1pPr algn="ctr">
              <a:lnSpc>
                <a:spcPct val="100000"/>
              </a:lnSpc>
              <a:spcAft>
                <a:spcPts val="0"/>
              </a:spcAft>
              <a:defRPr sz="15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89" name="Text 4"/>
          <p:cNvSpPr>
            <a:spLocks noGrp="1"/>
          </p:cNvSpPr>
          <p:nvPr>
            <p:ph type="body" sz="quarter" idx="38" hasCustomPrompt="1"/>
          </p:nvPr>
        </p:nvSpPr>
        <p:spPr bwMode="gray">
          <a:xfrm>
            <a:off x="4479175" y="2758867"/>
            <a:ext cx="1512000" cy="1173600"/>
          </a:xfrm>
          <a:solidFill>
            <a:schemeClr val="tx2"/>
          </a:solidFill>
          <a:ln>
            <a:solidFill>
              <a:schemeClr val="tx2"/>
            </a:solidFill>
          </a:ln>
        </p:spPr>
        <p:txBody>
          <a:bodyPr lIns="72000" rIns="72000" anchor="ctr" anchorCtr="0"/>
          <a:lstStyle>
            <a:lvl1pPr marL="0" marR="0" indent="0" algn="l" defTabSz="914271" rtl="0" eaLnBrk="1" fontAlgn="auto" latinLnBrk="0" hangingPunct="1">
              <a:lnSpc>
                <a:spcPct val="100000"/>
              </a:lnSpc>
              <a:spcBef>
                <a:spcPts val="0"/>
              </a:spcBef>
              <a:spcAft>
                <a:spcPts val="0"/>
              </a:spcAft>
              <a:buClrTx/>
              <a:buSzTx/>
              <a:buFont typeface="Arial" panose="020B0604020202020204" pitchFamily="34" charset="0"/>
              <a:buNone/>
              <a:tabLst/>
              <a:defRPr sz="1500">
                <a:solidFill>
                  <a:schemeClr val="bg1"/>
                </a:solidFill>
              </a:defRPr>
            </a:lvl1pPr>
            <a:lvl2pPr marL="0" indent="0" algn="l">
              <a:lnSpc>
                <a:spcPct val="100000"/>
              </a:lnSpc>
              <a:spcAft>
                <a:spcPts val="0"/>
              </a:spcAft>
              <a:buNone/>
              <a:defRPr sz="1500">
                <a:solidFill>
                  <a:schemeClr val="bg1"/>
                </a:solidFill>
              </a:defRPr>
            </a:lvl2pPr>
            <a:lvl3pPr marL="0" indent="0" algn="l">
              <a:lnSpc>
                <a:spcPct val="100000"/>
              </a:lnSpc>
              <a:spcAft>
                <a:spcPts val="0"/>
              </a:spcAft>
              <a:buNone/>
              <a:defRPr sz="1500">
                <a:solidFill>
                  <a:schemeClr val="bg1"/>
                </a:solidFill>
              </a:defRPr>
            </a:lvl3pPr>
            <a:lvl4pPr marL="0" indent="0" algn="l">
              <a:lnSpc>
                <a:spcPct val="100000"/>
              </a:lnSpc>
              <a:spcAft>
                <a:spcPts val="0"/>
              </a:spcAft>
              <a:buNone/>
              <a:defRPr sz="1500">
                <a:solidFill>
                  <a:schemeClr val="bg1"/>
                </a:solidFill>
              </a:defRPr>
            </a:lvl4pPr>
            <a:lvl5pPr marL="0" indent="0" algn="l">
              <a:lnSpc>
                <a:spcPct val="100000"/>
              </a:lnSpc>
              <a:spcAft>
                <a:spcPts val="0"/>
              </a:spcAft>
              <a:buNone/>
              <a:defRPr sz="1500">
                <a:solidFill>
                  <a:schemeClr val="bg1"/>
                </a:solidFill>
              </a:defRPr>
            </a:lvl5pPr>
            <a:lvl6pPr marL="0" indent="0" algn="l">
              <a:lnSpc>
                <a:spcPct val="100000"/>
              </a:lnSpc>
              <a:spcAft>
                <a:spcPts val="0"/>
              </a:spcAft>
              <a:buNone/>
              <a:defRPr sz="1500">
                <a:solidFill>
                  <a:schemeClr val="bg1"/>
                </a:solidFill>
              </a:defRPr>
            </a:lvl6pPr>
            <a:lvl7pPr marL="0" indent="0" algn="l">
              <a:lnSpc>
                <a:spcPct val="100000"/>
              </a:lnSpc>
              <a:spcAft>
                <a:spcPts val="0"/>
              </a:spcAft>
              <a:buNone/>
              <a:defRPr sz="1500">
                <a:solidFill>
                  <a:schemeClr val="bg1"/>
                </a:solidFill>
              </a:defRPr>
            </a:lvl7pPr>
            <a:lvl8pPr marL="0" indent="0" algn="l">
              <a:lnSpc>
                <a:spcPct val="100000"/>
              </a:lnSpc>
              <a:spcAft>
                <a:spcPts val="0"/>
              </a:spcAft>
              <a:buNone/>
              <a:defRPr sz="1500">
                <a:solidFill>
                  <a:schemeClr val="bg1"/>
                </a:solidFill>
              </a:defRPr>
            </a:lvl8pPr>
            <a:lvl9pPr marL="0" indent="0" algn="l">
              <a:lnSpc>
                <a:spcPct val="100000"/>
              </a:lnSpc>
              <a:spcAft>
                <a:spcPts val="0"/>
              </a:spcAft>
              <a:buNone/>
              <a:defRPr sz="1500">
                <a:solidFill>
                  <a:schemeClr val="bg1"/>
                </a:solidFill>
              </a:defRPr>
            </a:lvl9pPr>
          </a:lstStyle>
          <a:p>
            <a:pPr lvl="0"/>
            <a:r>
              <a:rPr lang="en-US" noProof="0" dirty="0" smtClean="0"/>
              <a:t>Insert text in Corpo S Text Light in 16 pt.</a:t>
            </a:r>
            <a:endParaRPr lang="en-US" dirty="0"/>
          </a:p>
        </p:txBody>
      </p:sp>
      <p:sp>
        <p:nvSpPr>
          <p:cNvPr id="95" name="Text 3"/>
          <p:cNvSpPr>
            <a:spLocks noGrp="1"/>
          </p:cNvSpPr>
          <p:nvPr>
            <p:ph type="body" sz="quarter" idx="37" hasCustomPrompt="1"/>
          </p:nvPr>
        </p:nvSpPr>
        <p:spPr>
          <a:xfrm>
            <a:off x="396000" y="2758867"/>
            <a:ext cx="1800000" cy="1173600"/>
          </a:xfrm>
        </p:spPr>
        <p:txBody>
          <a:bodyPr anchor="ctr" anchorCtr="0"/>
          <a:lstStyle>
            <a:lvl1pPr marL="0" indent="0" algn="l">
              <a:lnSpc>
                <a:spcPct val="100000"/>
              </a:lnSpc>
              <a:spcAft>
                <a:spcPts val="0"/>
              </a:spcAft>
              <a:buFont typeface="Arial" panose="020B0604020202020204" pitchFamily="34" charset="0"/>
              <a:buNone/>
              <a:defRPr sz="1500"/>
            </a:lvl1pPr>
            <a:lvl2pPr marL="0" indent="0" algn="l">
              <a:lnSpc>
                <a:spcPct val="100000"/>
              </a:lnSpc>
              <a:spcAft>
                <a:spcPts val="0"/>
              </a:spcAft>
              <a:buNone/>
              <a:defRPr sz="1000"/>
            </a:lvl2pPr>
            <a:lvl3pPr marL="0" indent="0" algn="l">
              <a:lnSpc>
                <a:spcPct val="100000"/>
              </a:lnSpc>
              <a:spcAft>
                <a:spcPts val="0"/>
              </a:spcAft>
              <a:buNone/>
              <a:defRPr sz="1000"/>
            </a:lvl3pPr>
            <a:lvl4pPr marL="0" indent="0" algn="l">
              <a:lnSpc>
                <a:spcPct val="100000"/>
              </a:lnSpc>
              <a:spcAft>
                <a:spcPts val="0"/>
              </a:spcAft>
              <a:buNone/>
              <a:defRPr sz="1000"/>
            </a:lvl4pPr>
            <a:lvl5pPr marL="0" indent="0" algn="l">
              <a:lnSpc>
                <a:spcPct val="100000"/>
              </a:lnSpc>
              <a:spcAft>
                <a:spcPts val="0"/>
              </a:spcAft>
              <a:buNone/>
              <a:defRPr sz="1000"/>
            </a:lvl5pPr>
            <a:lvl6pPr marL="0" indent="0" algn="l">
              <a:lnSpc>
                <a:spcPct val="100000"/>
              </a:lnSpc>
              <a:spcAft>
                <a:spcPts val="0"/>
              </a:spcAft>
              <a:buNone/>
              <a:defRPr sz="1000"/>
            </a:lvl6pPr>
            <a:lvl7pPr marL="0" indent="0" algn="l">
              <a:lnSpc>
                <a:spcPct val="100000"/>
              </a:lnSpc>
              <a:spcAft>
                <a:spcPts val="0"/>
              </a:spcAft>
              <a:buNone/>
              <a:defRPr sz="1000"/>
            </a:lvl7pPr>
            <a:lvl8pPr marL="0" indent="0" algn="l">
              <a:lnSpc>
                <a:spcPct val="100000"/>
              </a:lnSpc>
              <a:spcAft>
                <a:spcPts val="0"/>
              </a:spcAft>
              <a:buNone/>
              <a:defRPr sz="1000"/>
            </a:lvl8pPr>
            <a:lvl9pPr marL="0" indent="0" algn="l">
              <a:lnSpc>
                <a:spcPct val="100000"/>
              </a:lnSpc>
              <a:spcAft>
                <a:spcPts val="0"/>
              </a:spcAft>
              <a:buNone/>
              <a:defRPr sz="1000"/>
            </a:lvl9pPr>
          </a:lstStyle>
          <a:p>
            <a:pPr lvl="0"/>
            <a:r>
              <a:rPr lang="en-US" noProof="0" dirty="0" smtClean="0"/>
              <a:t>Insert text in Corpo S Text Light in 16 pt.</a:t>
            </a:r>
            <a:endParaRPr lang="en-US" dirty="0"/>
          </a:p>
        </p:txBody>
      </p:sp>
      <p:sp>
        <p:nvSpPr>
          <p:cNvPr id="106" name="Image 2"/>
          <p:cNvSpPr>
            <a:spLocks noGrp="1" noChangeAspect="1"/>
          </p:cNvSpPr>
          <p:nvPr>
            <p:ph type="pic" sz="quarter" idx="14" hasCustomPrompt="1"/>
          </p:nvPr>
        </p:nvSpPr>
        <p:spPr bwMode="gray">
          <a:xfrm>
            <a:off x="2304000" y="2758867"/>
            <a:ext cx="1692005" cy="1173600"/>
          </a:xfrm>
          <a:solidFill>
            <a:srgbClr val="9F0002"/>
          </a:solidFill>
          <a:ln w="3175">
            <a:noFill/>
            <a:miter lim="800000"/>
          </a:ln>
        </p:spPr>
        <p:txBody>
          <a:bodyPr/>
          <a:lstStyle>
            <a:lvl1pPr algn="ctr">
              <a:lnSpc>
                <a:spcPct val="100000"/>
              </a:lnSpc>
              <a:spcAft>
                <a:spcPts val="0"/>
              </a:spcAft>
              <a:defRPr sz="15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88" name="Text 2"/>
          <p:cNvSpPr>
            <a:spLocks noGrp="1"/>
          </p:cNvSpPr>
          <p:nvPr>
            <p:ph type="body" sz="quarter" idx="19" hasCustomPrompt="1"/>
          </p:nvPr>
        </p:nvSpPr>
        <p:spPr bwMode="gray">
          <a:xfrm>
            <a:off x="4479175" y="1512000"/>
            <a:ext cx="1512000" cy="1173600"/>
          </a:xfrm>
          <a:solidFill>
            <a:schemeClr val="tx2"/>
          </a:solidFill>
          <a:ln>
            <a:solidFill>
              <a:schemeClr val="tx2"/>
            </a:solidFill>
          </a:ln>
        </p:spPr>
        <p:txBody>
          <a:bodyPr lIns="72000" rIns="72000" anchor="ctr" anchorCtr="0"/>
          <a:lstStyle>
            <a:lvl1pPr marL="0" indent="0" algn="l">
              <a:lnSpc>
                <a:spcPct val="100000"/>
              </a:lnSpc>
              <a:spcAft>
                <a:spcPts val="0"/>
              </a:spcAft>
              <a:buFont typeface="Arial" panose="020B0604020202020204" pitchFamily="34" charset="0"/>
              <a:buNone/>
              <a:defRPr sz="1500">
                <a:solidFill>
                  <a:schemeClr val="bg1"/>
                </a:solidFill>
              </a:defRPr>
            </a:lvl1pPr>
            <a:lvl2pPr marL="0" indent="0" algn="l">
              <a:lnSpc>
                <a:spcPct val="100000"/>
              </a:lnSpc>
              <a:spcAft>
                <a:spcPts val="0"/>
              </a:spcAft>
              <a:buNone/>
              <a:defRPr sz="1500">
                <a:solidFill>
                  <a:schemeClr val="bg1"/>
                </a:solidFill>
              </a:defRPr>
            </a:lvl2pPr>
            <a:lvl3pPr marL="0" indent="0" algn="l">
              <a:lnSpc>
                <a:spcPct val="100000"/>
              </a:lnSpc>
              <a:spcAft>
                <a:spcPts val="0"/>
              </a:spcAft>
              <a:buNone/>
              <a:defRPr sz="1500">
                <a:solidFill>
                  <a:schemeClr val="bg1"/>
                </a:solidFill>
              </a:defRPr>
            </a:lvl3pPr>
            <a:lvl4pPr marL="0" indent="0" algn="l">
              <a:lnSpc>
                <a:spcPct val="100000"/>
              </a:lnSpc>
              <a:spcAft>
                <a:spcPts val="0"/>
              </a:spcAft>
              <a:buNone/>
              <a:defRPr sz="1500">
                <a:solidFill>
                  <a:schemeClr val="bg1"/>
                </a:solidFill>
              </a:defRPr>
            </a:lvl4pPr>
            <a:lvl5pPr marL="0" indent="0" algn="l">
              <a:lnSpc>
                <a:spcPct val="100000"/>
              </a:lnSpc>
              <a:spcAft>
                <a:spcPts val="0"/>
              </a:spcAft>
              <a:buNone/>
              <a:defRPr sz="1500">
                <a:solidFill>
                  <a:schemeClr val="bg1"/>
                </a:solidFill>
              </a:defRPr>
            </a:lvl5pPr>
            <a:lvl6pPr marL="0" indent="0" algn="l">
              <a:lnSpc>
                <a:spcPct val="100000"/>
              </a:lnSpc>
              <a:spcAft>
                <a:spcPts val="0"/>
              </a:spcAft>
              <a:buNone/>
              <a:defRPr sz="1500">
                <a:solidFill>
                  <a:schemeClr val="bg1"/>
                </a:solidFill>
              </a:defRPr>
            </a:lvl6pPr>
            <a:lvl7pPr marL="0" indent="0" algn="l">
              <a:lnSpc>
                <a:spcPct val="100000"/>
              </a:lnSpc>
              <a:spcAft>
                <a:spcPts val="0"/>
              </a:spcAft>
              <a:buNone/>
              <a:defRPr sz="1500">
                <a:solidFill>
                  <a:schemeClr val="bg1"/>
                </a:solidFill>
              </a:defRPr>
            </a:lvl7pPr>
            <a:lvl8pPr marL="0" indent="0" algn="l">
              <a:lnSpc>
                <a:spcPct val="100000"/>
              </a:lnSpc>
              <a:spcAft>
                <a:spcPts val="0"/>
              </a:spcAft>
              <a:buNone/>
              <a:defRPr sz="1500">
                <a:solidFill>
                  <a:schemeClr val="bg1"/>
                </a:solidFill>
              </a:defRPr>
            </a:lvl8pPr>
            <a:lvl9pPr marL="0" indent="0" algn="l">
              <a:lnSpc>
                <a:spcPct val="100000"/>
              </a:lnSpc>
              <a:spcAft>
                <a:spcPts val="0"/>
              </a:spcAft>
              <a:buNone/>
              <a:defRPr sz="1500">
                <a:solidFill>
                  <a:schemeClr val="bg1"/>
                </a:solidFill>
              </a:defRPr>
            </a:lvl9pPr>
          </a:lstStyle>
          <a:p>
            <a:pPr lvl="0"/>
            <a:r>
              <a:rPr lang="en-US" noProof="0" dirty="0" smtClean="0"/>
              <a:t>Insert text in Corpo S Text Light in 16 pt.</a:t>
            </a:r>
            <a:endParaRPr lang="en-US" dirty="0"/>
          </a:p>
        </p:txBody>
      </p:sp>
      <p:sp>
        <p:nvSpPr>
          <p:cNvPr id="92" name="Text 1"/>
          <p:cNvSpPr>
            <a:spLocks noGrp="1"/>
          </p:cNvSpPr>
          <p:nvPr>
            <p:ph type="body" sz="quarter" idx="34" hasCustomPrompt="1"/>
          </p:nvPr>
        </p:nvSpPr>
        <p:spPr>
          <a:xfrm>
            <a:off x="396000" y="1512000"/>
            <a:ext cx="1800000" cy="1173600"/>
          </a:xfrm>
        </p:spPr>
        <p:txBody>
          <a:bodyPr anchor="ctr" anchorCtr="0"/>
          <a:lstStyle>
            <a:lvl1pPr marL="0" indent="0" algn="l">
              <a:lnSpc>
                <a:spcPct val="100000"/>
              </a:lnSpc>
              <a:spcAft>
                <a:spcPts val="0"/>
              </a:spcAft>
              <a:buFont typeface="Arial" panose="020B0604020202020204" pitchFamily="34" charset="0"/>
              <a:buNone/>
              <a:defRPr sz="1600" baseline="0"/>
            </a:lvl1pPr>
            <a:lvl2pPr marL="0" indent="0" algn="l">
              <a:lnSpc>
                <a:spcPct val="100000"/>
              </a:lnSpc>
              <a:spcAft>
                <a:spcPts val="0"/>
              </a:spcAft>
              <a:buNone/>
              <a:defRPr sz="1000"/>
            </a:lvl2pPr>
            <a:lvl3pPr marL="0" indent="0" algn="l">
              <a:lnSpc>
                <a:spcPct val="100000"/>
              </a:lnSpc>
              <a:spcAft>
                <a:spcPts val="0"/>
              </a:spcAft>
              <a:buNone/>
              <a:defRPr sz="1000"/>
            </a:lvl3pPr>
            <a:lvl4pPr marL="0" indent="0" algn="l">
              <a:lnSpc>
                <a:spcPct val="100000"/>
              </a:lnSpc>
              <a:spcAft>
                <a:spcPts val="0"/>
              </a:spcAft>
              <a:buNone/>
              <a:defRPr sz="1000"/>
            </a:lvl4pPr>
            <a:lvl5pPr marL="0" indent="0" algn="l">
              <a:lnSpc>
                <a:spcPct val="100000"/>
              </a:lnSpc>
              <a:spcAft>
                <a:spcPts val="0"/>
              </a:spcAft>
              <a:buNone/>
              <a:defRPr sz="1000"/>
            </a:lvl5pPr>
            <a:lvl6pPr marL="0" indent="0" algn="l">
              <a:lnSpc>
                <a:spcPct val="100000"/>
              </a:lnSpc>
              <a:spcAft>
                <a:spcPts val="0"/>
              </a:spcAft>
              <a:buNone/>
              <a:defRPr sz="1000"/>
            </a:lvl6pPr>
            <a:lvl7pPr marL="0" indent="0" algn="l">
              <a:lnSpc>
                <a:spcPct val="100000"/>
              </a:lnSpc>
              <a:spcAft>
                <a:spcPts val="0"/>
              </a:spcAft>
              <a:buNone/>
              <a:defRPr sz="1000"/>
            </a:lvl7pPr>
            <a:lvl8pPr marL="0" indent="0" algn="l">
              <a:lnSpc>
                <a:spcPct val="100000"/>
              </a:lnSpc>
              <a:spcAft>
                <a:spcPts val="0"/>
              </a:spcAft>
              <a:buNone/>
              <a:defRPr sz="1000"/>
            </a:lvl8pPr>
            <a:lvl9pPr marL="0" indent="0" algn="l">
              <a:lnSpc>
                <a:spcPct val="100000"/>
              </a:lnSpc>
              <a:spcAft>
                <a:spcPts val="0"/>
              </a:spcAft>
              <a:buNone/>
              <a:defRPr sz="1000"/>
            </a:lvl9pPr>
          </a:lstStyle>
          <a:p>
            <a:pPr lvl="0"/>
            <a:r>
              <a:rPr lang="en-US" noProof="0" dirty="0" smtClean="0"/>
              <a:t>Insert text in Corpo S Text Light in 16 pt.</a:t>
            </a:r>
            <a:endParaRPr lang="en-US" dirty="0"/>
          </a:p>
        </p:txBody>
      </p:sp>
      <p:sp>
        <p:nvSpPr>
          <p:cNvPr id="104" name="Image 1"/>
          <p:cNvSpPr>
            <a:spLocks noGrp="1" noChangeAspect="1"/>
          </p:cNvSpPr>
          <p:nvPr>
            <p:ph type="pic" sz="quarter" idx="10" hasCustomPrompt="1"/>
          </p:nvPr>
        </p:nvSpPr>
        <p:spPr bwMode="gray">
          <a:xfrm>
            <a:off x="2304000" y="1512000"/>
            <a:ext cx="1692005" cy="1173600"/>
          </a:xfrm>
          <a:solidFill>
            <a:srgbClr val="9F0002"/>
          </a:solidFill>
          <a:ln w="3175">
            <a:noFill/>
            <a:miter lim="800000"/>
          </a:ln>
        </p:spPr>
        <p:txBody>
          <a:bodyPr/>
          <a:lstStyle>
            <a:lvl1pPr algn="ctr">
              <a:lnSpc>
                <a:spcPct val="100000"/>
              </a:lnSpc>
              <a:spcAft>
                <a:spcPts val="0"/>
              </a:spcAft>
              <a:defRPr sz="15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69" name="Slide title"/>
          <p:cNvSpPr>
            <a:spLocks noGrp="1"/>
          </p:cNvSpPr>
          <p:nvPr>
            <p:ph type="title" hasCustomPrompt="1"/>
          </p:nvPr>
        </p:nvSpPr>
        <p:spPr>
          <a:xfrm>
            <a:off x="395289"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52"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83156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roduct highlights">
    <p:spTree>
      <p:nvGrpSpPr>
        <p:cNvPr id="1" name=""/>
        <p:cNvGrpSpPr/>
        <p:nvPr/>
      </p:nvGrpSpPr>
      <p:grpSpPr>
        <a:xfrm>
          <a:off x="0" y="0"/>
          <a:ext cx="0" cy="0"/>
          <a:chOff x="0" y="0"/>
          <a:chExt cx="0" cy="0"/>
        </a:xfrm>
      </p:grpSpPr>
      <p:sp>
        <p:nvSpPr>
          <p:cNvPr id="37"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38"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39"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0"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1"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9" name="Image"/>
          <p:cNvSpPr>
            <a:spLocks noGrp="1"/>
          </p:cNvSpPr>
          <p:nvPr>
            <p:ph type="pic" sz="quarter" idx="10" hasCustomPrompt="1"/>
          </p:nvPr>
        </p:nvSpPr>
        <p:spPr bwMode="gray">
          <a:xfrm>
            <a:off x="3024337" y="2757600"/>
            <a:ext cx="6148800" cy="2421734"/>
          </a:xfrm>
          <a:solidFill>
            <a:srgbClr val="9F0002"/>
          </a:solidFill>
          <a:ln w="3175">
            <a:noFill/>
            <a:miter lim="800000"/>
          </a:ln>
        </p:spPr>
        <p:txBody>
          <a:bodyPr/>
          <a:lstStyle>
            <a:lvl1pPr algn="ctr">
              <a:lnSpc>
                <a:spcPct val="100000"/>
              </a:lnSpc>
              <a:spcAft>
                <a:spcPts val="0"/>
              </a:spcAft>
              <a:defRPr sz="2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53" name="Line 12"/>
          <p:cNvSpPr>
            <a:spLocks noGrp="1" noChangeAspect="1"/>
          </p:cNvSpPr>
          <p:nvPr>
            <p:ph type="body" sz="quarter" idx="58" hasCustomPrompt="1"/>
          </p:nvPr>
        </p:nvSpPr>
        <p:spPr>
          <a:xfrm rot="11041244">
            <a:off x="2483054" y="3144224"/>
            <a:ext cx="2204126" cy="8024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888" h="109067">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995888" y="109067"/>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54" name="Line 11"/>
          <p:cNvSpPr>
            <a:spLocks noGrp="1" noChangeAspect="1"/>
          </p:cNvSpPr>
          <p:nvPr>
            <p:ph type="body" sz="quarter" idx="59" hasCustomPrompt="1"/>
          </p:nvPr>
        </p:nvSpPr>
        <p:spPr>
          <a:xfrm rot="10320000">
            <a:off x="2608500" y="4603312"/>
            <a:ext cx="3267222"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50" name="Line 10"/>
          <p:cNvSpPr>
            <a:spLocks noGrp="1" noChangeAspect="1"/>
          </p:cNvSpPr>
          <p:nvPr>
            <p:ph type="body" sz="quarter" idx="67" hasCustomPrompt="1"/>
          </p:nvPr>
        </p:nvSpPr>
        <p:spPr>
          <a:xfrm rot="9427937">
            <a:off x="2425691" y="5284427"/>
            <a:ext cx="1909937" cy="91569"/>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58" name="Line 9"/>
          <p:cNvSpPr>
            <a:spLocks noGrp="1" noChangeAspect="1"/>
          </p:cNvSpPr>
          <p:nvPr>
            <p:ph type="body" sz="quarter" idx="63" hasCustomPrompt="1"/>
          </p:nvPr>
        </p:nvSpPr>
        <p:spPr>
          <a:xfrm rot="17090839" flipH="1" flipV="1">
            <a:off x="4827733" y="5382220"/>
            <a:ext cx="1284521"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55" name="Line 8"/>
          <p:cNvSpPr>
            <a:spLocks noGrp="1" noChangeAspect="1"/>
          </p:cNvSpPr>
          <p:nvPr>
            <p:ph type="body" sz="quarter" idx="60" hasCustomPrompt="1"/>
          </p:nvPr>
        </p:nvSpPr>
        <p:spPr>
          <a:xfrm rot="3540000">
            <a:off x="5861589" y="4897309"/>
            <a:ext cx="1909937" cy="91569"/>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61" name="Line 7"/>
          <p:cNvSpPr>
            <a:spLocks noGrp="1" noChangeAspect="1"/>
          </p:cNvSpPr>
          <p:nvPr>
            <p:ph type="body" sz="quarter" idx="66" hasCustomPrompt="1"/>
          </p:nvPr>
        </p:nvSpPr>
        <p:spPr>
          <a:xfrm rot="2851924">
            <a:off x="6698739" y="4854467"/>
            <a:ext cx="3267222"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59" name="Line 6"/>
          <p:cNvSpPr>
            <a:spLocks noGrp="1" noChangeAspect="1"/>
          </p:cNvSpPr>
          <p:nvPr>
            <p:ph type="body" sz="quarter" idx="64" hasCustomPrompt="1"/>
          </p:nvPr>
        </p:nvSpPr>
        <p:spPr>
          <a:xfrm rot="12243241" flipH="1" flipV="1">
            <a:off x="8587331" y="4580694"/>
            <a:ext cx="1284521"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60" name="Line 5"/>
          <p:cNvSpPr>
            <a:spLocks noGrp="1" noChangeAspect="1"/>
          </p:cNvSpPr>
          <p:nvPr>
            <p:ph type="body" sz="quarter" idx="65" hasCustomPrompt="1"/>
          </p:nvPr>
        </p:nvSpPr>
        <p:spPr>
          <a:xfrm rot="10046435" flipH="1" flipV="1">
            <a:off x="8610544" y="3345727"/>
            <a:ext cx="1284521"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51" name="Line 4"/>
          <p:cNvSpPr>
            <a:spLocks noGrp="1" noChangeAspect="1"/>
          </p:cNvSpPr>
          <p:nvPr>
            <p:ph type="body" sz="quarter" idx="56" hasCustomPrompt="1"/>
          </p:nvPr>
        </p:nvSpPr>
        <p:spPr>
          <a:xfrm rot="17090839">
            <a:off x="7964704" y="2808900"/>
            <a:ext cx="1284521"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52" name="Line 3"/>
          <p:cNvSpPr>
            <a:spLocks noGrp="1" noChangeAspect="1"/>
          </p:cNvSpPr>
          <p:nvPr>
            <p:ph type="body" sz="quarter" idx="57" hasCustomPrompt="1"/>
          </p:nvPr>
        </p:nvSpPr>
        <p:spPr>
          <a:xfrm rot="18468895">
            <a:off x="6090519" y="2581063"/>
            <a:ext cx="1284521"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57" name="Line 2"/>
          <p:cNvSpPr>
            <a:spLocks noGrp="1" noChangeAspect="1"/>
          </p:cNvSpPr>
          <p:nvPr>
            <p:ph type="body" sz="quarter" idx="62" hasCustomPrompt="1"/>
          </p:nvPr>
        </p:nvSpPr>
        <p:spPr>
          <a:xfrm rot="13889278">
            <a:off x="4708703" y="2520680"/>
            <a:ext cx="1284521"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56" name="Line 1"/>
          <p:cNvSpPr>
            <a:spLocks noGrp="1" noChangeAspect="1"/>
          </p:cNvSpPr>
          <p:nvPr>
            <p:ph type="body" sz="quarter" idx="61" hasCustomPrompt="1"/>
          </p:nvPr>
        </p:nvSpPr>
        <p:spPr>
          <a:xfrm rot="12197832">
            <a:off x="2201247" y="2579449"/>
            <a:ext cx="3267222"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1"/>
          </a:solidFill>
          <a:ln w="22225">
            <a:solidFill>
              <a:schemeClr val="tx2"/>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endParaRPr lang="en-US" noProof="0" dirty="0"/>
          </a:p>
        </p:txBody>
      </p:sp>
      <p:sp>
        <p:nvSpPr>
          <p:cNvPr id="71" name="Text 12"/>
          <p:cNvSpPr>
            <a:spLocks noGrp="1"/>
          </p:cNvSpPr>
          <p:nvPr>
            <p:ph type="body" sz="quarter" idx="48" hasCustomPrompt="1"/>
          </p:nvPr>
        </p:nvSpPr>
        <p:spPr bwMode="gray">
          <a:xfrm>
            <a:off x="396000" y="2758867"/>
            <a:ext cx="2556000"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5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72" name="Text 11"/>
          <p:cNvSpPr>
            <a:spLocks noGrp="1"/>
          </p:cNvSpPr>
          <p:nvPr>
            <p:ph type="body" sz="quarter" idx="49" hasCustomPrompt="1"/>
          </p:nvPr>
        </p:nvSpPr>
        <p:spPr bwMode="gray">
          <a:xfrm>
            <a:off x="396000" y="4005735"/>
            <a:ext cx="2556000"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5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67" name="Text 10"/>
          <p:cNvSpPr>
            <a:spLocks noGrp="1"/>
          </p:cNvSpPr>
          <p:nvPr>
            <p:ph type="body" sz="quarter" idx="53" hasCustomPrompt="1"/>
          </p:nvPr>
        </p:nvSpPr>
        <p:spPr bwMode="gray">
          <a:xfrm>
            <a:off x="396000" y="5252601"/>
            <a:ext cx="3754800" cy="1173600"/>
          </a:xfrm>
          <a:solidFill>
            <a:schemeClr val="tx2"/>
          </a:solidFill>
        </p:spPr>
        <p:txBody>
          <a:bodyPr lIns="71990" tIns="71990" rIns="71990" anchor="t" anchorCtr="0"/>
          <a:lstStyle>
            <a:lvl1pPr marL="0" marR="0" indent="0" algn="l" defTabSz="914271" rtl="0" eaLnBrk="1" fontAlgn="auto" latinLnBrk="0" hangingPunct="1">
              <a:lnSpc>
                <a:spcPct val="100000"/>
              </a:lnSpc>
              <a:spcBef>
                <a:spcPts val="0"/>
              </a:spcBef>
              <a:spcAft>
                <a:spcPts val="0"/>
              </a:spcAft>
              <a:buClrTx/>
              <a:buSzTx/>
              <a:buFont typeface="Arial" panose="020B0604020202020204" pitchFamily="34" charset="0"/>
              <a:buNone/>
              <a:tabLst/>
              <a:defRPr sz="15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68" name="Text 9"/>
          <p:cNvSpPr>
            <a:spLocks noGrp="1"/>
          </p:cNvSpPr>
          <p:nvPr>
            <p:ph type="body" sz="quarter" idx="54" hasCustomPrompt="1"/>
          </p:nvPr>
        </p:nvSpPr>
        <p:spPr bwMode="gray">
          <a:xfrm>
            <a:off x="4223026" y="5252601"/>
            <a:ext cx="1839600"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5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69" name="Text 8"/>
          <p:cNvSpPr>
            <a:spLocks noGrp="1"/>
          </p:cNvSpPr>
          <p:nvPr>
            <p:ph type="body" sz="quarter" idx="55" hasCustomPrompt="1"/>
          </p:nvPr>
        </p:nvSpPr>
        <p:spPr bwMode="gray">
          <a:xfrm>
            <a:off x="6134851" y="5252601"/>
            <a:ext cx="1839600"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5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78" name="Text 7"/>
          <p:cNvSpPr>
            <a:spLocks noGrp="1"/>
          </p:cNvSpPr>
          <p:nvPr>
            <p:ph type="body" sz="quarter" idx="52" hasCustomPrompt="1"/>
          </p:nvPr>
        </p:nvSpPr>
        <p:spPr bwMode="gray">
          <a:xfrm>
            <a:off x="8046675" y="5252601"/>
            <a:ext cx="3744602"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5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76" name="Text 6"/>
          <p:cNvSpPr>
            <a:spLocks noGrp="1"/>
          </p:cNvSpPr>
          <p:nvPr>
            <p:ph type="body" sz="quarter" idx="51" hasCustomPrompt="1"/>
          </p:nvPr>
        </p:nvSpPr>
        <p:spPr bwMode="gray">
          <a:xfrm>
            <a:off x="9245474" y="4010671"/>
            <a:ext cx="2545802" cy="1173600"/>
          </a:xfrm>
          <a:solidFill>
            <a:schemeClr val="tx2"/>
          </a:solidFill>
        </p:spPr>
        <p:txBody>
          <a:bodyPr lIns="71990" tIns="71990" rIns="71990" anchor="t" anchorCtr="0"/>
          <a:lstStyle>
            <a:lvl1pPr marL="0" marR="0" indent="0" algn="l" defTabSz="914271" rtl="0" eaLnBrk="1" fontAlgn="auto" latinLnBrk="0" hangingPunct="1">
              <a:lnSpc>
                <a:spcPct val="100000"/>
              </a:lnSpc>
              <a:spcBef>
                <a:spcPts val="0"/>
              </a:spcBef>
              <a:spcAft>
                <a:spcPts val="0"/>
              </a:spcAft>
              <a:buClrTx/>
              <a:buSzTx/>
              <a:buFont typeface="Arial" panose="020B0604020202020204" pitchFamily="34" charset="0"/>
              <a:buNone/>
              <a:tabLst/>
              <a:defRPr sz="15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74" name="Text 5"/>
          <p:cNvSpPr>
            <a:spLocks noGrp="1"/>
          </p:cNvSpPr>
          <p:nvPr>
            <p:ph type="body" sz="quarter" idx="50" hasCustomPrompt="1"/>
          </p:nvPr>
        </p:nvSpPr>
        <p:spPr bwMode="gray">
          <a:xfrm>
            <a:off x="9245474" y="2763803"/>
            <a:ext cx="2546476"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5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73" name="Text 4"/>
          <p:cNvSpPr>
            <a:spLocks noGrp="1"/>
          </p:cNvSpPr>
          <p:nvPr>
            <p:ph type="body" sz="quarter" idx="45" hasCustomPrompt="1"/>
          </p:nvPr>
        </p:nvSpPr>
        <p:spPr bwMode="gray">
          <a:xfrm>
            <a:off x="8046674" y="1516936"/>
            <a:ext cx="3748451"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5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77" name="Text 3"/>
          <p:cNvSpPr>
            <a:spLocks noGrp="1"/>
          </p:cNvSpPr>
          <p:nvPr>
            <p:ph type="body" sz="quarter" idx="47" hasCustomPrompt="1"/>
          </p:nvPr>
        </p:nvSpPr>
        <p:spPr bwMode="gray">
          <a:xfrm>
            <a:off x="6134851" y="1516936"/>
            <a:ext cx="1839600" cy="1173600"/>
          </a:xfrm>
          <a:solidFill>
            <a:schemeClr val="tx2"/>
          </a:solidFill>
        </p:spPr>
        <p:txBody>
          <a:bodyPr lIns="71990" tIns="71990" rIns="71990" anchor="t" anchorCtr="0"/>
          <a:lstStyle>
            <a:lvl1pPr marL="0" marR="0" indent="0" algn="l" defTabSz="914271" rtl="0" eaLnBrk="1" fontAlgn="auto" latinLnBrk="0" hangingPunct="1">
              <a:lnSpc>
                <a:spcPct val="100000"/>
              </a:lnSpc>
              <a:spcBef>
                <a:spcPts val="0"/>
              </a:spcBef>
              <a:spcAft>
                <a:spcPts val="0"/>
              </a:spcAft>
              <a:buClrTx/>
              <a:buSzTx/>
              <a:buFont typeface="Arial" panose="020B0604020202020204" pitchFamily="34" charset="0"/>
              <a:buNone/>
              <a:tabLst/>
              <a:defRPr sz="15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79" name="Text 2"/>
          <p:cNvSpPr>
            <a:spLocks noGrp="1"/>
          </p:cNvSpPr>
          <p:nvPr>
            <p:ph type="body" sz="quarter" idx="46" hasCustomPrompt="1"/>
          </p:nvPr>
        </p:nvSpPr>
        <p:spPr bwMode="gray">
          <a:xfrm>
            <a:off x="4223026" y="1516936"/>
            <a:ext cx="1839600"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5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70" name="Text 1"/>
          <p:cNvSpPr>
            <a:spLocks noGrp="1"/>
          </p:cNvSpPr>
          <p:nvPr>
            <p:ph type="body" sz="quarter" idx="34" hasCustomPrompt="1"/>
          </p:nvPr>
        </p:nvSpPr>
        <p:spPr bwMode="gray">
          <a:xfrm>
            <a:off x="396000" y="1516936"/>
            <a:ext cx="3754800" cy="1173600"/>
          </a:xfrm>
          <a:solidFill>
            <a:schemeClr val="tx2"/>
          </a:solidFill>
        </p:spPr>
        <p:txBody>
          <a:bodyPr lIns="71990" tIns="71990" rIns="71990" anchor="t" anchorCtr="0"/>
          <a:lstStyle>
            <a:lvl1pPr marL="0" indent="0" algn="l">
              <a:lnSpc>
                <a:spcPct val="100000"/>
              </a:lnSpc>
              <a:spcAft>
                <a:spcPts val="0"/>
              </a:spcAft>
              <a:buFont typeface="Arial" panose="020B0604020202020204" pitchFamily="34" charset="0"/>
              <a:buNone/>
              <a:defRPr sz="1600" b="0">
                <a:solidFill>
                  <a:schemeClr val="bg1"/>
                </a:solidFill>
                <a:latin typeface="+mn-lt"/>
              </a:defRPr>
            </a:lvl1pPr>
            <a:lvl2pPr marL="0" indent="0" algn="l">
              <a:lnSpc>
                <a:spcPct val="100000"/>
              </a:lnSpc>
              <a:spcAft>
                <a:spcPts val="0"/>
              </a:spcAft>
              <a:buNone/>
              <a:defRPr sz="1000">
                <a:solidFill>
                  <a:schemeClr val="bg1"/>
                </a:solidFill>
              </a:defRPr>
            </a:lvl2pPr>
            <a:lvl3pPr marL="0" indent="0" algn="l">
              <a:lnSpc>
                <a:spcPct val="100000"/>
              </a:lnSpc>
              <a:spcAft>
                <a:spcPts val="0"/>
              </a:spcAft>
              <a:buNone/>
              <a:defRPr sz="1300">
                <a:solidFill>
                  <a:schemeClr val="bg1"/>
                </a:solidFill>
              </a:defRPr>
            </a:lvl3pPr>
            <a:lvl4pPr marL="0" indent="0" algn="l">
              <a:lnSpc>
                <a:spcPct val="100000"/>
              </a:lnSpc>
              <a:spcAft>
                <a:spcPts val="0"/>
              </a:spcAft>
              <a:buNone/>
              <a:defRPr sz="1300">
                <a:solidFill>
                  <a:schemeClr val="bg1"/>
                </a:solidFill>
              </a:defRPr>
            </a:lvl4pPr>
            <a:lvl5pPr marL="0" indent="0" algn="l">
              <a:lnSpc>
                <a:spcPct val="100000"/>
              </a:lnSpc>
              <a:spcAft>
                <a:spcPts val="0"/>
              </a:spcAft>
              <a:buNone/>
              <a:defRPr sz="1300">
                <a:solidFill>
                  <a:schemeClr val="bg1"/>
                </a:solidFill>
              </a:defRPr>
            </a:lvl5pPr>
            <a:lvl6pPr marL="0" indent="0" algn="l">
              <a:lnSpc>
                <a:spcPct val="100000"/>
              </a:lnSpc>
              <a:spcAft>
                <a:spcPts val="0"/>
              </a:spcAft>
              <a:buNone/>
              <a:defRPr sz="1300">
                <a:solidFill>
                  <a:schemeClr val="bg1"/>
                </a:solidFill>
              </a:defRPr>
            </a:lvl6pPr>
            <a:lvl7pPr marL="0" indent="0" algn="l">
              <a:lnSpc>
                <a:spcPct val="100000"/>
              </a:lnSpc>
              <a:spcAft>
                <a:spcPts val="0"/>
              </a:spcAft>
              <a:buNone/>
              <a:defRPr sz="1300">
                <a:solidFill>
                  <a:schemeClr val="bg1"/>
                </a:solidFill>
              </a:defRPr>
            </a:lvl7pPr>
            <a:lvl8pPr marL="0" indent="0" algn="l">
              <a:lnSpc>
                <a:spcPct val="100000"/>
              </a:lnSpc>
              <a:spcAft>
                <a:spcPts val="0"/>
              </a:spcAft>
              <a:buNone/>
              <a:defRPr sz="1300">
                <a:solidFill>
                  <a:schemeClr val="bg1"/>
                </a:solidFill>
              </a:defRPr>
            </a:lvl8pPr>
            <a:lvl9pPr marL="0" indent="0" algn="l">
              <a:lnSpc>
                <a:spcPct val="100000"/>
              </a:lnSpc>
              <a:spcAft>
                <a:spcPts val="0"/>
              </a:spcAft>
              <a:buNone/>
              <a:defRPr sz="1300">
                <a:solidFill>
                  <a:schemeClr val="bg1"/>
                </a:solidFill>
              </a:defRPr>
            </a:lvl9pPr>
          </a:lstStyle>
          <a:p>
            <a:pPr lvl="0"/>
            <a:r>
              <a:rPr lang="en-US" noProof="0" dirty="0" smtClean="0"/>
              <a:t>Insert text in Corpo S Text Light in 16 pt.</a:t>
            </a:r>
            <a:endParaRPr lang="en-US" dirty="0"/>
          </a:p>
        </p:txBody>
      </p:sp>
      <p:sp>
        <p:nvSpPr>
          <p:cNvPr id="62" name="Slide title"/>
          <p:cNvSpPr>
            <a:spLocks noGrp="1"/>
          </p:cNvSpPr>
          <p:nvPr>
            <p:ph type="title" hasCustomPrompt="1"/>
          </p:nvPr>
        </p:nvSpPr>
        <p:spPr>
          <a:xfrm>
            <a:off x="395289"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45"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364225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500"/>
                                        <p:tgtEl>
                                          <p:spTgt spid="7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500"/>
                                        <p:tgtEl>
                                          <p:spTgt spid="7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500"/>
                                        <p:tgtEl>
                                          <p:spTgt spid="76"/>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500"/>
                                        <p:tgtEl>
                                          <p:spTgt spid="78"/>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fade">
                                      <p:cBhvr>
                                        <p:cTn id="70" dur="500"/>
                                        <p:tgtEl>
                                          <p:spTgt spid="69"/>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7"/>
                                        </p:tgtEl>
                                        <p:attrNameLst>
                                          <p:attrName>style.visibility</p:attrName>
                                        </p:attrNameLst>
                                      </p:cBhvr>
                                      <p:to>
                                        <p:strVal val="visible"/>
                                      </p:to>
                                    </p:set>
                                    <p:animEffect transition="in" filter="fade">
                                      <p:cBhvr>
                                        <p:cTn id="88" dur="500"/>
                                        <p:tgtEl>
                                          <p:spTgt spid="67"/>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fade">
                                      <p:cBhvr>
                                        <p:cTn id="97" dur="500"/>
                                        <p:tgtEl>
                                          <p:spTgt spid="72"/>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fade">
                                      <p:cBhvr>
                                        <p:cTn id="101" dur="500"/>
                                        <p:tgtEl>
                                          <p:spTgt spid="5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1"/>
                                        </p:tgtEl>
                                        <p:attrNameLst>
                                          <p:attrName>style.visibility</p:attrName>
                                        </p:attrNameLst>
                                      </p:cBhvr>
                                      <p:to>
                                        <p:strVal val="visible"/>
                                      </p:to>
                                    </p:set>
                                    <p:animEffect transition="in" filter="fade">
                                      <p:cBhvr>
                                        <p:cTn id="106" dur="500"/>
                                        <p:tgtEl>
                                          <p:spTgt spid="71"/>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fade">
                                      <p:cBhvr>
                                        <p:cTn id="1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tmplLst>
          <p:tmpl>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tmplLst>
          <p:tmpl>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0" grpId="0" animBg="1">
        <p:tmplLst>
          <p:tmpl>
            <p:tnLst>
              <p:par>
                <p:cTn presetID="10" presetClass="entr" presetSubtype="0"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8" grpId="0" animBg="1">
        <p:tmplLst>
          <p:tmpl>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5" grpId="0" animBg="1">
        <p:tmplLst>
          <p:tmpl>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61" grpId="0" animBg="1">
        <p:tmplLst>
          <p:tmpl>
            <p:tnLst>
              <p:par>
                <p:cTn presetID="10" presetClass="entr" presetSubtype="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59" grpId="0" animBg="1">
        <p:tmplLst>
          <p:tmpl>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animBg="1">
        <p:tmplLst>
          <p:tmpl>
            <p:tnLst>
              <p:par>
                <p:cTn presetID="10"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51" grpId="0" animBg="1">
        <p:tmplLst>
          <p:tmpl>
            <p:tnLst>
              <p:par>
                <p:cTn presetID="10" presetClass="entr" presetSubtype="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animBg="1">
        <p:tmplLst>
          <p:tmpl>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7" grpId="0" animBg="1">
        <p:tmplLst>
          <p:tmpl>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6" grpId="0" animBg="1">
        <p:tmplLst>
          <p:tmpl>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71" grpId="0" animBg="1">
        <p:tmplLst>
          <p:tmpl>
            <p:tnLst>
              <p:par>
                <p:cTn presetID="10" presetClass="entr" presetSubtype="0" fill="hold" nodeType="click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animBg="1">
        <p:tmplLst>
          <p:tmpl>
            <p:tnLst>
              <p:par>
                <p:cTn presetID="10" presetClass="entr" presetSubtype="0" fill="hold" nodeType="click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67" grpId="0" animBg="1">
        <p:tmplLst>
          <p:tmpl>
            <p:tnLst>
              <p:par>
                <p:cTn presetID="10" presetClass="entr" presetSubtype="0" fill="hold" nodeType="click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68" grpId="0" animBg="1">
        <p:tmplLst>
          <p:tmpl>
            <p:tnLst>
              <p:par>
                <p:cTn presetID="10" presetClass="entr" presetSubtype="0" fill="hold" nodeType="clickEffect">
                  <p:stCondLst>
                    <p:cond delay="0"/>
                  </p:stCondLst>
                  <p:childTnLst>
                    <p:set>
                      <p:cBhvr>
                        <p:cTn dur="1" fill="hold">
                          <p:stCondLst>
                            <p:cond delay="0"/>
                          </p:stCondLst>
                        </p:cTn>
                        <p:tgtEl>
                          <p:spTgt spid="68"/>
                        </p:tgtEl>
                        <p:attrNameLst>
                          <p:attrName>style.visibility</p:attrName>
                        </p:attrNameLst>
                      </p:cBhvr>
                      <p:to>
                        <p:strVal val="visible"/>
                      </p:to>
                    </p:set>
                    <p:animEffect transition="in" filter="fade">
                      <p:cBhvr>
                        <p:cTn dur="500"/>
                        <p:tgtEl>
                          <p:spTgt spid="68"/>
                        </p:tgtEl>
                      </p:cBhvr>
                    </p:animEffect>
                  </p:childTnLst>
                </p:cTn>
              </p:par>
            </p:tnLst>
          </p:tmpl>
        </p:tmplLst>
      </p:bldP>
      <p:bldP spid="69" grpId="0" animBg="1">
        <p:tmplLst>
          <p:tmpl>
            <p:tnLst>
              <p:par>
                <p:cTn presetID="10" presetClass="entr" presetSubtype="0" fill="hold" nodeType="click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8" grpId="0" animBg="1">
        <p:tmplLst>
          <p:tmpl>
            <p:tnLst>
              <p:par>
                <p:cTn presetID="10" presetClass="entr" presetSubtype="0" fill="hold" nodeType="click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childTnLst>
                </p:cTn>
              </p:par>
            </p:tnLst>
          </p:tmpl>
        </p:tmplLst>
      </p:bldP>
      <p:bldP spid="76" grpId="0" animBg="1">
        <p:tmplLst>
          <p:tmpl>
            <p:tnLst>
              <p:par>
                <p:cTn presetID="10" presetClass="entr" presetSubtype="0" fill="hold" nodeType="click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childTnLst>
                </p:cTn>
              </p:par>
            </p:tnLst>
          </p:tmpl>
        </p:tmplLst>
      </p:bldP>
      <p:bldP spid="74" grpId="0" animBg="1">
        <p:tmplLst>
          <p:tmpl>
            <p:tnLst>
              <p:par>
                <p:cTn presetID="10" presetClass="entr" presetSubtype="0" fill="hold" nodeType="click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childTnLst>
                </p:cTn>
              </p:par>
            </p:tnLst>
          </p:tmpl>
        </p:tmplLst>
      </p:bldP>
      <p:bldP spid="73" grpId="0" animBg="1">
        <p:tmplLst>
          <p:tmpl>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77" grpId="0" animBg="1">
        <p:tmplLst>
          <p:tmpl>
            <p:tnLst>
              <p:par>
                <p:cTn presetID="10" presetClass="entr" presetSubtype="0" fill="hold" nodeType="clickEffect">
                  <p:stCondLst>
                    <p:cond delay="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childTnLst>
                </p:cTn>
              </p:par>
            </p:tnLst>
          </p:tmpl>
        </p:tmplLst>
      </p:bldP>
      <p:bldP spid="79" grpId="0" animBg="1">
        <p:tmplLst>
          <p:tmpl>
            <p:tnLst>
              <p:par>
                <p:cTn presetID="10" presetClass="entr" presetSubtype="0" fill="hold" nodeType="click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70" grpId="0" animBg="1">
        <p:tmplLst>
          <p:tmpl>
            <p:tnLst>
              <p:par>
                <p:cTn presetID="10" presetClass="entr" presetSubtype="0" fill="hold" nodeType="click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Lst>
  </p:timing>
  <p:extLst mod="1">
    <p:ext uri="{DCECCB84-F9BA-43D5-87BE-67443E8EF086}">
      <p15:sldGuideLst xmlns:p15="http://schemas.microsoft.com/office/powerpoint/2012/main">
        <p15:guide id="5" orient="horz" pos="4047">
          <p15:clr>
            <a:srgbClr val="A4A3A4"/>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Highlights">
    <p:spTree>
      <p:nvGrpSpPr>
        <p:cNvPr id="1" name=""/>
        <p:cNvGrpSpPr/>
        <p:nvPr/>
      </p:nvGrpSpPr>
      <p:grpSpPr>
        <a:xfrm>
          <a:off x="0" y="0"/>
          <a:ext cx="0" cy="0"/>
          <a:chOff x="0" y="0"/>
          <a:chExt cx="0" cy="0"/>
        </a:xfrm>
      </p:grpSpPr>
      <p:sp>
        <p:nvSpPr>
          <p:cNvPr id="20"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21"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22"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3"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24" name="Placeholder classification"/>
          <p:cNvSpPr>
            <a:spLocks noGrp="1"/>
          </p:cNvSpPr>
          <p:nvPr>
            <p:ph type="body" sz="quarter" idx="34"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0" name="Text 8"/>
          <p:cNvSpPr>
            <a:spLocks noGrp="1"/>
          </p:cNvSpPr>
          <p:nvPr>
            <p:ph type="pic" sz="quarter" idx="10" hasCustomPrompt="1"/>
          </p:nvPr>
        </p:nvSpPr>
        <p:spPr bwMode="gray">
          <a:xfrm>
            <a:off x="4222800" y="2313542"/>
            <a:ext cx="7569150" cy="32047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8" name="Text 7"/>
          <p:cNvSpPr>
            <a:spLocks noGrp="1"/>
          </p:cNvSpPr>
          <p:nvPr>
            <p:ph type="body" sz="quarter" idx="30" hasCustomPrompt="1"/>
          </p:nvPr>
        </p:nvSpPr>
        <p:spPr bwMode="gray">
          <a:xfrm>
            <a:off x="396000" y="5122242"/>
            <a:ext cx="3754800"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2000" b="0" i="0">
                <a:solidFill>
                  <a:schemeClr val="bg1"/>
                </a:solidFill>
              </a:defRPr>
            </a:lvl1pPr>
            <a:lvl2pPr marL="0" indent="0" algn="l">
              <a:lnSpc>
                <a:spcPct val="100000"/>
              </a:lnSpc>
              <a:spcAft>
                <a:spcPts val="0"/>
              </a:spcAft>
              <a:buNone/>
              <a:defRPr sz="2000" b="0" i="0">
                <a:solidFill>
                  <a:schemeClr val="bg1"/>
                </a:solidFill>
              </a:defRPr>
            </a:lvl2pPr>
            <a:lvl3pPr marL="0" indent="0" algn="l">
              <a:lnSpc>
                <a:spcPct val="100000"/>
              </a:lnSpc>
              <a:spcAft>
                <a:spcPts val="0"/>
              </a:spcAft>
              <a:buNone/>
              <a:defRPr sz="2000" b="0" i="0">
                <a:solidFill>
                  <a:schemeClr val="bg1"/>
                </a:solidFill>
              </a:defRPr>
            </a:lvl3pPr>
            <a:lvl4pPr marL="0" indent="0" algn="l">
              <a:lnSpc>
                <a:spcPct val="100000"/>
              </a:lnSpc>
              <a:spcAft>
                <a:spcPts val="0"/>
              </a:spcAft>
              <a:buNone/>
              <a:defRPr sz="2000" b="0" i="0">
                <a:solidFill>
                  <a:schemeClr val="bg1"/>
                </a:solidFill>
              </a:defRPr>
            </a:lvl4pPr>
            <a:lvl5pPr marL="0" indent="0" algn="l">
              <a:lnSpc>
                <a:spcPct val="100000"/>
              </a:lnSpc>
              <a:spcAft>
                <a:spcPts val="0"/>
              </a:spcAft>
              <a:buNone/>
              <a:defRPr sz="2000" b="0" i="0">
                <a:solidFill>
                  <a:schemeClr val="bg1"/>
                </a:solidFill>
              </a:defRPr>
            </a:lvl5pPr>
            <a:lvl6pPr marL="0" indent="0" algn="l">
              <a:lnSpc>
                <a:spcPct val="100000"/>
              </a:lnSpc>
              <a:spcAft>
                <a:spcPts val="0"/>
              </a:spcAft>
              <a:buNone/>
              <a:defRPr sz="2000" b="0" i="0">
                <a:solidFill>
                  <a:schemeClr val="bg1"/>
                </a:solidFill>
              </a:defRPr>
            </a:lvl6pPr>
            <a:lvl7pPr marL="0" indent="0" algn="l">
              <a:lnSpc>
                <a:spcPct val="100000"/>
              </a:lnSpc>
              <a:spcAft>
                <a:spcPts val="0"/>
              </a:spcAft>
              <a:buNone/>
              <a:defRPr sz="2000" b="0" i="0">
                <a:solidFill>
                  <a:schemeClr val="bg1"/>
                </a:solidFill>
              </a:defRPr>
            </a:lvl7pPr>
            <a:lvl8pPr marL="0" indent="0" algn="l">
              <a:lnSpc>
                <a:spcPct val="100000"/>
              </a:lnSpc>
              <a:spcAft>
                <a:spcPts val="0"/>
              </a:spcAft>
              <a:buNone/>
              <a:defRPr sz="2000" b="0" i="0">
                <a:solidFill>
                  <a:schemeClr val="bg1"/>
                </a:solidFill>
              </a:defRPr>
            </a:lvl8pPr>
            <a:lvl9pPr marL="0" indent="0" algn="l">
              <a:lnSpc>
                <a:spcPct val="100000"/>
              </a:lnSpc>
              <a:spcAft>
                <a:spcPts val="0"/>
              </a:spcAft>
              <a:buNone/>
              <a:defRPr sz="2000" b="0" i="0">
                <a:solidFill>
                  <a:schemeClr val="bg1"/>
                </a:solidFill>
              </a:defRPr>
            </a:lvl9pPr>
          </a:lstStyle>
          <a:p>
            <a:pPr lvl="0"/>
            <a:r>
              <a:rPr lang="en-US" noProof="0" dirty="0" smtClean="0"/>
              <a:t>Highlight in Corpo S Text Light</a:t>
            </a:r>
            <a:endParaRPr lang="en-US" noProof="0" dirty="0"/>
          </a:p>
        </p:txBody>
      </p:sp>
      <p:sp>
        <p:nvSpPr>
          <p:cNvPr id="28" name="Text 6"/>
          <p:cNvSpPr>
            <a:spLocks noGrp="1"/>
          </p:cNvSpPr>
          <p:nvPr>
            <p:ph type="body" sz="quarter" idx="32" hasCustomPrompt="1"/>
          </p:nvPr>
        </p:nvSpPr>
        <p:spPr bwMode="gray">
          <a:xfrm>
            <a:off x="396000" y="4654128"/>
            <a:ext cx="3754800"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2000" b="0" i="0">
                <a:solidFill>
                  <a:schemeClr val="bg1"/>
                </a:solidFill>
              </a:defRPr>
            </a:lvl1pPr>
            <a:lvl2pPr marL="0" indent="0" algn="l">
              <a:lnSpc>
                <a:spcPct val="100000"/>
              </a:lnSpc>
              <a:spcAft>
                <a:spcPts val="0"/>
              </a:spcAft>
              <a:buNone/>
              <a:defRPr sz="2000" b="0" i="0">
                <a:solidFill>
                  <a:schemeClr val="bg1"/>
                </a:solidFill>
              </a:defRPr>
            </a:lvl2pPr>
            <a:lvl3pPr marL="0" indent="0" algn="l">
              <a:lnSpc>
                <a:spcPct val="100000"/>
              </a:lnSpc>
              <a:spcAft>
                <a:spcPts val="0"/>
              </a:spcAft>
              <a:buNone/>
              <a:defRPr sz="2000" b="0" i="0">
                <a:solidFill>
                  <a:schemeClr val="bg1"/>
                </a:solidFill>
              </a:defRPr>
            </a:lvl3pPr>
            <a:lvl4pPr marL="0" indent="0" algn="l">
              <a:lnSpc>
                <a:spcPct val="100000"/>
              </a:lnSpc>
              <a:spcAft>
                <a:spcPts val="0"/>
              </a:spcAft>
              <a:buNone/>
              <a:defRPr sz="2000" b="0" i="0">
                <a:solidFill>
                  <a:schemeClr val="bg1"/>
                </a:solidFill>
              </a:defRPr>
            </a:lvl4pPr>
            <a:lvl5pPr marL="0" indent="0" algn="l">
              <a:lnSpc>
                <a:spcPct val="100000"/>
              </a:lnSpc>
              <a:spcAft>
                <a:spcPts val="0"/>
              </a:spcAft>
              <a:buNone/>
              <a:defRPr sz="2000" b="0" i="0">
                <a:solidFill>
                  <a:schemeClr val="bg1"/>
                </a:solidFill>
              </a:defRPr>
            </a:lvl5pPr>
            <a:lvl6pPr marL="0" indent="0" algn="l">
              <a:lnSpc>
                <a:spcPct val="100000"/>
              </a:lnSpc>
              <a:spcAft>
                <a:spcPts val="0"/>
              </a:spcAft>
              <a:buNone/>
              <a:defRPr sz="2000" b="0" i="0">
                <a:solidFill>
                  <a:schemeClr val="bg1"/>
                </a:solidFill>
              </a:defRPr>
            </a:lvl6pPr>
            <a:lvl7pPr marL="0" indent="0" algn="l">
              <a:lnSpc>
                <a:spcPct val="100000"/>
              </a:lnSpc>
              <a:spcAft>
                <a:spcPts val="0"/>
              </a:spcAft>
              <a:buNone/>
              <a:defRPr sz="2000" b="0" i="0">
                <a:solidFill>
                  <a:schemeClr val="bg1"/>
                </a:solidFill>
              </a:defRPr>
            </a:lvl7pPr>
            <a:lvl8pPr marL="0" indent="0" algn="l">
              <a:lnSpc>
                <a:spcPct val="100000"/>
              </a:lnSpc>
              <a:spcAft>
                <a:spcPts val="0"/>
              </a:spcAft>
              <a:buNone/>
              <a:defRPr sz="2000" b="0" i="0">
                <a:solidFill>
                  <a:schemeClr val="bg1"/>
                </a:solidFill>
              </a:defRPr>
            </a:lvl8pPr>
            <a:lvl9pPr marL="0" indent="0" algn="l">
              <a:lnSpc>
                <a:spcPct val="100000"/>
              </a:lnSpc>
              <a:spcAft>
                <a:spcPts val="0"/>
              </a:spcAft>
              <a:buNone/>
              <a:defRPr sz="2000" b="0" i="0">
                <a:solidFill>
                  <a:schemeClr val="bg1"/>
                </a:solidFill>
              </a:defRPr>
            </a:lvl9pPr>
          </a:lstStyle>
          <a:p>
            <a:pPr lvl="0"/>
            <a:r>
              <a:rPr lang="en-US" noProof="0" dirty="0" smtClean="0"/>
              <a:t>Highlight in Corpo S Text Light</a:t>
            </a:r>
            <a:endParaRPr lang="en-US" noProof="0" dirty="0"/>
          </a:p>
        </p:txBody>
      </p:sp>
      <p:sp>
        <p:nvSpPr>
          <p:cNvPr id="29" name="Text 5"/>
          <p:cNvSpPr>
            <a:spLocks noGrp="1"/>
          </p:cNvSpPr>
          <p:nvPr>
            <p:ph type="body" sz="quarter" idx="33" hasCustomPrompt="1"/>
          </p:nvPr>
        </p:nvSpPr>
        <p:spPr bwMode="gray">
          <a:xfrm>
            <a:off x="396000" y="4186011"/>
            <a:ext cx="3754800"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2000" b="0" i="0">
                <a:solidFill>
                  <a:schemeClr val="bg1"/>
                </a:solidFill>
              </a:defRPr>
            </a:lvl1pPr>
            <a:lvl2pPr marL="0" indent="0" algn="l">
              <a:lnSpc>
                <a:spcPct val="100000"/>
              </a:lnSpc>
              <a:spcAft>
                <a:spcPts val="0"/>
              </a:spcAft>
              <a:buNone/>
              <a:defRPr sz="2000" b="0" i="0">
                <a:solidFill>
                  <a:schemeClr val="bg1"/>
                </a:solidFill>
              </a:defRPr>
            </a:lvl2pPr>
            <a:lvl3pPr marL="0" indent="0" algn="l">
              <a:lnSpc>
                <a:spcPct val="100000"/>
              </a:lnSpc>
              <a:spcAft>
                <a:spcPts val="0"/>
              </a:spcAft>
              <a:buNone/>
              <a:defRPr sz="2000" b="0" i="0">
                <a:solidFill>
                  <a:schemeClr val="bg1"/>
                </a:solidFill>
              </a:defRPr>
            </a:lvl3pPr>
            <a:lvl4pPr marL="0" indent="0" algn="l">
              <a:lnSpc>
                <a:spcPct val="100000"/>
              </a:lnSpc>
              <a:spcAft>
                <a:spcPts val="0"/>
              </a:spcAft>
              <a:buNone/>
              <a:defRPr sz="2000" b="0" i="0">
                <a:solidFill>
                  <a:schemeClr val="bg1"/>
                </a:solidFill>
              </a:defRPr>
            </a:lvl4pPr>
            <a:lvl5pPr marL="0" indent="0" algn="l">
              <a:lnSpc>
                <a:spcPct val="100000"/>
              </a:lnSpc>
              <a:spcAft>
                <a:spcPts val="0"/>
              </a:spcAft>
              <a:buNone/>
              <a:defRPr sz="2000" b="0" i="0">
                <a:solidFill>
                  <a:schemeClr val="bg1"/>
                </a:solidFill>
              </a:defRPr>
            </a:lvl5pPr>
            <a:lvl6pPr marL="0" indent="0" algn="l">
              <a:lnSpc>
                <a:spcPct val="100000"/>
              </a:lnSpc>
              <a:spcAft>
                <a:spcPts val="0"/>
              </a:spcAft>
              <a:buNone/>
              <a:defRPr sz="2000" b="0" i="0">
                <a:solidFill>
                  <a:schemeClr val="bg1"/>
                </a:solidFill>
              </a:defRPr>
            </a:lvl6pPr>
            <a:lvl7pPr marL="0" indent="0" algn="l">
              <a:lnSpc>
                <a:spcPct val="100000"/>
              </a:lnSpc>
              <a:spcAft>
                <a:spcPts val="0"/>
              </a:spcAft>
              <a:buNone/>
              <a:defRPr sz="2000" b="0" i="0">
                <a:solidFill>
                  <a:schemeClr val="bg1"/>
                </a:solidFill>
              </a:defRPr>
            </a:lvl7pPr>
            <a:lvl8pPr marL="0" indent="0" algn="l">
              <a:lnSpc>
                <a:spcPct val="100000"/>
              </a:lnSpc>
              <a:spcAft>
                <a:spcPts val="0"/>
              </a:spcAft>
              <a:buNone/>
              <a:defRPr sz="2000" b="0" i="0">
                <a:solidFill>
                  <a:schemeClr val="bg1"/>
                </a:solidFill>
              </a:defRPr>
            </a:lvl8pPr>
            <a:lvl9pPr marL="0" indent="0" algn="l">
              <a:lnSpc>
                <a:spcPct val="100000"/>
              </a:lnSpc>
              <a:spcAft>
                <a:spcPts val="0"/>
              </a:spcAft>
              <a:buNone/>
              <a:defRPr sz="2000" b="0" i="0">
                <a:solidFill>
                  <a:schemeClr val="bg1"/>
                </a:solidFill>
              </a:defRPr>
            </a:lvl9pPr>
          </a:lstStyle>
          <a:p>
            <a:pPr lvl="0"/>
            <a:r>
              <a:rPr lang="en-US" noProof="0" dirty="0" smtClean="0"/>
              <a:t>Highlight in Corpo S Text Light</a:t>
            </a:r>
            <a:endParaRPr lang="en-US" noProof="0" dirty="0"/>
          </a:p>
        </p:txBody>
      </p:sp>
      <p:sp>
        <p:nvSpPr>
          <p:cNvPr id="37" name="Text 4"/>
          <p:cNvSpPr>
            <a:spLocks noGrp="1"/>
          </p:cNvSpPr>
          <p:nvPr>
            <p:ph type="body" sz="quarter" idx="29" hasCustomPrompt="1"/>
          </p:nvPr>
        </p:nvSpPr>
        <p:spPr bwMode="gray">
          <a:xfrm>
            <a:off x="396000" y="3717893"/>
            <a:ext cx="3754800"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2000" b="0" i="0">
                <a:solidFill>
                  <a:schemeClr val="bg1"/>
                </a:solidFill>
              </a:defRPr>
            </a:lvl1pPr>
            <a:lvl2pPr marL="0" indent="0" algn="l">
              <a:lnSpc>
                <a:spcPct val="100000"/>
              </a:lnSpc>
              <a:spcAft>
                <a:spcPts val="0"/>
              </a:spcAft>
              <a:buNone/>
              <a:defRPr sz="2000" b="0" i="0">
                <a:solidFill>
                  <a:schemeClr val="bg1"/>
                </a:solidFill>
              </a:defRPr>
            </a:lvl2pPr>
            <a:lvl3pPr marL="0" indent="0" algn="l">
              <a:lnSpc>
                <a:spcPct val="100000"/>
              </a:lnSpc>
              <a:spcAft>
                <a:spcPts val="0"/>
              </a:spcAft>
              <a:buNone/>
              <a:defRPr sz="2000" b="0" i="0">
                <a:solidFill>
                  <a:schemeClr val="bg1"/>
                </a:solidFill>
              </a:defRPr>
            </a:lvl3pPr>
            <a:lvl4pPr marL="0" indent="0" algn="l">
              <a:lnSpc>
                <a:spcPct val="100000"/>
              </a:lnSpc>
              <a:spcAft>
                <a:spcPts val="0"/>
              </a:spcAft>
              <a:buNone/>
              <a:defRPr sz="2000" b="0" i="0">
                <a:solidFill>
                  <a:schemeClr val="bg1"/>
                </a:solidFill>
              </a:defRPr>
            </a:lvl4pPr>
            <a:lvl5pPr marL="0" indent="0" algn="l">
              <a:lnSpc>
                <a:spcPct val="100000"/>
              </a:lnSpc>
              <a:spcAft>
                <a:spcPts val="0"/>
              </a:spcAft>
              <a:buNone/>
              <a:defRPr sz="2000" b="0" i="0">
                <a:solidFill>
                  <a:schemeClr val="bg1"/>
                </a:solidFill>
              </a:defRPr>
            </a:lvl5pPr>
            <a:lvl6pPr marL="0" indent="0" algn="l">
              <a:lnSpc>
                <a:spcPct val="100000"/>
              </a:lnSpc>
              <a:spcAft>
                <a:spcPts val="0"/>
              </a:spcAft>
              <a:buNone/>
              <a:defRPr sz="2000" b="0" i="0">
                <a:solidFill>
                  <a:schemeClr val="bg1"/>
                </a:solidFill>
              </a:defRPr>
            </a:lvl6pPr>
            <a:lvl7pPr marL="0" indent="0" algn="l">
              <a:lnSpc>
                <a:spcPct val="100000"/>
              </a:lnSpc>
              <a:spcAft>
                <a:spcPts val="0"/>
              </a:spcAft>
              <a:buNone/>
              <a:defRPr sz="2000" b="0" i="0">
                <a:solidFill>
                  <a:schemeClr val="bg1"/>
                </a:solidFill>
              </a:defRPr>
            </a:lvl7pPr>
            <a:lvl8pPr marL="0" indent="0" algn="l">
              <a:lnSpc>
                <a:spcPct val="100000"/>
              </a:lnSpc>
              <a:spcAft>
                <a:spcPts val="0"/>
              </a:spcAft>
              <a:buNone/>
              <a:defRPr sz="2000" b="0" i="0">
                <a:solidFill>
                  <a:schemeClr val="bg1"/>
                </a:solidFill>
              </a:defRPr>
            </a:lvl8pPr>
            <a:lvl9pPr marL="0" indent="0" algn="l">
              <a:lnSpc>
                <a:spcPct val="100000"/>
              </a:lnSpc>
              <a:spcAft>
                <a:spcPts val="0"/>
              </a:spcAft>
              <a:buNone/>
              <a:defRPr sz="2000" b="0" i="0">
                <a:solidFill>
                  <a:schemeClr val="bg1"/>
                </a:solidFill>
              </a:defRPr>
            </a:lvl9pPr>
          </a:lstStyle>
          <a:p>
            <a:pPr lvl="0"/>
            <a:r>
              <a:rPr lang="en-US" noProof="0" dirty="0" smtClean="0"/>
              <a:t>Highlight in Corpo S Text Light</a:t>
            </a:r>
            <a:endParaRPr lang="en-US" noProof="0" dirty="0"/>
          </a:p>
        </p:txBody>
      </p:sp>
      <p:sp>
        <p:nvSpPr>
          <p:cNvPr id="39" name="Text 3"/>
          <p:cNvSpPr>
            <a:spLocks noGrp="1"/>
          </p:cNvSpPr>
          <p:nvPr>
            <p:ph type="body" sz="quarter" idx="31" hasCustomPrompt="1"/>
          </p:nvPr>
        </p:nvSpPr>
        <p:spPr bwMode="gray">
          <a:xfrm>
            <a:off x="396000" y="3249776"/>
            <a:ext cx="3754800"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2000" b="0" i="0">
                <a:solidFill>
                  <a:schemeClr val="bg1"/>
                </a:solidFill>
              </a:defRPr>
            </a:lvl1pPr>
            <a:lvl2pPr marL="0" indent="0" algn="l">
              <a:lnSpc>
                <a:spcPct val="100000"/>
              </a:lnSpc>
              <a:spcAft>
                <a:spcPts val="0"/>
              </a:spcAft>
              <a:buNone/>
              <a:defRPr sz="2000" b="0" i="0">
                <a:solidFill>
                  <a:schemeClr val="bg1"/>
                </a:solidFill>
              </a:defRPr>
            </a:lvl2pPr>
            <a:lvl3pPr marL="0" indent="0" algn="l">
              <a:lnSpc>
                <a:spcPct val="100000"/>
              </a:lnSpc>
              <a:spcAft>
                <a:spcPts val="0"/>
              </a:spcAft>
              <a:buNone/>
              <a:defRPr sz="2000" b="0" i="0">
                <a:solidFill>
                  <a:schemeClr val="bg1"/>
                </a:solidFill>
              </a:defRPr>
            </a:lvl3pPr>
            <a:lvl4pPr marL="0" indent="0" algn="l">
              <a:lnSpc>
                <a:spcPct val="100000"/>
              </a:lnSpc>
              <a:spcAft>
                <a:spcPts val="0"/>
              </a:spcAft>
              <a:buNone/>
              <a:defRPr sz="2000" b="0" i="0">
                <a:solidFill>
                  <a:schemeClr val="bg1"/>
                </a:solidFill>
              </a:defRPr>
            </a:lvl4pPr>
            <a:lvl5pPr marL="0" indent="0" algn="l">
              <a:lnSpc>
                <a:spcPct val="100000"/>
              </a:lnSpc>
              <a:spcAft>
                <a:spcPts val="0"/>
              </a:spcAft>
              <a:buNone/>
              <a:defRPr sz="2000" b="0" i="0">
                <a:solidFill>
                  <a:schemeClr val="bg1"/>
                </a:solidFill>
              </a:defRPr>
            </a:lvl5pPr>
            <a:lvl6pPr marL="0" indent="0" algn="l">
              <a:lnSpc>
                <a:spcPct val="100000"/>
              </a:lnSpc>
              <a:spcAft>
                <a:spcPts val="0"/>
              </a:spcAft>
              <a:buNone/>
              <a:defRPr sz="2000" b="0" i="0">
                <a:solidFill>
                  <a:schemeClr val="bg1"/>
                </a:solidFill>
              </a:defRPr>
            </a:lvl6pPr>
            <a:lvl7pPr marL="0" indent="0" algn="l">
              <a:lnSpc>
                <a:spcPct val="100000"/>
              </a:lnSpc>
              <a:spcAft>
                <a:spcPts val="0"/>
              </a:spcAft>
              <a:buNone/>
              <a:defRPr sz="2000" b="0" i="0">
                <a:solidFill>
                  <a:schemeClr val="bg1"/>
                </a:solidFill>
              </a:defRPr>
            </a:lvl7pPr>
            <a:lvl8pPr marL="0" indent="0" algn="l">
              <a:lnSpc>
                <a:spcPct val="100000"/>
              </a:lnSpc>
              <a:spcAft>
                <a:spcPts val="0"/>
              </a:spcAft>
              <a:buNone/>
              <a:defRPr sz="2000" b="0" i="0">
                <a:solidFill>
                  <a:schemeClr val="bg1"/>
                </a:solidFill>
              </a:defRPr>
            </a:lvl8pPr>
            <a:lvl9pPr marL="0" indent="0" algn="l">
              <a:lnSpc>
                <a:spcPct val="100000"/>
              </a:lnSpc>
              <a:spcAft>
                <a:spcPts val="0"/>
              </a:spcAft>
              <a:buNone/>
              <a:defRPr sz="2000" b="0" i="0">
                <a:solidFill>
                  <a:schemeClr val="bg1"/>
                </a:solidFill>
              </a:defRPr>
            </a:lvl9pPr>
          </a:lstStyle>
          <a:p>
            <a:pPr lvl="0"/>
            <a:r>
              <a:rPr lang="en-US" noProof="0" dirty="0" smtClean="0"/>
              <a:t>Highlight in Corpo S Text Light</a:t>
            </a:r>
            <a:endParaRPr lang="en-US" noProof="0" dirty="0"/>
          </a:p>
        </p:txBody>
      </p:sp>
      <p:sp>
        <p:nvSpPr>
          <p:cNvPr id="36" name="Text 2"/>
          <p:cNvSpPr>
            <a:spLocks noGrp="1"/>
          </p:cNvSpPr>
          <p:nvPr>
            <p:ph type="body" sz="quarter" idx="28" hasCustomPrompt="1"/>
          </p:nvPr>
        </p:nvSpPr>
        <p:spPr bwMode="gray">
          <a:xfrm>
            <a:off x="396000" y="2782243"/>
            <a:ext cx="3754800"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2000" b="0" i="0">
                <a:solidFill>
                  <a:schemeClr val="bg1"/>
                </a:solidFill>
              </a:defRPr>
            </a:lvl1pPr>
            <a:lvl2pPr marL="0" indent="0" algn="l">
              <a:lnSpc>
                <a:spcPct val="100000"/>
              </a:lnSpc>
              <a:spcAft>
                <a:spcPts val="0"/>
              </a:spcAft>
              <a:buNone/>
              <a:defRPr sz="2000" b="0" i="0">
                <a:solidFill>
                  <a:schemeClr val="bg1"/>
                </a:solidFill>
              </a:defRPr>
            </a:lvl2pPr>
            <a:lvl3pPr marL="0" indent="0" algn="l">
              <a:lnSpc>
                <a:spcPct val="100000"/>
              </a:lnSpc>
              <a:spcAft>
                <a:spcPts val="0"/>
              </a:spcAft>
              <a:buNone/>
              <a:defRPr sz="2000" b="0" i="0">
                <a:solidFill>
                  <a:schemeClr val="bg1"/>
                </a:solidFill>
              </a:defRPr>
            </a:lvl3pPr>
            <a:lvl4pPr marL="0" indent="0" algn="l">
              <a:lnSpc>
                <a:spcPct val="100000"/>
              </a:lnSpc>
              <a:spcAft>
                <a:spcPts val="0"/>
              </a:spcAft>
              <a:buNone/>
              <a:defRPr sz="2000" b="0" i="0">
                <a:solidFill>
                  <a:schemeClr val="bg1"/>
                </a:solidFill>
              </a:defRPr>
            </a:lvl4pPr>
            <a:lvl5pPr marL="0" indent="0" algn="l">
              <a:lnSpc>
                <a:spcPct val="100000"/>
              </a:lnSpc>
              <a:spcAft>
                <a:spcPts val="0"/>
              </a:spcAft>
              <a:buNone/>
              <a:defRPr sz="2000" b="0" i="0">
                <a:solidFill>
                  <a:schemeClr val="bg1"/>
                </a:solidFill>
              </a:defRPr>
            </a:lvl5pPr>
            <a:lvl6pPr marL="0" indent="0" algn="l">
              <a:lnSpc>
                <a:spcPct val="100000"/>
              </a:lnSpc>
              <a:spcAft>
                <a:spcPts val="0"/>
              </a:spcAft>
              <a:buNone/>
              <a:defRPr sz="2000" b="0" i="0">
                <a:solidFill>
                  <a:schemeClr val="bg1"/>
                </a:solidFill>
              </a:defRPr>
            </a:lvl6pPr>
            <a:lvl7pPr marL="0" indent="0" algn="l">
              <a:lnSpc>
                <a:spcPct val="100000"/>
              </a:lnSpc>
              <a:spcAft>
                <a:spcPts val="0"/>
              </a:spcAft>
              <a:buNone/>
              <a:defRPr sz="2000" b="0" i="0">
                <a:solidFill>
                  <a:schemeClr val="bg1"/>
                </a:solidFill>
              </a:defRPr>
            </a:lvl7pPr>
            <a:lvl8pPr marL="0" indent="0" algn="l">
              <a:lnSpc>
                <a:spcPct val="100000"/>
              </a:lnSpc>
              <a:spcAft>
                <a:spcPts val="0"/>
              </a:spcAft>
              <a:buNone/>
              <a:defRPr sz="2000" b="0" i="0">
                <a:solidFill>
                  <a:schemeClr val="bg1"/>
                </a:solidFill>
              </a:defRPr>
            </a:lvl8pPr>
            <a:lvl9pPr marL="0" indent="0" algn="l">
              <a:lnSpc>
                <a:spcPct val="100000"/>
              </a:lnSpc>
              <a:spcAft>
                <a:spcPts val="0"/>
              </a:spcAft>
              <a:buNone/>
              <a:defRPr sz="2000" b="0" i="0">
                <a:solidFill>
                  <a:schemeClr val="bg1"/>
                </a:solidFill>
              </a:defRPr>
            </a:lvl9pPr>
          </a:lstStyle>
          <a:p>
            <a:pPr lvl="0"/>
            <a:r>
              <a:rPr lang="en-US" noProof="0" dirty="0" smtClean="0"/>
              <a:t>Highlight in Corpo S Text Light</a:t>
            </a:r>
            <a:endParaRPr lang="en-US" noProof="0" dirty="0"/>
          </a:p>
        </p:txBody>
      </p:sp>
      <p:sp>
        <p:nvSpPr>
          <p:cNvPr id="35" name="Text 1"/>
          <p:cNvSpPr>
            <a:spLocks noGrp="1"/>
          </p:cNvSpPr>
          <p:nvPr>
            <p:ph type="body" sz="quarter" idx="19" hasCustomPrompt="1"/>
          </p:nvPr>
        </p:nvSpPr>
        <p:spPr bwMode="gray">
          <a:xfrm>
            <a:off x="396000" y="2313543"/>
            <a:ext cx="3754800" cy="396000"/>
          </a:xfrm>
          <a:solidFill>
            <a:schemeClr val="tx2"/>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2000" b="0" i="0">
                <a:solidFill>
                  <a:schemeClr val="bg1"/>
                </a:solidFill>
              </a:defRPr>
            </a:lvl1pPr>
            <a:lvl2pPr marL="0" indent="0" algn="l">
              <a:lnSpc>
                <a:spcPct val="100000"/>
              </a:lnSpc>
              <a:spcAft>
                <a:spcPts val="0"/>
              </a:spcAft>
              <a:buNone/>
              <a:defRPr sz="2000" b="0" i="0">
                <a:solidFill>
                  <a:schemeClr val="bg1"/>
                </a:solidFill>
              </a:defRPr>
            </a:lvl2pPr>
            <a:lvl3pPr marL="0" indent="0" algn="l">
              <a:lnSpc>
                <a:spcPct val="100000"/>
              </a:lnSpc>
              <a:spcAft>
                <a:spcPts val="0"/>
              </a:spcAft>
              <a:buNone/>
              <a:defRPr sz="2000" b="0" i="0">
                <a:solidFill>
                  <a:schemeClr val="bg1"/>
                </a:solidFill>
              </a:defRPr>
            </a:lvl3pPr>
            <a:lvl4pPr marL="0" indent="0" algn="l">
              <a:lnSpc>
                <a:spcPct val="100000"/>
              </a:lnSpc>
              <a:spcAft>
                <a:spcPts val="0"/>
              </a:spcAft>
              <a:buNone/>
              <a:defRPr sz="2000" b="0" i="0">
                <a:solidFill>
                  <a:schemeClr val="bg1"/>
                </a:solidFill>
              </a:defRPr>
            </a:lvl4pPr>
            <a:lvl5pPr marL="0" indent="0" algn="l">
              <a:lnSpc>
                <a:spcPct val="100000"/>
              </a:lnSpc>
              <a:spcAft>
                <a:spcPts val="0"/>
              </a:spcAft>
              <a:buNone/>
              <a:defRPr sz="2000" b="0" i="0">
                <a:solidFill>
                  <a:schemeClr val="bg1"/>
                </a:solidFill>
              </a:defRPr>
            </a:lvl5pPr>
            <a:lvl6pPr marL="0" indent="0" algn="l">
              <a:lnSpc>
                <a:spcPct val="100000"/>
              </a:lnSpc>
              <a:spcAft>
                <a:spcPts val="0"/>
              </a:spcAft>
              <a:buNone/>
              <a:defRPr sz="2000" b="0" i="0">
                <a:solidFill>
                  <a:schemeClr val="bg1"/>
                </a:solidFill>
              </a:defRPr>
            </a:lvl6pPr>
            <a:lvl7pPr marL="0" indent="0" algn="l">
              <a:lnSpc>
                <a:spcPct val="100000"/>
              </a:lnSpc>
              <a:spcAft>
                <a:spcPts val="0"/>
              </a:spcAft>
              <a:buNone/>
              <a:defRPr sz="2000" b="0" i="0">
                <a:solidFill>
                  <a:schemeClr val="bg1"/>
                </a:solidFill>
              </a:defRPr>
            </a:lvl7pPr>
            <a:lvl8pPr marL="0" indent="0" algn="l">
              <a:lnSpc>
                <a:spcPct val="100000"/>
              </a:lnSpc>
              <a:spcAft>
                <a:spcPts val="0"/>
              </a:spcAft>
              <a:buNone/>
              <a:defRPr sz="2000" b="0" i="0">
                <a:solidFill>
                  <a:schemeClr val="bg1"/>
                </a:solidFill>
              </a:defRPr>
            </a:lvl8pPr>
            <a:lvl9pPr marL="0" indent="0" algn="l">
              <a:lnSpc>
                <a:spcPct val="100000"/>
              </a:lnSpc>
              <a:spcAft>
                <a:spcPts val="0"/>
              </a:spcAft>
              <a:buNone/>
              <a:defRPr sz="2000" b="0" i="0">
                <a:solidFill>
                  <a:schemeClr val="bg1"/>
                </a:solidFill>
              </a:defRPr>
            </a:lvl9pPr>
          </a:lstStyle>
          <a:p>
            <a:pPr lvl="0"/>
            <a:r>
              <a:rPr lang="en-US" noProof="0" dirty="0" smtClean="0"/>
              <a:t>Highlight in Corpo S Text Light</a:t>
            </a:r>
            <a:endParaRPr lang="en-US" noProof="0" dirty="0"/>
          </a:p>
        </p:txBody>
      </p:sp>
      <p:sp>
        <p:nvSpPr>
          <p:cNvPr id="32" name="Slide title"/>
          <p:cNvSpPr>
            <a:spLocks noGrp="1"/>
          </p:cNvSpPr>
          <p:nvPr>
            <p:ph type="title" hasCustomPrompt="1"/>
          </p:nvPr>
        </p:nvSpPr>
        <p:spPr>
          <a:xfrm>
            <a:off x="395289"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27" name="Optional chapter heading"/>
          <p:cNvSpPr>
            <a:spLocks noGrp="1"/>
          </p:cNvSpPr>
          <p:nvPr>
            <p:ph type="body" sz="quarter" idx="13"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200254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Multipicture with text">
    <p:spTree>
      <p:nvGrpSpPr>
        <p:cNvPr id="1" name=""/>
        <p:cNvGrpSpPr/>
        <p:nvPr/>
      </p:nvGrpSpPr>
      <p:grpSpPr>
        <a:xfrm>
          <a:off x="0" y="0"/>
          <a:ext cx="0" cy="0"/>
          <a:chOff x="0" y="0"/>
          <a:chExt cx="0" cy="0"/>
        </a:xfrm>
      </p:grpSpPr>
      <p:sp>
        <p:nvSpPr>
          <p:cNvPr id="72"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73"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74"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75"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76"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1" name="Spacing"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8"/>
              </a:spcAft>
            </a:pPr>
            <a:endParaRPr lang="de-DE" sz="2000" dirty="0"/>
          </a:p>
        </p:txBody>
      </p:sp>
      <p:sp>
        <p:nvSpPr>
          <p:cNvPr id="86" name="Caption"/>
          <p:cNvSpPr>
            <a:spLocks noGrp="1"/>
          </p:cNvSpPr>
          <p:nvPr>
            <p:ph type="body" sz="quarter" idx="12" hasCustomPrompt="1"/>
          </p:nvPr>
        </p:nvSpPr>
        <p:spPr>
          <a:xfrm>
            <a:off x="395288" y="5436002"/>
            <a:ext cx="11397600" cy="990200"/>
          </a:xfrm>
        </p:spPr>
        <p:txBody>
          <a:bodyPr/>
          <a:lstStyle>
            <a:lvl1pPr>
              <a:spcAft>
                <a:spcPts val="0"/>
              </a:spcAft>
              <a:defRPr/>
            </a:lvl1pPr>
            <a:lvl2pPr marL="0" indent="0">
              <a:spcAft>
                <a:spcPts val="0"/>
              </a:spcAft>
              <a:buNone/>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dirty="0" smtClean="0"/>
              <a:t>Insert text in </a:t>
            </a:r>
            <a:r>
              <a:rPr lang="en-US" noProof="0" dirty="0" smtClean="0"/>
              <a:t>Corpo S Text Light 20 pt. </a:t>
            </a:r>
            <a:r>
              <a:rPr lang="en-US" dirty="0" smtClean="0"/>
              <a:t>// for bullets: Home // Paragraph// Increase/Decrease List Level</a:t>
            </a:r>
          </a:p>
        </p:txBody>
      </p:sp>
      <p:sp>
        <p:nvSpPr>
          <p:cNvPr id="100" name="Image 11"/>
          <p:cNvSpPr>
            <a:spLocks noGrp="1"/>
          </p:cNvSpPr>
          <p:nvPr>
            <p:ph type="pic" sz="quarter" idx="31" hasCustomPrompt="1"/>
          </p:nvPr>
        </p:nvSpPr>
        <p:spPr bwMode="gray">
          <a:xfrm>
            <a:off x="8046676" y="3495677"/>
            <a:ext cx="3747600" cy="1911131"/>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4" name="Image 10"/>
          <p:cNvSpPr>
            <a:spLocks noGrp="1"/>
          </p:cNvSpPr>
          <p:nvPr>
            <p:ph type="pic" sz="quarter" idx="27" hasCustomPrompt="1"/>
          </p:nvPr>
        </p:nvSpPr>
        <p:spPr bwMode="gray">
          <a:xfrm>
            <a:off x="6134151" y="4486747"/>
            <a:ext cx="1841010" cy="920061"/>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7" name="Image 9"/>
          <p:cNvSpPr>
            <a:spLocks noGrp="1"/>
          </p:cNvSpPr>
          <p:nvPr>
            <p:ph type="pic" sz="quarter" idx="29" hasCustomPrompt="1"/>
          </p:nvPr>
        </p:nvSpPr>
        <p:spPr bwMode="gray">
          <a:xfrm>
            <a:off x="4222402" y="4486747"/>
            <a:ext cx="1839600" cy="920061"/>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2" name="Image 8"/>
          <p:cNvSpPr>
            <a:spLocks noGrp="1"/>
          </p:cNvSpPr>
          <p:nvPr>
            <p:ph type="pic" sz="quarter" idx="23" hasCustomPrompt="1"/>
          </p:nvPr>
        </p:nvSpPr>
        <p:spPr bwMode="gray">
          <a:xfrm>
            <a:off x="4222402" y="2503829"/>
            <a:ext cx="3752492" cy="1910916"/>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0" name="Image 7"/>
          <p:cNvSpPr>
            <a:spLocks noGrp="1"/>
          </p:cNvSpPr>
          <p:nvPr>
            <p:ph type="pic" sz="quarter" idx="16" hasCustomPrompt="1"/>
          </p:nvPr>
        </p:nvSpPr>
        <p:spPr bwMode="gray">
          <a:xfrm>
            <a:off x="395288" y="3495677"/>
            <a:ext cx="3753557" cy="1911131"/>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2" name="Image 6"/>
          <p:cNvSpPr>
            <a:spLocks noGrp="1"/>
          </p:cNvSpPr>
          <p:nvPr>
            <p:ph type="pic" sz="quarter" idx="34" hasCustomPrompt="1"/>
          </p:nvPr>
        </p:nvSpPr>
        <p:spPr bwMode="gray">
          <a:xfrm>
            <a:off x="9954000" y="1511768"/>
            <a:ext cx="1839600" cy="1912590"/>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1" name="Image 5"/>
          <p:cNvSpPr>
            <a:spLocks noGrp="1"/>
          </p:cNvSpPr>
          <p:nvPr>
            <p:ph type="pic" sz="quarter" idx="33" hasCustomPrompt="1"/>
          </p:nvPr>
        </p:nvSpPr>
        <p:spPr bwMode="gray">
          <a:xfrm>
            <a:off x="8046677" y="1511768"/>
            <a:ext cx="1839600" cy="1912590"/>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3" name="Image 4"/>
          <p:cNvSpPr>
            <a:spLocks noGrp="1"/>
          </p:cNvSpPr>
          <p:nvPr>
            <p:ph type="pic" sz="quarter" idx="35" hasCustomPrompt="1"/>
          </p:nvPr>
        </p:nvSpPr>
        <p:spPr bwMode="gray">
          <a:xfrm>
            <a:off x="6133884" y="1511768"/>
            <a:ext cx="1841010" cy="920061"/>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4" name="Image 3"/>
          <p:cNvSpPr>
            <a:spLocks noGrp="1"/>
          </p:cNvSpPr>
          <p:nvPr>
            <p:ph type="pic" sz="quarter" idx="36" hasCustomPrompt="1"/>
          </p:nvPr>
        </p:nvSpPr>
        <p:spPr bwMode="gray">
          <a:xfrm>
            <a:off x="4222502" y="1511768"/>
            <a:ext cx="1839600" cy="920061"/>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88" name="Image  2"/>
          <p:cNvSpPr>
            <a:spLocks noGrp="1"/>
          </p:cNvSpPr>
          <p:nvPr>
            <p:ph type="pic" sz="quarter" idx="14" hasCustomPrompt="1"/>
          </p:nvPr>
        </p:nvSpPr>
        <p:spPr bwMode="gray">
          <a:xfrm>
            <a:off x="2308466" y="1511768"/>
            <a:ext cx="1842252" cy="1912590"/>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image2</a:t>
            </a:r>
            <a:endParaRPr lang="en-US" noProof="0" dirty="0"/>
          </a:p>
        </p:txBody>
      </p:sp>
      <p:sp>
        <p:nvSpPr>
          <p:cNvPr id="87" name="Image 1"/>
          <p:cNvSpPr>
            <a:spLocks noGrp="1"/>
          </p:cNvSpPr>
          <p:nvPr>
            <p:ph type="pic" sz="quarter" idx="13" hasCustomPrompt="1"/>
          </p:nvPr>
        </p:nvSpPr>
        <p:spPr bwMode="gray">
          <a:xfrm>
            <a:off x="396885" y="1511768"/>
            <a:ext cx="1838802" cy="1912590"/>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image1</a:t>
            </a:r>
            <a:endParaRPr lang="en-US" noProof="0" dirty="0"/>
          </a:p>
        </p:txBody>
      </p:sp>
      <p:sp>
        <p:nvSpPr>
          <p:cNvPr id="84" name="Slide title"/>
          <p:cNvSpPr>
            <a:spLocks noGrp="1"/>
          </p:cNvSpPr>
          <p:nvPr>
            <p:ph type="title" hasCustomPrompt="1"/>
          </p:nvPr>
        </p:nvSpPr>
        <p:spPr>
          <a:xfrm>
            <a:off x="395289"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77" name="Optional chapter heading"/>
          <p:cNvSpPr>
            <a:spLocks noGrp="1"/>
          </p:cNvSpPr>
          <p:nvPr>
            <p:ph type="body" sz="quarter" idx="37"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1750279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Multipicture with text 2">
    <p:spTree>
      <p:nvGrpSpPr>
        <p:cNvPr id="1" name=""/>
        <p:cNvGrpSpPr/>
        <p:nvPr/>
      </p:nvGrpSpPr>
      <p:grpSpPr>
        <a:xfrm>
          <a:off x="0" y="0"/>
          <a:ext cx="0" cy="0"/>
          <a:chOff x="0" y="0"/>
          <a:chExt cx="0" cy="0"/>
        </a:xfrm>
      </p:grpSpPr>
      <p:sp>
        <p:nvSpPr>
          <p:cNvPr id="71"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72"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73"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74"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75"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1" name="Spacing"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8"/>
              </a:spcAft>
            </a:pPr>
            <a:endParaRPr lang="de-DE" sz="2000" dirty="0"/>
          </a:p>
        </p:txBody>
      </p:sp>
      <p:sp>
        <p:nvSpPr>
          <p:cNvPr id="84" name="Caption"/>
          <p:cNvSpPr>
            <a:spLocks noGrp="1"/>
          </p:cNvSpPr>
          <p:nvPr>
            <p:ph type="body" sz="quarter" idx="12" hasCustomPrompt="1"/>
          </p:nvPr>
        </p:nvSpPr>
        <p:spPr>
          <a:xfrm>
            <a:off x="395288" y="5436002"/>
            <a:ext cx="11397600" cy="990200"/>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dirty="0" smtClean="0"/>
              <a:t>Insert text in </a:t>
            </a:r>
            <a:r>
              <a:rPr lang="en-US" noProof="0" dirty="0" smtClean="0"/>
              <a:t>Corpo S Text Light 20 pt. </a:t>
            </a:r>
            <a:r>
              <a:rPr lang="en-US" dirty="0" smtClean="0"/>
              <a:t>// for bullets: Home // Paragraph// Increase/Decrease List Level</a:t>
            </a:r>
          </a:p>
        </p:txBody>
      </p:sp>
      <p:sp>
        <p:nvSpPr>
          <p:cNvPr id="92" name="Image 9"/>
          <p:cNvSpPr>
            <a:spLocks noGrp="1"/>
          </p:cNvSpPr>
          <p:nvPr>
            <p:ph type="pic" sz="quarter" idx="31" hasCustomPrompt="1"/>
          </p:nvPr>
        </p:nvSpPr>
        <p:spPr bwMode="gray">
          <a:xfrm>
            <a:off x="8046676" y="3495677"/>
            <a:ext cx="3747600" cy="1911131"/>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88" name="Image 8"/>
          <p:cNvSpPr>
            <a:spLocks noGrp="1"/>
          </p:cNvSpPr>
          <p:nvPr>
            <p:ph type="pic" sz="quarter" idx="27" hasCustomPrompt="1"/>
          </p:nvPr>
        </p:nvSpPr>
        <p:spPr bwMode="gray">
          <a:xfrm>
            <a:off x="6134151" y="3495677"/>
            <a:ext cx="1841010" cy="1911131"/>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0" name="Image 7"/>
          <p:cNvSpPr>
            <a:spLocks noGrp="1"/>
          </p:cNvSpPr>
          <p:nvPr>
            <p:ph type="pic" sz="quarter" idx="29" hasCustomPrompt="1"/>
          </p:nvPr>
        </p:nvSpPr>
        <p:spPr bwMode="gray">
          <a:xfrm>
            <a:off x="4222402" y="3495677"/>
            <a:ext cx="1839600" cy="1911131"/>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87" name="Image 6"/>
          <p:cNvSpPr>
            <a:spLocks noGrp="1"/>
          </p:cNvSpPr>
          <p:nvPr>
            <p:ph type="pic" sz="quarter" idx="16" hasCustomPrompt="1"/>
          </p:nvPr>
        </p:nvSpPr>
        <p:spPr bwMode="gray">
          <a:xfrm>
            <a:off x="395288" y="3495677"/>
            <a:ext cx="3753557" cy="1911131"/>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7" name="Image 5"/>
          <p:cNvSpPr>
            <a:spLocks noGrp="1"/>
          </p:cNvSpPr>
          <p:nvPr>
            <p:ph type="pic" sz="quarter" idx="34" hasCustomPrompt="1"/>
          </p:nvPr>
        </p:nvSpPr>
        <p:spPr bwMode="gray">
          <a:xfrm>
            <a:off x="9957600" y="1511768"/>
            <a:ext cx="1839600" cy="1912590"/>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4" name="Image 4"/>
          <p:cNvSpPr>
            <a:spLocks noGrp="1"/>
          </p:cNvSpPr>
          <p:nvPr>
            <p:ph type="pic" sz="quarter" idx="33" hasCustomPrompt="1"/>
          </p:nvPr>
        </p:nvSpPr>
        <p:spPr bwMode="gray">
          <a:xfrm>
            <a:off x="8046677" y="1511768"/>
            <a:ext cx="1839600" cy="1912590"/>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0" name="Image 3"/>
          <p:cNvSpPr>
            <a:spLocks noGrp="1"/>
          </p:cNvSpPr>
          <p:nvPr>
            <p:ph type="pic" sz="quarter" idx="36" hasCustomPrompt="1"/>
          </p:nvPr>
        </p:nvSpPr>
        <p:spPr bwMode="gray">
          <a:xfrm>
            <a:off x="4222501" y="1511768"/>
            <a:ext cx="3752659" cy="1912590"/>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86" name="Image 2"/>
          <p:cNvSpPr>
            <a:spLocks noGrp="1"/>
          </p:cNvSpPr>
          <p:nvPr>
            <p:ph type="pic" sz="quarter" idx="14" hasCustomPrompt="1"/>
          </p:nvPr>
        </p:nvSpPr>
        <p:spPr bwMode="gray">
          <a:xfrm>
            <a:off x="2308466" y="1511768"/>
            <a:ext cx="1842252" cy="1912590"/>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2</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85" name="Image 1"/>
          <p:cNvSpPr>
            <a:spLocks noGrp="1"/>
          </p:cNvSpPr>
          <p:nvPr>
            <p:ph type="pic" sz="quarter" idx="13" hasCustomPrompt="1"/>
          </p:nvPr>
        </p:nvSpPr>
        <p:spPr bwMode="gray">
          <a:xfrm>
            <a:off x="396885" y="1511768"/>
            <a:ext cx="1838802" cy="1912590"/>
          </a:xfrm>
          <a:solidFill>
            <a:srgbClr val="9F0002"/>
          </a:solidFill>
        </p:spPr>
        <p:txBody>
          <a:bodyPr/>
          <a:lstStyle>
            <a:lvl1pPr algn="ctr">
              <a:lnSpc>
                <a:spcPct val="100000"/>
              </a:lnSpc>
              <a:spcAft>
                <a:spcPts val="0"/>
              </a:spcAft>
              <a:defRPr sz="1000">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83" name="Slide title"/>
          <p:cNvSpPr>
            <a:spLocks noGrp="1"/>
          </p:cNvSpPr>
          <p:nvPr>
            <p:ph type="title" hasCustomPrompt="1"/>
          </p:nvPr>
        </p:nvSpPr>
        <p:spPr>
          <a:xfrm>
            <a:off x="395289" y="368300"/>
            <a:ext cx="11397600" cy="1008360"/>
          </a:xfrm>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79" name="Optional chapter heading"/>
          <p:cNvSpPr>
            <a:spLocks noGrp="1"/>
          </p:cNvSpPr>
          <p:nvPr>
            <p:ph type="body" sz="quarter" idx="37"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290581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1" pos="251">
          <p15:clr>
            <a:srgbClr val="A4A3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Multipicture with text 3">
    <p:spTree>
      <p:nvGrpSpPr>
        <p:cNvPr id="1" name=""/>
        <p:cNvGrpSpPr/>
        <p:nvPr/>
      </p:nvGrpSpPr>
      <p:grpSpPr>
        <a:xfrm>
          <a:off x="0" y="0"/>
          <a:ext cx="0" cy="0"/>
          <a:chOff x="0" y="0"/>
          <a:chExt cx="0" cy="0"/>
        </a:xfrm>
      </p:grpSpPr>
      <p:sp>
        <p:nvSpPr>
          <p:cNvPr id="50"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52"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53"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05" name="Image 5"/>
          <p:cNvSpPr>
            <a:spLocks noGrp="1"/>
          </p:cNvSpPr>
          <p:nvPr>
            <p:ph type="pic" sz="quarter" idx="11" hasCustomPrompt="1"/>
          </p:nvPr>
        </p:nvSpPr>
        <p:spPr bwMode="gray">
          <a:xfrm>
            <a:off x="0" y="4619700"/>
            <a:ext cx="6062917" cy="2239123"/>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9" name="Image 4"/>
          <p:cNvSpPr>
            <a:spLocks noGrp="1"/>
          </p:cNvSpPr>
          <p:nvPr>
            <p:ph type="pic" sz="quarter" idx="15" hasCustomPrompt="1"/>
          </p:nvPr>
        </p:nvSpPr>
        <p:spPr bwMode="gray">
          <a:xfrm>
            <a:off x="6135175" y="4619700"/>
            <a:ext cx="2995459"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8" name="Image 3"/>
          <p:cNvSpPr>
            <a:spLocks noGrp="1"/>
          </p:cNvSpPr>
          <p:nvPr>
            <p:ph type="pic" sz="quarter" idx="14" hasCustomPrompt="1"/>
          </p:nvPr>
        </p:nvSpPr>
        <p:spPr bwMode="gray">
          <a:xfrm>
            <a:off x="6135175" y="1155600"/>
            <a:ext cx="2995717" cy="33921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6" name="Image 2"/>
          <p:cNvSpPr>
            <a:spLocks noGrp="1"/>
          </p:cNvSpPr>
          <p:nvPr>
            <p:ph type="pic" sz="quarter" idx="12" hasCustomPrompt="1"/>
          </p:nvPr>
        </p:nvSpPr>
        <p:spPr bwMode="gray">
          <a:xfrm>
            <a:off x="9203151" y="-824"/>
            <a:ext cx="2995201" cy="6858824"/>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7" name="Image 1"/>
          <p:cNvSpPr>
            <a:spLocks noGrp="1"/>
          </p:cNvSpPr>
          <p:nvPr>
            <p:ph type="pic" sz="quarter" idx="13" hasCustomPrompt="1"/>
          </p:nvPr>
        </p:nvSpPr>
        <p:spPr bwMode="gray">
          <a:xfrm>
            <a:off x="6135175" y="0"/>
            <a:ext cx="2995717"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11" name="Text"/>
          <p:cNvSpPr>
            <a:spLocks noGrp="1"/>
          </p:cNvSpPr>
          <p:nvPr>
            <p:ph type="body" sz="quarter" idx="20" hasCustomPrompt="1"/>
          </p:nvPr>
        </p:nvSpPr>
        <p:spPr>
          <a:xfrm>
            <a:off x="395289" y="1512000"/>
            <a:ext cx="5508000" cy="2949301"/>
          </a:xfrm>
        </p:spPr>
        <p:txBody>
          <a:bodyPr/>
          <a:lstStyle>
            <a:lvl1pPr>
              <a:defRPr/>
            </a:lvl1p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10" name="Slide title"/>
          <p:cNvSpPr>
            <a:spLocks noGrp="1"/>
          </p:cNvSpPr>
          <p:nvPr>
            <p:ph type="title" hasCustomPrompt="1"/>
          </p:nvPr>
        </p:nvSpPr>
        <p:spPr>
          <a:xfrm>
            <a:off x="395290" y="368300"/>
            <a:ext cx="5508000" cy="1008360"/>
          </a:xfrm>
        </p:spPr>
        <p:txBody>
          <a:bodyPr/>
          <a:lstStyle>
            <a:lvl1pPr>
              <a:defRPr sz="3600"/>
            </a:lvl1pPr>
          </a:lstStyle>
          <a:p>
            <a:r>
              <a:rPr lang="en-US" noProof="0" dirty="0" smtClean="0"/>
              <a:t>Headline on two lines in Corpo A Title Condensed 36 pt.</a:t>
            </a:r>
          </a:p>
        </p:txBody>
      </p:sp>
      <p:sp>
        <p:nvSpPr>
          <p:cNvPr id="54" name="Optional chapter heading"/>
          <p:cNvSpPr>
            <a:spLocks noGrp="1"/>
          </p:cNvSpPr>
          <p:nvPr>
            <p:ph type="body" sz="quarter" idx="21" hasCustomPrompt="1"/>
          </p:nvPr>
        </p:nvSpPr>
        <p:spPr>
          <a:xfrm>
            <a:off x="395287" y="122628"/>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endParaRPr lang="en-US" noProof="0" dirty="0"/>
          </a:p>
        </p:txBody>
      </p:sp>
    </p:spTree>
    <p:extLst>
      <p:ext uri="{BB962C8B-B14F-4D97-AF65-F5344CB8AC3E}">
        <p14:creationId xmlns:p14="http://schemas.microsoft.com/office/powerpoint/2010/main" val="839203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Multipicture 1">
    <p:spTree>
      <p:nvGrpSpPr>
        <p:cNvPr id="1" name=""/>
        <p:cNvGrpSpPr/>
        <p:nvPr/>
      </p:nvGrpSpPr>
      <p:grpSpPr>
        <a:xfrm>
          <a:off x="0" y="0"/>
          <a:ext cx="0" cy="0"/>
          <a:chOff x="0" y="0"/>
          <a:chExt cx="0" cy="0"/>
        </a:xfrm>
      </p:grpSpPr>
      <p:sp>
        <p:nvSpPr>
          <p:cNvPr id="40" name="Image 6"/>
          <p:cNvSpPr>
            <a:spLocks noGrp="1"/>
          </p:cNvSpPr>
          <p:nvPr>
            <p:ph type="pic" sz="quarter" idx="20" hasCustomPrompt="1"/>
          </p:nvPr>
        </p:nvSpPr>
        <p:spPr bwMode="ltGray">
          <a:xfrm>
            <a:off x="6135175" y="5776781"/>
            <a:ext cx="2995717"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3" name="Image 5"/>
          <p:cNvSpPr>
            <a:spLocks noGrp="1"/>
          </p:cNvSpPr>
          <p:nvPr>
            <p:ph type="pic" sz="quarter" idx="14" hasCustomPrompt="1"/>
          </p:nvPr>
        </p:nvSpPr>
        <p:spPr bwMode="gray">
          <a:xfrm>
            <a:off x="6135175" y="2309400"/>
            <a:ext cx="2995717" cy="33930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1" name="Image 4"/>
          <p:cNvSpPr>
            <a:spLocks noGrp="1"/>
          </p:cNvSpPr>
          <p:nvPr>
            <p:ph type="pic" sz="quarter" idx="21" hasCustomPrompt="1"/>
          </p:nvPr>
        </p:nvSpPr>
        <p:spPr bwMode="ltGray">
          <a:xfrm>
            <a:off x="0" y="2312682"/>
            <a:ext cx="6062400" cy="45477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2" name="Image 3"/>
          <p:cNvSpPr>
            <a:spLocks noGrp="1"/>
          </p:cNvSpPr>
          <p:nvPr>
            <p:ph type="pic" sz="quarter" idx="22" hasCustomPrompt="1"/>
          </p:nvPr>
        </p:nvSpPr>
        <p:spPr bwMode="ltGray">
          <a:xfrm>
            <a:off x="9203151" y="2381"/>
            <a:ext cx="2995201" cy="6858001"/>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4" name="Image 2"/>
          <p:cNvSpPr>
            <a:spLocks noGrp="1"/>
          </p:cNvSpPr>
          <p:nvPr>
            <p:ph type="pic" sz="quarter" idx="23" hasCustomPrompt="1"/>
          </p:nvPr>
        </p:nvSpPr>
        <p:spPr bwMode="ltGray">
          <a:xfrm>
            <a:off x="6135175" y="2381"/>
            <a:ext cx="2995717"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5" name="Image 1"/>
          <p:cNvSpPr>
            <a:spLocks noGrp="1"/>
          </p:cNvSpPr>
          <p:nvPr>
            <p:ph type="pic" sz="quarter" idx="24" hasCustomPrompt="1"/>
          </p:nvPr>
        </p:nvSpPr>
        <p:spPr bwMode="ltGray">
          <a:xfrm>
            <a:off x="0" y="2381"/>
            <a:ext cx="606240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8"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9"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57"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37" name="Slide title"/>
          <p:cNvSpPr>
            <a:spLocks noGrp="1"/>
          </p:cNvSpPr>
          <p:nvPr>
            <p:ph type="title" hasCustomPrompt="1"/>
          </p:nvPr>
        </p:nvSpPr>
        <p:spPr bwMode="auto">
          <a:xfrm>
            <a:off x="395289" y="368300"/>
            <a:ext cx="11397600" cy="1016000"/>
          </a:xfrm>
          <a:noFill/>
        </p:spPr>
        <p:txBody>
          <a:bodyPr/>
          <a:lstStyle>
            <a:lvl1pPr>
              <a:defRPr sz="30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Tree>
    <p:extLst>
      <p:ext uri="{BB962C8B-B14F-4D97-AF65-F5344CB8AC3E}">
        <p14:creationId xmlns:p14="http://schemas.microsoft.com/office/powerpoint/2010/main" val="2701593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Multipicture 2">
    <p:spTree>
      <p:nvGrpSpPr>
        <p:cNvPr id="1" name=""/>
        <p:cNvGrpSpPr/>
        <p:nvPr/>
      </p:nvGrpSpPr>
      <p:grpSpPr>
        <a:xfrm>
          <a:off x="0" y="0"/>
          <a:ext cx="0" cy="0"/>
          <a:chOff x="0" y="0"/>
          <a:chExt cx="0" cy="0"/>
        </a:xfrm>
      </p:grpSpPr>
      <p:sp>
        <p:nvSpPr>
          <p:cNvPr id="126" name="Image 7"/>
          <p:cNvSpPr>
            <a:spLocks noGrp="1"/>
          </p:cNvSpPr>
          <p:nvPr>
            <p:ph type="pic" sz="quarter" idx="17" hasCustomPrompt="1"/>
          </p:nvPr>
        </p:nvSpPr>
        <p:spPr bwMode="gray">
          <a:xfrm>
            <a:off x="9203151" y="4619700"/>
            <a:ext cx="2995199"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2" name="Image 6"/>
          <p:cNvSpPr>
            <a:spLocks noGrp="1"/>
          </p:cNvSpPr>
          <p:nvPr>
            <p:ph type="pic" sz="quarter" idx="13" hasCustomPrompt="1"/>
          </p:nvPr>
        </p:nvSpPr>
        <p:spPr bwMode="gray">
          <a:xfrm>
            <a:off x="6135951" y="5774400"/>
            <a:ext cx="2994942"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5" name="Image 5"/>
          <p:cNvSpPr>
            <a:spLocks noGrp="1"/>
          </p:cNvSpPr>
          <p:nvPr>
            <p:ph type="pic" sz="quarter" idx="16" hasCustomPrompt="1"/>
          </p:nvPr>
        </p:nvSpPr>
        <p:spPr bwMode="gray">
          <a:xfrm>
            <a:off x="9203151" y="1155600"/>
            <a:ext cx="2995199" cy="33921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3" name="Image 4"/>
          <p:cNvSpPr>
            <a:spLocks noGrp="1"/>
          </p:cNvSpPr>
          <p:nvPr>
            <p:ph type="pic" sz="quarter" idx="14" hasCustomPrompt="1"/>
          </p:nvPr>
        </p:nvSpPr>
        <p:spPr bwMode="gray">
          <a:xfrm>
            <a:off x="6135951" y="2309400"/>
            <a:ext cx="2994942" cy="33930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1" name="Image 3"/>
          <p:cNvSpPr>
            <a:spLocks noGrp="1"/>
          </p:cNvSpPr>
          <p:nvPr>
            <p:ph type="pic" sz="quarter" idx="12" hasCustomPrompt="1"/>
          </p:nvPr>
        </p:nvSpPr>
        <p:spPr bwMode="gray">
          <a:xfrm>
            <a:off x="9203151" y="0"/>
            <a:ext cx="2995201"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4" name="Image 2"/>
          <p:cNvSpPr>
            <a:spLocks noGrp="1"/>
          </p:cNvSpPr>
          <p:nvPr>
            <p:ph type="pic" sz="quarter" idx="15" hasCustomPrompt="1"/>
          </p:nvPr>
        </p:nvSpPr>
        <p:spPr bwMode="gray">
          <a:xfrm>
            <a:off x="6135951" y="0"/>
            <a:ext cx="2994684"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0" name="Image 1"/>
          <p:cNvSpPr>
            <a:spLocks noGrp="1"/>
          </p:cNvSpPr>
          <p:nvPr>
            <p:ph type="pic" sz="quarter" idx="10" hasCustomPrompt="1"/>
          </p:nvPr>
        </p:nvSpPr>
        <p:spPr bwMode="gray">
          <a:xfrm>
            <a:off x="0" y="-1"/>
            <a:ext cx="6062400" cy="6858001"/>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8" name="Slide title"/>
          <p:cNvSpPr>
            <a:spLocks noGrp="1"/>
          </p:cNvSpPr>
          <p:nvPr>
            <p:ph type="title" hasCustomPrompt="1"/>
          </p:nvPr>
        </p:nvSpPr>
        <p:spPr bwMode="auto">
          <a:xfrm>
            <a:off x="395289" y="368300"/>
            <a:ext cx="11397600" cy="1016000"/>
          </a:xfrm>
          <a:noFill/>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43" name="Placeholder other"/>
          <p:cNvSpPr>
            <a:spLocks noGrp="1"/>
          </p:cNvSpPr>
          <p:nvPr>
            <p:ph type="body" sz="quarter" idx="18"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5" name="Placeholder confidentialty"/>
          <p:cNvSpPr>
            <a:spLocks noGrp="1"/>
          </p:cNvSpPr>
          <p:nvPr>
            <p:ph type="body" sz="quarter" idx="19"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6" name="Placeholder classification"/>
          <p:cNvSpPr>
            <a:spLocks noGrp="1"/>
          </p:cNvSpPr>
          <p:nvPr>
            <p:ph type="body" sz="quarter" idx="20"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Tree>
    <p:extLst>
      <p:ext uri="{BB962C8B-B14F-4D97-AF65-F5344CB8AC3E}">
        <p14:creationId xmlns:p14="http://schemas.microsoft.com/office/powerpoint/2010/main" val="4000031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Full screen image">
    <p:spTree>
      <p:nvGrpSpPr>
        <p:cNvPr id="1" name=""/>
        <p:cNvGrpSpPr/>
        <p:nvPr/>
      </p:nvGrpSpPr>
      <p:grpSpPr>
        <a:xfrm>
          <a:off x="0" y="0"/>
          <a:ext cx="0" cy="0"/>
          <a:chOff x="0" y="0"/>
          <a:chExt cx="0" cy="0"/>
        </a:xfrm>
      </p:grpSpPr>
      <p:sp>
        <p:nvSpPr>
          <p:cNvPr id="42" name="Image"/>
          <p:cNvSpPr>
            <a:spLocks noGrp="1"/>
          </p:cNvSpPr>
          <p:nvPr>
            <p:ph type="pic" sz="quarter" idx="10" hasCustomPrompt="1"/>
          </p:nvPr>
        </p:nvSpPr>
        <p:spPr bwMode="gray">
          <a:xfrm>
            <a:off x="1" y="1"/>
            <a:ext cx="12193200" cy="6858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3"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4"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3" name="Slide title"/>
          <p:cNvSpPr>
            <a:spLocks noGrp="1"/>
          </p:cNvSpPr>
          <p:nvPr>
            <p:ph type="title" hasCustomPrompt="1"/>
          </p:nvPr>
        </p:nvSpPr>
        <p:spPr bwMode="auto">
          <a:xfrm>
            <a:off x="395289" y="368300"/>
            <a:ext cx="11397600" cy="1016000"/>
          </a:xfrm>
          <a:noFill/>
        </p:spPr>
        <p:txBody>
          <a:bodyPr/>
          <a:lstStyle>
            <a:lvl1pPr>
              <a:defRPr sz="3600"/>
            </a:lvl1p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Tree>
    <p:extLst>
      <p:ext uri="{BB962C8B-B14F-4D97-AF65-F5344CB8AC3E}">
        <p14:creationId xmlns:p14="http://schemas.microsoft.com/office/powerpoint/2010/main" val="878629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6" cy="1587"/>
        </p:xfrm>
        <a:graphic>
          <a:graphicData uri="http://schemas.openxmlformats.org/presentationml/2006/ole">
            <mc:AlternateContent xmlns:mc="http://schemas.openxmlformats.org/markup-compatibility/2006">
              <mc:Choice xmlns:v="urn:schemas-microsoft-com:vml" Requires="v">
                <p:oleObj spid="_x0000_s37923"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FC7CDED-C345-422F-8AED-852E0F640DFB}"/>
              </a:ext>
            </a:extLst>
          </p:cNvPr>
          <p:cNvSpPr/>
          <p:nvPr userDrawn="1">
            <p:custDataLst>
              <p:tags r:id="rId3"/>
            </p:custDataLst>
          </p:nvPr>
        </p:nvSpPr>
        <p:spPr>
          <a:xfrm>
            <a:off x="0" y="0"/>
            <a:ext cx="158667" cy="158713"/>
          </a:xfrm>
          <a:prstGeom prst="rect">
            <a:avLst/>
          </a:prstGeom>
          <a:solidFill>
            <a:schemeClr val="tx2"/>
          </a:solidFill>
          <a:ln>
            <a:noFill/>
          </a:ln>
        </p:spPr>
        <p:txBody>
          <a:bodyPr vert="horz" wrap="none" lIns="0" tIns="0" rIns="0" bIns="0" numCol="1" spcCol="0" rtlCol="0" anchor="t" anchorCtr="0">
            <a:noAutofit/>
          </a:bodyPr>
          <a:lstStyle/>
          <a:p>
            <a:pPr marL="0" lvl="0" indent="0" algn="l">
              <a:lnSpc>
                <a:spcPct val="100000"/>
              </a:lnSpc>
              <a:spcBef>
                <a:spcPts val="0"/>
              </a:spcBef>
              <a:buSzPct val="80000"/>
              <a:buFont typeface="Arial" panose="020B0604020202020204" pitchFamily="34" charset="0"/>
              <a:buNone/>
            </a:pPr>
            <a:endParaRPr lang="en-US" sz="3498" b="0" i="0" baseline="0" dirty="0">
              <a:latin typeface="CorpoA" pitchFamily="2" charset="0"/>
              <a:ea typeface="+mj-ea"/>
              <a:cs typeface="+mj-cs"/>
              <a:sym typeface="CorpoA" pitchFamily="2" charset="0"/>
            </a:endParaRP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08067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p:ph type="ftr" sz="quarter" idx="15"/>
          </p:nvPr>
        </p:nvSpPr>
        <p:spPr/>
        <p:txBody>
          <a:bodyPr/>
          <a:lstStyle/>
          <a:p>
            <a:r>
              <a:rPr lang="en-US" noProof="0" smtClean="0"/>
              <a:t>EQS Launch Committee - Product Management - 2/10/21</a:t>
            </a:r>
            <a:endParaRPr lang="en-US" noProof="0"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7" name="Bildplatzhalter 8"/>
          <p:cNvSpPr>
            <a:spLocks noGrp="1"/>
          </p:cNvSpPr>
          <p:nvPr>
            <p:ph type="pic" sz="quarter" idx="10" hasCustomPrompt="1"/>
          </p:nvPr>
        </p:nvSpPr>
        <p:spPr bwMode="gray">
          <a:xfrm>
            <a:off x="395794" y="1512000"/>
            <a:ext cx="3752845" cy="37548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Bildplatzhalter 8"/>
          <p:cNvSpPr>
            <a:spLocks noGrp="1"/>
          </p:cNvSpPr>
          <p:nvPr>
            <p:ph type="pic" sz="quarter" idx="12" hasCustomPrompt="1"/>
          </p:nvPr>
        </p:nvSpPr>
        <p:spPr bwMode="gray">
          <a:xfrm>
            <a:off x="8042487" y="1512000"/>
            <a:ext cx="3752845" cy="37548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 name="Bildplatzhalter 8"/>
          <p:cNvSpPr>
            <a:spLocks noGrp="1"/>
          </p:cNvSpPr>
          <p:nvPr>
            <p:ph type="pic" sz="quarter" idx="14" hasCustomPrompt="1"/>
          </p:nvPr>
        </p:nvSpPr>
        <p:spPr bwMode="gray">
          <a:xfrm>
            <a:off x="4219140" y="1512000"/>
            <a:ext cx="3752845" cy="37548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 name="Textplatzhalter 3"/>
          <p:cNvSpPr>
            <a:spLocks noGrp="1"/>
          </p:cNvSpPr>
          <p:nvPr>
            <p:ph type="body" sz="quarter" idx="19" hasCustomPrompt="1"/>
          </p:nvPr>
        </p:nvSpPr>
        <p:spPr>
          <a:xfrm>
            <a:off x="395793"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6" name="Textplatzhalter 3"/>
          <p:cNvSpPr>
            <a:spLocks noGrp="1"/>
          </p:cNvSpPr>
          <p:nvPr>
            <p:ph type="body" sz="quarter" idx="21" hasCustomPrompt="1"/>
          </p:nvPr>
        </p:nvSpPr>
        <p:spPr>
          <a:xfrm>
            <a:off x="4219140"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7" name="Textplatzhalter 3"/>
          <p:cNvSpPr>
            <a:spLocks noGrp="1"/>
          </p:cNvSpPr>
          <p:nvPr>
            <p:ph type="body" sz="quarter" idx="22" hasCustomPrompt="1"/>
          </p:nvPr>
        </p:nvSpPr>
        <p:spPr>
          <a:xfrm>
            <a:off x="8042487"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1" name="Textplatzhalter 3"/>
          <p:cNvSpPr>
            <a:spLocks noGrp="1"/>
          </p:cNvSpPr>
          <p:nvPr>
            <p:ph type="body" sz="quarter" idx="23"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95481420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orient="horz" pos="953">
          <p15:clr>
            <a:srgbClr val="A4A3A4"/>
          </p15:clr>
        </p15:guide>
        <p15:guide id="3" pos="249">
          <p15:clr>
            <a:srgbClr val="A4A3A4"/>
          </p15:clr>
        </p15:guide>
        <p15:guide id="4" orient="horz" pos="232">
          <p15:clr>
            <a:srgbClr val="A4A3A4"/>
          </p15:clr>
        </p15:guide>
        <p15:guide id="5" orient="horz" pos="4049">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MB Cars">
    <p:bg bwMode="black">
      <p:bgRef idx="1001">
        <a:schemeClr val="bg1"/>
      </p:bgRef>
    </p:bg>
    <p:spTree>
      <p:nvGrpSpPr>
        <p:cNvPr id="1" name=""/>
        <p:cNvGrpSpPr/>
        <p:nvPr/>
      </p:nvGrpSpPr>
      <p:grpSpPr>
        <a:xfrm>
          <a:off x="0" y="0"/>
          <a:ext cx="0" cy="0"/>
          <a:chOff x="0" y="0"/>
          <a:chExt cx="0" cy="0"/>
        </a:xfrm>
      </p:grpSpPr>
      <p:pic>
        <p:nvPicPr>
          <p:cNvPr id="22" name="Grafik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747" cy="6857001"/>
          </a:xfrm>
          <a:prstGeom prst="rect">
            <a:avLst/>
          </a:prstGeom>
        </p:spPr>
      </p:pic>
      <p:sp>
        <p:nvSpPr>
          <p:cNvPr id="2" name="Titel 1"/>
          <p:cNvSpPr>
            <a:spLocks noGrp="1"/>
          </p:cNvSpPr>
          <p:nvPr>
            <p:ph type="ctrTitle" hasCustomPrompt="1"/>
          </p:nvPr>
        </p:nvSpPr>
        <p:spPr bwMode="gray">
          <a:xfrm>
            <a:off x="395081" y="3848100"/>
            <a:ext cx="9396000" cy="1044301"/>
          </a:xfrm>
        </p:spPr>
        <p:txBody>
          <a:bodyPr/>
          <a:lstStyle>
            <a:lvl1pPr>
              <a:lnSpc>
                <a:spcPts val="3997"/>
              </a:lnSpc>
              <a:defRPr sz="2999"/>
            </a:lvl1pPr>
          </a:lstStyle>
          <a:p>
            <a:r>
              <a:rPr lang="en-US"/>
              <a:t>Presentation title on one line in CorpoA (Headings) 30 pt.</a:t>
            </a:r>
            <a:br>
              <a:rPr lang="en-US"/>
            </a:br>
            <a:r>
              <a:rPr lang="en-US" noProof="0"/>
              <a:t>On two lines possible.</a:t>
            </a:r>
          </a:p>
        </p:txBody>
      </p:sp>
      <p:sp>
        <p:nvSpPr>
          <p:cNvPr id="3" name="Untertitel 2"/>
          <p:cNvSpPr>
            <a:spLocks noGrp="1"/>
          </p:cNvSpPr>
          <p:nvPr>
            <p:ph type="subTitle" idx="1" hasCustomPrompt="1"/>
          </p:nvPr>
        </p:nvSpPr>
        <p:spPr bwMode="gray">
          <a:xfrm>
            <a:off x="395794" y="4932362"/>
            <a:ext cx="9396000" cy="755637"/>
          </a:xfrm>
        </p:spPr>
        <p:txBody>
          <a:bodyPr/>
          <a:lstStyle>
            <a:lvl1pPr marL="0" indent="0" algn="l">
              <a:lnSpc>
                <a:spcPct val="100000"/>
              </a:lnSpc>
              <a:spcAft>
                <a:spcPts val="0"/>
              </a:spcAft>
              <a:buFont typeface="Arial" panose="020B0604020202020204" pitchFamily="34" charset="0"/>
              <a:buNone/>
              <a:defRPr sz="1499">
                <a:solidFill>
                  <a:schemeClr val="tx1"/>
                </a:solidFill>
                <a:latin typeface="+mn-lt"/>
              </a:defRPr>
            </a:lvl1pPr>
            <a:lvl2pPr marL="0" indent="0" algn="l">
              <a:lnSpc>
                <a:spcPct val="100000"/>
              </a:lnSpc>
              <a:spcAft>
                <a:spcPts val="0"/>
              </a:spcAft>
              <a:buFont typeface="Arial" panose="020B0604020202020204" pitchFamily="34" charset="0"/>
              <a:buNone/>
              <a:defRPr sz="1499">
                <a:solidFill>
                  <a:schemeClr val="tx1"/>
                </a:solidFill>
                <a:latin typeface="+mn-lt"/>
              </a:defRPr>
            </a:lvl2pPr>
            <a:lvl3pPr marL="0" indent="0" algn="l">
              <a:lnSpc>
                <a:spcPct val="100000"/>
              </a:lnSpc>
              <a:spcAft>
                <a:spcPts val="0"/>
              </a:spcAft>
              <a:buFont typeface="Arial" panose="020B0604020202020204" pitchFamily="34" charset="0"/>
              <a:buNone/>
              <a:defRPr sz="1499">
                <a:solidFill>
                  <a:schemeClr val="tx1"/>
                </a:solidFill>
                <a:latin typeface="+mn-lt"/>
              </a:defRPr>
            </a:lvl3pPr>
            <a:lvl4pPr marL="0" indent="0" algn="l">
              <a:lnSpc>
                <a:spcPct val="100000"/>
              </a:lnSpc>
              <a:spcAft>
                <a:spcPts val="0"/>
              </a:spcAft>
              <a:buFont typeface="Arial" panose="020B0604020202020204" pitchFamily="34" charset="0"/>
              <a:buNone/>
              <a:defRPr sz="1499">
                <a:solidFill>
                  <a:schemeClr val="tx1"/>
                </a:solidFill>
                <a:latin typeface="+mn-lt"/>
              </a:defRPr>
            </a:lvl4pPr>
            <a:lvl5pPr marL="0" indent="0" algn="l">
              <a:lnSpc>
                <a:spcPct val="100000"/>
              </a:lnSpc>
              <a:spcAft>
                <a:spcPts val="0"/>
              </a:spcAft>
              <a:buFont typeface="Arial" panose="020B0604020202020204" pitchFamily="34" charset="0"/>
              <a:buNone/>
              <a:defRPr sz="1499">
                <a:solidFill>
                  <a:schemeClr val="tx1"/>
                </a:solidFill>
                <a:latin typeface="+mn-lt"/>
              </a:defRPr>
            </a:lvl5pPr>
            <a:lvl6pPr marL="0" indent="0" algn="l">
              <a:lnSpc>
                <a:spcPct val="100000"/>
              </a:lnSpc>
              <a:spcAft>
                <a:spcPts val="0"/>
              </a:spcAft>
              <a:buFont typeface="Arial" panose="020B0604020202020204" pitchFamily="34" charset="0"/>
              <a:buNone/>
              <a:defRPr sz="1499">
                <a:solidFill>
                  <a:schemeClr val="tx1"/>
                </a:solidFill>
                <a:latin typeface="+mn-lt"/>
              </a:defRPr>
            </a:lvl6pPr>
            <a:lvl7pPr marL="0" indent="0" algn="l">
              <a:lnSpc>
                <a:spcPct val="100000"/>
              </a:lnSpc>
              <a:spcAft>
                <a:spcPts val="0"/>
              </a:spcAft>
              <a:buFont typeface="Arial" panose="020B0604020202020204" pitchFamily="34" charset="0"/>
              <a:buNone/>
              <a:defRPr sz="1499">
                <a:solidFill>
                  <a:schemeClr val="tx1"/>
                </a:solidFill>
                <a:latin typeface="+mn-lt"/>
              </a:defRPr>
            </a:lvl7pPr>
            <a:lvl8pPr marL="0" indent="0" algn="l">
              <a:lnSpc>
                <a:spcPct val="100000"/>
              </a:lnSpc>
              <a:spcAft>
                <a:spcPts val="0"/>
              </a:spcAft>
              <a:buFont typeface="Arial" panose="020B0604020202020204" pitchFamily="34" charset="0"/>
              <a:buNone/>
              <a:defRPr sz="1499">
                <a:solidFill>
                  <a:schemeClr val="tx1"/>
                </a:solidFill>
                <a:latin typeface="+mn-lt"/>
              </a:defRPr>
            </a:lvl8pPr>
            <a:lvl9pPr marL="0" indent="0" algn="l">
              <a:lnSpc>
                <a:spcPct val="100000"/>
              </a:lnSpc>
              <a:spcAft>
                <a:spcPts val="0"/>
              </a:spcAft>
              <a:buFont typeface="Arial" panose="020B0604020202020204" pitchFamily="34" charset="0"/>
              <a:buNone/>
              <a:defRPr sz="1499">
                <a:solidFill>
                  <a:schemeClr val="tx1"/>
                </a:solidFill>
                <a:latin typeface="+mn-lt"/>
              </a:defRPr>
            </a:lvl9pPr>
          </a:lstStyle>
          <a:p>
            <a:pPr lvl="0"/>
            <a:r>
              <a:rPr lang="en-US" noProof="0"/>
              <a:t>Additional text for presentation 15 pt </a:t>
            </a:r>
            <a:br>
              <a:rPr lang="en-US" noProof="0"/>
            </a:br>
            <a:r>
              <a:rPr lang="en-US" noProof="0"/>
              <a:t>Speaker, department, place, date</a:t>
            </a:r>
          </a:p>
        </p:txBody>
      </p:sp>
      <p:sp>
        <p:nvSpPr>
          <p:cNvPr id="9" name="Bildplatzhalter 8"/>
          <p:cNvSpPr>
            <a:spLocks noGrp="1"/>
          </p:cNvSpPr>
          <p:nvPr>
            <p:ph type="pic" sz="quarter" idx="10" hasCustomPrompt="1"/>
          </p:nvPr>
        </p:nvSpPr>
        <p:spPr bwMode="gray">
          <a:xfrm>
            <a:off x="2" y="313201"/>
            <a:ext cx="12192000" cy="34056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8"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Tree>
    <p:extLst>
      <p:ext uri="{BB962C8B-B14F-4D97-AF65-F5344CB8AC3E}">
        <p14:creationId xmlns:p14="http://schemas.microsoft.com/office/powerpoint/2010/main" val="1901700300"/>
      </p:ext>
    </p:extLst>
  </p:cSld>
  <p:clrMapOvr>
    <a:masterClrMapping/>
  </p:clrMapOvr>
  <p:extLst>
    <p:ext uri="{DCECCB84-F9BA-43D5-87BE-67443E8EF086}">
      <p15:sldGuideLst xmlns:p15="http://schemas.microsoft.com/office/powerpoint/2012/main">
        <p15:guide id="1" pos="7433">
          <p15:clr>
            <a:srgbClr val="A4A3A4"/>
          </p15:clr>
        </p15:guide>
        <p15:guide id="2" pos="249">
          <p15:clr>
            <a:srgbClr val="A4A3A4"/>
          </p15:clr>
        </p15:guide>
        <p15:guide id="3" orient="horz" pos="197">
          <p15:clr>
            <a:srgbClr val="A4A3A4"/>
          </p15:clr>
        </p15:guide>
        <p15:guide id="4" orient="horz" pos="2343">
          <p15:clr>
            <a:srgbClr val="A4A3A4"/>
          </p15:clr>
        </p15:guide>
        <p15:guide id="5" orient="horz" pos="4049">
          <p15:clr>
            <a:srgbClr val="A4A3A4"/>
          </p15:clr>
        </p15:guide>
        <p15:guide id="6" orient="horz" pos="2424">
          <p15:clr>
            <a:srgbClr val="A4A3A4"/>
          </p15:clr>
        </p15:guide>
        <p15:guide id="7" orient="horz" pos="3107">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a:t>Headline on two lines in CorpoA (Headings) 30 pt. </a:t>
            </a:r>
            <a:br>
              <a:rPr lang="en-US" noProof="0"/>
            </a:br>
            <a:r>
              <a:rPr lang="en-US" noProof="0"/>
              <a:t>Lorem ipsum dolor sit amet.</a:t>
            </a:r>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11" name="Textplatzhalter 10"/>
          <p:cNvSpPr>
            <a:spLocks noGrp="1"/>
          </p:cNvSpPr>
          <p:nvPr>
            <p:ph type="body" sz="quarter" idx="20" hasCustomPrompt="1"/>
          </p:nvPr>
        </p:nvSpPr>
        <p:spPr>
          <a:xfrm>
            <a:off x="395794" y="1511300"/>
            <a:ext cx="11404800" cy="4140000"/>
          </a:xfrm>
        </p:spPr>
        <p:txBody>
          <a:bodyPr numCol="2" spcCol="244765"/>
          <a:lstStyle>
            <a:lvl1pPr marL="431723" indent="-431723">
              <a:buFont typeface="+mj-lt"/>
              <a:buAutoNum type="arabicPeriod"/>
              <a:defRPr baseline="0"/>
            </a:lvl1pPr>
            <a:lvl2pPr marL="863446" indent="-431723">
              <a:buFont typeface="+mj-lt"/>
              <a:buAutoNum type="alphaLcPeriod"/>
              <a:defRPr/>
            </a:lvl2pPr>
            <a:lvl3pPr marL="863446" indent="-431723">
              <a:buFont typeface="+mj-lt"/>
              <a:buAutoNum type="alphaLcPeriod"/>
              <a:defRPr sz="1999"/>
            </a:lvl3pPr>
            <a:lvl4pPr marL="863446" indent="-431723">
              <a:buFont typeface="+mj-lt"/>
              <a:buAutoNum type="alphaLcPeriod"/>
              <a:defRPr sz="1999"/>
            </a:lvl4pPr>
            <a:lvl5pPr marL="863446" indent="-431723">
              <a:buFont typeface="+mj-lt"/>
              <a:buAutoNum type="alphaLcPeriod"/>
              <a:defRPr sz="1999"/>
            </a:lvl5pPr>
            <a:lvl6pPr marL="863446" indent="-431723">
              <a:buFont typeface="+mj-lt"/>
              <a:buAutoNum type="alphaLcPeriod"/>
              <a:defRPr sz="1999"/>
            </a:lvl6pPr>
            <a:lvl7pPr marL="863446" indent="-431723">
              <a:buFont typeface="+mj-lt"/>
              <a:buAutoNum type="alphaLcPeriod"/>
              <a:defRPr sz="1999"/>
            </a:lvl7pPr>
            <a:lvl8pPr marL="863446" indent="-431723">
              <a:buFont typeface="+mj-lt"/>
              <a:buAutoNum type="alphaLcPeriod"/>
              <a:defRPr sz="1999"/>
            </a:lvl8pPr>
            <a:lvl9pPr marL="863446" indent="-431723">
              <a:buFont typeface="+mj-lt"/>
              <a:buAutoNum type="alphaLcPeriod"/>
              <a:defRPr sz="1999"/>
            </a:lvl9pPr>
          </a:lstStyle>
          <a:p>
            <a:pPr lvl="0"/>
            <a:r>
              <a:rPr lang="en-US" noProof="0"/>
              <a:t>Insert agenda point in CorpoS (Body), 20 pt. // for sub-item: Home // Paragraph// Increase/Decrease List Level</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3" name="Fußzeilenplatzhalter 2"/>
          <p:cNvSpPr>
            <a:spLocks noGrp="1"/>
          </p:cNvSpPr>
          <p:nvPr>
            <p:ph type="ftr" sz="quarter" idx="21"/>
          </p:nvPr>
        </p:nvSpPr>
        <p:spPr/>
        <p:txBody>
          <a:bodyPr/>
          <a:lstStyle>
            <a:lvl1pPr>
              <a:defRPr/>
            </a:lvl1pPr>
          </a:lstStyle>
          <a:p>
            <a:r>
              <a:rPr lang="de-DE"/>
              <a:t>EQS Launch Support | January 2021</a:t>
            </a:r>
            <a:endParaRPr lang="en-US"/>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a:p>
        </p:txBody>
      </p:sp>
      <p:sp>
        <p:nvSpPr>
          <p:cNvPr id="1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1076144182"/>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eadline // Bod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a:t>Headline on two lines in CorpoA (Headings) 30 pt. </a:t>
            </a:r>
            <a:br>
              <a:rPr lang="en-US" noProof="0"/>
            </a:br>
            <a:r>
              <a:rPr lang="en-US" noProof="0"/>
              <a:t>Lorem ipsum dolor sit amet.</a:t>
            </a:r>
            <a:endParaRPr lang="en-US"/>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7" name="Inhaltsplatzhalter 6"/>
          <p:cNvSpPr>
            <a:spLocks noGrp="1"/>
          </p:cNvSpPr>
          <p:nvPr>
            <p:ph sz="quarter" idx="14" hasCustomPrompt="1"/>
          </p:nvPr>
        </p:nvSpPr>
        <p:spPr>
          <a:xfrm>
            <a:off x="395082" y="1511301"/>
            <a:ext cx="11404800" cy="4914900"/>
          </a:xfrm>
        </p:spPr>
        <p:txBody>
          <a:bodyPr/>
          <a:lstStyle>
            <a:lvl1pPr>
              <a:defRPr/>
            </a:lvl1pPr>
          </a:lstStyle>
          <a:p>
            <a:pPr lvl="0"/>
            <a:r>
              <a:rPr lang="en-US"/>
              <a:t>Insert content or text in </a:t>
            </a:r>
            <a:r>
              <a:rPr lang="en-US" noProof="0"/>
              <a:t>CorpoS (Body), 20 pt. </a:t>
            </a:r>
            <a:r>
              <a:rPr lang="en-US"/>
              <a:t>// for bullets: Home // Paragraph// Increase/Decrease List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3" name="Fußzeilenplatzhalter 2"/>
          <p:cNvSpPr>
            <a:spLocks noGrp="1"/>
          </p:cNvSpPr>
          <p:nvPr>
            <p:ph type="ftr" sz="quarter" idx="30"/>
          </p:nvPr>
        </p:nvSpPr>
        <p:spPr/>
        <p:txBody>
          <a:bodyPr/>
          <a:lstStyle>
            <a:lvl1pPr>
              <a:defRPr/>
            </a:lvl1pPr>
          </a:lstStyle>
          <a:p>
            <a:r>
              <a:rPr lang="de-DE"/>
              <a:t>EQS Launch Support | January 2021</a:t>
            </a:r>
            <a:endParaRPr lang="en-US"/>
          </a:p>
        </p:txBody>
      </p:sp>
      <p:sp>
        <p:nvSpPr>
          <p:cNvPr id="4" name="Foliennummernplatzhalter 3"/>
          <p:cNvSpPr>
            <a:spLocks noGrp="1"/>
          </p:cNvSpPr>
          <p:nvPr>
            <p:ph type="sldNum" sz="quarter" idx="31"/>
          </p:nvPr>
        </p:nvSpPr>
        <p:spPr/>
        <p:txBody>
          <a:bodyPr/>
          <a:lstStyle/>
          <a:p>
            <a:fld id="{AD1D1349-391B-44DC-865F-5996B3E40F26}" type="slidenum">
              <a:rPr lang="en-US" noProof="0" smtClean="0"/>
              <a:pPr/>
              <a:t>‹#›</a:t>
            </a:fld>
            <a:endParaRPr lang="en-US" noProof="0"/>
          </a:p>
        </p:txBody>
      </p:sp>
      <p:sp>
        <p:nvSpPr>
          <p:cNvPr id="11"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5"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4172468599"/>
      </p:ext>
    </p:extLst>
  </p:cSld>
  <p:clrMapOvr>
    <a:masterClrMapping/>
  </p:clrMapOvr>
  <p:extLst>
    <p:ext uri="{DCECCB84-F9BA-43D5-87BE-67443E8EF086}">
      <p15:sldGuideLst xmlns:p15="http://schemas.microsoft.com/office/powerpoint/2012/main">
        <p15:guide id="1" orient="horz" pos="232">
          <p15:clr>
            <a:srgbClr val="A4A3A4"/>
          </p15:clr>
        </p15:guide>
        <p15:guide id="2" orient="horz" pos="953">
          <p15:clr>
            <a:srgbClr val="A4A3A4"/>
          </p15:clr>
        </p15:guide>
        <p15:guide id="3" orient="horz" pos="4049">
          <p15:clr>
            <a:srgbClr val="A4A3A4"/>
          </p15:clr>
        </p15:guide>
        <p15:guide id="4" pos="249">
          <p15:clr>
            <a:srgbClr val="A4A3A4"/>
          </p15:clr>
        </p15:guide>
        <p15:guide id="5" pos="7433">
          <p15:clr>
            <a:srgbClr val="A4A3A4"/>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eadline // Inhalt im weißen Satzspiegel">
    <p:spTree>
      <p:nvGrpSpPr>
        <p:cNvPr id="1" name=""/>
        <p:cNvGrpSpPr/>
        <p:nvPr/>
      </p:nvGrpSpPr>
      <p:grpSpPr>
        <a:xfrm>
          <a:off x="0" y="0"/>
          <a:ext cx="0" cy="0"/>
          <a:chOff x="0" y="0"/>
          <a:chExt cx="0" cy="0"/>
        </a:xfrm>
      </p:grpSpPr>
      <p:sp>
        <p:nvSpPr>
          <p:cNvPr id="10" name="Titel 1"/>
          <p:cNvSpPr>
            <a:spLocks noGrp="1"/>
          </p:cNvSpPr>
          <p:nvPr>
            <p:ph type="title" hasCustomPrompt="1"/>
          </p:nvPr>
        </p:nvSpPr>
        <p:spPr>
          <a:xfrm>
            <a:off x="395289" y="368300"/>
            <a:ext cx="11406187" cy="1008360"/>
          </a:xfrm>
        </p:spPr>
        <p:txBody>
          <a:bodyPr/>
          <a:lstStyle/>
          <a:p>
            <a:r>
              <a:rPr lang="en-US" noProof="0"/>
              <a:t>Headline on two lines in CorpoA (Headings) 30 pt. </a:t>
            </a:r>
            <a:br>
              <a:rPr lang="en-US" noProof="0"/>
            </a:br>
            <a:r>
              <a:rPr lang="en-US" noProof="0"/>
              <a:t>Lorem ipsum dolor sit amet.</a:t>
            </a:r>
            <a:endParaRPr lang="de-DE" noProof="0"/>
          </a:p>
        </p:txBody>
      </p:sp>
      <p:sp>
        <p:nvSpPr>
          <p:cNvPr id="11" name="Textplatzhalter 7"/>
          <p:cNvSpPr>
            <a:spLocks noGrp="1"/>
          </p:cNvSpPr>
          <p:nvPr>
            <p:ph type="body" sz="quarter" idx="13" hasCustomPrompt="1"/>
          </p:nvPr>
        </p:nvSpPr>
        <p:spPr>
          <a:xfrm>
            <a:off x="395287" y="151202"/>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de-DE"/>
              <a:t>Country Report XXX</a:t>
            </a:r>
            <a:endParaRPr lang="en-US" noProof="0"/>
          </a:p>
        </p:txBody>
      </p:sp>
      <p:sp>
        <p:nvSpPr>
          <p:cNvPr id="15" name="Inhaltsplatzhalter 6"/>
          <p:cNvSpPr>
            <a:spLocks noGrp="1"/>
          </p:cNvSpPr>
          <p:nvPr>
            <p:ph sz="quarter" idx="14" hasCustomPrompt="1"/>
          </p:nvPr>
        </p:nvSpPr>
        <p:spPr bwMode="gray">
          <a:xfrm>
            <a:off x="395288" y="1511301"/>
            <a:ext cx="11406187" cy="4914900"/>
          </a:xfrm>
          <a:solidFill>
            <a:srgbClr val="FFFFFF"/>
          </a:solidFill>
        </p:spPr>
        <p:txBody>
          <a:bodyPr lIns="72000" tIns="72000" rIns="72000" bIns="7200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vl6pPr>
              <a:defRPr>
                <a:solidFill>
                  <a:srgbClr val="000000"/>
                </a:solidFill>
              </a:defRPr>
            </a:lvl6pPr>
            <a:lvl7pPr>
              <a:defRPr>
                <a:solidFill>
                  <a:srgbClr val="000000"/>
                </a:solidFill>
              </a:defRPr>
            </a:lvl7pPr>
            <a:lvl8pPr>
              <a:defRPr>
                <a:solidFill>
                  <a:srgbClr val="000000"/>
                </a:solidFill>
              </a:defRPr>
            </a:lvl8pPr>
            <a:lvl9pPr>
              <a:defRPr>
                <a:solidFill>
                  <a:srgbClr val="000000"/>
                </a:solidFill>
              </a:defRPr>
            </a:lvl9pPr>
          </a:lstStyle>
          <a:p>
            <a:pPr lvl="0"/>
            <a:r>
              <a:rPr lang="en-US"/>
              <a:t>Insert content or text in </a:t>
            </a:r>
            <a:r>
              <a:rPr lang="en-US" noProof="0"/>
              <a:t>CorpoS (Body), 20 pt. </a:t>
            </a:r>
            <a:r>
              <a:rPr lang="en-US"/>
              <a:t>// for bullets: Home // Paragraph// Increase List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2" name="Fußzeilenplatzhalter 4"/>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de-DE"/>
              <a:t>EQS Launch Support | January 2021</a:t>
            </a:r>
            <a:endParaRPr lang="en-US"/>
          </a:p>
        </p:txBody>
      </p:sp>
      <p:sp>
        <p:nvSpPr>
          <p:cNvPr id="13" name="Foliennummernplatzhalter 5"/>
          <p:cNvSpPr>
            <a:spLocks noGrp="1"/>
          </p:cNvSpPr>
          <p:nvPr>
            <p:ph type="sldNum" sz="quarter" idx="4"/>
          </p:nvPr>
        </p:nvSpPr>
        <p:spPr bwMode="black">
          <a:xfrm>
            <a:off x="11484000"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de-DE" smtClean="0"/>
              <a:pPr/>
              <a:t>‹#›</a:t>
            </a:fld>
            <a:endParaRPr lang="de-DE"/>
          </a:p>
        </p:txBody>
      </p:sp>
      <p:sp>
        <p:nvSpPr>
          <p:cNvPr id="1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284187738"/>
      </p:ext>
    </p:extLst>
  </p:cSld>
  <p:clrMapOvr>
    <a:masterClrMapping/>
  </p:clrMapOvr>
  <p:extLst>
    <p:ext uri="{DCECCB84-F9BA-43D5-87BE-67443E8EF086}">
      <p15:sldGuideLst xmlns:p15="http://schemas.microsoft.com/office/powerpoint/2012/main">
        <p15:guide id="1" orient="horz" pos="232">
          <p15:clr>
            <a:srgbClr val="A4A3A4"/>
          </p15:clr>
        </p15:guide>
        <p15:guide id="2" orient="horz" pos="953">
          <p15:clr>
            <a:srgbClr val="A4A3A4"/>
          </p15:clr>
        </p15:guide>
        <p15:guide id="3" orient="horz" pos="4049">
          <p15:clr>
            <a:srgbClr val="A4A3A4"/>
          </p15:clr>
        </p15:guide>
        <p15:guide id="4" pos="7433">
          <p15:clr>
            <a:srgbClr val="A4A3A4"/>
          </p15:clr>
        </p15:guide>
        <p15:guide id="5" pos="249">
          <p15:clr>
            <a:srgbClr val="A4A3A4"/>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ellenplatzhalter 2"/>
          <p:cNvSpPr>
            <a:spLocks noGrp="1"/>
          </p:cNvSpPr>
          <p:nvPr>
            <p:ph type="tbl" sz="quarter" idx="20" hasCustomPrompt="1"/>
          </p:nvPr>
        </p:nvSpPr>
        <p:spPr>
          <a:xfrm>
            <a:off x="395287" y="2484000"/>
            <a:ext cx="11406189" cy="2700000"/>
          </a:xfrm>
        </p:spPr>
        <p:txBody>
          <a:bodyPr/>
          <a:lstStyle>
            <a:lvl1pPr algn="ctr">
              <a:spcAft>
                <a:spcPts val="0"/>
              </a:spcAft>
              <a:defRPr/>
            </a:lvl1pPr>
          </a:lstStyle>
          <a:p>
            <a:r>
              <a:rPr lang="en-US"/>
              <a:t/>
            </a:r>
            <a:br>
              <a:rPr lang="en-US"/>
            </a:br>
            <a:r>
              <a:rPr lang="en-US"/>
              <a:t/>
            </a:r>
            <a:br>
              <a:rPr lang="en-US"/>
            </a:br>
            <a:r>
              <a:rPr lang="en-US"/>
              <a:t/>
            </a:r>
            <a:br>
              <a:rPr lang="en-US"/>
            </a:br>
            <a:r>
              <a:rPr lang="en-US"/>
              <a:t/>
            </a:r>
            <a:br>
              <a:rPr lang="en-US"/>
            </a:br>
            <a:r>
              <a:rPr lang="en-US"/>
              <a:t/>
            </a:r>
            <a:br>
              <a:rPr lang="en-US"/>
            </a:br>
            <a:r>
              <a:rPr lang="en-US"/>
              <a:t>Insert table</a:t>
            </a:r>
          </a:p>
        </p:txBody>
      </p:sp>
      <p:sp>
        <p:nvSpPr>
          <p:cNvPr id="5" name="Textplatzhalter 4"/>
          <p:cNvSpPr>
            <a:spLocks noGrp="1"/>
          </p:cNvSpPr>
          <p:nvPr>
            <p:ph type="body" sz="quarter" idx="21" hasCustomPrompt="1"/>
          </p:nvPr>
        </p:nvSpPr>
        <p:spPr>
          <a:xfrm>
            <a:off x="395286" y="1512001"/>
            <a:ext cx="11405514" cy="720000"/>
          </a:xfrm>
        </p:spPr>
        <p:txBody>
          <a:bodyPr/>
          <a:lstStyle>
            <a:lvl1pPr>
              <a:spcAft>
                <a:spcPts val="0"/>
              </a:spcAft>
              <a:defRPr b="1"/>
            </a:lvl1pPr>
            <a:lvl2pPr marL="0" indent="0">
              <a:spcAft>
                <a:spcPts val="0"/>
              </a:spcAft>
              <a:buNone/>
              <a:defRPr sz="2000" b="1"/>
            </a:lvl2pPr>
            <a:lvl3pPr marL="0" indent="0">
              <a:spcAft>
                <a:spcPts val="0"/>
              </a:spcAft>
              <a:buNone/>
              <a:defRPr sz="2000" b="1"/>
            </a:lvl3pPr>
            <a:lvl4pPr marL="0" indent="0">
              <a:spcAft>
                <a:spcPts val="0"/>
              </a:spcAft>
              <a:buNone/>
              <a:defRPr sz="2000" b="1"/>
            </a:lvl4pPr>
            <a:lvl5pPr marL="0" indent="0">
              <a:spcAft>
                <a:spcPts val="0"/>
              </a:spcAft>
              <a:buNone/>
              <a:defRPr sz="2000" b="1"/>
            </a:lvl5pPr>
            <a:lvl6pPr marL="0" indent="0">
              <a:spcAft>
                <a:spcPts val="0"/>
              </a:spcAft>
              <a:buNone/>
              <a:defRPr sz="2000" b="1"/>
            </a:lvl6pPr>
            <a:lvl7pPr marL="0" indent="0">
              <a:spcAft>
                <a:spcPts val="0"/>
              </a:spcAft>
              <a:buNone/>
              <a:defRPr sz="2000" b="1"/>
            </a:lvl7pPr>
            <a:lvl8pPr marL="0" indent="0">
              <a:spcAft>
                <a:spcPts val="0"/>
              </a:spcAft>
              <a:buNone/>
              <a:defRPr sz="2000" b="1"/>
            </a:lvl8pPr>
            <a:lvl9pPr marL="0" indent="0">
              <a:spcAft>
                <a:spcPts val="0"/>
              </a:spcAft>
              <a:buNone/>
              <a:defRPr sz="2000" b="1"/>
            </a:lvl9pPr>
          </a:lstStyle>
          <a:p>
            <a:pPr lvl="0"/>
            <a:r>
              <a:rPr lang="en-US"/>
              <a:t>Table headline in </a:t>
            </a:r>
            <a:r>
              <a:rPr lang="en-US" noProof="0"/>
              <a:t>CorpoS</a:t>
            </a:r>
            <a:r>
              <a:rPr lang="en-US"/>
              <a:t> (</a:t>
            </a:r>
            <a:r>
              <a:rPr lang="en-US" noProof="0"/>
              <a:t>Body</a:t>
            </a:r>
            <a:r>
              <a:rPr lang="en-US"/>
              <a:t>) in 20 pt. bold</a:t>
            </a:r>
          </a:p>
        </p:txBody>
      </p:sp>
      <p:sp>
        <p:nvSpPr>
          <p:cNvPr id="7" name="Textplatzhalter 6"/>
          <p:cNvSpPr>
            <a:spLocks noGrp="1"/>
          </p:cNvSpPr>
          <p:nvPr>
            <p:ph type="body" sz="quarter" idx="22" hasCustomPrompt="1"/>
          </p:nvPr>
        </p:nvSpPr>
        <p:spPr>
          <a:xfrm>
            <a:off x="395289" y="5328001"/>
            <a:ext cx="11405511" cy="1098200"/>
          </a:xfrm>
        </p:spPr>
        <p:txBody>
          <a:bodyPr/>
          <a:lstStyle>
            <a:lvl1pPr marL="0" indent="0">
              <a:spcAft>
                <a:spcPts val="0"/>
              </a:spcAft>
              <a:buFont typeface="Arial" panose="020B0604020202020204" pitchFamily="34" charset="0"/>
              <a:buNone/>
              <a:defRPr sz="1500"/>
            </a:lvl1pPr>
            <a:lvl2pPr marL="0" indent="0">
              <a:spcAft>
                <a:spcPts val="0"/>
              </a:spcAft>
              <a:buNone/>
              <a:defRPr sz="1500"/>
            </a:lvl2pPr>
            <a:lvl3pPr marL="0" indent="0">
              <a:spcAft>
                <a:spcPts val="0"/>
              </a:spcAft>
              <a:buNone/>
              <a:defRPr sz="1500" baseline="0"/>
            </a:lvl3pPr>
            <a:lvl4pPr marL="0" indent="0">
              <a:spcAft>
                <a:spcPts val="0"/>
              </a:spcAft>
              <a:buNone/>
              <a:defRPr sz="1500"/>
            </a:lvl4pPr>
            <a:lvl5pPr marL="0" indent="0">
              <a:spcAft>
                <a:spcPts val="0"/>
              </a:spcAft>
              <a:buNone/>
              <a:defRPr sz="1500"/>
            </a:lvl5pPr>
            <a:lvl6pPr marL="0" indent="0">
              <a:spcAft>
                <a:spcPts val="0"/>
              </a:spcAft>
              <a:buNone/>
              <a:defRPr sz="1500"/>
            </a:lvl6pPr>
            <a:lvl7pPr marL="0" indent="0">
              <a:spcAft>
                <a:spcPts val="0"/>
              </a:spcAft>
              <a:buNone/>
              <a:defRPr sz="1500"/>
            </a:lvl7pPr>
            <a:lvl8pPr marL="0" indent="0">
              <a:spcAft>
                <a:spcPts val="0"/>
              </a:spcAft>
              <a:buNone/>
              <a:defRPr sz="1500"/>
            </a:lvl8pPr>
            <a:lvl9pPr marL="0" indent="0">
              <a:spcAft>
                <a:spcPts val="0"/>
              </a:spcAft>
              <a:buNone/>
              <a:defRPr sz="1500"/>
            </a:lvl9pPr>
          </a:lstStyle>
          <a:p>
            <a:pPr lvl="0"/>
            <a:r>
              <a:rPr lang="en-US"/>
              <a:t>Table description  in </a:t>
            </a:r>
            <a:r>
              <a:rPr lang="en-US" noProof="0"/>
              <a:t>CorpoS</a:t>
            </a:r>
            <a:r>
              <a:rPr lang="en-US"/>
              <a:t> (</a:t>
            </a:r>
            <a:r>
              <a:rPr lang="en-US" noProof="0"/>
              <a:t>Body</a:t>
            </a:r>
            <a:r>
              <a:rPr lang="en-US"/>
              <a:t>) in 15 pt. </a:t>
            </a:r>
          </a:p>
          <a:p>
            <a:pPr lvl="1"/>
            <a:r>
              <a:rPr lang="en-US"/>
              <a:t>Second Level</a:t>
            </a:r>
          </a:p>
          <a:p>
            <a:pPr lvl="2"/>
            <a:r>
              <a:rPr lang="en-US"/>
              <a:t>Third Level</a:t>
            </a:r>
          </a:p>
        </p:txBody>
      </p:sp>
      <p:sp>
        <p:nvSpPr>
          <p:cNvPr id="19"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20" name="Titel 1"/>
          <p:cNvSpPr>
            <a:spLocks noGrp="1"/>
          </p:cNvSpPr>
          <p:nvPr>
            <p:ph type="title" hasCustomPrompt="1"/>
          </p:nvPr>
        </p:nvSpPr>
        <p:spPr>
          <a:xfrm>
            <a:off x="395083" y="368300"/>
            <a:ext cx="11404800" cy="1008360"/>
          </a:xfrm>
        </p:spPr>
        <p:txBody>
          <a:bodyPr/>
          <a:lstStyle/>
          <a:p>
            <a:r>
              <a:rPr lang="en-US" noProof="0"/>
              <a:t>Headline on two lines in CorpoA (Headings) 30 pt. </a:t>
            </a:r>
            <a:br>
              <a:rPr lang="en-US" noProof="0"/>
            </a:br>
            <a:r>
              <a:rPr lang="en-US" noProof="0"/>
              <a:t>Lorem ipsum dolor sit amet.</a:t>
            </a:r>
            <a:endParaRPr lang="en-US"/>
          </a:p>
        </p:txBody>
      </p:sp>
      <p:sp>
        <p:nvSpPr>
          <p:cNvPr id="2" name="Fußzeilenplatzhalter 1"/>
          <p:cNvSpPr>
            <a:spLocks noGrp="1"/>
          </p:cNvSpPr>
          <p:nvPr>
            <p:ph type="ftr" sz="quarter" idx="23"/>
          </p:nvPr>
        </p:nvSpPr>
        <p:spPr/>
        <p:txBody>
          <a:bodyPr/>
          <a:lstStyle>
            <a:lvl1pPr>
              <a:defRPr/>
            </a:lvl1pPr>
          </a:lstStyle>
          <a:p>
            <a:r>
              <a:rPr lang="de-DE"/>
              <a:t>EQS Launch Support | January 2021</a:t>
            </a:r>
            <a:endParaRPr lang="en-US"/>
          </a:p>
        </p:txBody>
      </p:sp>
      <p:sp>
        <p:nvSpPr>
          <p:cNvPr id="4" name="Foliennummernplatzhalter 3"/>
          <p:cNvSpPr>
            <a:spLocks noGrp="1"/>
          </p:cNvSpPr>
          <p:nvPr>
            <p:ph type="sldNum" sz="quarter" idx="24"/>
          </p:nvPr>
        </p:nvSpPr>
        <p:spPr/>
        <p:txBody>
          <a:bodyPr/>
          <a:lstStyle/>
          <a:p>
            <a:fld id="{AD1D1349-391B-44DC-865F-5996B3E40F26}" type="slidenum">
              <a:rPr lang="en-US" smtClean="0"/>
              <a:pPr/>
              <a:t>‹#›</a:t>
            </a:fld>
            <a:endParaRPr lang="en-US"/>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4"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5"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748012111"/>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953">
          <p15:clr>
            <a:srgbClr val="A4A3A4"/>
          </p15:clr>
        </p15:guide>
        <p15:guide id="4" orient="horz" pos="4049">
          <p15:clr>
            <a:srgbClr val="A4A3A4"/>
          </p15:clr>
        </p15:guide>
        <p15:guide id="5" orient="horz" pos="232">
          <p15:clr>
            <a:srgbClr val="A4A3A4"/>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Headline // Body 2">
    <p:spTree>
      <p:nvGrpSpPr>
        <p:cNvPr id="1" name=""/>
        <p:cNvGrpSpPr/>
        <p:nvPr/>
      </p:nvGrpSpPr>
      <p:grpSpPr>
        <a:xfrm>
          <a:off x="0" y="0"/>
          <a:ext cx="0" cy="0"/>
          <a:chOff x="0" y="0"/>
          <a:chExt cx="0" cy="0"/>
        </a:xfrm>
      </p:grpSpPr>
      <p:sp>
        <p:nvSpPr>
          <p:cNvPr id="10" name="Textplatzhalter 6"/>
          <p:cNvSpPr>
            <a:spLocks noGrp="1"/>
          </p:cNvSpPr>
          <p:nvPr>
            <p:ph type="body" sz="quarter" idx="22" hasCustomPrompt="1"/>
          </p:nvPr>
        </p:nvSpPr>
        <p:spPr>
          <a:xfrm>
            <a:off x="395289" y="5904000"/>
            <a:ext cx="11405511" cy="522000"/>
          </a:xfrm>
        </p:spPr>
        <p:txBody>
          <a:bodyPr/>
          <a:lstStyle>
            <a:lvl1pPr marL="0" indent="0">
              <a:spcAft>
                <a:spcPts val="0"/>
              </a:spcAft>
              <a:buFont typeface="Arial" panose="020B0604020202020204" pitchFamily="34" charset="0"/>
              <a:buNone/>
              <a:defRPr sz="1500"/>
            </a:lvl1pPr>
            <a:lvl2pPr marL="0" indent="0">
              <a:spcAft>
                <a:spcPts val="0"/>
              </a:spcAft>
              <a:buNone/>
              <a:defRPr sz="1500"/>
            </a:lvl2pPr>
            <a:lvl3pPr marL="0" indent="0">
              <a:spcAft>
                <a:spcPts val="0"/>
              </a:spcAft>
              <a:buNone/>
              <a:defRPr sz="1500"/>
            </a:lvl3pPr>
            <a:lvl4pPr marL="0" indent="0">
              <a:spcAft>
                <a:spcPts val="0"/>
              </a:spcAft>
              <a:buNone/>
              <a:defRPr sz="1500"/>
            </a:lvl4pPr>
            <a:lvl5pPr marL="0" indent="0">
              <a:spcAft>
                <a:spcPts val="0"/>
              </a:spcAft>
              <a:buNone/>
              <a:defRPr sz="1500"/>
            </a:lvl5pPr>
            <a:lvl6pPr marL="0" indent="0">
              <a:spcAft>
                <a:spcPts val="0"/>
              </a:spcAft>
              <a:buNone/>
              <a:defRPr sz="1500"/>
            </a:lvl6pPr>
            <a:lvl7pPr marL="0" indent="0">
              <a:spcAft>
                <a:spcPts val="0"/>
              </a:spcAft>
              <a:buNone/>
              <a:defRPr sz="1500"/>
            </a:lvl7pPr>
            <a:lvl8pPr marL="0" indent="0">
              <a:spcAft>
                <a:spcPts val="0"/>
              </a:spcAft>
              <a:buNone/>
              <a:defRPr sz="1500"/>
            </a:lvl8pPr>
            <a:lvl9pPr marL="0" indent="0">
              <a:spcAft>
                <a:spcPts val="0"/>
              </a:spcAft>
              <a:buNone/>
              <a:defRPr sz="1500"/>
            </a:lvl9pPr>
          </a:lstStyle>
          <a:p>
            <a:pPr lvl="0"/>
            <a:r>
              <a:rPr lang="en-US"/>
              <a:t>Description in </a:t>
            </a:r>
            <a:r>
              <a:rPr lang="en-US" noProof="0"/>
              <a:t>CorpoS</a:t>
            </a:r>
            <a:r>
              <a:rPr lang="en-US"/>
              <a:t> (</a:t>
            </a:r>
            <a:r>
              <a:rPr lang="en-US" noProof="0"/>
              <a:t>Body</a:t>
            </a:r>
            <a:r>
              <a:rPr lang="en-US"/>
              <a:t>) in 15 pt. </a:t>
            </a:r>
          </a:p>
          <a:p>
            <a:pPr lvl="1"/>
            <a:r>
              <a:rPr lang="en-US"/>
              <a:t>Second Level</a:t>
            </a:r>
          </a:p>
        </p:txBody>
      </p:sp>
      <p:sp>
        <p:nvSpPr>
          <p:cNvPr id="19" name="Titel 1"/>
          <p:cNvSpPr>
            <a:spLocks noGrp="1"/>
          </p:cNvSpPr>
          <p:nvPr>
            <p:ph type="title" hasCustomPrompt="1"/>
          </p:nvPr>
        </p:nvSpPr>
        <p:spPr>
          <a:xfrm>
            <a:off x="395083" y="368300"/>
            <a:ext cx="11404800" cy="1008360"/>
          </a:xfrm>
        </p:spPr>
        <p:txBody>
          <a:bodyPr/>
          <a:lstStyle/>
          <a:p>
            <a:r>
              <a:rPr lang="en-US" noProof="0"/>
              <a:t>Headline on two lines in CorpoA (Headings) 30 pt. </a:t>
            </a:r>
            <a:br>
              <a:rPr lang="en-US" noProof="0"/>
            </a:br>
            <a:r>
              <a:rPr lang="en-US" noProof="0"/>
              <a:t>Lorem ipsum dolor sit amet.</a:t>
            </a:r>
            <a:endParaRPr lang="en-US"/>
          </a:p>
        </p:txBody>
      </p:sp>
      <p:sp>
        <p:nvSpPr>
          <p:cNvPr id="20" name="Inhaltsplatzhalter 6"/>
          <p:cNvSpPr>
            <a:spLocks noGrp="1"/>
          </p:cNvSpPr>
          <p:nvPr>
            <p:ph sz="quarter" idx="14" hasCustomPrompt="1"/>
          </p:nvPr>
        </p:nvSpPr>
        <p:spPr>
          <a:xfrm>
            <a:off x="395082" y="1511300"/>
            <a:ext cx="11404800" cy="4248000"/>
          </a:xfrm>
        </p:spPr>
        <p:txBody>
          <a:bodyPr/>
          <a:lstStyle>
            <a:lvl1pPr>
              <a:defRPr/>
            </a:lvl1pPr>
          </a:lstStyle>
          <a:p>
            <a:pPr lvl="0"/>
            <a:r>
              <a:rPr lang="en-US"/>
              <a:t>Insert content or text in </a:t>
            </a:r>
            <a:r>
              <a:rPr lang="en-US" noProof="0"/>
              <a:t>CorpoS (Body), 20 pt. </a:t>
            </a:r>
            <a:r>
              <a:rPr lang="en-US"/>
              <a:t>// for bullets: Home // Paragraph// Increase List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2"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2" name="Fußzeilenplatzhalter 1"/>
          <p:cNvSpPr>
            <a:spLocks noGrp="1"/>
          </p:cNvSpPr>
          <p:nvPr>
            <p:ph type="ftr" sz="quarter" idx="23"/>
          </p:nvPr>
        </p:nvSpPr>
        <p:spPr/>
        <p:txBody>
          <a:bodyPr/>
          <a:lstStyle>
            <a:lvl1pPr>
              <a:defRPr/>
            </a:lvl1pPr>
          </a:lstStyle>
          <a:p>
            <a:r>
              <a:rPr lang="de-DE"/>
              <a:t>EQS Launch Support | January 2021</a:t>
            </a:r>
            <a:endParaRPr lang="en-US"/>
          </a:p>
        </p:txBody>
      </p:sp>
      <p:sp>
        <p:nvSpPr>
          <p:cNvPr id="3" name="Foliennummernplatzhalter 2"/>
          <p:cNvSpPr>
            <a:spLocks noGrp="1"/>
          </p:cNvSpPr>
          <p:nvPr>
            <p:ph type="sldNum" sz="quarter" idx="24"/>
          </p:nvPr>
        </p:nvSpPr>
        <p:spPr/>
        <p:txBody>
          <a:bodyPr/>
          <a:lstStyle/>
          <a:p>
            <a:fld id="{AD1D1349-391B-44DC-865F-5996B3E40F26}" type="slidenum">
              <a:rPr lang="en-US" smtClean="0"/>
              <a:pPr/>
              <a:t>‹#›</a:t>
            </a:fld>
            <a:endParaRPr lang="en-US"/>
          </a:p>
        </p:txBody>
      </p:sp>
      <p:sp>
        <p:nvSpPr>
          <p:cNvPr id="12"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4"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1949516085"/>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eadline // 2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48000" cy="1008360"/>
          </a:xfrm>
        </p:spPr>
        <p:txBody>
          <a:bodyPr/>
          <a:lstStyle/>
          <a:p>
            <a:r>
              <a:rPr lang="en-US" noProof="0"/>
              <a:t>Headline on two lines in CorpoA (Headings) 30 pt. </a:t>
            </a:r>
            <a:br>
              <a:rPr lang="en-US" noProof="0"/>
            </a:br>
            <a:r>
              <a:rPr lang="en-US" noProof="0"/>
              <a:t>Lorem ipsum dolor sit amet.</a:t>
            </a:r>
            <a:endParaRPr lang="en-US"/>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7" name="Inhaltsplatzhalter 6"/>
          <p:cNvSpPr>
            <a:spLocks noGrp="1"/>
          </p:cNvSpPr>
          <p:nvPr>
            <p:ph sz="quarter" idx="14" hasCustomPrompt="1"/>
          </p:nvPr>
        </p:nvSpPr>
        <p:spPr>
          <a:xfrm>
            <a:off x="395081" y="1511301"/>
            <a:ext cx="5616000" cy="4914900"/>
          </a:xfrm>
        </p:spPr>
        <p:txBody>
          <a:bodyPr/>
          <a:lstStyle>
            <a:lvl1pPr>
              <a:defRPr/>
            </a:lvl1pPr>
          </a:lstStyle>
          <a:p>
            <a:pPr lvl="0"/>
            <a:r>
              <a:rPr lang="en-US"/>
              <a:t>Insert content or text in </a:t>
            </a:r>
            <a:r>
              <a:rPr lang="en-US" noProof="0"/>
              <a:t>CorpoS (Body), 20 pt. </a:t>
            </a:r>
            <a:r>
              <a:rPr lang="en-US"/>
              <a:t>// for bullets: Home // Paragraph// Increase/Decrease List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ußzeilenplatzhalter 4"/>
          <p:cNvSpPr>
            <a:spLocks noGrp="1"/>
          </p:cNvSpPr>
          <p:nvPr>
            <p:ph type="ftr" sz="quarter" idx="15"/>
          </p:nvPr>
        </p:nvSpPr>
        <p:spPr/>
        <p:txBody>
          <a:bodyPr/>
          <a:lstStyle>
            <a:lvl1pPr>
              <a:defRPr/>
            </a:lvl1pPr>
          </a:lstStyle>
          <a:p>
            <a:r>
              <a:rPr lang="de-DE"/>
              <a:t>EQS Launch Support | January 2021</a:t>
            </a:r>
            <a:endParaRPr lang="en-US"/>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a:p>
        </p:txBody>
      </p:sp>
      <p:sp>
        <p:nvSpPr>
          <p:cNvPr id="11" name="Inhaltsplatzhalter 6"/>
          <p:cNvSpPr>
            <a:spLocks noGrp="1"/>
          </p:cNvSpPr>
          <p:nvPr>
            <p:ph sz="quarter" idx="20" hasCustomPrompt="1"/>
          </p:nvPr>
        </p:nvSpPr>
        <p:spPr>
          <a:xfrm>
            <a:off x="6218236" y="1511301"/>
            <a:ext cx="5580000" cy="4914900"/>
          </a:xfrm>
        </p:spPr>
        <p:txBody>
          <a:bodyPr/>
          <a:lstStyle>
            <a:lvl1pPr>
              <a:defRPr/>
            </a:lvl1pPr>
          </a:lstStyle>
          <a:p>
            <a:pPr lvl="0"/>
            <a:r>
              <a:rPr lang="en-US"/>
              <a:t>Insert content or text in </a:t>
            </a:r>
            <a:r>
              <a:rPr lang="en-US" noProof="0"/>
              <a:t>CorpoS (Body), 20 pt. </a:t>
            </a:r>
            <a:r>
              <a:rPr lang="en-US"/>
              <a:t>// for bullets: Home // Paragraph// Increase/Decrease List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4"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5"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242815393"/>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eadline // 2 Columns with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a:t>Headline on two lines in CorpoA (Headings) 30 pt. </a:t>
            </a:r>
            <a:br>
              <a:rPr lang="en-US" noProof="0"/>
            </a:br>
            <a:r>
              <a:rPr lang="en-US" noProof="0"/>
              <a:t>Lorem ipsum dolor sit amet.</a:t>
            </a:r>
            <a:endParaRPr lang="en-US"/>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12" name="Bildplatzhalter 8"/>
          <p:cNvSpPr>
            <a:spLocks noGrp="1"/>
          </p:cNvSpPr>
          <p:nvPr>
            <p:ph type="pic" sz="quarter" idx="10" hasCustomPrompt="1"/>
          </p:nvPr>
        </p:nvSpPr>
        <p:spPr bwMode="gray">
          <a:xfrm>
            <a:off x="395795" y="1512001"/>
            <a:ext cx="5580000" cy="4914201"/>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4" name="Textplatzhalter 13"/>
          <p:cNvSpPr>
            <a:spLocks noGrp="1"/>
          </p:cNvSpPr>
          <p:nvPr>
            <p:ph type="body" sz="quarter" idx="20" hasCustomPrompt="1"/>
          </p:nvPr>
        </p:nvSpPr>
        <p:spPr>
          <a:xfrm>
            <a:off x="6217560" y="1512001"/>
            <a:ext cx="5580000" cy="4914201"/>
          </a:xfrm>
        </p:spPr>
        <p:txBody>
          <a:bodyPr/>
          <a:lstStyle/>
          <a:p>
            <a:pPr lvl="0"/>
            <a:r>
              <a:rPr lang="en-US"/>
              <a:t>Insert text in </a:t>
            </a:r>
            <a:r>
              <a:rPr lang="en-US" noProof="0"/>
              <a:t>CorpoS (Body), 20 pt. </a:t>
            </a:r>
            <a:r>
              <a:rPr lang="en-US"/>
              <a:t>// for bullets: Home // Paragraph// Increase/Decrease List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3" name="Fußzeilenplatzhalter 2"/>
          <p:cNvSpPr>
            <a:spLocks noGrp="1"/>
          </p:cNvSpPr>
          <p:nvPr>
            <p:ph type="ftr" sz="quarter" idx="21"/>
          </p:nvPr>
        </p:nvSpPr>
        <p:spPr/>
        <p:txBody>
          <a:bodyPr/>
          <a:lstStyle>
            <a:lvl1pPr>
              <a:defRPr/>
            </a:lvl1pPr>
          </a:lstStyle>
          <a:p>
            <a:r>
              <a:rPr lang="de-DE"/>
              <a:t>EQS Launch Support | January 2021</a:t>
            </a:r>
            <a:endParaRPr lang="en-US"/>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5"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6"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1998868447"/>
      </p:ext>
    </p:extLst>
  </p:cSld>
  <p:clrMapOvr>
    <a:masterClrMapping/>
  </p:clrMapOvr>
  <p:extLst>
    <p:ext uri="{DCECCB84-F9BA-43D5-87BE-67443E8EF086}">
      <p15:sldGuideLst xmlns:p15="http://schemas.microsoft.com/office/powerpoint/2012/main">
        <p15:guide id="1" orient="horz" pos="953">
          <p15:clr>
            <a:srgbClr val="A4A3A4"/>
          </p15:clr>
        </p15:guide>
        <p15:guide id="2" orient="horz" pos="4049">
          <p15:clr>
            <a:srgbClr val="A4A3A4"/>
          </p15:clr>
        </p15:guide>
        <p15:guide id="3" orient="horz" pos="232">
          <p15:clr>
            <a:srgbClr val="A4A3A4"/>
          </p15:clr>
        </p15:guide>
        <p15:guide id="4" pos="7433">
          <p15:clr>
            <a:srgbClr val="A4A3A4"/>
          </p15:clr>
        </p15:guide>
        <p15:guide id="5" pos="249">
          <p15:clr>
            <a:srgbClr val="A4A3A4"/>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eadline // 2 columns with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a:t>Headline on two lines in CorpoA (Headings) 30 pt. </a:t>
            </a:r>
            <a:br>
              <a:rPr lang="en-US" noProof="0"/>
            </a:br>
            <a:r>
              <a:rPr lang="en-US" noProof="0"/>
              <a:t>Lorem ipsum dolor sit amet.</a:t>
            </a:r>
            <a:endParaRPr lang="en-US"/>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11" name="Bildplatzhalter 8"/>
          <p:cNvSpPr>
            <a:spLocks noGrp="1"/>
          </p:cNvSpPr>
          <p:nvPr>
            <p:ph type="pic" sz="quarter" idx="10" hasCustomPrompt="1"/>
          </p:nvPr>
        </p:nvSpPr>
        <p:spPr bwMode="gray">
          <a:xfrm>
            <a:off x="395795" y="1512000"/>
            <a:ext cx="5580000"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3" name="Bildplatzhalter 8"/>
          <p:cNvSpPr>
            <a:spLocks noGrp="1"/>
          </p:cNvSpPr>
          <p:nvPr>
            <p:ph type="pic" sz="quarter" idx="25" hasCustomPrompt="1"/>
          </p:nvPr>
        </p:nvSpPr>
        <p:spPr bwMode="gray">
          <a:xfrm>
            <a:off x="6218238" y="1511300"/>
            <a:ext cx="5580000"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4" name="Textplatzhalter 13"/>
          <p:cNvSpPr>
            <a:spLocks noGrp="1"/>
          </p:cNvSpPr>
          <p:nvPr>
            <p:ph type="body" sz="quarter" idx="20" hasCustomPrompt="1"/>
          </p:nvPr>
        </p:nvSpPr>
        <p:spPr>
          <a:xfrm>
            <a:off x="6218238" y="3502801"/>
            <a:ext cx="5580000" cy="2923400"/>
          </a:xfrm>
        </p:spPr>
        <p:txBody>
          <a:bodyPr/>
          <a:lstStyle/>
          <a:p>
            <a:pPr lvl="0"/>
            <a:r>
              <a:rPr lang="en-US"/>
              <a:t>Insert text in </a:t>
            </a:r>
            <a:r>
              <a:rPr lang="en-US" noProof="0"/>
              <a:t>CorpoS (Body), 20 pt. </a:t>
            </a:r>
            <a:r>
              <a:rPr lang="en-US"/>
              <a:t>// for bullets: Home // Paragraph// Increase/Decrease List Level</a:t>
            </a:r>
          </a:p>
          <a:p>
            <a:pPr lvl="1"/>
            <a:r>
              <a:rPr lang="en-US"/>
              <a:t>Second level</a:t>
            </a:r>
          </a:p>
          <a:p>
            <a:pPr lvl="2"/>
            <a:r>
              <a:rPr lang="en-US"/>
              <a:t>Third level</a:t>
            </a:r>
          </a:p>
          <a:p>
            <a:pPr lvl="3"/>
            <a:r>
              <a:rPr lang="en-US"/>
              <a:t>Fourth level</a:t>
            </a:r>
          </a:p>
          <a:p>
            <a:pPr lvl="4"/>
            <a:r>
              <a:rPr lang="en-US"/>
              <a:t>Fifth level</a:t>
            </a:r>
          </a:p>
        </p:txBody>
      </p:sp>
      <p:sp>
        <p:nvSpPr>
          <p:cNvPr id="15" name="Textplatzhalter 13"/>
          <p:cNvSpPr>
            <a:spLocks noGrp="1"/>
          </p:cNvSpPr>
          <p:nvPr>
            <p:ph type="body" sz="quarter" idx="26" hasCustomPrompt="1"/>
          </p:nvPr>
        </p:nvSpPr>
        <p:spPr>
          <a:xfrm>
            <a:off x="395082" y="3502801"/>
            <a:ext cx="5580000" cy="2923400"/>
          </a:xfrm>
        </p:spPr>
        <p:txBody>
          <a:bodyPr/>
          <a:lstStyle/>
          <a:p>
            <a:pPr lvl="0"/>
            <a:r>
              <a:rPr lang="en-US"/>
              <a:t>Insert text in </a:t>
            </a:r>
            <a:r>
              <a:rPr lang="en-US" noProof="0"/>
              <a:t>CorpoS (Body), 20 pt. </a:t>
            </a:r>
            <a:r>
              <a:rPr lang="en-US"/>
              <a:t>// for bullets: Home // Paragraph// Increase/Decrease List Level</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27"/>
          </p:nvPr>
        </p:nvSpPr>
        <p:spPr/>
        <p:txBody>
          <a:bodyPr/>
          <a:lstStyle>
            <a:lvl1pPr>
              <a:defRPr/>
            </a:lvl1pPr>
          </a:lstStyle>
          <a:p>
            <a:r>
              <a:rPr lang="de-DE"/>
              <a:t>EQS Launch Support | January 2021</a:t>
            </a:r>
            <a:endParaRPr lang="en-US"/>
          </a:p>
        </p:txBody>
      </p:sp>
      <p:sp>
        <p:nvSpPr>
          <p:cNvPr id="7" name="Foliennummernplatzhalter 6"/>
          <p:cNvSpPr>
            <a:spLocks noGrp="1"/>
          </p:cNvSpPr>
          <p:nvPr>
            <p:ph type="sldNum" sz="quarter" idx="28"/>
          </p:nvPr>
        </p:nvSpPr>
        <p:spPr/>
        <p:txBody>
          <a:bodyPr/>
          <a:lstStyle/>
          <a:p>
            <a:fld id="{AD1D1349-391B-44DC-865F-5996B3E40F26}" type="slidenum">
              <a:rPr lang="en-US" noProof="0" smtClean="0"/>
              <a:pPr/>
              <a:t>‹#›</a:t>
            </a:fld>
            <a:endParaRPr lang="en-US" noProof="0"/>
          </a:p>
        </p:txBody>
      </p:sp>
      <p:sp>
        <p:nvSpPr>
          <p:cNvPr id="1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8"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9"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3569711660"/>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eadline // Picture with cap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a:t>Headline on two lines in CorpoA (Headings) 30 pt. </a:t>
            </a:r>
            <a:br>
              <a:rPr lang="en-US" noProof="0"/>
            </a:br>
            <a:r>
              <a:rPr lang="en-US" noProof="0"/>
              <a:t>Lorem ipsum dolor sit amet.</a:t>
            </a:r>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3" name="Fußzeilenplatzhalter 2"/>
          <p:cNvSpPr>
            <a:spLocks noGrp="1"/>
          </p:cNvSpPr>
          <p:nvPr>
            <p:ph type="ftr" sz="quarter" idx="21"/>
          </p:nvPr>
        </p:nvSpPr>
        <p:spPr/>
        <p:txBody>
          <a:bodyPr/>
          <a:lstStyle>
            <a:lvl1pPr>
              <a:defRPr/>
            </a:lvl1pPr>
          </a:lstStyle>
          <a:p>
            <a:r>
              <a:rPr lang="de-DE"/>
              <a:t>EQS Launch Support | January 2021</a:t>
            </a:r>
            <a:endParaRPr lang="en-US"/>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a:p>
        </p:txBody>
      </p:sp>
      <p:sp>
        <p:nvSpPr>
          <p:cNvPr id="21"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2"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3"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2130940532"/>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p:ph type="ftr" sz="quarter" idx="15"/>
          </p:nvPr>
        </p:nvSpPr>
        <p:spPr/>
        <p:txBody>
          <a:bodyPr/>
          <a:lstStyle/>
          <a:p>
            <a:r>
              <a:rPr lang="en-US" noProof="0" smtClean="0"/>
              <a:t>EQS Launch Committee - Product Management - 2/10/21</a:t>
            </a:r>
            <a:endParaRPr lang="en-US" noProof="0"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7" name="Bildplatzhalter 8"/>
          <p:cNvSpPr>
            <a:spLocks noGrp="1"/>
          </p:cNvSpPr>
          <p:nvPr>
            <p:ph type="pic" sz="quarter" idx="10" hasCustomPrompt="1"/>
          </p:nvPr>
        </p:nvSpPr>
        <p:spPr bwMode="gray">
          <a:xfrm>
            <a:off x="395795" y="1512000"/>
            <a:ext cx="5666400"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 name="Bildplatzhalter 8"/>
          <p:cNvSpPr>
            <a:spLocks noGrp="1"/>
          </p:cNvSpPr>
          <p:nvPr>
            <p:ph type="pic" sz="quarter" idx="11" hasCustomPrompt="1"/>
          </p:nvPr>
        </p:nvSpPr>
        <p:spPr bwMode="gray">
          <a:xfrm>
            <a:off x="389794" y="4042800"/>
            <a:ext cx="5666400"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 name="Textplatzhalter 3"/>
          <p:cNvSpPr>
            <a:spLocks noGrp="1"/>
          </p:cNvSpPr>
          <p:nvPr>
            <p:ph type="body" sz="quarter" idx="19" hasCustomPrompt="1"/>
          </p:nvPr>
        </p:nvSpPr>
        <p:spPr>
          <a:xfrm>
            <a:off x="395795" y="3501248"/>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4" name="Textplatzhalter 3"/>
          <p:cNvSpPr>
            <a:spLocks noGrp="1"/>
          </p:cNvSpPr>
          <p:nvPr>
            <p:ph type="body" sz="quarter" idx="20" hasCustomPrompt="1"/>
          </p:nvPr>
        </p:nvSpPr>
        <p:spPr>
          <a:xfrm>
            <a:off x="395795" y="6030980"/>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1" name="Bildplatzhalter 8"/>
          <p:cNvSpPr>
            <a:spLocks noGrp="1"/>
          </p:cNvSpPr>
          <p:nvPr>
            <p:ph type="pic" sz="quarter" idx="25" hasCustomPrompt="1"/>
          </p:nvPr>
        </p:nvSpPr>
        <p:spPr bwMode="gray">
          <a:xfrm>
            <a:off x="6131882" y="1511300"/>
            <a:ext cx="5666400"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2" name="Bildplatzhalter 8"/>
          <p:cNvSpPr>
            <a:spLocks noGrp="1"/>
          </p:cNvSpPr>
          <p:nvPr>
            <p:ph type="pic" sz="quarter" idx="26" hasCustomPrompt="1"/>
          </p:nvPr>
        </p:nvSpPr>
        <p:spPr bwMode="gray">
          <a:xfrm>
            <a:off x="6131882" y="4043527"/>
            <a:ext cx="5666400"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3" name="Textplatzhalter 3"/>
          <p:cNvSpPr>
            <a:spLocks noGrp="1"/>
          </p:cNvSpPr>
          <p:nvPr>
            <p:ph type="body" sz="quarter" idx="27" hasCustomPrompt="1"/>
          </p:nvPr>
        </p:nvSpPr>
        <p:spPr>
          <a:xfrm>
            <a:off x="6131882" y="3500548"/>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4" name="Textplatzhalter 3"/>
          <p:cNvSpPr>
            <a:spLocks noGrp="1"/>
          </p:cNvSpPr>
          <p:nvPr>
            <p:ph type="body" sz="quarter" idx="28" hasCustomPrompt="1"/>
          </p:nvPr>
        </p:nvSpPr>
        <p:spPr>
          <a:xfrm>
            <a:off x="6131882" y="6030280"/>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0"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5" name="Textplatzhalter 3"/>
          <p:cNvSpPr>
            <a:spLocks noGrp="1"/>
          </p:cNvSpPr>
          <p:nvPr>
            <p:ph type="body" sz="quarter" idx="2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08725190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pos="249">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a:t>Headline on two lines in CorpoA (Headings) 30 pt. </a:t>
            </a:r>
            <a:br>
              <a:rPr lang="en-US" noProof="0"/>
            </a:br>
            <a:r>
              <a:rPr lang="en-US" noProof="0"/>
              <a:t>Lorem ipsum dolor sit amet.</a:t>
            </a:r>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3" name="Fußzeilenplatzhalter 2"/>
          <p:cNvSpPr>
            <a:spLocks noGrp="1"/>
          </p:cNvSpPr>
          <p:nvPr>
            <p:ph type="ftr" sz="quarter" idx="20"/>
          </p:nvPr>
        </p:nvSpPr>
        <p:spPr/>
        <p:txBody>
          <a:bodyPr/>
          <a:lstStyle>
            <a:lvl1pPr>
              <a:defRPr/>
            </a:lvl1pPr>
          </a:lstStyle>
          <a:p>
            <a:r>
              <a:rPr lang="de-DE"/>
              <a:t>EQS Launch Support | January 2021</a:t>
            </a:r>
            <a:endParaRPr lang="en-US"/>
          </a:p>
        </p:txBody>
      </p:sp>
      <p:sp>
        <p:nvSpPr>
          <p:cNvPr id="4" name="Foliennummernplatzhalter 3"/>
          <p:cNvSpPr>
            <a:spLocks noGrp="1"/>
          </p:cNvSpPr>
          <p:nvPr>
            <p:ph type="sldNum" sz="quarter" idx="21"/>
          </p:nvPr>
        </p:nvSpPr>
        <p:spPr/>
        <p:txBody>
          <a:bodyPr/>
          <a:lstStyle/>
          <a:p>
            <a:fld id="{AD1D1349-391B-44DC-865F-5996B3E40F26}" type="slidenum">
              <a:rPr lang="en-US" noProof="0" smtClean="0"/>
              <a:pPr/>
              <a:t>‹#›</a:t>
            </a:fld>
            <a:endParaRPr lang="en-US" noProof="0"/>
          </a:p>
        </p:txBody>
      </p:sp>
      <p:sp>
        <p:nvSpPr>
          <p:cNvPr id="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2"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3"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1471786316"/>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oolbox 8 pictures">
    <p:spTree>
      <p:nvGrpSpPr>
        <p:cNvPr id="1" name=""/>
        <p:cNvGrpSpPr/>
        <p:nvPr/>
      </p:nvGrpSpPr>
      <p:grpSpPr>
        <a:xfrm>
          <a:off x="0" y="0"/>
          <a:ext cx="0" cy="0"/>
          <a:chOff x="0" y="0"/>
          <a:chExt cx="0" cy="0"/>
        </a:xfrm>
      </p:grpSpPr>
      <p:sp>
        <p:nvSpPr>
          <p:cNvPr id="82" name="Textplatzhalter 3"/>
          <p:cNvSpPr>
            <a:spLocks noGrp="1"/>
          </p:cNvSpPr>
          <p:nvPr>
            <p:ph type="body" sz="quarter" idx="41" hasCustomPrompt="1"/>
          </p:nvPr>
        </p:nvSpPr>
        <p:spPr bwMode="gray">
          <a:xfrm>
            <a:off x="6200378" y="52526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a:t>Insert text in CorpoS (Body),</a:t>
            </a:r>
            <a:br>
              <a:rPr lang="en-US" noProof="0"/>
            </a:br>
            <a:r>
              <a:rPr lang="en-US" noProof="0"/>
              <a:t>1</a:t>
            </a:r>
            <a:r>
              <a:rPr lang="en-US"/>
              <a:t>5 pt. </a:t>
            </a:r>
            <a:endParaRPr lang="en-US" noProof="0"/>
          </a:p>
        </p:txBody>
      </p:sp>
      <p:sp>
        <p:nvSpPr>
          <p:cNvPr id="83" name="Textplatzhalter 3"/>
          <p:cNvSpPr>
            <a:spLocks noGrp="1"/>
          </p:cNvSpPr>
          <p:nvPr>
            <p:ph type="body" sz="quarter" idx="42" hasCustomPrompt="1"/>
          </p:nvPr>
        </p:nvSpPr>
        <p:spPr bwMode="gray">
          <a:xfrm>
            <a:off x="6203945" y="27584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a:t>Insert text in CorpoS (Body),</a:t>
            </a:r>
            <a:br>
              <a:rPr lang="en-US" noProof="0"/>
            </a:br>
            <a:r>
              <a:rPr lang="en-US" noProof="0"/>
              <a:t>1</a:t>
            </a:r>
            <a:r>
              <a:rPr lang="en-US"/>
              <a:t>5 pt. </a:t>
            </a:r>
            <a:endParaRPr lang="en-US" noProof="0"/>
          </a:p>
        </p:txBody>
      </p:sp>
      <p:sp>
        <p:nvSpPr>
          <p:cNvPr id="85" name="Textplatzhalter 3"/>
          <p:cNvSpPr>
            <a:spLocks noGrp="1"/>
          </p:cNvSpPr>
          <p:nvPr>
            <p:ph type="body" sz="quarter" idx="44" hasCustomPrompt="1"/>
          </p:nvPr>
        </p:nvSpPr>
        <p:spPr bwMode="gray">
          <a:xfrm>
            <a:off x="6203945" y="15113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a:t>Insert text in CorpoS (Body),</a:t>
            </a:r>
            <a:br>
              <a:rPr lang="en-US" noProof="0"/>
            </a:br>
            <a:r>
              <a:rPr lang="en-US" noProof="0"/>
              <a:t>1</a:t>
            </a:r>
            <a:r>
              <a:rPr lang="en-US"/>
              <a:t>5 pt. </a:t>
            </a:r>
            <a:endParaRPr lang="en-US" noProof="0"/>
          </a:p>
        </p:txBody>
      </p:sp>
      <p:sp>
        <p:nvSpPr>
          <p:cNvPr id="84" name="Textplatzhalter 3"/>
          <p:cNvSpPr>
            <a:spLocks noGrp="1"/>
          </p:cNvSpPr>
          <p:nvPr>
            <p:ph type="body" sz="quarter" idx="43" hasCustomPrompt="1"/>
          </p:nvPr>
        </p:nvSpPr>
        <p:spPr bwMode="gray">
          <a:xfrm>
            <a:off x="6203945" y="40055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a:t>Insert text in CorpoS (Body),</a:t>
            </a:r>
            <a:br>
              <a:rPr lang="en-US" noProof="0"/>
            </a:br>
            <a:r>
              <a:rPr lang="en-US" noProof="0"/>
              <a:t>1</a:t>
            </a:r>
            <a:r>
              <a:rPr lang="en-US"/>
              <a:t>5 pt. </a:t>
            </a:r>
            <a:endParaRPr lang="en-US" noProof="0"/>
          </a:p>
        </p:txBody>
      </p:sp>
      <p:sp>
        <p:nvSpPr>
          <p:cNvPr id="2" name="Titel 1"/>
          <p:cNvSpPr>
            <a:spLocks noGrp="1"/>
          </p:cNvSpPr>
          <p:nvPr userDrawn="1">
            <p:ph type="title" hasCustomPrompt="1"/>
          </p:nvPr>
        </p:nvSpPr>
        <p:spPr/>
        <p:txBody>
          <a:bodyPr/>
          <a:lstStyle/>
          <a:p>
            <a:r>
              <a:rPr lang="en-US" noProof="0"/>
              <a:t>Headline on two lines in CorpoA (Headings) 30 pt. </a:t>
            </a:r>
            <a:br>
              <a:rPr lang="en-US" noProof="0"/>
            </a:br>
            <a:r>
              <a:rPr lang="en-US" noProof="0"/>
              <a:t>Lorem ipsum dolor sit amet.</a:t>
            </a:r>
            <a:endParaRPr lang="en-US"/>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4" name="Textplatzhalter 3"/>
          <p:cNvSpPr>
            <a:spLocks noGrp="1"/>
          </p:cNvSpPr>
          <p:nvPr userDrawn="1">
            <p:ph type="body" sz="quarter" idx="19" hasCustomPrompt="1"/>
          </p:nvPr>
        </p:nvSpPr>
        <p:spPr bwMode="gray">
          <a:xfrm>
            <a:off x="4476843" y="1512000"/>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a:t>Insert text in CorpoS (Body),</a:t>
            </a:r>
            <a:br>
              <a:rPr lang="en-US" noProof="0"/>
            </a:br>
            <a:r>
              <a:rPr lang="en-US" noProof="0"/>
              <a:t>1</a:t>
            </a:r>
            <a:r>
              <a:rPr lang="en-US"/>
              <a:t>5 pt. </a:t>
            </a:r>
            <a:endParaRPr lang="en-US" noProof="0"/>
          </a:p>
        </p:txBody>
      </p:sp>
      <p:sp>
        <p:nvSpPr>
          <p:cNvPr id="79" name="Textplatzhalter 3"/>
          <p:cNvSpPr>
            <a:spLocks noGrp="1"/>
          </p:cNvSpPr>
          <p:nvPr>
            <p:ph type="body" sz="quarter" idx="38" hasCustomPrompt="1"/>
          </p:nvPr>
        </p:nvSpPr>
        <p:spPr bwMode="gray">
          <a:xfrm>
            <a:off x="4476843" y="2758867"/>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a:t>Insert text in CorpoS (Body),</a:t>
            </a:r>
            <a:br>
              <a:rPr lang="en-US" noProof="0"/>
            </a:br>
            <a:r>
              <a:rPr lang="en-US" noProof="0"/>
              <a:t>1</a:t>
            </a:r>
            <a:r>
              <a:rPr lang="en-US"/>
              <a:t>5 pt. </a:t>
            </a:r>
            <a:endParaRPr lang="en-US" noProof="0"/>
          </a:p>
        </p:txBody>
      </p:sp>
      <p:sp>
        <p:nvSpPr>
          <p:cNvPr id="80" name="Textplatzhalter 3"/>
          <p:cNvSpPr>
            <a:spLocks noGrp="1"/>
          </p:cNvSpPr>
          <p:nvPr>
            <p:ph type="body" sz="quarter" idx="39" hasCustomPrompt="1"/>
          </p:nvPr>
        </p:nvSpPr>
        <p:spPr bwMode="gray">
          <a:xfrm>
            <a:off x="4476843" y="4005734"/>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a:t>Insert text in CorpoS (Body),</a:t>
            </a:r>
            <a:br>
              <a:rPr lang="en-US" noProof="0"/>
            </a:br>
            <a:r>
              <a:rPr lang="en-US" noProof="0"/>
              <a:t>1</a:t>
            </a:r>
            <a:r>
              <a:rPr lang="en-US"/>
              <a:t>5 pt. </a:t>
            </a:r>
            <a:endParaRPr lang="en-US" noProof="0"/>
          </a:p>
        </p:txBody>
      </p:sp>
      <p:sp>
        <p:nvSpPr>
          <p:cNvPr id="81" name="Textplatzhalter 3"/>
          <p:cNvSpPr>
            <a:spLocks noGrp="1"/>
          </p:cNvSpPr>
          <p:nvPr>
            <p:ph type="body" sz="quarter" idx="40" hasCustomPrompt="1"/>
          </p:nvPr>
        </p:nvSpPr>
        <p:spPr bwMode="gray">
          <a:xfrm>
            <a:off x="4476843" y="52526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a:t>Insert text in CorpoS (Body),</a:t>
            </a:r>
            <a:br>
              <a:rPr lang="en-US" noProof="0"/>
            </a:br>
            <a:r>
              <a:rPr lang="en-US" noProof="0"/>
              <a:t>1</a:t>
            </a:r>
            <a:r>
              <a:rPr lang="en-US"/>
              <a:t>5 pt. </a:t>
            </a:r>
            <a:endParaRPr lang="en-US" noProof="0"/>
          </a:p>
        </p:txBody>
      </p:sp>
      <p:sp>
        <p:nvSpPr>
          <p:cNvPr id="75" name="Textplatzhalter 3"/>
          <p:cNvSpPr>
            <a:spLocks noGrp="1"/>
          </p:cNvSpPr>
          <p:nvPr>
            <p:ph type="body" sz="quarter" idx="34" hasCustomPrompt="1"/>
          </p:nvPr>
        </p:nvSpPr>
        <p:spPr>
          <a:xfrm>
            <a:off x="395794" y="1512000"/>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a:t>Insert text in CorpoS (Body), </a:t>
            </a:r>
            <a:r>
              <a:rPr lang="en-US"/>
              <a:t>15 pt. </a:t>
            </a:r>
            <a:r>
              <a:rPr lang="en-US" noProof="0"/>
              <a:t>// for smaller text: Increase List Level</a:t>
            </a:r>
            <a:endParaRPr lang="en-US"/>
          </a:p>
        </p:txBody>
      </p:sp>
      <p:sp>
        <p:nvSpPr>
          <p:cNvPr id="76" name="Textplatzhalter 3"/>
          <p:cNvSpPr>
            <a:spLocks noGrp="1"/>
          </p:cNvSpPr>
          <p:nvPr>
            <p:ph type="body" sz="quarter" idx="35" hasCustomPrompt="1"/>
          </p:nvPr>
        </p:nvSpPr>
        <p:spPr>
          <a:xfrm>
            <a:off x="395794" y="52526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a:t>Insert text in CorpoS (Body), </a:t>
            </a:r>
            <a:r>
              <a:rPr lang="en-US"/>
              <a:t>15 pt. </a:t>
            </a:r>
            <a:r>
              <a:rPr lang="en-US" noProof="0"/>
              <a:t>// for smaller text: Increase List Level</a:t>
            </a:r>
            <a:endParaRPr lang="en-US"/>
          </a:p>
        </p:txBody>
      </p:sp>
      <p:sp>
        <p:nvSpPr>
          <p:cNvPr id="77" name="Textplatzhalter 3"/>
          <p:cNvSpPr>
            <a:spLocks noGrp="1"/>
          </p:cNvSpPr>
          <p:nvPr>
            <p:ph type="body" sz="quarter" idx="36" hasCustomPrompt="1"/>
          </p:nvPr>
        </p:nvSpPr>
        <p:spPr>
          <a:xfrm>
            <a:off x="395794" y="4005734"/>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a:t>Insert text in CorpoS (Body), </a:t>
            </a:r>
            <a:r>
              <a:rPr lang="en-US"/>
              <a:t>15 pt. </a:t>
            </a:r>
            <a:r>
              <a:rPr lang="en-US" noProof="0"/>
              <a:t>// for smaller text: Increase List Level</a:t>
            </a:r>
            <a:endParaRPr lang="en-US"/>
          </a:p>
        </p:txBody>
      </p:sp>
      <p:sp>
        <p:nvSpPr>
          <p:cNvPr id="78" name="Textplatzhalter 3"/>
          <p:cNvSpPr>
            <a:spLocks noGrp="1"/>
          </p:cNvSpPr>
          <p:nvPr>
            <p:ph type="body" sz="quarter" idx="37" hasCustomPrompt="1"/>
          </p:nvPr>
        </p:nvSpPr>
        <p:spPr>
          <a:xfrm>
            <a:off x="395794" y="2758867"/>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a:t>Insert text in CorpoS (Body), </a:t>
            </a:r>
            <a:r>
              <a:rPr lang="en-US"/>
              <a:t>15 pt. </a:t>
            </a:r>
            <a:r>
              <a:rPr lang="en-US" noProof="0"/>
              <a:t>// for smaller text: Increase List Level</a:t>
            </a:r>
            <a:endParaRPr lang="en-US"/>
          </a:p>
        </p:txBody>
      </p:sp>
      <p:sp>
        <p:nvSpPr>
          <p:cNvPr id="62" name="Textplatzhalter 3"/>
          <p:cNvSpPr>
            <a:spLocks noGrp="1"/>
          </p:cNvSpPr>
          <p:nvPr userDrawn="1">
            <p:ph type="body" sz="quarter" idx="30" hasCustomPrompt="1"/>
          </p:nvPr>
        </p:nvSpPr>
        <p:spPr>
          <a:xfrm>
            <a:off x="9996268" y="15113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a:t>Insert text in CorpoS (Body), </a:t>
            </a:r>
            <a:r>
              <a:rPr lang="en-US"/>
              <a:t>15 pt. </a:t>
            </a:r>
            <a:r>
              <a:rPr lang="en-US" noProof="0"/>
              <a:t>// for smaller text: Increase List Level</a:t>
            </a:r>
            <a:endParaRPr lang="en-US"/>
          </a:p>
        </p:txBody>
      </p:sp>
      <p:sp>
        <p:nvSpPr>
          <p:cNvPr id="72" name="Textplatzhalter 3"/>
          <p:cNvSpPr>
            <a:spLocks noGrp="1"/>
          </p:cNvSpPr>
          <p:nvPr>
            <p:ph type="body" sz="quarter" idx="31" hasCustomPrompt="1"/>
          </p:nvPr>
        </p:nvSpPr>
        <p:spPr>
          <a:xfrm>
            <a:off x="9996268" y="52526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a:t>Insert text in CorpoS (Body), </a:t>
            </a:r>
            <a:r>
              <a:rPr lang="en-US"/>
              <a:t>15 pt. </a:t>
            </a:r>
            <a:r>
              <a:rPr lang="en-US" noProof="0"/>
              <a:t>// for smaller text: Increase List Level</a:t>
            </a:r>
            <a:endParaRPr lang="en-US"/>
          </a:p>
        </p:txBody>
      </p:sp>
      <p:sp>
        <p:nvSpPr>
          <p:cNvPr id="73" name="Textplatzhalter 3"/>
          <p:cNvSpPr>
            <a:spLocks noGrp="1"/>
          </p:cNvSpPr>
          <p:nvPr>
            <p:ph type="body" sz="quarter" idx="32" hasCustomPrompt="1"/>
          </p:nvPr>
        </p:nvSpPr>
        <p:spPr>
          <a:xfrm>
            <a:off x="9996268" y="40055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a:t>Insert text in CorpoS (Body), </a:t>
            </a:r>
            <a:r>
              <a:rPr lang="en-US"/>
              <a:t>15 pt. </a:t>
            </a:r>
            <a:r>
              <a:rPr lang="en-US" noProof="0"/>
              <a:t>// for smaller text: Increase List Level</a:t>
            </a:r>
            <a:endParaRPr lang="en-US"/>
          </a:p>
        </p:txBody>
      </p:sp>
      <p:sp>
        <p:nvSpPr>
          <p:cNvPr id="74" name="Textplatzhalter 3"/>
          <p:cNvSpPr>
            <a:spLocks noGrp="1"/>
          </p:cNvSpPr>
          <p:nvPr>
            <p:ph type="body" sz="quarter" idx="33" hasCustomPrompt="1"/>
          </p:nvPr>
        </p:nvSpPr>
        <p:spPr>
          <a:xfrm>
            <a:off x="9996268" y="27584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a:t>Insert text in CorpoS (Body), </a:t>
            </a:r>
            <a:r>
              <a:rPr lang="en-US"/>
              <a:t>15 pt. </a:t>
            </a:r>
            <a:r>
              <a:rPr lang="en-US" noProof="0"/>
              <a:t>// for smaller text: Increase List Level</a:t>
            </a:r>
            <a:endParaRPr lang="en-US"/>
          </a:p>
        </p:txBody>
      </p:sp>
      <p:sp>
        <p:nvSpPr>
          <p:cNvPr id="9" name="Bildplatzhalter 8"/>
          <p:cNvSpPr>
            <a:spLocks noGrp="1" noChangeAspect="1"/>
          </p:cNvSpPr>
          <p:nvPr userDrawn="1">
            <p:ph type="pic" sz="quarter" idx="11" hasCustomPrompt="1"/>
          </p:nvPr>
        </p:nvSpPr>
        <p:spPr bwMode="gray">
          <a:xfrm>
            <a:off x="8194404" y="1511301"/>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1" name="Bildplatzhalter 8"/>
          <p:cNvSpPr>
            <a:spLocks noGrp="1" noChangeAspect="1"/>
          </p:cNvSpPr>
          <p:nvPr userDrawn="1">
            <p:ph type="pic" sz="quarter" idx="17" hasCustomPrompt="1"/>
          </p:nvPr>
        </p:nvSpPr>
        <p:spPr bwMode="gray">
          <a:xfrm>
            <a:off x="8194404" y="40055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3" name="Bildplatzhalter 8"/>
          <p:cNvSpPr>
            <a:spLocks noGrp="1" noChangeAspect="1"/>
          </p:cNvSpPr>
          <p:nvPr userDrawn="1">
            <p:ph type="pic" sz="quarter" idx="18" hasCustomPrompt="1"/>
          </p:nvPr>
        </p:nvSpPr>
        <p:spPr bwMode="gray">
          <a:xfrm>
            <a:off x="8194404" y="27584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40" name="Bildplatzhalter 8"/>
          <p:cNvSpPr>
            <a:spLocks noGrp="1" noChangeAspect="1"/>
          </p:cNvSpPr>
          <p:nvPr userDrawn="1">
            <p:ph type="pic" sz="quarter" idx="29" hasCustomPrompt="1"/>
          </p:nvPr>
        </p:nvSpPr>
        <p:spPr bwMode="gray">
          <a:xfrm>
            <a:off x="8194404" y="52526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 name="Bildplatzhalter 8"/>
          <p:cNvSpPr>
            <a:spLocks noGrp="1" noChangeAspect="1"/>
          </p:cNvSpPr>
          <p:nvPr userDrawn="1">
            <p:ph type="pic" sz="quarter" idx="10" hasCustomPrompt="1"/>
          </p:nvPr>
        </p:nvSpPr>
        <p:spPr bwMode="gray">
          <a:xfrm>
            <a:off x="2302801" y="1512000"/>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0" name="Bildplatzhalter 8"/>
          <p:cNvSpPr>
            <a:spLocks noGrp="1" noChangeAspect="1"/>
          </p:cNvSpPr>
          <p:nvPr userDrawn="1">
            <p:ph type="pic" sz="quarter" idx="12" hasCustomPrompt="1"/>
          </p:nvPr>
        </p:nvSpPr>
        <p:spPr bwMode="gray">
          <a:xfrm>
            <a:off x="2302801" y="4005734"/>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2" name="Bildplatzhalter 8"/>
          <p:cNvSpPr>
            <a:spLocks noGrp="1" noChangeAspect="1"/>
          </p:cNvSpPr>
          <p:nvPr userDrawn="1">
            <p:ph type="pic" sz="quarter" idx="14" hasCustomPrompt="1"/>
          </p:nvPr>
        </p:nvSpPr>
        <p:spPr bwMode="gray">
          <a:xfrm>
            <a:off x="2302801" y="2758867"/>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39" name="Bildplatzhalter 8"/>
          <p:cNvSpPr>
            <a:spLocks noGrp="1" noChangeAspect="1"/>
          </p:cNvSpPr>
          <p:nvPr userDrawn="1">
            <p:ph type="pic" sz="quarter" idx="28" hasCustomPrompt="1"/>
          </p:nvPr>
        </p:nvSpPr>
        <p:spPr bwMode="gray">
          <a:xfrm>
            <a:off x="2302801" y="5252601"/>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cxnSp>
        <p:nvCxnSpPr>
          <p:cNvPr id="54" name="Gerade Verbindung 53"/>
          <p:cNvCxnSpPr>
            <a:stCxn id="7" idx="3"/>
            <a:endCxn id="4" idx="1"/>
          </p:cNvCxnSpPr>
          <p:nvPr/>
        </p:nvCxnSpPr>
        <p:spPr bwMode="gray">
          <a:xfrm>
            <a:off x="3993925" y="2098800"/>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5" name="Gerade Verbindung 54"/>
          <p:cNvCxnSpPr>
            <a:stCxn id="12" idx="3"/>
            <a:endCxn id="79" idx="1"/>
          </p:cNvCxnSpPr>
          <p:nvPr/>
        </p:nvCxnSpPr>
        <p:spPr bwMode="gray">
          <a:xfrm>
            <a:off x="3993925" y="3345667"/>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6" name="Gerade Verbindung 55"/>
          <p:cNvCxnSpPr>
            <a:stCxn id="9" idx="1"/>
            <a:endCxn id="85" idx="3"/>
          </p:cNvCxnSpPr>
          <p:nvPr/>
        </p:nvCxnSpPr>
        <p:spPr bwMode="gray">
          <a:xfrm flipH="1">
            <a:off x="7715158" y="20981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7" name="Gerade Verbindung 56"/>
          <p:cNvCxnSpPr>
            <a:stCxn id="83" idx="3"/>
            <a:endCxn id="13" idx="1"/>
          </p:cNvCxnSpPr>
          <p:nvPr/>
        </p:nvCxnSpPr>
        <p:spPr bwMode="gray">
          <a:xfrm>
            <a:off x="7715158" y="33452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8" name="Gerade Verbindung 57"/>
          <p:cNvCxnSpPr>
            <a:stCxn id="84" idx="3"/>
            <a:endCxn id="11" idx="1"/>
          </p:cNvCxnSpPr>
          <p:nvPr/>
        </p:nvCxnSpPr>
        <p:spPr bwMode="gray">
          <a:xfrm>
            <a:off x="7715158" y="45923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9" name="Gerade Verbindung 58"/>
          <p:cNvCxnSpPr>
            <a:stCxn id="82" idx="3"/>
            <a:endCxn id="40" idx="1"/>
          </p:cNvCxnSpPr>
          <p:nvPr/>
        </p:nvCxnSpPr>
        <p:spPr bwMode="gray">
          <a:xfrm>
            <a:off x="7711590" y="5839401"/>
            <a:ext cx="482813"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0" name="Gerade Verbindung 59"/>
          <p:cNvCxnSpPr>
            <a:stCxn id="39" idx="3"/>
            <a:endCxn id="81" idx="1"/>
          </p:cNvCxnSpPr>
          <p:nvPr/>
        </p:nvCxnSpPr>
        <p:spPr bwMode="gray">
          <a:xfrm>
            <a:off x="3993925" y="5839401"/>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1" name="Gerade Verbindung 60"/>
          <p:cNvCxnSpPr>
            <a:stCxn id="10" idx="3"/>
            <a:endCxn id="80" idx="1"/>
          </p:cNvCxnSpPr>
          <p:nvPr/>
        </p:nvCxnSpPr>
        <p:spPr bwMode="gray">
          <a:xfrm>
            <a:off x="3993925" y="4592534"/>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p:ph type="ftr" sz="quarter" idx="45"/>
          </p:nvPr>
        </p:nvSpPr>
        <p:spPr/>
        <p:txBody>
          <a:bodyPr/>
          <a:lstStyle>
            <a:lvl1pPr>
              <a:defRPr/>
            </a:lvl1pPr>
          </a:lstStyle>
          <a:p>
            <a:r>
              <a:rPr lang="de-DE"/>
              <a:t>EQS Launch Support | January 2021</a:t>
            </a:r>
            <a:endParaRPr lang="en-US"/>
          </a:p>
        </p:txBody>
      </p:sp>
      <p:sp>
        <p:nvSpPr>
          <p:cNvPr id="14" name="Foliennummernplatzhalter 13"/>
          <p:cNvSpPr>
            <a:spLocks noGrp="1"/>
          </p:cNvSpPr>
          <p:nvPr>
            <p:ph type="sldNum" sz="quarter" idx="46"/>
          </p:nvPr>
        </p:nvSpPr>
        <p:spPr/>
        <p:txBody>
          <a:bodyPr/>
          <a:lstStyle/>
          <a:p>
            <a:fld id="{AD1D1349-391B-44DC-865F-5996B3E40F26}" type="slidenum">
              <a:rPr lang="en-US" noProof="0" smtClean="0"/>
              <a:pPr/>
              <a:t>‹#›</a:t>
            </a:fld>
            <a:endParaRPr lang="en-US" noProof="0"/>
          </a:p>
        </p:txBody>
      </p:sp>
      <p:sp>
        <p:nvSpPr>
          <p:cNvPr id="42" name="Textplatzhalter 3"/>
          <p:cNvSpPr>
            <a:spLocks noGrp="1"/>
          </p:cNvSpPr>
          <p:nvPr>
            <p:ph type="body" sz="quarter" idx="4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43" name="Textplatzhalter 3"/>
          <p:cNvSpPr>
            <a:spLocks noGrp="1"/>
          </p:cNvSpPr>
          <p:nvPr>
            <p:ph type="body" sz="quarter" idx="4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44" name="Textplatzhalter 3"/>
          <p:cNvSpPr>
            <a:spLocks noGrp="1"/>
          </p:cNvSpPr>
          <p:nvPr>
            <p:ph type="body" sz="quarter" idx="4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4044837328"/>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roduct highlights">
    <p:spTree>
      <p:nvGrpSpPr>
        <p:cNvPr id="1" name=""/>
        <p:cNvGrpSpPr/>
        <p:nvPr/>
      </p:nvGrpSpPr>
      <p:grpSpPr>
        <a:xfrm>
          <a:off x="0" y="0"/>
          <a:ext cx="0" cy="0"/>
          <a:chOff x="0" y="0"/>
          <a:chExt cx="0" cy="0"/>
        </a:xfrm>
      </p:grpSpPr>
      <p:sp>
        <p:nvSpPr>
          <p:cNvPr id="7" name="Bildplatzhalter 8"/>
          <p:cNvSpPr>
            <a:spLocks noGrp="1"/>
          </p:cNvSpPr>
          <p:nvPr userDrawn="1">
            <p:ph type="pic" sz="quarter" idx="10" hasCustomPrompt="1"/>
          </p:nvPr>
        </p:nvSpPr>
        <p:spPr bwMode="gray">
          <a:xfrm>
            <a:off x="3022762" y="2757600"/>
            <a:ext cx="6148800" cy="2421734"/>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23" name="Textplatzhalter 3"/>
          <p:cNvSpPr>
            <a:spLocks noGrp="1" noChangeAspect="1"/>
          </p:cNvSpPr>
          <p:nvPr>
            <p:ph type="body" sz="quarter" idx="67" hasCustomPrompt="1"/>
          </p:nvPr>
        </p:nvSpPr>
        <p:spPr>
          <a:xfrm rot="9427937">
            <a:off x="2424429" y="5284428"/>
            <a:ext cx="1908943" cy="91569"/>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111" name="Textplatzhalter 3"/>
          <p:cNvSpPr>
            <a:spLocks noGrp="1" noChangeAspect="1"/>
          </p:cNvSpPr>
          <p:nvPr>
            <p:ph type="body" sz="quarter" idx="56" hasCustomPrompt="1"/>
          </p:nvPr>
        </p:nvSpPr>
        <p:spPr>
          <a:xfrm rot="17090839">
            <a:off x="7960224" y="280891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112" name="Textplatzhalter 3"/>
          <p:cNvSpPr>
            <a:spLocks noGrp="1" noChangeAspect="1"/>
          </p:cNvSpPr>
          <p:nvPr>
            <p:ph type="body" sz="quarter" idx="57" hasCustomPrompt="1"/>
          </p:nvPr>
        </p:nvSpPr>
        <p:spPr>
          <a:xfrm rot="18468895">
            <a:off x="6087015" y="2581077"/>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113" name="Textplatzhalter 3"/>
          <p:cNvSpPr>
            <a:spLocks noGrp="1" noChangeAspect="1"/>
          </p:cNvSpPr>
          <p:nvPr>
            <p:ph type="body" sz="quarter" idx="58" hasCustomPrompt="1"/>
          </p:nvPr>
        </p:nvSpPr>
        <p:spPr>
          <a:xfrm rot="11041244">
            <a:off x="2481761" y="3144224"/>
            <a:ext cx="2202979" cy="8024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888" h="109067">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995888" y="109067"/>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114" name="Textplatzhalter 3"/>
          <p:cNvSpPr>
            <a:spLocks noGrp="1" noChangeAspect="1"/>
          </p:cNvSpPr>
          <p:nvPr>
            <p:ph type="body" sz="quarter" idx="59" hasCustomPrompt="1"/>
          </p:nvPr>
        </p:nvSpPr>
        <p:spPr>
          <a:xfrm rot="10320000">
            <a:off x="2607142" y="4603313"/>
            <a:ext cx="3265521"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115" name="Textplatzhalter 3"/>
          <p:cNvSpPr>
            <a:spLocks noGrp="1" noChangeAspect="1"/>
          </p:cNvSpPr>
          <p:nvPr>
            <p:ph type="body" sz="quarter" idx="60" hasCustomPrompt="1"/>
          </p:nvPr>
        </p:nvSpPr>
        <p:spPr>
          <a:xfrm rot="3540000">
            <a:off x="5858041" y="4897334"/>
            <a:ext cx="1909937" cy="91521"/>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116" name="Textplatzhalter 3"/>
          <p:cNvSpPr>
            <a:spLocks noGrp="1" noChangeAspect="1"/>
          </p:cNvSpPr>
          <p:nvPr>
            <p:ph type="body" sz="quarter" idx="61" hasCustomPrompt="1"/>
          </p:nvPr>
        </p:nvSpPr>
        <p:spPr>
          <a:xfrm rot="12197832">
            <a:off x="2200101" y="2579450"/>
            <a:ext cx="3265521"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117" name="Textplatzhalter 3"/>
          <p:cNvSpPr>
            <a:spLocks noGrp="1" noChangeAspect="1"/>
          </p:cNvSpPr>
          <p:nvPr>
            <p:ph type="body" sz="quarter" idx="62" hasCustomPrompt="1"/>
          </p:nvPr>
        </p:nvSpPr>
        <p:spPr>
          <a:xfrm rot="13889278">
            <a:off x="4705918" y="252069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118" name="Textplatzhalter 3"/>
          <p:cNvSpPr>
            <a:spLocks noGrp="1" noChangeAspect="1"/>
          </p:cNvSpPr>
          <p:nvPr>
            <p:ph type="body" sz="quarter" idx="63" hasCustomPrompt="1"/>
          </p:nvPr>
        </p:nvSpPr>
        <p:spPr>
          <a:xfrm rot="17090839" flipH="1" flipV="1">
            <a:off x="4824886" y="538223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119" name="Textplatzhalter 3"/>
          <p:cNvSpPr>
            <a:spLocks noGrp="1" noChangeAspect="1"/>
          </p:cNvSpPr>
          <p:nvPr>
            <p:ph type="body" sz="quarter" idx="64" hasCustomPrompt="1"/>
          </p:nvPr>
        </p:nvSpPr>
        <p:spPr>
          <a:xfrm rot="12243241" flipH="1" flipV="1">
            <a:off x="8582861" y="4580694"/>
            <a:ext cx="1283852"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120" name="Textplatzhalter 3"/>
          <p:cNvSpPr>
            <a:spLocks noGrp="1" noChangeAspect="1"/>
          </p:cNvSpPr>
          <p:nvPr>
            <p:ph type="body" sz="quarter" idx="65" hasCustomPrompt="1"/>
          </p:nvPr>
        </p:nvSpPr>
        <p:spPr>
          <a:xfrm rot="10046435" flipH="1" flipV="1">
            <a:off x="8606062" y="3345727"/>
            <a:ext cx="1283852"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122" name="Textplatzhalter 3"/>
          <p:cNvSpPr>
            <a:spLocks noGrp="1" noChangeAspect="1"/>
          </p:cNvSpPr>
          <p:nvPr>
            <p:ph type="body" sz="quarter" idx="66" hasCustomPrompt="1"/>
          </p:nvPr>
        </p:nvSpPr>
        <p:spPr>
          <a:xfrm rot="2851924">
            <a:off x="6694401" y="4854488"/>
            <a:ext cx="3267222" cy="7929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a:t>                                                  </a:t>
            </a:r>
          </a:p>
        </p:txBody>
      </p:sp>
      <p:sp>
        <p:nvSpPr>
          <p:cNvPr id="2" name="Titel 1"/>
          <p:cNvSpPr>
            <a:spLocks noGrp="1"/>
          </p:cNvSpPr>
          <p:nvPr userDrawn="1">
            <p:ph type="title" hasCustomPrompt="1"/>
          </p:nvPr>
        </p:nvSpPr>
        <p:spPr/>
        <p:txBody>
          <a:bodyPr/>
          <a:lstStyle/>
          <a:p>
            <a:r>
              <a:rPr lang="en-US" noProof="0"/>
              <a:t>Headline on two lines in CorpoA (Headings) 30 pt. </a:t>
            </a:r>
            <a:br>
              <a:rPr lang="en-US" noProof="0"/>
            </a:br>
            <a:r>
              <a:rPr lang="en-US" noProof="0"/>
              <a:t>Lorem ipsum dolor sit amet.</a:t>
            </a:r>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108" name="Textplatzhalter 3"/>
          <p:cNvSpPr>
            <a:spLocks noGrp="1"/>
          </p:cNvSpPr>
          <p:nvPr>
            <p:ph type="body" sz="quarter" idx="53" hasCustomPrompt="1"/>
          </p:nvPr>
        </p:nvSpPr>
        <p:spPr bwMode="gray">
          <a:xfrm>
            <a:off x="395794" y="5252601"/>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Insert text in CorpoS (Body), 15 pt. // for smaller text: Home // Paragraph // Increase List Level</a:t>
            </a:r>
          </a:p>
        </p:txBody>
      </p:sp>
      <p:sp>
        <p:nvSpPr>
          <p:cNvPr id="109" name="Textplatzhalter 3"/>
          <p:cNvSpPr>
            <a:spLocks noGrp="1"/>
          </p:cNvSpPr>
          <p:nvPr>
            <p:ph type="body" sz="quarter" idx="54" hasCustomPrompt="1"/>
          </p:nvPr>
        </p:nvSpPr>
        <p:spPr bwMode="gray">
          <a:xfrm>
            <a:off x="4220828" y="5252601"/>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Text CorpoS, 15 pt. // for smaller text:  Increase List Level</a:t>
            </a:r>
          </a:p>
        </p:txBody>
      </p:sp>
      <p:sp>
        <p:nvSpPr>
          <p:cNvPr id="110" name="Textplatzhalter 3"/>
          <p:cNvSpPr>
            <a:spLocks noGrp="1"/>
          </p:cNvSpPr>
          <p:nvPr>
            <p:ph type="body" sz="quarter" idx="55" hasCustomPrompt="1"/>
          </p:nvPr>
        </p:nvSpPr>
        <p:spPr bwMode="gray">
          <a:xfrm>
            <a:off x="6131658" y="5252601"/>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Text CorpoS, 15 pt. // for smaller text:  Increase List Level</a:t>
            </a:r>
          </a:p>
        </p:txBody>
      </p:sp>
      <p:sp>
        <p:nvSpPr>
          <p:cNvPr id="75" name="Textplatzhalter 3"/>
          <p:cNvSpPr>
            <a:spLocks noGrp="1"/>
          </p:cNvSpPr>
          <p:nvPr userDrawn="1">
            <p:ph type="body" sz="quarter" idx="34" hasCustomPrompt="1"/>
          </p:nvPr>
        </p:nvSpPr>
        <p:spPr bwMode="gray">
          <a:xfrm>
            <a:off x="395794" y="1512000"/>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Insert text in CorpoS (Body), 15 pt. // for smaller text: Home // Paragraph // Increase List Level</a:t>
            </a:r>
          </a:p>
        </p:txBody>
      </p:sp>
      <p:sp>
        <p:nvSpPr>
          <p:cNvPr id="96" name="Textplatzhalter 3"/>
          <p:cNvSpPr>
            <a:spLocks noGrp="1"/>
          </p:cNvSpPr>
          <p:nvPr>
            <p:ph type="body" sz="quarter" idx="48" hasCustomPrompt="1"/>
          </p:nvPr>
        </p:nvSpPr>
        <p:spPr bwMode="gray">
          <a:xfrm>
            <a:off x="395794" y="2758867"/>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Insert text in CorpoS (Body), 15 pt. // for smaller text: Home // Paragraph // Increase List Level</a:t>
            </a:r>
          </a:p>
        </p:txBody>
      </p:sp>
      <p:sp>
        <p:nvSpPr>
          <p:cNvPr id="97" name="Textplatzhalter 3"/>
          <p:cNvSpPr>
            <a:spLocks noGrp="1"/>
          </p:cNvSpPr>
          <p:nvPr>
            <p:ph type="body" sz="quarter" idx="49" hasCustomPrompt="1"/>
          </p:nvPr>
        </p:nvSpPr>
        <p:spPr bwMode="gray">
          <a:xfrm>
            <a:off x="395794" y="4005735"/>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Insert text in CorpoS (Body), 15 pt. // for smaller text: Home // Paragraph // Increase List Level</a:t>
            </a:r>
          </a:p>
        </p:txBody>
      </p:sp>
      <p:sp>
        <p:nvSpPr>
          <p:cNvPr id="93" name="Textplatzhalter 3"/>
          <p:cNvSpPr>
            <a:spLocks noGrp="1"/>
          </p:cNvSpPr>
          <p:nvPr userDrawn="1">
            <p:ph type="body" sz="quarter" idx="45" hasCustomPrompt="1"/>
          </p:nvPr>
        </p:nvSpPr>
        <p:spPr bwMode="gray">
          <a:xfrm>
            <a:off x="8042485" y="1512000"/>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Insert text in CorpoS (Body), 15 pt. // for smaller text: Home // Paragraph // Increase List Level</a:t>
            </a:r>
          </a:p>
        </p:txBody>
      </p:sp>
      <p:sp>
        <p:nvSpPr>
          <p:cNvPr id="98" name="Textplatzhalter 3"/>
          <p:cNvSpPr>
            <a:spLocks noGrp="1"/>
          </p:cNvSpPr>
          <p:nvPr>
            <p:ph type="body" sz="quarter" idx="50" hasCustomPrompt="1"/>
          </p:nvPr>
        </p:nvSpPr>
        <p:spPr bwMode="gray">
          <a:xfrm>
            <a:off x="9240661" y="2758867"/>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Insert text in CorpoS (Body), 15 pt. // for smaller text: Home // Paragraph // Increase List Level</a:t>
            </a:r>
          </a:p>
        </p:txBody>
      </p:sp>
      <p:sp>
        <p:nvSpPr>
          <p:cNvPr id="99" name="Textplatzhalter 3"/>
          <p:cNvSpPr>
            <a:spLocks noGrp="1"/>
          </p:cNvSpPr>
          <p:nvPr>
            <p:ph type="body" sz="quarter" idx="51" hasCustomPrompt="1"/>
          </p:nvPr>
        </p:nvSpPr>
        <p:spPr bwMode="gray">
          <a:xfrm>
            <a:off x="9240661" y="4005735"/>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Insert text in CorpoS (Body), 15 pt. // for smaller text: Home // Paragraph // Increase List Level</a:t>
            </a:r>
          </a:p>
        </p:txBody>
      </p:sp>
      <p:sp>
        <p:nvSpPr>
          <p:cNvPr id="95" name="Textplatzhalter 3"/>
          <p:cNvSpPr>
            <a:spLocks noGrp="1"/>
          </p:cNvSpPr>
          <p:nvPr>
            <p:ph type="body" sz="quarter" idx="47" hasCustomPrompt="1"/>
          </p:nvPr>
        </p:nvSpPr>
        <p:spPr bwMode="gray">
          <a:xfrm>
            <a:off x="6131658" y="1512000"/>
            <a:ext cx="1838642" cy="1173600"/>
          </a:xfrm>
          <a:solidFill>
            <a:schemeClr val="accent1"/>
          </a:solidFill>
        </p:spPr>
        <p:txBody>
          <a:bodyPr lIns="71990" tIns="71990" rIns="71990" anchor="t" anchorCtr="0"/>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Text CorpoS, 15 pt. // for smaller text:  Increase List Level</a:t>
            </a:r>
          </a:p>
        </p:txBody>
      </p:sp>
      <p:sp>
        <p:nvSpPr>
          <p:cNvPr id="100" name="Textplatzhalter 3"/>
          <p:cNvSpPr>
            <a:spLocks noGrp="1"/>
          </p:cNvSpPr>
          <p:nvPr>
            <p:ph type="body" sz="quarter" idx="52" hasCustomPrompt="1"/>
          </p:nvPr>
        </p:nvSpPr>
        <p:spPr bwMode="gray">
          <a:xfrm>
            <a:off x="8042485" y="5252601"/>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Insert text in CorpoS (Body), 15 pt. // for smaller text: Home // Paragraph // Increase List Level</a:t>
            </a:r>
          </a:p>
        </p:txBody>
      </p:sp>
      <p:sp>
        <p:nvSpPr>
          <p:cNvPr id="94" name="Textplatzhalter 3"/>
          <p:cNvSpPr>
            <a:spLocks noGrp="1"/>
          </p:cNvSpPr>
          <p:nvPr>
            <p:ph type="body" sz="quarter" idx="46" hasCustomPrompt="1"/>
          </p:nvPr>
        </p:nvSpPr>
        <p:spPr bwMode="gray">
          <a:xfrm>
            <a:off x="4220828" y="1512000"/>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a:t>Text CorpoS, 15 pt. // for smaller text:  Increase List Level</a:t>
            </a:r>
          </a:p>
        </p:txBody>
      </p:sp>
      <p:sp>
        <p:nvSpPr>
          <p:cNvPr id="3" name="Fußzeilenplatzhalter 2"/>
          <p:cNvSpPr>
            <a:spLocks noGrp="1"/>
          </p:cNvSpPr>
          <p:nvPr>
            <p:ph type="ftr" sz="quarter" idx="68"/>
          </p:nvPr>
        </p:nvSpPr>
        <p:spPr/>
        <p:txBody>
          <a:bodyPr/>
          <a:lstStyle>
            <a:lvl1pPr>
              <a:defRPr/>
            </a:lvl1pPr>
          </a:lstStyle>
          <a:p>
            <a:r>
              <a:rPr lang="de-DE"/>
              <a:t>EQS Launch Support | January 2021</a:t>
            </a:r>
            <a:endParaRPr lang="en-US"/>
          </a:p>
        </p:txBody>
      </p:sp>
      <p:sp>
        <p:nvSpPr>
          <p:cNvPr id="4" name="Foliennummernplatzhalter 3"/>
          <p:cNvSpPr>
            <a:spLocks noGrp="1"/>
          </p:cNvSpPr>
          <p:nvPr>
            <p:ph type="sldNum" sz="quarter" idx="69"/>
          </p:nvPr>
        </p:nvSpPr>
        <p:spPr/>
        <p:txBody>
          <a:bodyPr/>
          <a:lstStyle/>
          <a:p>
            <a:fld id="{AD1D1349-391B-44DC-865F-5996B3E40F26}" type="slidenum">
              <a:rPr lang="en-US" noProof="0" smtClean="0"/>
              <a:pPr/>
              <a:t>‹#›</a:t>
            </a:fld>
            <a:endParaRPr lang="en-US" noProof="0"/>
          </a:p>
        </p:txBody>
      </p:sp>
      <p:sp>
        <p:nvSpPr>
          <p:cNvPr id="35"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36"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37"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199635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fade">
                                      <p:cBhvr>
                                        <p:cTn id="11" dur="500"/>
                                        <p:tgtEl>
                                          <p:spTgt spid="1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7"/>
                                        </p:tgtEl>
                                        <p:attrNameLst>
                                          <p:attrName>style.visibility</p:attrName>
                                        </p:attrNameLst>
                                      </p:cBhvr>
                                      <p:to>
                                        <p:strVal val="visible"/>
                                      </p:to>
                                    </p:set>
                                    <p:animEffect transition="in" filter="fade">
                                      <p:cBhvr>
                                        <p:cTn id="20" dur="500"/>
                                        <p:tgtEl>
                                          <p:spTgt spid="1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500"/>
                                        <p:tgtEl>
                                          <p:spTgt spid="9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fade">
                                      <p:cBhvr>
                                        <p:cTn id="29" dur="500"/>
                                        <p:tgtEl>
                                          <p:spTgt spid="1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500"/>
                                        <p:tgtEl>
                                          <p:spTgt spid="1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fade">
                                      <p:cBhvr>
                                        <p:cTn id="47" dur="500"/>
                                        <p:tgtEl>
                                          <p:spTgt spid="1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500"/>
                                        <p:tgtEl>
                                          <p:spTgt spid="99"/>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500"/>
                                        <p:tgtEl>
                                          <p:spTgt spid="1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500"/>
                                        <p:tgtEl>
                                          <p:spTgt spid="100"/>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22"/>
                                        </p:tgtEl>
                                        <p:attrNameLst>
                                          <p:attrName>style.visibility</p:attrName>
                                        </p:attrNameLst>
                                      </p:cBhvr>
                                      <p:to>
                                        <p:strVal val="visible"/>
                                      </p:to>
                                    </p:set>
                                    <p:animEffect transition="in" filter="fade">
                                      <p:cBhvr>
                                        <p:cTn id="65" dur="500"/>
                                        <p:tgtEl>
                                          <p:spTgt spid="1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0"/>
                                        </p:tgtEl>
                                        <p:attrNameLst>
                                          <p:attrName>style.visibility</p:attrName>
                                        </p:attrNameLst>
                                      </p:cBhvr>
                                      <p:to>
                                        <p:strVal val="visible"/>
                                      </p:to>
                                    </p:set>
                                    <p:animEffect transition="in" filter="fade">
                                      <p:cBhvr>
                                        <p:cTn id="70" dur="500"/>
                                        <p:tgtEl>
                                          <p:spTgt spid="11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15"/>
                                        </p:tgtEl>
                                        <p:attrNameLst>
                                          <p:attrName>style.visibility</p:attrName>
                                        </p:attrNameLst>
                                      </p:cBhvr>
                                      <p:to>
                                        <p:strVal val="visible"/>
                                      </p:to>
                                    </p:set>
                                    <p:animEffect transition="in" filter="fade">
                                      <p:cBhvr>
                                        <p:cTn id="74" dur="500"/>
                                        <p:tgtEl>
                                          <p:spTgt spid="11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fade">
                                      <p:cBhvr>
                                        <p:cTn id="79" dur="500"/>
                                        <p:tgtEl>
                                          <p:spTgt spid="109"/>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118"/>
                                        </p:tgtEl>
                                        <p:attrNameLst>
                                          <p:attrName>style.visibility</p:attrName>
                                        </p:attrNameLst>
                                      </p:cBhvr>
                                      <p:to>
                                        <p:strVal val="visible"/>
                                      </p:to>
                                    </p:set>
                                    <p:animEffect transition="in" filter="fade">
                                      <p:cBhvr>
                                        <p:cTn id="83" dur="500"/>
                                        <p:tgtEl>
                                          <p:spTgt spid="1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08"/>
                                        </p:tgtEl>
                                        <p:attrNameLst>
                                          <p:attrName>style.visibility</p:attrName>
                                        </p:attrNameLst>
                                      </p:cBhvr>
                                      <p:to>
                                        <p:strVal val="visible"/>
                                      </p:to>
                                    </p:set>
                                    <p:animEffect transition="in" filter="fade">
                                      <p:cBhvr>
                                        <p:cTn id="88" dur="500"/>
                                        <p:tgtEl>
                                          <p:spTgt spid="108"/>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fade">
                                      <p:cBhvr>
                                        <p:cTn id="92" dur="500"/>
                                        <p:tgtEl>
                                          <p:spTgt spid="1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fade">
                                      <p:cBhvr>
                                        <p:cTn id="97" dur="500"/>
                                        <p:tgtEl>
                                          <p:spTgt spid="97"/>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114"/>
                                        </p:tgtEl>
                                        <p:attrNameLst>
                                          <p:attrName>style.visibility</p:attrName>
                                        </p:attrNameLst>
                                      </p:cBhvr>
                                      <p:to>
                                        <p:strVal val="visible"/>
                                      </p:to>
                                    </p:set>
                                    <p:animEffect transition="in" filter="fade">
                                      <p:cBhvr>
                                        <p:cTn id="101" dur="500"/>
                                        <p:tgtEl>
                                          <p:spTgt spid="11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96"/>
                                        </p:tgtEl>
                                        <p:attrNameLst>
                                          <p:attrName>style.visibility</p:attrName>
                                        </p:attrNameLst>
                                      </p:cBhvr>
                                      <p:to>
                                        <p:strVal val="visible"/>
                                      </p:to>
                                    </p:set>
                                    <p:animEffect transition="in" filter="fade">
                                      <p:cBhvr>
                                        <p:cTn id="106" dur="500"/>
                                        <p:tgtEl>
                                          <p:spTgt spid="96"/>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113"/>
                                        </p:tgtEl>
                                        <p:attrNameLst>
                                          <p:attrName>style.visibility</p:attrName>
                                        </p:attrNameLst>
                                      </p:cBhvr>
                                      <p:to>
                                        <p:strVal val="visible"/>
                                      </p:to>
                                    </p:set>
                                    <p:animEffect transition="in" filter="fade">
                                      <p:cBhvr>
                                        <p:cTn id="1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tmplLst>
          <p:tmpl>
            <p:tnLst>
              <p:par>
                <p:cTn presetID="10"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11" grpId="0" animBg="1">
        <p:tmplLst>
          <p:tmpl>
            <p:tnLst>
              <p:par>
                <p:cTn presetID="10" presetClass="entr" presetSubtype="0" fill="hold" nodeType="afterEffect">
                  <p:stCondLst>
                    <p:cond delay="0"/>
                  </p:stCondLst>
                  <p:childTnLst>
                    <p:set>
                      <p:cBhvr>
                        <p:cTn dur="1" fill="hold">
                          <p:stCondLst>
                            <p:cond delay="0"/>
                          </p:stCondLst>
                        </p:cTn>
                        <p:tgtEl>
                          <p:spTgt spid="111"/>
                        </p:tgtEl>
                        <p:attrNameLst>
                          <p:attrName>style.visibility</p:attrName>
                        </p:attrNameLst>
                      </p:cBhvr>
                      <p:to>
                        <p:strVal val="visible"/>
                      </p:to>
                    </p:set>
                    <p:animEffect transition="in" filter="fade">
                      <p:cBhvr>
                        <p:cTn dur="500"/>
                        <p:tgtEl>
                          <p:spTgt spid="111"/>
                        </p:tgtEl>
                      </p:cBhvr>
                    </p:animEffect>
                  </p:childTnLst>
                </p:cTn>
              </p:par>
            </p:tnLst>
          </p:tmpl>
        </p:tmplLst>
      </p:bldP>
      <p:bldP spid="112" grpId="0" animBg="1">
        <p:tmplLst>
          <p:tmpl>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animBg="1">
        <p:tmplLst>
          <p:tmpl>
            <p:tnLst>
              <p:par>
                <p:cTn presetID="10" presetClass="entr" presetSubtype="0"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childTnLst>
                </p:cTn>
              </p:par>
            </p:tnLst>
          </p:tmpl>
        </p:tmplLst>
      </p:bldP>
      <p:bldP spid="114" grpId="0" animBg="1">
        <p:tmplLst>
          <p:tmpl>
            <p:tnLst>
              <p:par>
                <p:cTn presetID="10" presetClass="entr" presetSubtype="0" fill="hold" nodeType="after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15" grpId="0" animBg="1">
        <p:tmplLst>
          <p:tmpl>
            <p:tnLst>
              <p:par>
                <p:cTn presetID="10" presetClass="entr" presetSubtype="0" fill="hold" nodeType="after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500"/>
                        <p:tgtEl>
                          <p:spTgt spid="115"/>
                        </p:tgtEl>
                      </p:cBhvr>
                    </p:animEffect>
                  </p:childTnLst>
                </p:cTn>
              </p:par>
            </p:tnLst>
          </p:tmpl>
        </p:tmplLst>
      </p:bldP>
      <p:bldP spid="116" grpId="0" animBg="1">
        <p:tmplLst>
          <p:tmpl>
            <p:tnLst>
              <p:par>
                <p:cTn presetID="10" presetClass="entr" presetSubtype="0" fill="hold" nodeType="after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P spid="117" grpId="0" animBg="1">
        <p:tmplLst>
          <p:tmpl>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animBg="1">
        <p:tmplLst>
          <p:tmpl>
            <p:tnLst>
              <p:par>
                <p:cTn presetID="10" presetClass="entr" presetSubtype="0"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500"/>
                        <p:tgtEl>
                          <p:spTgt spid="118"/>
                        </p:tgtEl>
                      </p:cBhvr>
                    </p:animEffect>
                  </p:childTnLst>
                </p:cTn>
              </p:par>
            </p:tnLst>
          </p:tmpl>
        </p:tmplLst>
      </p:bldP>
      <p:bldP spid="119" grpId="0" animBg="1">
        <p:tmplLst>
          <p:tmpl>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animBg="1">
        <p:tmplLst>
          <p:tmpl>
            <p:tnLst>
              <p:par>
                <p:cTn presetID="10" presetClass="entr" presetSubtype="0"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childTnLst>
                </p:cTn>
              </p:par>
            </p:tnLst>
          </p:tmpl>
        </p:tmplLst>
      </p:bldP>
      <p:bldP spid="122" grpId="0" animBg="1">
        <p:tmplLst>
          <p:tmpl>
            <p:tnLst>
              <p:par>
                <p:cTn presetID="10" presetClass="entr" presetSubtype="0" fill="hold" nodeType="after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fade">
                      <p:cBhvr>
                        <p:cTn dur="500"/>
                        <p:tgtEl>
                          <p:spTgt spid="122"/>
                        </p:tgtEl>
                      </p:cBhvr>
                    </p:animEffect>
                  </p:childTnLst>
                </p:cTn>
              </p:par>
            </p:tnLst>
          </p:tmpl>
        </p:tmplLst>
      </p:bldP>
      <p:bldP spid="108" grpId="0" animBg="1">
        <p:tmplLst>
          <p:tmpl>
            <p:tnLst>
              <p:par>
                <p:cTn presetID="10" presetClass="entr" presetSubtype="0" fill="hold" nodeType="clickEffect">
                  <p:stCondLst>
                    <p:cond delay="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P spid="109" grpId="0" animBg="1">
        <p:tmplLst>
          <p:tmpl>
            <p:tnLst>
              <p:par>
                <p:cTn presetID="10" presetClass="entr" presetSubtype="0" fill="hold" nodeType="clickEffect">
                  <p:stCondLst>
                    <p:cond delay="0"/>
                  </p:stCondLst>
                  <p:childTnLst>
                    <p:set>
                      <p:cBhvr>
                        <p:cTn dur="1" fill="hold">
                          <p:stCondLst>
                            <p:cond delay="0"/>
                          </p:stCondLst>
                        </p:cTn>
                        <p:tgtEl>
                          <p:spTgt spid="109"/>
                        </p:tgtEl>
                        <p:attrNameLst>
                          <p:attrName>style.visibility</p:attrName>
                        </p:attrNameLst>
                      </p:cBhvr>
                      <p:to>
                        <p:strVal val="visible"/>
                      </p:to>
                    </p:set>
                    <p:animEffect transition="in" filter="fade">
                      <p:cBhvr>
                        <p:cTn dur="500"/>
                        <p:tgtEl>
                          <p:spTgt spid="109"/>
                        </p:tgtEl>
                      </p:cBhvr>
                    </p:animEffect>
                  </p:childTnLst>
                </p:cTn>
              </p:par>
            </p:tnLst>
          </p:tmpl>
        </p:tmplLst>
      </p:bldP>
      <p:bldP spid="110" grpId="0" animBg="1">
        <p:tmplLst>
          <p:tmpl>
            <p:tnLst>
              <p:par>
                <p:cTn presetID="10" presetClass="entr" presetSubtype="0" fill="hold" nodeType="clickEffect">
                  <p:stCondLst>
                    <p:cond delay="0"/>
                  </p:stCondLst>
                  <p:childTnLst>
                    <p:set>
                      <p:cBhvr>
                        <p:cTn dur="1" fill="hold">
                          <p:stCondLst>
                            <p:cond delay="0"/>
                          </p:stCondLst>
                        </p:cTn>
                        <p:tgtEl>
                          <p:spTgt spid="110"/>
                        </p:tgtEl>
                        <p:attrNameLst>
                          <p:attrName>style.visibility</p:attrName>
                        </p:attrNameLst>
                      </p:cBhvr>
                      <p:to>
                        <p:strVal val="visible"/>
                      </p:to>
                    </p:set>
                    <p:animEffect transition="in" filter="fade">
                      <p:cBhvr>
                        <p:cTn dur="500"/>
                        <p:tgtEl>
                          <p:spTgt spid="110"/>
                        </p:tgtEl>
                      </p:cBhvr>
                    </p:animEffect>
                  </p:childTnLst>
                </p:cTn>
              </p:par>
            </p:tnLst>
          </p:tmpl>
        </p:tmplLst>
      </p:bldP>
      <p:bldP spid="75" grpId="0" animBg="1">
        <p:tmplLst>
          <p:tmpl>
            <p:tnLst>
              <p:par>
                <p:cTn presetID="10" presetClass="entr" presetSubtype="0" fill="hold" nodeType="click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96" grpId="0" animBg="1">
        <p:tmplLst>
          <p:tmpl>
            <p:tnLst>
              <p:par>
                <p:cTn presetID="10" presetClass="entr" presetSubtype="0" fill="hold" nodeType="clickEffect">
                  <p:stCondLst>
                    <p:cond delay="0"/>
                  </p:stCondLst>
                  <p:childTnLst>
                    <p:set>
                      <p:cBhvr>
                        <p:cTn dur="1" fill="hold">
                          <p:stCondLst>
                            <p:cond delay="0"/>
                          </p:stCondLst>
                        </p:cTn>
                        <p:tgtEl>
                          <p:spTgt spid="96"/>
                        </p:tgtEl>
                        <p:attrNameLst>
                          <p:attrName>style.visibility</p:attrName>
                        </p:attrNameLst>
                      </p:cBhvr>
                      <p:to>
                        <p:strVal val="visible"/>
                      </p:to>
                    </p:set>
                    <p:animEffect transition="in" filter="fade">
                      <p:cBhvr>
                        <p:cTn dur="500"/>
                        <p:tgtEl>
                          <p:spTgt spid="96"/>
                        </p:tgtEl>
                      </p:cBhvr>
                    </p:animEffect>
                  </p:childTnLst>
                </p:cTn>
              </p:par>
            </p:tnLst>
          </p:tmpl>
        </p:tmplLst>
      </p:bldP>
      <p:bldP spid="97" grpId="0" animBg="1">
        <p:tmplLst>
          <p:tmpl>
            <p:tnLst>
              <p:par>
                <p:cTn presetID="10" presetClass="entr" presetSubtype="0" fill="hold" nodeType="clickEffect">
                  <p:stCondLst>
                    <p:cond delay="0"/>
                  </p:stCondLst>
                  <p:childTnLst>
                    <p:set>
                      <p:cBhvr>
                        <p:cTn dur="1" fill="hold">
                          <p:stCondLst>
                            <p:cond delay="0"/>
                          </p:stCondLst>
                        </p:cTn>
                        <p:tgtEl>
                          <p:spTgt spid="97"/>
                        </p:tgtEl>
                        <p:attrNameLst>
                          <p:attrName>style.visibility</p:attrName>
                        </p:attrNameLst>
                      </p:cBhvr>
                      <p:to>
                        <p:strVal val="visible"/>
                      </p:to>
                    </p:set>
                    <p:animEffect transition="in" filter="fade">
                      <p:cBhvr>
                        <p:cTn dur="500"/>
                        <p:tgtEl>
                          <p:spTgt spid="97"/>
                        </p:tgtEl>
                      </p:cBhvr>
                    </p:animEffect>
                  </p:childTnLst>
                </p:cTn>
              </p:par>
            </p:tnLst>
          </p:tmpl>
        </p:tmplLst>
      </p:bldP>
      <p:bldP spid="93" grpId="0" animBg="1">
        <p:tmplLst>
          <p:tmpl>
            <p:tnLst>
              <p:par>
                <p:cTn presetID="10" presetClass="entr" presetSubtype="0" fill="hold" nodeType="clickEffect">
                  <p:stCondLst>
                    <p:cond delay="0"/>
                  </p:stCondLst>
                  <p:childTnLst>
                    <p:set>
                      <p:cBhvr>
                        <p:cTn dur="1" fill="hold">
                          <p:stCondLst>
                            <p:cond delay="0"/>
                          </p:stCondLst>
                        </p:cTn>
                        <p:tgtEl>
                          <p:spTgt spid="93"/>
                        </p:tgtEl>
                        <p:attrNameLst>
                          <p:attrName>style.visibility</p:attrName>
                        </p:attrNameLst>
                      </p:cBhvr>
                      <p:to>
                        <p:strVal val="visible"/>
                      </p:to>
                    </p:set>
                    <p:animEffect transition="in" filter="fade">
                      <p:cBhvr>
                        <p:cTn dur="500"/>
                        <p:tgtEl>
                          <p:spTgt spid="93"/>
                        </p:tgtEl>
                      </p:cBhvr>
                    </p:animEffect>
                  </p:childTnLst>
                </p:cTn>
              </p:par>
            </p:tnLst>
          </p:tmpl>
        </p:tmplLst>
      </p:bldP>
      <p:bldP spid="98" grpId="0" animBg="1">
        <p:tmplLst>
          <p:tmpl>
            <p:tnLst>
              <p:par>
                <p:cTn presetID="10" presetClass="entr" presetSubtype="0" fill="hold" nodeType="click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fade">
                      <p:cBhvr>
                        <p:cTn dur="500"/>
                        <p:tgtEl>
                          <p:spTgt spid="98"/>
                        </p:tgtEl>
                      </p:cBhvr>
                    </p:animEffect>
                  </p:childTnLst>
                </p:cTn>
              </p:par>
            </p:tnLst>
          </p:tmpl>
        </p:tmplLst>
      </p:bldP>
      <p:bldP spid="99" grpId="0" animBg="1">
        <p:tmplLst>
          <p:tmpl>
            <p:tnLst>
              <p:par>
                <p:cTn presetID="10" presetClass="entr" presetSubtype="0" fill="hold" nodeType="click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fade">
                      <p:cBhvr>
                        <p:cTn dur="500"/>
                        <p:tgtEl>
                          <p:spTgt spid="99"/>
                        </p:tgtEl>
                      </p:cBhvr>
                    </p:animEffect>
                  </p:childTnLst>
                </p:cTn>
              </p:par>
            </p:tnLst>
          </p:tmpl>
        </p:tmplLst>
      </p:bldP>
      <p:bldP spid="95" grpId="0" animBg="1">
        <p:tmplLst>
          <p:tmpl>
            <p:tnLst>
              <p:par>
                <p:cTn presetID="10" presetClass="entr" presetSubtype="0" fill="hold" nodeType="clickEffect">
                  <p:stCondLst>
                    <p:cond delay="0"/>
                  </p:stCondLst>
                  <p:childTnLst>
                    <p:set>
                      <p:cBhvr>
                        <p:cTn dur="1" fill="hold">
                          <p:stCondLst>
                            <p:cond delay="0"/>
                          </p:stCondLst>
                        </p:cTn>
                        <p:tgtEl>
                          <p:spTgt spid="95"/>
                        </p:tgtEl>
                        <p:attrNameLst>
                          <p:attrName>style.visibility</p:attrName>
                        </p:attrNameLst>
                      </p:cBhvr>
                      <p:to>
                        <p:strVal val="visible"/>
                      </p:to>
                    </p:set>
                    <p:animEffect transition="in" filter="fade">
                      <p:cBhvr>
                        <p:cTn dur="500"/>
                        <p:tgtEl>
                          <p:spTgt spid="95"/>
                        </p:tgtEl>
                      </p:cBhvr>
                    </p:animEffect>
                  </p:childTnLst>
                </p:cTn>
              </p:par>
            </p:tnLst>
          </p:tmpl>
        </p:tmplLst>
      </p:bldP>
      <p:bldP spid="100" grpId="0" animBg="1">
        <p:tmplLst>
          <p:tmpl>
            <p:tnLst>
              <p:par>
                <p:cTn presetID="10" presetClass="entr" presetSubtype="0" fill="hold" nodeType="click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94" grpId="0" animBg="1">
        <p:tmplLst>
          <p:tmpl>
            <p:tnLst>
              <p:par>
                <p:cTn presetID="10" presetClass="entr" presetSubtype="0" fill="hold" nodeType="clickEffect">
                  <p:stCondLst>
                    <p:cond delay="0"/>
                  </p:stCondLst>
                  <p:childTnLst>
                    <p:set>
                      <p:cBhvr>
                        <p:cTn dur="1" fill="hold">
                          <p:stCondLst>
                            <p:cond delay="0"/>
                          </p:stCondLst>
                        </p:cTn>
                        <p:tgtEl>
                          <p:spTgt spid="94"/>
                        </p:tgtEl>
                        <p:attrNameLst>
                          <p:attrName>style.visibility</p:attrName>
                        </p:attrNameLst>
                      </p:cBhvr>
                      <p:to>
                        <p:strVal val="visible"/>
                      </p:to>
                    </p:set>
                    <p:animEffect transition="in" filter="fade">
                      <p:cBhvr>
                        <p:cTn dur="500"/>
                        <p:tgtEl>
                          <p:spTgt spid="94"/>
                        </p:tgtEl>
                      </p:cBhvr>
                    </p:animEffect>
                  </p:childTnLst>
                </p:cTn>
              </p:par>
            </p:tnLst>
          </p:tmpl>
        </p:tmplLst>
      </p:bldP>
    </p:bldLst>
  </p:timing>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Highlights">
    <p:spTree>
      <p:nvGrpSpPr>
        <p:cNvPr id="1" name=""/>
        <p:cNvGrpSpPr/>
        <p:nvPr/>
      </p:nvGrpSpPr>
      <p:grpSpPr>
        <a:xfrm>
          <a:off x="0" y="0"/>
          <a:ext cx="0" cy="0"/>
          <a:chOff x="0" y="0"/>
          <a:chExt cx="0" cy="0"/>
        </a:xfrm>
      </p:grpSpPr>
      <p:sp>
        <p:nvSpPr>
          <p:cNvPr id="53" name="Textplatzhalter 3"/>
          <p:cNvSpPr>
            <a:spLocks noGrp="1"/>
          </p:cNvSpPr>
          <p:nvPr>
            <p:ph type="body" sz="quarter" idx="32" hasCustomPrompt="1"/>
          </p:nvPr>
        </p:nvSpPr>
        <p:spPr bwMode="gray">
          <a:xfrm>
            <a:off x="395794" y="3851886"/>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a:t>
            </a:r>
            <a:r>
              <a:rPr lang="en-US"/>
              <a:t>20 pt.</a:t>
            </a:r>
          </a:p>
        </p:txBody>
      </p:sp>
      <p:sp>
        <p:nvSpPr>
          <p:cNvPr id="63" name="Textplatzhalter 3"/>
          <p:cNvSpPr>
            <a:spLocks noGrp="1"/>
          </p:cNvSpPr>
          <p:nvPr>
            <p:ph type="body" sz="quarter" idx="33" hasCustomPrompt="1"/>
          </p:nvPr>
        </p:nvSpPr>
        <p:spPr bwMode="gray">
          <a:xfrm>
            <a:off x="395794" y="3383769"/>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a:t>
            </a:r>
            <a:r>
              <a:rPr lang="en-US"/>
              <a:t>20 pt.</a:t>
            </a:r>
          </a:p>
        </p:txBody>
      </p:sp>
      <p:sp>
        <p:nvSpPr>
          <p:cNvPr id="2" name="Titel 1"/>
          <p:cNvSpPr>
            <a:spLocks noGrp="1"/>
          </p:cNvSpPr>
          <p:nvPr userDrawn="1">
            <p:ph type="title" hasCustomPrompt="1"/>
          </p:nvPr>
        </p:nvSpPr>
        <p:spPr/>
        <p:txBody>
          <a:bodyPr/>
          <a:lstStyle/>
          <a:p>
            <a:r>
              <a:rPr lang="en-US" noProof="0"/>
              <a:t>Headline on two lines in CorpoA (Headings) 30 pt. </a:t>
            </a:r>
            <a:br>
              <a:rPr lang="en-US" noProof="0"/>
            </a:br>
            <a:r>
              <a:rPr lang="en-US" noProof="0"/>
              <a:t>Lorem ipsum dolor sit amet.</a:t>
            </a:r>
            <a:endParaRPr lang="en-US"/>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4" name="Textplatzhalter 3"/>
          <p:cNvSpPr>
            <a:spLocks noGrp="1"/>
          </p:cNvSpPr>
          <p:nvPr userDrawn="1">
            <p:ph type="body" sz="quarter" idx="19" hasCustomPrompt="1"/>
          </p:nvPr>
        </p:nvSpPr>
        <p:spPr bwMode="gray">
          <a:xfrm>
            <a:off x="395794" y="151130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a:t>
            </a:r>
            <a:r>
              <a:rPr lang="en-US"/>
              <a:t>20 pt.</a:t>
            </a:r>
          </a:p>
        </p:txBody>
      </p:sp>
      <p:sp>
        <p:nvSpPr>
          <p:cNvPr id="48" name="Textplatzhalter 3"/>
          <p:cNvSpPr>
            <a:spLocks noGrp="1"/>
          </p:cNvSpPr>
          <p:nvPr>
            <p:ph type="body" sz="quarter" idx="28" hasCustomPrompt="1"/>
          </p:nvPr>
        </p:nvSpPr>
        <p:spPr bwMode="gray">
          <a:xfrm>
            <a:off x="395794" y="198000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a:t>
            </a:r>
            <a:r>
              <a:rPr lang="en-US"/>
              <a:t>20 pt.</a:t>
            </a:r>
          </a:p>
        </p:txBody>
      </p:sp>
      <p:sp>
        <p:nvSpPr>
          <p:cNvPr id="49" name="Textplatzhalter 3"/>
          <p:cNvSpPr>
            <a:spLocks noGrp="1"/>
          </p:cNvSpPr>
          <p:nvPr>
            <p:ph type="body" sz="quarter" idx="29" hasCustomPrompt="1"/>
          </p:nvPr>
        </p:nvSpPr>
        <p:spPr bwMode="gray">
          <a:xfrm>
            <a:off x="395794" y="291565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a:t>
            </a:r>
            <a:r>
              <a:rPr lang="en-US"/>
              <a:t>20 pt.</a:t>
            </a:r>
          </a:p>
        </p:txBody>
      </p:sp>
      <p:sp>
        <p:nvSpPr>
          <p:cNvPr id="50" name="Textplatzhalter 3"/>
          <p:cNvSpPr>
            <a:spLocks noGrp="1"/>
          </p:cNvSpPr>
          <p:nvPr>
            <p:ph type="body" sz="quarter" idx="30" hasCustomPrompt="1"/>
          </p:nvPr>
        </p:nvSpPr>
        <p:spPr bwMode="gray">
          <a:xfrm>
            <a:off x="395794" y="4320000"/>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a:t>
            </a:r>
            <a:r>
              <a:rPr lang="en-US"/>
              <a:t>20 pt.</a:t>
            </a:r>
          </a:p>
        </p:txBody>
      </p:sp>
      <p:sp>
        <p:nvSpPr>
          <p:cNvPr id="51" name="Textplatzhalter 3"/>
          <p:cNvSpPr>
            <a:spLocks noGrp="1"/>
          </p:cNvSpPr>
          <p:nvPr>
            <p:ph type="body" sz="quarter" idx="31" hasCustomPrompt="1"/>
          </p:nvPr>
        </p:nvSpPr>
        <p:spPr bwMode="gray">
          <a:xfrm>
            <a:off x="395794" y="2447534"/>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a:t>
            </a:r>
            <a:r>
              <a:rPr lang="en-US"/>
              <a:t>20 pt.</a:t>
            </a:r>
          </a:p>
        </p:txBody>
      </p:sp>
      <p:sp>
        <p:nvSpPr>
          <p:cNvPr id="64" name="Bildplatzhalter 8"/>
          <p:cNvSpPr>
            <a:spLocks noGrp="1"/>
          </p:cNvSpPr>
          <p:nvPr>
            <p:ph type="pic" sz="quarter" idx="10" hasCustomPrompt="1"/>
          </p:nvPr>
        </p:nvSpPr>
        <p:spPr bwMode="gray">
          <a:xfrm>
            <a:off x="4220602" y="1511300"/>
            <a:ext cx="7578000" cy="32047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3" name="Fußzeilenplatzhalter 2"/>
          <p:cNvSpPr>
            <a:spLocks noGrp="1"/>
          </p:cNvSpPr>
          <p:nvPr>
            <p:ph type="ftr" sz="quarter" idx="34"/>
          </p:nvPr>
        </p:nvSpPr>
        <p:spPr/>
        <p:txBody>
          <a:bodyPr/>
          <a:lstStyle>
            <a:lvl1pPr>
              <a:defRPr/>
            </a:lvl1pPr>
          </a:lstStyle>
          <a:p>
            <a:r>
              <a:rPr lang="de-DE"/>
              <a:t>EQS Launch Support | January 2021</a:t>
            </a:r>
            <a:endParaRPr lang="en-US"/>
          </a:p>
        </p:txBody>
      </p:sp>
      <p:sp>
        <p:nvSpPr>
          <p:cNvPr id="7" name="Foliennummernplatzhalter 6"/>
          <p:cNvSpPr>
            <a:spLocks noGrp="1"/>
          </p:cNvSpPr>
          <p:nvPr>
            <p:ph type="sldNum" sz="quarter" idx="35"/>
          </p:nvPr>
        </p:nvSpPr>
        <p:spPr/>
        <p:txBody>
          <a:bodyPr/>
          <a:lstStyle/>
          <a:p>
            <a:fld id="{AD1D1349-391B-44DC-865F-5996B3E40F26}" type="slidenum">
              <a:rPr lang="en-US" noProof="0" smtClean="0"/>
              <a:pPr/>
              <a:t>‹#›</a:t>
            </a:fld>
            <a:endParaRPr lang="en-US" noProof="0"/>
          </a:p>
        </p:txBody>
      </p:sp>
      <p:sp>
        <p:nvSpPr>
          <p:cNvPr id="1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1" name="Textplatzhalter 3"/>
          <p:cNvSpPr>
            <a:spLocks noGrp="1"/>
          </p:cNvSpPr>
          <p:nvPr>
            <p:ph type="body" sz="quarter" idx="36"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817862725"/>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a:t>Headline on two lines in CorpoA (Headings) 30 pt. </a:t>
            </a:r>
            <a:br>
              <a:rPr lang="en-US" noProof="0"/>
            </a:br>
            <a:r>
              <a:rPr lang="en-US" noProof="0"/>
              <a:t>Lorem ipsum dolor sit amet.</a:t>
            </a:r>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7" name="Bildplatzhalter 8"/>
          <p:cNvSpPr>
            <a:spLocks noGrp="1"/>
          </p:cNvSpPr>
          <p:nvPr>
            <p:ph type="pic" sz="quarter" idx="10" hasCustomPrompt="1"/>
          </p:nvPr>
        </p:nvSpPr>
        <p:spPr bwMode="gray">
          <a:xfrm>
            <a:off x="395794" y="1512000"/>
            <a:ext cx="3752845" cy="194400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9" name="Bildplatzhalter 8"/>
          <p:cNvSpPr>
            <a:spLocks noGrp="1"/>
          </p:cNvSpPr>
          <p:nvPr>
            <p:ph type="pic" sz="quarter" idx="11" hasCustomPrompt="1"/>
          </p:nvPr>
        </p:nvSpPr>
        <p:spPr bwMode="gray">
          <a:xfrm>
            <a:off x="395794"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0" name="Bildplatzhalter 8"/>
          <p:cNvSpPr>
            <a:spLocks noGrp="1"/>
          </p:cNvSpPr>
          <p:nvPr>
            <p:ph type="pic" sz="quarter" idx="12" hasCustomPrompt="1"/>
          </p:nvPr>
        </p:nvSpPr>
        <p:spPr bwMode="gray">
          <a:xfrm>
            <a:off x="8042487" y="1512000"/>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1" name="Bildplatzhalter 8"/>
          <p:cNvSpPr>
            <a:spLocks noGrp="1"/>
          </p:cNvSpPr>
          <p:nvPr>
            <p:ph type="pic" sz="quarter" idx="17" hasCustomPrompt="1"/>
          </p:nvPr>
        </p:nvSpPr>
        <p:spPr bwMode="gray">
          <a:xfrm>
            <a:off x="8042487"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2" name="Bildplatzhalter 8"/>
          <p:cNvSpPr>
            <a:spLocks noGrp="1"/>
          </p:cNvSpPr>
          <p:nvPr>
            <p:ph type="pic" sz="quarter" idx="14" hasCustomPrompt="1"/>
          </p:nvPr>
        </p:nvSpPr>
        <p:spPr bwMode="gray">
          <a:xfrm>
            <a:off x="4219140" y="1512000"/>
            <a:ext cx="3752845" cy="194400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3" name="Bildplatzhalter 8"/>
          <p:cNvSpPr>
            <a:spLocks noGrp="1"/>
          </p:cNvSpPr>
          <p:nvPr>
            <p:ph type="pic" sz="quarter" idx="18" hasCustomPrompt="1"/>
          </p:nvPr>
        </p:nvSpPr>
        <p:spPr bwMode="gray">
          <a:xfrm>
            <a:off x="4219140"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4" name="Textplatzhalter 3"/>
          <p:cNvSpPr>
            <a:spLocks noGrp="1"/>
          </p:cNvSpPr>
          <p:nvPr>
            <p:ph type="body" sz="quarter" idx="19" hasCustomPrompt="1"/>
          </p:nvPr>
        </p:nvSpPr>
        <p:spPr>
          <a:xfrm>
            <a:off x="395793" y="3501248"/>
            <a:ext cx="3752845" cy="324000"/>
          </a:xfrm>
        </p:spPr>
        <p:txBody>
          <a:bodyPr/>
          <a:lstStyle>
            <a:lvl1pPr marL="0" indent="0">
              <a:lnSpc>
                <a:spcPct val="100000"/>
              </a:lnSpc>
              <a:spcAft>
                <a:spcPts val="0"/>
              </a:spcAft>
              <a:buFont typeface="Arial" panose="020B0604020202020204" pitchFamily="34" charset="0"/>
              <a:buNone/>
              <a:defRPr sz="1499" baseline="0"/>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4" name="Textplatzhalter 3"/>
          <p:cNvSpPr>
            <a:spLocks noGrp="1"/>
          </p:cNvSpPr>
          <p:nvPr>
            <p:ph type="body" sz="quarter" idx="20" hasCustomPrompt="1"/>
          </p:nvPr>
        </p:nvSpPr>
        <p:spPr>
          <a:xfrm>
            <a:off x="395795"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6" name="Textplatzhalter 3"/>
          <p:cNvSpPr>
            <a:spLocks noGrp="1"/>
          </p:cNvSpPr>
          <p:nvPr>
            <p:ph type="body" sz="quarter" idx="21" hasCustomPrompt="1"/>
          </p:nvPr>
        </p:nvSpPr>
        <p:spPr>
          <a:xfrm>
            <a:off x="4219140" y="3501248"/>
            <a:ext cx="3752845"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7" name="Textplatzhalter 3"/>
          <p:cNvSpPr>
            <a:spLocks noGrp="1"/>
          </p:cNvSpPr>
          <p:nvPr>
            <p:ph type="body" sz="quarter" idx="22" hasCustomPrompt="1"/>
          </p:nvPr>
        </p:nvSpPr>
        <p:spPr>
          <a:xfrm>
            <a:off x="8042487" y="3501248"/>
            <a:ext cx="3752845"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8" name="Textplatzhalter 3"/>
          <p:cNvSpPr>
            <a:spLocks noGrp="1"/>
          </p:cNvSpPr>
          <p:nvPr>
            <p:ph type="body" sz="quarter" idx="23" hasCustomPrompt="1"/>
          </p:nvPr>
        </p:nvSpPr>
        <p:spPr>
          <a:xfrm>
            <a:off x="4219141"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9" name="Textplatzhalter 3"/>
          <p:cNvSpPr>
            <a:spLocks noGrp="1"/>
          </p:cNvSpPr>
          <p:nvPr>
            <p:ph type="body" sz="quarter" idx="24" hasCustomPrompt="1"/>
          </p:nvPr>
        </p:nvSpPr>
        <p:spPr>
          <a:xfrm>
            <a:off x="8042487"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5" name="Fußzeilenplatzhalter 14"/>
          <p:cNvSpPr>
            <a:spLocks noGrp="1"/>
          </p:cNvSpPr>
          <p:nvPr>
            <p:ph type="ftr" sz="quarter" idx="30"/>
          </p:nvPr>
        </p:nvSpPr>
        <p:spPr/>
        <p:txBody>
          <a:bodyPr/>
          <a:lstStyle>
            <a:lvl1pPr>
              <a:defRPr/>
            </a:lvl1pPr>
          </a:lstStyle>
          <a:p>
            <a:r>
              <a:rPr lang="de-DE"/>
              <a:t>EQS Launch Support | January 2021</a:t>
            </a:r>
            <a:endParaRPr lang="en-US"/>
          </a:p>
        </p:txBody>
      </p:sp>
      <p:sp>
        <p:nvSpPr>
          <p:cNvPr id="27" name="Foliennummernplatzhalter 26"/>
          <p:cNvSpPr>
            <a:spLocks noGrp="1"/>
          </p:cNvSpPr>
          <p:nvPr>
            <p:ph type="sldNum" sz="quarter" idx="31"/>
          </p:nvPr>
        </p:nvSpPr>
        <p:spPr/>
        <p:txBody>
          <a:bodyPr/>
          <a:lstStyle/>
          <a:p>
            <a:fld id="{AD1D1349-391B-44DC-865F-5996B3E40F26}" type="slidenum">
              <a:rPr lang="en-US" noProof="0" smtClean="0"/>
              <a:pPr/>
              <a:t>‹#›</a:t>
            </a:fld>
            <a:endParaRPr lang="en-US" noProof="0"/>
          </a:p>
        </p:txBody>
      </p:sp>
      <p:sp>
        <p:nvSpPr>
          <p:cNvPr id="21" name="Textplatzhalter 3"/>
          <p:cNvSpPr>
            <a:spLocks noGrp="1"/>
          </p:cNvSpPr>
          <p:nvPr>
            <p:ph type="body" sz="quarter" idx="32"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4" name="Textplatzhalter 3"/>
          <p:cNvSpPr>
            <a:spLocks noGrp="1"/>
          </p:cNvSpPr>
          <p:nvPr>
            <p:ph type="body" sz="quarter" idx="33"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5" name="Textplatzhalter 3"/>
          <p:cNvSpPr>
            <a:spLocks noGrp="1"/>
          </p:cNvSpPr>
          <p:nvPr>
            <p:ph type="body" sz="quarter" idx="34"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3323286301"/>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a:t>Headline on two lines in CorpoA (Headings) 30 pt. </a:t>
            </a:r>
            <a:br>
              <a:rPr lang="en-US" noProof="0"/>
            </a:br>
            <a:r>
              <a:rPr lang="en-US" noProof="0"/>
              <a:t>Lorem ipsum dolor sit amet.</a:t>
            </a:r>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7" name="Bildplatzhalter 8"/>
          <p:cNvSpPr>
            <a:spLocks noGrp="1"/>
          </p:cNvSpPr>
          <p:nvPr>
            <p:ph type="pic" sz="quarter" idx="10" hasCustomPrompt="1"/>
          </p:nvPr>
        </p:nvSpPr>
        <p:spPr bwMode="gray">
          <a:xfrm>
            <a:off x="395794"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0" name="Bildplatzhalter 8"/>
          <p:cNvSpPr>
            <a:spLocks noGrp="1"/>
          </p:cNvSpPr>
          <p:nvPr>
            <p:ph type="pic" sz="quarter" idx="12" hasCustomPrompt="1"/>
          </p:nvPr>
        </p:nvSpPr>
        <p:spPr bwMode="gray">
          <a:xfrm>
            <a:off x="8042487"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2" name="Bildplatzhalter 8"/>
          <p:cNvSpPr>
            <a:spLocks noGrp="1"/>
          </p:cNvSpPr>
          <p:nvPr>
            <p:ph type="pic" sz="quarter" idx="14" hasCustomPrompt="1"/>
          </p:nvPr>
        </p:nvSpPr>
        <p:spPr bwMode="gray">
          <a:xfrm>
            <a:off x="4219140"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4" name="Textplatzhalter 3"/>
          <p:cNvSpPr>
            <a:spLocks noGrp="1"/>
          </p:cNvSpPr>
          <p:nvPr>
            <p:ph type="body" sz="quarter" idx="19" hasCustomPrompt="1"/>
          </p:nvPr>
        </p:nvSpPr>
        <p:spPr>
          <a:xfrm>
            <a:off x="395793"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6" name="Textplatzhalter 3"/>
          <p:cNvSpPr>
            <a:spLocks noGrp="1"/>
          </p:cNvSpPr>
          <p:nvPr>
            <p:ph type="body" sz="quarter" idx="21" hasCustomPrompt="1"/>
          </p:nvPr>
        </p:nvSpPr>
        <p:spPr>
          <a:xfrm>
            <a:off x="4219140"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7" name="Textplatzhalter 3"/>
          <p:cNvSpPr>
            <a:spLocks noGrp="1"/>
          </p:cNvSpPr>
          <p:nvPr>
            <p:ph type="body" sz="quarter" idx="22" hasCustomPrompt="1"/>
          </p:nvPr>
        </p:nvSpPr>
        <p:spPr>
          <a:xfrm>
            <a:off x="8042487"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3" name="Fußzeilenplatzhalter 2"/>
          <p:cNvSpPr>
            <a:spLocks noGrp="1"/>
          </p:cNvSpPr>
          <p:nvPr>
            <p:ph type="ftr" sz="quarter" idx="28"/>
          </p:nvPr>
        </p:nvSpPr>
        <p:spPr/>
        <p:txBody>
          <a:bodyPr/>
          <a:lstStyle>
            <a:lvl1pPr>
              <a:defRPr/>
            </a:lvl1pPr>
          </a:lstStyle>
          <a:p>
            <a:r>
              <a:rPr lang="de-DE"/>
              <a:t>EQS Launch Support | January 2021</a:t>
            </a:r>
            <a:endParaRPr lang="en-US"/>
          </a:p>
        </p:txBody>
      </p:sp>
      <p:sp>
        <p:nvSpPr>
          <p:cNvPr id="9" name="Foliennummernplatzhalter 8"/>
          <p:cNvSpPr>
            <a:spLocks noGrp="1"/>
          </p:cNvSpPr>
          <p:nvPr>
            <p:ph type="sldNum" sz="quarter" idx="29"/>
          </p:nvPr>
        </p:nvSpPr>
        <p:spPr/>
        <p:txBody>
          <a:bodyPr/>
          <a:lstStyle/>
          <a:p>
            <a:fld id="{AD1D1349-391B-44DC-865F-5996B3E40F26}" type="slidenum">
              <a:rPr lang="en-US" noProof="0" smtClean="0"/>
              <a:pPr/>
              <a:t>‹#›</a:t>
            </a:fld>
            <a:endParaRPr lang="en-US" noProof="0"/>
          </a:p>
        </p:txBody>
      </p:sp>
      <p:sp>
        <p:nvSpPr>
          <p:cNvPr id="1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1" name="Textplatzhalter 3"/>
          <p:cNvSpPr>
            <a:spLocks noGrp="1"/>
          </p:cNvSpPr>
          <p:nvPr>
            <p:ph type="body" sz="quarter" idx="30"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2430316994"/>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a:t>Headline on two lines in CorpoA (Headings) 30 pt. </a:t>
            </a:r>
            <a:br>
              <a:rPr lang="en-US" noProof="0"/>
            </a:br>
            <a:r>
              <a:rPr lang="en-US" noProof="0"/>
              <a:t>Lorem ipsum dolor sit amet.</a:t>
            </a:r>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7" name="Bildplatzhalter 8"/>
          <p:cNvSpPr>
            <a:spLocks noGrp="1"/>
          </p:cNvSpPr>
          <p:nvPr>
            <p:ph type="pic" sz="quarter" idx="10" hasCustomPrompt="1"/>
          </p:nvPr>
        </p:nvSpPr>
        <p:spPr bwMode="gray">
          <a:xfrm>
            <a:off x="395795" y="1512000"/>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9" name="Bildplatzhalter 8"/>
          <p:cNvSpPr>
            <a:spLocks noGrp="1"/>
          </p:cNvSpPr>
          <p:nvPr>
            <p:ph type="pic" sz="quarter" idx="11" hasCustomPrompt="1"/>
          </p:nvPr>
        </p:nvSpPr>
        <p:spPr bwMode="gray">
          <a:xfrm>
            <a:off x="395795" y="4044227"/>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4" name="Textplatzhalter 3"/>
          <p:cNvSpPr>
            <a:spLocks noGrp="1"/>
          </p:cNvSpPr>
          <p:nvPr>
            <p:ph type="body" sz="quarter" idx="19" hasCustomPrompt="1"/>
          </p:nvPr>
        </p:nvSpPr>
        <p:spPr>
          <a:xfrm>
            <a:off x="395795" y="3501248"/>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4" name="Textplatzhalter 3"/>
          <p:cNvSpPr>
            <a:spLocks noGrp="1"/>
          </p:cNvSpPr>
          <p:nvPr>
            <p:ph type="body" sz="quarter" idx="20" hasCustomPrompt="1"/>
          </p:nvPr>
        </p:nvSpPr>
        <p:spPr>
          <a:xfrm>
            <a:off x="395795" y="6030980"/>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21" name="Bildplatzhalter 8"/>
          <p:cNvSpPr>
            <a:spLocks noGrp="1"/>
          </p:cNvSpPr>
          <p:nvPr>
            <p:ph type="pic" sz="quarter" idx="25" hasCustomPrompt="1"/>
          </p:nvPr>
        </p:nvSpPr>
        <p:spPr bwMode="gray">
          <a:xfrm>
            <a:off x="6131882" y="1511300"/>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22" name="Bildplatzhalter 8"/>
          <p:cNvSpPr>
            <a:spLocks noGrp="1"/>
          </p:cNvSpPr>
          <p:nvPr>
            <p:ph type="pic" sz="quarter" idx="26" hasCustomPrompt="1"/>
          </p:nvPr>
        </p:nvSpPr>
        <p:spPr bwMode="gray">
          <a:xfrm>
            <a:off x="6131882" y="4043527"/>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23" name="Textplatzhalter 3"/>
          <p:cNvSpPr>
            <a:spLocks noGrp="1"/>
          </p:cNvSpPr>
          <p:nvPr>
            <p:ph type="body" sz="quarter" idx="27" hasCustomPrompt="1"/>
          </p:nvPr>
        </p:nvSpPr>
        <p:spPr>
          <a:xfrm>
            <a:off x="6131882" y="3500548"/>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24" name="Textplatzhalter 3"/>
          <p:cNvSpPr>
            <a:spLocks noGrp="1"/>
          </p:cNvSpPr>
          <p:nvPr>
            <p:ph type="body" sz="quarter" idx="28" hasCustomPrompt="1"/>
          </p:nvPr>
        </p:nvSpPr>
        <p:spPr>
          <a:xfrm>
            <a:off x="6131882" y="6030280"/>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3" name="Fußzeilenplatzhalter 2"/>
          <p:cNvSpPr>
            <a:spLocks noGrp="1"/>
          </p:cNvSpPr>
          <p:nvPr>
            <p:ph type="ftr" sz="quarter" idx="30"/>
          </p:nvPr>
        </p:nvSpPr>
        <p:spPr/>
        <p:txBody>
          <a:bodyPr/>
          <a:lstStyle>
            <a:lvl1pPr>
              <a:defRPr/>
            </a:lvl1pPr>
          </a:lstStyle>
          <a:p>
            <a:r>
              <a:rPr lang="de-DE"/>
              <a:t>EQS Launch Support | January 2021</a:t>
            </a:r>
            <a:endParaRPr lang="en-US"/>
          </a:p>
        </p:txBody>
      </p:sp>
      <p:sp>
        <p:nvSpPr>
          <p:cNvPr id="10" name="Foliennummernplatzhalter 9"/>
          <p:cNvSpPr>
            <a:spLocks noGrp="1"/>
          </p:cNvSpPr>
          <p:nvPr>
            <p:ph type="sldNum" sz="quarter" idx="31"/>
          </p:nvPr>
        </p:nvSpPr>
        <p:spPr/>
        <p:txBody>
          <a:bodyPr/>
          <a:lstStyle/>
          <a:p>
            <a:fld id="{AD1D1349-391B-44DC-865F-5996B3E40F26}" type="slidenum">
              <a:rPr lang="en-US" noProof="0" smtClean="0"/>
              <a:pPr/>
              <a:t>‹#›</a:t>
            </a:fld>
            <a:endParaRPr lang="en-US" noProof="0"/>
          </a:p>
        </p:txBody>
      </p:sp>
      <p:sp>
        <p:nvSpPr>
          <p:cNvPr id="1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0"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5" name="Textplatzhalter 3"/>
          <p:cNvSpPr>
            <a:spLocks noGrp="1"/>
          </p:cNvSpPr>
          <p:nvPr>
            <p:ph type="body" sz="quarter" idx="32"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473964826"/>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8 pictures 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a:t>Headline on two lines in CorpoA (Headings) 30 pt. </a:t>
            </a:r>
            <a:br>
              <a:rPr lang="en-US" noProof="0"/>
            </a:br>
            <a:r>
              <a:rPr lang="en-US" noProof="0"/>
              <a:t>Lorem ipsum dolor sit amet.</a:t>
            </a:r>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7" name="Bildplatzhalter 8"/>
          <p:cNvSpPr>
            <a:spLocks noGrp="1"/>
          </p:cNvSpPr>
          <p:nvPr>
            <p:ph type="pic" sz="quarter" idx="10" hasCustomPrompt="1"/>
          </p:nvPr>
        </p:nvSpPr>
        <p:spPr bwMode="gray">
          <a:xfrm>
            <a:off x="395794" y="15120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9" name="Bildplatzhalter 8"/>
          <p:cNvSpPr>
            <a:spLocks noGrp="1"/>
          </p:cNvSpPr>
          <p:nvPr>
            <p:ph type="pic" sz="quarter" idx="11" hasCustomPrompt="1"/>
          </p:nvPr>
        </p:nvSpPr>
        <p:spPr bwMode="gray">
          <a:xfrm>
            <a:off x="395794" y="40442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4" name="Textplatzhalter 3"/>
          <p:cNvSpPr>
            <a:spLocks noGrp="1"/>
          </p:cNvSpPr>
          <p:nvPr>
            <p:ph type="body" sz="quarter" idx="19" hasCustomPrompt="1"/>
          </p:nvPr>
        </p:nvSpPr>
        <p:spPr>
          <a:xfrm>
            <a:off x="395794" y="35012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4" name="Textplatzhalter 3"/>
          <p:cNvSpPr>
            <a:spLocks noGrp="1"/>
          </p:cNvSpPr>
          <p:nvPr>
            <p:ph type="body" sz="quarter" idx="20" hasCustomPrompt="1"/>
          </p:nvPr>
        </p:nvSpPr>
        <p:spPr>
          <a:xfrm>
            <a:off x="395795" y="60309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21" name="Bildplatzhalter 8"/>
          <p:cNvSpPr>
            <a:spLocks noGrp="1"/>
          </p:cNvSpPr>
          <p:nvPr>
            <p:ph type="pic" sz="quarter" idx="25" hasCustomPrompt="1"/>
          </p:nvPr>
        </p:nvSpPr>
        <p:spPr bwMode="gray">
          <a:xfrm>
            <a:off x="6131655"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22" name="Bildplatzhalter 8"/>
          <p:cNvSpPr>
            <a:spLocks noGrp="1"/>
          </p:cNvSpPr>
          <p:nvPr>
            <p:ph type="pic" sz="quarter" idx="26" hasCustomPrompt="1"/>
          </p:nvPr>
        </p:nvSpPr>
        <p:spPr bwMode="gray">
          <a:xfrm>
            <a:off x="6131655"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23" name="Textplatzhalter 3"/>
          <p:cNvSpPr>
            <a:spLocks noGrp="1"/>
          </p:cNvSpPr>
          <p:nvPr>
            <p:ph type="body" sz="quarter" idx="27" hasCustomPrompt="1"/>
          </p:nvPr>
        </p:nvSpPr>
        <p:spPr>
          <a:xfrm>
            <a:off x="6131655" y="35005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24" name="Textplatzhalter 3"/>
          <p:cNvSpPr>
            <a:spLocks noGrp="1"/>
          </p:cNvSpPr>
          <p:nvPr>
            <p:ph type="body" sz="quarter" idx="28" hasCustomPrompt="1"/>
          </p:nvPr>
        </p:nvSpPr>
        <p:spPr>
          <a:xfrm>
            <a:off x="6131657"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5" name="Bildplatzhalter 8"/>
          <p:cNvSpPr>
            <a:spLocks noGrp="1"/>
          </p:cNvSpPr>
          <p:nvPr>
            <p:ph type="pic" sz="quarter" idx="29" hasCustomPrompt="1"/>
          </p:nvPr>
        </p:nvSpPr>
        <p:spPr bwMode="gray">
          <a:xfrm>
            <a:off x="3263725"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6" name="Bildplatzhalter 8"/>
          <p:cNvSpPr>
            <a:spLocks noGrp="1"/>
          </p:cNvSpPr>
          <p:nvPr>
            <p:ph type="pic" sz="quarter" idx="30" hasCustomPrompt="1"/>
          </p:nvPr>
        </p:nvSpPr>
        <p:spPr bwMode="gray">
          <a:xfrm>
            <a:off x="3263725"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17" name="Textplatzhalter 3"/>
          <p:cNvSpPr>
            <a:spLocks noGrp="1"/>
          </p:cNvSpPr>
          <p:nvPr>
            <p:ph type="body" sz="quarter" idx="31" hasCustomPrompt="1"/>
          </p:nvPr>
        </p:nvSpPr>
        <p:spPr>
          <a:xfrm>
            <a:off x="3263725" y="3500548"/>
            <a:ext cx="2795744"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8" name="Textplatzhalter 3"/>
          <p:cNvSpPr>
            <a:spLocks noGrp="1"/>
          </p:cNvSpPr>
          <p:nvPr>
            <p:ph type="body" sz="quarter" idx="32" hasCustomPrompt="1"/>
          </p:nvPr>
        </p:nvSpPr>
        <p:spPr>
          <a:xfrm>
            <a:off x="3263726"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19" name="Bildplatzhalter 8"/>
          <p:cNvSpPr>
            <a:spLocks noGrp="1"/>
          </p:cNvSpPr>
          <p:nvPr>
            <p:ph type="pic" sz="quarter" idx="33" hasCustomPrompt="1"/>
          </p:nvPr>
        </p:nvSpPr>
        <p:spPr bwMode="gray">
          <a:xfrm>
            <a:off x="8999588"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20" name="Bildplatzhalter 8"/>
          <p:cNvSpPr>
            <a:spLocks noGrp="1"/>
          </p:cNvSpPr>
          <p:nvPr>
            <p:ph type="pic" sz="quarter" idx="34" hasCustomPrompt="1"/>
          </p:nvPr>
        </p:nvSpPr>
        <p:spPr bwMode="gray">
          <a:xfrm>
            <a:off x="8999588"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25" name="Textplatzhalter 3"/>
          <p:cNvSpPr>
            <a:spLocks noGrp="1"/>
          </p:cNvSpPr>
          <p:nvPr>
            <p:ph type="body" sz="quarter" idx="35" hasCustomPrompt="1"/>
          </p:nvPr>
        </p:nvSpPr>
        <p:spPr>
          <a:xfrm>
            <a:off x="8999588" y="35005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26" name="Textplatzhalter 3"/>
          <p:cNvSpPr>
            <a:spLocks noGrp="1"/>
          </p:cNvSpPr>
          <p:nvPr>
            <p:ph type="body" sz="quarter" idx="36" hasCustomPrompt="1"/>
          </p:nvPr>
        </p:nvSpPr>
        <p:spPr>
          <a:xfrm>
            <a:off x="8999588"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a:t>Caption CorpoS 15 pt.</a:t>
            </a:r>
          </a:p>
        </p:txBody>
      </p:sp>
      <p:sp>
        <p:nvSpPr>
          <p:cNvPr id="3" name="Fußzeilenplatzhalter 2"/>
          <p:cNvSpPr>
            <a:spLocks noGrp="1"/>
          </p:cNvSpPr>
          <p:nvPr>
            <p:ph type="ftr" sz="quarter" idx="38"/>
          </p:nvPr>
        </p:nvSpPr>
        <p:spPr/>
        <p:txBody>
          <a:bodyPr/>
          <a:lstStyle>
            <a:lvl1pPr>
              <a:defRPr/>
            </a:lvl1pPr>
          </a:lstStyle>
          <a:p>
            <a:r>
              <a:rPr lang="de-DE"/>
              <a:t>EQS Launch Support | January 2021</a:t>
            </a:r>
            <a:endParaRPr lang="en-US"/>
          </a:p>
        </p:txBody>
      </p:sp>
      <p:sp>
        <p:nvSpPr>
          <p:cNvPr id="10" name="Foliennummernplatzhalter 9"/>
          <p:cNvSpPr>
            <a:spLocks noGrp="1"/>
          </p:cNvSpPr>
          <p:nvPr>
            <p:ph type="sldNum" sz="quarter" idx="39"/>
          </p:nvPr>
        </p:nvSpPr>
        <p:spPr/>
        <p:txBody>
          <a:bodyPr/>
          <a:lstStyle/>
          <a:p>
            <a:fld id="{AD1D1349-391B-44DC-865F-5996B3E40F26}" type="slidenum">
              <a:rPr lang="en-US" noProof="0" smtClean="0"/>
              <a:pPr/>
              <a:t>‹#›</a:t>
            </a:fld>
            <a:endParaRPr lang="en-US" noProof="0"/>
          </a:p>
        </p:txBody>
      </p:sp>
      <p:sp>
        <p:nvSpPr>
          <p:cNvPr id="2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31"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32" name="Textplatzhalter 3"/>
          <p:cNvSpPr>
            <a:spLocks noGrp="1"/>
          </p:cNvSpPr>
          <p:nvPr>
            <p:ph type="body" sz="quarter" idx="40"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2659946516"/>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Multipicture 3">
    <p:spTree>
      <p:nvGrpSpPr>
        <p:cNvPr id="1" name=""/>
        <p:cNvGrpSpPr/>
        <p:nvPr/>
      </p:nvGrpSpPr>
      <p:grpSpPr>
        <a:xfrm>
          <a:off x="0" y="0"/>
          <a:ext cx="0" cy="0"/>
          <a:chOff x="0" y="0"/>
          <a:chExt cx="0" cy="0"/>
        </a:xfrm>
      </p:grpSpPr>
      <p:sp>
        <p:nvSpPr>
          <p:cNvPr id="11" name="Komplett"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nvGrpSpPr>
          <p:cNvPr id="64" name="Horizontal // fein" hidden="1"/>
          <p:cNvGrpSpPr/>
          <p:nvPr userDrawn="1"/>
        </p:nvGrpSpPr>
        <p:grpSpPr>
          <a:xfrm>
            <a:off x="395880" y="1511767"/>
            <a:ext cx="11399452" cy="3895508"/>
            <a:chOff x="396086" y="1511767"/>
            <a:chExt cx="11405389" cy="3895508"/>
          </a:xfrm>
        </p:grpSpPr>
        <p:sp>
          <p:nvSpPr>
            <p:cNvPr id="44" name="Links // Links"/>
            <p:cNvSpPr/>
            <p:nvPr userDrawn="1"/>
          </p:nvSpPr>
          <p:spPr>
            <a:xfrm>
              <a:off x="39608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5" name="Links // Rechts"/>
            <p:cNvSpPr/>
            <p:nvPr userDrawn="1"/>
          </p:nvSpPr>
          <p:spPr>
            <a:xfrm>
              <a:off x="230877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6" name="Rechts // Links"/>
            <p:cNvSpPr/>
            <p:nvPr userDrawn="1"/>
          </p:nvSpPr>
          <p:spPr>
            <a:xfrm>
              <a:off x="804683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7" name="Rechts // Rechts"/>
            <p:cNvSpPr/>
            <p:nvPr userDrawn="1"/>
          </p:nvSpPr>
          <p:spPr>
            <a:xfrm>
              <a:off x="995952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8" name="Mitte // Links"/>
            <p:cNvSpPr/>
            <p:nvPr userDrawn="1"/>
          </p:nvSpPr>
          <p:spPr>
            <a:xfrm>
              <a:off x="422146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9" name="Mitte // Rechts"/>
            <p:cNvSpPr/>
            <p:nvPr userDrawn="1"/>
          </p:nvSpPr>
          <p:spPr>
            <a:xfrm>
              <a:off x="613415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0" name="Links // Links"/>
            <p:cNvSpPr/>
            <p:nvPr userDrawn="1"/>
          </p:nvSpPr>
          <p:spPr>
            <a:xfrm>
              <a:off x="135243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1" name="Links // Rechts"/>
            <p:cNvSpPr/>
            <p:nvPr userDrawn="1"/>
          </p:nvSpPr>
          <p:spPr>
            <a:xfrm>
              <a:off x="326511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2" name="Rechts // Links"/>
            <p:cNvSpPr/>
            <p:nvPr userDrawn="1"/>
          </p:nvSpPr>
          <p:spPr>
            <a:xfrm>
              <a:off x="900318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3" name="Rechts // Rechts"/>
            <p:cNvSpPr/>
            <p:nvPr userDrawn="1"/>
          </p:nvSpPr>
          <p:spPr>
            <a:xfrm>
              <a:off x="10915875"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4" name="Mitte // Links"/>
            <p:cNvSpPr/>
            <p:nvPr userDrawn="1"/>
          </p:nvSpPr>
          <p:spPr>
            <a:xfrm>
              <a:off x="517780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5" name="Mitte // Rechts"/>
            <p:cNvSpPr/>
            <p:nvPr userDrawn="1"/>
          </p:nvSpPr>
          <p:spPr>
            <a:xfrm>
              <a:off x="709049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65" name="Abstand Horizontal // fein" hidden="1"/>
          <p:cNvGrpSpPr/>
          <p:nvPr userDrawn="1"/>
        </p:nvGrpSpPr>
        <p:grpSpPr>
          <a:xfrm>
            <a:off x="1280393" y="1511767"/>
            <a:ext cx="9630427" cy="3895508"/>
            <a:chOff x="1281058" y="1511767"/>
            <a:chExt cx="9635443" cy="3895508"/>
          </a:xfrm>
        </p:grpSpPr>
        <p:sp>
          <p:nvSpPr>
            <p:cNvPr id="58" name="Abstand Rechts // Mitte"/>
            <p:cNvSpPr/>
            <p:nvPr userDrawn="1"/>
          </p:nvSpPr>
          <p:spPr>
            <a:xfrm>
              <a:off x="8931814"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9" name="Abstand Links // Mitte"/>
            <p:cNvSpPr/>
            <p:nvPr userDrawn="1"/>
          </p:nvSpPr>
          <p:spPr>
            <a:xfrm>
              <a:off x="1281058"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0" name="Abstand Mitte // Mitte"/>
            <p:cNvSpPr/>
            <p:nvPr userDrawn="1"/>
          </p:nvSpPr>
          <p:spPr>
            <a:xfrm>
              <a:off x="5106436"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1" name="Abstand Rechts // Mitte"/>
            <p:cNvSpPr/>
            <p:nvPr userDrawn="1"/>
          </p:nvSpPr>
          <p:spPr>
            <a:xfrm>
              <a:off x="10844501"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2" name="Abstand Links // Mitte"/>
            <p:cNvSpPr/>
            <p:nvPr userDrawn="1"/>
          </p:nvSpPr>
          <p:spPr>
            <a:xfrm>
              <a:off x="3193747"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3" name="Abstand Mitte // Mitte"/>
            <p:cNvSpPr/>
            <p:nvPr userDrawn="1"/>
          </p:nvSpPr>
          <p:spPr>
            <a:xfrm>
              <a:off x="7019125"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56" name="Horizontal // grob" hidden="1"/>
          <p:cNvGrpSpPr/>
          <p:nvPr userDrawn="1"/>
        </p:nvGrpSpPr>
        <p:grpSpPr>
          <a:xfrm>
            <a:off x="395880" y="1511300"/>
            <a:ext cx="11399452" cy="3895976"/>
            <a:chOff x="396086" y="1511300"/>
            <a:chExt cx="11405389" cy="3895976"/>
          </a:xfrm>
        </p:grpSpPr>
        <p:sp>
          <p:nvSpPr>
            <p:cNvPr id="25" name="Links // Links"/>
            <p:cNvSpPr/>
            <p:nvPr userDrawn="1"/>
          </p:nvSpPr>
          <p:spPr>
            <a:xfrm>
              <a:off x="396086"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6" name="Links // Rechts"/>
            <p:cNvSpPr/>
            <p:nvPr userDrawn="1"/>
          </p:nvSpPr>
          <p:spPr>
            <a:xfrm>
              <a:off x="2309244"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7" name="Rechts // Links"/>
            <p:cNvSpPr/>
            <p:nvPr userDrawn="1"/>
          </p:nvSpPr>
          <p:spPr>
            <a:xfrm>
              <a:off x="8048718"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8" name="Rechts // Rechts"/>
            <p:cNvSpPr/>
            <p:nvPr userDrawn="1"/>
          </p:nvSpPr>
          <p:spPr>
            <a:xfrm>
              <a:off x="9961875"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9" name="Mitte // Links"/>
            <p:cNvSpPr/>
            <p:nvPr userDrawn="1"/>
          </p:nvSpPr>
          <p:spPr>
            <a:xfrm>
              <a:off x="4222402"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0" name="Mitte // Rechts"/>
            <p:cNvSpPr/>
            <p:nvPr userDrawn="1"/>
          </p:nvSpPr>
          <p:spPr>
            <a:xfrm>
              <a:off x="6135560"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3" name="Links"/>
            <p:cNvSpPr/>
            <p:nvPr userDrawn="1"/>
          </p:nvSpPr>
          <p:spPr>
            <a:xfrm>
              <a:off x="396086"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6" name="Mitte"/>
            <p:cNvSpPr/>
            <p:nvPr userDrawn="1"/>
          </p:nvSpPr>
          <p:spPr>
            <a:xfrm>
              <a:off x="4221380"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4" name="Rechts"/>
            <p:cNvSpPr/>
            <p:nvPr userDrawn="1"/>
          </p:nvSpPr>
          <p:spPr>
            <a:xfrm>
              <a:off x="8046675"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67" name="Abstand Horizontal // grob" hidden="1"/>
          <p:cNvGrpSpPr/>
          <p:nvPr userDrawn="1"/>
        </p:nvGrpSpPr>
        <p:grpSpPr>
          <a:xfrm>
            <a:off x="2235301" y="1511300"/>
            <a:ext cx="7720610" cy="3895508"/>
            <a:chOff x="2236465" y="1511300"/>
            <a:chExt cx="7724631" cy="3895508"/>
          </a:xfrm>
        </p:grpSpPr>
        <p:sp>
          <p:nvSpPr>
            <p:cNvPr id="33" name="Abstand Links"/>
            <p:cNvSpPr/>
            <p:nvPr userDrawn="1"/>
          </p:nvSpPr>
          <p:spPr>
            <a:xfrm>
              <a:off x="4150133"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5" name="Abstand Rechts"/>
            <p:cNvSpPr/>
            <p:nvPr userDrawn="1"/>
          </p:nvSpPr>
          <p:spPr>
            <a:xfrm>
              <a:off x="7975427"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1" name="Abstand Rechts // Mitte"/>
            <p:cNvSpPr/>
            <p:nvPr userDrawn="1"/>
          </p:nvSpPr>
          <p:spPr>
            <a:xfrm>
              <a:off x="9889096"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2" name="Abstand Links // Mitte"/>
            <p:cNvSpPr/>
            <p:nvPr userDrawn="1"/>
          </p:nvSpPr>
          <p:spPr>
            <a:xfrm>
              <a:off x="2236465"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3" name="Abstand Mitte // Mitte"/>
            <p:cNvSpPr/>
            <p:nvPr userDrawn="1"/>
          </p:nvSpPr>
          <p:spPr>
            <a:xfrm>
              <a:off x="6062781"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99" name="Vertikal" hidden="1"/>
          <p:cNvGrpSpPr/>
          <p:nvPr userDrawn="1"/>
        </p:nvGrpSpPr>
        <p:grpSpPr>
          <a:xfrm>
            <a:off x="395082" y="1511299"/>
            <a:ext cx="11400250" cy="3895976"/>
            <a:chOff x="395287" y="1511299"/>
            <a:chExt cx="11406188" cy="3895976"/>
          </a:xfrm>
        </p:grpSpPr>
        <p:sp>
          <p:nvSpPr>
            <p:cNvPr id="19" name="Oben // Oben"/>
            <p:cNvSpPr/>
            <p:nvPr userDrawn="1"/>
          </p:nvSpPr>
          <p:spPr>
            <a:xfrm>
              <a:off x="396086" y="1511299"/>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0" name="Oben // Unten"/>
            <p:cNvSpPr/>
            <p:nvPr userDrawn="1"/>
          </p:nvSpPr>
          <p:spPr>
            <a:xfrm>
              <a:off x="396086" y="2502758"/>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1" name="Unten // Oben"/>
            <p:cNvSpPr/>
            <p:nvPr userDrawn="1"/>
          </p:nvSpPr>
          <p:spPr>
            <a:xfrm>
              <a:off x="395287" y="3494217"/>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2" name="Unten // Unten"/>
            <p:cNvSpPr/>
            <p:nvPr userDrawn="1"/>
          </p:nvSpPr>
          <p:spPr>
            <a:xfrm>
              <a:off x="396086" y="4485675"/>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6" name="Oben"/>
            <p:cNvSpPr/>
            <p:nvPr userDrawn="1"/>
          </p:nvSpPr>
          <p:spPr>
            <a:xfrm>
              <a:off x="396086" y="1511300"/>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8" name="Unten"/>
            <p:cNvSpPr/>
            <p:nvPr userDrawn="1"/>
          </p:nvSpPr>
          <p:spPr>
            <a:xfrm>
              <a:off x="396086" y="3495675"/>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98" name="Abstand Vertikal" hidden="1"/>
          <p:cNvGrpSpPr/>
          <p:nvPr userDrawn="1"/>
        </p:nvGrpSpPr>
        <p:grpSpPr>
          <a:xfrm>
            <a:off x="395880" y="2431828"/>
            <a:ext cx="11399452" cy="2054918"/>
            <a:chOff x="396086" y="2431828"/>
            <a:chExt cx="11405389" cy="2054918"/>
          </a:xfrm>
        </p:grpSpPr>
        <p:sp>
          <p:nvSpPr>
            <p:cNvPr id="29" name="Abstand Mitte"/>
            <p:cNvSpPr/>
            <p:nvPr userDrawn="1"/>
          </p:nvSpPr>
          <p:spPr>
            <a:xfrm>
              <a:off x="396885" y="3423287"/>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1" name="Abstand Oben // Mitte"/>
            <p:cNvSpPr/>
            <p:nvPr userDrawn="1"/>
          </p:nvSpPr>
          <p:spPr>
            <a:xfrm>
              <a:off x="396086" y="2431828"/>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2" name="Abstand Unten // Mitte"/>
            <p:cNvSpPr/>
            <p:nvPr userDrawn="1"/>
          </p:nvSpPr>
          <p:spPr>
            <a:xfrm>
              <a:off x="396086" y="4414746"/>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sp>
        <p:nvSpPr>
          <p:cNvPr id="2" name="Titel 1"/>
          <p:cNvSpPr>
            <a:spLocks noGrp="1"/>
          </p:cNvSpPr>
          <p:nvPr userDrawn="1">
            <p:ph type="title" hasCustomPrompt="1"/>
          </p:nvPr>
        </p:nvSpPr>
        <p:spPr/>
        <p:txBody>
          <a:bodyPr/>
          <a:lstStyle/>
          <a:p>
            <a:r>
              <a:rPr lang="en-US" noProof="0"/>
              <a:t>Headline on two lines in CorpoA (Headings) 30 pt. </a:t>
            </a:r>
            <a:br>
              <a:rPr lang="en-US" noProof="0"/>
            </a:br>
            <a:r>
              <a:rPr lang="en-US" noProof="0"/>
              <a:t>Lorem ipsum dolor sit amet.</a:t>
            </a:r>
          </a:p>
        </p:txBody>
      </p:sp>
      <p:sp>
        <p:nvSpPr>
          <p:cNvPr id="7" name="Textplatzhalter 6"/>
          <p:cNvSpPr>
            <a:spLocks noGrp="1"/>
          </p:cNvSpPr>
          <p:nvPr userDrawn="1">
            <p:ph type="body" sz="quarter" idx="12" hasCustomPrompt="1"/>
          </p:nvPr>
        </p:nvSpPr>
        <p:spPr>
          <a:xfrm>
            <a:off x="395083" y="5436002"/>
            <a:ext cx="11400249" cy="990200"/>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noProof="0"/>
              <a:t>Insert text in CorpoS (Body), 20 pt. // for bullets: Home // Paragraph// Increase List Level</a:t>
            </a:r>
          </a:p>
          <a:p>
            <a:pPr lvl="1"/>
            <a:r>
              <a:rPr lang="en-US" noProof="0"/>
              <a:t>Second level</a:t>
            </a:r>
          </a:p>
          <a:p>
            <a:pPr lvl="2"/>
            <a:r>
              <a:rPr lang="en-US" noProof="0"/>
              <a:t>Third level</a:t>
            </a:r>
          </a:p>
        </p:txBody>
      </p:sp>
      <p:sp>
        <p:nvSpPr>
          <p:cNvPr id="68" name="Bildplatzhalter 8"/>
          <p:cNvSpPr>
            <a:spLocks noGrp="1"/>
          </p:cNvSpPr>
          <p:nvPr userDrawn="1">
            <p:ph type="pic" sz="quarter" idx="13" hasCustomPrompt="1"/>
          </p:nvPr>
        </p:nvSpPr>
        <p:spPr bwMode="gray">
          <a:xfrm>
            <a:off x="396677" y="1511768"/>
            <a:ext cx="1843200" cy="191259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6" name="Bildplatzhalter 8"/>
          <p:cNvSpPr>
            <a:spLocks noGrp="1"/>
          </p:cNvSpPr>
          <p:nvPr userDrawn="1">
            <p:ph type="pic" sz="quarter" idx="14" hasCustomPrompt="1"/>
          </p:nvPr>
        </p:nvSpPr>
        <p:spPr bwMode="gray">
          <a:xfrm>
            <a:off x="2307263"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8" name="Bildplatzhalter 8"/>
          <p:cNvSpPr>
            <a:spLocks noGrp="1"/>
          </p:cNvSpPr>
          <p:nvPr userDrawn="1">
            <p:ph type="pic" sz="quarter" idx="16" hasCustomPrompt="1"/>
          </p:nvPr>
        </p:nvSpPr>
        <p:spPr bwMode="gray">
          <a:xfrm>
            <a:off x="395082"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85" name="Bildplatzhalter 8"/>
          <p:cNvSpPr>
            <a:spLocks noGrp="1"/>
          </p:cNvSpPr>
          <p:nvPr userDrawn="1">
            <p:ph type="pic" sz="quarter" idx="23" hasCustomPrompt="1"/>
          </p:nvPr>
        </p:nvSpPr>
        <p:spPr bwMode="gray">
          <a:xfrm>
            <a:off x="4220203" y="2503829"/>
            <a:ext cx="3754800" cy="1910916"/>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89" name="Bildplatzhalter 8"/>
          <p:cNvSpPr>
            <a:spLocks noGrp="1"/>
          </p:cNvSpPr>
          <p:nvPr userDrawn="1">
            <p:ph type="pic" sz="quarter" idx="27" hasCustomPrompt="1"/>
          </p:nvPr>
        </p:nvSpPr>
        <p:spPr bwMode="gray">
          <a:xfrm>
            <a:off x="6130958" y="4486748"/>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91" name="Bildplatzhalter 8"/>
          <p:cNvSpPr>
            <a:spLocks noGrp="1"/>
          </p:cNvSpPr>
          <p:nvPr>
            <p:ph type="pic" sz="quarter" idx="29" hasCustomPrompt="1"/>
          </p:nvPr>
        </p:nvSpPr>
        <p:spPr bwMode="gray">
          <a:xfrm>
            <a:off x="4220204" y="4486748"/>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93" name="Bildplatzhalter 8"/>
          <p:cNvSpPr>
            <a:spLocks noGrp="1"/>
          </p:cNvSpPr>
          <p:nvPr userDrawn="1">
            <p:ph type="pic" sz="quarter" idx="31" hasCustomPrompt="1"/>
          </p:nvPr>
        </p:nvSpPr>
        <p:spPr bwMode="gray">
          <a:xfrm>
            <a:off x="8042487" y="3495678"/>
            <a:ext cx="3752845" cy="1911131"/>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95" name="Bildplatzhalter 8"/>
          <p:cNvSpPr>
            <a:spLocks noGrp="1"/>
          </p:cNvSpPr>
          <p:nvPr userDrawn="1">
            <p:ph type="pic" sz="quarter" idx="33" hasCustomPrompt="1"/>
          </p:nvPr>
        </p:nvSpPr>
        <p:spPr bwMode="gray">
          <a:xfrm>
            <a:off x="804248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96" name="Bildplatzhalter 8"/>
          <p:cNvSpPr>
            <a:spLocks noGrp="1"/>
          </p:cNvSpPr>
          <p:nvPr userDrawn="1">
            <p:ph type="pic" sz="quarter" idx="34" hasCustomPrompt="1"/>
          </p:nvPr>
        </p:nvSpPr>
        <p:spPr bwMode="gray">
          <a:xfrm>
            <a:off x="9956690"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4" name="Bildplatzhalter 8"/>
          <p:cNvSpPr>
            <a:spLocks noGrp="1"/>
          </p:cNvSpPr>
          <p:nvPr>
            <p:ph type="pic" sz="quarter" idx="35" hasCustomPrompt="1"/>
          </p:nvPr>
        </p:nvSpPr>
        <p:spPr bwMode="gray">
          <a:xfrm>
            <a:off x="6130691" y="1511769"/>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5" name="Bildplatzhalter 8"/>
          <p:cNvSpPr>
            <a:spLocks noGrp="1"/>
          </p:cNvSpPr>
          <p:nvPr>
            <p:ph type="pic" sz="quarter" idx="36" hasCustomPrompt="1"/>
          </p:nvPr>
        </p:nvSpPr>
        <p:spPr bwMode="gray">
          <a:xfrm>
            <a:off x="4220304" y="1511769"/>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5" name="Fußzeilenplatzhalter 4"/>
          <p:cNvSpPr>
            <a:spLocks noGrp="1"/>
          </p:cNvSpPr>
          <p:nvPr>
            <p:ph type="ftr" sz="quarter" idx="38"/>
          </p:nvPr>
        </p:nvSpPr>
        <p:spPr/>
        <p:txBody>
          <a:bodyPr/>
          <a:lstStyle>
            <a:lvl1pPr>
              <a:defRPr/>
            </a:lvl1pPr>
          </a:lstStyle>
          <a:p>
            <a:r>
              <a:rPr lang="de-DE"/>
              <a:t>EQS Launch Support | January 2021</a:t>
            </a:r>
            <a:endParaRPr lang="en-US"/>
          </a:p>
        </p:txBody>
      </p:sp>
      <p:sp>
        <p:nvSpPr>
          <p:cNvPr id="6" name="Foliennummernplatzhalter 5"/>
          <p:cNvSpPr>
            <a:spLocks noGrp="1"/>
          </p:cNvSpPr>
          <p:nvPr>
            <p:ph type="sldNum" sz="quarter" idx="39"/>
          </p:nvPr>
        </p:nvSpPr>
        <p:spPr/>
        <p:txBody>
          <a:bodyPr/>
          <a:lstStyle/>
          <a:p>
            <a:fld id="{AD1D1349-391B-44DC-865F-5996B3E40F26}" type="slidenum">
              <a:rPr lang="en-US" noProof="0" smtClean="0"/>
              <a:pPr/>
              <a:t>‹#›</a:t>
            </a:fld>
            <a:endParaRPr lang="en-US" noProof="0"/>
          </a:p>
        </p:txBody>
      </p:sp>
      <p:sp>
        <p:nvSpPr>
          <p:cNvPr id="71" name="Textplatzhalter 7"/>
          <p:cNvSpPr>
            <a:spLocks noGrp="1"/>
          </p:cNvSpPr>
          <p:nvPr>
            <p:ph type="body" sz="quarter" idx="40"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6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7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77"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333798403"/>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Multipicture 4">
    <p:spTree>
      <p:nvGrpSpPr>
        <p:cNvPr id="1" name=""/>
        <p:cNvGrpSpPr/>
        <p:nvPr/>
      </p:nvGrpSpPr>
      <p:grpSpPr>
        <a:xfrm>
          <a:off x="0" y="0"/>
          <a:ext cx="0" cy="0"/>
          <a:chOff x="0" y="0"/>
          <a:chExt cx="0" cy="0"/>
        </a:xfrm>
      </p:grpSpPr>
      <p:sp>
        <p:nvSpPr>
          <p:cNvPr id="11" name="Komplett"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nvGrpSpPr>
          <p:cNvPr id="64" name="Horizontal // fein" hidden="1"/>
          <p:cNvGrpSpPr/>
          <p:nvPr userDrawn="1"/>
        </p:nvGrpSpPr>
        <p:grpSpPr>
          <a:xfrm>
            <a:off x="395880" y="1511767"/>
            <a:ext cx="11399452" cy="3895508"/>
            <a:chOff x="396086" y="1511767"/>
            <a:chExt cx="11405389" cy="3895508"/>
          </a:xfrm>
        </p:grpSpPr>
        <p:sp>
          <p:nvSpPr>
            <p:cNvPr id="44" name="Links // Links"/>
            <p:cNvSpPr/>
            <p:nvPr userDrawn="1"/>
          </p:nvSpPr>
          <p:spPr>
            <a:xfrm>
              <a:off x="39608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5" name="Links // Rechts"/>
            <p:cNvSpPr/>
            <p:nvPr userDrawn="1"/>
          </p:nvSpPr>
          <p:spPr>
            <a:xfrm>
              <a:off x="230877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6" name="Rechts // Links"/>
            <p:cNvSpPr/>
            <p:nvPr userDrawn="1"/>
          </p:nvSpPr>
          <p:spPr>
            <a:xfrm>
              <a:off x="804683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7" name="Rechts // Rechts"/>
            <p:cNvSpPr/>
            <p:nvPr userDrawn="1"/>
          </p:nvSpPr>
          <p:spPr>
            <a:xfrm>
              <a:off x="995952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8" name="Mitte // Links"/>
            <p:cNvSpPr/>
            <p:nvPr userDrawn="1"/>
          </p:nvSpPr>
          <p:spPr>
            <a:xfrm>
              <a:off x="422146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9" name="Mitte // Rechts"/>
            <p:cNvSpPr/>
            <p:nvPr userDrawn="1"/>
          </p:nvSpPr>
          <p:spPr>
            <a:xfrm>
              <a:off x="613415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0" name="Links // Links"/>
            <p:cNvSpPr/>
            <p:nvPr userDrawn="1"/>
          </p:nvSpPr>
          <p:spPr>
            <a:xfrm>
              <a:off x="135243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1" name="Links // Rechts"/>
            <p:cNvSpPr/>
            <p:nvPr userDrawn="1"/>
          </p:nvSpPr>
          <p:spPr>
            <a:xfrm>
              <a:off x="326511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2" name="Rechts // Links"/>
            <p:cNvSpPr/>
            <p:nvPr userDrawn="1"/>
          </p:nvSpPr>
          <p:spPr>
            <a:xfrm>
              <a:off x="900318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3" name="Rechts // Rechts"/>
            <p:cNvSpPr/>
            <p:nvPr userDrawn="1"/>
          </p:nvSpPr>
          <p:spPr>
            <a:xfrm>
              <a:off x="10915875"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4" name="Mitte // Links"/>
            <p:cNvSpPr/>
            <p:nvPr userDrawn="1"/>
          </p:nvSpPr>
          <p:spPr>
            <a:xfrm>
              <a:off x="517780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5" name="Mitte // Rechts"/>
            <p:cNvSpPr/>
            <p:nvPr userDrawn="1"/>
          </p:nvSpPr>
          <p:spPr>
            <a:xfrm>
              <a:off x="709049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65" name="Abstand Horizontal // fein" hidden="1"/>
          <p:cNvGrpSpPr/>
          <p:nvPr userDrawn="1"/>
        </p:nvGrpSpPr>
        <p:grpSpPr>
          <a:xfrm>
            <a:off x="1280393" y="1511767"/>
            <a:ext cx="9630427" cy="3895508"/>
            <a:chOff x="1281058" y="1511767"/>
            <a:chExt cx="9635443" cy="3895508"/>
          </a:xfrm>
        </p:grpSpPr>
        <p:sp>
          <p:nvSpPr>
            <p:cNvPr id="58" name="Abstand Rechts // Mitte"/>
            <p:cNvSpPr/>
            <p:nvPr userDrawn="1"/>
          </p:nvSpPr>
          <p:spPr>
            <a:xfrm>
              <a:off x="8931814"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9" name="Abstand Links // Mitte"/>
            <p:cNvSpPr/>
            <p:nvPr userDrawn="1"/>
          </p:nvSpPr>
          <p:spPr>
            <a:xfrm>
              <a:off x="1281058"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0" name="Abstand Mitte // Mitte"/>
            <p:cNvSpPr/>
            <p:nvPr userDrawn="1"/>
          </p:nvSpPr>
          <p:spPr>
            <a:xfrm>
              <a:off x="5106436"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1" name="Abstand Rechts // Mitte"/>
            <p:cNvSpPr/>
            <p:nvPr userDrawn="1"/>
          </p:nvSpPr>
          <p:spPr>
            <a:xfrm>
              <a:off x="10844501"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2" name="Abstand Links // Mitte"/>
            <p:cNvSpPr/>
            <p:nvPr userDrawn="1"/>
          </p:nvSpPr>
          <p:spPr>
            <a:xfrm>
              <a:off x="3193747"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3" name="Abstand Mitte // Mitte"/>
            <p:cNvSpPr/>
            <p:nvPr userDrawn="1"/>
          </p:nvSpPr>
          <p:spPr>
            <a:xfrm>
              <a:off x="7019125"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56" name="Horizontal // grob" hidden="1"/>
          <p:cNvGrpSpPr/>
          <p:nvPr userDrawn="1"/>
        </p:nvGrpSpPr>
        <p:grpSpPr>
          <a:xfrm>
            <a:off x="395880" y="1511300"/>
            <a:ext cx="11399452" cy="3895976"/>
            <a:chOff x="396086" y="1511300"/>
            <a:chExt cx="11405389" cy="3895976"/>
          </a:xfrm>
        </p:grpSpPr>
        <p:sp>
          <p:nvSpPr>
            <p:cNvPr id="25" name="Links // Links"/>
            <p:cNvSpPr/>
            <p:nvPr userDrawn="1"/>
          </p:nvSpPr>
          <p:spPr>
            <a:xfrm>
              <a:off x="396086"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6" name="Links // Rechts"/>
            <p:cNvSpPr/>
            <p:nvPr userDrawn="1"/>
          </p:nvSpPr>
          <p:spPr>
            <a:xfrm>
              <a:off x="2309244"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7" name="Rechts // Links"/>
            <p:cNvSpPr/>
            <p:nvPr userDrawn="1"/>
          </p:nvSpPr>
          <p:spPr>
            <a:xfrm>
              <a:off x="8048718"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8" name="Rechts // Rechts"/>
            <p:cNvSpPr/>
            <p:nvPr userDrawn="1"/>
          </p:nvSpPr>
          <p:spPr>
            <a:xfrm>
              <a:off x="9961875"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9" name="Mitte // Links"/>
            <p:cNvSpPr/>
            <p:nvPr userDrawn="1"/>
          </p:nvSpPr>
          <p:spPr>
            <a:xfrm>
              <a:off x="4222402"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0" name="Mitte // Rechts"/>
            <p:cNvSpPr/>
            <p:nvPr userDrawn="1"/>
          </p:nvSpPr>
          <p:spPr>
            <a:xfrm>
              <a:off x="6135560"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3" name="Links"/>
            <p:cNvSpPr/>
            <p:nvPr userDrawn="1"/>
          </p:nvSpPr>
          <p:spPr>
            <a:xfrm>
              <a:off x="396086"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6" name="Mitte"/>
            <p:cNvSpPr/>
            <p:nvPr userDrawn="1"/>
          </p:nvSpPr>
          <p:spPr>
            <a:xfrm>
              <a:off x="4221380"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4" name="Rechts"/>
            <p:cNvSpPr/>
            <p:nvPr userDrawn="1"/>
          </p:nvSpPr>
          <p:spPr>
            <a:xfrm>
              <a:off x="8046675"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67" name="Abstand Horizontal // grob" hidden="1"/>
          <p:cNvGrpSpPr/>
          <p:nvPr userDrawn="1"/>
        </p:nvGrpSpPr>
        <p:grpSpPr>
          <a:xfrm>
            <a:off x="2235301" y="1511300"/>
            <a:ext cx="7720610" cy="3895508"/>
            <a:chOff x="2236465" y="1511300"/>
            <a:chExt cx="7724631" cy="3895508"/>
          </a:xfrm>
        </p:grpSpPr>
        <p:sp>
          <p:nvSpPr>
            <p:cNvPr id="33" name="Abstand Links"/>
            <p:cNvSpPr/>
            <p:nvPr userDrawn="1"/>
          </p:nvSpPr>
          <p:spPr>
            <a:xfrm>
              <a:off x="4150133"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5" name="Abstand Rechts"/>
            <p:cNvSpPr/>
            <p:nvPr userDrawn="1"/>
          </p:nvSpPr>
          <p:spPr>
            <a:xfrm>
              <a:off x="7975427"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1" name="Abstand Rechts // Mitte"/>
            <p:cNvSpPr/>
            <p:nvPr userDrawn="1"/>
          </p:nvSpPr>
          <p:spPr>
            <a:xfrm>
              <a:off x="9889096"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2" name="Abstand Links // Mitte"/>
            <p:cNvSpPr/>
            <p:nvPr userDrawn="1"/>
          </p:nvSpPr>
          <p:spPr>
            <a:xfrm>
              <a:off x="2236465"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3" name="Abstand Mitte // Mitte"/>
            <p:cNvSpPr/>
            <p:nvPr userDrawn="1"/>
          </p:nvSpPr>
          <p:spPr>
            <a:xfrm>
              <a:off x="6062781"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99" name="Vertikal" hidden="1"/>
          <p:cNvGrpSpPr/>
          <p:nvPr userDrawn="1"/>
        </p:nvGrpSpPr>
        <p:grpSpPr>
          <a:xfrm>
            <a:off x="395082" y="1511299"/>
            <a:ext cx="11400250" cy="3895976"/>
            <a:chOff x="395287" y="1511299"/>
            <a:chExt cx="11406188" cy="3895976"/>
          </a:xfrm>
        </p:grpSpPr>
        <p:sp>
          <p:nvSpPr>
            <p:cNvPr id="19" name="Oben // Oben"/>
            <p:cNvSpPr/>
            <p:nvPr userDrawn="1"/>
          </p:nvSpPr>
          <p:spPr>
            <a:xfrm>
              <a:off x="396086" y="1511299"/>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0" name="Oben // Unten"/>
            <p:cNvSpPr/>
            <p:nvPr userDrawn="1"/>
          </p:nvSpPr>
          <p:spPr>
            <a:xfrm>
              <a:off x="396086" y="2502758"/>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1" name="Unten // Oben"/>
            <p:cNvSpPr/>
            <p:nvPr userDrawn="1"/>
          </p:nvSpPr>
          <p:spPr>
            <a:xfrm>
              <a:off x="395287" y="3494217"/>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2" name="Unten // Unten"/>
            <p:cNvSpPr/>
            <p:nvPr userDrawn="1"/>
          </p:nvSpPr>
          <p:spPr>
            <a:xfrm>
              <a:off x="396086" y="4485675"/>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6" name="Oben"/>
            <p:cNvSpPr/>
            <p:nvPr userDrawn="1"/>
          </p:nvSpPr>
          <p:spPr>
            <a:xfrm>
              <a:off x="396086" y="1511300"/>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8" name="Unten"/>
            <p:cNvSpPr/>
            <p:nvPr userDrawn="1"/>
          </p:nvSpPr>
          <p:spPr>
            <a:xfrm>
              <a:off x="396086" y="3495675"/>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98" name="Abstand Vertikal" hidden="1"/>
          <p:cNvGrpSpPr/>
          <p:nvPr userDrawn="1"/>
        </p:nvGrpSpPr>
        <p:grpSpPr>
          <a:xfrm>
            <a:off x="395880" y="2431828"/>
            <a:ext cx="11399452" cy="2054918"/>
            <a:chOff x="396086" y="2431828"/>
            <a:chExt cx="11405389" cy="2054918"/>
          </a:xfrm>
        </p:grpSpPr>
        <p:sp>
          <p:nvSpPr>
            <p:cNvPr id="29" name="Abstand Mitte"/>
            <p:cNvSpPr/>
            <p:nvPr userDrawn="1"/>
          </p:nvSpPr>
          <p:spPr>
            <a:xfrm>
              <a:off x="396885" y="3423287"/>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1" name="Abstand Oben // Mitte"/>
            <p:cNvSpPr/>
            <p:nvPr userDrawn="1"/>
          </p:nvSpPr>
          <p:spPr>
            <a:xfrm>
              <a:off x="396086" y="2431828"/>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2" name="Abstand Unten // Mitte"/>
            <p:cNvSpPr/>
            <p:nvPr userDrawn="1"/>
          </p:nvSpPr>
          <p:spPr>
            <a:xfrm>
              <a:off x="396086" y="4414746"/>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sp>
        <p:nvSpPr>
          <p:cNvPr id="2" name="Titel 1"/>
          <p:cNvSpPr>
            <a:spLocks noGrp="1"/>
          </p:cNvSpPr>
          <p:nvPr userDrawn="1">
            <p:ph type="title" hasCustomPrompt="1"/>
          </p:nvPr>
        </p:nvSpPr>
        <p:spPr/>
        <p:txBody>
          <a:bodyPr/>
          <a:lstStyle/>
          <a:p>
            <a:r>
              <a:rPr lang="en-US" noProof="0"/>
              <a:t>Headline on two lines in CorpoA (Headings) 30 pt. </a:t>
            </a:r>
            <a:br>
              <a:rPr lang="en-US" noProof="0"/>
            </a:br>
            <a:r>
              <a:rPr lang="en-US" noProof="0"/>
              <a:t>Lorem ipsum dolor sit amet.</a:t>
            </a:r>
          </a:p>
        </p:txBody>
      </p:sp>
      <p:sp>
        <p:nvSpPr>
          <p:cNvPr id="7" name="Textplatzhalter 6"/>
          <p:cNvSpPr>
            <a:spLocks noGrp="1"/>
          </p:cNvSpPr>
          <p:nvPr userDrawn="1">
            <p:ph type="body" sz="quarter" idx="12" hasCustomPrompt="1"/>
          </p:nvPr>
        </p:nvSpPr>
        <p:spPr>
          <a:xfrm>
            <a:off x="395083" y="5436002"/>
            <a:ext cx="11400249" cy="990200"/>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noProof="0"/>
              <a:t>Insert text in CorpoS (Body), 20 pt. // for bullets: Home // Paragraph// Increase List Level</a:t>
            </a:r>
          </a:p>
          <a:p>
            <a:pPr lvl="1"/>
            <a:r>
              <a:rPr lang="en-US" noProof="0"/>
              <a:t>Second level</a:t>
            </a:r>
          </a:p>
          <a:p>
            <a:pPr lvl="2"/>
            <a:r>
              <a:rPr lang="en-US" noProof="0"/>
              <a:t>Third level</a:t>
            </a:r>
          </a:p>
        </p:txBody>
      </p:sp>
      <p:sp>
        <p:nvSpPr>
          <p:cNvPr id="68" name="Bildplatzhalter 8"/>
          <p:cNvSpPr>
            <a:spLocks noGrp="1"/>
          </p:cNvSpPr>
          <p:nvPr userDrawn="1">
            <p:ph type="pic" sz="quarter" idx="13" hasCustomPrompt="1"/>
          </p:nvPr>
        </p:nvSpPr>
        <p:spPr bwMode="gray">
          <a:xfrm>
            <a:off x="39667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6" name="Bildplatzhalter 8"/>
          <p:cNvSpPr>
            <a:spLocks noGrp="1"/>
          </p:cNvSpPr>
          <p:nvPr userDrawn="1">
            <p:ph type="pic" sz="quarter" idx="14" hasCustomPrompt="1"/>
          </p:nvPr>
        </p:nvSpPr>
        <p:spPr bwMode="gray">
          <a:xfrm>
            <a:off x="2307263"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8" name="Bildplatzhalter 8"/>
          <p:cNvSpPr>
            <a:spLocks noGrp="1"/>
          </p:cNvSpPr>
          <p:nvPr userDrawn="1">
            <p:ph type="pic" sz="quarter" idx="16" hasCustomPrompt="1"/>
          </p:nvPr>
        </p:nvSpPr>
        <p:spPr bwMode="gray">
          <a:xfrm>
            <a:off x="395082"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89" name="Bildplatzhalter 8"/>
          <p:cNvSpPr>
            <a:spLocks noGrp="1"/>
          </p:cNvSpPr>
          <p:nvPr userDrawn="1">
            <p:ph type="pic" sz="quarter" idx="27" hasCustomPrompt="1"/>
          </p:nvPr>
        </p:nvSpPr>
        <p:spPr bwMode="gray">
          <a:xfrm>
            <a:off x="6130958" y="3495678"/>
            <a:ext cx="18432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91" name="Bildplatzhalter 8"/>
          <p:cNvSpPr>
            <a:spLocks noGrp="1"/>
          </p:cNvSpPr>
          <p:nvPr>
            <p:ph type="pic" sz="quarter" idx="29" hasCustomPrompt="1"/>
          </p:nvPr>
        </p:nvSpPr>
        <p:spPr bwMode="gray">
          <a:xfrm>
            <a:off x="4220204" y="3495678"/>
            <a:ext cx="18432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93" name="Bildplatzhalter 8"/>
          <p:cNvSpPr>
            <a:spLocks noGrp="1"/>
          </p:cNvSpPr>
          <p:nvPr userDrawn="1">
            <p:ph type="pic" sz="quarter" idx="31" hasCustomPrompt="1"/>
          </p:nvPr>
        </p:nvSpPr>
        <p:spPr bwMode="gray">
          <a:xfrm>
            <a:off x="8042486"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95" name="Bildplatzhalter 8"/>
          <p:cNvSpPr>
            <a:spLocks noGrp="1"/>
          </p:cNvSpPr>
          <p:nvPr userDrawn="1">
            <p:ph type="pic" sz="quarter" idx="33" hasCustomPrompt="1"/>
          </p:nvPr>
        </p:nvSpPr>
        <p:spPr bwMode="gray">
          <a:xfrm>
            <a:off x="804248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96" name="Bildplatzhalter 8"/>
          <p:cNvSpPr>
            <a:spLocks noGrp="1"/>
          </p:cNvSpPr>
          <p:nvPr userDrawn="1">
            <p:ph type="pic" sz="quarter" idx="34" hasCustomPrompt="1"/>
          </p:nvPr>
        </p:nvSpPr>
        <p:spPr bwMode="gray">
          <a:xfrm>
            <a:off x="9956690"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5" name="Bildplatzhalter 8"/>
          <p:cNvSpPr>
            <a:spLocks noGrp="1"/>
          </p:cNvSpPr>
          <p:nvPr>
            <p:ph type="pic" sz="quarter" idx="36" hasCustomPrompt="1"/>
          </p:nvPr>
        </p:nvSpPr>
        <p:spPr bwMode="gray">
          <a:xfrm>
            <a:off x="4220303" y="1511768"/>
            <a:ext cx="37548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5" name="Fußzeilenplatzhalter 4"/>
          <p:cNvSpPr>
            <a:spLocks noGrp="1"/>
          </p:cNvSpPr>
          <p:nvPr>
            <p:ph type="ftr" sz="quarter" idx="38"/>
          </p:nvPr>
        </p:nvSpPr>
        <p:spPr/>
        <p:txBody>
          <a:bodyPr/>
          <a:lstStyle/>
          <a:p>
            <a:r>
              <a:rPr lang="en-US"/>
              <a:t>EQS Launch Support | January 2021</a:t>
            </a:r>
          </a:p>
        </p:txBody>
      </p:sp>
      <p:sp>
        <p:nvSpPr>
          <p:cNvPr id="6" name="Foliennummernplatzhalter 5"/>
          <p:cNvSpPr>
            <a:spLocks noGrp="1"/>
          </p:cNvSpPr>
          <p:nvPr>
            <p:ph type="sldNum" sz="quarter" idx="39"/>
          </p:nvPr>
        </p:nvSpPr>
        <p:spPr/>
        <p:txBody>
          <a:bodyPr/>
          <a:lstStyle/>
          <a:p>
            <a:fld id="{AD1D1349-391B-44DC-865F-5996B3E40F26}" type="slidenum">
              <a:rPr lang="en-US" noProof="0" smtClean="0"/>
              <a:pPr/>
              <a:t>‹#›</a:t>
            </a:fld>
            <a:endParaRPr lang="en-US" noProof="0"/>
          </a:p>
        </p:txBody>
      </p:sp>
      <p:sp>
        <p:nvSpPr>
          <p:cNvPr id="71" name="Textplatzhalter 7"/>
          <p:cNvSpPr>
            <a:spLocks noGrp="1"/>
          </p:cNvSpPr>
          <p:nvPr>
            <p:ph type="body" sz="quarter" idx="40"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6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7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74"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3541830347"/>
      </p:ext>
    </p:extLst>
  </p:cSld>
  <p:clrMapOvr>
    <a:masterClrMapping/>
  </p:clrMapOvr>
  <p:extLst>
    <p:ext uri="{DCECCB84-F9BA-43D5-87BE-67443E8EF086}">
      <p15:sldGuideLst xmlns:p15="http://schemas.microsoft.com/office/powerpoint/2012/main">
        <p15:guide id="1" orient="horz" pos="953">
          <p15:clr>
            <a:srgbClr val="A4A3A4"/>
          </p15:clr>
        </p15:guide>
        <p15:guide id="2" orient="horz" pos="4049">
          <p15:clr>
            <a:srgbClr val="A4A3A4"/>
          </p15:clr>
        </p15:guide>
        <p15:guide id="3" orient="horz" pos="232">
          <p15:clr>
            <a:srgbClr val="A4A3A4"/>
          </p15:clr>
        </p15:guide>
        <p15:guide id="4" pos="7433">
          <p15:clr>
            <a:srgbClr val="A4A3A4"/>
          </p15:clr>
        </p15:guide>
        <p15:guide id="5" pos="249">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p:ph type="ftr" sz="quarter" idx="15"/>
          </p:nvPr>
        </p:nvSpPr>
        <p:spPr/>
        <p:txBody>
          <a:bodyPr/>
          <a:lstStyle/>
          <a:p>
            <a:r>
              <a:rPr lang="en-US" noProof="0" smtClean="0"/>
              <a:t>EQS Launch Committee - Product Management - 2/10/21</a:t>
            </a:r>
            <a:endParaRPr lang="en-US" noProof="0"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7" name="Bildplatzhalter 8"/>
          <p:cNvSpPr>
            <a:spLocks noGrp="1"/>
          </p:cNvSpPr>
          <p:nvPr>
            <p:ph type="pic" sz="quarter" idx="10" hasCustomPrompt="1"/>
          </p:nvPr>
        </p:nvSpPr>
        <p:spPr bwMode="gray">
          <a:xfrm>
            <a:off x="395794" y="1512000"/>
            <a:ext cx="2795744"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 name="Bildplatzhalter 8"/>
          <p:cNvSpPr>
            <a:spLocks noGrp="1"/>
          </p:cNvSpPr>
          <p:nvPr>
            <p:ph type="pic" sz="quarter" idx="11" hasCustomPrompt="1"/>
          </p:nvPr>
        </p:nvSpPr>
        <p:spPr bwMode="gray">
          <a:xfrm>
            <a:off x="395794" y="4044227"/>
            <a:ext cx="2795744"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 name="Textplatzhalter 3"/>
          <p:cNvSpPr>
            <a:spLocks noGrp="1"/>
          </p:cNvSpPr>
          <p:nvPr>
            <p:ph type="body" sz="quarter" idx="19" hasCustomPrompt="1"/>
          </p:nvPr>
        </p:nvSpPr>
        <p:spPr>
          <a:xfrm>
            <a:off x="395794" y="35012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4" name="Textplatzhalter 3"/>
          <p:cNvSpPr>
            <a:spLocks noGrp="1"/>
          </p:cNvSpPr>
          <p:nvPr>
            <p:ph type="body" sz="quarter" idx="20" hasCustomPrompt="1"/>
          </p:nvPr>
        </p:nvSpPr>
        <p:spPr>
          <a:xfrm>
            <a:off x="395795" y="60309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1" name="Bildplatzhalter 8"/>
          <p:cNvSpPr>
            <a:spLocks noGrp="1"/>
          </p:cNvSpPr>
          <p:nvPr>
            <p:ph type="pic" sz="quarter" idx="25" hasCustomPrompt="1"/>
          </p:nvPr>
        </p:nvSpPr>
        <p:spPr bwMode="gray">
          <a:xfrm>
            <a:off x="6131655" y="1511300"/>
            <a:ext cx="2795744"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2" name="Bildplatzhalter 8"/>
          <p:cNvSpPr>
            <a:spLocks noGrp="1"/>
          </p:cNvSpPr>
          <p:nvPr>
            <p:ph type="pic" sz="quarter" idx="26" hasCustomPrompt="1"/>
          </p:nvPr>
        </p:nvSpPr>
        <p:spPr bwMode="gray">
          <a:xfrm>
            <a:off x="6131655" y="4043527"/>
            <a:ext cx="2795744"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3" name="Textplatzhalter 3"/>
          <p:cNvSpPr>
            <a:spLocks noGrp="1"/>
          </p:cNvSpPr>
          <p:nvPr>
            <p:ph type="body" sz="quarter" idx="27" hasCustomPrompt="1"/>
          </p:nvPr>
        </p:nvSpPr>
        <p:spPr>
          <a:xfrm>
            <a:off x="6131655" y="35005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4" name="Textplatzhalter 3"/>
          <p:cNvSpPr>
            <a:spLocks noGrp="1"/>
          </p:cNvSpPr>
          <p:nvPr>
            <p:ph type="body" sz="quarter" idx="28" hasCustomPrompt="1"/>
          </p:nvPr>
        </p:nvSpPr>
        <p:spPr>
          <a:xfrm>
            <a:off x="6131657"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5" name="Bildplatzhalter 8"/>
          <p:cNvSpPr>
            <a:spLocks noGrp="1"/>
          </p:cNvSpPr>
          <p:nvPr>
            <p:ph type="pic" sz="quarter" idx="29" hasCustomPrompt="1"/>
          </p:nvPr>
        </p:nvSpPr>
        <p:spPr bwMode="gray">
          <a:xfrm>
            <a:off x="3263725" y="1511300"/>
            <a:ext cx="2795744"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6" name="Bildplatzhalter 8"/>
          <p:cNvSpPr>
            <a:spLocks noGrp="1"/>
          </p:cNvSpPr>
          <p:nvPr>
            <p:ph type="pic" sz="quarter" idx="30" hasCustomPrompt="1"/>
          </p:nvPr>
        </p:nvSpPr>
        <p:spPr bwMode="gray">
          <a:xfrm>
            <a:off x="3263725" y="4043527"/>
            <a:ext cx="2795744"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7" name="Textplatzhalter 3"/>
          <p:cNvSpPr>
            <a:spLocks noGrp="1"/>
          </p:cNvSpPr>
          <p:nvPr>
            <p:ph type="body" sz="quarter" idx="31" hasCustomPrompt="1"/>
          </p:nvPr>
        </p:nvSpPr>
        <p:spPr>
          <a:xfrm>
            <a:off x="3263725" y="35005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8" name="Textplatzhalter 3"/>
          <p:cNvSpPr>
            <a:spLocks noGrp="1"/>
          </p:cNvSpPr>
          <p:nvPr>
            <p:ph type="body" sz="quarter" idx="32" hasCustomPrompt="1"/>
          </p:nvPr>
        </p:nvSpPr>
        <p:spPr>
          <a:xfrm>
            <a:off x="3263726"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9" name="Bildplatzhalter 8"/>
          <p:cNvSpPr>
            <a:spLocks noGrp="1"/>
          </p:cNvSpPr>
          <p:nvPr>
            <p:ph type="pic" sz="quarter" idx="33" hasCustomPrompt="1"/>
          </p:nvPr>
        </p:nvSpPr>
        <p:spPr bwMode="gray">
          <a:xfrm>
            <a:off x="8999588" y="1511300"/>
            <a:ext cx="2795744"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0" name="Bildplatzhalter 8"/>
          <p:cNvSpPr>
            <a:spLocks noGrp="1"/>
          </p:cNvSpPr>
          <p:nvPr>
            <p:ph type="pic" sz="quarter" idx="34" hasCustomPrompt="1"/>
          </p:nvPr>
        </p:nvSpPr>
        <p:spPr bwMode="gray">
          <a:xfrm>
            <a:off x="8999588" y="4043527"/>
            <a:ext cx="2795744"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5" name="Textplatzhalter 3"/>
          <p:cNvSpPr>
            <a:spLocks noGrp="1"/>
          </p:cNvSpPr>
          <p:nvPr>
            <p:ph type="body" sz="quarter" idx="35" hasCustomPrompt="1"/>
          </p:nvPr>
        </p:nvSpPr>
        <p:spPr>
          <a:xfrm>
            <a:off x="8999588" y="35005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6" name="Textplatzhalter 3"/>
          <p:cNvSpPr>
            <a:spLocks noGrp="1"/>
          </p:cNvSpPr>
          <p:nvPr>
            <p:ph type="body" sz="quarter" idx="36" hasCustomPrompt="1"/>
          </p:nvPr>
        </p:nvSpPr>
        <p:spPr>
          <a:xfrm>
            <a:off x="8999588"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0" name="Textplatzhalter 3"/>
          <p:cNvSpPr>
            <a:spLocks noGrp="1"/>
          </p:cNvSpPr>
          <p:nvPr>
            <p:ph type="body" sz="quarter" idx="37"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9986845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953">
          <p15:clr>
            <a:srgbClr val="A4A3A4"/>
          </p15:clr>
        </p15:guide>
        <p15:guide id="4" orient="horz" pos="4049">
          <p15:clr>
            <a:srgbClr val="A4A3A4"/>
          </p15:clr>
        </p15:guide>
        <p15:guide id="5" orient="horz" pos="232">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Full screen with highlights">
    <p:spTree>
      <p:nvGrpSpPr>
        <p:cNvPr id="1" name=""/>
        <p:cNvGrpSpPr/>
        <p:nvPr/>
      </p:nvGrpSpPr>
      <p:grpSpPr>
        <a:xfrm>
          <a:off x="0" y="0"/>
          <a:ext cx="0" cy="0"/>
          <a:chOff x="0" y="0"/>
          <a:chExt cx="0" cy="0"/>
        </a:xfrm>
      </p:grpSpPr>
      <p:sp>
        <p:nvSpPr>
          <p:cNvPr id="25" name="Bildplatzhalter 8"/>
          <p:cNvSpPr>
            <a:spLocks noGrp="1"/>
          </p:cNvSpPr>
          <p:nvPr>
            <p:ph type="pic" sz="quarter" idx="10" hasCustomPrompt="1"/>
          </p:nvPr>
        </p:nvSpPr>
        <p:spPr bwMode="gray">
          <a:xfrm>
            <a:off x="1" y="1"/>
            <a:ext cx="12192000" cy="6858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64" name="Textplatzhalter 3"/>
          <p:cNvSpPr>
            <a:spLocks noGrp="1"/>
          </p:cNvSpPr>
          <p:nvPr>
            <p:ph type="body" sz="quarter" idx="77" hasCustomPrompt="1"/>
          </p:nvPr>
        </p:nvSpPr>
        <p:spPr bwMode="gray">
          <a:xfrm>
            <a:off x="4526573"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sp>
        <p:nvSpPr>
          <p:cNvPr id="58" name="Textplatzhalter 3"/>
          <p:cNvSpPr>
            <a:spLocks noGrp="1"/>
          </p:cNvSpPr>
          <p:nvPr>
            <p:ph type="body" sz="quarter" idx="71" hasCustomPrompt="1"/>
          </p:nvPr>
        </p:nvSpPr>
        <p:spPr bwMode="gray">
          <a:xfrm>
            <a:off x="395795" y="1786681"/>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sp>
        <p:nvSpPr>
          <p:cNvPr id="59" name="Textplatzhalter 3"/>
          <p:cNvSpPr>
            <a:spLocks noGrp="1"/>
          </p:cNvSpPr>
          <p:nvPr>
            <p:ph type="body" sz="quarter" idx="72" hasCustomPrompt="1"/>
          </p:nvPr>
        </p:nvSpPr>
        <p:spPr bwMode="gray">
          <a:xfrm>
            <a:off x="395795" y="462604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sp>
        <p:nvSpPr>
          <p:cNvPr id="62" name="Textplatzhalter 3"/>
          <p:cNvSpPr>
            <a:spLocks noGrp="1"/>
          </p:cNvSpPr>
          <p:nvPr>
            <p:ph type="body" sz="quarter" idx="75" hasCustomPrompt="1"/>
          </p:nvPr>
        </p:nvSpPr>
        <p:spPr bwMode="gray">
          <a:xfrm>
            <a:off x="395795" y="3206363"/>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sp>
        <p:nvSpPr>
          <p:cNvPr id="42" name="Textplatzhalter 3"/>
          <p:cNvSpPr>
            <a:spLocks noGrp="1"/>
          </p:cNvSpPr>
          <p:nvPr>
            <p:ph type="body" sz="quarter" idx="19" hasCustomPrompt="1"/>
          </p:nvPr>
        </p:nvSpPr>
        <p:spPr bwMode="gray">
          <a:xfrm>
            <a:off x="395795"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sp>
        <p:nvSpPr>
          <p:cNvPr id="65" name="Textplatzhalter 3"/>
          <p:cNvSpPr>
            <a:spLocks noGrp="1"/>
          </p:cNvSpPr>
          <p:nvPr>
            <p:ph type="body" sz="quarter" idx="78" hasCustomPrompt="1"/>
          </p:nvPr>
        </p:nvSpPr>
        <p:spPr bwMode="gray">
          <a:xfrm>
            <a:off x="4526573" y="6043658"/>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sp>
        <p:nvSpPr>
          <p:cNvPr id="55" name="Textplatzhalter 3"/>
          <p:cNvSpPr>
            <a:spLocks noGrp="1"/>
          </p:cNvSpPr>
          <p:nvPr>
            <p:ph type="body" sz="quarter" idx="68" hasCustomPrompt="1"/>
          </p:nvPr>
        </p:nvSpPr>
        <p:spPr bwMode="gray">
          <a:xfrm>
            <a:off x="395795" y="6045725"/>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sp>
        <p:nvSpPr>
          <p:cNvPr id="60" name="Textplatzhalter 3"/>
          <p:cNvSpPr>
            <a:spLocks noGrp="1"/>
          </p:cNvSpPr>
          <p:nvPr>
            <p:ph type="body" sz="quarter" idx="73" hasCustomPrompt="1"/>
          </p:nvPr>
        </p:nvSpPr>
        <p:spPr bwMode="gray">
          <a:xfrm>
            <a:off x="8846408" y="178616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sp>
        <p:nvSpPr>
          <p:cNvPr id="61" name="Textplatzhalter 3"/>
          <p:cNvSpPr>
            <a:spLocks noGrp="1"/>
          </p:cNvSpPr>
          <p:nvPr>
            <p:ph type="body" sz="quarter" idx="74" hasCustomPrompt="1"/>
          </p:nvPr>
        </p:nvSpPr>
        <p:spPr bwMode="gray">
          <a:xfrm>
            <a:off x="8846408" y="462449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sp>
        <p:nvSpPr>
          <p:cNvPr id="63" name="Textplatzhalter 3"/>
          <p:cNvSpPr>
            <a:spLocks noGrp="1"/>
          </p:cNvSpPr>
          <p:nvPr>
            <p:ph type="body" sz="quarter" idx="76" hasCustomPrompt="1"/>
          </p:nvPr>
        </p:nvSpPr>
        <p:spPr bwMode="gray">
          <a:xfrm>
            <a:off x="8846408" y="320532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sp>
        <p:nvSpPr>
          <p:cNvPr id="56" name="Textplatzhalter 3"/>
          <p:cNvSpPr>
            <a:spLocks noGrp="1"/>
          </p:cNvSpPr>
          <p:nvPr>
            <p:ph type="body" sz="quarter" idx="69" hasCustomPrompt="1"/>
          </p:nvPr>
        </p:nvSpPr>
        <p:spPr bwMode="gray">
          <a:xfrm>
            <a:off x="8846408"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sp>
        <p:nvSpPr>
          <p:cNvPr id="57" name="Textplatzhalter 3"/>
          <p:cNvSpPr>
            <a:spLocks noGrp="1"/>
          </p:cNvSpPr>
          <p:nvPr>
            <p:ph type="body" sz="quarter" idx="70" hasCustomPrompt="1"/>
          </p:nvPr>
        </p:nvSpPr>
        <p:spPr bwMode="gray">
          <a:xfrm>
            <a:off x="8846408" y="6043658"/>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a:t>Highlight in CorpoS, 20 pt.</a:t>
            </a:r>
          </a:p>
        </p:txBody>
      </p:sp>
      <p:cxnSp>
        <p:nvCxnSpPr>
          <p:cNvPr id="47" name="32,78 // 15,84"/>
          <p:cNvCxnSpPr/>
          <p:nvPr userDrawn="1"/>
        </p:nvCxnSpPr>
        <p:spPr bwMode="black">
          <a:xfrm>
            <a:off x="11795331"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1"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22" name="Textplatzhalter 3"/>
          <p:cNvSpPr>
            <a:spLocks noGrp="1"/>
          </p:cNvSpPr>
          <p:nvPr>
            <p:ph type="body" sz="quarter" idx="7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3530246764"/>
      </p:ext>
    </p:extLst>
  </p:cSld>
  <p:clrMapOvr>
    <a:masterClrMapping/>
  </p:clrMapOvr>
  <p:extLst>
    <p:ext uri="{DCECCB84-F9BA-43D5-87BE-67443E8EF086}">
      <p15:sldGuideLst xmlns:p15="http://schemas.microsoft.com/office/powerpoint/2012/main">
        <p15:guide id="1" pos="7433">
          <p15:clr>
            <a:srgbClr val="A4A3A4"/>
          </p15:clr>
        </p15:guide>
        <p15:guide id="2" pos="249">
          <p15:clr>
            <a:srgbClr val="A4A3A4"/>
          </p15:clr>
        </p15:guide>
        <p15:guide id="4" orient="horz" pos="4049">
          <p15:clr>
            <a:srgbClr val="A4A3A4"/>
          </p15:clr>
        </p15:guide>
        <p15:guide id="5" orient="horz" pos="232">
          <p15:clr>
            <a:srgbClr val="A4A3A4"/>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Headline // Multipicture">
    <p:spTree>
      <p:nvGrpSpPr>
        <p:cNvPr id="1" name=""/>
        <p:cNvGrpSpPr/>
        <p:nvPr/>
      </p:nvGrpSpPr>
      <p:grpSpPr>
        <a:xfrm>
          <a:off x="0" y="0"/>
          <a:ext cx="0" cy="0"/>
          <a:chOff x="0" y="0"/>
          <a:chExt cx="0" cy="0"/>
        </a:xfrm>
      </p:grpSpPr>
      <p:grpSp>
        <p:nvGrpSpPr>
          <p:cNvPr id="6" name="Raster" hidden="1"/>
          <p:cNvGrpSpPr/>
          <p:nvPr userDrawn="1"/>
        </p:nvGrpSpPr>
        <p:grpSpPr>
          <a:xfrm>
            <a:off x="-853" y="1"/>
            <a:ext cx="12192855" cy="6858000"/>
            <a:chOff x="-855" y="0"/>
            <a:chExt cx="12199205" cy="6858000"/>
          </a:xfrm>
        </p:grpSpPr>
        <p:sp>
          <p:nvSpPr>
            <p:cNvPr id="24"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nvGrpSpPr>
            <p:cNvPr id="2" name="Abstand Horizontal"/>
            <p:cNvGrpSpPr/>
            <p:nvPr userDrawn="1"/>
          </p:nvGrpSpPr>
          <p:grpSpPr>
            <a:xfrm>
              <a:off x="2995458" y="0"/>
              <a:ext cx="6207434" cy="6858000"/>
              <a:chOff x="2995458" y="0"/>
              <a:chExt cx="6207434" cy="6858000"/>
            </a:xfrm>
          </p:grpSpPr>
          <p:sp>
            <p:nvSpPr>
              <p:cNvPr id="28"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9"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4" name="Abstand Rechts"/>
              <p:cNvSpPr/>
              <p:nvPr userDrawn="1"/>
            </p:nvSpPr>
            <p:spPr>
              <a:xfrm>
                <a:off x="9130892"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3" name="Abstand Vertikal"/>
            <p:cNvGrpSpPr/>
            <p:nvPr userDrawn="1"/>
          </p:nvGrpSpPr>
          <p:grpSpPr>
            <a:xfrm>
              <a:off x="0" y="1083600"/>
              <a:ext cx="12198350" cy="4690800"/>
              <a:chOff x="0" y="1083600"/>
              <a:chExt cx="12198350" cy="4690800"/>
            </a:xfrm>
          </p:grpSpPr>
          <p:sp>
            <p:nvSpPr>
              <p:cNvPr id="45"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6"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7"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1"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5" name="Horizontal" hidden="1"/>
            <p:cNvGrpSpPr/>
            <p:nvPr userDrawn="1"/>
          </p:nvGrpSpPr>
          <p:grpSpPr>
            <a:xfrm>
              <a:off x="0" y="0"/>
              <a:ext cx="12198350" cy="6858000"/>
              <a:chOff x="0" y="0"/>
              <a:chExt cx="12198350" cy="6858000"/>
            </a:xfrm>
          </p:grpSpPr>
          <p:sp>
            <p:nvSpPr>
              <p:cNvPr id="2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27"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0"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1"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2"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33"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4" name="Vertikal" hidden="1"/>
            <p:cNvGrpSpPr/>
            <p:nvPr userDrawn="1"/>
          </p:nvGrpSpPr>
          <p:grpSpPr>
            <a:xfrm>
              <a:off x="-855" y="0"/>
              <a:ext cx="12199205" cy="6858000"/>
              <a:chOff x="-855" y="0"/>
              <a:chExt cx="12199205" cy="6858000"/>
            </a:xfrm>
          </p:grpSpPr>
          <p:sp>
            <p:nvSpPr>
              <p:cNvPr id="42"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3"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44"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7"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8"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59"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0"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sp>
        <p:nvSpPr>
          <p:cNvPr id="70" name="Bildplatzhalter 8"/>
          <p:cNvSpPr>
            <a:spLocks noGrp="1"/>
          </p:cNvSpPr>
          <p:nvPr userDrawn="1">
            <p:ph type="pic" sz="quarter" idx="11" hasCustomPrompt="1"/>
          </p:nvPr>
        </p:nvSpPr>
        <p:spPr bwMode="gray">
          <a:xfrm>
            <a:off x="-1" y="4619701"/>
            <a:ext cx="6062400" cy="2239123"/>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1" name="Bildplatzhalter 8"/>
          <p:cNvSpPr>
            <a:spLocks noGrp="1"/>
          </p:cNvSpPr>
          <p:nvPr userDrawn="1">
            <p:ph type="pic" sz="quarter" idx="12" hasCustomPrompt="1"/>
          </p:nvPr>
        </p:nvSpPr>
        <p:spPr bwMode="gray">
          <a:xfrm>
            <a:off x="9198361" y="-824"/>
            <a:ext cx="2993642" cy="6858824"/>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2" name="Bildplatzhalter 8"/>
          <p:cNvSpPr>
            <a:spLocks noGrp="1"/>
          </p:cNvSpPr>
          <p:nvPr userDrawn="1">
            <p:ph type="pic" sz="quarter" idx="13" hasCustomPrompt="1"/>
          </p:nvPr>
        </p:nvSpPr>
        <p:spPr bwMode="gray">
          <a:xfrm>
            <a:off x="6131982" y="0"/>
            <a:ext cx="2994158" cy="10836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Insert image</a:t>
            </a:r>
          </a:p>
        </p:txBody>
      </p:sp>
      <p:sp>
        <p:nvSpPr>
          <p:cNvPr id="73" name="Bildplatzhalter 8"/>
          <p:cNvSpPr>
            <a:spLocks noGrp="1"/>
          </p:cNvSpPr>
          <p:nvPr userDrawn="1">
            <p:ph type="pic" sz="quarter" idx="14" hasCustomPrompt="1"/>
          </p:nvPr>
        </p:nvSpPr>
        <p:spPr bwMode="gray">
          <a:xfrm>
            <a:off x="6131982" y="1155600"/>
            <a:ext cx="2994158" cy="33921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4" name="Bildplatzhalter 8"/>
          <p:cNvSpPr>
            <a:spLocks noGrp="1"/>
          </p:cNvSpPr>
          <p:nvPr userDrawn="1">
            <p:ph type="pic" sz="quarter" idx="15" hasCustomPrompt="1"/>
          </p:nvPr>
        </p:nvSpPr>
        <p:spPr bwMode="gray">
          <a:xfrm>
            <a:off x="6131982" y="4619700"/>
            <a:ext cx="2993900" cy="22383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 name="Titel 6"/>
          <p:cNvSpPr>
            <a:spLocks noGrp="1"/>
          </p:cNvSpPr>
          <p:nvPr>
            <p:ph type="title" hasCustomPrompt="1"/>
          </p:nvPr>
        </p:nvSpPr>
        <p:spPr>
          <a:xfrm>
            <a:off x="395083" y="368300"/>
            <a:ext cx="5508000" cy="1008360"/>
          </a:xfrm>
        </p:spPr>
        <p:txBody>
          <a:bodyPr/>
          <a:lstStyle/>
          <a:p>
            <a:r>
              <a:rPr lang="en-US" noProof="0"/>
              <a:t>Headline on two lines in CorpoA (Headings) 30 pt. </a:t>
            </a:r>
            <a:endParaRPr lang="en-US"/>
          </a:p>
        </p:txBody>
      </p:sp>
      <p:sp>
        <p:nvSpPr>
          <p:cNvPr id="62" name="Textplatzhalter 13"/>
          <p:cNvSpPr>
            <a:spLocks noGrp="1"/>
          </p:cNvSpPr>
          <p:nvPr>
            <p:ph type="body" sz="quarter" idx="20" hasCustomPrompt="1"/>
          </p:nvPr>
        </p:nvSpPr>
        <p:spPr>
          <a:xfrm>
            <a:off x="395082" y="1512001"/>
            <a:ext cx="5508000" cy="2949301"/>
          </a:xfrm>
        </p:spPr>
        <p:txBody>
          <a:bodyPr/>
          <a:lstStyle/>
          <a:p>
            <a:pPr lvl="0"/>
            <a:r>
              <a:rPr lang="en-US"/>
              <a:t>Insert text in </a:t>
            </a:r>
            <a:r>
              <a:rPr lang="en-US" noProof="0"/>
              <a:t>CorpoS (Body), 20 pt. </a:t>
            </a:r>
            <a:r>
              <a:rPr lang="en-US"/>
              <a:t>// for bullets: Home // Paragraph// Increase/Decrease List Level</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63" name="Textplatzhalter 7"/>
          <p:cNvSpPr>
            <a:spLocks noGrp="1"/>
          </p:cNvSpPr>
          <p:nvPr>
            <p:ph type="body" sz="quarter" idx="21"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de-DE"/>
              <a:t>Country Report XXX</a:t>
            </a:r>
            <a:endParaRPr lang="en-US" noProof="0"/>
          </a:p>
        </p:txBody>
      </p:sp>
      <p:sp>
        <p:nvSpPr>
          <p:cNvPr id="40"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41"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48"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3519881951"/>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953">
          <p15:clr>
            <a:srgbClr val="A4A3A4"/>
          </p15:clr>
        </p15:guide>
        <p15:guide id="4" orient="horz" pos="4049">
          <p15:clr>
            <a:srgbClr val="A4A3A4"/>
          </p15:clr>
        </p15:guide>
        <p15:guide id="5" orient="horz" pos="232">
          <p15:clr>
            <a:srgbClr val="A4A3A4"/>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Multipicture 7">
    <p:spTree>
      <p:nvGrpSpPr>
        <p:cNvPr id="1" name=""/>
        <p:cNvGrpSpPr/>
        <p:nvPr/>
      </p:nvGrpSpPr>
      <p:grpSpPr>
        <a:xfrm>
          <a:off x="0" y="0"/>
          <a:ext cx="0" cy="0"/>
          <a:chOff x="0" y="0"/>
          <a:chExt cx="0" cy="0"/>
        </a:xfrm>
      </p:grpSpPr>
      <p:grpSp>
        <p:nvGrpSpPr>
          <p:cNvPr id="50" name="Raster" hidden="1"/>
          <p:cNvGrpSpPr/>
          <p:nvPr userDrawn="1"/>
        </p:nvGrpSpPr>
        <p:grpSpPr>
          <a:xfrm>
            <a:off x="-853" y="1"/>
            <a:ext cx="12192855" cy="6858000"/>
            <a:chOff x="-855" y="0"/>
            <a:chExt cx="12199205" cy="6858000"/>
          </a:xfrm>
        </p:grpSpPr>
        <p:sp>
          <p:nvSpPr>
            <p:cNvPr id="51"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nvGrpSpPr>
            <p:cNvPr id="52" name="Abstand Horizontal" hidden="1"/>
            <p:cNvGrpSpPr/>
            <p:nvPr userDrawn="1"/>
          </p:nvGrpSpPr>
          <p:grpSpPr>
            <a:xfrm>
              <a:off x="2995458" y="0"/>
              <a:ext cx="6207434" cy="6858000"/>
              <a:chOff x="2995458" y="0"/>
              <a:chExt cx="6207434" cy="6858000"/>
            </a:xfrm>
          </p:grpSpPr>
          <p:sp>
            <p:nvSpPr>
              <p:cNvPr id="105"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6"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7" name="Abstand Rechts"/>
              <p:cNvSpPr/>
              <p:nvPr userDrawn="1"/>
            </p:nvSpPr>
            <p:spPr>
              <a:xfrm>
                <a:off x="9130892"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53" name="Abstand Vertikal" hidden="1"/>
            <p:cNvGrpSpPr/>
            <p:nvPr userDrawn="1"/>
          </p:nvGrpSpPr>
          <p:grpSpPr>
            <a:xfrm>
              <a:off x="0" y="1083600"/>
              <a:ext cx="12198350" cy="4690800"/>
              <a:chOff x="0" y="1083600"/>
              <a:chExt cx="12198350" cy="4690800"/>
            </a:xfrm>
          </p:grpSpPr>
          <p:sp>
            <p:nvSpPr>
              <p:cNvPr id="101"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2"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3"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4"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54" name="Horizontal" hidden="1"/>
            <p:cNvGrpSpPr/>
            <p:nvPr userDrawn="1"/>
          </p:nvGrpSpPr>
          <p:grpSpPr>
            <a:xfrm>
              <a:off x="0" y="0"/>
              <a:ext cx="12198350" cy="6858000"/>
              <a:chOff x="0" y="0"/>
              <a:chExt cx="12198350" cy="6858000"/>
            </a:xfrm>
          </p:grpSpPr>
          <p:sp>
            <p:nvSpPr>
              <p:cNvPr id="9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6"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7"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8"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9"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0"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55" name="Vertikal" hidden="1"/>
            <p:cNvGrpSpPr/>
            <p:nvPr userDrawn="1"/>
          </p:nvGrpSpPr>
          <p:grpSpPr>
            <a:xfrm>
              <a:off x="-855" y="0"/>
              <a:ext cx="12199205" cy="6858000"/>
              <a:chOff x="-855" y="0"/>
              <a:chExt cx="12199205" cy="6858000"/>
            </a:xfrm>
          </p:grpSpPr>
          <p:sp>
            <p:nvSpPr>
              <p:cNvPr id="56"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2"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4"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6"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2"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3"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4"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sp>
        <p:nvSpPr>
          <p:cNvPr id="69" name="Bildplatzhalter 8"/>
          <p:cNvSpPr>
            <a:spLocks noGrp="1"/>
          </p:cNvSpPr>
          <p:nvPr userDrawn="1">
            <p:ph type="pic" sz="quarter" idx="10" hasCustomPrompt="1"/>
          </p:nvPr>
        </p:nvSpPr>
        <p:spPr bwMode="gray">
          <a:xfrm>
            <a:off x="0" y="2310301"/>
            <a:ext cx="6062400" cy="45477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0" name="Bildplatzhalter 8"/>
          <p:cNvSpPr>
            <a:spLocks noGrp="1"/>
          </p:cNvSpPr>
          <p:nvPr userDrawn="1">
            <p:ph type="pic" sz="quarter" idx="11" hasCustomPrompt="1"/>
          </p:nvPr>
        </p:nvSpPr>
        <p:spPr bwMode="gray">
          <a:xfrm>
            <a:off x="0" y="0"/>
            <a:ext cx="6062400" cy="22383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1" name="Bildplatzhalter 8"/>
          <p:cNvSpPr>
            <a:spLocks noGrp="1"/>
          </p:cNvSpPr>
          <p:nvPr userDrawn="1">
            <p:ph type="pic" sz="quarter" idx="12" hasCustomPrompt="1"/>
          </p:nvPr>
        </p:nvSpPr>
        <p:spPr bwMode="gray">
          <a:xfrm>
            <a:off x="9198361" y="1"/>
            <a:ext cx="2993642" cy="6858001"/>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2" name="Bildplatzhalter 8"/>
          <p:cNvSpPr>
            <a:spLocks noGrp="1"/>
          </p:cNvSpPr>
          <p:nvPr userDrawn="1">
            <p:ph type="pic" sz="quarter" idx="13" hasCustomPrompt="1"/>
          </p:nvPr>
        </p:nvSpPr>
        <p:spPr bwMode="gray">
          <a:xfrm>
            <a:off x="6131982" y="5774400"/>
            <a:ext cx="2994158" cy="10836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Insert image</a:t>
            </a:r>
          </a:p>
        </p:txBody>
      </p:sp>
      <p:sp>
        <p:nvSpPr>
          <p:cNvPr id="73" name="Bildplatzhalter 8"/>
          <p:cNvSpPr>
            <a:spLocks noGrp="1"/>
          </p:cNvSpPr>
          <p:nvPr>
            <p:ph type="pic" sz="quarter" idx="14" hasCustomPrompt="1"/>
          </p:nvPr>
        </p:nvSpPr>
        <p:spPr bwMode="gray">
          <a:xfrm>
            <a:off x="6131982" y="2309400"/>
            <a:ext cx="2994158" cy="33930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4" name="Bildplatzhalter 8"/>
          <p:cNvSpPr>
            <a:spLocks noGrp="1"/>
          </p:cNvSpPr>
          <p:nvPr>
            <p:ph type="pic" sz="quarter" idx="15" hasCustomPrompt="1"/>
          </p:nvPr>
        </p:nvSpPr>
        <p:spPr bwMode="gray">
          <a:xfrm>
            <a:off x="6131982" y="0"/>
            <a:ext cx="2994158" cy="22383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3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3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4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1297944691"/>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5" orient="horz" pos="4049">
          <p15:clr>
            <a:srgbClr val="A4A3A4"/>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Multipicture 8">
    <p:spTree>
      <p:nvGrpSpPr>
        <p:cNvPr id="1" name=""/>
        <p:cNvGrpSpPr/>
        <p:nvPr/>
      </p:nvGrpSpPr>
      <p:grpSpPr>
        <a:xfrm>
          <a:off x="0" y="0"/>
          <a:ext cx="0" cy="0"/>
          <a:chOff x="0" y="0"/>
          <a:chExt cx="0" cy="0"/>
        </a:xfrm>
      </p:grpSpPr>
      <p:grpSp>
        <p:nvGrpSpPr>
          <p:cNvPr id="51" name="Raster" hidden="1"/>
          <p:cNvGrpSpPr/>
          <p:nvPr userDrawn="1"/>
        </p:nvGrpSpPr>
        <p:grpSpPr>
          <a:xfrm>
            <a:off x="-853" y="1"/>
            <a:ext cx="12192855" cy="6858000"/>
            <a:chOff x="-855" y="0"/>
            <a:chExt cx="12199205" cy="6858000"/>
          </a:xfrm>
        </p:grpSpPr>
        <p:sp>
          <p:nvSpPr>
            <p:cNvPr id="52"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nvGrpSpPr>
            <p:cNvPr id="53" name="Abstand Horizontal" hidden="1"/>
            <p:cNvGrpSpPr/>
            <p:nvPr userDrawn="1"/>
          </p:nvGrpSpPr>
          <p:grpSpPr>
            <a:xfrm>
              <a:off x="2995458" y="0"/>
              <a:ext cx="6207434" cy="6858000"/>
              <a:chOff x="2995458" y="0"/>
              <a:chExt cx="6207434" cy="6858000"/>
            </a:xfrm>
          </p:grpSpPr>
          <p:sp>
            <p:nvSpPr>
              <p:cNvPr id="105"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6"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7" name="Abstand Rechts"/>
              <p:cNvSpPr/>
              <p:nvPr userDrawn="1"/>
            </p:nvSpPr>
            <p:spPr>
              <a:xfrm>
                <a:off x="9130892"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54" name="Abstand Vertikal" hidden="1"/>
            <p:cNvGrpSpPr/>
            <p:nvPr userDrawn="1"/>
          </p:nvGrpSpPr>
          <p:grpSpPr>
            <a:xfrm>
              <a:off x="0" y="1083600"/>
              <a:ext cx="12198350" cy="4690800"/>
              <a:chOff x="0" y="1083600"/>
              <a:chExt cx="12198350" cy="4690800"/>
            </a:xfrm>
          </p:grpSpPr>
          <p:sp>
            <p:nvSpPr>
              <p:cNvPr id="101"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2"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3"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4"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55" name="Horizontal" hidden="1"/>
            <p:cNvGrpSpPr/>
            <p:nvPr userDrawn="1"/>
          </p:nvGrpSpPr>
          <p:grpSpPr>
            <a:xfrm>
              <a:off x="0" y="0"/>
              <a:ext cx="12198350" cy="6858000"/>
              <a:chOff x="0" y="0"/>
              <a:chExt cx="12198350" cy="6858000"/>
            </a:xfrm>
          </p:grpSpPr>
          <p:sp>
            <p:nvSpPr>
              <p:cNvPr id="9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6"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7"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8"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9"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100"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nvGrpSpPr>
            <p:cNvPr id="56" name="Vertikal" hidden="1"/>
            <p:cNvGrpSpPr/>
            <p:nvPr userDrawn="1"/>
          </p:nvGrpSpPr>
          <p:grpSpPr>
            <a:xfrm>
              <a:off x="-855" y="0"/>
              <a:ext cx="12199205" cy="6858000"/>
              <a:chOff x="-855" y="0"/>
              <a:chExt cx="12199205" cy="6858000"/>
            </a:xfrm>
          </p:grpSpPr>
          <p:sp>
            <p:nvSpPr>
              <p:cNvPr id="62"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4"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6"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7"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68"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3"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sp>
            <p:nvSpPr>
              <p:cNvPr id="94"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a:p>
            </p:txBody>
          </p:sp>
        </p:grpSp>
      </p:grpSp>
      <p:sp>
        <p:nvSpPr>
          <p:cNvPr id="69" name="Bildplatzhalter 8"/>
          <p:cNvSpPr>
            <a:spLocks noGrp="1"/>
          </p:cNvSpPr>
          <p:nvPr userDrawn="1">
            <p:ph type="pic" sz="quarter" idx="10" hasCustomPrompt="1"/>
          </p:nvPr>
        </p:nvSpPr>
        <p:spPr bwMode="gray">
          <a:xfrm>
            <a:off x="0" y="-1"/>
            <a:ext cx="6062400" cy="6858001"/>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1" name="Bildplatzhalter 8"/>
          <p:cNvSpPr>
            <a:spLocks noGrp="1"/>
          </p:cNvSpPr>
          <p:nvPr userDrawn="1">
            <p:ph type="pic" sz="quarter" idx="12" hasCustomPrompt="1"/>
          </p:nvPr>
        </p:nvSpPr>
        <p:spPr bwMode="gray">
          <a:xfrm>
            <a:off x="9198361" y="0"/>
            <a:ext cx="2993642" cy="10836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Insert image</a:t>
            </a:r>
          </a:p>
        </p:txBody>
      </p:sp>
      <p:sp>
        <p:nvSpPr>
          <p:cNvPr id="72" name="Bildplatzhalter 8"/>
          <p:cNvSpPr>
            <a:spLocks noGrp="1"/>
          </p:cNvSpPr>
          <p:nvPr userDrawn="1">
            <p:ph type="pic" sz="quarter" idx="13" hasCustomPrompt="1"/>
          </p:nvPr>
        </p:nvSpPr>
        <p:spPr bwMode="gray">
          <a:xfrm>
            <a:off x="6132757" y="5774400"/>
            <a:ext cx="2993383" cy="10836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Insert image</a:t>
            </a:r>
          </a:p>
        </p:txBody>
      </p:sp>
      <p:sp>
        <p:nvSpPr>
          <p:cNvPr id="73" name="Bildplatzhalter 8"/>
          <p:cNvSpPr>
            <a:spLocks noGrp="1"/>
          </p:cNvSpPr>
          <p:nvPr>
            <p:ph type="pic" sz="quarter" idx="14" hasCustomPrompt="1"/>
          </p:nvPr>
        </p:nvSpPr>
        <p:spPr bwMode="gray">
          <a:xfrm>
            <a:off x="6132757" y="2309400"/>
            <a:ext cx="2993383" cy="33930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74" name="Bildplatzhalter 8"/>
          <p:cNvSpPr>
            <a:spLocks noGrp="1"/>
          </p:cNvSpPr>
          <p:nvPr>
            <p:ph type="pic" sz="quarter" idx="15" hasCustomPrompt="1"/>
          </p:nvPr>
        </p:nvSpPr>
        <p:spPr bwMode="gray">
          <a:xfrm>
            <a:off x="6132756" y="0"/>
            <a:ext cx="2995200" cy="22383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35" name="Bildplatzhalter 8"/>
          <p:cNvSpPr>
            <a:spLocks noGrp="1"/>
          </p:cNvSpPr>
          <p:nvPr>
            <p:ph type="pic" sz="quarter" idx="16" hasCustomPrompt="1"/>
          </p:nvPr>
        </p:nvSpPr>
        <p:spPr bwMode="gray">
          <a:xfrm>
            <a:off x="9198361" y="1155600"/>
            <a:ext cx="2993640" cy="33921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36" name="Bildplatzhalter 8"/>
          <p:cNvSpPr>
            <a:spLocks noGrp="1"/>
          </p:cNvSpPr>
          <p:nvPr>
            <p:ph type="pic" sz="quarter" idx="17" hasCustomPrompt="1"/>
          </p:nvPr>
        </p:nvSpPr>
        <p:spPr bwMode="gray">
          <a:xfrm>
            <a:off x="9198361" y="4619700"/>
            <a:ext cx="2993640" cy="2238300"/>
          </a:xfrm>
          <a:solidFill>
            <a:srgbClr val="9F0002"/>
          </a:solidFill>
        </p:spPr>
        <p:txBody>
          <a:bodyPr/>
          <a:lstStyle>
            <a:lvl1pPr algn="ctr">
              <a:lnSpc>
                <a:spcPct val="100000"/>
              </a:lnSpc>
              <a:spcAft>
                <a:spcPts val="0"/>
              </a:spcAft>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39" name="Textplatzhalter 3"/>
          <p:cNvSpPr>
            <a:spLocks noGrp="1"/>
          </p:cNvSpPr>
          <p:nvPr>
            <p:ph type="body" sz="quarter" idx="18"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40" name="Textplatzhalter 3"/>
          <p:cNvSpPr>
            <a:spLocks noGrp="1"/>
          </p:cNvSpPr>
          <p:nvPr>
            <p:ph type="body" sz="quarter" idx="19"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41" name="Textplatzhalter 3"/>
          <p:cNvSpPr>
            <a:spLocks noGrp="1"/>
          </p:cNvSpPr>
          <p:nvPr>
            <p:ph type="body" sz="quarter" idx="20"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3075894813"/>
      </p:ext>
    </p:extLst>
  </p:cSld>
  <p:clrMapOvr>
    <a:masterClrMapping/>
  </p:clrMapOvr>
  <p:extLst>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4049">
          <p15:clr>
            <a:srgbClr val="A4A3A4"/>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Full screen">
    <p:spTree>
      <p:nvGrpSpPr>
        <p:cNvPr id="1" name=""/>
        <p:cNvGrpSpPr/>
        <p:nvPr/>
      </p:nvGrpSpPr>
      <p:grpSpPr>
        <a:xfrm>
          <a:off x="0" y="0"/>
          <a:ext cx="0" cy="0"/>
          <a:chOff x="0" y="0"/>
          <a:chExt cx="0" cy="0"/>
        </a:xfrm>
      </p:grpSpPr>
      <p:sp>
        <p:nvSpPr>
          <p:cNvPr id="25" name="Bildplatzhalter 8"/>
          <p:cNvSpPr>
            <a:spLocks noGrp="1"/>
          </p:cNvSpPr>
          <p:nvPr>
            <p:ph type="pic" sz="quarter" idx="10" hasCustomPrompt="1"/>
          </p:nvPr>
        </p:nvSpPr>
        <p:spPr bwMode="gray">
          <a:xfrm>
            <a:off x="1" y="1"/>
            <a:ext cx="12192000" cy="6858000"/>
          </a:xfrm>
          <a:solidFill>
            <a:srgbClr val="9F0002"/>
          </a:solidFill>
        </p:spPr>
        <p:txBody>
          <a:bodyPr/>
          <a:lstStyle>
            <a:lvl1pPr algn="ctr">
              <a:lnSpc>
                <a:spcPct val="100000"/>
              </a:lnSpc>
              <a:spcAft>
                <a:spcPts val="0"/>
              </a:spcAft>
              <a:defRPr>
                <a:solidFill>
                  <a:schemeClr val="tx1"/>
                </a:solidFill>
              </a:defRPr>
            </a:lvl1pPr>
          </a:lstStyle>
          <a:p>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
            </a:r>
            <a:br>
              <a:rPr lang="en-US" noProof="0"/>
            </a:br>
            <a:r>
              <a:rPr lang="en-US" noProof="0"/>
              <a:t>Insert image</a:t>
            </a:r>
          </a:p>
        </p:txBody>
      </p:sp>
      <p:sp>
        <p:nvSpPr>
          <p:cNvPr id="2" name="Titel 1"/>
          <p:cNvSpPr>
            <a:spLocks noGrp="1"/>
          </p:cNvSpPr>
          <p:nvPr>
            <p:ph type="title" hasCustomPrompt="1"/>
          </p:nvPr>
        </p:nvSpPr>
        <p:spPr bwMode="auto">
          <a:xfrm>
            <a:off x="395083" y="368300"/>
            <a:ext cx="11404800" cy="540000"/>
          </a:xfrm>
        </p:spPr>
        <p:txBody>
          <a:bodyPr/>
          <a:lstStyle>
            <a:lvl1pPr>
              <a:defRPr sz="2999" baseline="0"/>
            </a:lvl1pPr>
          </a:lstStyle>
          <a:p>
            <a:r>
              <a:rPr lang="en-US" noProof="0"/>
              <a:t>Optional headline on one line in CorpoA (Headings) 30 pt. </a:t>
            </a:r>
          </a:p>
        </p:txBody>
      </p:sp>
      <p:sp>
        <p:nvSpPr>
          <p:cNvPr id="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a:t>                            </a:t>
            </a:r>
          </a:p>
        </p:txBody>
      </p:sp>
    </p:spTree>
    <p:extLst>
      <p:ext uri="{BB962C8B-B14F-4D97-AF65-F5344CB8AC3E}">
        <p14:creationId xmlns:p14="http://schemas.microsoft.com/office/powerpoint/2010/main" val="410834922"/>
      </p:ext>
    </p:extLst>
  </p:cSld>
  <p:clrMapOvr>
    <a:masterClrMapping/>
  </p:clrMapOvr>
  <p:extLst>
    <p:ext uri="{DCECCB84-F9BA-43D5-87BE-67443E8EF086}">
      <p15:sldGuideLst xmlns:p15="http://schemas.microsoft.com/office/powerpoint/2012/main">
        <p15:guide id="1" orient="horz" pos="232">
          <p15:clr>
            <a:srgbClr val="A4A3A4"/>
          </p15:clr>
        </p15:guide>
        <p15:guide id="3" orient="horz" pos="4049">
          <p15:clr>
            <a:srgbClr val="A4A3A4"/>
          </p15:clr>
        </p15:guide>
        <p15:guide id="4" pos="249">
          <p15:clr>
            <a:srgbClr val="A4A3A4"/>
          </p15:clr>
        </p15:guide>
        <p15:guide id="5" pos="7433">
          <p15:clr>
            <a:srgbClr val="A4A3A4"/>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mage | 1L Title | Header | Text Cus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391" y="685801"/>
            <a:ext cx="10823219" cy="474260"/>
          </a:xfrm>
        </p:spPr>
        <p:txBody>
          <a:bodyPr/>
          <a:lstStyle>
            <a:lvl1pPr>
              <a:defRPr baseline="0"/>
            </a:lvl1pPr>
          </a:lstStyle>
          <a:p>
            <a:r>
              <a:rPr lang="en-US"/>
              <a:t>Heading Title One Line </a:t>
            </a:r>
            <a:r>
              <a:rPr lang="en-US" err="1"/>
              <a:t>CorpoA</a:t>
            </a:r>
            <a:r>
              <a:rPr lang="en-US"/>
              <a:t> (Headings) 30 pts</a:t>
            </a:r>
          </a:p>
        </p:txBody>
      </p:sp>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tx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tx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9" name="Text Placeholder 12"/>
          <p:cNvSpPr>
            <a:spLocks noGrp="1"/>
          </p:cNvSpPr>
          <p:nvPr>
            <p:ph type="body" sz="quarter" idx="14" hasCustomPrompt="1"/>
          </p:nvPr>
        </p:nvSpPr>
        <p:spPr>
          <a:xfrm>
            <a:off x="684391" y="1600200"/>
            <a:ext cx="10823219" cy="4114800"/>
          </a:xfrm>
        </p:spPr>
        <p:txBody>
          <a:bodyPr numCol="1" spcCol="457200"/>
          <a:lstStyle>
            <a:lvl1pPr marL="0" indent="0">
              <a:buFontTx/>
              <a:buNone/>
              <a:tabLst>
                <a:tab pos="1601748" algn="l"/>
              </a:tabLst>
              <a:defRPr sz="2000" b="1" i="0" baseline="0">
                <a:solidFill>
                  <a:schemeClr val="accent1"/>
                </a:solidFill>
                <a:latin typeface="+mn-lt"/>
                <a:ea typeface="CorpoS Regular" charset="0"/>
                <a:cs typeface="CorpoS Regular" charset="0"/>
              </a:defRPr>
            </a:lvl1pPr>
            <a:lvl2pPr marL="12700" indent="0">
              <a:buFontTx/>
              <a:buNone/>
              <a:tabLst>
                <a:tab pos="1601748" algn="l"/>
              </a:tabLst>
              <a:defRPr sz="1800">
                <a:latin typeface="+mn-lt"/>
              </a:defRPr>
            </a:lvl2pPr>
            <a:lvl3pPr marL="180970" indent="-180970">
              <a:buFont typeface="Arial" charset="0"/>
              <a:buChar char="•"/>
              <a:tabLst/>
              <a:defRPr sz="1600">
                <a:latin typeface="+mn-lt"/>
              </a:defRPr>
            </a:lvl3pPr>
            <a:lvl4pPr marL="347654" indent="-166684">
              <a:buFont typeface=".AppleSystemUIFont" charset="-120"/>
              <a:buChar char="–"/>
              <a:tabLst/>
              <a:defRPr>
                <a:latin typeface="+mn-lt"/>
              </a:defRPr>
            </a:lvl4pPr>
            <a:lvl5pPr marL="515926" indent="-168270">
              <a:buFont typeface="Arial" charset="0"/>
              <a:buChar char="•"/>
              <a:tabLst/>
              <a:defRPr>
                <a:latin typeface="+mn-lt"/>
              </a:defRPr>
            </a:lvl5pPr>
          </a:lstStyle>
          <a:p>
            <a:pPr lvl="0"/>
            <a:r>
              <a:rPr lang="en-US"/>
              <a:t>Heading One </a:t>
            </a:r>
            <a:r>
              <a:rPr lang="en-US" err="1"/>
              <a:t>CorpoS</a:t>
            </a:r>
            <a:r>
              <a:rPr lang="en-US"/>
              <a:t> (Body) Bold 20 pts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5" hasCustomPrompt="1"/>
          </p:nvPr>
        </p:nvSpPr>
        <p:spPr>
          <a:xfrm>
            <a:off x="685979" y="6168683"/>
            <a:ext cx="4939047" cy="228600"/>
          </a:xfrm>
        </p:spPr>
        <p:txBody>
          <a:bodyPr anchor="b"/>
          <a:lstStyle>
            <a:lvl1pPr>
              <a:defRPr sz="1200"/>
            </a:lvl1pPr>
          </a:lstStyle>
          <a:p>
            <a:r>
              <a:rPr lang="en-US"/>
              <a:t>Speaker  |  Department  | Place  |  Date  </a:t>
            </a:r>
            <a:r>
              <a:rPr lang="en-US" err="1"/>
              <a:t>CorpoS</a:t>
            </a:r>
            <a:r>
              <a:rPr lang="en-US"/>
              <a:t> (Body) 12 pts</a:t>
            </a:r>
          </a:p>
        </p:txBody>
      </p:sp>
      <p:sp>
        <p:nvSpPr>
          <p:cNvPr id="11" name="Rectangle 10"/>
          <p:cNvSpPr/>
          <p:nvPr userDrawn="1"/>
        </p:nvSpPr>
        <p:spPr>
          <a:xfrm>
            <a:off x="-2762969" y="0"/>
            <a:ext cx="2496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ctr">
              <a:lnSpc>
                <a:spcPct val="100000"/>
              </a:lnSpc>
              <a:spcBef>
                <a:spcPts val="1200"/>
              </a:spcBef>
              <a:spcAft>
                <a:spcPts val="0"/>
              </a:spcAft>
            </a:pPr>
            <a:r>
              <a:rPr lang="en-US" sz="2000" b="1" err="1">
                <a:solidFill>
                  <a:srgbClr val="000000"/>
                </a:solidFill>
              </a:rPr>
              <a:t>Protip</a:t>
            </a:r>
            <a:endParaRPr lang="en-US" sz="2000" b="1">
              <a:solidFill>
                <a:srgbClr val="000000"/>
              </a:solidFill>
            </a:endParaRPr>
          </a:p>
          <a:p>
            <a:pPr marL="188909" indent="-188909" algn="l">
              <a:lnSpc>
                <a:spcPct val="100000"/>
              </a:lnSpc>
              <a:spcBef>
                <a:spcPts val="1200"/>
              </a:spcBef>
              <a:spcAft>
                <a:spcPts val="0"/>
              </a:spcAft>
              <a:buAutoNum type="arabicPeriod"/>
              <a:tabLst/>
            </a:pPr>
            <a:r>
              <a:rPr lang="en-US" sz="1400">
                <a:solidFill>
                  <a:srgbClr val="000000"/>
                </a:solidFill>
              </a:rPr>
              <a:t>Place your image in the picture box placeholder. The</a:t>
            </a:r>
            <a:r>
              <a:rPr lang="en-US" sz="1400" baseline="0">
                <a:solidFill>
                  <a:srgbClr val="000000"/>
                </a:solidFill>
              </a:rPr>
              <a:t> image will sit on top of all other elements.</a:t>
            </a:r>
          </a:p>
          <a:p>
            <a:pPr marL="188909" indent="-188909" algn="l">
              <a:lnSpc>
                <a:spcPct val="100000"/>
              </a:lnSpc>
              <a:spcBef>
                <a:spcPts val="1200"/>
              </a:spcBef>
              <a:spcAft>
                <a:spcPts val="0"/>
              </a:spcAft>
              <a:buAutoNum type="arabicPeriod"/>
              <a:tabLst/>
            </a:pPr>
            <a:r>
              <a:rPr lang="en-US" sz="1400" baseline="0">
                <a:solidFill>
                  <a:srgbClr val="000000"/>
                </a:solidFill>
              </a:rPr>
              <a:t>Go to “View” and select “Master” and then “Slide Master”</a:t>
            </a:r>
          </a:p>
          <a:p>
            <a:pPr marL="188909" indent="-188909" algn="l">
              <a:lnSpc>
                <a:spcPct val="100000"/>
              </a:lnSpc>
              <a:spcBef>
                <a:spcPts val="1200"/>
              </a:spcBef>
              <a:spcAft>
                <a:spcPts val="0"/>
              </a:spcAft>
              <a:buAutoNum type="arabicPeriod"/>
              <a:tabLst/>
            </a:pPr>
            <a:r>
              <a:rPr lang="en-US" sz="1400" baseline="0">
                <a:solidFill>
                  <a:srgbClr val="000000"/>
                </a:solidFill>
              </a:rPr>
              <a:t>Copy the black transparency box and the Star logo.</a:t>
            </a:r>
          </a:p>
          <a:p>
            <a:pPr marL="188909" indent="-188909" algn="l">
              <a:lnSpc>
                <a:spcPct val="100000"/>
              </a:lnSpc>
              <a:spcBef>
                <a:spcPts val="1200"/>
              </a:spcBef>
              <a:spcAft>
                <a:spcPts val="0"/>
              </a:spcAft>
              <a:buAutoNum type="arabicPeriod"/>
              <a:tabLst/>
            </a:pPr>
            <a:r>
              <a:rPr lang="en-US" sz="1400" baseline="0">
                <a:solidFill>
                  <a:srgbClr val="000000"/>
                </a:solidFill>
              </a:rPr>
              <a:t>Go to “View” and select “Normal” to return to your slide.</a:t>
            </a:r>
          </a:p>
          <a:p>
            <a:pPr marL="188909" indent="-188909" algn="l">
              <a:lnSpc>
                <a:spcPct val="100000"/>
              </a:lnSpc>
              <a:spcBef>
                <a:spcPts val="1200"/>
              </a:spcBef>
              <a:spcAft>
                <a:spcPts val="0"/>
              </a:spcAft>
              <a:buAutoNum type="arabicPeriod"/>
              <a:tabLst/>
            </a:pPr>
            <a:r>
              <a:rPr lang="en-US" sz="1400" baseline="0">
                <a:solidFill>
                  <a:srgbClr val="000000"/>
                </a:solidFill>
              </a:rPr>
              <a:t>Paste the black transparency box and Star logo onto the slide. They will appear in the same position as on the Master.</a:t>
            </a:r>
          </a:p>
          <a:p>
            <a:pPr marL="188909" indent="-188909" algn="l">
              <a:lnSpc>
                <a:spcPct val="100000"/>
              </a:lnSpc>
              <a:spcBef>
                <a:spcPts val="1200"/>
              </a:spcBef>
              <a:spcAft>
                <a:spcPts val="0"/>
              </a:spcAft>
              <a:buAutoNum type="arabicPeriod"/>
              <a:tabLst/>
            </a:pPr>
            <a:r>
              <a:rPr lang="en-US" sz="1400" baseline="0">
                <a:solidFill>
                  <a:srgbClr val="000000"/>
                </a:solidFill>
              </a:rPr>
              <a:t>Select the image, black transparency box, and the Star Logo at the same time and send them to the back. The text boxes will be at the front and ready for new </a:t>
            </a:r>
            <a:r>
              <a:rPr lang="en-US" sz="1400" baseline="0" err="1">
                <a:solidFill>
                  <a:srgbClr val="000000"/>
                </a:solidFill>
              </a:rPr>
              <a:t>tet</a:t>
            </a:r>
            <a:r>
              <a:rPr lang="en-US" sz="1400" baseline="0">
                <a:solidFill>
                  <a:srgbClr val="000000"/>
                </a:solidFill>
              </a:rPr>
              <a:t>.</a:t>
            </a:r>
            <a:endParaRPr lang="en-US" sz="1400">
              <a:solidFill>
                <a:srgbClr val="000000"/>
              </a:solidFill>
            </a:endParaRPr>
          </a:p>
        </p:txBody>
      </p:sp>
    </p:spTree>
    <p:extLst>
      <p:ext uri="{BB962C8B-B14F-4D97-AF65-F5344CB8AC3E}">
        <p14:creationId xmlns:p14="http://schemas.microsoft.com/office/powerpoint/2010/main" val="2213457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mage | 2L Title | Header | Text Cus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391" y="685800"/>
            <a:ext cx="10823219" cy="954315"/>
          </a:xfrm>
        </p:spPr>
        <p:txBody>
          <a:bodyPr/>
          <a:lstStyle>
            <a:lvl1pPr>
              <a:defRPr baseline="0">
                <a:latin typeface="+mj-lt"/>
              </a:defRPr>
            </a:lvl1pPr>
          </a:lstStyle>
          <a:p>
            <a:r>
              <a:rPr lang="en-US"/>
              <a:t>Heading Title Two Lines</a:t>
            </a:r>
            <a:br>
              <a:rPr lang="en-US"/>
            </a:br>
            <a:r>
              <a:rPr lang="en-US" err="1"/>
              <a:t>CorpoA</a:t>
            </a:r>
            <a:r>
              <a:rPr lang="en-US"/>
              <a:t> (Headings) 30 pts</a:t>
            </a:r>
          </a:p>
        </p:txBody>
      </p:sp>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tx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tx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9" name="Text Placeholder 12"/>
          <p:cNvSpPr>
            <a:spLocks noGrp="1"/>
          </p:cNvSpPr>
          <p:nvPr>
            <p:ph type="body" sz="quarter" idx="14" hasCustomPrompt="1"/>
          </p:nvPr>
        </p:nvSpPr>
        <p:spPr>
          <a:xfrm>
            <a:off x="684391" y="1828800"/>
            <a:ext cx="10823219" cy="3886200"/>
          </a:xfrm>
        </p:spPr>
        <p:txBody>
          <a:bodyPr numCol="1" spcCol="457200"/>
          <a:lstStyle>
            <a:lvl1pPr marL="0" indent="0">
              <a:buFontTx/>
              <a:buNone/>
              <a:tabLst>
                <a:tab pos="1601748" algn="l"/>
              </a:tabLst>
              <a:defRPr sz="2000" b="1" i="0" baseline="0">
                <a:solidFill>
                  <a:schemeClr val="accent1"/>
                </a:solidFill>
                <a:latin typeface="+mn-lt"/>
                <a:ea typeface="CorpoS Regular" charset="0"/>
                <a:cs typeface="CorpoS Regular" charset="0"/>
              </a:defRPr>
            </a:lvl1pPr>
            <a:lvl2pPr marL="12700" indent="0">
              <a:buFontTx/>
              <a:buNone/>
              <a:tabLst>
                <a:tab pos="1601748" algn="l"/>
              </a:tabLst>
              <a:defRPr sz="1800">
                <a:latin typeface="+mn-lt"/>
              </a:defRPr>
            </a:lvl2pPr>
            <a:lvl3pPr marL="180970" indent="-180970">
              <a:buFont typeface="Arial" charset="0"/>
              <a:buChar char="•"/>
              <a:tabLst/>
              <a:defRPr sz="1600">
                <a:latin typeface="+mn-lt"/>
              </a:defRPr>
            </a:lvl3pPr>
            <a:lvl4pPr marL="347654" indent="-166684">
              <a:buFont typeface=".AppleSystemUIFont" charset="-120"/>
              <a:buChar char="–"/>
              <a:tabLst/>
              <a:defRPr>
                <a:latin typeface="+mn-lt"/>
              </a:defRPr>
            </a:lvl4pPr>
            <a:lvl5pPr marL="515926" indent="-168270">
              <a:buFont typeface="Arial" charset="0"/>
              <a:buChar char="•"/>
              <a:tabLst/>
              <a:defRPr>
                <a:latin typeface="+mn-lt"/>
              </a:defRPr>
            </a:lvl5pPr>
          </a:lstStyle>
          <a:p>
            <a:pPr lvl="0"/>
            <a:r>
              <a:rPr lang="en-US"/>
              <a:t>Heading One </a:t>
            </a:r>
            <a:r>
              <a:rPr lang="en-US" err="1"/>
              <a:t>CorpoS</a:t>
            </a:r>
            <a:r>
              <a:rPr lang="en-US"/>
              <a:t> (Body) Bold 20 pts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5" hasCustomPrompt="1"/>
          </p:nvPr>
        </p:nvSpPr>
        <p:spPr>
          <a:xfrm>
            <a:off x="685979" y="6168683"/>
            <a:ext cx="4939047" cy="228600"/>
          </a:xfrm>
        </p:spPr>
        <p:txBody>
          <a:bodyPr anchor="b"/>
          <a:lstStyle>
            <a:lvl1pPr>
              <a:defRPr sz="1200"/>
            </a:lvl1pPr>
          </a:lstStyle>
          <a:p>
            <a:r>
              <a:rPr lang="en-US"/>
              <a:t>Speaker  |  Department  | Place  |  Date  </a:t>
            </a:r>
            <a:r>
              <a:rPr lang="en-US" err="1"/>
              <a:t>CorpoS</a:t>
            </a:r>
            <a:r>
              <a:rPr lang="en-US"/>
              <a:t> (Body) 12 pts</a:t>
            </a:r>
          </a:p>
        </p:txBody>
      </p:sp>
      <p:sp>
        <p:nvSpPr>
          <p:cNvPr id="11" name="Rectangle 10"/>
          <p:cNvSpPr/>
          <p:nvPr userDrawn="1"/>
        </p:nvSpPr>
        <p:spPr>
          <a:xfrm>
            <a:off x="-2762969" y="0"/>
            <a:ext cx="2496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ctr">
              <a:lnSpc>
                <a:spcPct val="100000"/>
              </a:lnSpc>
              <a:spcBef>
                <a:spcPts val="1200"/>
              </a:spcBef>
              <a:spcAft>
                <a:spcPts val="0"/>
              </a:spcAft>
            </a:pPr>
            <a:r>
              <a:rPr lang="en-US" sz="2000" b="1" err="1">
                <a:solidFill>
                  <a:srgbClr val="000000"/>
                </a:solidFill>
              </a:rPr>
              <a:t>Protip</a:t>
            </a:r>
            <a:endParaRPr lang="en-US" sz="2000" b="1">
              <a:solidFill>
                <a:srgbClr val="000000"/>
              </a:solidFill>
            </a:endParaRPr>
          </a:p>
          <a:p>
            <a:pPr marL="188909" indent="-188909" algn="l">
              <a:lnSpc>
                <a:spcPct val="100000"/>
              </a:lnSpc>
              <a:spcBef>
                <a:spcPts val="1200"/>
              </a:spcBef>
              <a:spcAft>
                <a:spcPts val="0"/>
              </a:spcAft>
              <a:buAutoNum type="arabicPeriod"/>
              <a:tabLst/>
            </a:pPr>
            <a:r>
              <a:rPr lang="en-US" sz="1400">
                <a:solidFill>
                  <a:srgbClr val="000000"/>
                </a:solidFill>
              </a:rPr>
              <a:t>Place your image in the picture box placeholder. The</a:t>
            </a:r>
            <a:r>
              <a:rPr lang="en-US" sz="1400" baseline="0">
                <a:solidFill>
                  <a:srgbClr val="000000"/>
                </a:solidFill>
              </a:rPr>
              <a:t> image will sit on top of all other elements.</a:t>
            </a:r>
          </a:p>
          <a:p>
            <a:pPr marL="188909" indent="-188909" algn="l">
              <a:lnSpc>
                <a:spcPct val="100000"/>
              </a:lnSpc>
              <a:spcBef>
                <a:spcPts val="1200"/>
              </a:spcBef>
              <a:spcAft>
                <a:spcPts val="0"/>
              </a:spcAft>
              <a:buAutoNum type="arabicPeriod"/>
              <a:tabLst/>
            </a:pPr>
            <a:r>
              <a:rPr lang="en-US" sz="1400" baseline="0">
                <a:solidFill>
                  <a:srgbClr val="000000"/>
                </a:solidFill>
              </a:rPr>
              <a:t>Go to “View” and select “Master” and then “Slide Master”</a:t>
            </a:r>
          </a:p>
          <a:p>
            <a:pPr marL="188909" indent="-188909" algn="l">
              <a:lnSpc>
                <a:spcPct val="100000"/>
              </a:lnSpc>
              <a:spcBef>
                <a:spcPts val="1200"/>
              </a:spcBef>
              <a:spcAft>
                <a:spcPts val="0"/>
              </a:spcAft>
              <a:buAutoNum type="arabicPeriod"/>
              <a:tabLst/>
            </a:pPr>
            <a:r>
              <a:rPr lang="en-US" sz="1400" baseline="0">
                <a:solidFill>
                  <a:srgbClr val="000000"/>
                </a:solidFill>
              </a:rPr>
              <a:t>Copy the black transparency box and the Star logo.</a:t>
            </a:r>
          </a:p>
          <a:p>
            <a:pPr marL="188909" indent="-188909" algn="l">
              <a:lnSpc>
                <a:spcPct val="100000"/>
              </a:lnSpc>
              <a:spcBef>
                <a:spcPts val="1200"/>
              </a:spcBef>
              <a:spcAft>
                <a:spcPts val="0"/>
              </a:spcAft>
              <a:buAutoNum type="arabicPeriod"/>
              <a:tabLst/>
            </a:pPr>
            <a:r>
              <a:rPr lang="en-US" sz="1400" baseline="0">
                <a:solidFill>
                  <a:srgbClr val="000000"/>
                </a:solidFill>
              </a:rPr>
              <a:t>Go to “View” and select “Normal” to return to your slide.</a:t>
            </a:r>
          </a:p>
          <a:p>
            <a:pPr marL="188909" indent="-188909" algn="l">
              <a:lnSpc>
                <a:spcPct val="100000"/>
              </a:lnSpc>
              <a:spcBef>
                <a:spcPts val="1200"/>
              </a:spcBef>
              <a:spcAft>
                <a:spcPts val="0"/>
              </a:spcAft>
              <a:buAutoNum type="arabicPeriod"/>
              <a:tabLst/>
            </a:pPr>
            <a:r>
              <a:rPr lang="en-US" sz="1400" baseline="0">
                <a:solidFill>
                  <a:srgbClr val="000000"/>
                </a:solidFill>
              </a:rPr>
              <a:t>Paste the black transparency box and Star logo onto the slide. They will appear in the same position as on the Master.</a:t>
            </a:r>
          </a:p>
          <a:p>
            <a:pPr marL="188909" indent="-188909" algn="l">
              <a:lnSpc>
                <a:spcPct val="100000"/>
              </a:lnSpc>
              <a:spcBef>
                <a:spcPts val="1200"/>
              </a:spcBef>
              <a:spcAft>
                <a:spcPts val="0"/>
              </a:spcAft>
              <a:buAutoNum type="arabicPeriod"/>
              <a:tabLst/>
            </a:pPr>
            <a:r>
              <a:rPr lang="en-US" sz="1400" baseline="0">
                <a:solidFill>
                  <a:srgbClr val="000000"/>
                </a:solidFill>
              </a:rPr>
              <a:t>Select the image, black transparency box, and the Star Logo at the same time and send them to the back. The text boxes will be at the front and ready for new </a:t>
            </a:r>
            <a:r>
              <a:rPr lang="en-US" sz="1400" baseline="0" err="1">
                <a:solidFill>
                  <a:srgbClr val="000000"/>
                </a:solidFill>
              </a:rPr>
              <a:t>tet</a:t>
            </a:r>
            <a:r>
              <a:rPr lang="en-US" sz="1400" baseline="0">
                <a:solidFill>
                  <a:srgbClr val="000000"/>
                </a:solidFill>
              </a:rPr>
              <a:t>.</a:t>
            </a:r>
            <a:endParaRPr lang="en-US" sz="1400">
              <a:solidFill>
                <a:srgbClr val="000000"/>
              </a:solidFill>
            </a:endParaRPr>
          </a:p>
        </p:txBody>
      </p:sp>
    </p:spTree>
    <p:extLst>
      <p:ext uri="{BB962C8B-B14F-4D97-AF65-F5344CB8AC3E}">
        <p14:creationId xmlns:p14="http://schemas.microsoft.com/office/powerpoint/2010/main" val="50132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age | 1L Title | Text Cus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391" y="685801"/>
            <a:ext cx="10823219" cy="474260"/>
          </a:xfrm>
        </p:spPr>
        <p:txBody>
          <a:bodyPr/>
          <a:lstStyle>
            <a:lvl1pPr>
              <a:defRPr baseline="0"/>
            </a:lvl1pPr>
          </a:lstStyle>
          <a:p>
            <a:r>
              <a:rPr lang="en-US"/>
              <a:t>Heading Title One Line </a:t>
            </a:r>
            <a:r>
              <a:rPr lang="en-US" err="1"/>
              <a:t>CorpoA</a:t>
            </a:r>
            <a:r>
              <a:rPr lang="en-US"/>
              <a:t> (Headings) 30 pts</a:t>
            </a:r>
          </a:p>
        </p:txBody>
      </p:sp>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tx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tx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13" name="Text Placeholder 12"/>
          <p:cNvSpPr>
            <a:spLocks noGrp="1"/>
          </p:cNvSpPr>
          <p:nvPr>
            <p:ph type="body" sz="quarter" idx="14" hasCustomPrompt="1"/>
          </p:nvPr>
        </p:nvSpPr>
        <p:spPr>
          <a:xfrm>
            <a:off x="684391" y="1600200"/>
            <a:ext cx="10823219" cy="4114800"/>
          </a:xfrm>
        </p:spPr>
        <p:txBody>
          <a:bodyPr numCol="1" spcCol="457200"/>
          <a:lstStyle>
            <a:lvl1pPr marL="0" indent="0">
              <a:buFontTx/>
              <a:buNone/>
              <a:tabLst>
                <a:tab pos="1601748" algn="l"/>
              </a:tabLst>
              <a:defRPr sz="1800" baseline="0">
                <a:solidFill>
                  <a:schemeClr val="tx2"/>
                </a:solidFill>
                <a:latin typeface="+mn-lt"/>
              </a:defRPr>
            </a:lvl1pPr>
            <a:lvl2pPr marL="174621" indent="-161921">
              <a:tabLst>
                <a:tab pos="1601748" algn="l"/>
              </a:tabLst>
              <a:defRPr>
                <a:latin typeface="+mn-lt"/>
              </a:defRPr>
            </a:lvl2pPr>
            <a:lvl3pPr marL="350830" indent="-176209">
              <a:tabLst/>
              <a:defRPr>
                <a:latin typeface="+mn-lt"/>
              </a:defRPr>
            </a:lvl3pPr>
            <a:lvl4pPr marL="525450" indent="-174621">
              <a:tabLst/>
              <a:defRPr>
                <a:latin typeface="+mn-lt"/>
              </a:defRPr>
            </a:lvl4pPr>
            <a:lvl5pPr marL="742932" indent="-217483">
              <a:tabLst/>
              <a:defRPr>
                <a:latin typeface="+mn-lt"/>
              </a:defRPr>
            </a:lvl5pPr>
          </a:lstStyle>
          <a:p>
            <a:pPr lvl="0"/>
            <a:r>
              <a:rPr lang="en-US"/>
              <a:t>Body Text </a:t>
            </a:r>
            <a:r>
              <a:rPr lang="en-US" err="1"/>
              <a:t>CorpoS</a:t>
            </a:r>
            <a:r>
              <a:rPr lang="en-US"/>
              <a:t> (Body)18 pts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5" hasCustomPrompt="1"/>
          </p:nvPr>
        </p:nvSpPr>
        <p:spPr>
          <a:xfrm>
            <a:off x="685979" y="6168683"/>
            <a:ext cx="4939047" cy="228600"/>
          </a:xfrm>
        </p:spPr>
        <p:txBody>
          <a:bodyPr anchor="b"/>
          <a:lstStyle>
            <a:lvl1pPr>
              <a:defRPr sz="1200"/>
            </a:lvl1pPr>
          </a:lstStyle>
          <a:p>
            <a:r>
              <a:rPr lang="en-US"/>
              <a:t>Speaker  |  Department  | Place  |  Date  </a:t>
            </a:r>
            <a:r>
              <a:rPr lang="en-US" err="1"/>
              <a:t>CorpoS</a:t>
            </a:r>
            <a:r>
              <a:rPr lang="en-US"/>
              <a:t> (Body) 12 pts</a:t>
            </a:r>
          </a:p>
        </p:txBody>
      </p:sp>
      <p:sp>
        <p:nvSpPr>
          <p:cNvPr id="10" name="Rectangle 9"/>
          <p:cNvSpPr/>
          <p:nvPr userDrawn="1"/>
        </p:nvSpPr>
        <p:spPr>
          <a:xfrm>
            <a:off x="-2762969" y="0"/>
            <a:ext cx="2496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ctr">
              <a:lnSpc>
                <a:spcPct val="100000"/>
              </a:lnSpc>
              <a:spcBef>
                <a:spcPts val="1200"/>
              </a:spcBef>
              <a:spcAft>
                <a:spcPts val="0"/>
              </a:spcAft>
            </a:pPr>
            <a:r>
              <a:rPr lang="en-US" sz="2000" b="1" err="1">
                <a:solidFill>
                  <a:srgbClr val="000000"/>
                </a:solidFill>
              </a:rPr>
              <a:t>Protip</a:t>
            </a:r>
            <a:endParaRPr lang="en-US" sz="2000" b="1">
              <a:solidFill>
                <a:srgbClr val="000000"/>
              </a:solidFill>
            </a:endParaRPr>
          </a:p>
          <a:p>
            <a:pPr marL="188909" indent="-188909" algn="l">
              <a:lnSpc>
                <a:spcPct val="100000"/>
              </a:lnSpc>
              <a:spcBef>
                <a:spcPts val="1200"/>
              </a:spcBef>
              <a:spcAft>
                <a:spcPts val="0"/>
              </a:spcAft>
              <a:buAutoNum type="arabicPeriod"/>
              <a:tabLst/>
            </a:pPr>
            <a:r>
              <a:rPr lang="en-US" sz="1400">
                <a:solidFill>
                  <a:srgbClr val="000000"/>
                </a:solidFill>
              </a:rPr>
              <a:t>Place your image in the picture box placeholder. The</a:t>
            </a:r>
            <a:r>
              <a:rPr lang="en-US" sz="1400" baseline="0">
                <a:solidFill>
                  <a:srgbClr val="000000"/>
                </a:solidFill>
              </a:rPr>
              <a:t> image will sit on top of all other elements.</a:t>
            </a:r>
          </a:p>
          <a:p>
            <a:pPr marL="188909" indent="-188909" algn="l">
              <a:lnSpc>
                <a:spcPct val="100000"/>
              </a:lnSpc>
              <a:spcBef>
                <a:spcPts val="1200"/>
              </a:spcBef>
              <a:spcAft>
                <a:spcPts val="0"/>
              </a:spcAft>
              <a:buAutoNum type="arabicPeriod"/>
              <a:tabLst/>
            </a:pPr>
            <a:r>
              <a:rPr lang="en-US" sz="1400" baseline="0">
                <a:solidFill>
                  <a:srgbClr val="000000"/>
                </a:solidFill>
              </a:rPr>
              <a:t>Go to “View” and select “Master” and then “Slide Master”</a:t>
            </a:r>
          </a:p>
          <a:p>
            <a:pPr marL="188909" indent="-188909" algn="l">
              <a:lnSpc>
                <a:spcPct val="100000"/>
              </a:lnSpc>
              <a:spcBef>
                <a:spcPts val="1200"/>
              </a:spcBef>
              <a:spcAft>
                <a:spcPts val="0"/>
              </a:spcAft>
              <a:buAutoNum type="arabicPeriod"/>
              <a:tabLst/>
            </a:pPr>
            <a:r>
              <a:rPr lang="en-US" sz="1400" baseline="0">
                <a:solidFill>
                  <a:srgbClr val="000000"/>
                </a:solidFill>
              </a:rPr>
              <a:t>Copy the black transparency box and the Star logo.</a:t>
            </a:r>
          </a:p>
          <a:p>
            <a:pPr marL="188909" indent="-188909" algn="l">
              <a:lnSpc>
                <a:spcPct val="100000"/>
              </a:lnSpc>
              <a:spcBef>
                <a:spcPts val="1200"/>
              </a:spcBef>
              <a:spcAft>
                <a:spcPts val="0"/>
              </a:spcAft>
              <a:buAutoNum type="arabicPeriod"/>
              <a:tabLst/>
            </a:pPr>
            <a:r>
              <a:rPr lang="en-US" sz="1400" baseline="0">
                <a:solidFill>
                  <a:srgbClr val="000000"/>
                </a:solidFill>
              </a:rPr>
              <a:t>Go to “View” and select “Normal” to return to your slide.</a:t>
            </a:r>
          </a:p>
          <a:p>
            <a:pPr marL="188909" indent="-188909" algn="l">
              <a:lnSpc>
                <a:spcPct val="100000"/>
              </a:lnSpc>
              <a:spcBef>
                <a:spcPts val="1200"/>
              </a:spcBef>
              <a:spcAft>
                <a:spcPts val="0"/>
              </a:spcAft>
              <a:buAutoNum type="arabicPeriod"/>
              <a:tabLst/>
            </a:pPr>
            <a:r>
              <a:rPr lang="en-US" sz="1400" baseline="0">
                <a:solidFill>
                  <a:srgbClr val="000000"/>
                </a:solidFill>
              </a:rPr>
              <a:t>Paste the black transparency box and Star logo onto the slide. They will appear in the same position as on the Master.</a:t>
            </a:r>
          </a:p>
          <a:p>
            <a:pPr marL="188909" indent="-188909" algn="l">
              <a:lnSpc>
                <a:spcPct val="100000"/>
              </a:lnSpc>
              <a:spcBef>
                <a:spcPts val="1200"/>
              </a:spcBef>
              <a:spcAft>
                <a:spcPts val="0"/>
              </a:spcAft>
              <a:buAutoNum type="arabicPeriod"/>
              <a:tabLst/>
            </a:pPr>
            <a:r>
              <a:rPr lang="en-US" sz="1400" baseline="0">
                <a:solidFill>
                  <a:srgbClr val="000000"/>
                </a:solidFill>
              </a:rPr>
              <a:t>Select the image, black transparency box, and the Star Logo at the same time and send them to the back. The text boxes will be at the front and ready for new </a:t>
            </a:r>
            <a:r>
              <a:rPr lang="en-US" sz="1400" baseline="0" err="1">
                <a:solidFill>
                  <a:srgbClr val="000000"/>
                </a:solidFill>
              </a:rPr>
              <a:t>tet</a:t>
            </a:r>
            <a:r>
              <a:rPr lang="en-US" sz="1400" baseline="0">
                <a:solidFill>
                  <a:srgbClr val="000000"/>
                </a:solidFill>
              </a:rPr>
              <a:t>.</a:t>
            </a:r>
            <a:endParaRPr lang="en-US" sz="1400">
              <a:solidFill>
                <a:srgbClr val="000000"/>
              </a:solidFill>
            </a:endParaRPr>
          </a:p>
        </p:txBody>
      </p:sp>
    </p:spTree>
    <p:extLst>
      <p:ext uri="{BB962C8B-B14F-4D97-AF65-F5344CB8AC3E}">
        <p14:creationId xmlns:p14="http://schemas.microsoft.com/office/powerpoint/2010/main" val="579954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Image | 2L Title | Text Cus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391" y="685800"/>
            <a:ext cx="10823219" cy="968829"/>
          </a:xfrm>
        </p:spPr>
        <p:txBody>
          <a:bodyPr/>
          <a:lstStyle>
            <a:lvl1pPr>
              <a:defRPr baseline="0"/>
            </a:lvl1pPr>
          </a:lstStyle>
          <a:p>
            <a:r>
              <a:rPr lang="en-US"/>
              <a:t>Heading Title Two Lines</a:t>
            </a:r>
            <a:br>
              <a:rPr lang="en-US"/>
            </a:br>
            <a:r>
              <a:rPr lang="en-US" err="1"/>
              <a:t>CorpoA</a:t>
            </a:r>
            <a:r>
              <a:rPr lang="en-US"/>
              <a:t> (Headings) 30 pts</a:t>
            </a:r>
          </a:p>
        </p:txBody>
      </p:sp>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tx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tx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13" name="Text Placeholder 12"/>
          <p:cNvSpPr>
            <a:spLocks noGrp="1"/>
          </p:cNvSpPr>
          <p:nvPr>
            <p:ph type="body" sz="quarter" idx="14" hasCustomPrompt="1"/>
          </p:nvPr>
        </p:nvSpPr>
        <p:spPr>
          <a:xfrm>
            <a:off x="684391" y="1828800"/>
            <a:ext cx="10823219" cy="3886200"/>
          </a:xfrm>
        </p:spPr>
        <p:txBody>
          <a:bodyPr numCol="1" spcCol="457200"/>
          <a:lstStyle>
            <a:lvl1pPr marL="0" indent="0">
              <a:buFontTx/>
              <a:buNone/>
              <a:tabLst>
                <a:tab pos="1601748" algn="l"/>
              </a:tabLst>
              <a:defRPr sz="1800" b="0" baseline="0">
                <a:solidFill>
                  <a:schemeClr val="tx2"/>
                </a:solidFill>
              </a:defRPr>
            </a:lvl1pPr>
            <a:lvl2pPr marL="174621" indent="-161921">
              <a:tabLst>
                <a:tab pos="1601748" algn="l"/>
              </a:tabLst>
              <a:defRPr/>
            </a:lvl2pPr>
            <a:lvl3pPr marL="350830" indent="-176209">
              <a:tabLst/>
              <a:defRPr/>
            </a:lvl3pPr>
            <a:lvl4pPr marL="525450" indent="-174621">
              <a:tabLst/>
              <a:defRPr/>
            </a:lvl4pPr>
            <a:lvl5pPr marL="742932" indent="-217483">
              <a:tabLst/>
              <a:defRPr/>
            </a:lvl5pPr>
          </a:lstStyle>
          <a:p>
            <a:pPr lvl="0"/>
            <a:r>
              <a:rPr lang="en-US"/>
              <a:t>Body Text </a:t>
            </a:r>
            <a:r>
              <a:rPr lang="en-US" err="1"/>
              <a:t>CorpoS</a:t>
            </a:r>
            <a:r>
              <a:rPr lang="en-US"/>
              <a:t> (Body)18 pts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5" hasCustomPrompt="1"/>
          </p:nvPr>
        </p:nvSpPr>
        <p:spPr>
          <a:xfrm>
            <a:off x="685979" y="6168683"/>
            <a:ext cx="4939047" cy="228600"/>
          </a:xfrm>
        </p:spPr>
        <p:txBody>
          <a:bodyPr anchor="b"/>
          <a:lstStyle>
            <a:lvl1pPr>
              <a:defRPr sz="1200"/>
            </a:lvl1pPr>
          </a:lstStyle>
          <a:p>
            <a:r>
              <a:rPr lang="en-US"/>
              <a:t>Speaker  |  Department  | Place  |  Date  </a:t>
            </a:r>
            <a:r>
              <a:rPr lang="en-US" err="1"/>
              <a:t>CorpoS</a:t>
            </a:r>
            <a:r>
              <a:rPr lang="en-US"/>
              <a:t> (Body) 12 pts</a:t>
            </a:r>
          </a:p>
        </p:txBody>
      </p:sp>
      <p:sp>
        <p:nvSpPr>
          <p:cNvPr id="10" name="Rectangle 9"/>
          <p:cNvSpPr/>
          <p:nvPr userDrawn="1"/>
        </p:nvSpPr>
        <p:spPr>
          <a:xfrm>
            <a:off x="-2762969" y="0"/>
            <a:ext cx="2496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ctr">
              <a:lnSpc>
                <a:spcPct val="100000"/>
              </a:lnSpc>
              <a:spcBef>
                <a:spcPts val="1200"/>
              </a:spcBef>
              <a:spcAft>
                <a:spcPts val="0"/>
              </a:spcAft>
            </a:pPr>
            <a:r>
              <a:rPr lang="en-US" sz="2000" b="1" err="1">
                <a:solidFill>
                  <a:srgbClr val="000000"/>
                </a:solidFill>
              </a:rPr>
              <a:t>Protip</a:t>
            </a:r>
            <a:endParaRPr lang="en-US" sz="2000" b="1">
              <a:solidFill>
                <a:srgbClr val="000000"/>
              </a:solidFill>
            </a:endParaRPr>
          </a:p>
          <a:p>
            <a:pPr marL="188909" indent="-188909" algn="l">
              <a:lnSpc>
                <a:spcPct val="100000"/>
              </a:lnSpc>
              <a:spcBef>
                <a:spcPts val="1200"/>
              </a:spcBef>
              <a:spcAft>
                <a:spcPts val="0"/>
              </a:spcAft>
              <a:buAutoNum type="arabicPeriod"/>
              <a:tabLst/>
            </a:pPr>
            <a:r>
              <a:rPr lang="en-US" sz="1400">
                <a:solidFill>
                  <a:srgbClr val="000000"/>
                </a:solidFill>
              </a:rPr>
              <a:t>Place your image in the picture box placeholder. The</a:t>
            </a:r>
            <a:r>
              <a:rPr lang="en-US" sz="1400" baseline="0">
                <a:solidFill>
                  <a:srgbClr val="000000"/>
                </a:solidFill>
              </a:rPr>
              <a:t> image will sit on top of all other elements.</a:t>
            </a:r>
          </a:p>
          <a:p>
            <a:pPr marL="188909" indent="-188909" algn="l">
              <a:lnSpc>
                <a:spcPct val="100000"/>
              </a:lnSpc>
              <a:spcBef>
                <a:spcPts val="1200"/>
              </a:spcBef>
              <a:spcAft>
                <a:spcPts val="0"/>
              </a:spcAft>
              <a:buAutoNum type="arabicPeriod"/>
              <a:tabLst/>
            </a:pPr>
            <a:r>
              <a:rPr lang="en-US" sz="1400" baseline="0">
                <a:solidFill>
                  <a:srgbClr val="000000"/>
                </a:solidFill>
              </a:rPr>
              <a:t>Go to “View” and select “Master” and then “Slide Master”</a:t>
            </a:r>
          </a:p>
          <a:p>
            <a:pPr marL="188909" indent="-188909" algn="l">
              <a:lnSpc>
                <a:spcPct val="100000"/>
              </a:lnSpc>
              <a:spcBef>
                <a:spcPts val="1200"/>
              </a:spcBef>
              <a:spcAft>
                <a:spcPts val="0"/>
              </a:spcAft>
              <a:buAutoNum type="arabicPeriod"/>
              <a:tabLst/>
            </a:pPr>
            <a:r>
              <a:rPr lang="en-US" sz="1400" baseline="0">
                <a:solidFill>
                  <a:srgbClr val="000000"/>
                </a:solidFill>
              </a:rPr>
              <a:t>Copy the black transparency box and the Star logo.</a:t>
            </a:r>
          </a:p>
          <a:p>
            <a:pPr marL="188909" indent="-188909" algn="l">
              <a:lnSpc>
                <a:spcPct val="100000"/>
              </a:lnSpc>
              <a:spcBef>
                <a:spcPts val="1200"/>
              </a:spcBef>
              <a:spcAft>
                <a:spcPts val="0"/>
              </a:spcAft>
              <a:buAutoNum type="arabicPeriod"/>
              <a:tabLst/>
            </a:pPr>
            <a:r>
              <a:rPr lang="en-US" sz="1400" baseline="0">
                <a:solidFill>
                  <a:srgbClr val="000000"/>
                </a:solidFill>
              </a:rPr>
              <a:t>Go to “View” and select “Normal” to return to your slide.</a:t>
            </a:r>
          </a:p>
          <a:p>
            <a:pPr marL="188909" indent="-188909" algn="l">
              <a:lnSpc>
                <a:spcPct val="100000"/>
              </a:lnSpc>
              <a:spcBef>
                <a:spcPts val="1200"/>
              </a:spcBef>
              <a:spcAft>
                <a:spcPts val="0"/>
              </a:spcAft>
              <a:buAutoNum type="arabicPeriod"/>
              <a:tabLst/>
            </a:pPr>
            <a:r>
              <a:rPr lang="en-US" sz="1400" baseline="0">
                <a:solidFill>
                  <a:srgbClr val="000000"/>
                </a:solidFill>
              </a:rPr>
              <a:t>Paste the black transparency box and Star logo onto the slide. They will appear in the same position as on the Master.</a:t>
            </a:r>
          </a:p>
          <a:p>
            <a:pPr marL="188909" indent="-188909" algn="l">
              <a:lnSpc>
                <a:spcPct val="100000"/>
              </a:lnSpc>
              <a:spcBef>
                <a:spcPts val="1200"/>
              </a:spcBef>
              <a:spcAft>
                <a:spcPts val="0"/>
              </a:spcAft>
              <a:buAutoNum type="arabicPeriod"/>
              <a:tabLst/>
            </a:pPr>
            <a:r>
              <a:rPr lang="en-US" sz="1400" baseline="0">
                <a:solidFill>
                  <a:srgbClr val="000000"/>
                </a:solidFill>
              </a:rPr>
              <a:t>Select the image, black transparency box, and the Star Logo at the same time and send them to the back. The text boxes will be at the front and ready for new </a:t>
            </a:r>
            <a:r>
              <a:rPr lang="en-US" sz="1400" baseline="0" err="1">
                <a:solidFill>
                  <a:srgbClr val="000000"/>
                </a:solidFill>
              </a:rPr>
              <a:t>tet</a:t>
            </a:r>
            <a:r>
              <a:rPr lang="en-US" sz="1400" baseline="0">
                <a:solidFill>
                  <a:srgbClr val="000000"/>
                </a:solidFill>
              </a:rPr>
              <a:t>.</a:t>
            </a:r>
            <a:endParaRPr lang="en-US" sz="1400">
              <a:solidFill>
                <a:srgbClr val="000000"/>
              </a:solidFill>
            </a:endParaRPr>
          </a:p>
        </p:txBody>
      </p:sp>
    </p:spTree>
    <p:extLst>
      <p:ext uri="{BB962C8B-B14F-4D97-AF65-F5344CB8AC3E}">
        <p14:creationId xmlns:p14="http://schemas.microsoft.com/office/powerpoint/2010/main" val="613881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L Title | 2 Up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391" y="685800"/>
            <a:ext cx="10823219" cy="439739"/>
          </a:xfrm>
        </p:spPr>
        <p:txBody>
          <a:bodyPr/>
          <a:lstStyle>
            <a:lvl1pPr>
              <a:defRPr baseline="0"/>
            </a:lvl1pPr>
          </a:lstStyle>
          <a:p>
            <a:r>
              <a:rPr lang="en-US"/>
              <a:t>Heading Title One Line </a:t>
            </a:r>
            <a:r>
              <a:rPr lang="en-US" err="1"/>
              <a:t>CorpoA</a:t>
            </a:r>
            <a:r>
              <a:rPr lang="en-US"/>
              <a:t> (Headings) 30 pts</a:t>
            </a:r>
          </a:p>
        </p:txBody>
      </p:sp>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tx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tx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9" name="Picture Placeholder 4"/>
          <p:cNvSpPr>
            <a:spLocks noGrp="1"/>
          </p:cNvSpPr>
          <p:nvPr>
            <p:ph type="pic" sz="quarter" idx="11" hasCustomPrompt="1"/>
          </p:nvPr>
        </p:nvSpPr>
        <p:spPr>
          <a:xfrm>
            <a:off x="684393" y="1362869"/>
            <a:ext cx="5182951" cy="2057400"/>
          </a:xfrm>
          <a:solidFill>
            <a:schemeClr val="bg1">
              <a:lumMod val="95000"/>
            </a:schemeClr>
          </a:solidFill>
        </p:spPr>
        <p:txBody>
          <a:bodyPr anchor="ctr"/>
          <a:lstStyle>
            <a:lvl1pPr algn="ctr">
              <a:defRPr b="0" i="0">
                <a:solidFill>
                  <a:schemeClr val="bg1">
                    <a:lumMod val="85000"/>
                  </a:schemeClr>
                </a:solidFill>
                <a:latin typeface="CorpoS Regular" charset="0"/>
                <a:ea typeface="CorpoS Regular" charset="0"/>
                <a:cs typeface="CorpoS Regular" charset="0"/>
              </a:defRPr>
            </a:lvl1pPr>
          </a:lstStyle>
          <a:p>
            <a:r>
              <a:rPr lang="en-US"/>
              <a:t>PLACE IMAGE HERE</a:t>
            </a:r>
          </a:p>
        </p:txBody>
      </p:sp>
      <p:sp>
        <p:nvSpPr>
          <p:cNvPr id="10" name="Picture Placeholder 4"/>
          <p:cNvSpPr>
            <a:spLocks noGrp="1"/>
          </p:cNvSpPr>
          <p:nvPr>
            <p:ph type="pic" sz="quarter" idx="16" hasCustomPrompt="1"/>
          </p:nvPr>
        </p:nvSpPr>
        <p:spPr>
          <a:xfrm>
            <a:off x="6324659" y="1362869"/>
            <a:ext cx="5182951" cy="2057400"/>
          </a:xfrm>
          <a:solidFill>
            <a:schemeClr val="bg1">
              <a:lumMod val="95000"/>
            </a:schemeClr>
          </a:solidFill>
        </p:spPr>
        <p:txBody>
          <a:bodyPr anchor="ctr"/>
          <a:lstStyle>
            <a:lvl1pPr algn="ctr">
              <a:defRPr b="0" i="0">
                <a:solidFill>
                  <a:schemeClr val="bg1">
                    <a:lumMod val="85000"/>
                  </a:schemeClr>
                </a:solidFill>
                <a:latin typeface="CorpoS Regular" charset="0"/>
                <a:ea typeface="CorpoS Regular" charset="0"/>
                <a:cs typeface="CorpoS Regular" charset="0"/>
              </a:defRPr>
            </a:lvl1pPr>
          </a:lstStyle>
          <a:p>
            <a:r>
              <a:rPr lang="en-US"/>
              <a:t>PLACE IMAGE HERE</a:t>
            </a:r>
          </a:p>
        </p:txBody>
      </p:sp>
      <p:sp>
        <p:nvSpPr>
          <p:cNvPr id="12" name="Text Placeholder 12"/>
          <p:cNvSpPr>
            <a:spLocks noGrp="1"/>
          </p:cNvSpPr>
          <p:nvPr>
            <p:ph type="body" sz="quarter" idx="17" hasCustomPrompt="1"/>
          </p:nvPr>
        </p:nvSpPr>
        <p:spPr>
          <a:xfrm>
            <a:off x="684392" y="3548419"/>
            <a:ext cx="5182949" cy="2177133"/>
          </a:xfrm>
        </p:spPr>
        <p:txBody>
          <a:bodyPr numCol="1" spcCol="457200"/>
          <a:lstStyle>
            <a:lvl1pPr marL="0" indent="0">
              <a:buFontTx/>
              <a:buNone/>
              <a:tabLst>
                <a:tab pos="1601748" algn="l"/>
              </a:tabLst>
              <a:defRPr sz="2000" b="1" i="0" baseline="0">
                <a:solidFill>
                  <a:schemeClr val="accent1"/>
                </a:solidFill>
                <a:latin typeface="+mn-lt"/>
                <a:ea typeface="CorpoS Regular" charset="0"/>
                <a:cs typeface="CorpoS Regular" charset="0"/>
              </a:defRPr>
            </a:lvl1pPr>
            <a:lvl2pPr marL="12700" indent="0">
              <a:buFontTx/>
              <a:buNone/>
              <a:tabLst>
                <a:tab pos="1601748" algn="l"/>
              </a:tabLst>
              <a:defRPr sz="1800">
                <a:latin typeface="+mn-lt"/>
              </a:defRPr>
            </a:lvl2pPr>
            <a:lvl3pPr marL="180970" indent="-180970">
              <a:buFont typeface="Arial" charset="0"/>
              <a:buChar char="•"/>
              <a:tabLst/>
              <a:defRPr sz="1600">
                <a:latin typeface="+mn-lt"/>
              </a:defRPr>
            </a:lvl3pPr>
            <a:lvl4pPr marL="347654" indent="-166684">
              <a:buFont typeface=".AppleSystemUIFont" charset="-120"/>
              <a:buChar char="–"/>
              <a:tabLst/>
              <a:defRPr>
                <a:latin typeface="+mn-lt"/>
              </a:defRPr>
            </a:lvl4pPr>
            <a:lvl5pPr marL="515926" indent="-168270">
              <a:buFont typeface="Arial" charset="0"/>
              <a:buChar char="•"/>
              <a:tabLst/>
              <a:defRPr>
                <a:latin typeface="+mn-lt"/>
              </a:defRPr>
            </a:lvl5pPr>
          </a:lstStyle>
          <a:p>
            <a:pPr lvl="0"/>
            <a:r>
              <a:rPr lang="en-US"/>
              <a:t>Heading One </a:t>
            </a:r>
            <a:r>
              <a:rPr lang="en-US" err="1"/>
              <a:t>CorpoS</a:t>
            </a:r>
            <a:r>
              <a:rPr lang="en-US"/>
              <a:t> Bold (Body) 20 pts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p:cNvSpPr>
            <a:spLocks noGrp="1"/>
          </p:cNvSpPr>
          <p:nvPr>
            <p:ph type="body" sz="quarter" idx="18" hasCustomPrompt="1"/>
          </p:nvPr>
        </p:nvSpPr>
        <p:spPr>
          <a:xfrm>
            <a:off x="6324658" y="3548419"/>
            <a:ext cx="5182949" cy="2177133"/>
          </a:xfrm>
        </p:spPr>
        <p:txBody>
          <a:bodyPr numCol="1" spcCol="457200"/>
          <a:lstStyle>
            <a:lvl1pPr marL="0" marR="0" indent="0" algn="l" defTabSz="1218864" rtl="0" eaLnBrk="1" fontAlgn="auto" latinLnBrk="0" hangingPunct="1">
              <a:lnSpc>
                <a:spcPct val="100000"/>
              </a:lnSpc>
              <a:spcBef>
                <a:spcPts val="1200"/>
              </a:spcBef>
              <a:spcAft>
                <a:spcPts val="0"/>
              </a:spcAft>
              <a:buClrTx/>
              <a:buSzTx/>
              <a:buFontTx/>
              <a:buNone/>
              <a:tabLst>
                <a:tab pos="1601748" algn="l"/>
              </a:tabLst>
              <a:defRPr sz="2000" b="1" i="0" baseline="0">
                <a:solidFill>
                  <a:schemeClr val="accent1"/>
                </a:solidFill>
                <a:latin typeface="+mn-lt"/>
                <a:ea typeface="CorpoS Regular" charset="0"/>
                <a:cs typeface="CorpoS Regular" charset="0"/>
              </a:defRPr>
            </a:lvl1pPr>
            <a:lvl2pPr marL="12700" indent="0">
              <a:buFontTx/>
              <a:buNone/>
              <a:tabLst>
                <a:tab pos="1601748" algn="l"/>
              </a:tabLst>
              <a:defRPr sz="1800">
                <a:latin typeface="+mn-lt"/>
              </a:defRPr>
            </a:lvl2pPr>
            <a:lvl3pPr marL="180970" indent="-180970">
              <a:buFont typeface="Arial" charset="0"/>
              <a:buChar char="•"/>
              <a:tabLst/>
              <a:defRPr sz="1600">
                <a:latin typeface="+mn-lt"/>
              </a:defRPr>
            </a:lvl3pPr>
            <a:lvl4pPr marL="347654" indent="-166684">
              <a:buFont typeface=".AppleSystemUIFont" charset="-120"/>
              <a:buChar char="–"/>
              <a:tabLst/>
              <a:defRPr>
                <a:latin typeface="+mn-lt"/>
              </a:defRPr>
            </a:lvl4pPr>
            <a:lvl5pPr marL="515926" indent="-168270">
              <a:buFont typeface="Arial" charset="0"/>
              <a:buChar char="•"/>
              <a:tabLst/>
              <a:defRPr>
                <a:latin typeface="+mn-lt"/>
              </a:defRPr>
            </a:lvl5pPr>
          </a:lstStyle>
          <a:p>
            <a:pPr marL="0" marR="0" lvl="0" indent="0" algn="l" defTabSz="1218864" rtl="0" eaLnBrk="1" fontAlgn="auto" latinLnBrk="0" hangingPunct="1">
              <a:lnSpc>
                <a:spcPct val="100000"/>
              </a:lnSpc>
              <a:spcBef>
                <a:spcPts val="1200"/>
              </a:spcBef>
              <a:spcAft>
                <a:spcPts val="0"/>
              </a:spcAft>
              <a:buClrTx/>
              <a:buSzTx/>
              <a:buFontTx/>
              <a:buNone/>
              <a:tabLst>
                <a:tab pos="1601748" algn="l"/>
              </a:tabLst>
              <a:defRPr/>
            </a:pPr>
            <a:r>
              <a:rPr lang="en-US"/>
              <a:t>Heading One </a:t>
            </a:r>
            <a:r>
              <a:rPr lang="en-US" err="1"/>
              <a:t>CorpoS</a:t>
            </a:r>
            <a:r>
              <a:rPr lang="en-US"/>
              <a:t> Bold (Body) 20 pts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4" hasCustomPrompt="1"/>
          </p:nvPr>
        </p:nvSpPr>
        <p:spPr>
          <a:xfrm>
            <a:off x="685979" y="6168683"/>
            <a:ext cx="4939047" cy="228600"/>
          </a:xfrm>
        </p:spPr>
        <p:txBody>
          <a:bodyPr anchor="b"/>
          <a:lstStyle>
            <a:lvl1pPr>
              <a:defRPr sz="1200"/>
            </a:lvl1pPr>
          </a:lstStyle>
          <a:p>
            <a:r>
              <a:rPr lang="en-US"/>
              <a:t>Speaker  |  Department  | Place  |  Date  </a:t>
            </a:r>
            <a:r>
              <a:rPr lang="en-US" err="1"/>
              <a:t>CorpoS</a:t>
            </a:r>
            <a:r>
              <a:rPr lang="en-US"/>
              <a:t> (Body) 12 pts</a:t>
            </a:r>
          </a:p>
        </p:txBody>
      </p:sp>
    </p:spTree>
    <p:extLst>
      <p:ext uri="{BB962C8B-B14F-4D97-AF65-F5344CB8AC3E}">
        <p14:creationId xmlns:p14="http://schemas.microsoft.com/office/powerpoint/2010/main" val="1600075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picture 3">
    <p:spTree>
      <p:nvGrpSpPr>
        <p:cNvPr id="1" name=""/>
        <p:cNvGrpSpPr/>
        <p:nvPr/>
      </p:nvGrpSpPr>
      <p:grpSpPr>
        <a:xfrm>
          <a:off x="0" y="0"/>
          <a:ext cx="0" cy="0"/>
          <a:chOff x="0" y="0"/>
          <a:chExt cx="0" cy="0"/>
        </a:xfrm>
      </p:grpSpPr>
      <p:sp>
        <p:nvSpPr>
          <p:cNvPr id="11" name="Komplett"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nvGrpSpPr>
          <p:cNvPr id="64" name="Horizontal // fein" hidden="1"/>
          <p:cNvGrpSpPr/>
          <p:nvPr userDrawn="1"/>
        </p:nvGrpSpPr>
        <p:grpSpPr>
          <a:xfrm>
            <a:off x="395880" y="1511767"/>
            <a:ext cx="11399452" cy="3895508"/>
            <a:chOff x="396086" y="1511767"/>
            <a:chExt cx="11405389" cy="3895508"/>
          </a:xfrm>
        </p:grpSpPr>
        <p:sp>
          <p:nvSpPr>
            <p:cNvPr id="44" name="Links // Links"/>
            <p:cNvSpPr/>
            <p:nvPr userDrawn="1"/>
          </p:nvSpPr>
          <p:spPr>
            <a:xfrm>
              <a:off x="39608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5" name="Links // Rechts"/>
            <p:cNvSpPr/>
            <p:nvPr userDrawn="1"/>
          </p:nvSpPr>
          <p:spPr>
            <a:xfrm>
              <a:off x="230877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6" name="Rechts // Links"/>
            <p:cNvSpPr/>
            <p:nvPr userDrawn="1"/>
          </p:nvSpPr>
          <p:spPr>
            <a:xfrm>
              <a:off x="804683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7" name="Rechts // Rechts"/>
            <p:cNvSpPr/>
            <p:nvPr userDrawn="1"/>
          </p:nvSpPr>
          <p:spPr>
            <a:xfrm>
              <a:off x="995952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8" name="Mitte // Links"/>
            <p:cNvSpPr/>
            <p:nvPr userDrawn="1"/>
          </p:nvSpPr>
          <p:spPr>
            <a:xfrm>
              <a:off x="422146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9" name="Mitte // Rechts"/>
            <p:cNvSpPr/>
            <p:nvPr userDrawn="1"/>
          </p:nvSpPr>
          <p:spPr>
            <a:xfrm>
              <a:off x="613415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0" name="Links // Links"/>
            <p:cNvSpPr/>
            <p:nvPr userDrawn="1"/>
          </p:nvSpPr>
          <p:spPr>
            <a:xfrm>
              <a:off x="135243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1" name="Links // Rechts"/>
            <p:cNvSpPr/>
            <p:nvPr userDrawn="1"/>
          </p:nvSpPr>
          <p:spPr>
            <a:xfrm>
              <a:off x="326511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2" name="Rechts // Links"/>
            <p:cNvSpPr/>
            <p:nvPr userDrawn="1"/>
          </p:nvSpPr>
          <p:spPr>
            <a:xfrm>
              <a:off x="900318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3" name="Rechts // Rechts"/>
            <p:cNvSpPr/>
            <p:nvPr userDrawn="1"/>
          </p:nvSpPr>
          <p:spPr>
            <a:xfrm>
              <a:off x="10915875"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4" name="Mitte // Links"/>
            <p:cNvSpPr/>
            <p:nvPr userDrawn="1"/>
          </p:nvSpPr>
          <p:spPr>
            <a:xfrm>
              <a:off x="517780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5" name="Mitte // Rechts"/>
            <p:cNvSpPr/>
            <p:nvPr userDrawn="1"/>
          </p:nvSpPr>
          <p:spPr>
            <a:xfrm>
              <a:off x="709049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65" name="Abstand Horizontal // fein" hidden="1"/>
          <p:cNvGrpSpPr/>
          <p:nvPr userDrawn="1"/>
        </p:nvGrpSpPr>
        <p:grpSpPr>
          <a:xfrm>
            <a:off x="1280393" y="1511767"/>
            <a:ext cx="9630427" cy="3895508"/>
            <a:chOff x="1281058" y="1511767"/>
            <a:chExt cx="9635443" cy="3895508"/>
          </a:xfrm>
        </p:grpSpPr>
        <p:sp>
          <p:nvSpPr>
            <p:cNvPr id="58" name="Abstand Rechts // Mitte"/>
            <p:cNvSpPr/>
            <p:nvPr userDrawn="1"/>
          </p:nvSpPr>
          <p:spPr>
            <a:xfrm>
              <a:off x="8931814"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9" name="Abstand Links // Mitte"/>
            <p:cNvSpPr/>
            <p:nvPr userDrawn="1"/>
          </p:nvSpPr>
          <p:spPr>
            <a:xfrm>
              <a:off x="1281058"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0" name="Abstand Mitte // Mitte"/>
            <p:cNvSpPr/>
            <p:nvPr userDrawn="1"/>
          </p:nvSpPr>
          <p:spPr>
            <a:xfrm>
              <a:off x="5106436"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1" name="Abstand Rechts // Mitte"/>
            <p:cNvSpPr/>
            <p:nvPr userDrawn="1"/>
          </p:nvSpPr>
          <p:spPr>
            <a:xfrm>
              <a:off x="10844501"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2" name="Abstand Links // Mitte"/>
            <p:cNvSpPr/>
            <p:nvPr userDrawn="1"/>
          </p:nvSpPr>
          <p:spPr>
            <a:xfrm>
              <a:off x="3193747"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3" name="Abstand Mitte // Mitte"/>
            <p:cNvSpPr/>
            <p:nvPr userDrawn="1"/>
          </p:nvSpPr>
          <p:spPr>
            <a:xfrm>
              <a:off x="7019125"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56" name="Horizontal // grob" hidden="1"/>
          <p:cNvGrpSpPr/>
          <p:nvPr userDrawn="1"/>
        </p:nvGrpSpPr>
        <p:grpSpPr>
          <a:xfrm>
            <a:off x="395880" y="1511300"/>
            <a:ext cx="11399452" cy="3895976"/>
            <a:chOff x="396086" y="1511300"/>
            <a:chExt cx="11405389" cy="3895976"/>
          </a:xfrm>
        </p:grpSpPr>
        <p:sp>
          <p:nvSpPr>
            <p:cNvPr id="25" name="Links // Links"/>
            <p:cNvSpPr/>
            <p:nvPr userDrawn="1"/>
          </p:nvSpPr>
          <p:spPr>
            <a:xfrm>
              <a:off x="396086"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6" name="Links // Rechts"/>
            <p:cNvSpPr/>
            <p:nvPr userDrawn="1"/>
          </p:nvSpPr>
          <p:spPr>
            <a:xfrm>
              <a:off x="2309244"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7" name="Rechts // Links"/>
            <p:cNvSpPr/>
            <p:nvPr userDrawn="1"/>
          </p:nvSpPr>
          <p:spPr>
            <a:xfrm>
              <a:off x="8048718"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8" name="Rechts // Rechts"/>
            <p:cNvSpPr/>
            <p:nvPr userDrawn="1"/>
          </p:nvSpPr>
          <p:spPr>
            <a:xfrm>
              <a:off x="9961875"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9" name="Mitte // Links"/>
            <p:cNvSpPr/>
            <p:nvPr userDrawn="1"/>
          </p:nvSpPr>
          <p:spPr>
            <a:xfrm>
              <a:off x="4222402"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0" name="Mitte // Rechts"/>
            <p:cNvSpPr/>
            <p:nvPr userDrawn="1"/>
          </p:nvSpPr>
          <p:spPr>
            <a:xfrm>
              <a:off x="6135560"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3" name="Links"/>
            <p:cNvSpPr/>
            <p:nvPr userDrawn="1"/>
          </p:nvSpPr>
          <p:spPr>
            <a:xfrm>
              <a:off x="396086"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6" name="Mitte"/>
            <p:cNvSpPr/>
            <p:nvPr userDrawn="1"/>
          </p:nvSpPr>
          <p:spPr>
            <a:xfrm>
              <a:off x="4221380"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4" name="Rechts"/>
            <p:cNvSpPr/>
            <p:nvPr userDrawn="1"/>
          </p:nvSpPr>
          <p:spPr>
            <a:xfrm>
              <a:off x="8046675"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67" name="Abstand Horizontal // grob" hidden="1"/>
          <p:cNvGrpSpPr/>
          <p:nvPr userDrawn="1"/>
        </p:nvGrpSpPr>
        <p:grpSpPr>
          <a:xfrm>
            <a:off x="2235301" y="1511300"/>
            <a:ext cx="7720610" cy="3895508"/>
            <a:chOff x="2236465" y="1511300"/>
            <a:chExt cx="7724631" cy="3895508"/>
          </a:xfrm>
        </p:grpSpPr>
        <p:sp>
          <p:nvSpPr>
            <p:cNvPr id="33" name="Abstand Links"/>
            <p:cNvSpPr/>
            <p:nvPr userDrawn="1"/>
          </p:nvSpPr>
          <p:spPr>
            <a:xfrm>
              <a:off x="4150133"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5" name="Abstand Rechts"/>
            <p:cNvSpPr/>
            <p:nvPr userDrawn="1"/>
          </p:nvSpPr>
          <p:spPr>
            <a:xfrm>
              <a:off x="7975427"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1" name="Abstand Rechts // Mitte"/>
            <p:cNvSpPr/>
            <p:nvPr userDrawn="1"/>
          </p:nvSpPr>
          <p:spPr>
            <a:xfrm>
              <a:off x="9889096"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2" name="Abstand Links // Mitte"/>
            <p:cNvSpPr/>
            <p:nvPr userDrawn="1"/>
          </p:nvSpPr>
          <p:spPr>
            <a:xfrm>
              <a:off x="2236465"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3" name="Abstand Mitte // Mitte"/>
            <p:cNvSpPr/>
            <p:nvPr userDrawn="1"/>
          </p:nvSpPr>
          <p:spPr>
            <a:xfrm>
              <a:off x="6062781"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99" name="Vertikal" hidden="1"/>
          <p:cNvGrpSpPr/>
          <p:nvPr userDrawn="1"/>
        </p:nvGrpSpPr>
        <p:grpSpPr>
          <a:xfrm>
            <a:off x="395082" y="1511299"/>
            <a:ext cx="11400250" cy="3895976"/>
            <a:chOff x="395287" y="1511299"/>
            <a:chExt cx="11406188" cy="3895976"/>
          </a:xfrm>
        </p:grpSpPr>
        <p:sp>
          <p:nvSpPr>
            <p:cNvPr id="19" name="Oben // Oben"/>
            <p:cNvSpPr/>
            <p:nvPr userDrawn="1"/>
          </p:nvSpPr>
          <p:spPr>
            <a:xfrm>
              <a:off x="396086" y="1511299"/>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0" name="Oben // Unten"/>
            <p:cNvSpPr/>
            <p:nvPr userDrawn="1"/>
          </p:nvSpPr>
          <p:spPr>
            <a:xfrm>
              <a:off x="396086" y="2502758"/>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1" name="Unten // Oben"/>
            <p:cNvSpPr/>
            <p:nvPr userDrawn="1"/>
          </p:nvSpPr>
          <p:spPr>
            <a:xfrm>
              <a:off x="395287" y="3494217"/>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2" name="Unten // Unten"/>
            <p:cNvSpPr/>
            <p:nvPr userDrawn="1"/>
          </p:nvSpPr>
          <p:spPr>
            <a:xfrm>
              <a:off x="396086" y="4485675"/>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6" name="Oben"/>
            <p:cNvSpPr/>
            <p:nvPr userDrawn="1"/>
          </p:nvSpPr>
          <p:spPr>
            <a:xfrm>
              <a:off x="396086" y="1511300"/>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8" name="Unten"/>
            <p:cNvSpPr/>
            <p:nvPr userDrawn="1"/>
          </p:nvSpPr>
          <p:spPr>
            <a:xfrm>
              <a:off x="396086" y="3495675"/>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98" name="Abstand Vertikal" hidden="1"/>
          <p:cNvGrpSpPr/>
          <p:nvPr userDrawn="1"/>
        </p:nvGrpSpPr>
        <p:grpSpPr>
          <a:xfrm>
            <a:off x="395880" y="2431828"/>
            <a:ext cx="11399452" cy="2054918"/>
            <a:chOff x="396086" y="2431828"/>
            <a:chExt cx="11405389" cy="2054918"/>
          </a:xfrm>
        </p:grpSpPr>
        <p:sp>
          <p:nvSpPr>
            <p:cNvPr id="29" name="Abstand Mitte"/>
            <p:cNvSpPr/>
            <p:nvPr userDrawn="1"/>
          </p:nvSpPr>
          <p:spPr>
            <a:xfrm>
              <a:off x="396885" y="3423287"/>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1" name="Abstand Oben // Mitte"/>
            <p:cNvSpPr/>
            <p:nvPr userDrawn="1"/>
          </p:nvSpPr>
          <p:spPr>
            <a:xfrm>
              <a:off x="396086" y="2431828"/>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2" name="Abstand Unten // Mitte"/>
            <p:cNvSpPr/>
            <p:nvPr userDrawn="1"/>
          </p:nvSpPr>
          <p:spPr>
            <a:xfrm>
              <a:off x="396086" y="4414746"/>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3" name="Fußzeilenplatzhalter 2"/>
          <p:cNvSpPr>
            <a:spLocks noGrp="1"/>
          </p:cNvSpPr>
          <p:nvPr userDrawn="1">
            <p:ph type="ftr" sz="quarter" idx="10"/>
          </p:nvPr>
        </p:nvSpPr>
        <p:spPr/>
        <p:txBody>
          <a:bodyPr/>
          <a:lstStyle/>
          <a:p>
            <a:r>
              <a:rPr lang="en-US" noProof="0" smtClean="0"/>
              <a:t>EQS Launch Committee - Product Management - 2/10/21</a:t>
            </a:r>
            <a:endParaRPr lang="en-US" noProof="0" dirty="0"/>
          </a:p>
        </p:txBody>
      </p:sp>
      <p:sp>
        <p:nvSpPr>
          <p:cNvPr id="4" name="Foliennummernplatzhalter 3"/>
          <p:cNvSpPr>
            <a:spLocks noGrp="1"/>
          </p:cNvSpPr>
          <p:nvPr userDrawn="1">
            <p:ph type="sldNum" sz="quarter" idx="11"/>
          </p:nvPr>
        </p:nvSpPr>
        <p:spPr/>
        <p:txBody>
          <a:bodyPr/>
          <a:lstStyle/>
          <a:p>
            <a:fld id="{AD1D1349-391B-44DC-865F-5996B3E40F26}" type="slidenum">
              <a:rPr lang="en-US" noProof="0" smtClean="0"/>
              <a:pPr/>
              <a:t>‹#›</a:t>
            </a:fld>
            <a:endParaRPr lang="en-US" noProof="0" dirty="0"/>
          </a:p>
        </p:txBody>
      </p:sp>
      <p:sp>
        <p:nvSpPr>
          <p:cNvPr id="7" name="Textplatzhalter 6"/>
          <p:cNvSpPr>
            <a:spLocks noGrp="1"/>
          </p:cNvSpPr>
          <p:nvPr userDrawn="1">
            <p:ph type="body" sz="quarter" idx="12" hasCustomPrompt="1"/>
          </p:nvPr>
        </p:nvSpPr>
        <p:spPr>
          <a:xfrm>
            <a:off x="395083" y="5436002"/>
            <a:ext cx="11400249" cy="990200"/>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noProof="0" dirty="0" smtClean="0"/>
              <a:t>Insert text in CorpoS (Body), 20 pt. // for bullets: Home // Paragraph// Increase List Level</a:t>
            </a:r>
          </a:p>
          <a:p>
            <a:pPr lvl="1"/>
            <a:r>
              <a:rPr lang="en-US" noProof="0" dirty="0" smtClean="0"/>
              <a:t>Second level</a:t>
            </a:r>
          </a:p>
          <a:p>
            <a:pPr lvl="2"/>
            <a:r>
              <a:rPr lang="en-US" noProof="0" dirty="0" smtClean="0"/>
              <a:t>Third level</a:t>
            </a:r>
          </a:p>
        </p:txBody>
      </p:sp>
      <p:sp>
        <p:nvSpPr>
          <p:cNvPr id="68" name="Bildplatzhalter 8"/>
          <p:cNvSpPr>
            <a:spLocks noGrp="1"/>
          </p:cNvSpPr>
          <p:nvPr userDrawn="1">
            <p:ph type="pic" sz="quarter" idx="13" hasCustomPrompt="1"/>
          </p:nvPr>
        </p:nvSpPr>
        <p:spPr bwMode="gray">
          <a:xfrm>
            <a:off x="396677" y="1511768"/>
            <a:ext cx="1843200" cy="1912590"/>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6" name="Bildplatzhalter 8"/>
          <p:cNvSpPr>
            <a:spLocks noGrp="1"/>
          </p:cNvSpPr>
          <p:nvPr userDrawn="1">
            <p:ph type="pic" sz="quarter" idx="14" hasCustomPrompt="1"/>
          </p:nvPr>
        </p:nvSpPr>
        <p:spPr bwMode="gray">
          <a:xfrm>
            <a:off x="2307263" y="1511768"/>
            <a:ext cx="1843200" cy="1912590"/>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8" name="Bildplatzhalter 8"/>
          <p:cNvSpPr>
            <a:spLocks noGrp="1"/>
          </p:cNvSpPr>
          <p:nvPr userDrawn="1">
            <p:ph type="pic" sz="quarter" idx="16" hasCustomPrompt="1"/>
          </p:nvPr>
        </p:nvSpPr>
        <p:spPr bwMode="gray">
          <a:xfrm>
            <a:off x="395082" y="3495678"/>
            <a:ext cx="3754800" cy="1911131"/>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85" name="Bildplatzhalter 8"/>
          <p:cNvSpPr>
            <a:spLocks noGrp="1"/>
          </p:cNvSpPr>
          <p:nvPr userDrawn="1">
            <p:ph type="pic" sz="quarter" idx="23" hasCustomPrompt="1"/>
          </p:nvPr>
        </p:nvSpPr>
        <p:spPr bwMode="gray">
          <a:xfrm>
            <a:off x="4220203" y="2503829"/>
            <a:ext cx="3754800" cy="1910916"/>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89" name="Bildplatzhalter 8"/>
          <p:cNvSpPr>
            <a:spLocks noGrp="1"/>
          </p:cNvSpPr>
          <p:nvPr userDrawn="1">
            <p:ph type="pic" sz="quarter" idx="27" hasCustomPrompt="1"/>
          </p:nvPr>
        </p:nvSpPr>
        <p:spPr bwMode="gray">
          <a:xfrm>
            <a:off x="6130958" y="4486748"/>
            <a:ext cx="1843200" cy="920061"/>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1" name="Bildplatzhalter 8"/>
          <p:cNvSpPr>
            <a:spLocks noGrp="1"/>
          </p:cNvSpPr>
          <p:nvPr>
            <p:ph type="pic" sz="quarter" idx="29" hasCustomPrompt="1"/>
          </p:nvPr>
        </p:nvSpPr>
        <p:spPr bwMode="gray">
          <a:xfrm>
            <a:off x="4220204" y="4486748"/>
            <a:ext cx="1843200" cy="920061"/>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3" name="Bildplatzhalter 8"/>
          <p:cNvSpPr>
            <a:spLocks noGrp="1"/>
          </p:cNvSpPr>
          <p:nvPr userDrawn="1">
            <p:ph type="pic" sz="quarter" idx="31" hasCustomPrompt="1"/>
          </p:nvPr>
        </p:nvSpPr>
        <p:spPr bwMode="gray">
          <a:xfrm>
            <a:off x="8042487" y="3495678"/>
            <a:ext cx="3752845" cy="1911131"/>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5" name="Bildplatzhalter 8"/>
          <p:cNvSpPr>
            <a:spLocks noGrp="1"/>
          </p:cNvSpPr>
          <p:nvPr userDrawn="1">
            <p:ph type="pic" sz="quarter" idx="33" hasCustomPrompt="1"/>
          </p:nvPr>
        </p:nvSpPr>
        <p:spPr bwMode="gray">
          <a:xfrm>
            <a:off x="8042487" y="1511768"/>
            <a:ext cx="1843200" cy="1912590"/>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6" name="Bildplatzhalter 8"/>
          <p:cNvSpPr>
            <a:spLocks noGrp="1"/>
          </p:cNvSpPr>
          <p:nvPr userDrawn="1">
            <p:ph type="pic" sz="quarter" idx="34" hasCustomPrompt="1"/>
          </p:nvPr>
        </p:nvSpPr>
        <p:spPr bwMode="gray">
          <a:xfrm>
            <a:off x="9956690" y="1511768"/>
            <a:ext cx="1843200" cy="1912590"/>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4" name="Bildplatzhalter 8"/>
          <p:cNvSpPr>
            <a:spLocks noGrp="1"/>
          </p:cNvSpPr>
          <p:nvPr>
            <p:ph type="pic" sz="quarter" idx="35" hasCustomPrompt="1"/>
          </p:nvPr>
        </p:nvSpPr>
        <p:spPr bwMode="gray">
          <a:xfrm>
            <a:off x="6130691" y="1511769"/>
            <a:ext cx="1843200" cy="920061"/>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5" name="Bildplatzhalter 8"/>
          <p:cNvSpPr>
            <a:spLocks noGrp="1"/>
          </p:cNvSpPr>
          <p:nvPr>
            <p:ph type="pic" sz="quarter" idx="36" hasCustomPrompt="1"/>
          </p:nvPr>
        </p:nvSpPr>
        <p:spPr bwMode="gray">
          <a:xfrm>
            <a:off x="4220304" y="1511769"/>
            <a:ext cx="1843200" cy="920061"/>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2" name="Textplatzhalter 7"/>
          <p:cNvSpPr>
            <a:spLocks noGrp="1"/>
          </p:cNvSpPr>
          <p:nvPr>
            <p:ph type="body" sz="quarter" idx="38"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0"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9"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1027614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953">
          <p15:clr>
            <a:srgbClr val="A4A3A4"/>
          </p15:clr>
        </p15:guide>
        <p15:guide id="2" pos="249">
          <p15:clr>
            <a:srgbClr val="A4A3A4"/>
          </p15:clr>
        </p15:guide>
        <p15:guide id="3" pos="7433">
          <p15:clr>
            <a:srgbClr val="A4A3A4"/>
          </p15:clr>
        </p15:guide>
        <p15:guide id="4" orient="horz" pos="4049">
          <p15:clr>
            <a:srgbClr val="A4A3A4"/>
          </p15:clr>
        </p15:guide>
        <p15:guide id="5" orient="horz" pos="232">
          <p15:clr>
            <a:srgbClr val="A4A3A4"/>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10823397" cy="481819"/>
          </a:xfrm>
        </p:spPr>
        <p:txBody>
          <a:bodyPr/>
          <a:lstStyle>
            <a:lvl1pPr>
              <a:defRPr baseline="0"/>
            </a:lvl1pPr>
          </a:lstStyle>
          <a:p>
            <a:r>
              <a:rPr lang="en-US"/>
              <a:t>Heading Title One Line </a:t>
            </a:r>
            <a:r>
              <a:rPr lang="en-US" err="1"/>
              <a:t>CorpoA</a:t>
            </a:r>
            <a:r>
              <a:rPr lang="en-US"/>
              <a:t> (Headings) 30 pts</a:t>
            </a:r>
          </a:p>
        </p:txBody>
      </p:sp>
      <p:sp>
        <p:nvSpPr>
          <p:cNvPr id="4" name="TextBox 3"/>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tx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tx2"/>
              </a:solidFill>
              <a:latin typeface="+mn-lt"/>
              <a:ea typeface="CorpoA Regular" charset="0"/>
              <a:cs typeface="CorpoA Regular" charset="0"/>
            </a:endParaRPr>
          </a:p>
        </p:txBody>
      </p:sp>
      <p:pic>
        <p:nvPicPr>
          <p:cNvPr id="9"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6" name="Text Placeholder 3"/>
          <p:cNvSpPr>
            <a:spLocks noGrp="1"/>
          </p:cNvSpPr>
          <p:nvPr>
            <p:ph type="body" sz="quarter" idx="14" hasCustomPrompt="1"/>
          </p:nvPr>
        </p:nvSpPr>
        <p:spPr>
          <a:xfrm>
            <a:off x="685979" y="6168683"/>
            <a:ext cx="4939047" cy="228600"/>
          </a:xfrm>
        </p:spPr>
        <p:txBody>
          <a:bodyPr anchor="b"/>
          <a:lstStyle>
            <a:lvl1pPr>
              <a:defRPr sz="1200"/>
            </a:lvl1pPr>
          </a:lstStyle>
          <a:p>
            <a:r>
              <a:rPr lang="en-US"/>
              <a:t>Speaker  |  Department  | Place  |  Date  </a:t>
            </a:r>
            <a:r>
              <a:rPr lang="en-US" err="1"/>
              <a:t>CorpoS</a:t>
            </a:r>
            <a:r>
              <a:rPr lang="en-US"/>
              <a:t> (Body) 12 pts</a:t>
            </a:r>
          </a:p>
        </p:txBody>
      </p:sp>
    </p:spTree>
    <p:extLst>
      <p:ext uri="{BB962C8B-B14F-4D97-AF65-F5344CB8AC3E}">
        <p14:creationId xmlns:p14="http://schemas.microsoft.com/office/powerpoint/2010/main" val="673084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tx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tx2"/>
              </a:solidFill>
              <a:latin typeface="+mn-lt"/>
              <a:ea typeface="CorpoA Regular" charset="0"/>
              <a:cs typeface="CorpoA Regular" charset="0"/>
            </a:endParaRPr>
          </a:p>
        </p:txBody>
      </p:sp>
      <p:pic>
        <p:nvPicPr>
          <p:cNvPr id="6"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5" name="Text Placeholder 3"/>
          <p:cNvSpPr>
            <a:spLocks noGrp="1"/>
          </p:cNvSpPr>
          <p:nvPr>
            <p:ph type="body" sz="quarter" idx="14" hasCustomPrompt="1"/>
          </p:nvPr>
        </p:nvSpPr>
        <p:spPr>
          <a:xfrm>
            <a:off x="685979" y="6168683"/>
            <a:ext cx="4939047" cy="228600"/>
          </a:xfrm>
        </p:spPr>
        <p:txBody>
          <a:bodyPr anchor="b"/>
          <a:lstStyle>
            <a:lvl1pPr>
              <a:defRPr sz="1200"/>
            </a:lvl1pPr>
          </a:lstStyle>
          <a:p>
            <a:r>
              <a:rPr lang="en-US"/>
              <a:t>Speaker  |  Department  | Place  |  Date  </a:t>
            </a:r>
            <a:r>
              <a:rPr lang="en-US" err="1"/>
              <a:t>CorpoS</a:t>
            </a:r>
            <a:r>
              <a:rPr lang="en-US"/>
              <a:t> (Body) 12 pts</a:t>
            </a:r>
          </a:p>
        </p:txBody>
      </p:sp>
    </p:spTree>
    <p:extLst>
      <p:ext uri="{BB962C8B-B14F-4D97-AF65-F5344CB8AC3E}">
        <p14:creationId xmlns:p14="http://schemas.microsoft.com/office/powerpoint/2010/main" val="2481485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Divider 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57D57-75E5-4F55-ACBF-56BC2F89FE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86"/>
          <a:stretch/>
        </p:blipFill>
        <p:spPr>
          <a:xfrm>
            <a:off x="0" y="0"/>
            <a:ext cx="12192000" cy="6858000"/>
          </a:xfrm>
          <a:prstGeom prst="rect">
            <a:avLst/>
          </a:prstGeom>
        </p:spPr>
      </p:pic>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bg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bg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9" name="Rectangle 8">
            <a:extLst>
              <a:ext uri="{FF2B5EF4-FFF2-40B4-BE49-F238E27FC236}">
                <a16:creationId xmlns:a16="http://schemas.microsoft.com/office/drawing/2014/main" id="{47C739F9-7E7E-4EE8-B407-E912A4B22A9A}"/>
              </a:ext>
            </a:extLst>
          </p:cNvPr>
          <p:cNvSpPr/>
          <p:nvPr userDrawn="1"/>
        </p:nvSpPr>
        <p:spPr>
          <a:xfrm>
            <a:off x="342139" y="0"/>
            <a:ext cx="2925995" cy="6629400"/>
          </a:xfrm>
          <a:prstGeom prst="rect">
            <a:avLst/>
          </a:prstGeom>
          <a:solidFill>
            <a:srgbClr val="000000">
              <a:alpha val="81000"/>
            </a:srgbClr>
          </a:solidFill>
          <a:ln w="12700">
            <a:miter lim="400000"/>
          </a:ln>
        </p:spPr>
        <p:txBody>
          <a:bodyPr lIns="25393" tIns="25393" rIns="25393" bIns="25393" numCol="2" spcCol="1082192" anchor="ctr">
            <a:noAutofit/>
          </a:bodyPr>
          <a:lstStyle/>
          <a:p>
            <a:pPr marL="114274" lvl="0" indent="-114274">
              <a:buFont typeface="+mj-lt"/>
              <a:buAutoNum type="arabicPeriod"/>
            </a:pPr>
            <a:endParaRPr lang="en-US" sz="400" b="0" i="0">
              <a:latin typeface="CorpoA Regular" charset="0"/>
              <a:ea typeface="+mn-ea"/>
              <a:cs typeface="+mn-cs"/>
              <a:sym typeface="Helvetica Neue Light"/>
            </a:endParaRPr>
          </a:p>
        </p:txBody>
      </p:sp>
      <p:sp>
        <p:nvSpPr>
          <p:cNvPr id="11" name="Title 1">
            <a:extLst>
              <a:ext uri="{FF2B5EF4-FFF2-40B4-BE49-F238E27FC236}">
                <a16:creationId xmlns:a16="http://schemas.microsoft.com/office/drawing/2014/main" id="{928793C6-F6DC-4F7E-AB63-D6D22B499B84}"/>
              </a:ext>
            </a:extLst>
          </p:cNvPr>
          <p:cNvSpPr>
            <a:spLocks noGrp="1"/>
          </p:cNvSpPr>
          <p:nvPr>
            <p:ph type="ctrTitle" hasCustomPrompt="1"/>
          </p:nvPr>
        </p:nvSpPr>
        <p:spPr bwMode="white">
          <a:xfrm>
            <a:off x="440268" y="685802"/>
            <a:ext cx="2709333" cy="1647967"/>
          </a:xfrm>
        </p:spPr>
        <p:txBody>
          <a:bodyPr anchor="t"/>
          <a:lstStyle>
            <a:lvl1pPr algn="l">
              <a:lnSpc>
                <a:spcPct val="90000"/>
              </a:lnSpc>
              <a:defRPr sz="3000" b="0" i="0" cap="none" baseline="0">
                <a:solidFill>
                  <a:schemeClr val="bg1"/>
                </a:solidFill>
                <a:latin typeface="+mj-lt"/>
                <a:ea typeface="CorpoA Regular" charset="0"/>
                <a:cs typeface="CorpoA Regular" charset="0"/>
              </a:defRPr>
            </a:lvl1pPr>
          </a:lstStyle>
          <a:p>
            <a:r>
              <a:rPr lang="en-US"/>
              <a:t>Presentation Title</a:t>
            </a:r>
            <a:br>
              <a:rPr lang="en-US"/>
            </a:br>
            <a:r>
              <a:rPr lang="en-US"/>
              <a:t>Multiple Lines</a:t>
            </a:r>
            <a:br>
              <a:rPr lang="en-US"/>
            </a:br>
            <a:r>
              <a:rPr lang="en-US" err="1"/>
              <a:t>CorpoA</a:t>
            </a:r>
            <a:r>
              <a:rPr lang="en-US"/>
              <a:t> (Headings) 30 pts</a:t>
            </a:r>
          </a:p>
        </p:txBody>
      </p:sp>
    </p:spTree>
    <p:extLst>
      <p:ext uri="{BB962C8B-B14F-4D97-AF65-F5344CB8AC3E}">
        <p14:creationId xmlns:p14="http://schemas.microsoft.com/office/powerpoint/2010/main" val="3116612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Divider 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CB35B4-D46F-465A-8806-14FD7FB641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bg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bg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9" name="Rectangle 8">
            <a:extLst>
              <a:ext uri="{FF2B5EF4-FFF2-40B4-BE49-F238E27FC236}">
                <a16:creationId xmlns:a16="http://schemas.microsoft.com/office/drawing/2014/main" id="{ADEA5714-4BDE-4584-B31F-30641131C9BD}"/>
              </a:ext>
            </a:extLst>
          </p:cNvPr>
          <p:cNvSpPr/>
          <p:nvPr userDrawn="1"/>
        </p:nvSpPr>
        <p:spPr>
          <a:xfrm>
            <a:off x="342139" y="0"/>
            <a:ext cx="2925995" cy="6629400"/>
          </a:xfrm>
          <a:prstGeom prst="rect">
            <a:avLst/>
          </a:prstGeom>
          <a:solidFill>
            <a:srgbClr val="000000">
              <a:alpha val="81000"/>
            </a:srgbClr>
          </a:solidFill>
          <a:ln w="12700">
            <a:miter lim="400000"/>
          </a:ln>
        </p:spPr>
        <p:txBody>
          <a:bodyPr lIns="25393" tIns="25393" rIns="25393" bIns="25393" numCol="2" spcCol="1082192" anchor="ctr">
            <a:noAutofit/>
          </a:bodyPr>
          <a:lstStyle/>
          <a:p>
            <a:pPr marL="114274" lvl="0" indent="-114274">
              <a:buFont typeface="+mj-lt"/>
              <a:buAutoNum type="arabicPeriod"/>
            </a:pPr>
            <a:endParaRPr lang="en-US" sz="400" b="0" i="0">
              <a:latin typeface="CorpoA Regular" charset="0"/>
              <a:ea typeface="+mn-ea"/>
              <a:cs typeface="+mn-cs"/>
              <a:sym typeface="Helvetica Neue Light"/>
            </a:endParaRPr>
          </a:p>
        </p:txBody>
      </p:sp>
      <p:sp>
        <p:nvSpPr>
          <p:cNvPr id="10" name="Title 1">
            <a:extLst>
              <a:ext uri="{FF2B5EF4-FFF2-40B4-BE49-F238E27FC236}">
                <a16:creationId xmlns:a16="http://schemas.microsoft.com/office/drawing/2014/main" id="{56E05F42-18F8-47A1-B2DA-E6BB71FCEE28}"/>
              </a:ext>
            </a:extLst>
          </p:cNvPr>
          <p:cNvSpPr>
            <a:spLocks noGrp="1"/>
          </p:cNvSpPr>
          <p:nvPr>
            <p:ph type="ctrTitle" hasCustomPrompt="1"/>
          </p:nvPr>
        </p:nvSpPr>
        <p:spPr bwMode="white">
          <a:xfrm>
            <a:off x="440268" y="685802"/>
            <a:ext cx="2709333" cy="1647967"/>
          </a:xfrm>
        </p:spPr>
        <p:txBody>
          <a:bodyPr anchor="t"/>
          <a:lstStyle>
            <a:lvl1pPr algn="l">
              <a:lnSpc>
                <a:spcPct val="90000"/>
              </a:lnSpc>
              <a:defRPr sz="3000" b="0" i="0" cap="none" baseline="0">
                <a:solidFill>
                  <a:schemeClr val="bg1"/>
                </a:solidFill>
                <a:latin typeface="+mj-lt"/>
                <a:ea typeface="CorpoA Regular" charset="0"/>
                <a:cs typeface="CorpoA Regular" charset="0"/>
              </a:defRPr>
            </a:lvl1pPr>
          </a:lstStyle>
          <a:p>
            <a:r>
              <a:rPr lang="en-US"/>
              <a:t>Presentation Title</a:t>
            </a:r>
            <a:br>
              <a:rPr lang="en-US"/>
            </a:br>
            <a:r>
              <a:rPr lang="en-US"/>
              <a:t>Multiple Lines</a:t>
            </a:r>
            <a:br>
              <a:rPr lang="en-US"/>
            </a:br>
            <a:r>
              <a:rPr lang="en-US" err="1"/>
              <a:t>CorpoA</a:t>
            </a:r>
            <a:r>
              <a:rPr lang="en-US"/>
              <a:t> (Headings) 30 pts</a:t>
            </a:r>
          </a:p>
        </p:txBody>
      </p:sp>
    </p:spTree>
    <p:extLst>
      <p:ext uri="{BB962C8B-B14F-4D97-AF65-F5344CB8AC3E}">
        <p14:creationId xmlns:p14="http://schemas.microsoft.com/office/powerpoint/2010/main" val="3557057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Divid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80464-7798-4BBC-8C1F-75FEA8FEE0B1}"/>
              </a:ext>
            </a:extLst>
          </p:cNvPr>
          <p:cNvPicPr>
            <a:picLocks noChangeAspect="1"/>
          </p:cNvPicPr>
          <p:nvPr userDrawn="1"/>
        </p:nvPicPr>
        <p:blipFill>
          <a:blip r:embed="rId2"/>
          <a:stretch>
            <a:fillRect/>
          </a:stretch>
        </p:blipFill>
        <p:spPr>
          <a:xfrm>
            <a:off x="1974" y="0"/>
            <a:ext cx="12188052" cy="6858000"/>
          </a:xfrm>
          <a:prstGeom prst="rect">
            <a:avLst/>
          </a:prstGeom>
        </p:spPr>
      </p:pic>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bg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bg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9" name="Rectangle 8">
            <a:extLst>
              <a:ext uri="{FF2B5EF4-FFF2-40B4-BE49-F238E27FC236}">
                <a16:creationId xmlns:a16="http://schemas.microsoft.com/office/drawing/2014/main" id="{C1D967FA-828E-4FC4-A3E3-A661CE689E6C}"/>
              </a:ext>
            </a:extLst>
          </p:cNvPr>
          <p:cNvSpPr/>
          <p:nvPr userDrawn="1"/>
        </p:nvSpPr>
        <p:spPr>
          <a:xfrm>
            <a:off x="342139" y="0"/>
            <a:ext cx="2925995" cy="6629400"/>
          </a:xfrm>
          <a:prstGeom prst="rect">
            <a:avLst/>
          </a:prstGeom>
          <a:solidFill>
            <a:srgbClr val="000000">
              <a:alpha val="81000"/>
            </a:srgbClr>
          </a:solidFill>
          <a:ln w="12700">
            <a:miter lim="400000"/>
          </a:ln>
        </p:spPr>
        <p:txBody>
          <a:bodyPr lIns="25393" tIns="25393" rIns="25393" bIns="25393" numCol="2" spcCol="1082192" anchor="ctr">
            <a:noAutofit/>
          </a:bodyPr>
          <a:lstStyle/>
          <a:p>
            <a:pPr marL="114274" lvl="0" indent="-114274">
              <a:buFont typeface="+mj-lt"/>
              <a:buAutoNum type="arabicPeriod"/>
            </a:pPr>
            <a:endParaRPr lang="en-US" sz="400" b="0" i="0">
              <a:latin typeface="CorpoA Regular" charset="0"/>
              <a:ea typeface="+mn-ea"/>
              <a:cs typeface="+mn-cs"/>
              <a:sym typeface="Helvetica Neue Light"/>
            </a:endParaRPr>
          </a:p>
        </p:txBody>
      </p:sp>
      <p:sp>
        <p:nvSpPr>
          <p:cNvPr id="10" name="Title 1">
            <a:extLst>
              <a:ext uri="{FF2B5EF4-FFF2-40B4-BE49-F238E27FC236}">
                <a16:creationId xmlns:a16="http://schemas.microsoft.com/office/drawing/2014/main" id="{5586A055-0F20-43F0-9BD9-86F11AB1C5D6}"/>
              </a:ext>
            </a:extLst>
          </p:cNvPr>
          <p:cNvSpPr>
            <a:spLocks noGrp="1"/>
          </p:cNvSpPr>
          <p:nvPr>
            <p:ph type="ctrTitle" hasCustomPrompt="1"/>
          </p:nvPr>
        </p:nvSpPr>
        <p:spPr bwMode="white">
          <a:xfrm>
            <a:off x="440268" y="685802"/>
            <a:ext cx="2709333" cy="1647967"/>
          </a:xfrm>
        </p:spPr>
        <p:txBody>
          <a:bodyPr anchor="t"/>
          <a:lstStyle>
            <a:lvl1pPr algn="l">
              <a:lnSpc>
                <a:spcPct val="90000"/>
              </a:lnSpc>
              <a:defRPr sz="3000" b="0" i="0" cap="none" baseline="0">
                <a:solidFill>
                  <a:schemeClr val="bg1"/>
                </a:solidFill>
                <a:latin typeface="+mj-lt"/>
                <a:ea typeface="CorpoA Regular" charset="0"/>
                <a:cs typeface="CorpoA Regular" charset="0"/>
              </a:defRPr>
            </a:lvl1pPr>
          </a:lstStyle>
          <a:p>
            <a:r>
              <a:rPr lang="en-US"/>
              <a:t>Presentation Title</a:t>
            </a:r>
            <a:br>
              <a:rPr lang="en-US"/>
            </a:br>
            <a:r>
              <a:rPr lang="en-US"/>
              <a:t>Multiple Lines</a:t>
            </a:r>
            <a:br>
              <a:rPr lang="en-US"/>
            </a:br>
            <a:r>
              <a:rPr lang="en-US" err="1"/>
              <a:t>CorpoA</a:t>
            </a:r>
            <a:r>
              <a:rPr lang="en-US"/>
              <a:t> (Headings) 30 pts</a:t>
            </a:r>
          </a:p>
        </p:txBody>
      </p:sp>
    </p:spTree>
    <p:extLst>
      <p:ext uri="{BB962C8B-B14F-4D97-AF65-F5344CB8AC3E}">
        <p14:creationId xmlns:p14="http://schemas.microsoft.com/office/powerpoint/2010/main" val="4147558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Divider B">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7C6498-256F-43BE-B0B2-A8798EDFB0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bg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bg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9" name="Rectangle 8">
            <a:extLst>
              <a:ext uri="{FF2B5EF4-FFF2-40B4-BE49-F238E27FC236}">
                <a16:creationId xmlns:a16="http://schemas.microsoft.com/office/drawing/2014/main" id="{C1D967FA-828E-4FC4-A3E3-A661CE689E6C}"/>
              </a:ext>
            </a:extLst>
          </p:cNvPr>
          <p:cNvSpPr/>
          <p:nvPr userDrawn="1"/>
        </p:nvSpPr>
        <p:spPr>
          <a:xfrm>
            <a:off x="342139" y="0"/>
            <a:ext cx="2925995" cy="6629400"/>
          </a:xfrm>
          <a:prstGeom prst="rect">
            <a:avLst/>
          </a:prstGeom>
          <a:solidFill>
            <a:srgbClr val="000000">
              <a:alpha val="81000"/>
            </a:srgbClr>
          </a:solidFill>
          <a:ln w="12700">
            <a:miter lim="400000"/>
          </a:ln>
        </p:spPr>
        <p:txBody>
          <a:bodyPr lIns="25393" tIns="25393" rIns="25393" bIns="25393" numCol="2" spcCol="1082192" anchor="ctr">
            <a:noAutofit/>
          </a:bodyPr>
          <a:lstStyle/>
          <a:p>
            <a:pPr marL="114274" lvl="0" indent="-114274">
              <a:buFont typeface="+mj-lt"/>
              <a:buAutoNum type="arabicPeriod"/>
            </a:pPr>
            <a:endParaRPr lang="en-US" sz="400" b="0" i="0">
              <a:latin typeface="CorpoA Regular" charset="0"/>
              <a:ea typeface="+mn-ea"/>
              <a:cs typeface="+mn-cs"/>
              <a:sym typeface="Helvetica Neue Light"/>
            </a:endParaRPr>
          </a:p>
        </p:txBody>
      </p:sp>
      <p:sp>
        <p:nvSpPr>
          <p:cNvPr id="10" name="Title 1">
            <a:extLst>
              <a:ext uri="{FF2B5EF4-FFF2-40B4-BE49-F238E27FC236}">
                <a16:creationId xmlns:a16="http://schemas.microsoft.com/office/drawing/2014/main" id="{5586A055-0F20-43F0-9BD9-86F11AB1C5D6}"/>
              </a:ext>
            </a:extLst>
          </p:cNvPr>
          <p:cNvSpPr>
            <a:spLocks noGrp="1"/>
          </p:cNvSpPr>
          <p:nvPr>
            <p:ph type="ctrTitle" hasCustomPrompt="1"/>
          </p:nvPr>
        </p:nvSpPr>
        <p:spPr bwMode="white">
          <a:xfrm>
            <a:off x="440268" y="685802"/>
            <a:ext cx="2709333" cy="1647967"/>
          </a:xfrm>
        </p:spPr>
        <p:txBody>
          <a:bodyPr anchor="t"/>
          <a:lstStyle>
            <a:lvl1pPr algn="l">
              <a:lnSpc>
                <a:spcPct val="90000"/>
              </a:lnSpc>
              <a:defRPr sz="3000" b="0" i="0" cap="none" baseline="0">
                <a:solidFill>
                  <a:schemeClr val="bg1"/>
                </a:solidFill>
                <a:latin typeface="+mj-lt"/>
                <a:ea typeface="CorpoA Regular" charset="0"/>
                <a:cs typeface="CorpoA Regular" charset="0"/>
              </a:defRPr>
            </a:lvl1pPr>
          </a:lstStyle>
          <a:p>
            <a:r>
              <a:rPr lang="en-US"/>
              <a:t>Presentation Title</a:t>
            </a:r>
            <a:br>
              <a:rPr lang="en-US"/>
            </a:br>
            <a:r>
              <a:rPr lang="en-US"/>
              <a:t>Multiple Lines</a:t>
            </a:r>
            <a:br>
              <a:rPr lang="en-US"/>
            </a:br>
            <a:r>
              <a:rPr lang="en-US" err="1"/>
              <a:t>CorpoA</a:t>
            </a:r>
            <a:r>
              <a:rPr lang="en-US"/>
              <a:t> (Headings) 30 pts</a:t>
            </a:r>
          </a:p>
        </p:txBody>
      </p:sp>
    </p:spTree>
    <p:extLst>
      <p:ext uri="{BB962C8B-B14F-4D97-AF65-F5344CB8AC3E}">
        <p14:creationId xmlns:p14="http://schemas.microsoft.com/office/powerpoint/2010/main" val="3702971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Divider 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6EF064-6A54-4D4F-BDE1-E7D44CD28C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bg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bg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9" name="Rectangle 8">
            <a:extLst>
              <a:ext uri="{FF2B5EF4-FFF2-40B4-BE49-F238E27FC236}">
                <a16:creationId xmlns:a16="http://schemas.microsoft.com/office/drawing/2014/main" id="{C1D967FA-828E-4FC4-A3E3-A661CE689E6C}"/>
              </a:ext>
            </a:extLst>
          </p:cNvPr>
          <p:cNvSpPr/>
          <p:nvPr userDrawn="1"/>
        </p:nvSpPr>
        <p:spPr>
          <a:xfrm>
            <a:off x="342139" y="0"/>
            <a:ext cx="2925995" cy="6629400"/>
          </a:xfrm>
          <a:prstGeom prst="rect">
            <a:avLst/>
          </a:prstGeom>
          <a:solidFill>
            <a:srgbClr val="000000">
              <a:alpha val="81000"/>
            </a:srgbClr>
          </a:solidFill>
          <a:ln w="12700">
            <a:miter lim="400000"/>
          </a:ln>
        </p:spPr>
        <p:txBody>
          <a:bodyPr lIns="25393" tIns="25393" rIns="25393" bIns="25393" numCol="2" spcCol="1082192" anchor="ctr">
            <a:noAutofit/>
          </a:bodyPr>
          <a:lstStyle/>
          <a:p>
            <a:pPr marL="114274" lvl="0" indent="-114274">
              <a:buFont typeface="+mj-lt"/>
              <a:buAutoNum type="arabicPeriod"/>
            </a:pPr>
            <a:endParaRPr lang="en-US" sz="400" b="0" i="0">
              <a:latin typeface="CorpoA Regular" charset="0"/>
              <a:ea typeface="+mn-ea"/>
              <a:cs typeface="+mn-cs"/>
              <a:sym typeface="Helvetica Neue Light"/>
            </a:endParaRPr>
          </a:p>
        </p:txBody>
      </p:sp>
      <p:sp>
        <p:nvSpPr>
          <p:cNvPr id="10" name="Title 1">
            <a:extLst>
              <a:ext uri="{FF2B5EF4-FFF2-40B4-BE49-F238E27FC236}">
                <a16:creationId xmlns:a16="http://schemas.microsoft.com/office/drawing/2014/main" id="{5586A055-0F20-43F0-9BD9-86F11AB1C5D6}"/>
              </a:ext>
            </a:extLst>
          </p:cNvPr>
          <p:cNvSpPr>
            <a:spLocks noGrp="1"/>
          </p:cNvSpPr>
          <p:nvPr>
            <p:ph type="ctrTitle" hasCustomPrompt="1"/>
          </p:nvPr>
        </p:nvSpPr>
        <p:spPr bwMode="white">
          <a:xfrm>
            <a:off x="440268" y="685802"/>
            <a:ext cx="2709333" cy="1647967"/>
          </a:xfrm>
        </p:spPr>
        <p:txBody>
          <a:bodyPr anchor="t"/>
          <a:lstStyle>
            <a:lvl1pPr algn="l">
              <a:lnSpc>
                <a:spcPct val="90000"/>
              </a:lnSpc>
              <a:defRPr sz="3000" b="0" i="0" cap="none" baseline="0">
                <a:solidFill>
                  <a:schemeClr val="bg1"/>
                </a:solidFill>
                <a:latin typeface="+mj-lt"/>
                <a:ea typeface="CorpoA Regular" charset="0"/>
                <a:cs typeface="CorpoA Regular" charset="0"/>
              </a:defRPr>
            </a:lvl1pPr>
          </a:lstStyle>
          <a:p>
            <a:r>
              <a:rPr lang="en-US"/>
              <a:t>Presentation Title</a:t>
            </a:r>
            <a:br>
              <a:rPr lang="en-US"/>
            </a:br>
            <a:r>
              <a:rPr lang="en-US"/>
              <a:t>Multiple Lines</a:t>
            </a:r>
            <a:br>
              <a:rPr lang="en-US"/>
            </a:br>
            <a:r>
              <a:rPr lang="en-US" err="1"/>
              <a:t>CorpoA</a:t>
            </a:r>
            <a:r>
              <a:rPr lang="en-US"/>
              <a:t> (Headings) 30 pts</a:t>
            </a:r>
          </a:p>
        </p:txBody>
      </p:sp>
    </p:spTree>
    <p:extLst>
      <p:ext uri="{BB962C8B-B14F-4D97-AF65-F5344CB8AC3E}">
        <p14:creationId xmlns:p14="http://schemas.microsoft.com/office/powerpoint/2010/main" val="1068235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Divider B">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9C00F3-4844-4489-8D4B-07ABB4270BC8}"/>
              </a:ext>
            </a:extLst>
          </p:cNvPr>
          <p:cNvPicPr>
            <a:picLocks noChangeAspect="1"/>
          </p:cNvPicPr>
          <p:nvPr userDrawn="1"/>
        </p:nvPicPr>
        <p:blipFill>
          <a:blip r:embed="rId2"/>
          <a:stretch>
            <a:fillRect/>
          </a:stretch>
        </p:blipFill>
        <p:spPr>
          <a:xfrm>
            <a:off x="0" y="4677"/>
            <a:ext cx="12192000" cy="6848647"/>
          </a:xfrm>
          <a:prstGeom prst="rect">
            <a:avLst/>
          </a:prstGeom>
        </p:spPr>
      </p:pic>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bg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bg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9" name="Rectangle 8">
            <a:extLst>
              <a:ext uri="{FF2B5EF4-FFF2-40B4-BE49-F238E27FC236}">
                <a16:creationId xmlns:a16="http://schemas.microsoft.com/office/drawing/2014/main" id="{C1D967FA-828E-4FC4-A3E3-A661CE689E6C}"/>
              </a:ext>
            </a:extLst>
          </p:cNvPr>
          <p:cNvSpPr/>
          <p:nvPr userDrawn="1"/>
        </p:nvSpPr>
        <p:spPr>
          <a:xfrm>
            <a:off x="342139" y="0"/>
            <a:ext cx="2925995" cy="6629400"/>
          </a:xfrm>
          <a:prstGeom prst="rect">
            <a:avLst/>
          </a:prstGeom>
          <a:solidFill>
            <a:srgbClr val="000000">
              <a:alpha val="81000"/>
            </a:srgbClr>
          </a:solidFill>
          <a:ln w="12700">
            <a:miter lim="400000"/>
          </a:ln>
        </p:spPr>
        <p:txBody>
          <a:bodyPr lIns="25393" tIns="25393" rIns="25393" bIns="25393" numCol="2" spcCol="1082192" anchor="ctr">
            <a:noAutofit/>
          </a:bodyPr>
          <a:lstStyle/>
          <a:p>
            <a:pPr marL="114274" lvl="0" indent="-114274">
              <a:buFont typeface="+mj-lt"/>
              <a:buAutoNum type="arabicPeriod"/>
            </a:pPr>
            <a:endParaRPr lang="en-US" sz="400" b="0" i="0">
              <a:latin typeface="CorpoA Regular" charset="0"/>
              <a:ea typeface="+mn-ea"/>
              <a:cs typeface="+mn-cs"/>
              <a:sym typeface="Helvetica Neue Light"/>
            </a:endParaRPr>
          </a:p>
        </p:txBody>
      </p:sp>
      <p:sp>
        <p:nvSpPr>
          <p:cNvPr id="10" name="Title 1">
            <a:extLst>
              <a:ext uri="{FF2B5EF4-FFF2-40B4-BE49-F238E27FC236}">
                <a16:creationId xmlns:a16="http://schemas.microsoft.com/office/drawing/2014/main" id="{5586A055-0F20-43F0-9BD9-86F11AB1C5D6}"/>
              </a:ext>
            </a:extLst>
          </p:cNvPr>
          <p:cNvSpPr>
            <a:spLocks noGrp="1"/>
          </p:cNvSpPr>
          <p:nvPr>
            <p:ph type="ctrTitle" hasCustomPrompt="1"/>
          </p:nvPr>
        </p:nvSpPr>
        <p:spPr bwMode="white">
          <a:xfrm>
            <a:off x="440268" y="685802"/>
            <a:ext cx="2709333" cy="1647967"/>
          </a:xfrm>
        </p:spPr>
        <p:txBody>
          <a:bodyPr anchor="t"/>
          <a:lstStyle>
            <a:lvl1pPr algn="l">
              <a:lnSpc>
                <a:spcPct val="90000"/>
              </a:lnSpc>
              <a:defRPr sz="3000" b="0" i="0" cap="none" baseline="0">
                <a:solidFill>
                  <a:schemeClr val="bg1"/>
                </a:solidFill>
                <a:latin typeface="+mj-lt"/>
                <a:ea typeface="CorpoA Regular" charset="0"/>
                <a:cs typeface="CorpoA Regular" charset="0"/>
              </a:defRPr>
            </a:lvl1pPr>
          </a:lstStyle>
          <a:p>
            <a:r>
              <a:rPr lang="en-US"/>
              <a:t>Presentation Title</a:t>
            </a:r>
            <a:br>
              <a:rPr lang="en-US"/>
            </a:br>
            <a:r>
              <a:rPr lang="en-US"/>
              <a:t>Multiple Lines</a:t>
            </a:r>
            <a:br>
              <a:rPr lang="en-US"/>
            </a:br>
            <a:r>
              <a:rPr lang="en-US" err="1"/>
              <a:t>CorpoA</a:t>
            </a:r>
            <a:r>
              <a:rPr lang="en-US"/>
              <a:t> (Headings) 30 pts</a:t>
            </a:r>
          </a:p>
        </p:txBody>
      </p:sp>
    </p:spTree>
    <p:extLst>
      <p:ext uri="{BB962C8B-B14F-4D97-AF65-F5344CB8AC3E}">
        <p14:creationId xmlns:p14="http://schemas.microsoft.com/office/powerpoint/2010/main" val="3460278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Divider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B5A1C-E0DC-4A5E-B3EA-F354C9D98A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bg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bg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9" name="Rectangle 8">
            <a:extLst>
              <a:ext uri="{FF2B5EF4-FFF2-40B4-BE49-F238E27FC236}">
                <a16:creationId xmlns:a16="http://schemas.microsoft.com/office/drawing/2014/main" id="{C1D967FA-828E-4FC4-A3E3-A661CE689E6C}"/>
              </a:ext>
            </a:extLst>
          </p:cNvPr>
          <p:cNvSpPr/>
          <p:nvPr userDrawn="1"/>
        </p:nvSpPr>
        <p:spPr>
          <a:xfrm>
            <a:off x="342139" y="0"/>
            <a:ext cx="2925995" cy="6629400"/>
          </a:xfrm>
          <a:prstGeom prst="rect">
            <a:avLst/>
          </a:prstGeom>
          <a:solidFill>
            <a:srgbClr val="000000">
              <a:alpha val="81000"/>
            </a:srgbClr>
          </a:solidFill>
          <a:ln w="12700">
            <a:miter lim="400000"/>
          </a:ln>
        </p:spPr>
        <p:txBody>
          <a:bodyPr lIns="25393" tIns="25393" rIns="25393" bIns="25393" numCol="2" spcCol="1082192" anchor="ctr">
            <a:noAutofit/>
          </a:bodyPr>
          <a:lstStyle/>
          <a:p>
            <a:pPr marL="114274" lvl="0" indent="-114274">
              <a:buFont typeface="+mj-lt"/>
              <a:buAutoNum type="arabicPeriod"/>
            </a:pPr>
            <a:endParaRPr lang="en-US" sz="400" b="0" i="0">
              <a:latin typeface="CorpoA Regular" charset="0"/>
              <a:ea typeface="+mn-ea"/>
              <a:cs typeface="+mn-cs"/>
              <a:sym typeface="Helvetica Neue Light"/>
            </a:endParaRPr>
          </a:p>
        </p:txBody>
      </p:sp>
      <p:sp>
        <p:nvSpPr>
          <p:cNvPr id="10" name="Title 1">
            <a:extLst>
              <a:ext uri="{FF2B5EF4-FFF2-40B4-BE49-F238E27FC236}">
                <a16:creationId xmlns:a16="http://schemas.microsoft.com/office/drawing/2014/main" id="{5586A055-0F20-43F0-9BD9-86F11AB1C5D6}"/>
              </a:ext>
            </a:extLst>
          </p:cNvPr>
          <p:cNvSpPr>
            <a:spLocks noGrp="1"/>
          </p:cNvSpPr>
          <p:nvPr>
            <p:ph type="ctrTitle" hasCustomPrompt="1"/>
          </p:nvPr>
        </p:nvSpPr>
        <p:spPr bwMode="white">
          <a:xfrm>
            <a:off x="440268" y="685802"/>
            <a:ext cx="2709333" cy="1647967"/>
          </a:xfrm>
        </p:spPr>
        <p:txBody>
          <a:bodyPr anchor="t"/>
          <a:lstStyle>
            <a:lvl1pPr algn="l">
              <a:lnSpc>
                <a:spcPct val="90000"/>
              </a:lnSpc>
              <a:defRPr sz="3000" b="0" i="0" cap="none" baseline="0">
                <a:solidFill>
                  <a:schemeClr val="bg1"/>
                </a:solidFill>
                <a:latin typeface="+mj-lt"/>
                <a:ea typeface="CorpoA Regular" charset="0"/>
                <a:cs typeface="CorpoA Regular" charset="0"/>
              </a:defRPr>
            </a:lvl1pPr>
          </a:lstStyle>
          <a:p>
            <a:r>
              <a:rPr lang="en-US"/>
              <a:t>Presentation Title</a:t>
            </a:r>
            <a:br>
              <a:rPr lang="en-US"/>
            </a:br>
            <a:r>
              <a:rPr lang="en-US"/>
              <a:t>Multiple Lines</a:t>
            </a:r>
            <a:br>
              <a:rPr lang="en-US"/>
            </a:br>
            <a:r>
              <a:rPr lang="en-US" err="1"/>
              <a:t>CorpoA</a:t>
            </a:r>
            <a:r>
              <a:rPr lang="en-US"/>
              <a:t> (Headings) 30 pts</a:t>
            </a:r>
          </a:p>
        </p:txBody>
      </p:sp>
    </p:spTree>
    <p:extLst>
      <p:ext uri="{BB962C8B-B14F-4D97-AF65-F5344CB8AC3E}">
        <p14:creationId xmlns:p14="http://schemas.microsoft.com/office/powerpoint/2010/main" val="2643418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Divider 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A5922-BA9D-47A3-8AA3-F3E2088A2B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Box 7"/>
          <p:cNvSpPr txBox="1"/>
          <p:nvPr userDrawn="1"/>
        </p:nvSpPr>
        <p:spPr>
          <a:xfrm>
            <a:off x="5867342" y="6172200"/>
            <a:ext cx="457319" cy="228600"/>
          </a:xfrm>
          <a:prstGeom prst="rect">
            <a:avLst/>
          </a:prstGeom>
          <a:noFill/>
        </p:spPr>
        <p:txBody>
          <a:bodyPr wrap="square" lIns="0" tIns="0" rIns="0" bIns="0" rtlCol="0" anchor="b">
            <a:noAutofit/>
          </a:bodyPr>
          <a:lstStyle/>
          <a:p>
            <a:pPr algn="ctr" defTabSz="456747" fontAlgn="base">
              <a:lnSpc>
                <a:spcPct val="100000"/>
              </a:lnSpc>
              <a:spcBef>
                <a:spcPts val="1200"/>
              </a:spcBef>
              <a:spcAft>
                <a:spcPts val="0"/>
              </a:spcAft>
            </a:pPr>
            <a:fld id="{CCF7CF50-8F72-BC4C-9402-F43C9CF4FF09}" type="slidenum">
              <a:rPr lang="en-US" sz="1000" b="0" i="0" smtClean="0">
                <a:solidFill>
                  <a:schemeClr val="bg2"/>
                </a:solidFill>
                <a:latin typeface="+mn-lt"/>
                <a:ea typeface="CorpoA Regular" charset="0"/>
                <a:cs typeface="CorpoA Regular" charset="0"/>
              </a:rPr>
              <a:pPr algn="ctr" defTabSz="456747" fontAlgn="base">
                <a:lnSpc>
                  <a:spcPct val="100000"/>
                </a:lnSpc>
                <a:spcBef>
                  <a:spcPts val="1200"/>
                </a:spcBef>
                <a:spcAft>
                  <a:spcPts val="0"/>
                </a:spcAft>
              </a:pPr>
              <a:t>‹#›</a:t>
            </a:fld>
            <a:endParaRPr lang="en-US" sz="1000" b="0" i="0" err="1">
              <a:solidFill>
                <a:schemeClr val="bg2"/>
              </a:solidFill>
              <a:latin typeface="+mn-lt"/>
              <a:ea typeface="CorpoA Regular" charset="0"/>
              <a:cs typeface="CorpoA Regular" charset="0"/>
            </a:endParaRPr>
          </a:p>
        </p:txBody>
      </p:sp>
      <p:pic>
        <p:nvPicPr>
          <p:cNvPr id="7" name="MB-star_M_n_4C.pdf" descr="MB-star_M_n_4C.pdf">
            <a:extLst>
              <a:ext uri="{FF2B5EF4-FFF2-40B4-BE49-F238E27FC236}">
                <a16:creationId xmlns:a16="http://schemas.microsoft.com/office/drawing/2014/main" id="{88E6D219-C3D7-1D4D-8234-3ACD0C8736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9009" y="5943600"/>
            <a:ext cx="457200" cy="457200"/>
          </a:xfrm>
          <a:prstGeom prst="rect">
            <a:avLst/>
          </a:prstGeom>
          <a:ln w="12700">
            <a:miter lim="400000"/>
          </a:ln>
        </p:spPr>
      </p:pic>
      <p:sp>
        <p:nvSpPr>
          <p:cNvPr id="9" name="Rectangle 8">
            <a:extLst>
              <a:ext uri="{FF2B5EF4-FFF2-40B4-BE49-F238E27FC236}">
                <a16:creationId xmlns:a16="http://schemas.microsoft.com/office/drawing/2014/main" id="{0C9B28E5-28B7-409F-87FE-0E3B1B988D11}"/>
              </a:ext>
            </a:extLst>
          </p:cNvPr>
          <p:cNvSpPr/>
          <p:nvPr userDrawn="1"/>
        </p:nvSpPr>
        <p:spPr>
          <a:xfrm>
            <a:off x="342139" y="0"/>
            <a:ext cx="2925995" cy="6629400"/>
          </a:xfrm>
          <a:prstGeom prst="rect">
            <a:avLst/>
          </a:prstGeom>
          <a:solidFill>
            <a:srgbClr val="000000">
              <a:alpha val="81000"/>
            </a:srgbClr>
          </a:solidFill>
          <a:ln w="12700">
            <a:miter lim="400000"/>
          </a:ln>
        </p:spPr>
        <p:txBody>
          <a:bodyPr lIns="25393" tIns="25393" rIns="25393" bIns="25393" numCol="2" spcCol="1082192" anchor="ctr">
            <a:noAutofit/>
          </a:bodyPr>
          <a:lstStyle/>
          <a:p>
            <a:pPr marL="114274" lvl="0" indent="-114274">
              <a:buFont typeface="+mj-lt"/>
              <a:buAutoNum type="arabicPeriod"/>
            </a:pPr>
            <a:endParaRPr lang="en-US" sz="400" b="0" i="0">
              <a:latin typeface="CorpoA Regular" charset="0"/>
              <a:ea typeface="+mn-ea"/>
              <a:cs typeface="+mn-cs"/>
              <a:sym typeface="Helvetica Neue Light"/>
            </a:endParaRPr>
          </a:p>
        </p:txBody>
      </p:sp>
      <p:sp>
        <p:nvSpPr>
          <p:cNvPr id="10" name="Title 1">
            <a:extLst>
              <a:ext uri="{FF2B5EF4-FFF2-40B4-BE49-F238E27FC236}">
                <a16:creationId xmlns:a16="http://schemas.microsoft.com/office/drawing/2014/main" id="{8F2A543C-35E4-4612-A6F1-849944594087}"/>
              </a:ext>
            </a:extLst>
          </p:cNvPr>
          <p:cNvSpPr>
            <a:spLocks noGrp="1"/>
          </p:cNvSpPr>
          <p:nvPr>
            <p:ph type="ctrTitle" hasCustomPrompt="1"/>
          </p:nvPr>
        </p:nvSpPr>
        <p:spPr bwMode="white">
          <a:xfrm>
            <a:off x="440268" y="685802"/>
            <a:ext cx="2709333" cy="1647967"/>
          </a:xfrm>
        </p:spPr>
        <p:txBody>
          <a:bodyPr anchor="t"/>
          <a:lstStyle>
            <a:lvl1pPr algn="l">
              <a:lnSpc>
                <a:spcPct val="90000"/>
              </a:lnSpc>
              <a:defRPr sz="3000" b="0" i="0" cap="none" baseline="0">
                <a:solidFill>
                  <a:schemeClr val="bg1"/>
                </a:solidFill>
                <a:latin typeface="+mj-lt"/>
                <a:ea typeface="CorpoA Regular" charset="0"/>
                <a:cs typeface="CorpoA Regular" charset="0"/>
              </a:defRPr>
            </a:lvl1pPr>
          </a:lstStyle>
          <a:p>
            <a:r>
              <a:rPr lang="en-US"/>
              <a:t>Presentation Title</a:t>
            </a:r>
            <a:br>
              <a:rPr lang="en-US"/>
            </a:br>
            <a:r>
              <a:rPr lang="en-US"/>
              <a:t>Multiple Lines</a:t>
            </a:r>
            <a:br>
              <a:rPr lang="en-US"/>
            </a:br>
            <a:r>
              <a:rPr lang="en-US" err="1"/>
              <a:t>CorpoA</a:t>
            </a:r>
            <a:r>
              <a:rPr lang="en-US"/>
              <a:t> (Headings) 30 pts</a:t>
            </a:r>
          </a:p>
        </p:txBody>
      </p:sp>
    </p:spTree>
    <p:extLst>
      <p:ext uri="{BB962C8B-B14F-4D97-AF65-F5344CB8AC3E}">
        <p14:creationId xmlns:p14="http://schemas.microsoft.com/office/powerpoint/2010/main" val="2811266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p:ph type="ftr" sz="quarter" idx="15"/>
          </p:nvPr>
        </p:nvSpPr>
        <p:spPr/>
        <p:txBody>
          <a:bodyPr/>
          <a:lstStyle/>
          <a:p>
            <a:r>
              <a:rPr lang="en-US" noProof="0" smtClean="0"/>
              <a:t>EQS Launch Committee - Product Management - 2/10/21</a:t>
            </a:r>
            <a:endParaRPr lang="en-US" noProof="0"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4"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1" name="Textplatzhalter 10"/>
          <p:cNvSpPr>
            <a:spLocks noGrp="1"/>
          </p:cNvSpPr>
          <p:nvPr>
            <p:ph type="body" sz="quarter" idx="20" hasCustomPrompt="1"/>
          </p:nvPr>
        </p:nvSpPr>
        <p:spPr>
          <a:xfrm>
            <a:off x="395794" y="1511300"/>
            <a:ext cx="11404800" cy="4140000"/>
          </a:xfrm>
        </p:spPr>
        <p:txBody>
          <a:bodyPr numCol="2" spcCol="244765"/>
          <a:lstStyle>
            <a:lvl1pPr marL="431723" indent="-431723">
              <a:buFont typeface="+mj-lt"/>
              <a:buAutoNum type="arabicPeriod"/>
              <a:defRPr baseline="0"/>
            </a:lvl1pPr>
            <a:lvl2pPr marL="863446" indent="-431723">
              <a:buFont typeface="+mj-lt"/>
              <a:buAutoNum type="alphaLcPeriod"/>
              <a:defRPr/>
            </a:lvl2pPr>
            <a:lvl3pPr marL="863446" indent="-431723">
              <a:buFont typeface="+mj-lt"/>
              <a:buAutoNum type="alphaLcPeriod"/>
              <a:defRPr sz="1999"/>
            </a:lvl3pPr>
            <a:lvl4pPr marL="863446" indent="-431723">
              <a:buFont typeface="+mj-lt"/>
              <a:buAutoNum type="alphaLcPeriod"/>
              <a:defRPr sz="1999"/>
            </a:lvl4pPr>
            <a:lvl5pPr marL="863446" indent="-431723">
              <a:buFont typeface="+mj-lt"/>
              <a:buAutoNum type="alphaLcPeriod"/>
              <a:defRPr sz="1999"/>
            </a:lvl5pPr>
            <a:lvl6pPr marL="863446" indent="-431723">
              <a:buFont typeface="+mj-lt"/>
              <a:buAutoNum type="alphaLcPeriod"/>
              <a:defRPr sz="1999"/>
            </a:lvl6pPr>
            <a:lvl7pPr marL="863446" indent="-431723">
              <a:buFont typeface="+mj-lt"/>
              <a:buAutoNum type="alphaLcPeriod"/>
              <a:defRPr sz="1999"/>
            </a:lvl7pPr>
            <a:lvl8pPr marL="863446" indent="-431723">
              <a:buFont typeface="+mj-lt"/>
              <a:buAutoNum type="alphaLcPeriod"/>
              <a:defRPr sz="1999"/>
            </a:lvl8pPr>
            <a:lvl9pPr marL="863446" indent="-431723">
              <a:buFont typeface="+mj-lt"/>
              <a:buAutoNum type="alphaLcPeriod"/>
              <a:defRPr sz="1999"/>
            </a:lvl9pPr>
          </a:lstStyle>
          <a:p>
            <a:pPr lvl="0"/>
            <a:r>
              <a:rPr lang="en-US" noProof="0" dirty="0" smtClean="0"/>
              <a:t>Insert agenda point in CorpoS (Body), 20 pt. // for sub-item: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p>
        </p:txBody>
      </p:sp>
    </p:spTree>
    <p:extLst>
      <p:ext uri="{BB962C8B-B14F-4D97-AF65-F5344CB8AC3E}">
        <p14:creationId xmlns:p14="http://schemas.microsoft.com/office/powerpoint/2010/main" val="34090637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orient="horz" pos="232">
          <p15:clr>
            <a:srgbClr val="A4A3A4"/>
          </p15:clr>
        </p15:guide>
        <p15:guide id="3" orient="horz" pos="953">
          <p15:clr>
            <a:srgbClr val="A4A3A4"/>
          </p15:clr>
        </p15:guide>
        <p15:guide id="4" pos="249">
          <p15:clr>
            <a:srgbClr val="A4A3A4"/>
          </p15:clr>
        </p15:guide>
        <p15:guide id="5" orient="horz" pos="4049">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picture 4">
    <p:spTree>
      <p:nvGrpSpPr>
        <p:cNvPr id="1" name=""/>
        <p:cNvGrpSpPr/>
        <p:nvPr/>
      </p:nvGrpSpPr>
      <p:grpSpPr>
        <a:xfrm>
          <a:off x="0" y="0"/>
          <a:ext cx="0" cy="0"/>
          <a:chOff x="0" y="0"/>
          <a:chExt cx="0" cy="0"/>
        </a:xfrm>
      </p:grpSpPr>
      <p:sp>
        <p:nvSpPr>
          <p:cNvPr id="11" name="Komplett"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nvGrpSpPr>
          <p:cNvPr id="64" name="Horizontal // fein" hidden="1"/>
          <p:cNvGrpSpPr/>
          <p:nvPr userDrawn="1"/>
        </p:nvGrpSpPr>
        <p:grpSpPr>
          <a:xfrm>
            <a:off x="395880" y="1511767"/>
            <a:ext cx="11399452" cy="3895508"/>
            <a:chOff x="396086" y="1511767"/>
            <a:chExt cx="11405389" cy="3895508"/>
          </a:xfrm>
        </p:grpSpPr>
        <p:sp>
          <p:nvSpPr>
            <p:cNvPr id="44" name="Links // Links"/>
            <p:cNvSpPr/>
            <p:nvPr userDrawn="1"/>
          </p:nvSpPr>
          <p:spPr>
            <a:xfrm>
              <a:off x="39608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5" name="Links // Rechts"/>
            <p:cNvSpPr/>
            <p:nvPr userDrawn="1"/>
          </p:nvSpPr>
          <p:spPr>
            <a:xfrm>
              <a:off x="230877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6" name="Rechts // Links"/>
            <p:cNvSpPr/>
            <p:nvPr userDrawn="1"/>
          </p:nvSpPr>
          <p:spPr>
            <a:xfrm>
              <a:off x="804683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7" name="Rechts // Rechts"/>
            <p:cNvSpPr/>
            <p:nvPr userDrawn="1"/>
          </p:nvSpPr>
          <p:spPr>
            <a:xfrm>
              <a:off x="995952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8" name="Mitte // Links"/>
            <p:cNvSpPr/>
            <p:nvPr userDrawn="1"/>
          </p:nvSpPr>
          <p:spPr>
            <a:xfrm>
              <a:off x="422146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9" name="Mitte // Rechts"/>
            <p:cNvSpPr/>
            <p:nvPr userDrawn="1"/>
          </p:nvSpPr>
          <p:spPr>
            <a:xfrm>
              <a:off x="613415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0" name="Links // Links"/>
            <p:cNvSpPr/>
            <p:nvPr userDrawn="1"/>
          </p:nvSpPr>
          <p:spPr>
            <a:xfrm>
              <a:off x="135243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1" name="Links // Rechts"/>
            <p:cNvSpPr/>
            <p:nvPr userDrawn="1"/>
          </p:nvSpPr>
          <p:spPr>
            <a:xfrm>
              <a:off x="326511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2" name="Rechts // Links"/>
            <p:cNvSpPr/>
            <p:nvPr userDrawn="1"/>
          </p:nvSpPr>
          <p:spPr>
            <a:xfrm>
              <a:off x="900318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3" name="Rechts // Rechts"/>
            <p:cNvSpPr/>
            <p:nvPr userDrawn="1"/>
          </p:nvSpPr>
          <p:spPr>
            <a:xfrm>
              <a:off x="10915875"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4" name="Mitte // Links"/>
            <p:cNvSpPr/>
            <p:nvPr userDrawn="1"/>
          </p:nvSpPr>
          <p:spPr>
            <a:xfrm>
              <a:off x="517780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5" name="Mitte // Rechts"/>
            <p:cNvSpPr/>
            <p:nvPr userDrawn="1"/>
          </p:nvSpPr>
          <p:spPr>
            <a:xfrm>
              <a:off x="709049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65" name="Abstand Horizontal // fein" hidden="1"/>
          <p:cNvGrpSpPr/>
          <p:nvPr userDrawn="1"/>
        </p:nvGrpSpPr>
        <p:grpSpPr>
          <a:xfrm>
            <a:off x="1280393" y="1511767"/>
            <a:ext cx="9630427" cy="3895508"/>
            <a:chOff x="1281058" y="1511767"/>
            <a:chExt cx="9635443" cy="3895508"/>
          </a:xfrm>
        </p:grpSpPr>
        <p:sp>
          <p:nvSpPr>
            <p:cNvPr id="58" name="Abstand Rechts // Mitte"/>
            <p:cNvSpPr/>
            <p:nvPr userDrawn="1"/>
          </p:nvSpPr>
          <p:spPr>
            <a:xfrm>
              <a:off x="8931814"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9" name="Abstand Links // Mitte"/>
            <p:cNvSpPr/>
            <p:nvPr userDrawn="1"/>
          </p:nvSpPr>
          <p:spPr>
            <a:xfrm>
              <a:off x="1281058"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0" name="Abstand Mitte // Mitte"/>
            <p:cNvSpPr/>
            <p:nvPr userDrawn="1"/>
          </p:nvSpPr>
          <p:spPr>
            <a:xfrm>
              <a:off x="5106436"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1" name="Abstand Rechts // Mitte"/>
            <p:cNvSpPr/>
            <p:nvPr userDrawn="1"/>
          </p:nvSpPr>
          <p:spPr>
            <a:xfrm>
              <a:off x="10844501"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2" name="Abstand Links // Mitte"/>
            <p:cNvSpPr/>
            <p:nvPr userDrawn="1"/>
          </p:nvSpPr>
          <p:spPr>
            <a:xfrm>
              <a:off x="3193747"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3" name="Abstand Mitte // Mitte"/>
            <p:cNvSpPr/>
            <p:nvPr userDrawn="1"/>
          </p:nvSpPr>
          <p:spPr>
            <a:xfrm>
              <a:off x="7019125"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56" name="Horizontal // grob" hidden="1"/>
          <p:cNvGrpSpPr/>
          <p:nvPr userDrawn="1"/>
        </p:nvGrpSpPr>
        <p:grpSpPr>
          <a:xfrm>
            <a:off x="395880" y="1511300"/>
            <a:ext cx="11399452" cy="3895976"/>
            <a:chOff x="396086" y="1511300"/>
            <a:chExt cx="11405389" cy="3895976"/>
          </a:xfrm>
        </p:grpSpPr>
        <p:sp>
          <p:nvSpPr>
            <p:cNvPr id="25" name="Links // Links"/>
            <p:cNvSpPr/>
            <p:nvPr userDrawn="1"/>
          </p:nvSpPr>
          <p:spPr>
            <a:xfrm>
              <a:off x="396086"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6" name="Links // Rechts"/>
            <p:cNvSpPr/>
            <p:nvPr userDrawn="1"/>
          </p:nvSpPr>
          <p:spPr>
            <a:xfrm>
              <a:off x="2309244"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7" name="Rechts // Links"/>
            <p:cNvSpPr/>
            <p:nvPr userDrawn="1"/>
          </p:nvSpPr>
          <p:spPr>
            <a:xfrm>
              <a:off x="8048718"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8" name="Rechts // Rechts"/>
            <p:cNvSpPr/>
            <p:nvPr userDrawn="1"/>
          </p:nvSpPr>
          <p:spPr>
            <a:xfrm>
              <a:off x="9961875"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9" name="Mitte // Links"/>
            <p:cNvSpPr/>
            <p:nvPr userDrawn="1"/>
          </p:nvSpPr>
          <p:spPr>
            <a:xfrm>
              <a:off x="4222402"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0" name="Mitte // Rechts"/>
            <p:cNvSpPr/>
            <p:nvPr userDrawn="1"/>
          </p:nvSpPr>
          <p:spPr>
            <a:xfrm>
              <a:off x="6135560"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3" name="Links"/>
            <p:cNvSpPr/>
            <p:nvPr userDrawn="1"/>
          </p:nvSpPr>
          <p:spPr>
            <a:xfrm>
              <a:off x="396086"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6" name="Mitte"/>
            <p:cNvSpPr/>
            <p:nvPr userDrawn="1"/>
          </p:nvSpPr>
          <p:spPr>
            <a:xfrm>
              <a:off x="4221380"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4" name="Rechts"/>
            <p:cNvSpPr/>
            <p:nvPr userDrawn="1"/>
          </p:nvSpPr>
          <p:spPr>
            <a:xfrm>
              <a:off x="8046675"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67" name="Abstand Horizontal // grob" hidden="1"/>
          <p:cNvGrpSpPr/>
          <p:nvPr userDrawn="1"/>
        </p:nvGrpSpPr>
        <p:grpSpPr>
          <a:xfrm>
            <a:off x="2235301" y="1511300"/>
            <a:ext cx="7720610" cy="3895508"/>
            <a:chOff x="2236465" y="1511300"/>
            <a:chExt cx="7724631" cy="3895508"/>
          </a:xfrm>
        </p:grpSpPr>
        <p:sp>
          <p:nvSpPr>
            <p:cNvPr id="33" name="Abstand Links"/>
            <p:cNvSpPr/>
            <p:nvPr userDrawn="1"/>
          </p:nvSpPr>
          <p:spPr>
            <a:xfrm>
              <a:off x="4150133"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5" name="Abstand Rechts"/>
            <p:cNvSpPr/>
            <p:nvPr userDrawn="1"/>
          </p:nvSpPr>
          <p:spPr>
            <a:xfrm>
              <a:off x="7975427"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1" name="Abstand Rechts // Mitte"/>
            <p:cNvSpPr/>
            <p:nvPr userDrawn="1"/>
          </p:nvSpPr>
          <p:spPr>
            <a:xfrm>
              <a:off x="9889096"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2" name="Abstand Links // Mitte"/>
            <p:cNvSpPr/>
            <p:nvPr userDrawn="1"/>
          </p:nvSpPr>
          <p:spPr>
            <a:xfrm>
              <a:off x="2236465"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3" name="Abstand Mitte // Mitte"/>
            <p:cNvSpPr/>
            <p:nvPr userDrawn="1"/>
          </p:nvSpPr>
          <p:spPr>
            <a:xfrm>
              <a:off x="6062781"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99" name="Vertikal" hidden="1"/>
          <p:cNvGrpSpPr/>
          <p:nvPr userDrawn="1"/>
        </p:nvGrpSpPr>
        <p:grpSpPr>
          <a:xfrm>
            <a:off x="395082" y="1511299"/>
            <a:ext cx="11400250" cy="3895976"/>
            <a:chOff x="395287" y="1511299"/>
            <a:chExt cx="11406188" cy="3895976"/>
          </a:xfrm>
        </p:grpSpPr>
        <p:sp>
          <p:nvSpPr>
            <p:cNvPr id="19" name="Oben // Oben"/>
            <p:cNvSpPr/>
            <p:nvPr userDrawn="1"/>
          </p:nvSpPr>
          <p:spPr>
            <a:xfrm>
              <a:off x="396086" y="1511299"/>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0" name="Oben // Unten"/>
            <p:cNvSpPr/>
            <p:nvPr userDrawn="1"/>
          </p:nvSpPr>
          <p:spPr>
            <a:xfrm>
              <a:off x="396086" y="2502758"/>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1" name="Unten // Oben"/>
            <p:cNvSpPr/>
            <p:nvPr userDrawn="1"/>
          </p:nvSpPr>
          <p:spPr>
            <a:xfrm>
              <a:off x="395287" y="3494217"/>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2" name="Unten // Unten"/>
            <p:cNvSpPr/>
            <p:nvPr userDrawn="1"/>
          </p:nvSpPr>
          <p:spPr>
            <a:xfrm>
              <a:off x="396086" y="4485675"/>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6" name="Oben"/>
            <p:cNvSpPr/>
            <p:nvPr userDrawn="1"/>
          </p:nvSpPr>
          <p:spPr>
            <a:xfrm>
              <a:off x="396086" y="1511300"/>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8" name="Unten"/>
            <p:cNvSpPr/>
            <p:nvPr userDrawn="1"/>
          </p:nvSpPr>
          <p:spPr>
            <a:xfrm>
              <a:off x="396086" y="3495675"/>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98" name="Abstand Vertikal" hidden="1"/>
          <p:cNvGrpSpPr/>
          <p:nvPr userDrawn="1"/>
        </p:nvGrpSpPr>
        <p:grpSpPr>
          <a:xfrm>
            <a:off x="395880" y="2431828"/>
            <a:ext cx="11399452" cy="2054918"/>
            <a:chOff x="396086" y="2431828"/>
            <a:chExt cx="11405389" cy="2054918"/>
          </a:xfrm>
        </p:grpSpPr>
        <p:sp>
          <p:nvSpPr>
            <p:cNvPr id="29" name="Abstand Mitte"/>
            <p:cNvSpPr/>
            <p:nvPr userDrawn="1"/>
          </p:nvSpPr>
          <p:spPr>
            <a:xfrm>
              <a:off x="396885" y="3423287"/>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1" name="Abstand Oben // Mitte"/>
            <p:cNvSpPr/>
            <p:nvPr userDrawn="1"/>
          </p:nvSpPr>
          <p:spPr>
            <a:xfrm>
              <a:off x="396086" y="2431828"/>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2" name="Abstand Unten // Mitte"/>
            <p:cNvSpPr/>
            <p:nvPr userDrawn="1"/>
          </p:nvSpPr>
          <p:spPr>
            <a:xfrm>
              <a:off x="396086" y="4414746"/>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3" name="Fußzeilenplatzhalter 2"/>
          <p:cNvSpPr>
            <a:spLocks noGrp="1"/>
          </p:cNvSpPr>
          <p:nvPr userDrawn="1">
            <p:ph type="ftr" sz="quarter" idx="10"/>
          </p:nvPr>
        </p:nvSpPr>
        <p:spPr/>
        <p:txBody>
          <a:bodyPr/>
          <a:lstStyle/>
          <a:p>
            <a:r>
              <a:rPr lang="en-US" noProof="0" smtClean="0"/>
              <a:t>EQS Launch Committee - Product Management - 2/10/21</a:t>
            </a:r>
            <a:endParaRPr lang="en-US" noProof="0" dirty="0"/>
          </a:p>
        </p:txBody>
      </p:sp>
      <p:sp>
        <p:nvSpPr>
          <p:cNvPr id="4" name="Foliennummernplatzhalter 3"/>
          <p:cNvSpPr>
            <a:spLocks noGrp="1"/>
          </p:cNvSpPr>
          <p:nvPr userDrawn="1">
            <p:ph type="sldNum" sz="quarter" idx="11"/>
          </p:nvPr>
        </p:nvSpPr>
        <p:spPr/>
        <p:txBody>
          <a:bodyPr/>
          <a:lstStyle/>
          <a:p>
            <a:fld id="{AD1D1349-391B-44DC-865F-5996B3E40F26}" type="slidenum">
              <a:rPr lang="en-US" noProof="0" smtClean="0"/>
              <a:pPr/>
              <a:t>‹#›</a:t>
            </a:fld>
            <a:endParaRPr lang="en-US" noProof="0" dirty="0"/>
          </a:p>
        </p:txBody>
      </p:sp>
      <p:sp>
        <p:nvSpPr>
          <p:cNvPr id="7" name="Textplatzhalter 6"/>
          <p:cNvSpPr>
            <a:spLocks noGrp="1"/>
          </p:cNvSpPr>
          <p:nvPr userDrawn="1">
            <p:ph type="body" sz="quarter" idx="12" hasCustomPrompt="1"/>
          </p:nvPr>
        </p:nvSpPr>
        <p:spPr>
          <a:xfrm>
            <a:off x="395083" y="5436002"/>
            <a:ext cx="11400249" cy="990200"/>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noProof="0" dirty="0" smtClean="0"/>
              <a:t>Insert text in CorpoS (Body), 20 pt. // for bullets: Home // Paragraph// Increase List Level</a:t>
            </a:r>
          </a:p>
          <a:p>
            <a:pPr lvl="1"/>
            <a:r>
              <a:rPr lang="en-US" noProof="0" dirty="0" smtClean="0"/>
              <a:t>Second level</a:t>
            </a:r>
          </a:p>
          <a:p>
            <a:pPr lvl="2"/>
            <a:r>
              <a:rPr lang="en-US" noProof="0" dirty="0" smtClean="0"/>
              <a:t>Third level</a:t>
            </a:r>
          </a:p>
        </p:txBody>
      </p:sp>
      <p:sp>
        <p:nvSpPr>
          <p:cNvPr id="68" name="Bildplatzhalter 8"/>
          <p:cNvSpPr>
            <a:spLocks noGrp="1"/>
          </p:cNvSpPr>
          <p:nvPr userDrawn="1">
            <p:ph type="pic" sz="quarter" idx="13" hasCustomPrompt="1"/>
          </p:nvPr>
        </p:nvSpPr>
        <p:spPr bwMode="gray">
          <a:xfrm>
            <a:off x="396677" y="1511768"/>
            <a:ext cx="1843200" cy="1912590"/>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6" name="Bildplatzhalter 8"/>
          <p:cNvSpPr>
            <a:spLocks noGrp="1"/>
          </p:cNvSpPr>
          <p:nvPr userDrawn="1">
            <p:ph type="pic" sz="quarter" idx="14" hasCustomPrompt="1"/>
          </p:nvPr>
        </p:nvSpPr>
        <p:spPr bwMode="gray">
          <a:xfrm>
            <a:off x="2307263" y="1511768"/>
            <a:ext cx="1843200" cy="1912590"/>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8" name="Bildplatzhalter 8"/>
          <p:cNvSpPr>
            <a:spLocks noGrp="1"/>
          </p:cNvSpPr>
          <p:nvPr userDrawn="1">
            <p:ph type="pic" sz="quarter" idx="16" hasCustomPrompt="1"/>
          </p:nvPr>
        </p:nvSpPr>
        <p:spPr bwMode="gray">
          <a:xfrm>
            <a:off x="395082" y="3495678"/>
            <a:ext cx="3754800" cy="1911131"/>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89" name="Bildplatzhalter 8"/>
          <p:cNvSpPr>
            <a:spLocks noGrp="1"/>
          </p:cNvSpPr>
          <p:nvPr userDrawn="1">
            <p:ph type="pic" sz="quarter" idx="27" hasCustomPrompt="1"/>
          </p:nvPr>
        </p:nvSpPr>
        <p:spPr bwMode="gray">
          <a:xfrm>
            <a:off x="6130958" y="3495678"/>
            <a:ext cx="1843200" cy="1911131"/>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1" name="Bildplatzhalter 8"/>
          <p:cNvSpPr>
            <a:spLocks noGrp="1"/>
          </p:cNvSpPr>
          <p:nvPr>
            <p:ph type="pic" sz="quarter" idx="29" hasCustomPrompt="1"/>
          </p:nvPr>
        </p:nvSpPr>
        <p:spPr bwMode="gray">
          <a:xfrm>
            <a:off x="4220204" y="3495678"/>
            <a:ext cx="1843200" cy="1911131"/>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3" name="Bildplatzhalter 8"/>
          <p:cNvSpPr>
            <a:spLocks noGrp="1"/>
          </p:cNvSpPr>
          <p:nvPr userDrawn="1">
            <p:ph type="pic" sz="quarter" idx="31" hasCustomPrompt="1"/>
          </p:nvPr>
        </p:nvSpPr>
        <p:spPr bwMode="gray">
          <a:xfrm>
            <a:off x="8042486" y="3495678"/>
            <a:ext cx="3754800" cy="1911131"/>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5" name="Bildplatzhalter 8"/>
          <p:cNvSpPr>
            <a:spLocks noGrp="1"/>
          </p:cNvSpPr>
          <p:nvPr userDrawn="1">
            <p:ph type="pic" sz="quarter" idx="33" hasCustomPrompt="1"/>
          </p:nvPr>
        </p:nvSpPr>
        <p:spPr bwMode="gray">
          <a:xfrm>
            <a:off x="8042487" y="1511768"/>
            <a:ext cx="1843200" cy="1912590"/>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96" name="Bildplatzhalter 8"/>
          <p:cNvSpPr>
            <a:spLocks noGrp="1"/>
          </p:cNvSpPr>
          <p:nvPr userDrawn="1">
            <p:ph type="pic" sz="quarter" idx="34" hasCustomPrompt="1"/>
          </p:nvPr>
        </p:nvSpPr>
        <p:spPr bwMode="gray">
          <a:xfrm>
            <a:off x="9956690" y="1511768"/>
            <a:ext cx="1843200" cy="1912590"/>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5" name="Bildplatzhalter 8"/>
          <p:cNvSpPr>
            <a:spLocks noGrp="1"/>
          </p:cNvSpPr>
          <p:nvPr>
            <p:ph type="pic" sz="quarter" idx="36" hasCustomPrompt="1"/>
          </p:nvPr>
        </p:nvSpPr>
        <p:spPr bwMode="gray">
          <a:xfrm>
            <a:off x="4220303" y="1511768"/>
            <a:ext cx="3754800" cy="1912590"/>
          </a:xfrm>
          <a:solidFill>
            <a:srgbClr val="9F0002"/>
          </a:solidFill>
        </p:spPr>
        <p:txBody>
          <a:bodyPr/>
          <a:lstStyle>
            <a:lvl1pPr algn="ctr">
              <a:lnSpc>
                <a:spcPct val="100000"/>
              </a:lnSpc>
              <a:spcAft>
                <a:spcPts val="0"/>
              </a:spcAft>
              <a:defRPr sz="999">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1" name="Textplatzhalter 7"/>
          <p:cNvSpPr>
            <a:spLocks noGrp="1"/>
          </p:cNvSpPr>
          <p:nvPr>
            <p:ph type="body" sz="quarter" idx="38"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6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4"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55800619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orient="horz" pos="953">
          <p15:clr>
            <a:srgbClr val="A4A3A4"/>
          </p15:clr>
        </p15:guide>
        <p15:guide id="3" orient="horz" pos="232">
          <p15:clr>
            <a:srgbClr val="A4A3A4"/>
          </p15:clr>
        </p15:guide>
        <p15:guide id="4" orient="horz" pos="4049">
          <p15:clr>
            <a:srgbClr val="A4A3A4"/>
          </p15:clr>
        </p15:guide>
        <p15:guide id="5" pos="249">
          <p15:clr>
            <a:srgbClr val="A4A3A4"/>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Headline // Body two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a:t>Headline on two lines in </a:t>
            </a:r>
            <a:r>
              <a:rPr lang="en-US" noProof="0" err="1"/>
              <a:t>CorpoA</a:t>
            </a:r>
            <a:r>
              <a:rPr lang="en-US" noProof="0"/>
              <a:t> (Headings) 30 pt. Lorem ipsum dolor sit </a:t>
            </a:r>
            <a:r>
              <a:rPr lang="en-US" noProof="0" err="1"/>
              <a:t>amet</a:t>
            </a:r>
            <a:r>
              <a:rPr lang="en-US" noProof="0"/>
              <a:t>.</a:t>
            </a:r>
            <a:endParaRPr lang="en-US"/>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899"/>
            </a:lvl1pPr>
            <a:lvl2pPr marL="0" indent="0">
              <a:lnSpc>
                <a:spcPct val="100000"/>
              </a:lnSpc>
              <a:spcAft>
                <a:spcPts val="0"/>
              </a:spcAft>
              <a:buNone/>
              <a:defRPr sz="899"/>
            </a:lvl2pPr>
            <a:lvl3pPr marL="0" indent="0">
              <a:lnSpc>
                <a:spcPct val="100000"/>
              </a:lnSpc>
              <a:spcAft>
                <a:spcPts val="0"/>
              </a:spcAft>
              <a:buNone/>
              <a:defRPr sz="899"/>
            </a:lvl3pPr>
            <a:lvl4pPr marL="0" indent="0">
              <a:lnSpc>
                <a:spcPct val="100000"/>
              </a:lnSpc>
              <a:spcAft>
                <a:spcPts val="0"/>
              </a:spcAft>
              <a:buNone/>
              <a:defRPr sz="899"/>
            </a:lvl4pPr>
            <a:lvl5pPr marL="0" indent="0">
              <a:lnSpc>
                <a:spcPct val="100000"/>
              </a:lnSpc>
              <a:spcAft>
                <a:spcPts val="0"/>
              </a:spcAft>
              <a:buNone/>
              <a:defRPr sz="899"/>
            </a:lvl5pPr>
            <a:lvl6pPr marL="0" indent="0">
              <a:lnSpc>
                <a:spcPct val="100000"/>
              </a:lnSpc>
              <a:spcAft>
                <a:spcPts val="0"/>
              </a:spcAft>
              <a:buNone/>
              <a:defRPr sz="899"/>
            </a:lvl6pPr>
            <a:lvl7pPr marL="0" indent="0">
              <a:lnSpc>
                <a:spcPct val="100000"/>
              </a:lnSpc>
              <a:spcAft>
                <a:spcPts val="0"/>
              </a:spcAft>
              <a:buNone/>
              <a:defRPr sz="899"/>
            </a:lvl7pPr>
            <a:lvl8pPr marL="0" indent="0">
              <a:lnSpc>
                <a:spcPct val="100000"/>
              </a:lnSpc>
              <a:spcAft>
                <a:spcPts val="0"/>
              </a:spcAft>
              <a:buNone/>
              <a:defRPr sz="899"/>
            </a:lvl8pPr>
            <a:lvl9pPr marL="0" indent="0">
              <a:lnSpc>
                <a:spcPct val="100000"/>
              </a:lnSpc>
              <a:spcAft>
                <a:spcPts val="0"/>
              </a:spcAft>
              <a:buNone/>
              <a:defRPr sz="899"/>
            </a:lvl9pPr>
          </a:lstStyle>
          <a:p>
            <a:pPr lvl="0"/>
            <a:r>
              <a:rPr lang="en-US" noProof="0"/>
              <a:t>Optional chapter heading</a:t>
            </a:r>
          </a:p>
        </p:txBody>
      </p:sp>
      <p:sp>
        <p:nvSpPr>
          <p:cNvPr id="7" name="Inhaltsplatzhalter 6"/>
          <p:cNvSpPr>
            <a:spLocks noGrp="1"/>
          </p:cNvSpPr>
          <p:nvPr>
            <p:ph sz="quarter" idx="14" hasCustomPrompt="1"/>
          </p:nvPr>
        </p:nvSpPr>
        <p:spPr>
          <a:xfrm>
            <a:off x="395081" y="1511301"/>
            <a:ext cx="5580000" cy="4914900"/>
          </a:xfrm>
        </p:spPr>
        <p:txBody>
          <a:bodyPr/>
          <a:lstStyle>
            <a:lvl1pPr>
              <a:defRPr/>
            </a:lvl1pPr>
          </a:lstStyle>
          <a:p>
            <a:pPr lvl="0"/>
            <a:r>
              <a:rPr lang="en-US"/>
              <a:t>Insert content or text in </a:t>
            </a:r>
            <a:r>
              <a:rPr lang="en-US" noProof="0" err="1"/>
              <a:t>CorpoS</a:t>
            </a:r>
            <a:r>
              <a:rPr lang="en-US" noProof="0"/>
              <a:t> (Body), 20 pt. </a:t>
            </a:r>
            <a:r>
              <a:rPr lang="en-US"/>
              <a:t>// for bullets: Home // Paragraph// Increase List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liennummernplatzhalter 5"/>
          <p:cNvSpPr>
            <a:spLocks noGrp="1"/>
          </p:cNvSpPr>
          <p:nvPr>
            <p:ph type="sldNum" sz="quarter" idx="16"/>
          </p:nvPr>
        </p:nvSpPr>
        <p:spPr/>
        <p:txBody>
          <a:bodyPr/>
          <a:lstStyle/>
          <a:p>
            <a:fld id="{AD1D1349-391B-44DC-865F-5996B3E40F26}" type="slidenum">
              <a:rPr lang="en-US" smtClean="0">
                <a:solidFill>
                  <a:prstClr val="black"/>
                </a:solidFill>
              </a:rPr>
              <a:pPr/>
              <a:t>‹#›</a:t>
            </a:fld>
            <a:endParaRPr lang="en-US">
              <a:solidFill>
                <a:prstClr val="black"/>
              </a:solidFill>
            </a:endParaRPr>
          </a:p>
        </p:txBody>
      </p:sp>
      <p:sp>
        <p:nvSpPr>
          <p:cNvPr id="4" name="Textplatzhalter 3"/>
          <p:cNvSpPr>
            <a:spLocks noGrp="1"/>
          </p:cNvSpPr>
          <p:nvPr>
            <p:ph type="body" sz="quarter" idx="17" hasCustomPrompt="1"/>
          </p:nvPr>
        </p:nvSpPr>
        <p:spPr>
          <a:xfrm>
            <a:off x="6969573" y="0"/>
            <a:ext cx="935513" cy="306000"/>
          </a:xfrm>
        </p:spPr>
        <p:txBody>
          <a:bodyPr/>
          <a:lstStyle>
            <a:lvl1pPr marL="0" indent="0">
              <a:lnSpc>
                <a:spcPct val="100000"/>
              </a:lnSpc>
              <a:spcAft>
                <a:spcPts val="0"/>
              </a:spcAft>
              <a:buFont typeface="Arial" panose="020B0604020202020204" pitchFamily="34" charset="0"/>
              <a:buNone/>
              <a:defRPr sz="450" baseline="0">
                <a:solidFill>
                  <a:schemeClr val="bg1"/>
                </a:solidFill>
              </a:defRPr>
            </a:lvl1pPr>
            <a:lvl2pPr marL="0" indent="0">
              <a:lnSpc>
                <a:spcPct val="100000"/>
              </a:lnSpc>
              <a:spcAft>
                <a:spcPts val="0"/>
              </a:spcAft>
              <a:buNone/>
              <a:defRPr sz="450">
                <a:solidFill>
                  <a:schemeClr val="bg1"/>
                </a:solidFill>
              </a:defRPr>
            </a:lvl2pPr>
            <a:lvl3pPr marL="0" indent="0">
              <a:lnSpc>
                <a:spcPct val="100000"/>
              </a:lnSpc>
              <a:spcAft>
                <a:spcPts val="0"/>
              </a:spcAft>
              <a:buNone/>
              <a:defRPr sz="450">
                <a:solidFill>
                  <a:schemeClr val="bg1"/>
                </a:solidFill>
              </a:defRPr>
            </a:lvl3pPr>
            <a:lvl4pPr marL="0" indent="0">
              <a:lnSpc>
                <a:spcPct val="100000"/>
              </a:lnSpc>
              <a:spcAft>
                <a:spcPts val="0"/>
              </a:spcAft>
              <a:buNone/>
              <a:defRPr sz="450">
                <a:solidFill>
                  <a:schemeClr val="bg1"/>
                </a:solidFill>
              </a:defRPr>
            </a:lvl4pPr>
            <a:lvl5pPr marL="0" indent="0">
              <a:lnSpc>
                <a:spcPct val="100000"/>
              </a:lnSpc>
              <a:spcAft>
                <a:spcPts val="0"/>
              </a:spcAft>
              <a:buNone/>
              <a:defRPr sz="450">
                <a:solidFill>
                  <a:schemeClr val="bg1"/>
                </a:solidFill>
              </a:defRPr>
            </a:lvl5pPr>
            <a:lvl6pPr marL="0" indent="0">
              <a:lnSpc>
                <a:spcPct val="100000"/>
              </a:lnSpc>
              <a:spcAft>
                <a:spcPts val="0"/>
              </a:spcAft>
              <a:buNone/>
              <a:defRPr sz="450">
                <a:solidFill>
                  <a:schemeClr val="bg1"/>
                </a:solidFill>
              </a:defRPr>
            </a:lvl6pPr>
            <a:lvl7pPr marL="0" indent="0">
              <a:lnSpc>
                <a:spcPct val="100000"/>
              </a:lnSpc>
              <a:spcAft>
                <a:spcPts val="0"/>
              </a:spcAft>
              <a:buNone/>
              <a:defRPr sz="450">
                <a:solidFill>
                  <a:schemeClr val="bg1"/>
                </a:solidFill>
              </a:defRPr>
            </a:lvl7pPr>
            <a:lvl8pPr marL="0" indent="0">
              <a:lnSpc>
                <a:spcPct val="100000"/>
              </a:lnSpc>
              <a:spcAft>
                <a:spcPts val="0"/>
              </a:spcAft>
              <a:buNone/>
              <a:defRPr sz="450">
                <a:solidFill>
                  <a:schemeClr val="bg1"/>
                </a:solidFill>
              </a:defRPr>
            </a:lvl8pPr>
            <a:lvl9pPr marL="0" indent="0">
              <a:lnSpc>
                <a:spcPct val="100000"/>
              </a:lnSpc>
              <a:spcAft>
                <a:spcPts val="0"/>
              </a:spcAft>
              <a:buNone/>
              <a:defRPr sz="450">
                <a:solidFill>
                  <a:schemeClr val="bg1"/>
                </a:solidFill>
              </a:defRPr>
            </a:lvl9pPr>
          </a:lstStyle>
          <a:p>
            <a:pPr lvl="0"/>
            <a:r>
              <a:rPr lang="en-US" noProof="0"/>
              <a:t>                                             </a:t>
            </a:r>
          </a:p>
        </p:txBody>
      </p:sp>
      <p:sp>
        <p:nvSpPr>
          <p:cNvPr id="9" name="Textplatzhalter 3"/>
          <p:cNvSpPr>
            <a:spLocks noGrp="1"/>
          </p:cNvSpPr>
          <p:nvPr>
            <p:ph type="body" sz="quarter" idx="18" hasCustomPrompt="1"/>
          </p:nvPr>
        </p:nvSpPr>
        <p:spPr>
          <a:xfrm>
            <a:off x="7980644" y="0"/>
            <a:ext cx="1871027" cy="306000"/>
          </a:xfrm>
        </p:spPr>
        <p:txBody>
          <a:bodyPr/>
          <a:lstStyle>
            <a:lvl1pPr marL="0" indent="0">
              <a:lnSpc>
                <a:spcPct val="100000"/>
              </a:lnSpc>
              <a:spcAft>
                <a:spcPts val="0"/>
              </a:spcAft>
              <a:buFont typeface="Arial" panose="020B0604020202020204" pitchFamily="34" charset="0"/>
              <a:buNone/>
              <a:defRPr sz="450" baseline="0">
                <a:solidFill>
                  <a:schemeClr val="bg1"/>
                </a:solidFill>
              </a:defRPr>
            </a:lvl1pPr>
            <a:lvl2pPr marL="0" indent="0">
              <a:lnSpc>
                <a:spcPct val="100000"/>
              </a:lnSpc>
              <a:spcAft>
                <a:spcPts val="0"/>
              </a:spcAft>
              <a:buNone/>
              <a:defRPr sz="450">
                <a:solidFill>
                  <a:schemeClr val="bg1"/>
                </a:solidFill>
              </a:defRPr>
            </a:lvl2pPr>
            <a:lvl3pPr marL="0" indent="0">
              <a:lnSpc>
                <a:spcPct val="100000"/>
              </a:lnSpc>
              <a:spcAft>
                <a:spcPts val="0"/>
              </a:spcAft>
              <a:buNone/>
              <a:defRPr sz="450">
                <a:solidFill>
                  <a:schemeClr val="bg1"/>
                </a:solidFill>
              </a:defRPr>
            </a:lvl3pPr>
            <a:lvl4pPr marL="0" indent="0">
              <a:lnSpc>
                <a:spcPct val="100000"/>
              </a:lnSpc>
              <a:spcAft>
                <a:spcPts val="0"/>
              </a:spcAft>
              <a:buNone/>
              <a:defRPr sz="450">
                <a:solidFill>
                  <a:schemeClr val="bg1"/>
                </a:solidFill>
              </a:defRPr>
            </a:lvl4pPr>
            <a:lvl5pPr marL="0" indent="0">
              <a:lnSpc>
                <a:spcPct val="100000"/>
              </a:lnSpc>
              <a:spcAft>
                <a:spcPts val="0"/>
              </a:spcAft>
              <a:buNone/>
              <a:defRPr sz="450">
                <a:solidFill>
                  <a:schemeClr val="bg1"/>
                </a:solidFill>
              </a:defRPr>
            </a:lvl5pPr>
            <a:lvl6pPr marL="0" indent="0">
              <a:lnSpc>
                <a:spcPct val="100000"/>
              </a:lnSpc>
              <a:spcAft>
                <a:spcPts val="0"/>
              </a:spcAft>
              <a:buNone/>
              <a:defRPr sz="450">
                <a:solidFill>
                  <a:schemeClr val="bg1"/>
                </a:solidFill>
              </a:defRPr>
            </a:lvl6pPr>
            <a:lvl7pPr marL="0" indent="0">
              <a:lnSpc>
                <a:spcPct val="100000"/>
              </a:lnSpc>
              <a:spcAft>
                <a:spcPts val="0"/>
              </a:spcAft>
              <a:buNone/>
              <a:defRPr sz="450">
                <a:solidFill>
                  <a:schemeClr val="bg1"/>
                </a:solidFill>
              </a:defRPr>
            </a:lvl7pPr>
            <a:lvl8pPr marL="0" indent="0">
              <a:lnSpc>
                <a:spcPct val="100000"/>
              </a:lnSpc>
              <a:spcAft>
                <a:spcPts val="0"/>
              </a:spcAft>
              <a:buNone/>
              <a:defRPr sz="450">
                <a:solidFill>
                  <a:schemeClr val="bg1"/>
                </a:solidFill>
              </a:defRPr>
            </a:lvl8pPr>
            <a:lvl9pPr marL="0" indent="0">
              <a:lnSpc>
                <a:spcPct val="100000"/>
              </a:lnSpc>
              <a:spcAft>
                <a:spcPts val="0"/>
              </a:spcAft>
              <a:buNone/>
              <a:defRPr sz="450">
                <a:solidFill>
                  <a:schemeClr val="bg1"/>
                </a:solidFill>
              </a:defRPr>
            </a:lvl9pPr>
          </a:lstStyle>
          <a:p>
            <a:pPr lvl="0"/>
            <a:r>
              <a:rPr lang="en-US" noProof="0"/>
              <a:t>                                             </a:t>
            </a:r>
          </a:p>
        </p:txBody>
      </p:sp>
      <p:sp>
        <p:nvSpPr>
          <p:cNvPr id="10" name="Textplatzhalter 3"/>
          <p:cNvSpPr>
            <a:spLocks noGrp="1"/>
          </p:cNvSpPr>
          <p:nvPr>
            <p:ph type="body" sz="quarter" idx="19" hasCustomPrompt="1"/>
          </p:nvPr>
        </p:nvSpPr>
        <p:spPr>
          <a:xfrm>
            <a:off x="9923632" y="0"/>
            <a:ext cx="1871027" cy="306000"/>
          </a:xfrm>
        </p:spPr>
        <p:txBody>
          <a:bodyPr/>
          <a:lstStyle>
            <a:lvl1pPr marL="0" indent="0">
              <a:lnSpc>
                <a:spcPct val="100000"/>
              </a:lnSpc>
              <a:spcAft>
                <a:spcPts val="0"/>
              </a:spcAft>
              <a:buFont typeface="Arial" panose="020B0604020202020204" pitchFamily="34" charset="0"/>
              <a:buNone/>
              <a:defRPr sz="450" baseline="0">
                <a:solidFill>
                  <a:schemeClr val="bg1"/>
                </a:solidFill>
              </a:defRPr>
            </a:lvl1pPr>
            <a:lvl2pPr marL="0" indent="0">
              <a:lnSpc>
                <a:spcPct val="100000"/>
              </a:lnSpc>
              <a:spcAft>
                <a:spcPts val="0"/>
              </a:spcAft>
              <a:buNone/>
              <a:defRPr sz="450">
                <a:solidFill>
                  <a:schemeClr val="bg1"/>
                </a:solidFill>
              </a:defRPr>
            </a:lvl2pPr>
            <a:lvl3pPr marL="0" indent="0">
              <a:lnSpc>
                <a:spcPct val="100000"/>
              </a:lnSpc>
              <a:spcAft>
                <a:spcPts val="0"/>
              </a:spcAft>
              <a:buNone/>
              <a:defRPr sz="450">
                <a:solidFill>
                  <a:schemeClr val="bg1"/>
                </a:solidFill>
              </a:defRPr>
            </a:lvl3pPr>
            <a:lvl4pPr marL="0" indent="0">
              <a:lnSpc>
                <a:spcPct val="100000"/>
              </a:lnSpc>
              <a:spcAft>
                <a:spcPts val="0"/>
              </a:spcAft>
              <a:buNone/>
              <a:defRPr sz="450">
                <a:solidFill>
                  <a:schemeClr val="bg1"/>
                </a:solidFill>
              </a:defRPr>
            </a:lvl4pPr>
            <a:lvl5pPr marL="0" indent="0">
              <a:lnSpc>
                <a:spcPct val="100000"/>
              </a:lnSpc>
              <a:spcAft>
                <a:spcPts val="0"/>
              </a:spcAft>
              <a:buNone/>
              <a:defRPr sz="450">
                <a:solidFill>
                  <a:schemeClr val="bg1"/>
                </a:solidFill>
              </a:defRPr>
            </a:lvl5pPr>
            <a:lvl6pPr marL="0" indent="0">
              <a:lnSpc>
                <a:spcPct val="100000"/>
              </a:lnSpc>
              <a:spcAft>
                <a:spcPts val="0"/>
              </a:spcAft>
              <a:buNone/>
              <a:defRPr sz="450">
                <a:solidFill>
                  <a:schemeClr val="bg1"/>
                </a:solidFill>
              </a:defRPr>
            </a:lvl6pPr>
            <a:lvl7pPr marL="0" indent="0">
              <a:lnSpc>
                <a:spcPct val="100000"/>
              </a:lnSpc>
              <a:spcAft>
                <a:spcPts val="0"/>
              </a:spcAft>
              <a:buNone/>
              <a:defRPr sz="450">
                <a:solidFill>
                  <a:schemeClr val="bg1"/>
                </a:solidFill>
              </a:defRPr>
            </a:lvl7pPr>
            <a:lvl8pPr marL="0" indent="0">
              <a:lnSpc>
                <a:spcPct val="100000"/>
              </a:lnSpc>
              <a:spcAft>
                <a:spcPts val="0"/>
              </a:spcAft>
              <a:buNone/>
              <a:defRPr sz="450">
                <a:solidFill>
                  <a:schemeClr val="bg1"/>
                </a:solidFill>
              </a:defRPr>
            </a:lvl8pPr>
            <a:lvl9pPr marL="0" indent="0">
              <a:lnSpc>
                <a:spcPct val="100000"/>
              </a:lnSpc>
              <a:spcAft>
                <a:spcPts val="0"/>
              </a:spcAft>
              <a:buNone/>
              <a:defRPr sz="450">
                <a:solidFill>
                  <a:schemeClr val="bg1"/>
                </a:solidFill>
              </a:defRPr>
            </a:lvl9pPr>
          </a:lstStyle>
          <a:p>
            <a:pPr lvl="0"/>
            <a:r>
              <a:rPr lang="en-US" noProof="0"/>
              <a:t>                                             </a:t>
            </a:r>
          </a:p>
        </p:txBody>
      </p:sp>
      <p:sp>
        <p:nvSpPr>
          <p:cNvPr id="11" name="Inhaltsplatzhalter 6"/>
          <p:cNvSpPr>
            <a:spLocks noGrp="1"/>
          </p:cNvSpPr>
          <p:nvPr>
            <p:ph sz="quarter" idx="20" hasCustomPrompt="1"/>
          </p:nvPr>
        </p:nvSpPr>
        <p:spPr>
          <a:xfrm>
            <a:off x="6218236" y="1511301"/>
            <a:ext cx="5580000" cy="4914900"/>
          </a:xfrm>
        </p:spPr>
        <p:txBody>
          <a:bodyPr/>
          <a:lstStyle>
            <a:lvl1pPr>
              <a:defRPr/>
            </a:lvl1pPr>
          </a:lstStyle>
          <a:p>
            <a:pPr lvl="0"/>
            <a:r>
              <a:rPr lang="en-US"/>
              <a:t>Insert content or text in </a:t>
            </a:r>
            <a:r>
              <a:rPr lang="en-US" noProof="0" err="1"/>
              <a:t>CorpoS</a:t>
            </a:r>
            <a:r>
              <a:rPr lang="en-US" noProof="0"/>
              <a:t> (Body), 20 pt. </a:t>
            </a:r>
            <a:r>
              <a:rPr lang="en-US"/>
              <a:t>// for bullets: Home // Paragraph// Increase List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2" name="Fußzeilenplatzhalter 4">
            <a:extLst>
              <a:ext uri="{FF2B5EF4-FFF2-40B4-BE49-F238E27FC236}">
                <a16:creationId xmlns:a16="http://schemas.microsoft.com/office/drawing/2014/main" id="{0D97C3DD-E72F-4DD3-9841-442E11DDB650}"/>
              </a:ext>
            </a:extLst>
          </p:cNvPr>
          <p:cNvSpPr>
            <a:spLocks noGrp="1"/>
          </p:cNvSpPr>
          <p:nvPr>
            <p:ph type="ftr" sz="quarter" idx="3"/>
          </p:nvPr>
        </p:nvSpPr>
        <p:spPr>
          <a:xfrm>
            <a:off x="3576536"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749"/>
            </a:lvl2pPr>
            <a:lvl3pPr marL="0" indent="0" algn="r">
              <a:spcBef>
                <a:spcPts val="0"/>
              </a:spcBef>
              <a:defRPr sz="749"/>
            </a:lvl3pPr>
            <a:lvl4pPr marL="0" indent="0" algn="r">
              <a:spcBef>
                <a:spcPts val="0"/>
              </a:spcBef>
              <a:defRPr sz="749"/>
            </a:lvl4pPr>
            <a:lvl5pPr marL="0" indent="0" algn="r">
              <a:spcBef>
                <a:spcPts val="0"/>
              </a:spcBef>
              <a:defRPr sz="749"/>
            </a:lvl5pPr>
            <a:lvl6pPr marL="0" indent="0" algn="r">
              <a:spcBef>
                <a:spcPts val="0"/>
              </a:spcBef>
              <a:defRPr sz="749"/>
            </a:lvl6pPr>
            <a:lvl7pPr marL="0" indent="0" algn="r">
              <a:spcBef>
                <a:spcPts val="0"/>
              </a:spcBef>
              <a:defRPr sz="749"/>
            </a:lvl7pPr>
            <a:lvl8pPr marL="0" indent="0" algn="r">
              <a:spcBef>
                <a:spcPts val="0"/>
              </a:spcBef>
              <a:defRPr sz="749"/>
            </a:lvl8pPr>
            <a:lvl9pPr marL="0" indent="0" algn="r">
              <a:spcBef>
                <a:spcPts val="0"/>
              </a:spcBef>
              <a:defRPr sz="749"/>
            </a:lvl9pPr>
          </a:lstStyle>
          <a:p>
            <a:endParaRPr lang="en-US"/>
          </a:p>
        </p:txBody>
      </p:sp>
    </p:spTree>
    <p:extLst>
      <p:ext uri="{BB962C8B-B14F-4D97-AF65-F5344CB8AC3E}">
        <p14:creationId xmlns:p14="http://schemas.microsoft.com/office/powerpoint/2010/main" val="2378356053"/>
      </p:ext>
    </p:extLst>
  </p:cSld>
  <p:clrMapOvr>
    <a:masterClrMapping/>
  </p:clrMapOvr>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Standard - Whit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61480" y="6438782"/>
            <a:ext cx="771685" cy="226803"/>
          </a:xfrm>
          <a:prstGeom prst="rect">
            <a:avLst/>
          </a:prstGeom>
        </p:spPr>
      </p:pic>
      <p:sp>
        <p:nvSpPr>
          <p:cNvPr id="16" name="TextBox 15"/>
          <p:cNvSpPr txBox="1"/>
          <p:nvPr userDrawn="1"/>
        </p:nvSpPr>
        <p:spPr>
          <a:xfrm>
            <a:off x="9322676" y="6533922"/>
            <a:ext cx="1820007" cy="153888"/>
          </a:xfrm>
          <a:prstGeom prst="rect">
            <a:avLst/>
          </a:prstGeom>
          <a:noFill/>
        </p:spPr>
        <p:txBody>
          <a:bodyPr wrap="square" lIns="0" tIns="0" rIns="0" bIns="0" rtlCol="0" anchor="ctr">
            <a:spAutoFit/>
          </a:bodyPr>
          <a:lstStyle/>
          <a:p>
            <a:pPr algn="r"/>
            <a:r>
              <a:rPr lang="en-US" sz="1000">
                <a:solidFill>
                  <a:srgbClr val="A7A9AC"/>
                </a:solidFill>
                <a:latin typeface="Arial" charset="0"/>
                <a:ea typeface="Arial" charset="0"/>
                <a:cs typeface="Arial" charset="0"/>
              </a:rPr>
              <a:t>©2021 Roku Inc. Confidential.</a:t>
            </a:r>
          </a:p>
        </p:txBody>
      </p:sp>
      <p:sp>
        <p:nvSpPr>
          <p:cNvPr id="17" name="Text Placeholder 2"/>
          <p:cNvSpPr>
            <a:spLocks noGrp="1"/>
          </p:cNvSpPr>
          <p:nvPr>
            <p:ph type="body" sz="quarter" idx="11" hasCustomPrompt="1"/>
          </p:nvPr>
        </p:nvSpPr>
        <p:spPr>
          <a:xfrm>
            <a:off x="778324" y="6533922"/>
            <a:ext cx="5662234" cy="153888"/>
          </a:xfrm>
          <a:prstGeom prst="rect">
            <a:avLst/>
          </a:prstGeom>
        </p:spPr>
        <p:txBody>
          <a:bodyPr wrap="square" lIns="0" tIns="0" rIns="0" bIns="0" anchor="b">
            <a:spAutoFit/>
          </a:bodyPr>
          <a:lstStyle>
            <a:lvl1pPr marL="0" indent="0" algn="l">
              <a:spcBef>
                <a:spcPts val="0"/>
              </a:spcBef>
              <a:buNone/>
              <a:defRPr sz="1000" i="1">
                <a:solidFill>
                  <a:srgbClr val="A7A9AC"/>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source</a:t>
            </a:r>
          </a:p>
        </p:txBody>
      </p:sp>
      <p:sp>
        <p:nvSpPr>
          <p:cNvPr id="18" name="TextBox 17"/>
          <p:cNvSpPr txBox="1"/>
          <p:nvPr userDrawn="1"/>
        </p:nvSpPr>
        <p:spPr>
          <a:xfrm>
            <a:off x="203820" y="6512669"/>
            <a:ext cx="468351" cy="184666"/>
          </a:xfrm>
          <a:prstGeom prst="rect">
            <a:avLst/>
          </a:prstGeom>
          <a:noFill/>
        </p:spPr>
        <p:txBody>
          <a:bodyPr wrap="square" lIns="0" tIns="0" rIns="0" bIns="0" rtlCol="0">
            <a:spAutoFit/>
          </a:bodyPr>
          <a:lstStyle/>
          <a:p>
            <a:fld id="{8375CDDF-4AB2-BE49-8DCE-BEC582FC8F4F}" type="slidenum">
              <a:rPr lang="en-US" sz="1200" smtClean="0">
                <a:solidFill>
                  <a:srgbClr val="A7A9AC"/>
                </a:solidFill>
                <a:latin typeface="Arial" charset="0"/>
                <a:ea typeface="Arial" charset="0"/>
                <a:cs typeface="Arial" charset="0"/>
              </a:rPr>
              <a:t>‹#›</a:t>
            </a:fld>
            <a:endParaRPr lang="en-US" sz="1200">
              <a:solidFill>
                <a:srgbClr val="A7A9AC"/>
              </a:solidFill>
              <a:latin typeface="Arial" charset="0"/>
              <a:ea typeface="Arial" charset="0"/>
              <a:cs typeface="Arial" charset="0"/>
            </a:endParaRPr>
          </a:p>
        </p:txBody>
      </p:sp>
      <p:sp>
        <p:nvSpPr>
          <p:cNvPr id="3" name="Text Placeholder 2">
            <a:extLst>
              <a:ext uri="{FF2B5EF4-FFF2-40B4-BE49-F238E27FC236}">
                <a16:creationId xmlns:a16="http://schemas.microsoft.com/office/drawing/2014/main" id="{23CB3B84-4AE7-9249-B850-A2BF30CA14E2}"/>
              </a:ext>
            </a:extLst>
          </p:cNvPr>
          <p:cNvSpPr>
            <a:spLocks noGrp="1"/>
          </p:cNvSpPr>
          <p:nvPr>
            <p:ph type="body" sz="quarter" idx="12" hasCustomPrompt="1"/>
          </p:nvPr>
        </p:nvSpPr>
        <p:spPr>
          <a:xfrm>
            <a:off x="849351" y="1690689"/>
            <a:ext cx="10515600" cy="4110344"/>
          </a:xfrm>
          <a:prstGeom prst="rect">
            <a:avLst/>
          </a:prstGeom>
        </p:spPr>
        <p:txBody>
          <a:bodyPr/>
          <a:lstStyle>
            <a:lvl1pPr marL="342900" indent="-342900">
              <a:spcBef>
                <a:spcPts val="0"/>
              </a:spcBef>
              <a:spcAft>
                <a:spcPts val="800"/>
              </a:spcAft>
              <a:buFont typeface="Wingdings" pitchFamily="2" charset="2"/>
              <a:buChar char="§"/>
              <a:defRPr sz="2000">
                <a:solidFill>
                  <a:schemeClr val="accent4"/>
                </a:solidFill>
              </a:defRPr>
            </a:lvl1pPr>
            <a:lvl2pPr>
              <a:defRPr sz="2000">
                <a:solidFill>
                  <a:schemeClr val="accent4"/>
                </a:solidFill>
              </a:defRPr>
            </a:lvl2pPr>
            <a:lvl3pPr>
              <a:defRPr sz="2000">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vl7pPr>
              <a:defRPr>
                <a:solidFill>
                  <a:schemeClr val="accent4"/>
                </a:solidFill>
              </a:defRPr>
            </a:lvl7pPr>
            <a:lvl8pPr>
              <a:defRPr>
                <a:solidFill>
                  <a:schemeClr val="accent4"/>
                </a:solidFill>
              </a:defRPr>
            </a:lvl8pPr>
            <a:lvl9pPr>
              <a:defRPr>
                <a:solidFill>
                  <a:schemeClr val="accent4"/>
                </a:solidFill>
              </a:defRPr>
            </a:lvl9pPr>
          </a:lstStyle>
          <a:p>
            <a:pPr lvl="0"/>
            <a:r>
              <a:rPr lang="en-US"/>
              <a:t>Click to edit bullet list</a:t>
            </a:r>
          </a:p>
        </p:txBody>
      </p:sp>
      <p:sp>
        <p:nvSpPr>
          <p:cNvPr id="9" name="Title Placeholder 1">
            <a:extLst>
              <a:ext uri="{FF2B5EF4-FFF2-40B4-BE49-F238E27FC236}">
                <a16:creationId xmlns:a16="http://schemas.microsoft.com/office/drawing/2014/main" id="{BDB1BFFF-ADD8-D94C-85AE-DADFF90303E4}"/>
              </a:ext>
            </a:extLst>
          </p:cNvPr>
          <p:cNvSpPr>
            <a:spLocks noGrp="1"/>
          </p:cNvSpPr>
          <p:nvPr>
            <p:ph type="title" hasCustomPrompt="1"/>
          </p:nvPr>
        </p:nvSpPr>
        <p:spPr>
          <a:xfrm>
            <a:off x="849351" y="477024"/>
            <a:ext cx="10515600" cy="646331"/>
          </a:xfrm>
          <a:prstGeom prst="rect">
            <a:avLst/>
          </a:prstGeom>
        </p:spPr>
        <p:txBody>
          <a:bodyPr vert="horz" lIns="91440" tIns="45720" rIns="91440" bIns="45720" rtlCol="0" anchor="t">
            <a:spAutoFit/>
          </a:bodyPr>
          <a:lstStyle>
            <a:lvl1pPr algn="l">
              <a:defRPr sz="3600" b="1">
                <a:solidFill>
                  <a:schemeClr val="tx2"/>
                </a:solidFill>
                <a:latin typeface="Arial" charset="0"/>
                <a:ea typeface="Arial" charset="0"/>
                <a:cs typeface="Arial" charset="0"/>
              </a:defRPr>
            </a:lvl1pPr>
          </a:lstStyle>
          <a:p>
            <a:r>
              <a:rPr lang="en-US"/>
              <a:t>Click to edit headline</a:t>
            </a:r>
          </a:p>
        </p:txBody>
      </p:sp>
    </p:spTree>
    <p:extLst>
      <p:ext uri="{BB962C8B-B14F-4D97-AF65-F5344CB8AC3E}">
        <p14:creationId xmlns:p14="http://schemas.microsoft.com/office/powerpoint/2010/main" val="2283752978"/>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Headline - OneView Wrap">
    <p:bg>
      <p:bgPr>
        <a:solidFill>
          <a:schemeClr val="bg1"/>
        </a:solidFill>
        <a:effectLst/>
      </p:bgPr>
    </p:bg>
    <p:spTree>
      <p:nvGrpSpPr>
        <p:cNvPr id="1" name=""/>
        <p:cNvGrpSpPr/>
        <p:nvPr/>
      </p:nvGrpSpPr>
      <p:grpSpPr>
        <a:xfrm>
          <a:off x="0" y="0"/>
          <a:ext cx="0" cy="0"/>
          <a:chOff x="0" y="0"/>
          <a:chExt cx="0" cy="0"/>
        </a:xfrm>
      </p:grpSpPr>
      <p:sp>
        <p:nvSpPr>
          <p:cNvPr id="17" name="Text Placeholder 2"/>
          <p:cNvSpPr>
            <a:spLocks noGrp="1"/>
          </p:cNvSpPr>
          <p:nvPr>
            <p:ph type="body" sz="quarter" idx="11" hasCustomPrompt="1"/>
          </p:nvPr>
        </p:nvSpPr>
        <p:spPr>
          <a:xfrm>
            <a:off x="778323" y="6563160"/>
            <a:ext cx="8544353" cy="124650"/>
          </a:xfrm>
          <a:prstGeom prst="rect">
            <a:avLst/>
          </a:prstGeom>
        </p:spPr>
        <p:txBody>
          <a:bodyPr wrap="square" lIns="0" tIns="0" rIns="0" bIns="0" anchor="b">
            <a:spAutoFit/>
          </a:bodyPr>
          <a:lstStyle>
            <a:lvl1pPr marL="0" indent="0" algn="l">
              <a:spcBef>
                <a:spcPts val="0"/>
              </a:spcBef>
              <a:buNone/>
              <a:defRPr sz="900" b="0" i="1">
                <a:solidFill>
                  <a:srgbClr val="A7A9A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source</a:t>
            </a:r>
          </a:p>
        </p:txBody>
      </p:sp>
      <p:sp>
        <p:nvSpPr>
          <p:cNvPr id="9" name="Title Placeholder 1">
            <a:extLst>
              <a:ext uri="{FF2B5EF4-FFF2-40B4-BE49-F238E27FC236}">
                <a16:creationId xmlns:a16="http://schemas.microsoft.com/office/drawing/2014/main" id="{BDB1BFFF-ADD8-D94C-85AE-DADFF90303E4}"/>
              </a:ext>
            </a:extLst>
          </p:cNvPr>
          <p:cNvSpPr>
            <a:spLocks noGrp="1"/>
          </p:cNvSpPr>
          <p:nvPr>
            <p:ph type="title" hasCustomPrompt="1"/>
          </p:nvPr>
        </p:nvSpPr>
        <p:spPr>
          <a:xfrm>
            <a:off x="839412" y="543847"/>
            <a:ext cx="10515600" cy="443198"/>
          </a:xfrm>
          <a:prstGeom prst="rect">
            <a:avLst/>
          </a:prstGeom>
        </p:spPr>
        <p:txBody>
          <a:bodyPr vert="horz" lIns="0" tIns="0" rIns="0" bIns="0" rtlCol="0" anchor="t">
            <a:spAutoFit/>
          </a:bodyPr>
          <a:lstStyle>
            <a:lvl1pPr algn="l">
              <a:defRPr sz="3200" b="1" i="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stStyle>
          <a:p>
            <a:r>
              <a:rPr lang="en-US"/>
              <a:t>Click to edit headline</a:t>
            </a:r>
          </a:p>
        </p:txBody>
      </p:sp>
      <p:sp>
        <p:nvSpPr>
          <p:cNvPr id="7" name="TextBox 6">
            <a:extLst>
              <a:ext uri="{FF2B5EF4-FFF2-40B4-BE49-F238E27FC236}">
                <a16:creationId xmlns:a16="http://schemas.microsoft.com/office/drawing/2014/main" id="{71B60A11-692C-3A4E-93A2-DBC1A901354D}"/>
              </a:ext>
            </a:extLst>
          </p:cNvPr>
          <p:cNvSpPr txBox="1"/>
          <p:nvPr userDrawn="1"/>
        </p:nvSpPr>
        <p:spPr>
          <a:xfrm>
            <a:off x="9322676" y="6554772"/>
            <a:ext cx="1820007" cy="138499"/>
          </a:xfrm>
          <a:prstGeom prst="rect">
            <a:avLst/>
          </a:prstGeom>
          <a:noFill/>
        </p:spPr>
        <p:txBody>
          <a:bodyPr wrap="square" lIns="0" tIns="0" rIns="0" bIns="0" rtlCol="0" anchor="ctr">
            <a:spAutoFit/>
          </a:bodyPr>
          <a:lstStyle/>
          <a:p>
            <a:pPr algn="r"/>
            <a:r>
              <a:rPr lang="en-US" sz="900" b="0" i="0">
                <a:solidFill>
                  <a:srgbClr val="A7A9AC"/>
                </a:solidFill>
                <a:latin typeface="Arial" panose="020B0604020202020204" pitchFamily="34" charset="0"/>
                <a:ea typeface="Arial" charset="0"/>
                <a:cs typeface="Arial" panose="020B0604020202020204" pitchFamily="34" charset="0"/>
              </a:rPr>
              <a:t>©2020 Roku Inc. Confidential.</a:t>
            </a:r>
          </a:p>
        </p:txBody>
      </p:sp>
      <p:pic>
        <p:nvPicPr>
          <p:cNvPr id="8" name="Picture 7">
            <a:extLst>
              <a:ext uri="{FF2B5EF4-FFF2-40B4-BE49-F238E27FC236}">
                <a16:creationId xmlns:a16="http://schemas.microsoft.com/office/drawing/2014/main" id="{67A0402E-6E18-E946-9FC3-78661797A1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61481" y="6445132"/>
            <a:ext cx="732960" cy="226802"/>
          </a:xfrm>
          <a:prstGeom prst="rect">
            <a:avLst/>
          </a:prstGeom>
        </p:spPr>
      </p:pic>
      <p:sp>
        <p:nvSpPr>
          <p:cNvPr id="11" name="TextBox 10">
            <a:extLst>
              <a:ext uri="{FF2B5EF4-FFF2-40B4-BE49-F238E27FC236}">
                <a16:creationId xmlns:a16="http://schemas.microsoft.com/office/drawing/2014/main" id="{E0438453-FE14-8E43-8766-F482887B4C71}"/>
              </a:ext>
            </a:extLst>
          </p:cNvPr>
          <p:cNvSpPr txBox="1"/>
          <p:nvPr userDrawn="1"/>
        </p:nvSpPr>
        <p:spPr>
          <a:xfrm>
            <a:off x="203820" y="6528544"/>
            <a:ext cx="468351" cy="169277"/>
          </a:xfrm>
          <a:prstGeom prst="rect">
            <a:avLst/>
          </a:prstGeom>
          <a:noFill/>
        </p:spPr>
        <p:txBody>
          <a:bodyPr wrap="square" lIns="0" tIns="0" rIns="0" bIns="0" rtlCol="0">
            <a:spAutoFit/>
          </a:bodyPr>
          <a:lstStyle/>
          <a:p>
            <a:pPr marL="0" algn="l" defTabSz="914400" rtl="0" eaLnBrk="1" latinLnBrk="0" hangingPunct="1"/>
            <a:fld id="{8375CDDF-4AB2-BE49-8DCE-BEC582FC8F4F}" type="slidenum">
              <a:rPr lang="en-US" sz="1100" b="0" i="0" kern="1200" smtClean="0">
                <a:solidFill>
                  <a:srgbClr val="A7A9AC"/>
                </a:solidFill>
                <a:latin typeface="Arial" panose="020B0604020202020204" pitchFamily="34" charset="0"/>
                <a:ea typeface="Arial" charset="0"/>
                <a:cs typeface="Arial" panose="020B0604020202020204" pitchFamily="34" charset="0"/>
              </a:rPr>
              <a:pPr marL="0" algn="l" defTabSz="914400" rtl="0" eaLnBrk="1" latinLnBrk="0" hangingPunct="1"/>
              <a:t>‹#›</a:t>
            </a:fld>
            <a:endParaRPr lang="en-US" sz="1100" b="0" i="0" kern="1200">
              <a:solidFill>
                <a:srgbClr val="A7A9AC"/>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885899785"/>
      </p:ext>
    </p:extLst>
  </p:cSld>
  <p:clrMapOvr>
    <a:masterClrMapping/>
  </p:clrMapOvr>
  <p:transition>
    <p:fade/>
  </p:transition>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picture with highlights">
    <p:spTree>
      <p:nvGrpSpPr>
        <p:cNvPr id="1" name=""/>
        <p:cNvGrpSpPr/>
        <p:nvPr/>
      </p:nvGrpSpPr>
      <p:grpSpPr>
        <a:xfrm>
          <a:off x="0" y="0"/>
          <a:ext cx="0" cy="0"/>
          <a:chOff x="0" y="0"/>
          <a:chExt cx="0" cy="0"/>
        </a:xfrm>
      </p:grpSpPr>
      <p:sp>
        <p:nvSpPr>
          <p:cNvPr id="25" name="Bildplatzhalter 8"/>
          <p:cNvSpPr>
            <a:spLocks noGrp="1"/>
          </p:cNvSpPr>
          <p:nvPr>
            <p:ph type="pic" sz="quarter" idx="10" hasCustomPrompt="1"/>
          </p:nvPr>
        </p:nvSpPr>
        <p:spPr bwMode="gray">
          <a:xfrm>
            <a:off x="1" y="1"/>
            <a:ext cx="12192000" cy="6858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64" name="Textplatzhalter 3"/>
          <p:cNvSpPr>
            <a:spLocks noGrp="1"/>
          </p:cNvSpPr>
          <p:nvPr>
            <p:ph type="body" sz="quarter" idx="77" hasCustomPrompt="1"/>
          </p:nvPr>
        </p:nvSpPr>
        <p:spPr>
          <a:xfrm>
            <a:off x="4526573" y="366999"/>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58" name="Textplatzhalter 3"/>
          <p:cNvSpPr>
            <a:spLocks noGrp="1"/>
          </p:cNvSpPr>
          <p:nvPr>
            <p:ph type="body" sz="quarter" idx="71" hasCustomPrompt="1"/>
          </p:nvPr>
        </p:nvSpPr>
        <p:spPr>
          <a:xfrm>
            <a:off x="395795" y="1786681"/>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59" name="Textplatzhalter 3"/>
          <p:cNvSpPr>
            <a:spLocks noGrp="1"/>
          </p:cNvSpPr>
          <p:nvPr>
            <p:ph type="body" sz="quarter" idx="72" hasCustomPrompt="1"/>
          </p:nvPr>
        </p:nvSpPr>
        <p:spPr>
          <a:xfrm>
            <a:off x="395795" y="4626044"/>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62" name="Textplatzhalter 3"/>
          <p:cNvSpPr>
            <a:spLocks noGrp="1"/>
          </p:cNvSpPr>
          <p:nvPr>
            <p:ph type="body" sz="quarter" idx="75" hasCustomPrompt="1"/>
          </p:nvPr>
        </p:nvSpPr>
        <p:spPr>
          <a:xfrm>
            <a:off x="395795" y="3206363"/>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42" name="Textplatzhalter 3"/>
          <p:cNvSpPr>
            <a:spLocks noGrp="1"/>
          </p:cNvSpPr>
          <p:nvPr>
            <p:ph type="body" sz="quarter" idx="19" hasCustomPrompt="1"/>
          </p:nvPr>
        </p:nvSpPr>
        <p:spPr>
          <a:xfrm>
            <a:off x="395795" y="366999"/>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baseline="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65" name="Textplatzhalter 3"/>
          <p:cNvSpPr>
            <a:spLocks noGrp="1"/>
          </p:cNvSpPr>
          <p:nvPr>
            <p:ph type="body" sz="quarter" idx="78" hasCustomPrompt="1"/>
          </p:nvPr>
        </p:nvSpPr>
        <p:spPr>
          <a:xfrm>
            <a:off x="4526573" y="6043658"/>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55" name="Textplatzhalter 3"/>
          <p:cNvSpPr>
            <a:spLocks noGrp="1"/>
          </p:cNvSpPr>
          <p:nvPr>
            <p:ph type="body" sz="quarter" idx="68" hasCustomPrompt="1"/>
          </p:nvPr>
        </p:nvSpPr>
        <p:spPr>
          <a:xfrm>
            <a:off x="395795" y="6045725"/>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60" name="Textplatzhalter 3"/>
          <p:cNvSpPr>
            <a:spLocks noGrp="1"/>
          </p:cNvSpPr>
          <p:nvPr>
            <p:ph type="body" sz="quarter" idx="73" hasCustomPrompt="1"/>
          </p:nvPr>
        </p:nvSpPr>
        <p:spPr>
          <a:xfrm>
            <a:off x="8846408" y="1786164"/>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61" name="Textplatzhalter 3"/>
          <p:cNvSpPr>
            <a:spLocks noGrp="1"/>
          </p:cNvSpPr>
          <p:nvPr>
            <p:ph type="body" sz="quarter" idx="74" hasCustomPrompt="1"/>
          </p:nvPr>
        </p:nvSpPr>
        <p:spPr>
          <a:xfrm>
            <a:off x="8846408" y="4624494"/>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63" name="Textplatzhalter 3"/>
          <p:cNvSpPr>
            <a:spLocks noGrp="1"/>
          </p:cNvSpPr>
          <p:nvPr>
            <p:ph type="body" sz="quarter" idx="76" hasCustomPrompt="1"/>
          </p:nvPr>
        </p:nvSpPr>
        <p:spPr>
          <a:xfrm>
            <a:off x="8846408" y="3205329"/>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56" name="Textplatzhalter 3"/>
          <p:cNvSpPr>
            <a:spLocks noGrp="1"/>
          </p:cNvSpPr>
          <p:nvPr>
            <p:ph type="body" sz="quarter" idx="69" hasCustomPrompt="1"/>
          </p:nvPr>
        </p:nvSpPr>
        <p:spPr>
          <a:xfrm>
            <a:off x="8846408" y="366999"/>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57" name="Textplatzhalter 3"/>
          <p:cNvSpPr>
            <a:spLocks noGrp="1"/>
          </p:cNvSpPr>
          <p:nvPr>
            <p:ph type="body" sz="quarter" idx="70" hasCustomPrompt="1"/>
          </p:nvPr>
        </p:nvSpPr>
        <p:spPr>
          <a:xfrm>
            <a:off x="8846408" y="6043658"/>
            <a:ext cx="2948894" cy="380470"/>
          </a:xfrm>
          <a:solidFill>
            <a:schemeClr val="bg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tx1"/>
                </a:solidFill>
              </a:defRPr>
            </a:lvl1pPr>
            <a:lvl2pPr marL="0" indent="0" algn="l">
              <a:lnSpc>
                <a:spcPct val="100000"/>
              </a:lnSpc>
              <a:spcAft>
                <a:spcPts val="0"/>
              </a:spcAft>
              <a:buNone/>
              <a:defRPr sz="1999" b="0" i="0">
                <a:solidFill>
                  <a:schemeClr val="tx1"/>
                </a:solidFill>
              </a:defRPr>
            </a:lvl2pPr>
            <a:lvl3pPr marL="0" indent="0" algn="l">
              <a:lnSpc>
                <a:spcPct val="100000"/>
              </a:lnSpc>
              <a:spcAft>
                <a:spcPts val="0"/>
              </a:spcAft>
              <a:buNone/>
              <a:defRPr sz="1999" b="0" i="0">
                <a:solidFill>
                  <a:schemeClr val="tx1"/>
                </a:solidFill>
              </a:defRPr>
            </a:lvl3pPr>
            <a:lvl4pPr marL="0" indent="0" algn="l">
              <a:lnSpc>
                <a:spcPct val="100000"/>
              </a:lnSpc>
              <a:spcAft>
                <a:spcPts val="0"/>
              </a:spcAft>
              <a:buNone/>
              <a:defRPr sz="1999" b="0" i="0">
                <a:solidFill>
                  <a:schemeClr val="tx1"/>
                </a:solidFill>
              </a:defRPr>
            </a:lvl4pPr>
            <a:lvl5pPr marL="0" indent="0" algn="l">
              <a:lnSpc>
                <a:spcPct val="100000"/>
              </a:lnSpc>
              <a:spcAft>
                <a:spcPts val="0"/>
              </a:spcAft>
              <a:buNone/>
              <a:defRPr sz="1999" b="0" i="0">
                <a:solidFill>
                  <a:schemeClr val="tx1"/>
                </a:solidFill>
              </a:defRPr>
            </a:lvl5pPr>
            <a:lvl6pPr marL="0" indent="0" algn="l">
              <a:lnSpc>
                <a:spcPct val="100000"/>
              </a:lnSpc>
              <a:spcAft>
                <a:spcPts val="0"/>
              </a:spcAft>
              <a:buNone/>
              <a:defRPr sz="1999" b="0" i="0">
                <a:solidFill>
                  <a:schemeClr val="tx1"/>
                </a:solidFill>
              </a:defRPr>
            </a:lvl6pPr>
            <a:lvl7pPr marL="0" indent="0" algn="l">
              <a:lnSpc>
                <a:spcPct val="100000"/>
              </a:lnSpc>
              <a:spcAft>
                <a:spcPts val="0"/>
              </a:spcAft>
              <a:buNone/>
              <a:defRPr sz="1999" b="0" i="0">
                <a:solidFill>
                  <a:schemeClr val="tx1"/>
                </a:solidFill>
              </a:defRPr>
            </a:lvl7pPr>
            <a:lvl8pPr marL="0" indent="0" algn="l">
              <a:lnSpc>
                <a:spcPct val="100000"/>
              </a:lnSpc>
              <a:spcAft>
                <a:spcPts val="0"/>
              </a:spcAft>
              <a:buNone/>
              <a:defRPr sz="1999" b="0" i="0">
                <a:solidFill>
                  <a:schemeClr val="tx1"/>
                </a:solidFill>
              </a:defRPr>
            </a:lvl8pPr>
            <a:lvl9pPr marL="0" indent="0" algn="l">
              <a:lnSpc>
                <a:spcPct val="100000"/>
              </a:lnSpc>
              <a:spcAft>
                <a:spcPts val="0"/>
              </a:spcAft>
              <a:buNone/>
              <a:defRPr sz="1999" b="0" i="0">
                <a:solidFill>
                  <a:schemeClr val="tx1"/>
                </a:solidFill>
              </a:defRPr>
            </a:lvl9pPr>
          </a:lstStyle>
          <a:p>
            <a:pPr lvl="0"/>
            <a:r>
              <a:rPr lang="en-US" noProof="0" dirty="0" smtClean="0"/>
              <a:t>Highlight in CorpoS, 20 pt.</a:t>
            </a:r>
          </a:p>
        </p:txBody>
      </p:sp>
      <p:sp>
        <p:nvSpPr>
          <p:cNvPr id="1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0"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1" name="Textplatzhalter 3"/>
          <p:cNvSpPr>
            <a:spLocks noGrp="1"/>
          </p:cNvSpPr>
          <p:nvPr>
            <p:ph type="body" sz="quarter" idx="7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58735716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3" pos="249">
          <p15:clr>
            <a:srgbClr val="A4A3A4"/>
          </p15:clr>
        </p15:guide>
        <p15:guide id="4" orient="horz" pos="4049">
          <p15:clr>
            <a:srgbClr val="A4A3A4"/>
          </p15:clr>
        </p15:guide>
        <p15:guide id="5" orient="horz" pos="232">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Headline // Multipicture">
    <p:spTree>
      <p:nvGrpSpPr>
        <p:cNvPr id="1" name=""/>
        <p:cNvGrpSpPr/>
        <p:nvPr/>
      </p:nvGrpSpPr>
      <p:grpSpPr>
        <a:xfrm>
          <a:off x="0" y="0"/>
          <a:ext cx="0" cy="0"/>
          <a:chOff x="0" y="0"/>
          <a:chExt cx="0" cy="0"/>
        </a:xfrm>
      </p:grpSpPr>
      <p:grpSp>
        <p:nvGrpSpPr>
          <p:cNvPr id="6" name="Raster" hidden="1"/>
          <p:cNvGrpSpPr/>
          <p:nvPr userDrawn="1"/>
        </p:nvGrpSpPr>
        <p:grpSpPr>
          <a:xfrm>
            <a:off x="-853" y="1"/>
            <a:ext cx="12192855" cy="6858000"/>
            <a:chOff x="-855" y="0"/>
            <a:chExt cx="12199205" cy="6858000"/>
          </a:xfrm>
        </p:grpSpPr>
        <p:sp>
          <p:nvSpPr>
            <p:cNvPr id="24"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nvGrpSpPr>
            <p:cNvPr id="2" name="Abstand Horizontal"/>
            <p:cNvGrpSpPr/>
            <p:nvPr userDrawn="1"/>
          </p:nvGrpSpPr>
          <p:grpSpPr>
            <a:xfrm>
              <a:off x="2995458" y="0"/>
              <a:ext cx="6207434" cy="6858000"/>
              <a:chOff x="2995458" y="0"/>
              <a:chExt cx="6207434" cy="6858000"/>
            </a:xfrm>
          </p:grpSpPr>
          <p:sp>
            <p:nvSpPr>
              <p:cNvPr id="28"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9"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4" name="Abstand Rechts"/>
              <p:cNvSpPr/>
              <p:nvPr userDrawn="1"/>
            </p:nvSpPr>
            <p:spPr>
              <a:xfrm>
                <a:off x="9130892"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3" name="Abstand Vertikal"/>
            <p:cNvGrpSpPr/>
            <p:nvPr userDrawn="1"/>
          </p:nvGrpSpPr>
          <p:grpSpPr>
            <a:xfrm>
              <a:off x="0" y="1083600"/>
              <a:ext cx="12198350" cy="4690800"/>
              <a:chOff x="0" y="1083600"/>
              <a:chExt cx="12198350" cy="4690800"/>
            </a:xfrm>
          </p:grpSpPr>
          <p:sp>
            <p:nvSpPr>
              <p:cNvPr id="45"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6"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7"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1"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5" name="Horizontal" hidden="1"/>
            <p:cNvGrpSpPr/>
            <p:nvPr userDrawn="1"/>
          </p:nvGrpSpPr>
          <p:grpSpPr>
            <a:xfrm>
              <a:off x="0" y="0"/>
              <a:ext cx="12198350" cy="6858000"/>
              <a:chOff x="0" y="0"/>
              <a:chExt cx="12198350" cy="6858000"/>
            </a:xfrm>
          </p:grpSpPr>
          <p:sp>
            <p:nvSpPr>
              <p:cNvPr id="2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27"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0"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1"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2"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33"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4" name="Vertikal" hidden="1"/>
            <p:cNvGrpSpPr/>
            <p:nvPr userDrawn="1"/>
          </p:nvGrpSpPr>
          <p:grpSpPr>
            <a:xfrm>
              <a:off x="-855" y="0"/>
              <a:ext cx="12199205" cy="6858000"/>
              <a:chOff x="-855" y="0"/>
              <a:chExt cx="12199205" cy="6858000"/>
            </a:xfrm>
          </p:grpSpPr>
          <p:sp>
            <p:nvSpPr>
              <p:cNvPr id="42"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3"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44"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7"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8"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59"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0"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sp>
        <p:nvSpPr>
          <p:cNvPr id="70" name="Bildplatzhalter 8"/>
          <p:cNvSpPr>
            <a:spLocks noGrp="1"/>
          </p:cNvSpPr>
          <p:nvPr userDrawn="1">
            <p:ph type="pic" sz="quarter" idx="11" hasCustomPrompt="1"/>
          </p:nvPr>
        </p:nvSpPr>
        <p:spPr bwMode="gray">
          <a:xfrm>
            <a:off x="-1" y="4619701"/>
            <a:ext cx="6062400" cy="2239123"/>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1" name="Bildplatzhalter 8"/>
          <p:cNvSpPr>
            <a:spLocks noGrp="1"/>
          </p:cNvSpPr>
          <p:nvPr userDrawn="1">
            <p:ph type="pic" sz="quarter" idx="12" hasCustomPrompt="1"/>
          </p:nvPr>
        </p:nvSpPr>
        <p:spPr bwMode="gray">
          <a:xfrm>
            <a:off x="9198361" y="-824"/>
            <a:ext cx="2993642" cy="6858824"/>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2" name="Bildplatzhalter 8"/>
          <p:cNvSpPr>
            <a:spLocks noGrp="1"/>
          </p:cNvSpPr>
          <p:nvPr userDrawn="1">
            <p:ph type="pic" sz="quarter" idx="13" hasCustomPrompt="1"/>
          </p:nvPr>
        </p:nvSpPr>
        <p:spPr bwMode="gray">
          <a:xfrm>
            <a:off x="6131982" y="0"/>
            <a:ext cx="2994158" cy="10836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3" name="Bildplatzhalter 8"/>
          <p:cNvSpPr>
            <a:spLocks noGrp="1"/>
          </p:cNvSpPr>
          <p:nvPr userDrawn="1">
            <p:ph type="pic" sz="quarter" idx="14" hasCustomPrompt="1"/>
          </p:nvPr>
        </p:nvSpPr>
        <p:spPr bwMode="gray">
          <a:xfrm>
            <a:off x="6131982" y="1155600"/>
            <a:ext cx="2994158" cy="33921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4" name="Bildplatzhalter 8"/>
          <p:cNvSpPr>
            <a:spLocks noGrp="1"/>
          </p:cNvSpPr>
          <p:nvPr userDrawn="1">
            <p:ph type="pic" sz="quarter" idx="15" hasCustomPrompt="1"/>
          </p:nvPr>
        </p:nvSpPr>
        <p:spPr bwMode="gray">
          <a:xfrm>
            <a:off x="6131982" y="4619700"/>
            <a:ext cx="2993900" cy="22383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 name="Titel 6"/>
          <p:cNvSpPr>
            <a:spLocks noGrp="1"/>
          </p:cNvSpPr>
          <p:nvPr>
            <p:ph type="title" hasCustomPrompt="1"/>
          </p:nvPr>
        </p:nvSpPr>
        <p:spPr bwMode="black">
          <a:xfrm>
            <a:off x="395083" y="368300"/>
            <a:ext cx="5508000" cy="1008360"/>
          </a:xfrm>
        </p:spPr>
        <p:txBody>
          <a:bodyPr/>
          <a:lstStyle>
            <a:lvl1pPr>
              <a:defRPr>
                <a:solidFill>
                  <a:schemeClr val="tx1"/>
                </a:solidFill>
              </a:defRPr>
            </a:lvl1pPr>
          </a:lstStyle>
          <a:p>
            <a:r>
              <a:rPr lang="en-US" noProof="0" dirty="0" smtClean="0"/>
              <a:t>Headline on two lines in CorpoA (Headings) 30 pt. </a:t>
            </a:r>
            <a:endParaRPr lang="en-US" dirty="0"/>
          </a:p>
        </p:txBody>
      </p:sp>
      <p:sp>
        <p:nvSpPr>
          <p:cNvPr id="62" name="Textplatzhalter 13"/>
          <p:cNvSpPr>
            <a:spLocks noGrp="1"/>
          </p:cNvSpPr>
          <p:nvPr>
            <p:ph type="body" sz="quarter" idx="20" hasCustomPrompt="1"/>
          </p:nvPr>
        </p:nvSpPr>
        <p:spPr bwMode="black">
          <a:xfrm>
            <a:off x="395082" y="1512001"/>
            <a:ext cx="5508000" cy="29493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smtClean="0"/>
              <a:t>Insert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p:txBody>
      </p:sp>
      <p:sp>
        <p:nvSpPr>
          <p:cNvPr id="63" name="Textplatzhalter 7"/>
          <p:cNvSpPr>
            <a:spLocks noGrp="1"/>
          </p:cNvSpPr>
          <p:nvPr>
            <p:ph type="body" sz="quarter" idx="21" hasCustomPrompt="1"/>
          </p:nvPr>
        </p:nvSpPr>
        <p:spPr bwMode="black">
          <a:xfrm>
            <a:off x="395081" y="151202"/>
            <a:ext cx="5505133" cy="220274"/>
          </a:xfrm>
        </p:spPr>
        <p:txBody>
          <a:bodyPr/>
          <a:lstStyle>
            <a:lvl1pPr marL="0" indent="0">
              <a:lnSpc>
                <a:spcPct val="100000"/>
              </a:lnSpc>
              <a:spcAft>
                <a:spcPts val="0"/>
              </a:spcAft>
              <a:buFont typeface="Arial" panose="020B0604020202020204" pitchFamily="34" charset="0"/>
              <a:buNone/>
              <a:defRPr sz="1199">
                <a:solidFill>
                  <a:schemeClr val="tx1"/>
                </a:solidFill>
              </a:defRPr>
            </a:lvl1pPr>
            <a:lvl2pPr marL="0" indent="0">
              <a:lnSpc>
                <a:spcPct val="100000"/>
              </a:lnSpc>
              <a:spcAft>
                <a:spcPts val="0"/>
              </a:spcAft>
              <a:buNone/>
              <a:defRPr sz="1199">
                <a:solidFill>
                  <a:schemeClr val="bg1"/>
                </a:solidFill>
              </a:defRPr>
            </a:lvl2pPr>
            <a:lvl3pPr marL="0" indent="0">
              <a:lnSpc>
                <a:spcPct val="100000"/>
              </a:lnSpc>
              <a:spcAft>
                <a:spcPts val="0"/>
              </a:spcAft>
              <a:buNone/>
              <a:defRPr sz="1199">
                <a:solidFill>
                  <a:schemeClr val="bg1"/>
                </a:solidFill>
              </a:defRPr>
            </a:lvl3pPr>
            <a:lvl4pPr marL="0" indent="0">
              <a:lnSpc>
                <a:spcPct val="100000"/>
              </a:lnSpc>
              <a:spcAft>
                <a:spcPts val="0"/>
              </a:spcAft>
              <a:buNone/>
              <a:defRPr sz="1199">
                <a:solidFill>
                  <a:schemeClr val="bg1"/>
                </a:solidFill>
              </a:defRPr>
            </a:lvl4pPr>
            <a:lvl5pPr marL="0" indent="0">
              <a:lnSpc>
                <a:spcPct val="100000"/>
              </a:lnSpc>
              <a:spcAft>
                <a:spcPts val="0"/>
              </a:spcAft>
              <a:buNone/>
              <a:defRPr sz="1199">
                <a:solidFill>
                  <a:schemeClr val="bg1"/>
                </a:solidFill>
              </a:defRPr>
            </a:lvl5pPr>
            <a:lvl6pPr marL="0" indent="0">
              <a:lnSpc>
                <a:spcPct val="100000"/>
              </a:lnSpc>
              <a:spcAft>
                <a:spcPts val="0"/>
              </a:spcAft>
              <a:buNone/>
              <a:defRPr sz="1199">
                <a:solidFill>
                  <a:schemeClr val="bg1"/>
                </a:solidFill>
              </a:defRPr>
            </a:lvl6pPr>
            <a:lvl7pPr marL="0" indent="0">
              <a:lnSpc>
                <a:spcPct val="100000"/>
              </a:lnSpc>
              <a:spcAft>
                <a:spcPts val="0"/>
              </a:spcAft>
              <a:buNone/>
              <a:defRPr sz="1199">
                <a:solidFill>
                  <a:schemeClr val="bg1"/>
                </a:solidFill>
              </a:defRPr>
            </a:lvl7pPr>
            <a:lvl8pPr marL="0" indent="0">
              <a:lnSpc>
                <a:spcPct val="100000"/>
              </a:lnSpc>
              <a:spcAft>
                <a:spcPts val="0"/>
              </a:spcAft>
              <a:buNone/>
              <a:defRPr sz="1199">
                <a:solidFill>
                  <a:schemeClr val="bg1"/>
                </a:solidFill>
              </a:defRPr>
            </a:lvl8pPr>
            <a:lvl9pPr marL="0" indent="0">
              <a:lnSpc>
                <a:spcPct val="100000"/>
              </a:lnSpc>
              <a:spcAft>
                <a:spcPts val="0"/>
              </a:spcAft>
              <a:buNone/>
              <a:defRPr sz="1199">
                <a:solidFill>
                  <a:schemeClr val="bg1"/>
                </a:solidFill>
              </a:defRPr>
            </a:lvl9pPr>
          </a:lstStyle>
          <a:p>
            <a:pPr lvl="0"/>
            <a:r>
              <a:rPr lang="en-US" noProof="0" dirty="0" smtClean="0"/>
              <a:t>Optional chapter heading</a:t>
            </a:r>
          </a:p>
        </p:txBody>
      </p:sp>
      <p:sp>
        <p:nvSpPr>
          <p:cNvPr id="40"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1"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8"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24004773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32">
          <p15:clr>
            <a:srgbClr val="A4A3A4"/>
          </p15:clr>
        </p15:guide>
        <p15:guide id="2" orient="horz" pos="953">
          <p15:clr>
            <a:srgbClr val="A4A3A4"/>
          </p15:clr>
        </p15:guide>
        <p15:guide id="3" orient="horz" pos="4049">
          <p15:clr>
            <a:srgbClr val="A4A3A4"/>
          </p15:clr>
        </p15:guide>
        <p15:guide id="4" pos="7433">
          <p15:clr>
            <a:srgbClr val="A4A3A4"/>
          </p15:clr>
        </p15:guide>
        <p15:guide id="5" pos="249">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Multipicture 7">
    <p:spTree>
      <p:nvGrpSpPr>
        <p:cNvPr id="1" name=""/>
        <p:cNvGrpSpPr/>
        <p:nvPr/>
      </p:nvGrpSpPr>
      <p:grpSpPr>
        <a:xfrm>
          <a:off x="0" y="0"/>
          <a:ext cx="0" cy="0"/>
          <a:chOff x="0" y="0"/>
          <a:chExt cx="0" cy="0"/>
        </a:xfrm>
      </p:grpSpPr>
      <p:grpSp>
        <p:nvGrpSpPr>
          <p:cNvPr id="50" name="Raster" hidden="1"/>
          <p:cNvGrpSpPr/>
          <p:nvPr userDrawn="1"/>
        </p:nvGrpSpPr>
        <p:grpSpPr>
          <a:xfrm>
            <a:off x="-853" y="1"/>
            <a:ext cx="12192855" cy="6858000"/>
            <a:chOff x="-855" y="0"/>
            <a:chExt cx="12199205" cy="6858000"/>
          </a:xfrm>
        </p:grpSpPr>
        <p:sp>
          <p:nvSpPr>
            <p:cNvPr id="51"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nvGrpSpPr>
            <p:cNvPr id="52" name="Abstand Horizontal" hidden="1"/>
            <p:cNvGrpSpPr/>
            <p:nvPr userDrawn="1"/>
          </p:nvGrpSpPr>
          <p:grpSpPr>
            <a:xfrm>
              <a:off x="2995458" y="0"/>
              <a:ext cx="6207434" cy="6858000"/>
              <a:chOff x="2995458" y="0"/>
              <a:chExt cx="6207434" cy="6858000"/>
            </a:xfrm>
          </p:grpSpPr>
          <p:sp>
            <p:nvSpPr>
              <p:cNvPr id="105"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6"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7" name="Abstand Rechts"/>
              <p:cNvSpPr/>
              <p:nvPr userDrawn="1"/>
            </p:nvSpPr>
            <p:spPr>
              <a:xfrm>
                <a:off x="9130892"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53" name="Abstand Vertikal" hidden="1"/>
            <p:cNvGrpSpPr/>
            <p:nvPr userDrawn="1"/>
          </p:nvGrpSpPr>
          <p:grpSpPr>
            <a:xfrm>
              <a:off x="0" y="1083600"/>
              <a:ext cx="12198350" cy="4690800"/>
              <a:chOff x="0" y="1083600"/>
              <a:chExt cx="12198350" cy="4690800"/>
            </a:xfrm>
          </p:grpSpPr>
          <p:sp>
            <p:nvSpPr>
              <p:cNvPr id="101"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2"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3"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4"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54" name="Horizontal" hidden="1"/>
            <p:cNvGrpSpPr/>
            <p:nvPr userDrawn="1"/>
          </p:nvGrpSpPr>
          <p:grpSpPr>
            <a:xfrm>
              <a:off x="0" y="0"/>
              <a:ext cx="12198350" cy="6858000"/>
              <a:chOff x="0" y="0"/>
              <a:chExt cx="12198350" cy="6858000"/>
            </a:xfrm>
          </p:grpSpPr>
          <p:sp>
            <p:nvSpPr>
              <p:cNvPr id="9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6"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7"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8"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9"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0"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55" name="Vertikal" hidden="1"/>
            <p:cNvGrpSpPr/>
            <p:nvPr userDrawn="1"/>
          </p:nvGrpSpPr>
          <p:grpSpPr>
            <a:xfrm>
              <a:off x="-855" y="0"/>
              <a:ext cx="12199205" cy="6858000"/>
              <a:chOff x="-855" y="0"/>
              <a:chExt cx="12199205" cy="6858000"/>
            </a:xfrm>
          </p:grpSpPr>
          <p:sp>
            <p:nvSpPr>
              <p:cNvPr id="56"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2"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4"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6"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2"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3"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4"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sp>
        <p:nvSpPr>
          <p:cNvPr id="69" name="Bildplatzhalter 8"/>
          <p:cNvSpPr>
            <a:spLocks noGrp="1"/>
          </p:cNvSpPr>
          <p:nvPr userDrawn="1">
            <p:ph type="pic" sz="quarter" idx="10" hasCustomPrompt="1"/>
          </p:nvPr>
        </p:nvSpPr>
        <p:spPr bwMode="gray">
          <a:xfrm>
            <a:off x="0" y="2310301"/>
            <a:ext cx="6062400" cy="45477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0" name="Bildplatzhalter 8"/>
          <p:cNvSpPr>
            <a:spLocks noGrp="1"/>
          </p:cNvSpPr>
          <p:nvPr userDrawn="1">
            <p:ph type="pic" sz="quarter" idx="11" hasCustomPrompt="1"/>
          </p:nvPr>
        </p:nvSpPr>
        <p:spPr bwMode="gray">
          <a:xfrm>
            <a:off x="0" y="0"/>
            <a:ext cx="6062400" cy="22383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1" name="Bildplatzhalter 8"/>
          <p:cNvSpPr>
            <a:spLocks noGrp="1"/>
          </p:cNvSpPr>
          <p:nvPr userDrawn="1">
            <p:ph type="pic" sz="quarter" idx="12" hasCustomPrompt="1"/>
          </p:nvPr>
        </p:nvSpPr>
        <p:spPr bwMode="gray">
          <a:xfrm>
            <a:off x="9198361" y="1"/>
            <a:ext cx="2993642" cy="6858001"/>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2" name="Bildplatzhalter 8"/>
          <p:cNvSpPr>
            <a:spLocks noGrp="1"/>
          </p:cNvSpPr>
          <p:nvPr userDrawn="1">
            <p:ph type="pic" sz="quarter" idx="13" hasCustomPrompt="1"/>
          </p:nvPr>
        </p:nvSpPr>
        <p:spPr bwMode="gray">
          <a:xfrm>
            <a:off x="6131982" y="5774400"/>
            <a:ext cx="2994158" cy="10836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3" name="Bildplatzhalter 8"/>
          <p:cNvSpPr>
            <a:spLocks noGrp="1"/>
          </p:cNvSpPr>
          <p:nvPr>
            <p:ph type="pic" sz="quarter" idx="14" hasCustomPrompt="1"/>
          </p:nvPr>
        </p:nvSpPr>
        <p:spPr bwMode="gray">
          <a:xfrm>
            <a:off x="6131982" y="2309400"/>
            <a:ext cx="2994158" cy="3393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4" name="Bildplatzhalter 8"/>
          <p:cNvSpPr>
            <a:spLocks noGrp="1"/>
          </p:cNvSpPr>
          <p:nvPr>
            <p:ph type="pic" sz="quarter" idx="15" hasCustomPrompt="1"/>
          </p:nvPr>
        </p:nvSpPr>
        <p:spPr bwMode="gray">
          <a:xfrm>
            <a:off x="6131982" y="0"/>
            <a:ext cx="2994158" cy="22383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6338817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5" orient="horz" pos="4049">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ultipicture 8">
    <p:spTree>
      <p:nvGrpSpPr>
        <p:cNvPr id="1" name=""/>
        <p:cNvGrpSpPr/>
        <p:nvPr/>
      </p:nvGrpSpPr>
      <p:grpSpPr>
        <a:xfrm>
          <a:off x="0" y="0"/>
          <a:ext cx="0" cy="0"/>
          <a:chOff x="0" y="0"/>
          <a:chExt cx="0" cy="0"/>
        </a:xfrm>
      </p:grpSpPr>
      <p:grpSp>
        <p:nvGrpSpPr>
          <p:cNvPr id="51" name="Raster" hidden="1"/>
          <p:cNvGrpSpPr/>
          <p:nvPr userDrawn="1"/>
        </p:nvGrpSpPr>
        <p:grpSpPr>
          <a:xfrm>
            <a:off x="-853" y="1"/>
            <a:ext cx="12192855" cy="6858000"/>
            <a:chOff x="-855" y="0"/>
            <a:chExt cx="12199205" cy="6858000"/>
          </a:xfrm>
        </p:grpSpPr>
        <p:sp>
          <p:nvSpPr>
            <p:cNvPr id="52"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nvGrpSpPr>
            <p:cNvPr id="53" name="Abstand Horizontal" hidden="1"/>
            <p:cNvGrpSpPr/>
            <p:nvPr userDrawn="1"/>
          </p:nvGrpSpPr>
          <p:grpSpPr>
            <a:xfrm>
              <a:off x="2995458" y="0"/>
              <a:ext cx="6207434" cy="6858000"/>
              <a:chOff x="2995458" y="0"/>
              <a:chExt cx="6207434" cy="6858000"/>
            </a:xfrm>
          </p:grpSpPr>
          <p:sp>
            <p:nvSpPr>
              <p:cNvPr id="105"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6"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7" name="Abstand Rechts"/>
              <p:cNvSpPr/>
              <p:nvPr userDrawn="1"/>
            </p:nvSpPr>
            <p:spPr>
              <a:xfrm>
                <a:off x="9130892"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54" name="Abstand Vertikal" hidden="1"/>
            <p:cNvGrpSpPr/>
            <p:nvPr userDrawn="1"/>
          </p:nvGrpSpPr>
          <p:grpSpPr>
            <a:xfrm>
              <a:off x="0" y="1083600"/>
              <a:ext cx="12198350" cy="4690800"/>
              <a:chOff x="0" y="1083600"/>
              <a:chExt cx="12198350" cy="4690800"/>
            </a:xfrm>
          </p:grpSpPr>
          <p:sp>
            <p:nvSpPr>
              <p:cNvPr id="101"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2"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3"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4"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55" name="Horizontal" hidden="1"/>
            <p:cNvGrpSpPr/>
            <p:nvPr userDrawn="1"/>
          </p:nvGrpSpPr>
          <p:grpSpPr>
            <a:xfrm>
              <a:off x="0" y="0"/>
              <a:ext cx="12198350" cy="6858000"/>
              <a:chOff x="0" y="0"/>
              <a:chExt cx="12198350" cy="6858000"/>
            </a:xfrm>
          </p:grpSpPr>
          <p:sp>
            <p:nvSpPr>
              <p:cNvPr id="9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6"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7"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8"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9"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100"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nvGrpSpPr>
            <p:cNvPr id="56" name="Vertikal" hidden="1"/>
            <p:cNvGrpSpPr/>
            <p:nvPr userDrawn="1"/>
          </p:nvGrpSpPr>
          <p:grpSpPr>
            <a:xfrm>
              <a:off x="-855" y="0"/>
              <a:ext cx="12199205" cy="6858000"/>
              <a:chOff x="-855" y="0"/>
              <a:chExt cx="12199205" cy="6858000"/>
            </a:xfrm>
          </p:grpSpPr>
          <p:sp>
            <p:nvSpPr>
              <p:cNvPr id="62"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4"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6"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7"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68"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3"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sp>
            <p:nvSpPr>
              <p:cNvPr id="94"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en-US" sz="1999" dirty="0" smtClean="0"/>
              </a:p>
            </p:txBody>
          </p:sp>
        </p:grpSp>
      </p:grpSp>
      <p:sp>
        <p:nvSpPr>
          <p:cNvPr id="69" name="Bildplatzhalter 8"/>
          <p:cNvSpPr>
            <a:spLocks noGrp="1"/>
          </p:cNvSpPr>
          <p:nvPr userDrawn="1">
            <p:ph type="pic" sz="quarter" idx="10" hasCustomPrompt="1"/>
          </p:nvPr>
        </p:nvSpPr>
        <p:spPr bwMode="gray">
          <a:xfrm>
            <a:off x="0" y="-1"/>
            <a:ext cx="6062400" cy="6858001"/>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1" name="Bildplatzhalter 8"/>
          <p:cNvSpPr>
            <a:spLocks noGrp="1"/>
          </p:cNvSpPr>
          <p:nvPr userDrawn="1">
            <p:ph type="pic" sz="quarter" idx="12" hasCustomPrompt="1"/>
          </p:nvPr>
        </p:nvSpPr>
        <p:spPr bwMode="gray">
          <a:xfrm>
            <a:off x="9198361" y="0"/>
            <a:ext cx="2993642" cy="10836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2" name="Bildplatzhalter 8"/>
          <p:cNvSpPr>
            <a:spLocks noGrp="1"/>
          </p:cNvSpPr>
          <p:nvPr userDrawn="1">
            <p:ph type="pic" sz="quarter" idx="13" hasCustomPrompt="1"/>
          </p:nvPr>
        </p:nvSpPr>
        <p:spPr bwMode="gray">
          <a:xfrm>
            <a:off x="6132757" y="5774400"/>
            <a:ext cx="2993383" cy="10836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3" name="Bildplatzhalter 8"/>
          <p:cNvSpPr>
            <a:spLocks noGrp="1"/>
          </p:cNvSpPr>
          <p:nvPr>
            <p:ph type="pic" sz="quarter" idx="14" hasCustomPrompt="1"/>
          </p:nvPr>
        </p:nvSpPr>
        <p:spPr bwMode="gray">
          <a:xfrm>
            <a:off x="6132757" y="2309400"/>
            <a:ext cx="2993383" cy="3393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4" name="Bildplatzhalter 8"/>
          <p:cNvSpPr>
            <a:spLocks noGrp="1"/>
          </p:cNvSpPr>
          <p:nvPr>
            <p:ph type="pic" sz="quarter" idx="15" hasCustomPrompt="1"/>
          </p:nvPr>
        </p:nvSpPr>
        <p:spPr bwMode="gray">
          <a:xfrm>
            <a:off x="6132756" y="0"/>
            <a:ext cx="2995200" cy="22383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5" name="Bildplatzhalter 8"/>
          <p:cNvSpPr>
            <a:spLocks noGrp="1"/>
          </p:cNvSpPr>
          <p:nvPr>
            <p:ph type="pic" sz="quarter" idx="16" hasCustomPrompt="1"/>
          </p:nvPr>
        </p:nvSpPr>
        <p:spPr bwMode="gray">
          <a:xfrm>
            <a:off x="9198361" y="1155600"/>
            <a:ext cx="2993640" cy="33921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6" name="Bildplatzhalter 8"/>
          <p:cNvSpPr>
            <a:spLocks noGrp="1"/>
          </p:cNvSpPr>
          <p:nvPr>
            <p:ph type="pic" sz="quarter" idx="17" hasCustomPrompt="1"/>
          </p:nvPr>
        </p:nvSpPr>
        <p:spPr bwMode="gray">
          <a:xfrm>
            <a:off x="9198361" y="4619700"/>
            <a:ext cx="2995200" cy="22383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9" name="Textplatzhalter 3"/>
          <p:cNvSpPr>
            <a:spLocks noGrp="1"/>
          </p:cNvSpPr>
          <p:nvPr>
            <p:ph type="body" sz="quarter" idx="18"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0" name="Textplatzhalter 3"/>
          <p:cNvSpPr>
            <a:spLocks noGrp="1"/>
          </p:cNvSpPr>
          <p:nvPr>
            <p:ph type="body" sz="quarter" idx="19"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1" name="Textplatzhalter 3"/>
          <p:cNvSpPr>
            <a:spLocks noGrp="1"/>
          </p:cNvSpPr>
          <p:nvPr>
            <p:ph type="body" sz="quarter" idx="20"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8941194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orient="horz" pos="232">
          <p15:clr>
            <a:srgbClr val="A4A3A4"/>
          </p15:clr>
        </p15:guide>
        <p15:guide id="3" pos="7433">
          <p15:clr>
            <a:srgbClr val="A4A3A4"/>
          </p15:clr>
        </p15:guide>
        <p15:guide id="5" orient="horz" pos="4049">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screen">
    <p:spTree>
      <p:nvGrpSpPr>
        <p:cNvPr id="1" name=""/>
        <p:cNvGrpSpPr/>
        <p:nvPr/>
      </p:nvGrpSpPr>
      <p:grpSpPr>
        <a:xfrm>
          <a:off x="0" y="0"/>
          <a:ext cx="0" cy="0"/>
          <a:chOff x="0" y="0"/>
          <a:chExt cx="0" cy="0"/>
        </a:xfrm>
      </p:grpSpPr>
      <p:sp>
        <p:nvSpPr>
          <p:cNvPr id="25" name="Bildplatzhalter 8"/>
          <p:cNvSpPr>
            <a:spLocks noGrp="1"/>
          </p:cNvSpPr>
          <p:nvPr>
            <p:ph type="pic" sz="quarter" idx="10" hasCustomPrompt="1"/>
          </p:nvPr>
        </p:nvSpPr>
        <p:spPr bwMode="gray">
          <a:xfrm>
            <a:off x="1" y="1"/>
            <a:ext cx="12192000" cy="6858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2" name="Titel 1"/>
          <p:cNvSpPr>
            <a:spLocks noGrp="1"/>
          </p:cNvSpPr>
          <p:nvPr>
            <p:ph type="title" hasCustomPrompt="1"/>
          </p:nvPr>
        </p:nvSpPr>
        <p:spPr bwMode="auto">
          <a:xfrm>
            <a:off x="395084" y="368300"/>
            <a:ext cx="11400249" cy="540000"/>
          </a:xfrm>
        </p:spPr>
        <p:txBody>
          <a:bodyPr/>
          <a:lstStyle>
            <a:lvl1pPr>
              <a:defRPr sz="2999"/>
            </a:lvl1pPr>
          </a:lstStyle>
          <a:p>
            <a:r>
              <a:rPr lang="en-US" noProof="0" dirty="0" smtClean="0"/>
              <a:t>Optional headline on one line in CorpoA (Headings) 30 pt.</a:t>
            </a:r>
            <a:endParaRPr lang="en-US" noProof="0" dirty="0"/>
          </a:p>
        </p:txBody>
      </p:sp>
      <p:sp>
        <p:nvSpPr>
          <p:cNvPr id="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9060434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32">
          <p15:clr>
            <a:srgbClr val="A4A3A4"/>
          </p15:clr>
        </p15:guide>
        <p15:guide id="3" orient="horz" pos="4049">
          <p15:clr>
            <a:srgbClr val="A4A3A4"/>
          </p15:clr>
        </p15:guide>
        <p15:guide id="4" pos="249">
          <p15:clr>
            <a:srgbClr val="A4A3A4"/>
          </p15:clr>
        </p15:guide>
        <p15:guide id="5" pos="743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eadline // Zwei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GB" noProof="0" dirty="0"/>
              <a:t>Headline on two lines in CorpoA (Headings) 30 pt. </a:t>
            </a:r>
            <a:br>
              <a:rPr lang="en-GB" noProof="0" dirty="0"/>
            </a:br>
            <a:r>
              <a:rPr lang="en-GB" noProof="0" dirty="0"/>
              <a:t>Lorem ipsum </a:t>
            </a:r>
            <a:r>
              <a:rPr lang="en-GB" noProof="0" dirty="0" err="1"/>
              <a:t>dolor</a:t>
            </a:r>
            <a:r>
              <a:rPr lang="en-GB" noProof="0" dirty="0"/>
              <a:t> sit </a:t>
            </a:r>
            <a:r>
              <a:rPr lang="en-GB" noProof="0" dirty="0" err="1"/>
              <a:t>amet</a:t>
            </a:r>
            <a:r>
              <a:rPr lang="en-GB" noProof="0" dirty="0"/>
              <a:t>.</a:t>
            </a:r>
            <a:endParaRPr lang="en-GB"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GB" noProof="0" dirty="0"/>
              <a:t>Optional chapter heading</a:t>
            </a:r>
          </a:p>
        </p:txBody>
      </p:sp>
      <p:sp>
        <p:nvSpPr>
          <p:cNvPr id="7" name="Inhaltsplatzhalter 6"/>
          <p:cNvSpPr>
            <a:spLocks noGrp="1"/>
          </p:cNvSpPr>
          <p:nvPr>
            <p:ph sz="quarter" idx="14" hasCustomPrompt="1"/>
          </p:nvPr>
        </p:nvSpPr>
        <p:spPr>
          <a:xfrm>
            <a:off x="395082" y="1511301"/>
            <a:ext cx="5577095" cy="4914900"/>
          </a:xfrm>
        </p:spPr>
        <p:txBody>
          <a:bodyPr/>
          <a:lstStyle>
            <a:lvl1pPr>
              <a:defRPr/>
            </a:lvl1pPr>
          </a:lstStyle>
          <a:p>
            <a:pPr lvl="0"/>
            <a:r>
              <a:rPr lang="en-GB" dirty="0"/>
              <a:t>Insert content or text in </a:t>
            </a:r>
            <a:r>
              <a:rPr lang="en-GB" noProof="0" dirty="0" err="1"/>
              <a:t>CorpoS</a:t>
            </a:r>
            <a:r>
              <a:rPr lang="en-GB" noProof="0" dirty="0"/>
              <a:t> (Body), 20 pt. </a:t>
            </a:r>
            <a:r>
              <a:rPr lang="en-GB" dirty="0"/>
              <a:t>// for bullets: Home // Paragraph// Increase/Decrease List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5" name="Fußzeilenplatzhalter 4"/>
          <p:cNvSpPr>
            <a:spLocks noGrp="1"/>
          </p:cNvSpPr>
          <p:nvPr>
            <p:ph type="ftr" sz="quarter" idx="15"/>
          </p:nvPr>
        </p:nvSpPr>
        <p:spPr/>
        <p:txBody>
          <a:bodyPr/>
          <a:lstStyle/>
          <a:p>
            <a:r>
              <a:rPr lang="en-US" smtClean="0"/>
              <a:t>EQS Launch Committee - Product Management - 2/10/21</a:t>
            </a:r>
            <a:endParaRPr lang="en-GB" dirty="0"/>
          </a:p>
        </p:txBody>
      </p:sp>
      <p:sp>
        <p:nvSpPr>
          <p:cNvPr id="6" name="Foliennummernplatzhalter 5"/>
          <p:cNvSpPr>
            <a:spLocks noGrp="1"/>
          </p:cNvSpPr>
          <p:nvPr>
            <p:ph type="sldNum" sz="quarter" idx="16"/>
          </p:nvPr>
        </p:nvSpPr>
        <p:spPr/>
        <p:txBody>
          <a:bodyPr/>
          <a:lstStyle/>
          <a:p>
            <a:fld id="{AD1D1349-391B-44DC-865F-5996B3E40F26}" type="slidenum">
              <a:rPr lang="en-GB" noProof="0" smtClean="0"/>
              <a:pPr/>
              <a:t>‹#›</a:t>
            </a:fld>
            <a:endParaRPr lang="en-GB" noProof="0" dirty="0"/>
          </a:p>
        </p:txBody>
      </p:sp>
      <p:sp>
        <p:nvSpPr>
          <p:cNvPr id="4"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GB" noProof="0" dirty="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GB" noProof="0" dirty="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GB" noProof="0" dirty="0"/>
              <a:t>                                             </a:t>
            </a:r>
          </a:p>
        </p:txBody>
      </p:sp>
      <p:sp>
        <p:nvSpPr>
          <p:cNvPr id="11" name="Inhaltsplatzhalter 6"/>
          <p:cNvSpPr>
            <a:spLocks noGrp="1"/>
          </p:cNvSpPr>
          <p:nvPr>
            <p:ph sz="quarter" idx="20" hasCustomPrompt="1"/>
          </p:nvPr>
        </p:nvSpPr>
        <p:spPr>
          <a:xfrm>
            <a:off x="6218237" y="1511301"/>
            <a:ext cx="5577095" cy="4914900"/>
          </a:xfrm>
        </p:spPr>
        <p:txBody>
          <a:bodyPr/>
          <a:lstStyle>
            <a:lvl1pPr>
              <a:defRPr/>
            </a:lvl1pPr>
          </a:lstStyle>
          <a:p>
            <a:pPr lvl="0"/>
            <a:r>
              <a:rPr lang="en-GB" dirty="0"/>
              <a:t>Insert content or text in </a:t>
            </a:r>
            <a:r>
              <a:rPr lang="en-GB" noProof="0" dirty="0" err="1"/>
              <a:t>CorpoS</a:t>
            </a:r>
            <a:r>
              <a:rPr lang="en-GB" noProof="0" dirty="0"/>
              <a:t> (Body), 20 pt. </a:t>
            </a:r>
            <a:r>
              <a:rPr lang="en-GB" dirty="0"/>
              <a:t>// for bullets: Home // Paragraph// Increase/Decrease List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1318394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3" name="Fußzeilenplatzhalter 2"/>
          <p:cNvSpPr>
            <a:spLocks noGrp="1"/>
          </p:cNvSpPr>
          <p:nvPr>
            <p:ph type="ftr" sz="quarter" idx="20"/>
          </p:nvPr>
        </p:nvSpPr>
        <p:spPr/>
        <p:txBody>
          <a:bodyPr/>
          <a:lstStyle/>
          <a:p>
            <a:r>
              <a:rPr lang="en-US" noProof="0" smtClean="0"/>
              <a:t>EQS Launch Committee - Product Management - 2/10/21</a:t>
            </a:r>
            <a:endParaRPr lang="en-US" noProof="0" dirty="0"/>
          </a:p>
        </p:txBody>
      </p:sp>
      <p:sp>
        <p:nvSpPr>
          <p:cNvPr id="4" name="Foliennummernplatzhalter 3"/>
          <p:cNvSpPr>
            <a:spLocks noGrp="1"/>
          </p:cNvSpPr>
          <p:nvPr>
            <p:ph type="sldNum" sz="quarter" idx="21"/>
          </p:nvPr>
        </p:nvSpPr>
        <p:spPr/>
        <p:txBody>
          <a:bodyPr/>
          <a:lstStyle/>
          <a:p>
            <a:fld id="{AD1D1349-391B-44DC-865F-5996B3E40F26}" type="slidenum">
              <a:rPr lang="en-US" noProof="0" smtClean="0"/>
              <a:pPr/>
              <a:t>‹#›</a:t>
            </a:fld>
            <a:endParaRPr lang="en-US" noProof="0" dirty="0"/>
          </a:p>
        </p:txBody>
      </p:sp>
      <p:sp>
        <p:nvSpPr>
          <p:cNvPr id="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2"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3"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0817822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slide // Image left">
    <p:bg bwMode="black">
      <p:bgRef idx="1001">
        <a:schemeClr val="bg1"/>
      </p:bgRef>
    </p:bg>
    <p:spTree>
      <p:nvGrpSpPr>
        <p:cNvPr id="1" name=""/>
        <p:cNvGrpSpPr/>
        <p:nvPr/>
      </p:nvGrpSpPr>
      <p:grpSpPr>
        <a:xfrm>
          <a:off x="0" y="0"/>
          <a:ext cx="0" cy="0"/>
          <a:chOff x="0" y="0"/>
          <a:chExt cx="0" cy="0"/>
        </a:xfrm>
      </p:grpSpPr>
      <p:pic>
        <p:nvPicPr>
          <p:cNvPr id="15" name="Background image with Mercedes star and Mercedes-EQ word mark"/>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8"/>
            <a:ext cx="12191999" cy="6857142"/>
          </a:xfrm>
          <a:prstGeom prst="rect">
            <a:avLst/>
          </a:prstGeom>
        </p:spPr>
      </p:pic>
      <p:sp>
        <p:nvSpPr>
          <p:cNvPr id="11" name="Placeholder other"/>
          <p:cNvSpPr>
            <a:spLocks noGrp="1"/>
          </p:cNvSpPr>
          <p:nvPr>
            <p:ph type="body" sz="quarter" idx="17" hasCustomPrompt="1"/>
          </p:nvPr>
        </p:nvSpPr>
        <p:spPr>
          <a:xfrm>
            <a:off x="6966059" y="2381"/>
            <a:ext cx="936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2" name="Placeholder confidentialty"/>
          <p:cNvSpPr>
            <a:spLocks noGrp="1"/>
          </p:cNvSpPr>
          <p:nvPr>
            <p:ph type="body" sz="quarter" idx="18" hasCustomPrompt="1"/>
          </p:nvPr>
        </p:nvSpPr>
        <p:spPr>
          <a:xfrm>
            <a:off x="7977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13" name="Placeholder classification"/>
          <p:cNvSpPr>
            <a:spLocks noGrp="1"/>
          </p:cNvSpPr>
          <p:nvPr>
            <p:ph type="body" sz="quarter" idx="19" hasCustomPrompt="1"/>
          </p:nvPr>
        </p:nvSpPr>
        <p:spPr>
          <a:xfrm>
            <a:off x="9921659" y="2381"/>
            <a:ext cx="1872000"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de-DE" noProof="0" dirty="0" smtClean="0"/>
              <a:t>                             </a:t>
            </a:r>
            <a:endParaRPr lang="de-DE" noProof="0" dirty="0"/>
          </a:p>
        </p:txBody>
      </p:sp>
      <p:sp>
        <p:nvSpPr>
          <p:cNvPr id="40" name="Image"/>
          <p:cNvSpPr>
            <a:spLocks noGrp="1"/>
          </p:cNvSpPr>
          <p:nvPr>
            <p:ph type="pic" sz="quarter" idx="10" hasCustomPrompt="1"/>
          </p:nvPr>
        </p:nvSpPr>
        <p:spPr bwMode="gray">
          <a:xfrm>
            <a:off x="396001" y="-1"/>
            <a:ext cx="7463399" cy="68580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endParaRPr lang="en-US" noProof="0" dirty="0" smtClean="0"/>
          </a:p>
          <a:p>
            <a:r>
              <a:rPr lang="en-US" noProof="0" dirty="0" smtClean="0"/>
              <a:t>Insert image</a:t>
            </a:r>
            <a:endParaRPr lang="en-US" noProof="0" dirty="0"/>
          </a:p>
        </p:txBody>
      </p:sp>
      <p:sp>
        <p:nvSpPr>
          <p:cNvPr id="9" name="Additional text"/>
          <p:cNvSpPr>
            <a:spLocks noGrp="1"/>
          </p:cNvSpPr>
          <p:nvPr>
            <p:ph type="body" sz="quarter" idx="20" hasCustomPrompt="1"/>
          </p:nvPr>
        </p:nvSpPr>
        <p:spPr bwMode="gray">
          <a:xfrm>
            <a:off x="8074799" y="2382180"/>
            <a:ext cx="3713976" cy="674687"/>
          </a:xfrm>
        </p:spPr>
        <p:txBody>
          <a:bodyPr/>
          <a:lstStyle>
            <a:lvl1pPr>
              <a:lnSpc>
                <a:spcPct val="100000"/>
              </a:lnSpc>
              <a:spcAft>
                <a:spcPts val="0"/>
              </a:spcAft>
              <a:defRPr sz="1600"/>
            </a:lvl1pPr>
          </a:lstStyle>
          <a:p>
            <a:pPr lvl="0"/>
            <a:r>
              <a:rPr lang="en-US" noProof="0" dirty="0" smtClean="0"/>
              <a:t>Additional text for presentation 16 pt </a:t>
            </a:r>
            <a:br>
              <a:rPr lang="en-US" noProof="0" dirty="0" smtClean="0"/>
            </a:br>
            <a:r>
              <a:rPr lang="en-US" noProof="0" dirty="0" smtClean="0"/>
              <a:t>Speaker, department, place, date</a:t>
            </a:r>
            <a:endParaRPr lang="en-US" noProof="0" dirty="0"/>
          </a:p>
        </p:txBody>
      </p:sp>
      <p:sp>
        <p:nvSpPr>
          <p:cNvPr id="10" name="Title"/>
          <p:cNvSpPr>
            <a:spLocks noGrp="1"/>
          </p:cNvSpPr>
          <p:nvPr>
            <p:ph type="ctrTitle" hasCustomPrompt="1"/>
          </p:nvPr>
        </p:nvSpPr>
        <p:spPr bwMode="white">
          <a:xfrm>
            <a:off x="8075613" y="1138422"/>
            <a:ext cx="3713162" cy="1222563"/>
          </a:xfrm>
        </p:spPr>
        <p:txBody>
          <a:bodyPr/>
          <a:lstStyle>
            <a:lvl1pPr>
              <a:lnSpc>
                <a:spcPct val="100000"/>
              </a:lnSpc>
              <a:defRPr sz="3600"/>
            </a:lvl1pPr>
          </a:lstStyle>
          <a:p>
            <a:r>
              <a:rPr lang="en-US" noProof="0" dirty="0" smtClean="0"/>
              <a:t>Presentation title in 36 pt on two lines.</a:t>
            </a:r>
            <a:endParaRPr lang="en-US" noProof="0" dirty="0"/>
          </a:p>
        </p:txBody>
      </p:sp>
    </p:spTree>
    <p:extLst>
      <p:ext uri="{BB962C8B-B14F-4D97-AF65-F5344CB8AC3E}">
        <p14:creationId xmlns:p14="http://schemas.microsoft.com/office/powerpoint/2010/main" val="2680851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2" pos="5087">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black">
      <p:bgRef idx="1001">
        <a:schemeClr val="bg1"/>
      </p:bgRef>
    </p:bg>
    <p:spTree>
      <p:nvGrpSpPr>
        <p:cNvPr id="1" name=""/>
        <p:cNvGrpSpPr/>
        <p:nvPr/>
      </p:nvGrpSpPr>
      <p:grpSpPr>
        <a:xfrm>
          <a:off x="0" y="0"/>
          <a:ext cx="0" cy="0"/>
          <a:chOff x="0" y="0"/>
          <a:chExt cx="0" cy="0"/>
        </a:xfrm>
      </p:grpSpPr>
      <p:pic>
        <p:nvPicPr>
          <p:cNvPr id="22" name="Grafik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747" cy="6857001"/>
          </a:xfrm>
          <a:prstGeom prst="rect">
            <a:avLst/>
          </a:prstGeom>
        </p:spPr>
      </p:pic>
      <p:sp>
        <p:nvSpPr>
          <p:cNvPr id="2" name="Titel 1"/>
          <p:cNvSpPr>
            <a:spLocks noGrp="1"/>
          </p:cNvSpPr>
          <p:nvPr>
            <p:ph type="ctrTitle" hasCustomPrompt="1"/>
          </p:nvPr>
        </p:nvSpPr>
        <p:spPr bwMode="gray">
          <a:xfrm>
            <a:off x="395081" y="3848402"/>
            <a:ext cx="8928000" cy="1044000"/>
          </a:xfrm>
        </p:spPr>
        <p:txBody>
          <a:bodyPr/>
          <a:lstStyle>
            <a:lvl1pPr>
              <a:lnSpc>
                <a:spcPts val="3997"/>
              </a:lnSpc>
              <a:defRPr sz="2999"/>
            </a:lvl1pPr>
          </a:lstStyle>
          <a:p>
            <a:r>
              <a:rPr lang="en-US" noProof="0" dirty="0" smtClean="0"/>
              <a:t>Presentation title 30 </a:t>
            </a:r>
            <a:r>
              <a:rPr lang="en-US" noProof="0" dirty="0" err="1" smtClean="0"/>
              <a:t>pt</a:t>
            </a:r>
            <a:r>
              <a:rPr lang="en-US" noProof="0" dirty="0" smtClean="0"/>
              <a:t> on one line.</a:t>
            </a:r>
            <a:br>
              <a:rPr lang="en-US" noProof="0" dirty="0" smtClean="0"/>
            </a:br>
            <a:r>
              <a:rPr lang="en-US" noProof="0" dirty="0" smtClean="0"/>
              <a:t>On two lines possible.</a:t>
            </a:r>
            <a:endParaRPr lang="en-US" noProof="0" dirty="0"/>
          </a:p>
        </p:txBody>
      </p:sp>
      <p:sp>
        <p:nvSpPr>
          <p:cNvPr id="3" name="Untertitel 2"/>
          <p:cNvSpPr>
            <a:spLocks noGrp="1"/>
          </p:cNvSpPr>
          <p:nvPr>
            <p:ph type="subTitle" idx="1" hasCustomPrompt="1"/>
          </p:nvPr>
        </p:nvSpPr>
        <p:spPr bwMode="gray">
          <a:xfrm>
            <a:off x="395794" y="4932000"/>
            <a:ext cx="8928000" cy="756000"/>
          </a:xfrm>
        </p:spPr>
        <p:txBody>
          <a:bodyPr/>
          <a:lstStyle>
            <a:lvl1pPr marL="0" indent="0" algn="l">
              <a:lnSpc>
                <a:spcPct val="100000"/>
              </a:lnSpc>
              <a:spcAft>
                <a:spcPts val="0"/>
              </a:spcAft>
              <a:buFont typeface="Arial" panose="020B0604020202020204" pitchFamily="34" charset="0"/>
              <a:buNone/>
              <a:defRPr sz="1499">
                <a:solidFill>
                  <a:schemeClr val="tx1"/>
                </a:solidFill>
                <a:latin typeface="+mn-lt"/>
              </a:defRPr>
            </a:lvl1pPr>
            <a:lvl2pPr marL="0" indent="0" algn="l">
              <a:lnSpc>
                <a:spcPct val="100000"/>
              </a:lnSpc>
              <a:spcAft>
                <a:spcPts val="0"/>
              </a:spcAft>
              <a:buFont typeface="Arial" panose="020B0604020202020204" pitchFamily="34" charset="0"/>
              <a:buNone/>
              <a:defRPr sz="1499">
                <a:solidFill>
                  <a:schemeClr val="tx1"/>
                </a:solidFill>
                <a:latin typeface="+mn-lt"/>
              </a:defRPr>
            </a:lvl2pPr>
            <a:lvl3pPr marL="0" indent="0" algn="l">
              <a:lnSpc>
                <a:spcPct val="100000"/>
              </a:lnSpc>
              <a:spcAft>
                <a:spcPts val="0"/>
              </a:spcAft>
              <a:buFont typeface="Arial" panose="020B0604020202020204" pitchFamily="34" charset="0"/>
              <a:buNone/>
              <a:defRPr sz="1499">
                <a:solidFill>
                  <a:schemeClr val="tx1"/>
                </a:solidFill>
                <a:latin typeface="+mn-lt"/>
              </a:defRPr>
            </a:lvl3pPr>
            <a:lvl4pPr marL="0" indent="0" algn="l">
              <a:lnSpc>
                <a:spcPct val="100000"/>
              </a:lnSpc>
              <a:spcAft>
                <a:spcPts val="0"/>
              </a:spcAft>
              <a:buFont typeface="Arial" panose="020B0604020202020204" pitchFamily="34" charset="0"/>
              <a:buNone/>
              <a:defRPr sz="1499">
                <a:solidFill>
                  <a:schemeClr val="tx1"/>
                </a:solidFill>
                <a:latin typeface="+mn-lt"/>
              </a:defRPr>
            </a:lvl4pPr>
            <a:lvl5pPr marL="0" indent="0" algn="l">
              <a:lnSpc>
                <a:spcPct val="100000"/>
              </a:lnSpc>
              <a:spcAft>
                <a:spcPts val="0"/>
              </a:spcAft>
              <a:buFont typeface="Arial" panose="020B0604020202020204" pitchFamily="34" charset="0"/>
              <a:buNone/>
              <a:defRPr sz="1499">
                <a:solidFill>
                  <a:schemeClr val="tx1"/>
                </a:solidFill>
                <a:latin typeface="+mn-lt"/>
              </a:defRPr>
            </a:lvl5pPr>
            <a:lvl6pPr marL="0" indent="0" algn="l">
              <a:lnSpc>
                <a:spcPct val="100000"/>
              </a:lnSpc>
              <a:spcAft>
                <a:spcPts val="0"/>
              </a:spcAft>
              <a:buFont typeface="Arial" panose="020B0604020202020204" pitchFamily="34" charset="0"/>
              <a:buNone/>
              <a:defRPr sz="1499">
                <a:solidFill>
                  <a:schemeClr val="tx1"/>
                </a:solidFill>
                <a:latin typeface="+mn-lt"/>
              </a:defRPr>
            </a:lvl6pPr>
            <a:lvl7pPr marL="0" indent="0" algn="l">
              <a:lnSpc>
                <a:spcPct val="100000"/>
              </a:lnSpc>
              <a:spcAft>
                <a:spcPts val="0"/>
              </a:spcAft>
              <a:buFont typeface="Arial" panose="020B0604020202020204" pitchFamily="34" charset="0"/>
              <a:buNone/>
              <a:defRPr sz="1499">
                <a:solidFill>
                  <a:schemeClr val="tx1"/>
                </a:solidFill>
                <a:latin typeface="+mn-lt"/>
              </a:defRPr>
            </a:lvl7pPr>
            <a:lvl8pPr marL="0" indent="0" algn="l">
              <a:lnSpc>
                <a:spcPct val="100000"/>
              </a:lnSpc>
              <a:spcAft>
                <a:spcPts val="0"/>
              </a:spcAft>
              <a:buFont typeface="Arial" panose="020B0604020202020204" pitchFamily="34" charset="0"/>
              <a:buNone/>
              <a:defRPr sz="1499">
                <a:solidFill>
                  <a:schemeClr val="tx1"/>
                </a:solidFill>
                <a:latin typeface="+mn-lt"/>
              </a:defRPr>
            </a:lvl8pPr>
            <a:lvl9pPr marL="0" indent="0" algn="l">
              <a:lnSpc>
                <a:spcPct val="100000"/>
              </a:lnSpc>
              <a:spcAft>
                <a:spcPts val="0"/>
              </a:spcAft>
              <a:buFont typeface="Arial" panose="020B0604020202020204" pitchFamily="34" charset="0"/>
              <a:buNone/>
              <a:defRPr sz="1499">
                <a:solidFill>
                  <a:schemeClr val="tx1"/>
                </a:solidFill>
                <a:latin typeface="+mn-lt"/>
              </a:defRPr>
            </a:lvl9pPr>
          </a:lstStyle>
          <a:p>
            <a:pPr lvl="0"/>
            <a:r>
              <a:rPr lang="en-US" noProof="0" dirty="0" smtClean="0"/>
              <a:t>Additional text for presentation 15 </a:t>
            </a:r>
            <a:r>
              <a:rPr lang="en-US" noProof="0" dirty="0" err="1" smtClean="0"/>
              <a:t>pt</a:t>
            </a:r>
            <a:r>
              <a:rPr lang="en-US" noProof="0" dirty="0" smtClean="0"/>
              <a:t> </a:t>
            </a:r>
            <a:br>
              <a:rPr lang="en-US" noProof="0" dirty="0" smtClean="0"/>
            </a:br>
            <a:r>
              <a:rPr lang="en-US" noProof="0" dirty="0" smtClean="0"/>
              <a:t>Speaker, department, place, date</a:t>
            </a:r>
          </a:p>
        </p:txBody>
      </p:sp>
      <p:sp>
        <p:nvSpPr>
          <p:cNvPr id="9" name="Bildplatzhalter 8"/>
          <p:cNvSpPr>
            <a:spLocks noGrp="1"/>
          </p:cNvSpPr>
          <p:nvPr>
            <p:ph type="pic" sz="quarter" idx="10" hasCustomPrompt="1"/>
          </p:nvPr>
        </p:nvSpPr>
        <p:spPr bwMode="gray">
          <a:xfrm>
            <a:off x="2" y="313201"/>
            <a:ext cx="12192000" cy="3405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8"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3" name="Folie Wechsel/Zurücksetzen/Textebenen"/>
          <p:cNvSpPr txBox="1"/>
          <p:nvPr userDrawn="1"/>
        </p:nvSpPr>
        <p:spPr>
          <a:xfrm rot="10800000" flipH="1" flipV="1">
            <a:off x="-2086913" y="1547999"/>
            <a:ext cx="1978969" cy="19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en-US" sz="999" b="0" baseline="0" noProof="0" dirty="0" smtClean="0">
                <a:solidFill>
                  <a:schemeClr val="accent5"/>
                </a:solidFill>
                <a:latin typeface="+mn-lt"/>
              </a:rPr>
              <a:t>Reset the slide back to its </a:t>
            </a:r>
          </a:p>
          <a:p>
            <a:pPr indent="0" algn="r">
              <a:lnSpc>
                <a:spcPct val="100000"/>
              </a:lnSpc>
              <a:spcBef>
                <a:spcPts val="0"/>
              </a:spcBef>
              <a:spcAft>
                <a:spcPts val="0"/>
              </a:spcAft>
            </a:pPr>
            <a:r>
              <a:rPr lang="en-US" sz="999" b="0" baseline="0" noProof="0" dirty="0" smtClean="0">
                <a:solidFill>
                  <a:schemeClr val="accent5"/>
                </a:solidFill>
                <a:latin typeface="+mn-lt"/>
              </a:rPr>
              <a:t>original form via menu bar:</a:t>
            </a:r>
          </a:p>
          <a:p>
            <a:pPr indent="0" algn="r">
              <a:lnSpc>
                <a:spcPct val="100000"/>
              </a:lnSpc>
              <a:spcBef>
                <a:spcPts val="0"/>
              </a:spcBef>
              <a:spcAft>
                <a:spcPts val="0"/>
              </a:spcAft>
            </a:pPr>
            <a:r>
              <a:rPr lang="en-US" sz="999" b="0" baseline="0" noProof="0" dirty="0" smtClean="0">
                <a:solidFill>
                  <a:schemeClr val="accent5"/>
                </a:solidFill>
                <a:latin typeface="+mn-lt"/>
              </a:rPr>
              <a:t>Home // Slides // Reset</a:t>
            </a:r>
          </a:p>
          <a:p>
            <a:pPr indent="0" algn="r">
              <a:lnSpc>
                <a:spcPct val="100000"/>
              </a:lnSpc>
              <a:spcBef>
                <a:spcPts val="0"/>
              </a:spcBef>
              <a:spcAft>
                <a:spcPts val="0"/>
              </a:spcAft>
            </a:pPr>
            <a:endParaRPr lang="en-US" sz="999" b="0" baseline="0" noProof="0" dirty="0" smtClean="0">
              <a:solidFill>
                <a:schemeClr val="accent5"/>
              </a:solidFill>
              <a:latin typeface="+mn-lt"/>
            </a:endParaRPr>
          </a:p>
          <a:p>
            <a:pPr indent="0" algn="r">
              <a:lnSpc>
                <a:spcPct val="100000"/>
              </a:lnSpc>
              <a:spcBef>
                <a:spcPts val="0"/>
              </a:spcBef>
              <a:spcAft>
                <a:spcPts val="0"/>
              </a:spcAft>
            </a:pPr>
            <a:r>
              <a:rPr lang="en-US" sz="999" b="0" baseline="0" noProof="0" dirty="0" smtClean="0">
                <a:solidFill>
                  <a:schemeClr val="accent5"/>
                </a:solidFill>
                <a:latin typeface="+mn-lt"/>
              </a:rPr>
              <a:t>Change the slide layout </a:t>
            </a:r>
          </a:p>
          <a:p>
            <a:pPr indent="0" algn="r">
              <a:lnSpc>
                <a:spcPct val="100000"/>
              </a:lnSpc>
              <a:spcBef>
                <a:spcPts val="0"/>
              </a:spcBef>
              <a:spcAft>
                <a:spcPts val="0"/>
              </a:spcAft>
            </a:pPr>
            <a:r>
              <a:rPr lang="en-US" sz="999" b="0" baseline="0" noProof="0" dirty="0" smtClean="0">
                <a:solidFill>
                  <a:schemeClr val="accent5"/>
                </a:solidFill>
                <a:latin typeface="+mn-lt"/>
              </a:rPr>
              <a:t>via menu bar:</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Home // Slides // Layout</a:t>
            </a:r>
          </a:p>
          <a:p>
            <a:pPr marL="0" marR="0" lvl="0" indent="0" algn="r" defTabSz="913814" rtl="0" eaLnBrk="1" fontAlgn="auto" latinLnBrk="0" hangingPunct="1">
              <a:lnSpc>
                <a:spcPct val="100000"/>
              </a:lnSpc>
              <a:spcBef>
                <a:spcPts val="0"/>
              </a:spcBef>
              <a:spcAft>
                <a:spcPts val="0"/>
              </a:spcAft>
              <a:buClrTx/>
              <a:buSzTx/>
              <a:buFontTx/>
              <a:buNone/>
              <a:tabLst/>
              <a:defRPr/>
            </a:pPr>
            <a:endParaRPr lang="en-US" sz="999" b="0" baseline="0" noProof="0" dirty="0" smtClean="0">
              <a:solidFill>
                <a:schemeClr val="accent5"/>
              </a:solidFill>
              <a:latin typeface="+mn-lt"/>
            </a:endParaRP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Change the text level</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via menu bar: </a:t>
            </a:r>
            <a:br>
              <a:rPr lang="en-US" sz="999" b="0" baseline="0" noProof="0" dirty="0" smtClean="0">
                <a:solidFill>
                  <a:schemeClr val="accent5"/>
                </a:solidFill>
                <a:latin typeface="+mn-lt"/>
              </a:rPr>
            </a:br>
            <a:r>
              <a:rPr lang="en-US" sz="999" b="0" baseline="0" noProof="0" dirty="0" smtClean="0">
                <a:solidFill>
                  <a:schemeClr val="accent5"/>
                </a:solidFill>
                <a:latin typeface="+mn-lt"/>
              </a:rPr>
              <a:t>Home // Paragraph // Increase/</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Decrease List Level</a:t>
            </a:r>
          </a:p>
        </p:txBody>
      </p:sp>
      <p:sp>
        <p:nvSpPr>
          <p:cNvPr id="14" name="Design wechsel"/>
          <p:cNvSpPr txBox="1"/>
          <p:nvPr userDrawn="1"/>
        </p:nvSpPr>
        <p:spPr>
          <a:xfrm rot="10800000" flipH="1" flipV="1">
            <a:off x="-2086913" y="403199"/>
            <a:ext cx="1978969" cy="900000"/>
          </a:xfrm>
          <a:prstGeom prst="rect">
            <a:avLst/>
          </a:prstGeom>
          <a:noFill/>
          <a:ln w="12700">
            <a:noFill/>
          </a:ln>
        </p:spPr>
        <p:txBody>
          <a:bodyPr vert="horz" wrap="square" lIns="0" tIns="0" rIns="0" bIns="0" rtlCol="0" anchor="t"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en-US" sz="999" b="0" baseline="0" noProof="0" dirty="0" smtClean="0">
                <a:solidFill>
                  <a:schemeClr val="accent5"/>
                </a:solidFill>
                <a:latin typeface="+mn-lt"/>
              </a:rPr>
              <a:t>Alternating between white and black slide layouts via menu bar: </a:t>
            </a:r>
            <a:br>
              <a:rPr lang="en-US" sz="999" b="0" baseline="0" noProof="0" dirty="0" smtClean="0">
                <a:solidFill>
                  <a:schemeClr val="accent5"/>
                </a:solidFill>
                <a:latin typeface="+mn-lt"/>
              </a:rPr>
            </a:br>
            <a:r>
              <a:rPr lang="en-US" sz="999" b="0" baseline="0" noProof="0" dirty="0" smtClean="0">
                <a:solidFill>
                  <a:schemeClr val="accent5"/>
                </a:solidFill>
                <a:latin typeface="+mn-lt"/>
              </a:rPr>
              <a:t>Design // Themes</a:t>
            </a:r>
          </a:p>
          <a:p>
            <a:pPr indent="0" algn="r">
              <a:lnSpc>
                <a:spcPct val="100000"/>
              </a:lnSpc>
              <a:spcBef>
                <a:spcPts val="0"/>
              </a:spcBef>
              <a:spcAft>
                <a:spcPts val="0"/>
              </a:spcAft>
            </a:pPr>
            <a:r>
              <a:rPr lang="en-US" sz="999" b="0" baseline="0" noProof="0" dirty="0" smtClean="0">
                <a:solidFill>
                  <a:schemeClr val="accent5"/>
                </a:solidFill>
                <a:latin typeface="+mn-lt"/>
              </a:rPr>
              <a:t>(Right click: </a:t>
            </a:r>
            <a:r>
              <a:rPr lang="en-US" sz="999" b="0" i="1" baseline="0" noProof="0" dirty="0" smtClean="0">
                <a:solidFill>
                  <a:schemeClr val="accent5"/>
                </a:solidFill>
                <a:latin typeface="+mn-lt"/>
              </a:rPr>
              <a:t>Apply to All Slides </a:t>
            </a:r>
            <a:r>
              <a:rPr lang="en-US" sz="999" b="0" baseline="0" noProof="0" dirty="0" smtClean="0">
                <a:solidFill>
                  <a:schemeClr val="accent5"/>
                </a:solidFill>
                <a:latin typeface="+mn-lt"/>
              </a:rPr>
              <a:t>or </a:t>
            </a:r>
            <a:br>
              <a:rPr lang="en-US" sz="999" b="0" baseline="0" noProof="0" dirty="0" smtClean="0">
                <a:solidFill>
                  <a:schemeClr val="accent5"/>
                </a:solidFill>
                <a:latin typeface="+mn-lt"/>
              </a:rPr>
            </a:br>
            <a:r>
              <a:rPr lang="en-US" sz="999" b="0" i="1" baseline="0" noProof="0" dirty="0" smtClean="0">
                <a:solidFill>
                  <a:schemeClr val="accent5"/>
                </a:solidFill>
                <a:latin typeface="+mn-lt"/>
              </a:rPr>
              <a:t>Apply to Selected Slide</a:t>
            </a:r>
            <a:r>
              <a:rPr lang="en-US" sz="999" b="0" baseline="0" noProof="0" dirty="0" smtClean="0">
                <a:solidFill>
                  <a:schemeClr val="accent5"/>
                </a:solidFill>
                <a:latin typeface="+mn-lt"/>
              </a:rPr>
              <a:t>)</a:t>
            </a:r>
          </a:p>
        </p:txBody>
      </p:sp>
      <p:pic>
        <p:nvPicPr>
          <p:cNvPr id="15" name="Listenebene erhöhen"/>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44812" y="3563999"/>
            <a:ext cx="635207"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Listenebene verringern"/>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44812" y="4031999"/>
            <a:ext cx="635207"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 Listenebene erhöhen"/>
          <p:cNvSpPr txBox="1"/>
          <p:nvPr userDrawn="1"/>
        </p:nvSpPr>
        <p:spPr>
          <a:xfrm>
            <a:off x="-1547194" y="3563999"/>
            <a:ext cx="719625" cy="324000"/>
          </a:xfrm>
          <a:prstGeom prst="rect">
            <a:avLst/>
          </a:prstGeom>
          <a:noFill/>
        </p:spPr>
        <p:txBody>
          <a:bodyPr wrap="square" lIns="0" tIns="0" rIns="0" bIns="0" rtlCol="0">
            <a:noAutofit/>
          </a:bodyPr>
          <a:lstStyle/>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Increase</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List Level</a:t>
            </a:r>
          </a:p>
        </p:txBody>
      </p:sp>
      <p:sp>
        <p:nvSpPr>
          <p:cNvPr id="18" name="Text // Listenebene verringern"/>
          <p:cNvSpPr txBox="1"/>
          <p:nvPr userDrawn="1"/>
        </p:nvSpPr>
        <p:spPr>
          <a:xfrm>
            <a:off x="-1547194" y="4031999"/>
            <a:ext cx="719625" cy="324000"/>
          </a:xfrm>
          <a:prstGeom prst="rect">
            <a:avLst/>
          </a:prstGeom>
          <a:noFill/>
        </p:spPr>
        <p:txBody>
          <a:bodyPr wrap="square" lIns="0" tIns="0" rIns="0" bIns="0" rtlCol="0">
            <a:noAutofit/>
          </a:bodyPr>
          <a:lstStyle/>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Decrease </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List Level</a:t>
            </a:r>
          </a:p>
        </p:txBody>
      </p:sp>
      <p:sp>
        <p:nvSpPr>
          <p:cNvPr id="19" name="Hilfslinien"/>
          <p:cNvSpPr txBox="1"/>
          <p:nvPr userDrawn="1"/>
        </p:nvSpPr>
        <p:spPr>
          <a:xfrm rot="10800000" flipH="1" flipV="1">
            <a:off x="432550" y="-468001"/>
            <a:ext cx="328842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42388"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smtClean="0">
                <a:ln>
                  <a:noFill/>
                </a:ln>
                <a:solidFill>
                  <a:schemeClr val="accent5"/>
                </a:solidFill>
                <a:effectLst/>
                <a:uLnTx/>
                <a:uFillTx/>
                <a:latin typeface="+mn-lt"/>
                <a:ea typeface="+mn-ea"/>
                <a:cs typeface="+mn-cs"/>
              </a:rPr>
              <a:t>Show guides via menu bar: View // Show // tick Guides</a:t>
            </a:r>
          </a:p>
        </p:txBody>
      </p:sp>
      <p:sp>
        <p:nvSpPr>
          <p:cNvPr id="20" name="Hilfslinien"/>
          <p:cNvSpPr txBox="1"/>
          <p:nvPr userDrawn="1"/>
        </p:nvSpPr>
        <p:spPr>
          <a:xfrm rot="10800000" flipH="1" flipV="1">
            <a:off x="7103588" y="-468000"/>
            <a:ext cx="467808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42388"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smtClean="0">
                <a:ln>
                  <a:noFill/>
                </a:ln>
                <a:solidFill>
                  <a:schemeClr val="accent5"/>
                </a:solidFill>
                <a:effectLst/>
                <a:uLnTx/>
                <a:uFillTx/>
                <a:latin typeface="+mn-lt"/>
                <a:ea typeface="+mn-ea"/>
                <a:cs typeface="+mn-cs"/>
              </a:rPr>
              <a:t>Reserved areas for stamps and icons</a:t>
            </a:r>
          </a:p>
        </p:txBody>
      </p:sp>
      <p:sp>
        <p:nvSpPr>
          <p:cNvPr id="21" name="Fußzeile"/>
          <p:cNvSpPr txBox="1"/>
          <p:nvPr userDrawn="1"/>
        </p:nvSpPr>
        <p:spPr>
          <a:xfrm rot="10800000" flipH="1" flipV="1">
            <a:off x="432549" y="6965999"/>
            <a:ext cx="1098790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1042388"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Adjust footer (per slide or for several/all slides) via menu bar: Insert // Text // Header &amp; Footer</a:t>
            </a:r>
          </a:p>
        </p:txBody>
      </p:sp>
      <p:grpSp>
        <p:nvGrpSpPr>
          <p:cNvPr id="23" name="Gruppieren 22"/>
          <p:cNvGrpSpPr/>
          <p:nvPr userDrawn="1"/>
        </p:nvGrpSpPr>
        <p:grpSpPr>
          <a:xfrm>
            <a:off x="-1331307" y="-430988"/>
            <a:ext cx="1223363" cy="745124"/>
            <a:chOff x="-1331307" y="-430988"/>
            <a:chExt cx="1223363" cy="745124"/>
          </a:xfrm>
        </p:grpSpPr>
        <p:pic>
          <p:nvPicPr>
            <p:cNvPr id="24" name="Entwurfsvorlagen"/>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331307" y="-430988"/>
              <a:ext cx="1221702" cy="74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userDrawn="1"/>
          </p:nvPicPr>
          <p:blipFill rotWithShape="1">
            <a:blip r:embed="rId6" cstate="hqprint">
              <a:extLst>
                <a:ext uri="{28A0092B-C50C-407E-A947-70E740481C1C}">
                  <a14:useLocalDpi xmlns:a14="http://schemas.microsoft.com/office/drawing/2010/main"/>
                </a:ext>
              </a:extLst>
            </a:blip>
            <a:srcRect/>
            <a:stretch/>
          </p:blipFill>
          <p:spPr bwMode="auto">
            <a:xfrm>
              <a:off x="-1331307" y="-171400"/>
              <a:ext cx="1223363" cy="48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667508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 Bod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Inhaltsplatzhalter 6"/>
          <p:cNvSpPr>
            <a:spLocks noGrp="1"/>
          </p:cNvSpPr>
          <p:nvPr>
            <p:ph sz="quarter" idx="14" hasCustomPrompt="1"/>
          </p:nvPr>
        </p:nvSpPr>
        <p:spPr>
          <a:xfrm>
            <a:off x="395082" y="1511301"/>
            <a:ext cx="11404800" cy="49149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5" name="Fußzeilenplatzhalter 4"/>
          <p:cNvSpPr>
            <a:spLocks noGrp="1"/>
          </p:cNvSpPr>
          <p:nvPr>
            <p:ph type="ftr" sz="quarter" idx="15"/>
          </p:nvPr>
        </p:nvSpPr>
        <p:spPr/>
        <p:txBody>
          <a:bodyPr/>
          <a:lstStyle/>
          <a:p>
            <a:r>
              <a:rPr lang="en-US" smtClean="0"/>
              <a:t>EQS Launch Committee - Product Management - 2/10/21</a:t>
            </a:r>
            <a:endParaRPr lang="en-US"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12"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4"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61360795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4049">
          <p15:clr>
            <a:srgbClr val="A4A3A4"/>
          </p15:clr>
        </p15:guide>
        <p15:guide id="4" orient="horz" pos="232">
          <p15:clr>
            <a:srgbClr val="A4A3A4"/>
          </p15:clr>
        </p15:guide>
        <p15:guide id="5" orient="horz" pos="953">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4"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 name="Textplatzhalter 10"/>
          <p:cNvSpPr>
            <a:spLocks noGrp="1"/>
          </p:cNvSpPr>
          <p:nvPr>
            <p:ph type="body" sz="quarter" idx="20" hasCustomPrompt="1"/>
          </p:nvPr>
        </p:nvSpPr>
        <p:spPr>
          <a:xfrm>
            <a:off x="395794" y="1511300"/>
            <a:ext cx="11404800" cy="4140000"/>
          </a:xfrm>
        </p:spPr>
        <p:txBody>
          <a:bodyPr numCol="2" spcCol="244765"/>
          <a:lstStyle>
            <a:lvl1pPr marL="431723" indent="-431723">
              <a:buFont typeface="+mj-lt"/>
              <a:buAutoNum type="arabicPeriod"/>
              <a:defRPr baseline="0"/>
            </a:lvl1pPr>
            <a:lvl2pPr marL="863446" indent="-431723">
              <a:buFont typeface="+mj-lt"/>
              <a:buAutoNum type="alphaLcPeriod"/>
              <a:defRPr/>
            </a:lvl2pPr>
            <a:lvl3pPr marL="863446" indent="-431723">
              <a:buFont typeface="+mj-lt"/>
              <a:buAutoNum type="alphaLcPeriod"/>
              <a:defRPr sz="1999"/>
            </a:lvl3pPr>
            <a:lvl4pPr marL="863446" indent="-431723">
              <a:buFont typeface="+mj-lt"/>
              <a:buAutoNum type="alphaLcPeriod"/>
              <a:defRPr sz="1999"/>
            </a:lvl4pPr>
            <a:lvl5pPr marL="863446" indent="-431723">
              <a:buFont typeface="+mj-lt"/>
              <a:buAutoNum type="alphaLcPeriod"/>
              <a:defRPr sz="1999"/>
            </a:lvl5pPr>
            <a:lvl6pPr marL="863446" indent="-431723">
              <a:buFont typeface="+mj-lt"/>
              <a:buAutoNum type="alphaLcPeriod"/>
              <a:defRPr sz="1999"/>
            </a:lvl6pPr>
            <a:lvl7pPr marL="863446" indent="-431723">
              <a:buFont typeface="+mj-lt"/>
              <a:buAutoNum type="alphaLcPeriod"/>
              <a:defRPr sz="1999"/>
            </a:lvl7pPr>
            <a:lvl8pPr marL="863446" indent="-431723">
              <a:buFont typeface="+mj-lt"/>
              <a:buAutoNum type="alphaLcPeriod"/>
              <a:defRPr sz="1999"/>
            </a:lvl8pPr>
            <a:lvl9pPr marL="863446" indent="-431723">
              <a:buFont typeface="+mj-lt"/>
              <a:buAutoNum type="alphaLcPeriod"/>
              <a:defRPr sz="1999"/>
            </a:lvl9pPr>
          </a:lstStyle>
          <a:p>
            <a:pPr lvl="0"/>
            <a:r>
              <a:rPr lang="en-US" noProof="0" dirty="0" smtClean="0"/>
              <a:t>Insert agenda point in </a:t>
            </a:r>
            <a:r>
              <a:rPr lang="en-US" noProof="0" dirty="0" err="1" smtClean="0"/>
              <a:t>CorpoS</a:t>
            </a:r>
            <a:r>
              <a:rPr lang="en-US" noProof="0" dirty="0" smtClean="0"/>
              <a:t> (Body), 20 pt. // for sub-item: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p>
        </p:txBody>
      </p:sp>
      <p:sp>
        <p:nvSpPr>
          <p:cNvPr id="3" name="Fußzeilenplatzhalter 2"/>
          <p:cNvSpPr>
            <a:spLocks noGrp="1"/>
          </p:cNvSpPr>
          <p:nvPr>
            <p:ph type="ftr" sz="quarter" idx="21"/>
          </p:nvPr>
        </p:nvSpPr>
        <p:spPr/>
        <p:txBody>
          <a:bodyPr/>
          <a:lstStyle/>
          <a:p>
            <a:r>
              <a:rPr lang="de-DE" noProof="0" dirty="0" smtClean="0"/>
              <a:t>EQ Dealer Readiness I MBUSA I Mar 2021</a:t>
            </a:r>
            <a:endParaRPr lang="en-US" noProof="0" dirty="0"/>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213798794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 Bod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Inhaltsplatzhalter 6"/>
          <p:cNvSpPr>
            <a:spLocks noGrp="1"/>
          </p:cNvSpPr>
          <p:nvPr>
            <p:ph sz="quarter" idx="14" hasCustomPrompt="1"/>
          </p:nvPr>
        </p:nvSpPr>
        <p:spPr>
          <a:xfrm>
            <a:off x="395082" y="1511301"/>
            <a:ext cx="11404800" cy="4914900"/>
          </a:xfrm>
        </p:spPr>
        <p:txBody>
          <a:bodyPr/>
          <a:lstStyle>
            <a:lvl1pPr>
              <a:defRPr/>
            </a:lvl1pPr>
          </a:lstStyle>
          <a:p>
            <a:pPr lvl="0"/>
            <a:r>
              <a:rPr lang="en-US" dirty="0" smtClean="0"/>
              <a:t>Insert content or text in </a:t>
            </a:r>
            <a:r>
              <a:rPr lang="en-US" noProof="0" dirty="0" err="1" smtClean="0"/>
              <a:t>CorpoS</a:t>
            </a:r>
            <a:r>
              <a:rPr lang="en-US" noProof="0" dirty="0" smtClean="0"/>
              <a:t>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12"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4" name="Textplatzhalter 3"/>
          <p:cNvSpPr>
            <a:spLocks noGrp="1"/>
          </p:cNvSpPr>
          <p:nvPr>
            <p:ph type="body" sz="quarter" idx="2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3" name="Fußzeilenplatzhalter 2"/>
          <p:cNvSpPr>
            <a:spLocks noGrp="1"/>
          </p:cNvSpPr>
          <p:nvPr>
            <p:ph type="ftr" sz="quarter" idx="30"/>
          </p:nvPr>
        </p:nvSpPr>
        <p:spPr/>
        <p:txBody>
          <a:bodyPr/>
          <a:lstStyle/>
          <a:p>
            <a:r>
              <a:rPr lang="de-DE" dirty="0" smtClean="0"/>
              <a:t>EQ Dealer Readiness I MBUSA I Mar 2021</a:t>
            </a:r>
            <a:endParaRPr lang="en-US" dirty="0"/>
          </a:p>
        </p:txBody>
      </p:sp>
      <p:sp>
        <p:nvSpPr>
          <p:cNvPr id="4" name="Foliennummernplatzhalter 3"/>
          <p:cNvSpPr>
            <a:spLocks noGrp="1"/>
          </p:cNvSpPr>
          <p:nvPr>
            <p:ph type="sldNum" sz="quarter" idx="31"/>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263370216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line // Inhalt im weißen Satzspiegel">
    <p:spTree>
      <p:nvGrpSpPr>
        <p:cNvPr id="1" name=""/>
        <p:cNvGrpSpPr/>
        <p:nvPr/>
      </p:nvGrpSpPr>
      <p:grpSpPr>
        <a:xfrm>
          <a:off x="0" y="0"/>
          <a:ext cx="0" cy="0"/>
          <a:chOff x="0" y="0"/>
          <a:chExt cx="0" cy="0"/>
        </a:xfrm>
      </p:grpSpPr>
      <p:sp>
        <p:nvSpPr>
          <p:cNvPr id="10" name="Titel 1"/>
          <p:cNvSpPr>
            <a:spLocks noGrp="1"/>
          </p:cNvSpPr>
          <p:nvPr>
            <p:ph type="title" hasCustomPrompt="1"/>
          </p:nvPr>
        </p:nvSpPr>
        <p:spPr>
          <a:xfrm>
            <a:off x="395289" y="368300"/>
            <a:ext cx="11406187" cy="1008360"/>
          </a:xfrm>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de-DE" noProof="0" dirty="0"/>
          </a:p>
        </p:txBody>
      </p:sp>
      <p:sp>
        <p:nvSpPr>
          <p:cNvPr id="11" name="Textplatzhalter 7"/>
          <p:cNvSpPr>
            <a:spLocks noGrp="1"/>
          </p:cNvSpPr>
          <p:nvPr>
            <p:ph type="body" sz="quarter" idx="13" hasCustomPrompt="1"/>
          </p:nvPr>
        </p:nvSpPr>
        <p:spPr>
          <a:xfrm>
            <a:off x="395287" y="151202"/>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p>
        </p:txBody>
      </p:sp>
      <p:sp>
        <p:nvSpPr>
          <p:cNvPr id="15" name="Inhaltsplatzhalter 6"/>
          <p:cNvSpPr>
            <a:spLocks noGrp="1"/>
          </p:cNvSpPr>
          <p:nvPr>
            <p:ph sz="quarter" idx="14" hasCustomPrompt="1"/>
          </p:nvPr>
        </p:nvSpPr>
        <p:spPr bwMode="gray">
          <a:xfrm>
            <a:off x="395288" y="1511301"/>
            <a:ext cx="11406187" cy="4914900"/>
          </a:xfrm>
          <a:solidFill>
            <a:srgbClr val="FFFFFF"/>
          </a:solidFill>
        </p:spPr>
        <p:txBody>
          <a:bodyPr lIns="72000" tIns="72000" rIns="72000" bIns="7200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vl6pPr>
              <a:defRPr>
                <a:solidFill>
                  <a:srgbClr val="000000"/>
                </a:solidFill>
              </a:defRPr>
            </a:lvl6pPr>
            <a:lvl7pPr>
              <a:defRPr>
                <a:solidFill>
                  <a:srgbClr val="000000"/>
                </a:solidFill>
              </a:defRPr>
            </a:lvl7pPr>
            <a:lvl8pPr>
              <a:defRPr>
                <a:solidFill>
                  <a:srgbClr val="000000"/>
                </a:solidFill>
              </a:defRPr>
            </a:lvl8pPr>
            <a:lvl9pPr>
              <a:defRPr>
                <a:solidFill>
                  <a:srgbClr val="000000"/>
                </a:solidFill>
              </a:defRPr>
            </a:lvl9pPr>
          </a:lstStyle>
          <a:p>
            <a:pPr lvl="0"/>
            <a:r>
              <a:rPr lang="en-US" dirty="0" smtClean="0"/>
              <a:t>Insert content or text in </a:t>
            </a:r>
            <a:r>
              <a:rPr lang="en-US" noProof="0" dirty="0" err="1" smtClean="0"/>
              <a:t>CorpoS</a:t>
            </a:r>
            <a:r>
              <a:rPr lang="en-US" noProof="0" dirty="0" smtClean="0"/>
              <a:t>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16" name="Textplatzhalter 3"/>
          <p:cNvSpPr>
            <a:spLocks noGrp="1"/>
          </p:cNvSpPr>
          <p:nvPr>
            <p:ph type="body" sz="quarter" idx="17" hasCustomPrompt="1"/>
          </p:nvPr>
        </p:nvSpPr>
        <p:spPr>
          <a:xfrm>
            <a:off x="6973200" y="0"/>
            <a:ext cx="936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7" name="Textplatzhalter 3"/>
          <p:cNvSpPr>
            <a:spLocks noGrp="1"/>
          </p:cNvSpPr>
          <p:nvPr>
            <p:ph type="body" sz="quarter" idx="18" hasCustomPrompt="1"/>
          </p:nvPr>
        </p:nvSpPr>
        <p:spPr>
          <a:xfrm>
            <a:off x="7984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8" name="Textplatzhalter 3"/>
          <p:cNvSpPr>
            <a:spLocks noGrp="1"/>
          </p:cNvSpPr>
          <p:nvPr>
            <p:ph type="body" sz="quarter" idx="29" hasCustomPrompt="1"/>
          </p:nvPr>
        </p:nvSpPr>
        <p:spPr>
          <a:xfrm>
            <a:off x="9928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2" name="Fußzeilenplatzhalter 4"/>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de-DE" dirty="0" smtClean="0"/>
              <a:t>EQ Dealer Readiness I MBUSA I Mar 2021</a:t>
            </a:r>
            <a:endParaRPr lang="en-US" dirty="0"/>
          </a:p>
        </p:txBody>
      </p:sp>
      <p:sp>
        <p:nvSpPr>
          <p:cNvPr id="13" name="Foliennummernplatzhalter 5"/>
          <p:cNvSpPr>
            <a:spLocks noGrp="1"/>
          </p:cNvSpPr>
          <p:nvPr>
            <p:ph type="sldNum" sz="quarter" idx="4"/>
          </p:nvPr>
        </p:nvSpPr>
        <p:spPr bwMode="black">
          <a:xfrm>
            <a:off x="11484000"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de-DE" smtClean="0"/>
              <a:pPr/>
              <a:t>‹#›</a:t>
            </a:fld>
            <a:endParaRPr lang="de-DE" dirty="0"/>
          </a:p>
        </p:txBody>
      </p:sp>
    </p:spTree>
    <p:extLst>
      <p:ext uri="{BB962C8B-B14F-4D97-AF65-F5344CB8AC3E}">
        <p14:creationId xmlns:p14="http://schemas.microsoft.com/office/powerpoint/2010/main" val="372024595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ellenplatzhalter 2"/>
          <p:cNvSpPr>
            <a:spLocks noGrp="1"/>
          </p:cNvSpPr>
          <p:nvPr>
            <p:ph type="tbl" sz="quarter" idx="20" hasCustomPrompt="1"/>
          </p:nvPr>
        </p:nvSpPr>
        <p:spPr>
          <a:xfrm>
            <a:off x="395287" y="2484000"/>
            <a:ext cx="11406189" cy="2700000"/>
          </a:xfrm>
        </p:spPr>
        <p:txBody>
          <a:bodyPr/>
          <a:lstStyle>
            <a:lvl1pPr algn="ctr">
              <a:spcAft>
                <a:spcPts val="0"/>
              </a:spcAft>
              <a:defRPr/>
            </a:lvl1p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Insert table</a:t>
            </a:r>
            <a:endParaRPr lang="en-US" dirty="0"/>
          </a:p>
        </p:txBody>
      </p:sp>
      <p:sp>
        <p:nvSpPr>
          <p:cNvPr id="16" name="Textplatzhalter 3"/>
          <p:cNvSpPr>
            <a:spLocks noGrp="1"/>
          </p:cNvSpPr>
          <p:nvPr>
            <p:ph type="body" sz="quarter" idx="17" hasCustomPrompt="1"/>
          </p:nvPr>
        </p:nvSpPr>
        <p:spPr>
          <a:xfrm>
            <a:off x="6973200" y="0"/>
            <a:ext cx="936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dirty="0" smtClean="0"/>
              <a:t>                                             </a:t>
            </a:r>
          </a:p>
        </p:txBody>
      </p:sp>
      <p:sp>
        <p:nvSpPr>
          <p:cNvPr id="17" name="Textplatzhalter 3"/>
          <p:cNvSpPr>
            <a:spLocks noGrp="1"/>
          </p:cNvSpPr>
          <p:nvPr>
            <p:ph type="body" sz="quarter" idx="18" hasCustomPrompt="1"/>
          </p:nvPr>
        </p:nvSpPr>
        <p:spPr>
          <a:xfrm>
            <a:off x="7984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dirty="0" smtClean="0"/>
              <a:t>                                             </a:t>
            </a:r>
          </a:p>
        </p:txBody>
      </p:sp>
      <p:sp>
        <p:nvSpPr>
          <p:cNvPr id="18" name="Textplatzhalter 3"/>
          <p:cNvSpPr>
            <a:spLocks noGrp="1"/>
          </p:cNvSpPr>
          <p:nvPr>
            <p:ph type="body" sz="quarter" idx="19" hasCustomPrompt="1"/>
          </p:nvPr>
        </p:nvSpPr>
        <p:spPr>
          <a:xfrm>
            <a:off x="9928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dirty="0" smtClean="0"/>
              <a:t>                                             </a:t>
            </a:r>
          </a:p>
        </p:txBody>
      </p:sp>
      <p:sp>
        <p:nvSpPr>
          <p:cNvPr id="5" name="Textplatzhalter 4"/>
          <p:cNvSpPr>
            <a:spLocks noGrp="1"/>
          </p:cNvSpPr>
          <p:nvPr>
            <p:ph type="body" sz="quarter" idx="21" hasCustomPrompt="1"/>
          </p:nvPr>
        </p:nvSpPr>
        <p:spPr>
          <a:xfrm>
            <a:off x="395286" y="1512001"/>
            <a:ext cx="11405514" cy="720000"/>
          </a:xfrm>
        </p:spPr>
        <p:txBody>
          <a:bodyPr/>
          <a:lstStyle>
            <a:lvl1pPr>
              <a:spcAft>
                <a:spcPts val="0"/>
              </a:spcAft>
              <a:defRPr b="1"/>
            </a:lvl1pPr>
            <a:lvl2pPr marL="0" indent="0">
              <a:spcAft>
                <a:spcPts val="0"/>
              </a:spcAft>
              <a:buNone/>
              <a:defRPr sz="2000" b="1"/>
            </a:lvl2pPr>
            <a:lvl3pPr marL="0" indent="0">
              <a:spcAft>
                <a:spcPts val="0"/>
              </a:spcAft>
              <a:buNone/>
              <a:defRPr sz="2000" b="1"/>
            </a:lvl3pPr>
            <a:lvl4pPr marL="0" indent="0">
              <a:spcAft>
                <a:spcPts val="0"/>
              </a:spcAft>
              <a:buNone/>
              <a:defRPr sz="2000" b="1"/>
            </a:lvl4pPr>
            <a:lvl5pPr marL="0" indent="0">
              <a:spcAft>
                <a:spcPts val="0"/>
              </a:spcAft>
              <a:buNone/>
              <a:defRPr sz="2000" b="1"/>
            </a:lvl5pPr>
            <a:lvl6pPr marL="0" indent="0">
              <a:spcAft>
                <a:spcPts val="0"/>
              </a:spcAft>
              <a:buNone/>
              <a:defRPr sz="2000" b="1"/>
            </a:lvl6pPr>
            <a:lvl7pPr marL="0" indent="0">
              <a:spcAft>
                <a:spcPts val="0"/>
              </a:spcAft>
              <a:buNone/>
              <a:defRPr sz="2000" b="1"/>
            </a:lvl7pPr>
            <a:lvl8pPr marL="0" indent="0">
              <a:spcAft>
                <a:spcPts val="0"/>
              </a:spcAft>
              <a:buNone/>
              <a:defRPr sz="2000" b="1"/>
            </a:lvl8pPr>
            <a:lvl9pPr marL="0" indent="0">
              <a:spcAft>
                <a:spcPts val="0"/>
              </a:spcAft>
              <a:buNone/>
              <a:defRPr sz="2000" b="1"/>
            </a:lvl9pPr>
          </a:lstStyle>
          <a:p>
            <a:pPr lvl="0"/>
            <a:r>
              <a:rPr lang="en-US" dirty="0" smtClean="0"/>
              <a:t>Table headline in </a:t>
            </a:r>
            <a:r>
              <a:rPr lang="en-US" noProof="0" dirty="0" err="1" smtClean="0"/>
              <a:t>CorpoS</a:t>
            </a:r>
            <a:r>
              <a:rPr lang="en-US" dirty="0" smtClean="0"/>
              <a:t> (</a:t>
            </a:r>
            <a:r>
              <a:rPr lang="en-US" noProof="0" dirty="0" smtClean="0"/>
              <a:t>Body</a:t>
            </a:r>
            <a:r>
              <a:rPr lang="en-US" dirty="0" smtClean="0"/>
              <a:t>) in 20 pt. bold</a:t>
            </a:r>
            <a:endParaRPr lang="en-US" dirty="0"/>
          </a:p>
        </p:txBody>
      </p:sp>
      <p:sp>
        <p:nvSpPr>
          <p:cNvPr id="7" name="Textplatzhalter 6"/>
          <p:cNvSpPr>
            <a:spLocks noGrp="1"/>
          </p:cNvSpPr>
          <p:nvPr>
            <p:ph type="body" sz="quarter" idx="22" hasCustomPrompt="1"/>
          </p:nvPr>
        </p:nvSpPr>
        <p:spPr>
          <a:xfrm>
            <a:off x="395289" y="5328001"/>
            <a:ext cx="11405511" cy="1098200"/>
          </a:xfrm>
        </p:spPr>
        <p:txBody>
          <a:bodyPr/>
          <a:lstStyle>
            <a:lvl1pPr marL="0" indent="0">
              <a:spcAft>
                <a:spcPts val="0"/>
              </a:spcAft>
              <a:buFont typeface="Arial" panose="020B0604020202020204" pitchFamily="34" charset="0"/>
              <a:buNone/>
              <a:defRPr sz="1500"/>
            </a:lvl1pPr>
            <a:lvl2pPr marL="0" indent="0">
              <a:spcAft>
                <a:spcPts val="0"/>
              </a:spcAft>
              <a:buNone/>
              <a:defRPr sz="1500"/>
            </a:lvl2pPr>
            <a:lvl3pPr marL="0" indent="0">
              <a:spcAft>
                <a:spcPts val="0"/>
              </a:spcAft>
              <a:buNone/>
              <a:defRPr sz="1500" baseline="0"/>
            </a:lvl3pPr>
            <a:lvl4pPr marL="0" indent="0">
              <a:spcAft>
                <a:spcPts val="0"/>
              </a:spcAft>
              <a:buNone/>
              <a:defRPr sz="1500"/>
            </a:lvl4pPr>
            <a:lvl5pPr marL="0" indent="0">
              <a:spcAft>
                <a:spcPts val="0"/>
              </a:spcAft>
              <a:buNone/>
              <a:defRPr sz="1500"/>
            </a:lvl5pPr>
            <a:lvl6pPr marL="0" indent="0">
              <a:spcAft>
                <a:spcPts val="0"/>
              </a:spcAft>
              <a:buNone/>
              <a:defRPr sz="1500"/>
            </a:lvl6pPr>
            <a:lvl7pPr marL="0" indent="0">
              <a:spcAft>
                <a:spcPts val="0"/>
              </a:spcAft>
              <a:buNone/>
              <a:defRPr sz="1500"/>
            </a:lvl7pPr>
            <a:lvl8pPr marL="0" indent="0">
              <a:spcAft>
                <a:spcPts val="0"/>
              </a:spcAft>
              <a:buNone/>
              <a:defRPr sz="1500"/>
            </a:lvl8pPr>
            <a:lvl9pPr marL="0" indent="0">
              <a:spcAft>
                <a:spcPts val="0"/>
              </a:spcAft>
              <a:buNone/>
              <a:defRPr sz="1500"/>
            </a:lvl9pPr>
          </a:lstStyle>
          <a:p>
            <a:pPr lvl="0"/>
            <a:r>
              <a:rPr lang="en-US" dirty="0" smtClean="0"/>
              <a:t>Table description  in </a:t>
            </a:r>
            <a:r>
              <a:rPr lang="en-US" noProof="0" dirty="0" err="1" smtClean="0"/>
              <a:t>CorpoS</a:t>
            </a:r>
            <a:r>
              <a:rPr lang="en-US" dirty="0" smtClean="0"/>
              <a:t> (</a:t>
            </a:r>
            <a:r>
              <a:rPr lang="en-US" noProof="0" dirty="0" err="1" smtClean="0"/>
              <a:t>Textkörper</a:t>
            </a:r>
            <a:r>
              <a:rPr lang="en-US" dirty="0" smtClean="0"/>
              <a:t>) in 15 pt. </a:t>
            </a:r>
          </a:p>
          <a:p>
            <a:pPr lvl="1"/>
            <a:r>
              <a:rPr lang="en-US" dirty="0" smtClean="0"/>
              <a:t>Second Level</a:t>
            </a:r>
          </a:p>
          <a:p>
            <a:pPr lvl="2"/>
            <a:r>
              <a:rPr lang="en-US" dirty="0" smtClean="0"/>
              <a:t>Third Level</a:t>
            </a:r>
          </a:p>
        </p:txBody>
      </p:sp>
      <p:sp>
        <p:nvSpPr>
          <p:cNvPr id="19"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20" name="Titel 1"/>
          <p:cNvSpPr>
            <a:spLocks noGrp="1"/>
          </p:cNvSpPr>
          <p:nvPr>
            <p:ph type="title" hasCustomPrompt="1"/>
          </p:nvPr>
        </p:nvSpPr>
        <p:spPr>
          <a:xfrm>
            <a:off x="395083" y="368300"/>
            <a:ext cx="11404800" cy="1008360"/>
          </a:xfrm>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dirty="0"/>
          </a:p>
        </p:txBody>
      </p:sp>
      <p:sp>
        <p:nvSpPr>
          <p:cNvPr id="2" name="Fußzeilenplatzhalter 1"/>
          <p:cNvSpPr>
            <a:spLocks noGrp="1"/>
          </p:cNvSpPr>
          <p:nvPr>
            <p:ph type="ftr" sz="quarter" idx="23"/>
          </p:nvPr>
        </p:nvSpPr>
        <p:spPr/>
        <p:txBody>
          <a:bodyPr/>
          <a:lstStyle/>
          <a:p>
            <a:r>
              <a:rPr lang="de-DE" dirty="0" smtClean="0"/>
              <a:t>EQ Dealer Readiness I MBUSA I Mar 2021</a:t>
            </a:r>
            <a:endParaRPr lang="en-US" dirty="0"/>
          </a:p>
        </p:txBody>
      </p:sp>
      <p:sp>
        <p:nvSpPr>
          <p:cNvPr id="4" name="Foliennummernplatzhalter 3"/>
          <p:cNvSpPr>
            <a:spLocks noGrp="1"/>
          </p:cNvSpPr>
          <p:nvPr>
            <p:ph type="sldNum" sz="quarter" idx="24"/>
          </p:nvPr>
        </p:nvSpPr>
        <p:spPr/>
        <p:txBody>
          <a:bodyPr/>
          <a:lstStyle/>
          <a:p>
            <a:fld id="{AD1D1349-391B-44DC-865F-5996B3E40F26}" type="slidenum">
              <a:rPr lang="en-US" smtClean="0"/>
              <a:pPr/>
              <a:t>‹#›</a:t>
            </a:fld>
            <a:endParaRPr lang="en-US" dirty="0"/>
          </a:p>
        </p:txBody>
      </p:sp>
    </p:spTree>
    <p:extLst>
      <p:ext uri="{BB962C8B-B14F-4D97-AF65-F5344CB8AC3E}">
        <p14:creationId xmlns:p14="http://schemas.microsoft.com/office/powerpoint/2010/main" val="84661942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 Body 2">
    <p:spTree>
      <p:nvGrpSpPr>
        <p:cNvPr id="1" name=""/>
        <p:cNvGrpSpPr/>
        <p:nvPr/>
      </p:nvGrpSpPr>
      <p:grpSpPr>
        <a:xfrm>
          <a:off x="0" y="0"/>
          <a:ext cx="0" cy="0"/>
          <a:chOff x="0" y="0"/>
          <a:chExt cx="0" cy="0"/>
        </a:xfrm>
      </p:grpSpPr>
      <p:sp>
        <p:nvSpPr>
          <p:cNvPr id="16" name="Textplatzhalter 3"/>
          <p:cNvSpPr>
            <a:spLocks noGrp="1"/>
          </p:cNvSpPr>
          <p:nvPr>
            <p:ph type="body" sz="quarter" idx="17" hasCustomPrompt="1"/>
          </p:nvPr>
        </p:nvSpPr>
        <p:spPr>
          <a:xfrm>
            <a:off x="6973200" y="0"/>
            <a:ext cx="936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dirty="0" smtClean="0"/>
              <a:t>                                             </a:t>
            </a:r>
          </a:p>
        </p:txBody>
      </p:sp>
      <p:sp>
        <p:nvSpPr>
          <p:cNvPr id="17" name="Textplatzhalter 3"/>
          <p:cNvSpPr>
            <a:spLocks noGrp="1"/>
          </p:cNvSpPr>
          <p:nvPr>
            <p:ph type="body" sz="quarter" idx="18" hasCustomPrompt="1"/>
          </p:nvPr>
        </p:nvSpPr>
        <p:spPr>
          <a:xfrm>
            <a:off x="7984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dirty="0" smtClean="0"/>
              <a:t>                                             </a:t>
            </a:r>
          </a:p>
        </p:txBody>
      </p:sp>
      <p:sp>
        <p:nvSpPr>
          <p:cNvPr id="18" name="Textplatzhalter 3"/>
          <p:cNvSpPr>
            <a:spLocks noGrp="1"/>
          </p:cNvSpPr>
          <p:nvPr>
            <p:ph type="body" sz="quarter" idx="19" hasCustomPrompt="1"/>
          </p:nvPr>
        </p:nvSpPr>
        <p:spPr>
          <a:xfrm>
            <a:off x="9928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dirty="0" smtClean="0"/>
              <a:t>                                             </a:t>
            </a:r>
          </a:p>
        </p:txBody>
      </p:sp>
      <p:sp>
        <p:nvSpPr>
          <p:cNvPr id="10" name="Textplatzhalter 6"/>
          <p:cNvSpPr>
            <a:spLocks noGrp="1"/>
          </p:cNvSpPr>
          <p:nvPr>
            <p:ph type="body" sz="quarter" idx="22" hasCustomPrompt="1"/>
          </p:nvPr>
        </p:nvSpPr>
        <p:spPr>
          <a:xfrm>
            <a:off x="395289" y="5904000"/>
            <a:ext cx="11405511" cy="522000"/>
          </a:xfrm>
        </p:spPr>
        <p:txBody>
          <a:bodyPr/>
          <a:lstStyle>
            <a:lvl1pPr marL="0" indent="0">
              <a:spcAft>
                <a:spcPts val="0"/>
              </a:spcAft>
              <a:buFont typeface="Arial" panose="020B0604020202020204" pitchFamily="34" charset="0"/>
              <a:buNone/>
              <a:defRPr sz="1500"/>
            </a:lvl1pPr>
            <a:lvl2pPr marL="0" indent="0">
              <a:spcAft>
                <a:spcPts val="0"/>
              </a:spcAft>
              <a:buNone/>
              <a:defRPr sz="1500"/>
            </a:lvl2pPr>
            <a:lvl3pPr marL="0" indent="0">
              <a:spcAft>
                <a:spcPts val="0"/>
              </a:spcAft>
              <a:buNone/>
              <a:defRPr sz="1500"/>
            </a:lvl3pPr>
            <a:lvl4pPr marL="0" indent="0">
              <a:spcAft>
                <a:spcPts val="0"/>
              </a:spcAft>
              <a:buNone/>
              <a:defRPr sz="1500"/>
            </a:lvl4pPr>
            <a:lvl5pPr marL="0" indent="0">
              <a:spcAft>
                <a:spcPts val="0"/>
              </a:spcAft>
              <a:buNone/>
              <a:defRPr sz="1500"/>
            </a:lvl5pPr>
            <a:lvl6pPr marL="0" indent="0">
              <a:spcAft>
                <a:spcPts val="0"/>
              </a:spcAft>
              <a:buNone/>
              <a:defRPr sz="1500"/>
            </a:lvl6pPr>
            <a:lvl7pPr marL="0" indent="0">
              <a:spcAft>
                <a:spcPts val="0"/>
              </a:spcAft>
              <a:buNone/>
              <a:defRPr sz="1500"/>
            </a:lvl7pPr>
            <a:lvl8pPr marL="0" indent="0">
              <a:spcAft>
                <a:spcPts val="0"/>
              </a:spcAft>
              <a:buNone/>
              <a:defRPr sz="1500"/>
            </a:lvl8pPr>
            <a:lvl9pPr marL="0" indent="0">
              <a:spcAft>
                <a:spcPts val="0"/>
              </a:spcAft>
              <a:buNone/>
              <a:defRPr sz="1500"/>
            </a:lvl9pPr>
          </a:lstStyle>
          <a:p>
            <a:pPr lvl="0"/>
            <a:r>
              <a:rPr lang="en-US" dirty="0" smtClean="0"/>
              <a:t>Description in </a:t>
            </a:r>
            <a:r>
              <a:rPr lang="en-US" noProof="0" dirty="0" err="1" smtClean="0"/>
              <a:t>CorpoS</a:t>
            </a:r>
            <a:r>
              <a:rPr lang="en-US" dirty="0" smtClean="0"/>
              <a:t> (</a:t>
            </a:r>
            <a:r>
              <a:rPr lang="en-US" noProof="0" dirty="0" err="1" smtClean="0"/>
              <a:t>Textkörper</a:t>
            </a:r>
            <a:r>
              <a:rPr lang="en-US" dirty="0" smtClean="0"/>
              <a:t>) in 15 pt. </a:t>
            </a:r>
          </a:p>
          <a:p>
            <a:pPr lvl="1"/>
            <a:r>
              <a:rPr lang="en-US" dirty="0" smtClean="0"/>
              <a:t>Second Level</a:t>
            </a:r>
          </a:p>
        </p:txBody>
      </p:sp>
      <p:sp>
        <p:nvSpPr>
          <p:cNvPr id="19" name="Titel 1"/>
          <p:cNvSpPr>
            <a:spLocks noGrp="1"/>
          </p:cNvSpPr>
          <p:nvPr>
            <p:ph type="title" hasCustomPrompt="1"/>
          </p:nvPr>
        </p:nvSpPr>
        <p:spPr>
          <a:xfrm>
            <a:off x="395083" y="368300"/>
            <a:ext cx="11404800" cy="1008360"/>
          </a:xfrm>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dirty="0"/>
          </a:p>
        </p:txBody>
      </p:sp>
      <p:sp>
        <p:nvSpPr>
          <p:cNvPr id="20" name="Inhaltsplatzhalter 6"/>
          <p:cNvSpPr>
            <a:spLocks noGrp="1"/>
          </p:cNvSpPr>
          <p:nvPr>
            <p:ph sz="quarter" idx="14" hasCustomPrompt="1"/>
          </p:nvPr>
        </p:nvSpPr>
        <p:spPr>
          <a:xfrm>
            <a:off x="395082" y="1511300"/>
            <a:ext cx="11404800" cy="4248000"/>
          </a:xfrm>
        </p:spPr>
        <p:txBody>
          <a:bodyPr/>
          <a:lstStyle>
            <a:lvl1pPr>
              <a:defRPr/>
            </a:lvl1pPr>
          </a:lstStyle>
          <a:p>
            <a:pPr lvl="0"/>
            <a:r>
              <a:rPr lang="en-US" dirty="0" smtClean="0"/>
              <a:t>Insert content or text in </a:t>
            </a:r>
            <a:r>
              <a:rPr lang="en-US" noProof="0" dirty="0" err="1" smtClean="0"/>
              <a:t>CorpoS</a:t>
            </a:r>
            <a:r>
              <a:rPr lang="en-US" noProof="0" dirty="0" smtClean="0"/>
              <a:t>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22"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2" name="Fußzeilenplatzhalter 1"/>
          <p:cNvSpPr>
            <a:spLocks noGrp="1"/>
          </p:cNvSpPr>
          <p:nvPr>
            <p:ph type="ftr" sz="quarter" idx="23"/>
          </p:nvPr>
        </p:nvSpPr>
        <p:spPr/>
        <p:txBody>
          <a:bodyPr/>
          <a:lstStyle/>
          <a:p>
            <a:r>
              <a:rPr lang="de-DE" dirty="0" smtClean="0"/>
              <a:t>EQ Dealer Readiness I MBUSA I Mar 2021</a:t>
            </a:r>
            <a:endParaRPr lang="en-US" dirty="0"/>
          </a:p>
        </p:txBody>
      </p:sp>
      <p:sp>
        <p:nvSpPr>
          <p:cNvPr id="3" name="Foliennummernplatzhalter 2"/>
          <p:cNvSpPr>
            <a:spLocks noGrp="1"/>
          </p:cNvSpPr>
          <p:nvPr>
            <p:ph type="sldNum" sz="quarter" idx="24"/>
          </p:nvPr>
        </p:nvSpPr>
        <p:spPr/>
        <p:txBody>
          <a:bodyPr/>
          <a:lstStyle/>
          <a:p>
            <a:fld id="{AD1D1349-391B-44DC-865F-5996B3E40F26}" type="slidenum">
              <a:rPr lang="en-US" smtClean="0"/>
              <a:pPr/>
              <a:t>‹#›</a:t>
            </a:fld>
            <a:endParaRPr lang="en-US" dirty="0"/>
          </a:p>
        </p:txBody>
      </p:sp>
    </p:spTree>
    <p:extLst>
      <p:ext uri="{BB962C8B-B14F-4D97-AF65-F5344CB8AC3E}">
        <p14:creationId xmlns:p14="http://schemas.microsoft.com/office/powerpoint/2010/main" val="161100101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 2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48000" cy="1008360"/>
          </a:xfrm>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Inhaltsplatzhalter 6"/>
          <p:cNvSpPr>
            <a:spLocks noGrp="1"/>
          </p:cNvSpPr>
          <p:nvPr>
            <p:ph sz="quarter" idx="14" hasCustomPrompt="1"/>
          </p:nvPr>
        </p:nvSpPr>
        <p:spPr>
          <a:xfrm>
            <a:off x="395081" y="1511301"/>
            <a:ext cx="5616000" cy="4914900"/>
          </a:xfrm>
        </p:spPr>
        <p:txBody>
          <a:bodyPr/>
          <a:lstStyle>
            <a:lvl1pPr>
              <a:defRPr/>
            </a:lvl1pPr>
          </a:lstStyle>
          <a:p>
            <a:pPr lvl="0"/>
            <a:r>
              <a:rPr lang="en-US" dirty="0" smtClean="0"/>
              <a:t>Insert content or text in </a:t>
            </a:r>
            <a:r>
              <a:rPr lang="en-US" noProof="0" dirty="0" err="1" smtClean="0"/>
              <a:t>CorpoS</a:t>
            </a:r>
            <a:r>
              <a:rPr lang="en-US" noProof="0" dirty="0" smtClean="0"/>
              <a:t>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5" name="Fußzeilenplatzhalter 4"/>
          <p:cNvSpPr>
            <a:spLocks noGrp="1"/>
          </p:cNvSpPr>
          <p:nvPr>
            <p:ph type="ftr" sz="quarter" idx="15"/>
          </p:nvPr>
        </p:nvSpPr>
        <p:spPr/>
        <p:txBody>
          <a:bodyPr/>
          <a:lstStyle/>
          <a:p>
            <a:r>
              <a:rPr lang="de-DE" dirty="0" smtClean="0"/>
              <a:t>EQ Dealer Readiness I MBUSA I Mar 2021</a:t>
            </a:r>
            <a:endParaRPr lang="en-US"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4"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 name="Inhaltsplatzhalter 6"/>
          <p:cNvSpPr>
            <a:spLocks noGrp="1"/>
          </p:cNvSpPr>
          <p:nvPr>
            <p:ph sz="quarter" idx="20" hasCustomPrompt="1"/>
          </p:nvPr>
        </p:nvSpPr>
        <p:spPr>
          <a:xfrm>
            <a:off x="6218236" y="1511301"/>
            <a:ext cx="5580000" cy="4914900"/>
          </a:xfrm>
        </p:spPr>
        <p:txBody>
          <a:bodyPr/>
          <a:lstStyle>
            <a:lvl1pPr>
              <a:defRPr/>
            </a:lvl1pPr>
          </a:lstStyle>
          <a:p>
            <a:pPr lvl="0"/>
            <a:r>
              <a:rPr lang="en-US" dirty="0" smtClean="0"/>
              <a:t>Insert content or text in </a:t>
            </a:r>
            <a:r>
              <a:rPr lang="en-US" noProof="0" dirty="0" err="1" smtClean="0"/>
              <a:t>CorpoS</a:t>
            </a:r>
            <a:r>
              <a:rPr lang="en-US" noProof="0" dirty="0" smtClean="0"/>
              <a:t>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Tree>
    <p:extLst>
      <p:ext uri="{BB962C8B-B14F-4D97-AF65-F5344CB8AC3E}">
        <p14:creationId xmlns:p14="http://schemas.microsoft.com/office/powerpoint/2010/main" val="385159434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 2 Columns with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4"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2" name="Bildplatzhalter 8"/>
          <p:cNvSpPr>
            <a:spLocks noGrp="1"/>
          </p:cNvSpPr>
          <p:nvPr>
            <p:ph type="pic" sz="quarter" idx="10" hasCustomPrompt="1"/>
          </p:nvPr>
        </p:nvSpPr>
        <p:spPr bwMode="gray">
          <a:xfrm>
            <a:off x="395795" y="1512001"/>
            <a:ext cx="5580000" cy="4914201"/>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4" name="Textplatzhalter 13"/>
          <p:cNvSpPr>
            <a:spLocks noGrp="1"/>
          </p:cNvSpPr>
          <p:nvPr>
            <p:ph type="body" sz="quarter" idx="20" hasCustomPrompt="1"/>
          </p:nvPr>
        </p:nvSpPr>
        <p:spPr>
          <a:xfrm>
            <a:off x="6217560" y="1512001"/>
            <a:ext cx="5580000" cy="4914201"/>
          </a:xfrm>
        </p:spPr>
        <p:txBody>
          <a:bodyPr/>
          <a:lstStyle/>
          <a:p>
            <a:pPr lvl="0"/>
            <a:r>
              <a:rPr lang="en-US" dirty="0" smtClean="0"/>
              <a:t>Insert text in </a:t>
            </a:r>
            <a:r>
              <a:rPr lang="en-US" noProof="0" dirty="0" err="1" smtClean="0"/>
              <a:t>CorpoS</a:t>
            </a:r>
            <a:r>
              <a:rPr lang="en-US" noProof="0" dirty="0" smtClean="0"/>
              <a:t>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3" name="Fußzeilenplatzhalter 2"/>
          <p:cNvSpPr>
            <a:spLocks noGrp="1"/>
          </p:cNvSpPr>
          <p:nvPr>
            <p:ph type="ftr" sz="quarter" idx="21"/>
          </p:nvPr>
        </p:nvSpPr>
        <p:spPr/>
        <p:txBody>
          <a:bodyPr/>
          <a:lstStyle/>
          <a:p>
            <a:r>
              <a:rPr lang="de-DE" dirty="0" smtClean="0"/>
              <a:t>EQ Dealer Readiness I MBUSA I Mar 2021</a:t>
            </a:r>
            <a:endParaRPr lang="en-US" dirty="0"/>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78589343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 // 2 columns with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4"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 name="Bildplatzhalter 8"/>
          <p:cNvSpPr>
            <a:spLocks noGrp="1"/>
          </p:cNvSpPr>
          <p:nvPr>
            <p:ph type="pic" sz="quarter" idx="10" hasCustomPrompt="1"/>
          </p:nvPr>
        </p:nvSpPr>
        <p:spPr bwMode="gray">
          <a:xfrm>
            <a:off x="395795" y="1512000"/>
            <a:ext cx="55800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Bildplatzhalter 8"/>
          <p:cNvSpPr>
            <a:spLocks noGrp="1"/>
          </p:cNvSpPr>
          <p:nvPr>
            <p:ph type="pic" sz="quarter" idx="25" hasCustomPrompt="1"/>
          </p:nvPr>
        </p:nvSpPr>
        <p:spPr bwMode="gray">
          <a:xfrm>
            <a:off x="6218238" y="1511300"/>
            <a:ext cx="55800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4" name="Textplatzhalter 13"/>
          <p:cNvSpPr>
            <a:spLocks noGrp="1"/>
          </p:cNvSpPr>
          <p:nvPr>
            <p:ph type="body" sz="quarter" idx="20" hasCustomPrompt="1"/>
          </p:nvPr>
        </p:nvSpPr>
        <p:spPr>
          <a:xfrm>
            <a:off x="6218238" y="3502801"/>
            <a:ext cx="5580000" cy="2923400"/>
          </a:xfrm>
        </p:spPr>
        <p:txBody>
          <a:bodyPr/>
          <a:lstStyle/>
          <a:p>
            <a:pPr lvl="0"/>
            <a:r>
              <a:rPr lang="en-US" dirty="0" smtClean="0"/>
              <a:t>Insert text in </a:t>
            </a:r>
            <a:r>
              <a:rPr lang="en-US" noProof="0" dirty="0" err="1" smtClean="0"/>
              <a:t>CorpoS</a:t>
            </a:r>
            <a:r>
              <a:rPr lang="en-US" noProof="0" dirty="0" smtClean="0"/>
              <a:t>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Textplatzhalter 13"/>
          <p:cNvSpPr>
            <a:spLocks noGrp="1"/>
          </p:cNvSpPr>
          <p:nvPr>
            <p:ph type="body" sz="quarter" idx="26" hasCustomPrompt="1"/>
          </p:nvPr>
        </p:nvSpPr>
        <p:spPr>
          <a:xfrm>
            <a:off x="395082" y="3502801"/>
            <a:ext cx="5580000" cy="2923400"/>
          </a:xfrm>
        </p:spPr>
        <p:txBody>
          <a:bodyPr/>
          <a:lstStyle/>
          <a:p>
            <a:pPr lvl="0"/>
            <a:r>
              <a:rPr lang="en-US" dirty="0" smtClean="0"/>
              <a:t>Insert text in </a:t>
            </a:r>
            <a:r>
              <a:rPr lang="en-US" noProof="0" dirty="0" err="1" smtClean="0"/>
              <a:t>CorpoS</a:t>
            </a:r>
            <a:r>
              <a:rPr lang="en-US" noProof="0" dirty="0" smtClean="0"/>
              <a:t>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 name="Fußzeilenplatzhalter 2"/>
          <p:cNvSpPr>
            <a:spLocks noGrp="1"/>
          </p:cNvSpPr>
          <p:nvPr>
            <p:ph type="ftr" sz="quarter" idx="27"/>
          </p:nvPr>
        </p:nvSpPr>
        <p:spPr/>
        <p:txBody>
          <a:bodyPr/>
          <a:lstStyle/>
          <a:p>
            <a:r>
              <a:rPr lang="de-DE" dirty="0" smtClean="0"/>
              <a:t>EQ Dealer Readiness I MBUSA I Mar 2021</a:t>
            </a:r>
            <a:endParaRPr lang="en-US" dirty="0"/>
          </a:p>
        </p:txBody>
      </p:sp>
      <p:sp>
        <p:nvSpPr>
          <p:cNvPr id="7" name="Foliennummernplatzhalter 6"/>
          <p:cNvSpPr>
            <a:spLocks noGrp="1"/>
          </p:cNvSpPr>
          <p:nvPr>
            <p:ph type="sldNum" sz="quarter" idx="28"/>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358961480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 // Picture with cap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4"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 name="Bildplatzhalter 8"/>
          <p:cNvSpPr>
            <a:spLocks noGrp="1"/>
          </p:cNvSpPr>
          <p:nvPr>
            <p:ph type="pic" sz="quarter" idx="10" hasCustomPrompt="1"/>
          </p:nvPr>
        </p:nvSpPr>
        <p:spPr bwMode="gray">
          <a:xfrm>
            <a:off x="395794" y="1512000"/>
            <a:ext cx="11404800" cy="4476227"/>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Textplatzhalter 3"/>
          <p:cNvSpPr>
            <a:spLocks noGrp="1"/>
          </p:cNvSpPr>
          <p:nvPr>
            <p:ph type="body" sz="quarter" idx="20" hasCustomPrompt="1"/>
          </p:nvPr>
        </p:nvSpPr>
        <p:spPr>
          <a:xfrm>
            <a:off x="395794" y="6030980"/>
            <a:ext cx="11398862"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3" name="Fußzeilenplatzhalter 2"/>
          <p:cNvSpPr>
            <a:spLocks noGrp="1"/>
          </p:cNvSpPr>
          <p:nvPr>
            <p:ph type="ftr" sz="quarter" idx="21"/>
          </p:nvPr>
        </p:nvSpPr>
        <p:spPr/>
        <p:txBody>
          <a:bodyPr/>
          <a:lstStyle/>
          <a:p>
            <a:r>
              <a:rPr lang="de-DE" noProof="0" dirty="0" smtClean="0"/>
              <a:t>EQ Dealer Readiness I MBUSA I Mar 2021</a:t>
            </a:r>
            <a:endParaRPr lang="en-US" noProof="0" dirty="0"/>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dirty="0"/>
          </a:p>
        </p:txBody>
      </p:sp>
      <p:grpSp>
        <p:nvGrpSpPr>
          <p:cNvPr id="12" name="Bildhandling"/>
          <p:cNvGrpSpPr/>
          <p:nvPr userDrawn="1"/>
        </p:nvGrpSpPr>
        <p:grpSpPr>
          <a:xfrm>
            <a:off x="12298395" y="403200"/>
            <a:ext cx="1799063" cy="6584747"/>
            <a:chOff x="12304800" y="403200"/>
            <a:chExt cx="1800000" cy="6584747"/>
          </a:xfrm>
        </p:grpSpPr>
        <p:sp>
          <p:nvSpPr>
            <p:cNvPr id="14" name="Bilder zuschneiden etc."/>
            <p:cNvSpPr txBox="1"/>
            <p:nvPr userDrawn="1"/>
          </p:nvSpPr>
          <p:spPr>
            <a:xfrm rot="10800000" flipH="1" flipV="1">
              <a:off x="12304800" y="1548000"/>
              <a:ext cx="1800000" cy="4842000"/>
            </a:xfrm>
            <a:prstGeom prst="rect">
              <a:avLst/>
            </a:prstGeom>
            <a:noFill/>
            <a:ln w="12700">
              <a:noFill/>
            </a:ln>
          </p:spPr>
          <p:txBody>
            <a:bodyPr vert="horz" wrap="square" lIns="0" tIns="0" rIns="0" bIns="0" rtlCol="0" anchor="t"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Change image detail via menu bar: Picture Tools // Format // Size // Crop</a:t>
              </a: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Image can be moved within the black boundaries, to adjust easily press Alt-key.</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Crop image size via menu bar: Picture Tools // Format // </a:t>
              </a:r>
              <a:br>
                <a:rPr lang="en-US" sz="999" b="0" baseline="0" noProof="0" dirty="0" smtClean="0">
                  <a:solidFill>
                    <a:schemeClr val="accent5"/>
                  </a:solidFill>
                  <a:latin typeface="+mn-lt"/>
                </a:rPr>
              </a:br>
              <a:r>
                <a:rPr lang="en-US" sz="999" b="0" baseline="0" noProof="0" dirty="0" smtClean="0">
                  <a:solidFill>
                    <a:schemeClr val="accent5"/>
                  </a:solidFill>
                  <a:latin typeface="+mn-lt"/>
                </a:rPr>
                <a:t>Size // Crop</a:t>
              </a: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While holding the shift-key, adjust the size of the image with the white corner points. </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0" indent="0" algn="l">
                <a:lnSpc>
                  <a:spcPct val="100000"/>
                </a:lnSpc>
                <a:spcBef>
                  <a:spcPts val="0"/>
                </a:spcBef>
                <a:spcAft>
                  <a:spcPts val="0"/>
                </a:spcAft>
                <a:buFont typeface="Arial" panose="020B0604020202020204" pitchFamily="34" charset="0"/>
                <a:buNone/>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To fit the image size  into the frame via menu bar: Picture Tools // Format // Size // Crop // Fit</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p:txBody>
        </p:sp>
        <p:pic>
          <p:nvPicPr>
            <p:cNvPr id="15" name="Einpassen"/>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996929" y="5886000"/>
              <a:ext cx="1107871" cy="1101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Bildtools // Format"/>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2304800" y="2700000"/>
              <a:ext cx="820800" cy="4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Headline"/>
            <p:cNvSpPr txBox="1"/>
            <p:nvPr userDrawn="1"/>
          </p:nvSpPr>
          <p:spPr>
            <a:xfrm rot="10800000" flipH="1" flipV="1">
              <a:off x="12304800" y="403200"/>
              <a:ext cx="1800000" cy="1072800"/>
            </a:xfrm>
            <a:prstGeom prst="rect">
              <a:avLst/>
            </a:prstGeom>
            <a:noFill/>
            <a:ln w="12700">
              <a:noFill/>
            </a:ln>
          </p:spPr>
          <p:txBody>
            <a:bodyPr vert="horz" wrap="none" lIns="0" tIns="0" rIns="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499" b="0" noProof="0" dirty="0" smtClean="0">
                  <a:solidFill>
                    <a:schemeClr val="accent5"/>
                  </a:solidFill>
                  <a:latin typeface="+mn-lt"/>
                  <a:cs typeface="Arial" panose="020B0604020202020204" pitchFamily="34" charset="0"/>
                  <a:sym typeface="Webdings"/>
                </a:rPr>
                <a:t></a:t>
              </a:r>
              <a:r>
                <a:rPr lang="en-US" sz="1499" b="1" baseline="0" noProof="0" dirty="0" smtClean="0">
                  <a:solidFill>
                    <a:schemeClr val="accent5"/>
                  </a:solidFill>
                  <a:latin typeface="+mn-lt"/>
                  <a:cs typeface="Arial" panose="020B0604020202020204" pitchFamily="34" charset="0"/>
                  <a:sym typeface="Webdings"/>
                </a:rPr>
                <a:t> </a:t>
              </a:r>
              <a:r>
                <a:rPr lang="en-US" sz="999" b="1" noProof="0" dirty="0" smtClean="0">
                  <a:solidFill>
                    <a:schemeClr val="accent5"/>
                  </a:solidFill>
                  <a:latin typeface="+mn-lt"/>
                  <a:cs typeface="Arial" panose="020B0604020202020204" pitchFamily="34" charset="0"/>
                  <a:sym typeface="Webdings"/>
                </a:rPr>
                <a:t>Image Handling</a:t>
              </a:r>
              <a:endParaRPr lang="en-US" sz="1499" b="1" noProof="0" dirty="0" smtClean="0">
                <a:solidFill>
                  <a:schemeClr val="accent5"/>
                </a:solidFill>
                <a:latin typeface="+mn-lt"/>
                <a:cs typeface="Arial" panose="020B0604020202020204" pitchFamily="34" charset="0"/>
              </a:endParaRPr>
            </a:p>
          </p:txBody>
        </p:sp>
        <p:pic>
          <p:nvPicPr>
            <p:cNvPr id="18" name="Beispielbild"/>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2304800" y="4248000"/>
              <a:ext cx="1800000" cy="968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Zuschneiden"/>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3212000" y="2464592"/>
              <a:ext cx="792088" cy="66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7642705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3" name="Fußzeilenplatzhalter 2"/>
          <p:cNvSpPr>
            <a:spLocks noGrp="1"/>
          </p:cNvSpPr>
          <p:nvPr>
            <p:ph type="ftr" sz="quarter" idx="20"/>
          </p:nvPr>
        </p:nvSpPr>
        <p:spPr/>
        <p:txBody>
          <a:bodyPr/>
          <a:lstStyle/>
          <a:p>
            <a:r>
              <a:rPr lang="de-DE" noProof="0" dirty="0" smtClean="0"/>
              <a:t>EQ Dealer Readiness I MBUSA I Mar 2021</a:t>
            </a:r>
            <a:endParaRPr lang="en-US" noProof="0" dirty="0"/>
          </a:p>
        </p:txBody>
      </p:sp>
      <p:sp>
        <p:nvSpPr>
          <p:cNvPr id="4" name="Foliennummernplatzhalter 3"/>
          <p:cNvSpPr>
            <a:spLocks noGrp="1"/>
          </p:cNvSpPr>
          <p:nvPr>
            <p:ph type="sldNum" sz="quarter" idx="21"/>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14277867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 Inhalt in weißem Satzspiegel">
    <p:spTree>
      <p:nvGrpSpPr>
        <p:cNvPr id="1" name=""/>
        <p:cNvGrpSpPr/>
        <p:nvPr/>
      </p:nvGrpSpPr>
      <p:grpSpPr>
        <a:xfrm>
          <a:off x="0" y="0"/>
          <a:ext cx="0" cy="0"/>
          <a:chOff x="0" y="0"/>
          <a:chExt cx="0" cy="0"/>
        </a:xfrm>
      </p:grpSpPr>
      <p:sp>
        <p:nvSpPr>
          <p:cNvPr id="10" name="Titel 1"/>
          <p:cNvSpPr>
            <a:spLocks noGrp="1"/>
          </p:cNvSpPr>
          <p:nvPr>
            <p:ph type="title" hasCustomPrompt="1"/>
          </p:nvPr>
        </p:nvSpPr>
        <p:spPr>
          <a:xfrm>
            <a:off x="395289" y="368300"/>
            <a:ext cx="11406187"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11" name="Textplatzhalter 7"/>
          <p:cNvSpPr>
            <a:spLocks noGrp="1"/>
          </p:cNvSpPr>
          <p:nvPr>
            <p:ph type="body" sz="quarter" idx="13" hasCustomPrompt="1"/>
          </p:nvPr>
        </p:nvSpPr>
        <p:spPr>
          <a:xfrm>
            <a:off x="395287" y="151202"/>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p>
        </p:txBody>
      </p:sp>
      <p:sp>
        <p:nvSpPr>
          <p:cNvPr id="15" name="Inhaltsplatzhalter 6"/>
          <p:cNvSpPr>
            <a:spLocks noGrp="1"/>
          </p:cNvSpPr>
          <p:nvPr>
            <p:ph sz="quarter" idx="14" hasCustomPrompt="1"/>
          </p:nvPr>
        </p:nvSpPr>
        <p:spPr bwMode="gray">
          <a:xfrm>
            <a:off x="395288" y="1511301"/>
            <a:ext cx="11406187" cy="4914900"/>
          </a:xfrm>
          <a:solidFill>
            <a:srgbClr val="FFFFFF"/>
          </a:solidFill>
        </p:spPr>
        <p:txBody>
          <a:bodyPr lIns="72000" tIns="72000" rIns="72000" bIns="7200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vl6pPr>
              <a:defRPr>
                <a:solidFill>
                  <a:srgbClr val="000000"/>
                </a:solidFill>
              </a:defRPr>
            </a:lvl6pPr>
            <a:lvl7pPr>
              <a:defRPr>
                <a:solidFill>
                  <a:srgbClr val="000000"/>
                </a:solidFill>
              </a:defRPr>
            </a:lvl7pPr>
            <a:lvl8pPr>
              <a:defRPr>
                <a:solidFill>
                  <a:srgbClr val="000000"/>
                </a:solidFill>
              </a:defRPr>
            </a:lvl8pPr>
            <a:lvl9pPr>
              <a:defRPr>
                <a:solidFill>
                  <a:srgbClr val="000000"/>
                </a:solidFill>
              </a:defRPr>
            </a:lvl9pPr>
          </a:lstStyle>
          <a:p>
            <a:pPr lvl="0"/>
            <a:r>
              <a:rPr lang="en-US" dirty="0" smtClean="0"/>
              <a:t>Insert content or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12" name="Fußzeilenplatzhalter 4"/>
          <p:cNvSpPr>
            <a:spLocks noGrp="1"/>
          </p:cNvSpPr>
          <p:nvPr>
            <p:ph type="ftr" sz="quarter" idx="3"/>
          </p:nvPr>
        </p:nvSpPr>
        <p:spPr>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EQS Launch Committee - Product Management - 2/10/21</a:t>
            </a:r>
            <a:endParaRPr lang="en-US" dirty="0"/>
          </a:p>
        </p:txBody>
      </p:sp>
      <p:sp>
        <p:nvSpPr>
          <p:cNvPr id="13" name="Foliennummernplatzhalter 5"/>
          <p:cNvSpPr>
            <a:spLocks noGrp="1"/>
          </p:cNvSpPr>
          <p:nvPr>
            <p:ph type="sldNum" sz="quarter" idx="4"/>
          </p:nvPr>
        </p:nvSpPr>
        <p:spPr>
          <a:xfrm>
            <a:off x="11484000"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smtClean="0"/>
              <a:pPr/>
              <a:t>‹#›</a:t>
            </a:fld>
            <a:endParaRPr lang="en-US" dirty="0"/>
          </a:p>
        </p:txBody>
      </p:sp>
      <p:sp>
        <p:nvSpPr>
          <p:cNvPr id="1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2512116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049">
          <p15:clr>
            <a:srgbClr val="A4A3A4"/>
          </p15:clr>
        </p15:guide>
        <p15:guide id="2" pos="249">
          <p15:clr>
            <a:srgbClr val="A4A3A4"/>
          </p15:clr>
        </p15:guide>
        <p15:guide id="3" orient="horz" pos="953">
          <p15:clr>
            <a:srgbClr val="A4A3A4"/>
          </p15:clr>
        </p15:guide>
        <p15:guide id="4" orient="horz" pos="232">
          <p15:clr>
            <a:srgbClr val="A4A3A4"/>
          </p15:clr>
        </p15:guide>
        <p15:guide id="5" pos="7433">
          <p15:clr>
            <a:srgbClr val="A4A3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olbox 8 pictures">
    <p:spTree>
      <p:nvGrpSpPr>
        <p:cNvPr id="1" name=""/>
        <p:cNvGrpSpPr/>
        <p:nvPr/>
      </p:nvGrpSpPr>
      <p:grpSpPr>
        <a:xfrm>
          <a:off x="0" y="0"/>
          <a:ext cx="0" cy="0"/>
          <a:chOff x="0" y="0"/>
          <a:chExt cx="0" cy="0"/>
        </a:xfrm>
      </p:grpSpPr>
      <p:sp>
        <p:nvSpPr>
          <p:cNvPr id="82" name="Textplatzhalter 3"/>
          <p:cNvSpPr>
            <a:spLocks noGrp="1"/>
          </p:cNvSpPr>
          <p:nvPr>
            <p:ph type="body" sz="quarter" idx="41" hasCustomPrompt="1"/>
          </p:nvPr>
        </p:nvSpPr>
        <p:spPr bwMode="gray">
          <a:xfrm>
            <a:off x="6200378" y="5252601"/>
            <a:ext cx="1511213" cy="1173600"/>
          </a:xfrm>
          <a:solidFill>
            <a:schemeClr val="accent1"/>
          </a:solidFill>
        </p:spPr>
        <p:txBody>
          <a:bodyPr anchor="ctr" anchorCtr="0"/>
          <a:lstStyle>
            <a:lvl1pPr marL="0" indent="0" algn="ctr">
              <a:lnSpc>
                <a:spcPct val="100000"/>
              </a:lnSpc>
              <a:spcAft>
                <a:spcPts val="0"/>
              </a:spcAft>
              <a:buFont typeface="Arial" panose="020B0604020202020204" pitchFamily="34" charset="0"/>
              <a:buNone/>
              <a:defRPr sz="1499">
                <a:solidFill>
                  <a:schemeClr val="bg1"/>
                </a:solidFill>
              </a:defRPr>
            </a:lvl1pPr>
            <a:lvl2pPr marL="0" indent="0" algn="ctr">
              <a:lnSpc>
                <a:spcPct val="100000"/>
              </a:lnSpc>
              <a:spcAft>
                <a:spcPts val="0"/>
              </a:spcAft>
              <a:buNone/>
              <a:defRPr sz="1499">
                <a:solidFill>
                  <a:schemeClr val="bg1"/>
                </a:solidFill>
              </a:defRPr>
            </a:lvl2pPr>
            <a:lvl3pPr marL="0" indent="0" algn="ctr">
              <a:lnSpc>
                <a:spcPct val="100000"/>
              </a:lnSpc>
              <a:spcAft>
                <a:spcPts val="0"/>
              </a:spcAft>
              <a:buNone/>
              <a:defRPr sz="1499">
                <a:solidFill>
                  <a:schemeClr val="bg1"/>
                </a:solidFill>
              </a:defRPr>
            </a:lvl3pPr>
            <a:lvl4pPr marL="0" indent="0" algn="ctr">
              <a:lnSpc>
                <a:spcPct val="100000"/>
              </a:lnSpc>
              <a:spcAft>
                <a:spcPts val="0"/>
              </a:spcAft>
              <a:buNone/>
              <a:defRPr sz="1499">
                <a:solidFill>
                  <a:schemeClr val="bg1"/>
                </a:solidFill>
              </a:defRPr>
            </a:lvl4pPr>
            <a:lvl5pPr marL="0" indent="0" algn="ctr">
              <a:lnSpc>
                <a:spcPct val="100000"/>
              </a:lnSpc>
              <a:spcAft>
                <a:spcPts val="0"/>
              </a:spcAft>
              <a:buNone/>
              <a:defRPr sz="1499">
                <a:solidFill>
                  <a:schemeClr val="bg1"/>
                </a:solidFill>
              </a:defRPr>
            </a:lvl5pPr>
            <a:lvl6pPr marL="0" indent="0" algn="ctr">
              <a:lnSpc>
                <a:spcPct val="100000"/>
              </a:lnSpc>
              <a:spcAft>
                <a:spcPts val="0"/>
              </a:spcAft>
              <a:buNone/>
              <a:defRPr sz="1499">
                <a:solidFill>
                  <a:schemeClr val="bg1"/>
                </a:solidFill>
              </a:defRPr>
            </a:lvl6pPr>
            <a:lvl7pPr marL="0" indent="0" algn="ctr">
              <a:lnSpc>
                <a:spcPct val="100000"/>
              </a:lnSpc>
              <a:spcAft>
                <a:spcPts val="0"/>
              </a:spcAft>
              <a:buNone/>
              <a:defRPr sz="1499">
                <a:solidFill>
                  <a:schemeClr val="bg1"/>
                </a:solidFill>
              </a:defRPr>
            </a:lvl7pPr>
            <a:lvl8pPr marL="0" indent="0" algn="ctr">
              <a:lnSpc>
                <a:spcPct val="100000"/>
              </a:lnSpc>
              <a:spcAft>
                <a:spcPts val="0"/>
              </a:spcAft>
              <a:buNone/>
              <a:defRPr sz="1499">
                <a:solidFill>
                  <a:schemeClr val="bg1"/>
                </a:solidFill>
              </a:defRPr>
            </a:lvl8pPr>
            <a:lvl9pPr marL="0" indent="0" algn="ctr">
              <a:lnSpc>
                <a:spcPct val="100000"/>
              </a:lnSpc>
              <a:spcAft>
                <a:spcPts val="0"/>
              </a:spcAft>
              <a:buNone/>
              <a:defRPr sz="1499">
                <a:solidFill>
                  <a:schemeClr val="bg1"/>
                </a:solidFill>
              </a:defRPr>
            </a:lvl9pPr>
          </a:lstStyle>
          <a:p>
            <a:pPr lvl="0"/>
            <a:r>
              <a:rPr lang="en-US" noProof="0" dirty="0" smtClean="0"/>
              <a:t>Insert text in </a:t>
            </a:r>
            <a:r>
              <a:rPr lang="en-US" noProof="0" dirty="0" err="1" smtClean="0"/>
              <a:t>CorpoS</a:t>
            </a:r>
            <a:r>
              <a:rPr lang="en-US" noProof="0" dirty="0" smtClean="0"/>
              <a:t> (Body),</a:t>
            </a:r>
            <a:br>
              <a:rPr lang="en-US" noProof="0" dirty="0" smtClean="0"/>
            </a:br>
            <a:r>
              <a:rPr lang="en-US" noProof="0" dirty="0" smtClean="0"/>
              <a:t>1</a:t>
            </a:r>
            <a:r>
              <a:rPr lang="en-US" dirty="0" smtClean="0"/>
              <a:t>5 pt.</a:t>
            </a:r>
          </a:p>
        </p:txBody>
      </p:sp>
      <p:sp>
        <p:nvSpPr>
          <p:cNvPr id="83" name="Textplatzhalter 3"/>
          <p:cNvSpPr>
            <a:spLocks noGrp="1"/>
          </p:cNvSpPr>
          <p:nvPr>
            <p:ph type="body" sz="quarter" idx="42" hasCustomPrompt="1"/>
          </p:nvPr>
        </p:nvSpPr>
        <p:spPr bwMode="gray">
          <a:xfrm>
            <a:off x="6203945" y="2758401"/>
            <a:ext cx="1511213" cy="1173600"/>
          </a:xfrm>
          <a:solidFill>
            <a:schemeClr val="accent1"/>
          </a:solidFill>
        </p:spPr>
        <p:txBody>
          <a:bodyPr anchor="ctr" anchorCtr="0"/>
          <a:lstStyle>
            <a:lvl1pPr marL="0" indent="0" algn="ctr">
              <a:lnSpc>
                <a:spcPct val="100000"/>
              </a:lnSpc>
              <a:spcAft>
                <a:spcPts val="0"/>
              </a:spcAft>
              <a:buFont typeface="Arial" panose="020B0604020202020204" pitchFamily="34" charset="0"/>
              <a:buNone/>
              <a:defRPr sz="1499">
                <a:solidFill>
                  <a:schemeClr val="bg1"/>
                </a:solidFill>
              </a:defRPr>
            </a:lvl1pPr>
            <a:lvl2pPr marL="0" indent="0" algn="ctr">
              <a:lnSpc>
                <a:spcPct val="100000"/>
              </a:lnSpc>
              <a:spcAft>
                <a:spcPts val="0"/>
              </a:spcAft>
              <a:buNone/>
              <a:defRPr sz="1499">
                <a:solidFill>
                  <a:schemeClr val="bg1"/>
                </a:solidFill>
              </a:defRPr>
            </a:lvl2pPr>
            <a:lvl3pPr marL="0" indent="0" algn="ctr">
              <a:lnSpc>
                <a:spcPct val="100000"/>
              </a:lnSpc>
              <a:spcAft>
                <a:spcPts val="0"/>
              </a:spcAft>
              <a:buNone/>
              <a:defRPr sz="1499">
                <a:solidFill>
                  <a:schemeClr val="bg1"/>
                </a:solidFill>
              </a:defRPr>
            </a:lvl3pPr>
            <a:lvl4pPr marL="0" indent="0" algn="ctr">
              <a:lnSpc>
                <a:spcPct val="100000"/>
              </a:lnSpc>
              <a:spcAft>
                <a:spcPts val="0"/>
              </a:spcAft>
              <a:buNone/>
              <a:defRPr sz="1499">
                <a:solidFill>
                  <a:schemeClr val="bg1"/>
                </a:solidFill>
              </a:defRPr>
            </a:lvl4pPr>
            <a:lvl5pPr marL="0" indent="0" algn="ctr">
              <a:lnSpc>
                <a:spcPct val="100000"/>
              </a:lnSpc>
              <a:spcAft>
                <a:spcPts val="0"/>
              </a:spcAft>
              <a:buNone/>
              <a:defRPr sz="1499">
                <a:solidFill>
                  <a:schemeClr val="bg1"/>
                </a:solidFill>
              </a:defRPr>
            </a:lvl5pPr>
            <a:lvl6pPr marL="0" indent="0" algn="ctr">
              <a:lnSpc>
                <a:spcPct val="100000"/>
              </a:lnSpc>
              <a:spcAft>
                <a:spcPts val="0"/>
              </a:spcAft>
              <a:buNone/>
              <a:defRPr sz="1499">
                <a:solidFill>
                  <a:schemeClr val="bg1"/>
                </a:solidFill>
              </a:defRPr>
            </a:lvl6pPr>
            <a:lvl7pPr marL="0" indent="0" algn="ctr">
              <a:lnSpc>
                <a:spcPct val="100000"/>
              </a:lnSpc>
              <a:spcAft>
                <a:spcPts val="0"/>
              </a:spcAft>
              <a:buNone/>
              <a:defRPr sz="1499">
                <a:solidFill>
                  <a:schemeClr val="bg1"/>
                </a:solidFill>
              </a:defRPr>
            </a:lvl7pPr>
            <a:lvl8pPr marL="0" indent="0" algn="ctr">
              <a:lnSpc>
                <a:spcPct val="100000"/>
              </a:lnSpc>
              <a:spcAft>
                <a:spcPts val="0"/>
              </a:spcAft>
              <a:buNone/>
              <a:defRPr sz="1499">
                <a:solidFill>
                  <a:schemeClr val="bg1"/>
                </a:solidFill>
              </a:defRPr>
            </a:lvl8pPr>
            <a:lvl9pPr marL="0" indent="0" algn="ctr">
              <a:lnSpc>
                <a:spcPct val="100000"/>
              </a:lnSpc>
              <a:spcAft>
                <a:spcPts val="0"/>
              </a:spcAft>
              <a:buNone/>
              <a:defRPr sz="1499">
                <a:solidFill>
                  <a:schemeClr val="bg1"/>
                </a:solidFill>
              </a:defRPr>
            </a:lvl9pPr>
          </a:lstStyle>
          <a:p>
            <a:pPr lvl="0"/>
            <a:r>
              <a:rPr lang="en-US" noProof="0" dirty="0" smtClean="0"/>
              <a:t>Insert text in </a:t>
            </a:r>
            <a:r>
              <a:rPr lang="en-US" noProof="0" dirty="0" err="1" smtClean="0"/>
              <a:t>CorpoS</a:t>
            </a:r>
            <a:r>
              <a:rPr lang="en-US" noProof="0" dirty="0" smtClean="0"/>
              <a:t> (Body),</a:t>
            </a:r>
            <a:br>
              <a:rPr lang="en-US" noProof="0" dirty="0" smtClean="0"/>
            </a:br>
            <a:r>
              <a:rPr lang="en-US" noProof="0" dirty="0" smtClean="0"/>
              <a:t>1</a:t>
            </a:r>
            <a:r>
              <a:rPr lang="en-US" dirty="0" smtClean="0"/>
              <a:t>5 pt.</a:t>
            </a:r>
          </a:p>
        </p:txBody>
      </p:sp>
      <p:sp>
        <p:nvSpPr>
          <p:cNvPr id="85" name="Textplatzhalter 3"/>
          <p:cNvSpPr>
            <a:spLocks noGrp="1"/>
          </p:cNvSpPr>
          <p:nvPr>
            <p:ph type="body" sz="quarter" idx="44" hasCustomPrompt="1"/>
          </p:nvPr>
        </p:nvSpPr>
        <p:spPr bwMode="gray">
          <a:xfrm>
            <a:off x="6203945" y="1511301"/>
            <a:ext cx="1511213" cy="1173600"/>
          </a:xfrm>
          <a:solidFill>
            <a:schemeClr val="accent1"/>
          </a:solidFill>
        </p:spPr>
        <p:txBody>
          <a:bodyPr anchor="ctr" anchorCtr="0"/>
          <a:lstStyle>
            <a:lvl1pPr marL="0" indent="0" algn="ctr">
              <a:lnSpc>
                <a:spcPct val="100000"/>
              </a:lnSpc>
              <a:spcAft>
                <a:spcPts val="0"/>
              </a:spcAft>
              <a:buFont typeface="Arial" panose="020B0604020202020204" pitchFamily="34" charset="0"/>
              <a:buNone/>
              <a:defRPr sz="1499">
                <a:solidFill>
                  <a:schemeClr val="bg1"/>
                </a:solidFill>
              </a:defRPr>
            </a:lvl1pPr>
            <a:lvl2pPr marL="0" indent="0" algn="ctr">
              <a:lnSpc>
                <a:spcPct val="100000"/>
              </a:lnSpc>
              <a:spcAft>
                <a:spcPts val="0"/>
              </a:spcAft>
              <a:buNone/>
              <a:defRPr sz="1499">
                <a:solidFill>
                  <a:schemeClr val="bg1"/>
                </a:solidFill>
              </a:defRPr>
            </a:lvl2pPr>
            <a:lvl3pPr marL="0" indent="0" algn="ctr">
              <a:lnSpc>
                <a:spcPct val="100000"/>
              </a:lnSpc>
              <a:spcAft>
                <a:spcPts val="0"/>
              </a:spcAft>
              <a:buNone/>
              <a:defRPr sz="1499">
                <a:solidFill>
                  <a:schemeClr val="bg1"/>
                </a:solidFill>
              </a:defRPr>
            </a:lvl3pPr>
            <a:lvl4pPr marL="0" indent="0" algn="ctr">
              <a:lnSpc>
                <a:spcPct val="100000"/>
              </a:lnSpc>
              <a:spcAft>
                <a:spcPts val="0"/>
              </a:spcAft>
              <a:buNone/>
              <a:defRPr sz="1499">
                <a:solidFill>
                  <a:schemeClr val="bg1"/>
                </a:solidFill>
              </a:defRPr>
            </a:lvl4pPr>
            <a:lvl5pPr marL="0" indent="0" algn="ctr">
              <a:lnSpc>
                <a:spcPct val="100000"/>
              </a:lnSpc>
              <a:spcAft>
                <a:spcPts val="0"/>
              </a:spcAft>
              <a:buNone/>
              <a:defRPr sz="1499">
                <a:solidFill>
                  <a:schemeClr val="bg1"/>
                </a:solidFill>
              </a:defRPr>
            </a:lvl5pPr>
            <a:lvl6pPr marL="0" indent="0" algn="ctr">
              <a:lnSpc>
                <a:spcPct val="100000"/>
              </a:lnSpc>
              <a:spcAft>
                <a:spcPts val="0"/>
              </a:spcAft>
              <a:buNone/>
              <a:defRPr sz="1499">
                <a:solidFill>
                  <a:schemeClr val="bg1"/>
                </a:solidFill>
              </a:defRPr>
            </a:lvl6pPr>
            <a:lvl7pPr marL="0" indent="0" algn="ctr">
              <a:lnSpc>
                <a:spcPct val="100000"/>
              </a:lnSpc>
              <a:spcAft>
                <a:spcPts val="0"/>
              </a:spcAft>
              <a:buNone/>
              <a:defRPr sz="1499">
                <a:solidFill>
                  <a:schemeClr val="bg1"/>
                </a:solidFill>
              </a:defRPr>
            </a:lvl7pPr>
            <a:lvl8pPr marL="0" indent="0" algn="ctr">
              <a:lnSpc>
                <a:spcPct val="100000"/>
              </a:lnSpc>
              <a:spcAft>
                <a:spcPts val="0"/>
              </a:spcAft>
              <a:buNone/>
              <a:defRPr sz="1499">
                <a:solidFill>
                  <a:schemeClr val="bg1"/>
                </a:solidFill>
              </a:defRPr>
            </a:lvl8pPr>
            <a:lvl9pPr marL="0" indent="0" algn="ctr">
              <a:lnSpc>
                <a:spcPct val="100000"/>
              </a:lnSpc>
              <a:spcAft>
                <a:spcPts val="0"/>
              </a:spcAft>
              <a:buNone/>
              <a:defRPr sz="1499">
                <a:solidFill>
                  <a:schemeClr val="bg1"/>
                </a:solidFill>
              </a:defRPr>
            </a:lvl9pPr>
          </a:lstStyle>
          <a:p>
            <a:pPr lvl="0"/>
            <a:r>
              <a:rPr lang="en-US" noProof="0" dirty="0" smtClean="0"/>
              <a:t>Insert text in </a:t>
            </a:r>
            <a:r>
              <a:rPr lang="en-US" noProof="0" dirty="0" err="1" smtClean="0"/>
              <a:t>CorpoS</a:t>
            </a:r>
            <a:r>
              <a:rPr lang="en-US" noProof="0" dirty="0" smtClean="0"/>
              <a:t> (Body),</a:t>
            </a:r>
            <a:br>
              <a:rPr lang="en-US" noProof="0" dirty="0" smtClean="0"/>
            </a:br>
            <a:r>
              <a:rPr lang="en-US" noProof="0" dirty="0" smtClean="0"/>
              <a:t>1</a:t>
            </a:r>
            <a:r>
              <a:rPr lang="en-US" dirty="0" smtClean="0"/>
              <a:t>5 pt.</a:t>
            </a:r>
          </a:p>
        </p:txBody>
      </p:sp>
      <p:sp>
        <p:nvSpPr>
          <p:cNvPr id="84" name="Textplatzhalter 3"/>
          <p:cNvSpPr>
            <a:spLocks noGrp="1"/>
          </p:cNvSpPr>
          <p:nvPr>
            <p:ph type="body" sz="quarter" idx="43" hasCustomPrompt="1"/>
          </p:nvPr>
        </p:nvSpPr>
        <p:spPr bwMode="gray">
          <a:xfrm>
            <a:off x="6203945" y="4005501"/>
            <a:ext cx="1511213" cy="1173600"/>
          </a:xfrm>
          <a:solidFill>
            <a:schemeClr val="accent1"/>
          </a:solidFill>
        </p:spPr>
        <p:txBody>
          <a:bodyPr anchor="ctr" anchorCtr="0"/>
          <a:lstStyle>
            <a:lvl1pPr marL="0" indent="0" algn="ctr">
              <a:lnSpc>
                <a:spcPct val="100000"/>
              </a:lnSpc>
              <a:spcAft>
                <a:spcPts val="0"/>
              </a:spcAft>
              <a:buFont typeface="Arial" panose="020B0604020202020204" pitchFamily="34" charset="0"/>
              <a:buNone/>
              <a:defRPr sz="1499">
                <a:solidFill>
                  <a:schemeClr val="bg1"/>
                </a:solidFill>
              </a:defRPr>
            </a:lvl1pPr>
            <a:lvl2pPr marL="0" indent="0" algn="ctr">
              <a:lnSpc>
                <a:spcPct val="100000"/>
              </a:lnSpc>
              <a:spcAft>
                <a:spcPts val="0"/>
              </a:spcAft>
              <a:buNone/>
              <a:defRPr sz="1499">
                <a:solidFill>
                  <a:schemeClr val="bg1"/>
                </a:solidFill>
              </a:defRPr>
            </a:lvl2pPr>
            <a:lvl3pPr marL="0" indent="0" algn="ctr">
              <a:lnSpc>
                <a:spcPct val="100000"/>
              </a:lnSpc>
              <a:spcAft>
                <a:spcPts val="0"/>
              </a:spcAft>
              <a:buNone/>
              <a:defRPr sz="1499">
                <a:solidFill>
                  <a:schemeClr val="bg1"/>
                </a:solidFill>
              </a:defRPr>
            </a:lvl3pPr>
            <a:lvl4pPr marL="0" indent="0" algn="ctr">
              <a:lnSpc>
                <a:spcPct val="100000"/>
              </a:lnSpc>
              <a:spcAft>
                <a:spcPts val="0"/>
              </a:spcAft>
              <a:buNone/>
              <a:defRPr sz="1499">
                <a:solidFill>
                  <a:schemeClr val="bg1"/>
                </a:solidFill>
              </a:defRPr>
            </a:lvl4pPr>
            <a:lvl5pPr marL="0" indent="0" algn="ctr">
              <a:lnSpc>
                <a:spcPct val="100000"/>
              </a:lnSpc>
              <a:spcAft>
                <a:spcPts val="0"/>
              </a:spcAft>
              <a:buNone/>
              <a:defRPr sz="1499">
                <a:solidFill>
                  <a:schemeClr val="bg1"/>
                </a:solidFill>
              </a:defRPr>
            </a:lvl5pPr>
            <a:lvl6pPr marL="0" indent="0" algn="ctr">
              <a:lnSpc>
                <a:spcPct val="100000"/>
              </a:lnSpc>
              <a:spcAft>
                <a:spcPts val="0"/>
              </a:spcAft>
              <a:buNone/>
              <a:defRPr sz="1499">
                <a:solidFill>
                  <a:schemeClr val="bg1"/>
                </a:solidFill>
              </a:defRPr>
            </a:lvl6pPr>
            <a:lvl7pPr marL="0" indent="0" algn="ctr">
              <a:lnSpc>
                <a:spcPct val="100000"/>
              </a:lnSpc>
              <a:spcAft>
                <a:spcPts val="0"/>
              </a:spcAft>
              <a:buNone/>
              <a:defRPr sz="1499">
                <a:solidFill>
                  <a:schemeClr val="bg1"/>
                </a:solidFill>
              </a:defRPr>
            </a:lvl7pPr>
            <a:lvl8pPr marL="0" indent="0" algn="ctr">
              <a:lnSpc>
                <a:spcPct val="100000"/>
              </a:lnSpc>
              <a:spcAft>
                <a:spcPts val="0"/>
              </a:spcAft>
              <a:buNone/>
              <a:defRPr sz="1499">
                <a:solidFill>
                  <a:schemeClr val="bg1"/>
                </a:solidFill>
              </a:defRPr>
            </a:lvl8pPr>
            <a:lvl9pPr marL="0" indent="0" algn="ctr">
              <a:lnSpc>
                <a:spcPct val="100000"/>
              </a:lnSpc>
              <a:spcAft>
                <a:spcPts val="0"/>
              </a:spcAft>
              <a:buNone/>
              <a:defRPr sz="1499">
                <a:solidFill>
                  <a:schemeClr val="bg1"/>
                </a:solidFill>
              </a:defRPr>
            </a:lvl9pPr>
          </a:lstStyle>
          <a:p>
            <a:pPr lvl="0"/>
            <a:r>
              <a:rPr lang="en-US" noProof="0" dirty="0" smtClean="0"/>
              <a:t>Insert text in </a:t>
            </a:r>
            <a:r>
              <a:rPr lang="en-US" noProof="0" dirty="0" err="1" smtClean="0"/>
              <a:t>CorpoS</a:t>
            </a:r>
            <a:r>
              <a:rPr lang="en-US" noProof="0" dirty="0" smtClean="0"/>
              <a:t> (Body),</a:t>
            </a:r>
            <a:br>
              <a:rPr lang="en-US" noProof="0" dirty="0" smtClean="0"/>
            </a:br>
            <a:r>
              <a:rPr lang="en-US" noProof="0" dirty="0" smtClean="0"/>
              <a:t>1</a:t>
            </a:r>
            <a:r>
              <a:rPr lang="en-US" dirty="0" smtClean="0"/>
              <a:t>5 pt.</a:t>
            </a:r>
          </a:p>
        </p:txBody>
      </p:sp>
      <p:sp>
        <p:nvSpPr>
          <p:cNvPr id="2" name="Titel 1"/>
          <p:cNvSpPr>
            <a:spLocks noGrp="1"/>
          </p:cNvSpPr>
          <p:nvPr userDrawn="1">
            <p:ph type="title" hasCustomPrompt="1"/>
          </p:nvPr>
        </p:nvSpPr>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20" name="Textplatzhalter 3"/>
          <p:cNvSpPr>
            <a:spLocks noGrp="1"/>
          </p:cNvSpPr>
          <p:nvPr userDrawn="1">
            <p:ph type="body" sz="quarter" idx="25"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1" name="Textplatzhalter 3"/>
          <p:cNvSpPr>
            <a:spLocks noGrp="1"/>
          </p:cNvSpPr>
          <p:nvPr userDrawn="1">
            <p:ph type="body" sz="quarter" idx="26"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2" name="Textplatzhalter 3"/>
          <p:cNvSpPr>
            <a:spLocks noGrp="1"/>
          </p:cNvSpPr>
          <p:nvPr userDrawn="1">
            <p:ph type="body" sz="quarter" idx="27"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4" name="Textplatzhalter 3"/>
          <p:cNvSpPr>
            <a:spLocks noGrp="1"/>
          </p:cNvSpPr>
          <p:nvPr userDrawn="1">
            <p:ph type="body" sz="quarter" idx="19" hasCustomPrompt="1"/>
          </p:nvPr>
        </p:nvSpPr>
        <p:spPr bwMode="gray">
          <a:xfrm>
            <a:off x="4476843" y="1512000"/>
            <a:ext cx="1511213" cy="1173600"/>
          </a:xfrm>
          <a:solidFill>
            <a:schemeClr val="accent1"/>
          </a:solidFill>
        </p:spPr>
        <p:txBody>
          <a:bodyPr anchor="ctr" anchorCtr="0"/>
          <a:lstStyle>
            <a:lvl1pPr marL="0" indent="0" algn="ctr">
              <a:lnSpc>
                <a:spcPct val="100000"/>
              </a:lnSpc>
              <a:spcAft>
                <a:spcPts val="0"/>
              </a:spcAft>
              <a:buFont typeface="Arial" panose="020B0604020202020204" pitchFamily="34" charset="0"/>
              <a:buNone/>
              <a:defRPr sz="1499">
                <a:solidFill>
                  <a:schemeClr val="bg1"/>
                </a:solidFill>
              </a:defRPr>
            </a:lvl1pPr>
            <a:lvl2pPr marL="0" indent="0" algn="ctr">
              <a:lnSpc>
                <a:spcPct val="100000"/>
              </a:lnSpc>
              <a:spcAft>
                <a:spcPts val="0"/>
              </a:spcAft>
              <a:buNone/>
              <a:defRPr sz="1499">
                <a:solidFill>
                  <a:schemeClr val="bg1"/>
                </a:solidFill>
              </a:defRPr>
            </a:lvl2pPr>
            <a:lvl3pPr marL="0" indent="0" algn="ctr">
              <a:lnSpc>
                <a:spcPct val="100000"/>
              </a:lnSpc>
              <a:spcAft>
                <a:spcPts val="0"/>
              </a:spcAft>
              <a:buNone/>
              <a:defRPr sz="1499">
                <a:solidFill>
                  <a:schemeClr val="bg1"/>
                </a:solidFill>
              </a:defRPr>
            </a:lvl3pPr>
            <a:lvl4pPr marL="0" indent="0" algn="ctr">
              <a:lnSpc>
                <a:spcPct val="100000"/>
              </a:lnSpc>
              <a:spcAft>
                <a:spcPts val="0"/>
              </a:spcAft>
              <a:buNone/>
              <a:defRPr sz="1499">
                <a:solidFill>
                  <a:schemeClr val="bg1"/>
                </a:solidFill>
              </a:defRPr>
            </a:lvl4pPr>
            <a:lvl5pPr marL="0" indent="0" algn="ctr">
              <a:lnSpc>
                <a:spcPct val="100000"/>
              </a:lnSpc>
              <a:spcAft>
                <a:spcPts val="0"/>
              </a:spcAft>
              <a:buNone/>
              <a:defRPr sz="1499">
                <a:solidFill>
                  <a:schemeClr val="bg1"/>
                </a:solidFill>
              </a:defRPr>
            </a:lvl5pPr>
            <a:lvl6pPr marL="0" indent="0" algn="ctr">
              <a:lnSpc>
                <a:spcPct val="100000"/>
              </a:lnSpc>
              <a:spcAft>
                <a:spcPts val="0"/>
              </a:spcAft>
              <a:buNone/>
              <a:defRPr sz="1499">
                <a:solidFill>
                  <a:schemeClr val="bg1"/>
                </a:solidFill>
              </a:defRPr>
            </a:lvl6pPr>
            <a:lvl7pPr marL="0" indent="0" algn="ctr">
              <a:lnSpc>
                <a:spcPct val="100000"/>
              </a:lnSpc>
              <a:spcAft>
                <a:spcPts val="0"/>
              </a:spcAft>
              <a:buNone/>
              <a:defRPr sz="1499">
                <a:solidFill>
                  <a:schemeClr val="bg1"/>
                </a:solidFill>
              </a:defRPr>
            </a:lvl7pPr>
            <a:lvl8pPr marL="0" indent="0" algn="ctr">
              <a:lnSpc>
                <a:spcPct val="100000"/>
              </a:lnSpc>
              <a:spcAft>
                <a:spcPts val="0"/>
              </a:spcAft>
              <a:buNone/>
              <a:defRPr sz="1499">
                <a:solidFill>
                  <a:schemeClr val="bg1"/>
                </a:solidFill>
              </a:defRPr>
            </a:lvl8pPr>
            <a:lvl9pPr marL="0" indent="0" algn="ctr">
              <a:lnSpc>
                <a:spcPct val="100000"/>
              </a:lnSpc>
              <a:spcAft>
                <a:spcPts val="0"/>
              </a:spcAft>
              <a:buNone/>
              <a:defRPr sz="1499">
                <a:solidFill>
                  <a:schemeClr val="bg1"/>
                </a:solidFill>
              </a:defRPr>
            </a:lvl9pPr>
          </a:lstStyle>
          <a:p>
            <a:pPr lvl="0"/>
            <a:r>
              <a:rPr lang="en-US" noProof="0" dirty="0" smtClean="0"/>
              <a:t>Insert text in </a:t>
            </a:r>
            <a:r>
              <a:rPr lang="en-US" noProof="0" dirty="0" err="1" smtClean="0"/>
              <a:t>CorpoS</a:t>
            </a:r>
            <a:r>
              <a:rPr lang="en-US" noProof="0" dirty="0" smtClean="0"/>
              <a:t> (Body),</a:t>
            </a:r>
            <a:br>
              <a:rPr lang="en-US" noProof="0" dirty="0" smtClean="0"/>
            </a:br>
            <a:r>
              <a:rPr lang="en-US" noProof="0" dirty="0" smtClean="0"/>
              <a:t>1</a:t>
            </a:r>
            <a:r>
              <a:rPr lang="en-US" dirty="0" smtClean="0"/>
              <a:t>5 pt.</a:t>
            </a:r>
          </a:p>
        </p:txBody>
      </p:sp>
      <p:sp>
        <p:nvSpPr>
          <p:cNvPr id="79" name="Textplatzhalter 3"/>
          <p:cNvSpPr>
            <a:spLocks noGrp="1"/>
          </p:cNvSpPr>
          <p:nvPr>
            <p:ph type="body" sz="quarter" idx="38" hasCustomPrompt="1"/>
          </p:nvPr>
        </p:nvSpPr>
        <p:spPr bwMode="gray">
          <a:xfrm>
            <a:off x="4476843" y="2758867"/>
            <a:ext cx="1511213" cy="1173600"/>
          </a:xfrm>
          <a:solidFill>
            <a:schemeClr val="accent1"/>
          </a:solidFill>
        </p:spPr>
        <p:txBody>
          <a:bodyPr anchor="ctr" anchorCtr="0"/>
          <a:lstStyle>
            <a:lvl1pPr marL="0" indent="0" algn="ctr">
              <a:lnSpc>
                <a:spcPct val="100000"/>
              </a:lnSpc>
              <a:spcAft>
                <a:spcPts val="0"/>
              </a:spcAft>
              <a:buFont typeface="Arial" panose="020B0604020202020204" pitchFamily="34" charset="0"/>
              <a:buNone/>
              <a:defRPr sz="1499">
                <a:solidFill>
                  <a:schemeClr val="bg1"/>
                </a:solidFill>
              </a:defRPr>
            </a:lvl1pPr>
            <a:lvl2pPr marL="0" indent="0" algn="ctr">
              <a:lnSpc>
                <a:spcPct val="100000"/>
              </a:lnSpc>
              <a:spcAft>
                <a:spcPts val="0"/>
              </a:spcAft>
              <a:buNone/>
              <a:defRPr sz="1499">
                <a:solidFill>
                  <a:schemeClr val="bg1"/>
                </a:solidFill>
              </a:defRPr>
            </a:lvl2pPr>
            <a:lvl3pPr marL="0" indent="0" algn="ctr">
              <a:lnSpc>
                <a:spcPct val="100000"/>
              </a:lnSpc>
              <a:spcAft>
                <a:spcPts val="0"/>
              </a:spcAft>
              <a:buNone/>
              <a:defRPr sz="1499">
                <a:solidFill>
                  <a:schemeClr val="bg1"/>
                </a:solidFill>
              </a:defRPr>
            </a:lvl3pPr>
            <a:lvl4pPr marL="0" indent="0" algn="ctr">
              <a:lnSpc>
                <a:spcPct val="100000"/>
              </a:lnSpc>
              <a:spcAft>
                <a:spcPts val="0"/>
              </a:spcAft>
              <a:buNone/>
              <a:defRPr sz="1499">
                <a:solidFill>
                  <a:schemeClr val="bg1"/>
                </a:solidFill>
              </a:defRPr>
            </a:lvl4pPr>
            <a:lvl5pPr marL="0" indent="0" algn="ctr">
              <a:lnSpc>
                <a:spcPct val="100000"/>
              </a:lnSpc>
              <a:spcAft>
                <a:spcPts val="0"/>
              </a:spcAft>
              <a:buNone/>
              <a:defRPr sz="1499">
                <a:solidFill>
                  <a:schemeClr val="bg1"/>
                </a:solidFill>
              </a:defRPr>
            </a:lvl5pPr>
            <a:lvl6pPr marL="0" indent="0" algn="ctr">
              <a:lnSpc>
                <a:spcPct val="100000"/>
              </a:lnSpc>
              <a:spcAft>
                <a:spcPts val="0"/>
              </a:spcAft>
              <a:buNone/>
              <a:defRPr sz="1499">
                <a:solidFill>
                  <a:schemeClr val="bg1"/>
                </a:solidFill>
              </a:defRPr>
            </a:lvl6pPr>
            <a:lvl7pPr marL="0" indent="0" algn="ctr">
              <a:lnSpc>
                <a:spcPct val="100000"/>
              </a:lnSpc>
              <a:spcAft>
                <a:spcPts val="0"/>
              </a:spcAft>
              <a:buNone/>
              <a:defRPr sz="1499">
                <a:solidFill>
                  <a:schemeClr val="bg1"/>
                </a:solidFill>
              </a:defRPr>
            </a:lvl7pPr>
            <a:lvl8pPr marL="0" indent="0" algn="ctr">
              <a:lnSpc>
                <a:spcPct val="100000"/>
              </a:lnSpc>
              <a:spcAft>
                <a:spcPts val="0"/>
              </a:spcAft>
              <a:buNone/>
              <a:defRPr sz="1499">
                <a:solidFill>
                  <a:schemeClr val="bg1"/>
                </a:solidFill>
              </a:defRPr>
            </a:lvl8pPr>
            <a:lvl9pPr marL="0" indent="0" algn="ctr">
              <a:lnSpc>
                <a:spcPct val="100000"/>
              </a:lnSpc>
              <a:spcAft>
                <a:spcPts val="0"/>
              </a:spcAft>
              <a:buNone/>
              <a:defRPr sz="1499">
                <a:solidFill>
                  <a:schemeClr val="bg1"/>
                </a:solidFill>
              </a:defRPr>
            </a:lvl9pPr>
          </a:lstStyle>
          <a:p>
            <a:pPr lvl="0"/>
            <a:r>
              <a:rPr lang="en-US" noProof="0" dirty="0" smtClean="0"/>
              <a:t>Insert text in </a:t>
            </a:r>
            <a:r>
              <a:rPr lang="en-US" noProof="0" dirty="0" err="1" smtClean="0"/>
              <a:t>CorpoS</a:t>
            </a:r>
            <a:r>
              <a:rPr lang="en-US" noProof="0" dirty="0" smtClean="0"/>
              <a:t> (Body),</a:t>
            </a:r>
            <a:br>
              <a:rPr lang="en-US" noProof="0" dirty="0" smtClean="0"/>
            </a:br>
            <a:r>
              <a:rPr lang="en-US" noProof="0" dirty="0" smtClean="0"/>
              <a:t>1</a:t>
            </a:r>
            <a:r>
              <a:rPr lang="en-US" dirty="0" smtClean="0"/>
              <a:t>5 pt.</a:t>
            </a:r>
          </a:p>
        </p:txBody>
      </p:sp>
      <p:sp>
        <p:nvSpPr>
          <p:cNvPr id="80" name="Textplatzhalter 3"/>
          <p:cNvSpPr>
            <a:spLocks noGrp="1"/>
          </p:cNvSpPr>
          <p:nvPr>
            <p:ph type="body" sz="quarter" idx="39" hasCustomPrompt="1"/>
          </p:nvPr>
        </p:nvSpPr>
        <p:spPr bwMode="gray">
          <a:xfrm>
            <a:off x="4476843" y="4005734"/>
            <a:ext cx="1511213" cy="1173600"/>
          </a:xfrm>
          <a:solidFill>
            <a:schemeClr val="accent1"/>
          </a:solidFill>
        </p:spPr>
        <p:txBody>
          <a:bodyPr anchor="ctr" anchorCtr="0"/>
          <a:lstStyle>
            <a:lvl1pPr marL="0" indent="0" algn="ctr">
              <a:lnSpc>
                <a:spcPct val="100000"/>
              </a:lnSpc>
              <a:spcAft>
                <a:spcPts val="0"/>
              </a:spcAft>
              <a:buFont typeface="Arial" panose="020B0604020202020204" pitchFamily="34" charset="0"/>
              <a:buNone/>
              <a:defRPr sz="1499">
                <a:solidFill>
                  <a:schemeClr val="bg1"/>
                </a:solidFill>
              </a:defRPr>
            </a:lvl1pPr>
            <a:lvl2pPr marL="0" indent="0" algn="ctr">
              <a:lnSpc>
                <a:spcPct val="100000"/>
              </a:lnSpc>
              <a:spcAft>
                <a:spcPts val="0"/>
              </a:spcAft>
              <a:buNone/>
              <a:defRPr sz="1499">
                <a:solidFill>
                  <a:schemeClr val="bg1"/>
                </a:solidFill>
              </a:defRPr>
            </a:lvl2pPr>
            <a:lvl3pPr marL="0" indent="0" algn="ctr">
              <a:lnSpc>
                <a:spcPct val="100000"/>
              </a:lnSpc>
              <a:spcAft>
                <a:spcPts val="0"/>
              </a:spcAft>
              <a:buNone/>
              <a:defRPr sz="1499">
                <a:solidFill>
                  <a:schemeClr val="bg1"/>
                </a:solidFill>
              </a:defRPr>
            </a:lvl3pPr>
            <a:lvl4pPr marL="0" indent="0" algn="ctr">
              <a:lnSpc>
                <a:spcPct val="100000"/>
              </a:lnSpc>
              <a:spcAft>
                <a:spcPts val="0"/>
              </a:spcAft>
              <a:buNone/>
              <a:defRPr sz="1499">
                <a:solidFill>
                  <a:schemeClr val="bg1"/>
                </a:solidFill>
              </a:defRPr>
            </a:lvl4pPr>
            <a:lvl5pPr marL="0" indent="0" algn="ctr">
              <a:lnSpc>
                <a:spcPct val="100000"/>
              </a:lnSpc>
              <a:spcAft>
                <a:spcPts val="0"/>
              </a:spcAft>
              <a:buNone/>
              <a:defRPr sz="1499">
                <a:solidFill>
                  <a:schemeClr val="bg1"/>
                </a:solidFill>
              </a:defRPr>
            </a:lvl5pPr>
            <a:lvl6pPr marL="0" indent="0" algn="ctr">
              <a:lnSpc>
                <a:spcPct val="100000"/>
              </a:lnSpc>
              <a:spcAft>
                <a:spcPts val="0"/>
              </a:spcAft>
              <a:buNone/>
              <a:defRPr sz="1499">
                <a:solidFill>
                  <a:schemeClr val="bg1"/>
                </a:solidFill>
              </a:defRPr>
            </a:lvl6pPr>
            <a:lvl7pPr marL="0" indent="0" algn="ctr">
              <a:lnSpc>
                <a:spcPct val="100000"/>
              </a:lnSpc>
              <a:spcAft>
                <a:spcPts val="0"/>
              </a:spcAft>
              <a:buNone/>
              <a:defRPr sz="1499">
                <a:solidFill>
                  <a:schemeClr val="bg1"/>
                </a:solidFill>
              </a:defRPr>
            </a:lvl7pPr>
            <a:lvl8pPr marL="0" indent="0" algn="ctr">
              <a:lnSpc>
                <a:spcPct val="100000"/>
              </a:lnSpc>
              <a:spcAft>
                <a:spcPts val="0"/>
              </a:spcAft>
              <a:buNone/>
              <a:defRPr sz="1499">
                <a:solidFill>
                  <a:schemeClr val="bg1"/>
                </a:solidFill>
              </a:defRPr>
            </a:lvl8pPr>
            <a:lvl9pPr marL="0" indent="0" algn="ctr">
              <a:lnSpc>
                <a:spcPct val="100000"/>
              </a:lnSpc>
              <a:spcAft>
                <a:spcPts val="0"/>
              </a:spcAft>
              <a:buNone/>
              <a:defRPr sz="1499">
                <a:solidFill>
                  <a:schemeClr val="bg1"/>
                </a:solidFill>
              </a:defRPr>
            </a:lvl9pPr>
          </a:lstStyle>
          <a:p>
            <a:pPr lvl="0"/>
            <a:r>
              <a:rPr lang="en-US" noProof="0" dirty="0" smtClean="0"/>
              <a:t>Insert text in </a:t>
            </a:r>
            <a:r>
              <a:rPr lang="en-US" noProof="0" dirty="0" err="1" smtClean="0"/>
              <a:t>CorpoS</a:t>
            </a:r>
            <a:r>
              <a:rPr lang="en-US" noProof="0" dirty="0" smtClean="0"/>
              <a:t> (Body),</a:t>
            </a:r>
            <a:br>
              <a:rPr lang="en-US" noProof="0" dirty="0" smtClean="0"/>
            </a:br>
            <a:r>
              <a:rPr lang="en-US" noProof="0" dirty="0" smtClean="0"/>
              <a:t>1</a:t>
            </a:r>
            <a:r>
              <a:rPr lang="en-US" dirty="0" smtClean="0"/>
              <a:t>5 pt.</a:t>
            </a:r>
          </a:p>
        </p:txBody>
      </p:sp>
      <p:sp>
        <p:nvSpPr>
          <p:cNvPr id="81" name="Textplatzhalter 3"/>
          <p:cNvSpPr>
            <a:spLocks noGrp="1"/>
          </p:cNvSpPr>
          <p:nvPr>
            <p:ph type="body" sz="quarter" idx="40" hasCustomPrompt="1"/>
          </p:nvPr>
        </p:nvSpPr>
        <p:spPr bwMode="gray">
          <a:xfrm>
            <a:off x="4476843" y="5252601"/>
            <a:ext cx="1511213" cy="1173600"/>
          </a:xfrm>
          <a:solidFill>
            <a:schemeClr val="accent1"/>
          </a:solidFill>
        </p:spPr>
        <p:txBody>
          <a:bodyPr anchor="ctr" anchorCtr="0"/>
          <a:lstStyle>
            <a:lvl1pPr marL="0" indent="0" algn="ctr">
              <a:lnSpc>
                <a:spcPct val="100000"/>
              </a:lnSpc>
              <a:spcAft>
                <a:spcPts val="0"/>
              </a:spcAft>
              <a:buFont typeface="Arial" panose="020B0604020202020204" pitchFamily="34" charset="0"/>
              <a:buNone/>
              <a:defRPr sz="1499">
                <a:solidFill>
                  <a:schemeClr val="bg1"/>
                </a:solidFill>
              </a:defRPr>
            </a:lvl1pPr>
            <a:lvl2pPr marL="0" indent="0" algn="ctr">
              <a:lnSpc>
                <a:spcPct val="100000"/>
              </a:lnSpc>
              <a:spcAft>
                <a:spcPts val="0"/>
              </a:spcAft>
              <a:buNone/>
              <a:defRPr sz="1499">
                <a:solidFill>
                  <a:schemeClr val="bg1"/>
                </a:solidFill>
              </a:defRPr>
            </a:lvl2pPr>
            <a:lvl3pPr marL="0" indent="0" algn="ctr">
              <a:lnSpc>
                <a:spcPct val="100000"/>
              </a:lnSpc>
              <a:spcAft>
                <a:spcPts val="0"/>
              </a:spcAft>
              <a:buNone/>
              <a:defRPr sz="1499">
                <a:solidFill>
                  <a:schemeClr val="bg1"/>
                </a:solidFill>
              </a:defRPr>
            </a:lvl3pPr>
            <a:lvl4pPr marL="0" indent="0" algn="ctr">
              <a:lnSpc>
                <a:spcPct val="100000"/>
              </a:lnSpc>
              <a:spcAft>
                <a:spcPts val="0"/>
              </a:spcAft>
              <a:buNone/>
              <a:defRPr sz="1499">
                <a:solidFill>
                  <a:schemeClr val="bg1"/>
                </a:solidFill>
              </a:defRPr>
            </a:lvl4pPr>
            <a:lvl5pPr marL="0" indent="0" algn="ctr">
              <a:lnSpc>
                <a:spcPct val="100000"/>
              </a:lnSpc>
              <a:spcAft>
                <a:spcPts val="0"/>
              </a:spcAft>
              <a:buNone/>
              <a:defRPr sz="1499">
                <a:solidFill>
                  <a:schemeClr val="bg1"/>
                </a:solidFill>
              </a:defRPr>
            </a:lvl5pPr>
            <a:lvl6pPr marL="0" indent="0" algn="ctr">
              <a:lnSpc>
                <a:spcPct val="100000"/>
              </a:lnSpc>
              <a:spcAft>
                <a:spcPts val="0"/>
              </a:spcAft>
              <a:buNone/>
              <a:defRPr sz="1499">
                <a:solidFill>
                  <a:schemeClr val="bg1"/>
                </a:solidFill>
              </a:defRPr>
            </a:lvl6pPr>
            <a:lvl7pPr marL="0" indent="0" algn="ctr">
              <a:lnSpc>
                <a:spcPct val="100000"/>
              </a:lnSpc>
              <a:spcAft>
                <a:spcPts val="0"/>
              </a:spcAft>
              <a:buNone/>
              <a:defRPr sz="1499">
                <a:solidFill>
                  <a:schemeClr val="bg1"/>
                </a:solidFill>
              </a:defRPr>
            </a:lvl7pPr>
            <a:lvl8pPr marL="0" indent="0" algn="ctr">
              <a:lnSpc>
                <a:spcPct val="100000"/>
              </a:lnSpc>
              <a:spcAft>
                <a:spcPts val="0"/>
              </a:spcAft>
              <a:buNone/>
              <a:defRPr sz="1499">
                <a:solidFill>
                  <a:schemeClr val="bg1"/>
                </a:solidFill>
              </a:defRPr>
            </a:lvl8pPr>
            <a:lvl9pPr marL="0" indent="0" algn="ctr">
              <a:lnSpc>
                <a:spcPct val="100000"/>
              </a:lnSpc>
              <a:spcAft>
                <a:spcPts val="0"/>
              </a:spcAft>
              <a:buNone/>
              <a:defRPr sz="1499">
                <a:solidFill>
                  <a:schemeClr val="bg1"/>
                </a:solidFill>
              </a:defRPr>
            </a:lvl9pPr>
          </a:lstStyle>
          <a:p>
            <a:pPr lvl="0"/>
            <a:r>
              <a:rPr lang="en-US" noProof="0" dirty="0" smtClean="0"/>
              <a:t>Insert text in </a:t>
            </a:r>
            <a:r>
              <a:rPr lang="en-US" noProof="0" dirty="0" err="1" smtClean="0"/>
              <a:t>CorpoS</a:t>
            </a:r>
            <a:r>
              <a:rPr lang="en-US" noProof="0" dirty="0" smtClean="0"/>
              <a:t> (Body),</a:t>
            </a:r>
            <a:br>
              <a:rPr lang="en-US" noProof="0" dirty="0" smtClean="0"/>
            </a:br>
            <a:r>
              <a:rPr lang="en-US" noProof="0" dirty="0" smtClean="0"/>
              <a:t>1</a:t>
            </a:r>
            <a:r>
              <a:rPr lang="en-US" dirty="0" smtClean="0"/>
              <a:t>5 pt.</a:t>
            </a:r>
          </a:p>
        </p:txBody>
      </p:sp>
      <p:sp>
        <p:nvSpPr>
          <p:cNvPr id="75" name="Textplatzhalter 3"/>
          <p:cNvSpPr>
            <a:spLocks noGrp="1"/>
          </p:cNvSpPr>
          <p:nvPr>
            <p:ph type="body" sz="quarter" idx="34" hasCustomPrompt="1"/>
          </p:nvPr>
        </p:nvSpPr>
        <p:spPr>
          <a:xfrm>
            <a:off x="395794" y="1512000"/>
            <a:ext cx="1799063" cy="1173600"/>
          </a:xfrm>
        </p:spPr>
        <p:txBody>
          <a:bodyPr anchor="ctr" anchorCtr="0"/>
          <a:lstStyle>
            <a:lvl1pPr marL="0" indent="0" algn="r">
              <a:lnSpc>
                <a:spcPct val="100000"/>
              </a:lnSpc>
              <a:spcAft>
                <a:spcPts val="0"/>
              </a:spcAft>
              <a:buFont typeface="Arial" panose="020B0604020202020204" pitchFamily="34" charset="0"/>
              <a:buNone/>
              <a:defRPr sz="1499"/>
            </a:lvl1pPr>
            <a:lvl2pPr marL="0" indent="0" algn="r">
              <a:lnSpc>
                <a:spcPct val="100000"/>
              </a:lnSpc>
              <a:spcAft>
                <a:spcPts val="0"/>
              </a:spcAft>
              <a:buNone/>
              <a:defRPr sz="999"/>
            </a:lvl2pPr>
            <a:lvl3pPr marL="0" indent="0" algn="r">
              <a:lnSpc>
                <a:spcPct val="100000"/>
              </a:lnSpc>
              <a:spcAft>
                <a:spcPts val="0"/>
              </a:spcAft>
              <a:buNone/>
              <a:defRPr sz="999"/>
            </a:lvl3pPr>
            <a:lvl4pPr marL="0" indent="0" algn="r">
              <a:lnSpc>
                <a:spcPct val="100000"/>
              </a:lnSpc>
              <a:spcAft>
                <a:spcPts val="0"/>
              </a:spcAft>
              <a:buNone/>
              <a:defRPr sz="999"/>
            </a:lvl4pPr>
            <a:lvl5pPr marL="0" indent="0" algn="r">
              <a:lnSpc>
                <a:spcPct val="100000"/>
              </a:lnSpc>
              <a:spcAft>
                <a:spcPts val="0"/>
              </a:spcAft>
              <a:buNone/>
              <a:defRPr sz="999"/>
            </a:lvl5pPr>
            <a:lvl6pPr marL="0" indent="0" algn="r">
              <a:lnSpc>
                <a:spcPct val="100000"/>
              </a:lnSpc>
              <a:spcAft>
                <a:spcPts val="0"/>
              </a:spcAft>
              <a:buNone/>
              <a:defRPr sz="999"/>
            </a:lvl6pPr>
            <a:lvl7pPr marL="0" indent="0" algn="r">
              <a:lnSpc>
                <a:spcPct val="100000"/>
              </a:lnSpc>
              <a:spcAft>
                <a:spcPts val="0"/>
              </a:spcAft>
              <a:buNone/>
              <a:defRPr sz="999"/>
            </a:lvl7pPr>
            <a:lvl8pPr marL="0" indent="0" algn="r">
              <a:lnSpc>
                <a:spcPct val="100000"/>
              </a:lnSpc>
              <a:spcAft>
                <a:spcPts val="0"/>
              </a:spcAft>
              <a:buNone/>
              <a:defRPr sz="999"/>
            </a:lvl8pPr>
            <a:lvl9pPr marL="0" indent="0" algn="r">
              <a:lnSpc>
                <a:spcPct val="100000"/>
              </a:lnSpc>
              <a:spcAft>
                <a:spcPts val="0"/>
              </a:spcAft>
              <a:buNone/>
              <a:defRPr sz="999"/>
            </a:lvl9pPr>
          </a:lstStyle>
          <a:p>
            <a:pPr lvl="0"/>
            <a:r>
              <a:rPr lang="en-US" noProof="0" dirty="0" smtClean="0"/>
              <a:t>Insert text in </a:t>
            </a:r>
            <a:r>
              <a:rPr lang="en-US" noProof="0" dirty="0" err="1" smtClean="0"/>
              <a:t>CorpoS</a:t>
            </a:r>
            <a:r>
              <a:rPr lang="en-US" noProof="0" dirty="0" smtClean="0"/>
              <a:t> (Body), </a:t>
            </a:r>
            <a:r>
              <a:rPr lang="en-US" dirty="0" smtClean="0"/>
              <a:t>15 pt. </a:t>
            </a:r>
            <a:r>
              <a:rPr lang="en-US" noProof="0" dirty="0" smtClean="0"/>
              <a:t>// for smaller text: Increase List Level</a:t>
            </a:r>
            <a:endParaRPr lang="en-US" dirty="0" smtClean="0"/>
          </a:p>
        </p:txBody>
      </p:sp>
      <p:sp>
        <p:nvSpPr>
          <p:cNvPr id="76" name="Textplatzhalter 3"/>
          <p:cNvSpPr>
            <a:spLocks noGrp="1"/>
          </p:cNvSpPr>
          <p:nvPr>
            <p:ph type="body" sz="quarter" idx="35" hasCustomPrompt="1"/>
          </p:nvPr>
        </p:nvSpPr>
        <p:spPr>
          <a:xfrm>
            <a:off x="395794" y="5252601"/>
            <a:ext cx="1799063" cy="1173600"/>
          </a:xfrm>
        </p:spPr>
        <p:txBody>
          <a:bodyPr anchor="ctr" anchorCtr="0"/>
          <a:lstStyle>
            <a:lvl1pPr marL="0" indent="0" algn="r">
              <a:lnSpc>
                <a:spcPct val="100000"/>
              </a:lnSpc>
              <a:spcAft>
                <a:spcPts val="0"/>
              </a:spcAft>
              <a:buFont typeface="Arial" panose="020B0604020202020204" pitchFamily="34" charset="0"/>
              <a:buNone/>
              <a:defRPr sz="1499"/>
            </a:lvl1pPr>
            <a:lvl2pPr marL="0" indent="0" algn="r">
              <a:lnSpc>
                <a:spcPct val="100000"/>
              </a:lnSpc>
              <a:spcAft>
                <a:spcPts val="0"/>
              </a:spcAft>
              <a:buNone/>
              <a:defRPr sz="999"/>
            </a:lvl2pPr>
            <a:lvl3pPr marL="0" indent="0" algn="r">
              <a:lnSpc>
                <a:spcPct val="100000"/>
              </a:lnSpc>
              <a:spcAft>
                <a:spcPts val="0"/>
              </a:spcAft>
              <a:buNone/>
              <a:defRPr sz="999"/>
            </a:lvl3pPr>
            <a:lvl4pPr marL="0" indent="0" algn="r">
              <a:lnSpc>
                <a:spcPct val="100000"/>
              </a:lnSpc>
              <a:spcAft>
                <a:spcPts val="0"/>
              </a:spcAft>
              <a:buNone/>
              <a:defRPr sz="999"/>
            </a:lvl4pPr>
            <a:lvl5pPr marL="0" indent="0" algn="r">
              <a:lnSpc>
                <a:spcPct val="100000"/>
              </a:lnSpc>
              <a:spcAft>
                <a:spcPts val="0"/>
              </a:spcAft>
              <a:buNone/>
              <a:defRPr sz="999"/>
            </a:lvl5pPr>
            <a:lvl6pPr marL="0" indent="0" algn="r">
              <a:lnSpc>
                <a:spcPct val="100000"/>
              </a:lnSpc>
              <a:spcAft>
                <a:spcPts val="0"/>
              </a:spcAft>
              <a:buNone/>
              <a:defRPr sz="999"/>
            </a:lvl6pPr>
            <a:lvl7pPr marL="0" indent="0" algn="r">
              <a:lnSpc>
                <a:spcPct val="100000"/>
              </a:lnSpc>
              <a:spcAft>
                <a:spcPts val="0"/>
              </a:spcAft>
              <a:buNone/>
              <a:defRPr sz="999"/>
            </a:lvl7pPr>
            <a:lvl8pPr marL="0" indent="0" algn="r">
              <a:lnSpc>
                <a:spcPct val="100000"/>
              </a:lnSpc>
              <a:spcAft>
                <a:spcPts val="0"/>
              </a:spcAft>
              <a:buNone/>
              <a:defRPr sz="999"/>
            </a:lvl8pPr>
            <a:lvl9pPr marL="0" indent="0" algn="r">
              <a:lnSpc>
                <a:spcPct val="100000"/>
              </a:lnSpc>
              <a:spcAft>
                <a:spcPts val="0"/>
              </a:spcAft>
              <a:buNone/>
              <a:defRPr sz="999"/>
            </a:lvl9pPr>
          </a:lstStyle>
          <a:p>
            <a:pPr lvl="0"/>
            <a:r>
              <a:rPr lang="en-US" noProof="0" dirty="0" smtClean="0"/>
              <a:t>Insert text in </a:t>
            </a:r>
            <a:r>
              <a:rPr lang="en-US" noProof="0" dirty="0" err="1" smtClean="0"/>
              <a:t>CorpoS</a:t>
            </a:r>
            <a:r>
              <a:rPr lang="en-US" noProof="0" dirty="0" smtClean="0"/>
              <a:t> (Body), </a:t>
            </a:r>
            <a:r>
              <a:rPr lang="en-US" dirty="0" smtClean="0"/>
              <a:t>15 pt. </a:t>
            </a:r>
            <a:r>
              <a:rPr lang="en-US" noProof="0" dirty="0" smtClean="0"/>
              <a:t>// for smaller text: Increase List Level</a:t>
            </a:r>
            <a:endParaRPr lang="en-US" dirty="0" smtClean="0"/>
          </a:p>
        </p:txBody>
      </p:sp>
      <p:sp>
        <p:nvSpPr>
          <p:cNvPr id="77" name="Textplatzhalter 3"/>
          <p:cNvSpPr>
            <a:spLocks noGrp="1"/>
          </p:cNvSpPr>
          <p:nvPr>
            <p:ph type="body" sz="quarter" idx="36" hasCustomPrompt="1"/>
          </p:nvPr>
        </p:nvSpPr>
        <p:spPr>
          <a:xfrm>
            <a:off x="395794" y="4005734"/>
            <a:ext cx="1799063" cy="1173600"/>
          </a:xfrm>
        </p:spPr>
        <p:txBody>
          <a:bodyPr anchor="ctr" anchorCtr="0"/>
          <a:lstStyle>
            <a:lvl1pPr marL="0" indent="0" algn="r">
              <a:lnSpc>
                <a:spcPct val="100000"/>
              </a:lnSpc>
              <a:spcAft>
                <a:spcPts val="0"/>
              </a:spcAft>
              <a:buFont typeface="Arial" panose="020B0604020202020204" pitchFamily="34" charset="0"/>
              <a:buNone/>
              <a:defRPr sz="1499"/>
            </a:lvl1pPr>
            <a:lvl2pPr marL="0" indent="0" algn="r">
              <a:lnSpc>
                <a:spcPct val="100000"/>
              </a:lnSpc>
              <a:spcAft>
                <a:spcPts val="0"/>
              </a:spcAft>
              <a:buNone/>
              <a:defRPr sz="999"/>
            </a:lvl2pPr>
            <a:lvl3pPr marL="0" indent="0" algn="r">
              <a:lnSpc>
                <a:spcPct val="100000"/>
              </a:lnSpc>
              <a:spcAft>
                <a:spcPts val="0"/>
              </a:spcAft>
              <a:buNone/>
              <a:defRPr sz="999"/>
            </a:lvl3pPr>
            <a:lvl4pPr marL="0" indent="0" algn="r">
              <a:lnSpc>
                <a:spcPct val="100000"/>
              </a:lnSpc>
              <a:spcAft>
                <a:spcPts val="0"/>
              </a:spcAft>
              <a:buNone/>
              <a:defRPr sz="999"/>
            </a:lvl4pPr>
            <a:lvl5pPr marL="0" indent="0" algn="r">
              <a:lnSpc>
                <a:spcPct val="100000"/>
              </a:lnSpc>
              <a:spcAft>
                <a:spcPts val="0"/>
              </a:spcAft>
              <a:buNone/>
              <a:defRPr sz="999"/>
            </a:lvl5pPr>
            <a:lvl6pPr marL="0" indent="0" algn="r">
              <a:lnSpc>
                <a:spcPct val="100000"/>
              </a:lnSpc>
              <a:spcAft>
                <a:spcPts val="0"/>
              </a:spcAft>
              <a:buNone/>
              <a:defRPr sz="999"/>
            </a:lvl6pPr>
            <a:lvl7pPr marL="0" indent="0" algn="r">
              <a:lnSpc>
                <a:spcPct val="100000"/>
              </a:lnSpc>
              <a:spcAft>
                <a:spcPts val="0"/>
              </a:spcAft>
              <a:buNone/>
              <a:defRPr sz="999"/>
            </a:lvl7pPr>
            <a:lvl8pPr marL="0" indent="0" algn="r">
              <a:lnSpc>
                <a:spcPct val="100000"/>
              </a:lnSpc>
              <a:spcAft>
                <a:spcPts val="0"/>
              </a:spcAft>
              <a:buNone/>
              <a:defRPr sz="999"/>
            </a:lvl8pPr>
            <a:lvl9pPr marL="0" indent="0" algn="r">
              <a:lnSpc>
                <a:spcPct val="100000"/>
              </a:lnSpc>
              <a:spcAft>
                <a:spcPts val="0"/>
              </a:spcAft>
              <a:buNone/>
              <a:defRPr sz="999"/>
            </a:lvl9pPr>
          </a:lstStyle>
          <a:p>
            <a:pPr lvl="0"/>
            <a:r>
              <a:rPr lang="en-US" noProof="0" dirty="0" smtClean="0"/>
              <a:t>Insert text in </a:t>
            </a:r>
            <a:r>
              <a:rPr lang="en-US" noProof="0" dirty="0" err="1" smtClean="0"/>
              <a:t>CorpoS</a:t>
            </a:r>
            <a:r>
              <a:rPr lang="en-US" noProof="0" dirty="0" smtClean="0"/>
              <a:t> (Body), </a:t>
            </a:r>
            <a:r>
              <a:rPr lang="en-US" dirty="0" smtClean="0"/>
              <a:t>15 pt. </a:t>
            </a:r>
            <a:r>
              <a:rPr lang="en-US" noProof="0" dirty="0" smtClean="0"/>
              <a:t>// for smaller text: Increase List Level</a:t>
            </a:r>
            <a:endParaRPr lang="en-US" dirty="0" smtClean="0"/>
          </a:p>
        </p:txBody>
      </p:sp>
      <p:sp>
        <p:nvSpPr>
          <p:cNvPr id="78" name="Textplatzhalter 3"/>
          <p:cNvSpPr>
            <a:spLocks noGrp="1"/>
          </p:cNvSpPr>
          <p:nvPr>
            <p:ph type="body" sz="quarter" idx="37" hasCustomPrompt="1"/>
          </p:nvPr>
        </p:nvSpPr>
        <p:spPr>
          <a:xfrm>
            <a:off x="395794" y="2758867"/>
            <a:ext cx="1799063" cy="1173600"/>
          </a:xfrm>
        </p:spPr>
        <p:txBody>
          <a:bodyPr anchor="ctr" anchorCtr="0"/>
          <a:lstStyle>
            <a:lvl1pPr marL="0" indent="0" algn="r">
              <a:lnSpc>
                <a:spcPct val="100000"/>
              </a:lnSpc>
              <a:spcAft>
                <a:spcPts val="0"/>
              </a:spcAft>
              <a:buFont typeface="Arial" panose="020B0604020202020204" pitchFamily="34" charset="0"/>
              <a:buNone/>
              <a:defRPr sz="1499"/>
            </a:lvl1pPr>
            <a:lvl2pPr marL="0" indent="0" algn="r">
              <a:lnSpc>
                <a:spcPct val="100000"/>
              </a:lnSpc>
              <a:spcAft>
                <a:spcPts val="0"/>
              </a:spcAft>
              <a:buNone/>
              <a:defRPr sz="999"/>
            </a:lvl2pPr>
            <a:lvl3pPr marL="0" indent="0" algn="r">
              <a:lnSpc>
                <a:spcPct val="100000"/>
              </a:lnSpc>
              <a:spcAft>
                <a:spcPts val="0"/>
              </a:spcAft>
              <a:buNone/>
              <a:defRPr sz="999"/>
            </a:lvl3pPr>
            <a:lvl4pPr marL="0" indent="0" algn="r">
              <a:lnSpc>
                <a:spcPct val="100000"/>
              </a:lnSpc>
              <a:spcAft>
                <a:spcPts val="0"/>
              </a:spcAft>
              <a:buNone/>
              <a:defRPr sz="999"/>
            </a:lvl4pPr>
            <a:lvl5pPr marL="0" indent="0" algn="r">
              <a:lnSpc>
                <a:spcPct val="100000"/>
              </a:lnSpc>
              <a:spcAft>
                <a:spcPts val="0"/>
              </a:spcAft>
              <a:buNone/>
              <a:defRPr sz="999"/>
            </a:lvl5pPr>
            <a:lvl6pPr marL="0" indent="0" algn="r">
              <a:lnSpc>
                <a:spcPct val="100000"/>
              </a:lnSpc>
              <a:spcAft>
                <a:spcPts val="0"/>
              </a:spcAft>
              <a:buNone/>
              <a:defRPr sz="999"/>
            </a:lvl6pPr>
            <a:lvl7pPr marL="0" indent="0" algn="r">
              <a:lnSpc>
                <a:spcPct val="100000"/>
              </a:lnSpc>
              <a:spcAft>
                <a:spcPts val="0"/>
              </a:spcAft>
              <a:buNone/>
              <a:defRPr sz="999"/>
            </a:lvl7pPr>
            <a:lvl8pPr marL="0" indent="0" algn="r">
              <a:lnSpc>
                <a:spcPct val="100000"/>
              </a:lnSpc>
              <a:spcAft>
                <a:spcPts val="0"/>
              </a:spcAft>
              <a:buNone/>
              <a:defRPr sz="999"/>
            </a:lvl8pPr>
            <a:lvl9pPr marL="0" indent="0" algn="r">
              <a:lnSpc>
                <a:spcPct val="100000"/>
              </a:lnSpc>
              <a:spcAft>
                <a:spcPts val="0"/>
              </a:spcAft>
              <a:buNone/>
              <a:defRPr sz="999"/>
            </a:lvl9pPr>
          </a:lstStyle>
          <a:p>
            <a:pPr lvl="0"/>
            <a:r>
              <a:rPr lang="en-US" noProof="0" dirty="0" smtClean="0"/>
              <a:t>Insert text in </a:t>
            </a:r>
            <a:r>
              <a:rPr lang="en-US" noProof="0" dirty="0" err="1" smtClean="0"/>
              <a:t>CorpoS</a:t>
            </a:r>
            <a:r>
              <a:rPr lang="en-US" noProof="0" dirty="0" smtClean="0"/>
              <a:t> (Body), </a:t>
            </a:r>
            <a:r>
              <a:rPr lang="en-US" dirty="0" smtClean="0"/>
              <a:t>15 pt. </a:t>
            </a:r>
            <a:r>
              <a:rPr lang="en-US" noProof="0" dirty="0" smtClean="0"/>
              <a:t>// for smaller text: Increase List Level</a:t>
            </a:r>
            <a:endParaRPr lang="en-US" dirty="0" smtClean="0"/>
          </a:p>
        </p:txBody>
      </p:sp>
      <p:sp>
        <p:nvSpPr>
          <p:cNvPr id="62" name="Textplatzhalter 3"/>
          <p:cNvSpPr>
            <a:spLocks noGrp="1"/>
          </p:cNvSpPr>
          <p:nvPr userDrawn="1">
            <p:ph type="body" sz="quarter" idx="30" hasCustomPrompt="1"/>
          </p:nvPr>
        </p:nvSpPr>
        <p:spPr>
          <a:xfrm>
            <a:off x="9996268" y="15113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a:t>
            </a:r>
            <a:r>
              <a:rPr lang="en-US" noProof="0" dirty="0" err="1" smtClean="0"/>
              <a:t>CorpoS</a:t>
            </a:r>
            <a:r>
              <a:rPr lang="en-US" noProof="0" dirty="0" smtClean="0"/>
              <a:t> (Body), </a:t>
            </a:r>
            <a:r>
              <a:rPr lang="en-US" dirty="0" smtClean="0"/>
              <a:t>15 pt. </a:t>
            </a:r>
            <a:r>
              <a:rPr lang="en-US" noProof="0" dirty="0" smtClean="0"/>
              <a:t>// for smaller text: Increase List Level</a:t>
            </a:r>
            <a:endParaRPr lang="en-US" dirty="0" smtClean="0"/>
          </a:p>
        </p:txBody>
      </p:sp>
      <p:sp>
        <p:nvSpPr>
          <p:cNvPr id="72" name="Textplatzhalter 3"/>
          <p:cNvSpPr>
            <a:spLocks noGrp="1"/>
          </p:cNvSpPr>
          <p:nvPr>
            <p:ph type="body" sz="quarter" idx="31" hasCustomPrompt="1"/>
          </p:nvPr>
        </p:nvSpPr>
        <p:spPr>
          <a:xfrm>
            <a:off x="9996268" y="52526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a:t>
            </a:r>
            <a:r>
              <a:rPr lang="en-US" noProof="0" dirty="0" err="1" smtClean="0"/>
              <a:t>CorpoS</a:t>
            </a:r>
            <a:r>
              <a:rPr lang="en-US" noProof="0" dirty="0" smtClean="0"/>
              <a:t> (Body), </a:t>
            </a:r>
            <a:r>
              <a:rPr lang="en-US" dirty="0" smtClean="0"/>
              <a:t>15 pt. </a:t>
            </a:r>
            <a:r>
              <a:rPr lang="en-US" noProof="0" dirty="0" smtClean="0"/>
              <a:t>// for smaller text: Increase List Level</a:t>
            </a:r>
            <a:endParaRPr lang="en-US" dirty="0" smtClean="0"/>
          </a:p>
        </p:txBody>
      </p:sp>
      <p:sp>
        <p:nvSpPr>
          <p:cNvPr id="73" name="Textplatzhalter 3"/>
          <p:cNvSpPr>
            <a:spLocks noGrp="1"/>
          </p:cNvSpPr>
          <p:nvPr>
            <p:ph type="body" sz="quarter" idx="32" hasCustomPrompt="1"/>
          </p:nvPr>
        </p:nvSpPr>
        <p:spPr>
          <a:xfrm>
            <a:off x="9996268" y="40055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a:t>
            </a:r>
            <a:r>
              <a:rPr lang="en-US" noProof="0" dirty="0" err="1" smtClean="0"/>
              <a:t>CorpoS</a:t>
            </a:r>
            <a:r>
              <a:rPr lang="en-US" noProof="0" dirty="0" smtClean="0"/>
              <a:t> (Body), </a:t>
            </a:r>
            <a:r>
              <a:rPr lang="en-US" dirty="0" smtClean="0"/>
              <a:t>15 pt. </a:t>
            </a:r>
            <a:r>
              <a:rPr lang="en-US" noProof="0" dirty="0" smtClean="0"/>
              <a:t>// for smaller text: Increase List Level</a:t>
            </a:r>
            <a:endParaRPr lang="en-US" dirty="0" smtClean="0"/>
          </a:p>
        </p:txBody>
      </p:sp>
      <p:sp>
        <p:nvSpPr>
          <p:cNvPr id="74" name="Textplatzhalter 3"/>
          <p:cNvSpPr>
            <a:spLocks noGrp="1"/>
          </p:cNvSpPr>
          <p:nvPr>
            <p:ph type="body" sz="quarter" idx="33" hasCustomPrompt="1"/>
          </p:nvPr>
        </p:nvSpPr>
        <p:spPr>
          <a:xfrm>
            <a:off x="9996268" y="27584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a:t>
            </a:r>
            <a:r>
              <a:rPr lang="en-US" noProof="0" dirty="0" err="1" smtClean="0"/>
              <a:t>CorpoS</a:t>
            </a:r>
            <a:r>
              <a:rPr lang="en-US" noProof="0" dirty="0" smtClean="0"/>
              <a:t> (Body), </a:t>
            </a:r>
            <a:r>
              <a:rPr lang="en-US" dirty="0" smtClean="0"/>
              <a:t>15 pt. </a:t>
            </a:r>
            <a:r>
              <a:rPr lang="en-US" noProof="0" dirty="0" smtClean="0"/>
              <a:t>// for smaller text: Increase List Level</a:t>
            </a:r>
            <a:endParaRPr lang="en-US" dirty="0" smtClean="0"/>
          </a:p>
        </p:txBody>
      </p:sp>
      <p:sp>
        <p:nvSpPr>
          <p:cNvPr id="9" name="Bildplatzhalter 8"/>
          <p:cNvSpPr>
            <a:spLocks noGrp="1" noChangeAspect="1"/>
          </p:cNvSpPr>
          <p:nvPr userDrawn="1">
            <p:ph type="pic" sz="quarter" idx="11" hasCustomPrompt="1"/>
          </p:nvPr>
        </p:nvSpPr>
        <p:spPr bwMode="gray">
          <a:xfrm>
            <a:off x="8194404" y="1511301"/>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1" name="Bildplatzhalter 8"/>
          <p:cNvSpPr>
            <a:spLocks noGrp="1" noChangeAspect="1"/>
          </p:cNvSpPr>
          <p:nvPr userDrawn="1">
            <p:ph type="pic" sz="quarter" idx="17" hasCustomPrompt="1"/>
          </p:nvPr>
        </p:nvSpPr>
        <p:spPr bwMode="gray">
          <a:xfrm>
            <a:off x="8194404" y="40055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Bildplatzhalter 8"/>
          <p:cNvSpPr>
            <a:spLocks noGrp="1" noChangeAspect="1"/>
          </p:cNvSpPr>
          <p:nvPr userDrawn="1">
            <p:ph type="pic" sz="quarter" idx="18" hasCustomPrompt="1"/>
          </p:nvPr>
        </p:nvSpPr>
        <p:spPr bwMode="gray">
          <a:xfrm>
            <a:off x="8194404" y="27584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0" name="Bildplatzhalter 8"/>
          <p:cNvSpPr>
            <a:spLocks noGrp="1" noChangeAspect="1"/>
          </p:cNvSpPr>
          <p:nvPr userDrawn="1">
            <p:ph type="pic" sz="quarter" idx="29" hasCustomPrompt="1"/>
          </p:nvPr>
        </p:nvSpPr>
        <p:spPr bwMode="gray">
          <a:xfrm>
            <a:off x="8194404" y="52526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 name="Bildplatzhalter 8"/>
          <p:cNvSpPr>
            <a:spLocks noGrp="1" noChangeAspect="1"/>
          </p:cNvSpPr>
          <p:nvPr userDrawn="1">
            <p:ph type="pic" sz="quarter" idx="10" hasCustomPrompt="1"/>
          </p:nvPr>
        </p:nvSpPr>
        <p:spPr bwMode="gray">
          <a:xfrm>
            <a:off x="2302801" y="1512000"/>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Bildplatzhalter 8"/>
          <p:cNvSpPr>
            <a:spLocks noGrp="1" noChangeAspect="1"/>
          </p:cNvSpPr>
          <p:nvPr userDrawn="1">
            <p:ph type="pic" sz="quarter" idx="12" hasCustomPrompt="1"/>
          </p:nvPr>
        </p:nvSpPr>
        <p:spPr bwMode="gray">
          <a:xfrm>
            <a:off x="2302801" y="4005734"/>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 name="Bildplatzhalter 8"/>
          <p:cNvSpPr>
            <a:spLocks noGrp="1" noChangeAspect="1"/>
          </p:cNvSpPr>
          <p:nvPr userDrawn="1">
            <p:ph type="pic" sz="quarter" idx="14" hasCustomPrompt="1"/>
          </p:nvPr>
        </p:nvSpPr>
        <p:spPr bwMode="gray">
          <a:xfrm>
            <a:off x="2302801" y="2758867"/>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9" name="Bildplatzhalter 8"/>
          <p:cNvSpPr>
            <a:spLocks noGrp="1" noChangeAspect="1"/>
          </p:cNvSpPr>
          <p:nvPr userDrawn="1">
            <p:ph type="pic" sz="quarter" idx="28" hasCustomPrompt="1"/>
          </p:nvPr>
        </p:nvSpPr>
        <p:spPr bwMode="gray">
          <a:xfrm>
            <a:off x="2302801" y="5252601"/>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cxnSp>
        <p:nvCxnSpPr>
          <p:cNvPr id="54" name="Gerade Verbindung 53"/>
          <p:cNvCxnSpPr>
            <a:stCxn id="7" idx="3"/>
            <a:endCxn id="4" idx="1"/>
          </p:cNvCxnSpPr>
          <p:nvPr/>
        </p:nvCxnSpPr>
        <p:spPr bwMode="gray">
          <a:xfrm>
            <a:off x="3993925" y="2098800"/>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5" name="Gerade Verbindung 54"/>
          <p:cNvCxnSpPr>
            <a:stCxn id="12" idx="3"/>
            <a:endCxn id="79" idx="1"/>
          </p:cNvCxnSpPr>
          <p:nvPr/>
        </p:nvCxnSpPr>
        <p:spPr bwMode="gray">
          <a:xfrm>
            <a:off x="3993925" y="3345667"/>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6" name="Gerade Verbindung 55"/>
          <p:cNvCxnSpPr>
            <a:stCxn id="9" idx="1"/>
            <a:endCxn id="85" idx="3"/>
          </p:cNvCxnSpPr>
          <p:nvPr/>
        </p:nvCxnSpPr>
        <p:spPr bwMode="gray">
          <a:xfrm flipH="1">
            <a:off x="7715158" y="20981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7" name="Gerade Verbindung 56"/>
          <p:cNvCxnSpPr>
            <a:stCxn id="83" idx="3"/>
            <a:endCxn id="13" idx="1"/>
          </p:cNvCxnSpPr>
          <p:nvPr/>
        </p:nvCxnSpPr>
        <p:spPr bwMode="gray">
          <a:xfrm>
            <a:off x="7715158" y="33452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8" name="Gerade Verbindung 57"/>
          <p:cNvCxnSpPr>
            <a:stCxn id="84" idx="3"/>
            <a:endCxn id="11" idx="1"/>
          </p:cNvCxnSpPr>
          <p:nvPr/>
        </p:nvCxnSpPr>
        <p:spPr bwMode="gray">
          <a:xfrm>
            <a:off x="7715158" y="45923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9" name="Gerade Verbindung 58"/>
          <p:cNvCxnSpPr>
            <a:stCxn id="82" idx="3"/>
            <a:endCxn id="40" idx="1"/>
          </p:cNvCxnSpPr>
          <p:nvPr/>
        </p:nvCxnSpPr>
        <p:spPr bwMode="gray">
          <a:xfrm>
            <a:off x="7711590" y="5839401"/>
            <a:ext cx="482813"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0" name="Gerade Verbindung 59"/>
          <p:cNvCxnSpPr>
            <a:stCxn id="39" idx="3"/>
            <a:endCxn id="81" idx="1"/>
          </p:cNvCxnSpPr>
          <p:nvPr/>
        </p:nvCxnSpPr>
        <p:spPr bwMode="gray">
          <a:xfrm>
            <a:off x="3993925" y="5839401"/>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1" name="Gerade Verbindung 60"/>
          <p:cNvCxnSpPr>
            <a:stCxn id="10" idx="3"/>
            <a:endCxn id="80" idx="1"/>
          </p:cNvCxnSpPr>
          <p:nvPr/>
        </p:nvCxnSpPr>
        <p:spPr bwMode="gray">
          <a:xfrm>
            <a:off x="3993925" y="4592534"/>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p:ph type="ftr" sz="quarter" idx="45"/>
          </p:nvPr>
        </p:nvSpPr>
        <p:spPr/>
        <p:txBody>
          <a:bodyPr/>
          <a:lstStyle/>
          <a:p>
            <a:r>
              <a:rPr lang="de-DE" dirty="0" smtClean="0"/>
              <a:t>EQ Dealer Readiness I MBUSA I Mar 2021</a:t>
            </a:r>
            <a:endParaRPr lang="en-US" dirty="0"/>
          </a:p>
        </p:txBody>
      </p:sp>
      <p:sp>
        <p:nvSpPr>
          <p:cNvPr id="14" name="Foliennummernplatzhalter 13"/>
          <p:cNvSpPr>
            <a:spLocks noGrp="1"/>
          </p:cNvSpPr>
          <p:nvPr>
            <p:ph type="sldNum" sz="quarter" idx="46"/>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132716057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duct highlights">
    <p:spTree>
      <p:nvGrpSpPr>
        <p:cNvPr id="1" name=""/>
        <p:cNvGrpSpPr/>
        <p:nvPr/>
      </p:nvGrpSpPr>
      <p:grpSpPr>
        <a:xfrm>
          <a:off x="0" y="0"/>
          <a:ext cx="0" cy="0"/>
          <a:chOff x="0" y="0"/>
          <a:chExt cx="0" cy="0"/>
        </a:xfrm>
      </p:grpSpPr>
      <p:sp>
        <p:nvSpPr>
          <p:cNvPr id="7" name="Bildplatzhalter 8"/>
          <p:cNvSpPr>
            <a:spLocks noGrp="1"/>
          </p:cNvSpPr>
          <p:nvPr userDrawn="1">
            <p:ph type="pic" sz="quarter" idx="10" hasCustomPrompt="1"/>
          </p:nvPr>
        </p:nvSpPr>
        <p:spPr bwMode="gray">
          <a:xfrm>
            <a:off x="3022762" y="2757600"/>
            <a:ext cx="6148800" cy="2421734"/>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23" name="Textplatzhalter 3"/>
          <p:cNvSpPr>
            <a:spLocks noGrp="1" noChangeAspect="1"/>
          </p:cNvSpPr>
          <p:nvPr>
            <p:ph type="body" sz="quarter" idx="67" hasCustomPrompt="1"/>
          </p:nvPr>
        </p:nvSpPr>
        <p:spPr bwMode="gray">
          <a:xfrm rot="9427937">
            <a:off x="2424429" y="5284428"/>
            <a:ext cx="1908943" cy="91569"/>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1" name="Textplatzhalter 3"/>
          <p:cNvSpPr>
            <a:spLocks noGrp="1" noChangeAspect="1"/>
          </p:cNvSpPr>
          <p:nvPr>
            <p:ph type="body" sz="quarter" idx="56" hasCustomPrompt="1"/>
          </p:nvPr>
        </p:nvSpPr>
        <p:spPr bwMode="gray">
          <a:xfrm rot="17090839">
            <a:off x="7960224" y="280891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2" name="Textplatzhalter 3"/>
          <p:cNvSpPr>
            <a:spLocks noGrp="1" noChangeAspect="1"/>
          </p:cNvSpPr>
          <p:nvPr>
            <p:ph type="body" sz="quarter" idx="57" hasCustomPrompt="1"/>
          </p:nvPr>
        </p:nvSpPr>
        <p:spPr bwMode="gray">
          <a:xfrm rot="18468895">
            <a:off x="6087015" y="2581077"/>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3" name="Textplatzhalter 3"/>
          <p:cNvSpPr>
            <a:spLocks noGrp="1" noChangeAspect="1"/>
          </p:cNvSpPr>
          <p:nvPr>
            <p:ph type="body" sz="quarter" idx="58" hasCustomPrompt="1"/>
          </p:nvPr>
        </p:nvSpPr>
        <p:spPr bwMode="gray">
          <a:xfrm rot="11041244">
            <a:off x="2481761" y="3144224"/>
            <a:ext cx="2202979" cy="8024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888" h="109067">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995888" y="109067"/>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4" name="Textplatzhalter 3"/>
          <p:cNvSpPr>
            <a:spLocks noGrp="1" noChangeAspect="1"/>
          </p:cNvSpPr>
          <p:nvPr>
            <p:ph type="body" sz="quarter" idx="59" hasCustomPrompt="1"/>
          </p:nvPr>
        </p:nvSpPr>
        <p:spPr bwMode="gray">
          <a:xfrm rot="10320000">
            <a:off x="2607142" y="4603313"/>
            <a:ext cx="3265521"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5" name="Textplatzhalter 3"/>
          <p:cNvSpPr>
            <a:spLocks noGrp="1" noChangeAspect="1"/>
          </p:cNvSpPr>
          <p:nvPr>
            <p:ph type="body" sz="quarter" idx="60" hasCustomPrompt="1"/>
          </p:nvPr>
        </p:nvSpPr>
        <p:spPr bwMode="gray">
          <a:xfrm rot="3540000">
            <a:off x="5858041" y="4897334"/>
            <a:ext cx="1909937" cy="91521"/>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6" name="Textplatzhalter 3"/>
          <p:cNvSpPr>
            <a:spLocks noGrp="1" noChangeAspect="1"/>
          </p:cNvSpPr>
          <p:nvPr>
            <p:ph type="body" sz="quarter" idx="61" hasCustomPrompt="1"/>
          </p:nvPr>
        </p:nvSpPr>
        <p:spPr bwMode="gray">
          <a:xfrm rot="12197832">
            <a:off x="2200101" y="2579450"/>
            <a:ext cx="3265521"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7" name="Textplatzhalter 3"/>
          <p:cNvSpPr>
            <a:spLocks noGrp="1" noChangeAspect="1"/>
          </p:cNvSpPr>
          <p:nvPr>
            <p:ph type="body" sz="quarter" idx="62" hasCustomPrompt="1"/>
          </p:nvPr>
        </p:nvSpPr>
        <p:spPr bwMode="gray">
          <a:xfrm rot="13889278">
            <a:off x="4705918" y="252069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8" name="Textplatzhalter 3"/>
          <p:cNvSpPr>
            <a:spLocks noGrp="1" noChangeAspect="1"/>
          </p:cNvSpPr>
          <p:nvPr>
            <p:ph type="body" sz="quarter" idx="63" hasCustomPrompt="1"/>
          </p:nvPr>
        </p:nvSpPr>
        <p:spPr bwMode="gray">
          <a:xfrm rot="17090839" flipH="1" flipV="1">
            <a:off x="4824886" y="538223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9" name="Textplatzhalter 3"/>
          <p:cNvSpPr>
            <a:spLocks noGrp="1" noChangeAspect="1"/>
          </p:cNvSpPr>
          <p:nvPr>
            <p:ph type="body" sz="quarter" idx="64" hasCustomPrompt="1"/>
          </p:nvPr>
        </p:nvSpPr>
        <p:spPr bwMode="gray">
          <a:xfrm rot="12243241" flipH="1" flipV="1">
            <a:off x="8582861" y="4580694"/>
            <a:ext cx="1283852"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20" name="Textplatzhalter 3"/>
          <p:cNvSpPr>
            <a:spLocks noGrp="1" noChangeAspect="1"/>
          </p:cNvSpPr>
          <p:nvPr>
            <p:ph type="body" sz="quarter" idx="65" hasCustomPrompt="1"/>
          </p:nvPr>
        </p:nvSpPr>
        <p:spPr bwMode="gray">
          <a:xfrm rot="10046435" flipH="1" flipV="1">
            <a:off x="8606062" y="3345727"/>
            <a:ext cx="1283852"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22" name="Textplatzhalter 3"/>
          <p:cNvSpPr>
            <a:spLocks noGrp="1" noChangeAspect="1"/>
          </p:cNvSpPr>
          <p:nvPr>
            <p:ph type="body" sz="quarter" idx="66" hasCustomPrompt="1"/>
          </p:nvPr>
        </p:nvSpPr>
        <p:spPr bwMode="gray">
          <a:xfrm rot="2851924">
            <a:off x="6694401" y="4854488"/>
            <a:ext cx="3267222" cy="7929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6"/>
          </a:solidFill>
          <a:ln w="22225">
            <a:solidFill>
              <a:schemeClr val="accent1"/>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 name="Titel 1"/>
          <p:cNvSpPr>
            <a:spLocks noGrp="1"/>
          </p:cNvSpPr>
          <p:nvPr userDrawn="1">
            <p:ph type="title" hasCustomPrompt="1"/>
          </p:nvPr>
        </p:nvSpPr>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noProof="0"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20" name="Textplatzhalter 3"/>
          <p:cNvSpPr>
            <a:spLocks noGrp="1"/>
          </p:cNvSpPr>
          <p:nvPr userDrawn="1">
            <p:ph type="body" sz="quarter" idx="25"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1" name="Textplatzhalter 3"/>
          <p:cNvSpPr>
            <a:spLocks noGrp="1"/>
          </p:cNvSpPr>
          <p:nvPr userDrawn="1">
            <p:ph type="body" sz="quarter" idx="26"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2" name="Textplatzhalter 3"/>
          <p:cNvSpPr>
            <a:spLocks noGrp="1"/>
          </p:cNvSpPr>
          <p:nvPr userDrawn="1">
            <p:ph type="body" sz="quarter" idx="27"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08" name="Textplatzhalter 3"/>
          <p:cNvSpPr>
            <a:spLocks noGrp="1"/>
          </p:cNvSpPr>
          <p:nvPr>
            <p:ph type="body" sz="quarter" idx="53" hasCustomPrompt="1"/>
          </p:nvPr>
        </p:nvSpPr>
        <p:spPr bwMode="gray">
          <a:xfrm>
            <a:off x="395794" y="5252601"/>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a:t>
            </a:r>
            <a:r>
              <a:rPr lang="en-US" noProof="0" dirty="0" err="1" smtClean="0"/>
              <a:t>CorpoS</a:t>
            </a:r>
            <a:r>
              <a:rPr lang="en-US" noProof="0" dirty="0" smtClean="0"/>
              <a:t> (Body), 15 pt. // for smaller text: Home // Paragraph // Increase List Level</a:t>
            </a:r>
          </a:p>
        </p:txBody>
      </p:sp>
      <p:sp>
        <p:nvSpPr>
          <p:cNvPr id="109" name="Textplatzhalter 3"/>
          <p:cNvSpPr>
            <a:spLocks noGrp="1"/>
          </p:cNvSpPr>
          <p:nvPr>
            <p:ph type="body" sz="quarter" idx="54" hasCustomPrompt="1"/>
          </p:nvPr>
        </p:nvSpPr>
        <p:spPr bwMode="gray">
          <a:xfrm>
            <a:off x="4220828" y="5252601"/>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a:t>
            </a:r>
            <a:r>
              <a:rPr lang="en-US" noProof="0" dirty="0" err="1" smtClean="0"/>
              <a:t>CorpoS</a:t>
            </a:r>
            <a:r>
              <a:rPr lang="en-US" noProof="0" dirty="0" smtClean="0"/>
              <a:t>, 15 pt. // for smaller text:  Increase List Level</a:t>
            </a:r>
          </a:p>
        </p:txBody>
      </p:sp>
      <p:sp>
        <p:nvSpPr>
          <p:cNvPr id="110" name="Textplatzhalter 3"/>
          <p:cNvSpPr>
            <a:spLocks noGrp="1"/>
          </p:cNvSpPr>
          <p:nvPr>
            <p:ph type="body" sz="quarter" idx="55" hasCustomPrompt="1"/>
          </p:nvPr>
        </p:nvSpPr>
        <p:spPr bwMode="gray">
          <a:xfrm>
            <a:off x="6131658" y="5252601"/>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a:t>
            </a:r>
            <a:r>
              <a:rPr lang="en-US" noProof="0" dirty="0" err="1" smtClean="0"/>
              <a:t>CorpoS</a:t>
            </a:r>
            <a:r>
              <a:rPr lang="en-US" noProof="0" dirty="0" smtClean="0"/>
              <a:t>, 15 pt. // for smaller text:  Increase List Level</a:t>
            </a:r>
          </a:p>
        </p:txBody>
      </p:sp>
      <p:sp>
        <p:nvSpPr>
          <p:cNvPr id="75" name="Textplatzhalter 3"/>
          <p:cNvSpPr>
            <a:spLocks noGrp="1"/>
          </p:cNvSpPr>
          <p:nvPr userDrawn="1">
            <p:ph type="body" sz="quarter" idx="34" hasCustomPrompt="1"/>
          </p:nvPr>
        </p:nvSpPr>
        <p:spPr bwMode="gray">
          <a:xfrm>
            <a:off x="395794" y="1512000"/>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a:t>
            </a:r>
            <a:r>
              <a:rPr lang="en-US" noProof="0" dirty="0" err="1" smtClean="0"/>
              <a:t>CorpoS</a:t>
            </a:r>
            <a:r>
              <a:rPr lang="en-US" noProof="0" dirty="0" smtClean="0"/>
              <a:t> (Body), 15 pt. // for smaller text: Home // Paragraph // Increase List Level</a:t>
            </a:r>
          </a:p>
        </p:txBody>
      </p:sp>
      <p:sp>
        <p:nvSpPr>
          <p:cNvPr id="96" name="Textplatzhalter 3"/>
          <p:cNvSpPr>
            <a:spLocks noGrp="1"/>
          </p:cNvSpPr>
          <p:nvPr>
            <p:ph type="body" sz="quarter" idx="48" hasCustomPrompt="1"/>
          </p:nvPr>
        </p:nvSpPr>
        <p:spPr bwMode="gray">
          <a:xfrm>
            <a:off x="395794" y="2758867"/>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a:t>
            </a:r>
            <a:r>
              <a:rPr lang="en-US" noProof="0" dirty="0" err="1" smtClean="0"/>
              <a:t>CorpoS</a:t>
            </a:r>
            <a:r>
              <a:rPr lang="en-US" noProof="0" dirty="0" smtClean="0"/>
              <a:t> (Body), 15 pt. // for smaller text: Home // Paragraph // Increase List Level</a:t>
            </a:r>
          </a:p>
        </p:txBody>
      </p:sp>
      <p:sp>
        <p:nvSpPr>
          <p:cNvPr id="97" name="Textplatzhalter 3"/>
          <p:cNvSpPr>
            <a:spLocks noGrp="1"/>
          </p:cNvSpPr>
          <p:nvPr>
            <p:ph type="body" sz="quarter" idx="49" hasCustomPrompt="1"/>
          </p:nvPr>
        </p:nvSpPr>
        <p:spPr bwMode="gray">
          <a:xfrm>
            <a:off x="395794" y="4005735"/>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a:t>
            </a:r>
            <a:r>
              <a:rPr lang="en-US" noProof="0" dirty="0" err="1" smtClean="0"/>
              <a:t>CorpoS</a:t>
            </a:r>
            <a:r>
              <a:rPr lang="en-US" noProof="0" dirty="0" smtClean="0"/>
              <a:t> (Body), 15 pt. // for smaller text: Home // Paragraph // Increase List Level</a:t>
            </a:r>
          </a:p>
        </p:txBody>
      </p:sp>
      <p:sp>
        <p:nvSpPr>
          <p:cNvPr id="93" name="Textplatzhalter 3"/>
          <p:cNvSpPr>
            <a:spLocks noGrp="1"/>
          </p:cNvSpPr>
          <p:nvPr userDrawn="1">
            <p:ph type="body" sz="quarter" idx="45" hasCustomPrompt="1"/>
          </p:nvPr>
        </p:nvSpPr>
        <p:spPr bwMode="gray">
          <a:xfrm>
            <a:off x="8042485" y="1512000"/>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a:t>
            </a:r>
            <a:r>
              <a:rPr lang="en-US" noProof="0" dirty="0" err="1" smtClean="0"/>
              <a:t>CorpoS</a:t>
            </a:r>
            <a:r>
              <a:rPr lang="en-US" noProof="0" dirty="0" smtClean="0"/>
              <a:t> (Body), 15 pt. // for smaller text: Home // Paragraph // Increase List Level</a:t>
            </a:r>
          </a:p>
        </p:txBody>
      </p:sp>
      <p:sp>
        <p:nvSpPr>
          <p:cNvPr id="98" name="Textplatzhalter 3"/>
          <p:cNvSpPr>
            <a:spLocks noGrp="1"/>
          </p:cNvSpPr>
          <p:nvPr>
            <p:ph type="body" sz="quarter" idx="50" hasCustomPrompt="1"/>
          </p:nvPr>
        </p:nvSpPr>
        <p:spPr bwMode="gray">
          <a:xfrm>
            <a:off x="9240661" y="2758867"/>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a:t>
            </a:r>
            <a:r>
              <a:rPr lang="en-US" noProof="0" dirty="0" err="1" smtClean="0"/>
              <a:t>CorpoS</a:t>
            </a:r>
            <a:r>
              <a:rPr lang="en-US" noProof="0" dirty="0" smtClean="0"/>
              <a:t> (Body), 15 pt. // for smaller text: Home // Paragraph // Increase List Level</a:t>
            </a:r>
          </a:p>
        </p:txBody>
      </p:sp>
      <p:sp>
        <p:nvSpPr>
          <p:cNvPr id="99" name="Textplatzhalter 3"/>
          <p:cNvSpPr>
            <a:spLocks noGrp="1"/>
          </p:cNvSpPr>
          <p:nvPr>
            <p:ph type="body" sz="quarter" idx="51" hasCustomPrompt="1"/>
          </p:nvPr>
        </p:nvSpPr>
        <p:spPr bwMode="gray">
          <a:xfrm>
            <a:off x="9240661" y="4005735"/>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a:t>
            </a:r>
            <a:r>
              <a:rPr lang="en-US" noProof="0" dirty="0" err="1" smtClean="0"/>
              <a:t>CorpoS</a:t>
            </a:r>
            <a:r>
              <a:rPr lang="en-US" noProof="0" dirty="0" smtClean="0"/>
              <a:t> (Body), 15 pt. // for smaller text: Home // Paragraph // Increase List Level</a:t>
            </a:r>
          </a:p>
        </p:txBody>
      </p:sp>
      <p:sp>
        <p:nvSpPr>
          <p:cNvPr id="95" name="Textplatzhalter 3"/>
          <p:cNvSpPr>
            <a:spLocks noGrp="1"/>
          </p:cNvSpPr>
          <p:nvPr>
            <p:ph type="body" sz="quarter" idx="47" hasCustomPrompt="1"/>
          </p:nvPr>
        </p:nvSpPr>
        <p:spPr bwMode="gray">
          <a:xfrm>
            <a:off x="6131658" y="1512000"/>
            <a:ext cx="1838642" cy="1173600"/>
          </a:xfrm>
          <a:solidFill>
            <a:schemeClr val="accent1"/>
          </a:solidFill>
        </p:spPr>
        <p:txBody>
          <a:bodyPr lIns="71990" tIns="71990" rIns="71990" anchor="t" anchorCtr="0"/>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a:t>
            </a:r>
            <a:r>
              <a:rPr lang="en-US" noProof="0" dirty="0" err="1" smtClean="0"/>
              <a:t>CorpoS</a:t>
            </a:r>
            <a:r>
              <a:rPr lang="en-US" noProof="0" dirty="0" smtClean="0"/>
              <a:t>, 15 pt. // for smaller text:  Increase List Level</a:t>
            </a:r>
          </a:p>
        </p:txBody>
      </p:sp>
      <p:sp>
        <p:nvSpPr>
          <p:cNvPr id="100" name="Textplatzhalter 3"/>
          <p:cNvSpPr>
            <a:spLocks noGrp="1"/>
          </p:cNvSpPr>
          <p:nvPr>
            <p:ph type="body" sz="quarter" idx="52" hasCustomPrompt="1"/>
          </p:nvPr>
        </p:nvSpPr>
        <p:spPr bwMode="gray">
          <a:xfrm>
            <a:off x="8042485" y="5252601"/>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a:t>
            </a:r>
            <a:r>
              <a:rPr lang="en-US" noProof="0" dirty="0" err="1" smtClean="0"/>
              <a:t>CorpoS</a:t>
            </a:r>
            <a:r>
              <a:rPr lang="en-US" noProof="0" dirty="0" smtClean="0"/>
              <a:t> (Body), 15 pt. // for smaller text: Home // Paragraph // Increase List Level</a:t>
            </a:r>
          </a:p>
        </p:txBody>
      </p:sp>
      <p:sp>
        <p:nvSpPr>
          <p:cNvPr id="94" name="Textplatzhalter 3"/>
          <p:cNvSpPr>
            <a:spLocks noGrp="1"/>
          </p:cNvSpPr>
          <p:nvPr>
            <p:ph type="body" sz="quarter" idx="46" hasCustomPrompt="1"/>
          </p:nvPr>
        </p:nvSpPr>
        <p:spPr bwMode="gray">
          <a:xfrm>
            <a:off x="4220828" y="1512000"/>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a:t>
            </a:r>
            <a:r>
              <a:rPr lang="en-US" noProof="0" dirty="0" err="1" smtClean="0"/>
              <a:t>CorpoS</a:t>
            </a:r>
            <a:r>
              <a:rPr lang="en-US" noProof="0" dirty="0" smtClean="0"/>
              <a:t>, 15 pt. // for smaller text:  Increase List Level</a:t>
            </a:r>
          </a:p>
        </p:txBody>
      </p:sp>
      <p:sp>
        <p:nvSpPr>
          <p:cNvPr id="3" name="Fußzeilenplatzhalter 2"/>
          <p:cNvSpPr>
            <a:spLocks noGrp="1"/>
          </p:cNvSpPr>
          <p:nvPr>
            <p:ph type="ftr" sz="quarter" idx="68"/>
          </p:nvPr>
        </p:nvSpPr>
        <p:spPr/>
        <p:txBody>
          <a:bodyPr/>
          <a:lstStyle/>
          <a:p>
            <a:r>
              <a:rPr lang="de-DE" noProof="0" dirty="0" smtClean="0"/>
              <a:t>EQ Dealer Readiness I MBUSA I Mar 2021</a:t>
            </a:r>
            <a:endParaRPr lang="en-US" noProof="0" dirty="0"/>
          </a:p>
        </p:txBody>
      </p:sp>
      <p:sp>
        <p:nvSpPr>
          <p:cNvPr id="4" name="Foliennummernplatzhalter 3"/>
          <p:cNvSpPr>
            <a:spLocks noGrp="1"/>
          </p:cNvSpPr>
          <p:nvPr>
            <p:ph type="sldNum" sz="quarter" idx="69"/>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322247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fade">
                                      <p:cBhvr>
                                        <p:cTn id="11" dur="500"/>
                                        <p:tgtEl>
                                          <p:spTgt spid="1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7"/>
                                        </p:tgtEl>
                                        <p:attrNameLst>
                                          <p:attrName>style.visibility</p:attrName>
                                        </p:attrNameLst>
                                      </p:cBhvr>
                                      <p:to>
                                        <p:strVal val="visible"/>
                                      </p:to>
                                    </p:set>
                                    <p:animEffect transition="in" filter="fade">
                                      <p:cBhvr>
                                        <p:cTn id="20" dur="500"/>
                                        <p:tgtEl>
                                          <p:spTgt spid="1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500"/>
                                        <p:tgtEl>
                                          <p:spTgt spid="9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fade">
                                      <p:cBhvr>
                                        <p:cTn id="29" dur="500"/>
                                        <p:tgtEl>
                                          <p:spTgt spid="1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500"/>
                                        <p:tgtEl>
                                          <p:spTgt spid="1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fade">
                                      <p:cBhvr>
                                        <p:cTn id="47" dur="500"/>
                                        <p:tgtEl>
                                          <p:spTgt spid="1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500"/>
                                        <p:tgtEl>
                                          <p:spTgt spid="99"/>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500"/>
                                        <p:tgtEl>
                                          <p:spTgt spid="1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500"/>
                                        <p:tgtEl>
                                          <p:spTgt spid="100"/>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22"/>
                                        </p:tgtEl>
                                        <p:attrNameLst>
                                          <p:attrName>style.visibility</p:attrName>
                                        </p:attrNameLst>
                                      </p:cBhvr>
                                      <p:to>
                                        <p:strVal val="visible"/>
                                      </p:to>
                                    </p:set>
                                    <p:animEffect transition="in" filter="fade">
                                      <p:cBhvr>
                                        <p:cTn id="65" dur="500"/>
                                        <p:tgtEl>
                                          <p:spTgt spid="1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0"/>
                                        </p:tgtEl>
                                        <p:attrNameLst>
                                          <p:attrName>style.visibility</p:attrName>
                                        </p:attrNameLst>
                                      </p:cBhvr>
                                      <p:to>
                                        <p:strVal val="visible"/>
                                      </p:to>
                                    </p:set>
                                    <p:animEffect transition="in" filter="fade">
                                      <p:cBhvr>
                                        <p:cTn id="70" dur="500"/>
                                        <p:tgtEl>
                                          <p:spTgt spid="11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15"/>
                                        </p:tgtEl>
                                        <p:attrNameLst>
                                          <p:attrName>style.visibility</p:attrName>
                                        </p:attrNameLst>
                                      </p:cBhvr>
                                      <p:to>
                                        <p:strVal val="visible"/>
                                      </p:to>
                                    </p:set>
                                    <p:animEffect transition="in" filter="fade">
                                      <p:cBhvr>
                                        <p:cTn id="74" dur="500"/>
                                        <p:tgtEl>
                                          <p:spTgt spid="11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fade">
                                      <p:cBhvr>
                                        <p:cTn id="79" dur="500"/>
                                        <p:tgtEl>
                                          <p:spTgt spid="109"/>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118"/>
                                        </p:tgtEl>
                                        <p:attrNameLst>
                                          <p:attrName>style.visibility</p:attrName>
                                        </p:attrNameLst>
                                      </p:cBhvr>
                                      <p:to>
                                        <p:strVal val="visible"/>
                                      </p:to>
                                    </p:set>
                                    <p:animEffect transition="in" filter="fade">
                                      <p:cBhvr>
                                        <p:cTn id="83" dur="500"/>
                                        <p:tgtEl>
                                          <p:spTgt spid="1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08"/>
                                        </p:tgtEl>
                                        <p:attrNameLst>
                                          <p:attrName>style.visibility</p:attrName>
                                        </p:attrNameLst>
                                      </p:cBhvr>
                                      <p:to>
                                        <p:strVal val="visible"/>
                                      </p:to>
                                    </p:set>
                                    <p:animEffect transition="in" filter="fade">
                                      <p:cBhvr>
                                        <p:cTn id="88" dur="500"/>
                                        <p:tgtEl>
                                          <p:spTgt spid="108"/>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fade">
                                      <p:cBhvr>
                                        <p:cTn id="92" dur="500"/>
                                        <p:tgtEl>
                                          <p:spTgt spid="1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fade">
                                      <p:cBhvr>
                                        <p:cTn id="97" dur="500"/>
                                        <p:tgtEl>
                                          <p:spTgt spid="97"/>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114"/>
                                        </p:tgtEl>
                                        <p:attrNameLst>
                                          <p:attrName>style.visibility</p:attrName>
                                        </p:attrNameLst>
                                      </p:cBhvr>
                                      <p:to>
                                        <p:strVal val="visible"/>
                                      </p:to>
                                    </p:set>
                                    <p:animEffect transition="in" filter="fade">
                                      <p:cBhvr>
                                        <p:cTn id="101" dur="500"/>
                                        <p:tgtEl>
                                          <p:spTgt spid="11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96"/>
                                        </p:tgtEl>
                                        <p:attrNameLst>
                                          <p:attrName>style.visibility</p:attrName>
                                        </p:attrNameLst>
                                      </p:cBhvr>
                                      <p:to>
                                        <p:strVal val="visible"/>
                                      </p:to>
                                    </p:set>
                                    <p:animEffect transition="in" filter="fade">
                                      <p:cBhvr>
                                        <p:cTn id="106" dur="500"/>
                                        <p:tgtEl>
                                          <p:spTgt spid="96"/>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113"/>
                                        </p:tgtEl>
                                        <p:attrNameLst>
                                          <p:attrName>style.visibility</p:attrName>
                                        </p:attrNameLst>
                                      </p:cBhvr>
                                      <p:to>
                                        <p:strVal val="visible"/>
                                      </p:to>
                                    </p:set>
                                    <p:animEffect transition="in" filter="fade">
                                      <p:cBhvr>
                                        <p:cTn id="1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tmplLst>
          <p:tmpl>
            <p:tnLst>
              <p:par>
                <p:cTn presetID="10"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11" grpId="0" animBg="1">
        <p:tmplLst>
          <p:tmpl>
            <p:tnLst>
              <p:par>
                <p:cTn presetID="10" presetClass="entr" presetSubtype="0" fill="hold" nodeType="afterEffect">
                  <p:stCondLst>
                    <p:cond delay="0"/>
                  </p:stCondLst>
                  <p:childTnLst>
                    <p:set>
                      <p:cBhvr>
                        <p:cTn dur="1" fill="hold">
                          <p:stCondLst>
                            <p:cond delay="0"/>
                          </p:stCondLst>
                        </p:cTn>
                        <p:tgtEl>
                          <p:spTgt spid="111"/>
                        </p:tgtEl>
                        <p:attrNameLst>
                          <p:attrName>style.visibility</p:attrName>
                        </p:attrNameLst>
                      </p:cBhvr>
                      <p:to>
                        <p:strVal val="visible"/>
                      </p:to>
                    </p:set>
                    <p:animEffect transition="in" filter="fade">
                      <p:cBhvr>
                        <p:cTn dur="500"/>
                        <p:tgtEl>
                          <p:spTgt spid="111"/>
                        </p:tgtEl>
                      </p:cBhvr>
                    </p:animEffect>
                  </p:childTnLst>
                </p:cTn>
              </p:par>
            </p:tnLst>
          </p:tmpl>
        </p:tmplLst>
      </p:bldP>
      <p:bldP spid="112" grpId="0" animBg="1">
        <p:tmplLst>
          <p:tmpl>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animBg="1">
        <p:tmplLst>
          <p:tmpl>
            <p:tnLst>
              <p:par>
                <p:cTn presetID="10" presetClass="entr" presetSubtype="0"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childTnLst>
                </p:cTn>
              </p:par>
            </p:tnLst>
          </p:tmpl>
        </p:tmplLst>
      </p:bldP>
      <p:bldP spid="114" grpId="0" animBg="1">
        <p:tmplLst>
          <p:tmpl>
            <p:tnLst>
              <p:par>
                <p:cTn presetID="10" presetClass="entr" presetSubtype="0" fill="hold" nodeType="after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15" grpId="0" animBg="1">
        <p:tmplLst>
          <p:tmpl>
            <p:tnLst>
              <p:par>
                <p:cTn presetID="10" presetClass="entr" presetSubtype="0" fill="hold" nodeType="after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500"/>
                        <p:tgtEl>
                          <p:spTgt spid="115"/>
                        </p:tgtEl>
                      </p:cBhvr>
                    </p:animEffect>
                  </p:childTnLst>
                </p:cTn>
              </p:par>
            </p:tnLst>
          </p:tmpl>
        </p:tmplLst>
      </p:bldP>
      <p:bldP spid="116" grpId="0" animBg="1">
        <p:tmplLst>
          <p:tmpl>
            <p:tnLst>
              <p:par>
                <p:cTn presetID="10" presetClass="entr" presetSubtype="0" fill="hold" nodeType="after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P spid="117" grpId="0" animBg="1">
        <p:tmplLst>
          <p:tmpl>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animBg="1">
        <p:tmplLst>
          <p:tmpl>
            <p:tnLst>
              <p:par>
                <p:cTn presetID="10" presetClass="entr" presetSubtype="0"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500"/>
                        <p:tgtEl>
                          <p:spTgt spid="118"/>
                        </p:tgtEl>
                      </p:cBhvr>
                    </p:animEffect>
                  </p:childTnLst>
                </p:cTn>
              </p:par>
            </p:tnLst>
          </p:tmpl>
        </p:tmplLst>
      </p:bldP>
      <p:bldP spid="119" grpId="0" animBg="1">
        <p:tmplLst>
          <p:tmpl>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animBg="1">
        <p:tmplLst>
          <p:tmpl>
            <p:tnLst>
              <p:par>
                <p:cTn presetID="10" presetClass="entr" presetSubtype="0"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childTnLst>
                </p:cTn>
              </p:par>
            </p:tnLst>
          </p:tmpl>
        </p:tmplLst>
      </p:bldP>
      <p:bldP spid="122" grpId="0" animBg="1">
        <p:tmplLst>
          <p:tmpl>
            <p:tnLst>
              <p:par>
                <p:cTn presetID="10" presetClass="entr" presetSubtype="0" fill="hold" nodeType="after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fade">
                      <p:cBhvr>
                        <p:cTn dur="500"/>
                        <p:tgtEl>
                          <p:spTgt spid="122"/>
                        </p:tgtEl>
                      </p:cBhvr>
                    </p:animEffect>
                  </p:childTnLst>
                </p:cTn>
              </p:par>
            </p:tnLst>
          </p:tmpl>
        </p:tmplLst>
      </p:bldP>
      <p:bldP spid="108" grpId="0" animBg="1">
        <p:tmplLst>
          <p:tmpl>
            <p:tnLst>
              <p:par>
                <p:cTn presetID="10" presetClass="entr" presetSubtype="0" fill="hold" nodeType="clickEffect">
                  <p:stCondLst>
                    <p:cond delay="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P spid="109" grpId="0" animBg="1">
        <p:tmplLst>
          <p:tmpl>
            <p:tnLst>
              <p:par>
                <p:cTn presetID="10" presetClass="entr" presetSubtype="0" fill="hold" nodeType="clickEffect">
                  <p:stCondLst>
                    <p:cond delay="0"/>
                  </p:stCondLst>
                  <p:childTnLst>
                    <p:set>
                      <p:cBhvr>
                        <p:cTn dur="1" fill="hold">
                          <p:stCondLst>
                            <p:cond delay="0"/>
                          </p:stCondLst>
                        </p:cTn>
                        <p:tgtEl>
                          <p:spTgt spid="109"/>
                        </p:tgtEl>
                        <p:attrNameLst>
                          <p:attrName>style.visibility</p:attrName>
                        </p:attrNameLst>
                      </p:cBhvr>
                      <p:to>
                        <p:strVal val="visible"/>
                      </p:to>
                    </p:set>
                    <p:animEffect transition="in" filter="fade">
                      <p:cBhvr>
                        <p:cTn dur="500"/>
                        <p:tgtEl>
                          <p:spTgt spid="109"/>
                        </p:tgtEl>
                      </p:cBhvr>
                    </p:animEffect>
                  </p:childTnLst>
                </p:cTn>
              </p:par>
            </p:tnLst>
          </p:tmpl>
        </p:tmplLst>
      </p:bldP>
      <p:bldP spid="110" grpId="0" animBg="1">
        <p:tmplLst>
          <p:tmpl>
            <p:tnLst>
              <p:par>
                <p:cTn presetID="10" presetClass="entr" presetSubtype="0" fill="hold" nodeType="clickEffect">
                  <p:stCondLst>
                    <p:cond delay="0"/>
                  </p:stCondLst>
                  <p:childTnLst>
                    <p:set>
                      <p:cBhvr>
                        <p:cTn dur="1" fill="hold">
                          <p:stCondLst>
                            <p:cond delay="0"/>
                          </p:stCondLst>
                        </p:cTn>
                        <p:tgtEl>
                          <p:spTgt spid="110"/>
                        </p:tgtEl>
                        <p:attrNameLst>
                          <p:attrName>style.visibility</p:attrName>
                        </p:attrNameLst>
                      </p:cBhvr>
                      <p:to>
                        <p:strVal val="visible"/>
                      </p:to>
                    </p:set>
                    <p:animEffect transition="in" filter="fade">
                      <p:cBhvr>
                        <p:cTn dur="500"/>
                        <p:tgtEl>
                          <p:spTgt spid="110"/>
                        </p:tgtEl>
                      </p:cBhvr>
                    </p:animEffect>
                  </p:childTnLst>
                </p:cTn>
              </p:par>
            </p:tnLst>
          </p:tmpl>
        </p:tmplLst>
      </p:bldP>
      <p:bldP spid="75" grpId="0" animBg="1">
        <p:tmplLst>
          <p:tmpl>
            <p:tnLst>
              <p:par>
                <p:cTn presetID="10" presetClass="entr" presetSubtype="0" fill="hold" nodeType="click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96" grpId="0" animBg="1">
        <p:tmplLst>
          <p:tmpl>
            <p:tnLst>
              <p:par>
                <p:cTn presetID="10" presetClass="entr" presetSubtype="0" fill="hold" nodeType="clickEffect">
                  <p:stCondLst>
                    <p:cond delay="0"/>
                  </p:stCondLst>
                  <p:childTnLst>
                    <p:set>
                      <p:cBhvr>
                        <p:cTn dur="1" fill="hold">
                          <p:stCondLst>
                            <p:cond delay="0"/>
                          </p:stCondLst>
                        </p:cTn>
                        <p:tgtEl>
                          <p:spTgt spid="96"/>
                        </p:tgtEl>
                        <p:attrNameLst>
                          <p:attrName>style.visibility</p:attrName>
                        </p:attrNameLst>
                      </p:cBhvr>
                      <p:to>
                        <p:strVal val="visible"/>
                      </p:to>
                    </p:set>
                    <p:animEffect transition="in" filter="fade">
                      <p:cBhvr>
                        <p:cTn dur="500"/>
                        <p:tgtEl>
                          <p:spTgt spid="96"/>
                        </p:tgtEl>
                      </p:cBhvr>
                    </p:animEffect>
                  </p:childTnLst>
                </p:cTn>
              </p:par>
            </p:tnLst>
          </p:tmpl>
        </p:tmplLst>
      </p:bldP>
      <p:bldP spid="97" grpId="0" animBg="1">
        <p:tmplLst>
          <p:tmpl>
            <p:tnLst>
              <p:par>
                <p:cTn presetID="10" presetClass="entr" presetSubtype="0" fill="hold" nodeType="clickEffect">
                  <p:stCondLst>
                    <p:cond delay="0"/>
                  </p:stCondLst>
                  <p:childTnLst>
                    <p:set>
                      <p:cBhvr>
                        <p:cTn dur="1" fill="hold">
                          <p:stCondLst>
                            <p:cond delay="0"/>
                          </p:stCondLst>
                        </p:cTn>
                        <p:tgtEl>
                          <p:spTgt spid="97"/>
                        </p:tgtEl>
                        <p:attrNameLst>
                          <p:attrName>style.visibility</p:attrName>
                        </p:attrNameLst>
                      </p:cBhvr>
                      <p:to>
                        <p:strVal val="visible"/>
                      </p:to>
                    </p:set>
                    <p:animEffect transition="in" filter="fade">
                      <p:cBhvr>
                        <p:cTn dur="500"/>
                        <p:tgtEl>
                          <p:spTgt spid="97"/>
                        </p:tgtEl>
                      </p:cBhvr>
                    </p:animEffect>
                  </p:childTnLst>
                </p:cTn>
              </p:par>
            </p:tnLst>
          </p:tmpl>
        </p:tmplLst>
      </p:bldP>
      <p:bldP spid="93" grpId="0" animBg="1">
        <p:tmplLst>
          <p:tmpl>
            <p:tnLst>
              <p:par>
                <p:cTn presetID="10" presetClass="entr" presetSubtype="0" fill="hold" nodeType="clickEffect">
                  <p:stCondLst>
                    <p:cond delay="0"/>
                  </p:stCondLst>
                  <p:childTnLst>
                    <p:set>
                      <p:cBhvr>
                        <p:cTn dur="1" fill="hold">
                          <p:stCondLst>
                            <p:cond delay="0"/>
                          </p:stCondLst>
                        </p:cTn>
                        <p:tgtEl>
                          <p:spTgt spid="93"/>
                        </p:tgtEl>
                        <p:attrNameLst>
                          <p:attrName>style.visibility</p:attrName>
                        </p:attrNameLst>
                      </p:cBhvr>
                      <p:to>
                        <p:strVal val="visible"/>
                      </p:to>
                    </p:set>
                    <p:animEffect transition="in" filter="fade">
                      <p:cBhvr>
                        <p:cTn dur="500"/>
                        <p:tgtEl>
                          <p:spTgt spid="93"/>
                        </p:tgtEl>
                      </p:cBhvr>
                    </p:animEffect>
                  </p:childTnLst>
                </p:cTn>
              </p:par>
            </p:tnLst>
          </p:tmpl>
        </p:tmplLst>
      </p:bldP>
      <p:bldP spid="98" grpId="0" animBg="1">
        <p:tmplLst>
          <p:tmpl>
            <p:tnLst>
              <p:par>
                <p:cTn presetID="10" presetClass="entr" presetSubtype="0" fill="hold" nodeType="click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fade">
                      <p:cBhvr>
                        <p:cTn dur="500"/>
                        <p:tgtEl>
                          <p:spTgt spid="98"/>
                        </p:tgtEl>
                      </p:cBhvr>
                    </p:animEffect>
                  </p:childTnLst>
                </p:cTn>
              </p:par>
            </p:tnLst>
          </p:tmpl>
        </p:tmplLst>
      </p:bldP>
      <p:bldP spid="99" grpId="0" animBg="1">
        <p:tmplLst>
          <p:tmpl>
            <p:tnLst>
              <p:par>
                <p:cTn presetID="10" presetClass="entr" presetSubtype="0" fill="hold" nodeType="click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fade">
                      <p:cBhvr>
                        <p:cTn dur="500"/>
                        <p:tgtEl>
                          <p:spTgt spid="99"/>
                        </p:tgtEl>
                      </p:cBhvr>
                    </p:animEffect>
                  </p:childTnLst>
                </p:cTn>
              </p:par>
            </p:tnLst>
          </p:tmpl>
        </p:tmplLst>
      </p:bldP>
      <p:bldP spid="95" grpId="0" animBg="1">
        <p:tmplLst>
          <p:tmpl>
            <p:tnLst>
              <p:par>
                <p:cTn presetID="10" presetClass="entr" presetSubtype="0" fill="hold" nodeType="clickEffect">
                  <p:stCondLst>
                    <p:cond delay="0"/>
                  </p:stCondLst>
                  <p:childTnLst>
                    <p:set>
                      <p:cBhvr>
                        <p:cTn dur="1" fill="hold">
                          <p:stCondLst>
                            <p:cond delay="0"/>
                          </p:stCondLst>
                        </p:cTn>
                        <p:tgtEl>
                          <p:spTgt spid="95"/>
                        </p:tgtEl>
                        <p:attrNameLst>
                          <p:attrName>style.visibility</p:attrName>
                        </p:attrNameLst>
                      </p:cBhvr>
                      <p:to>
                        <p:strVal val="visible"/>
                      </p:to>
                    </p:set>
                    <p:animEffect transition="in" filter="fade">
                      <p:cBhvr>
                        <p:cTn dur="500"/>
                        <p:tgtEl>
                          <p:spTgt spid="95"/>
                        </p:tgtEl>
                      </p:cBhvr>
                    </p:animEffect>
                  </p:childTnLst>
                </p:cTn>
              </p:par>
            </p:tnLst>
          </p:tmpl>
        </p:tmplLst>
      </p:bldP>
      <p:bldP spid="100" grpId="0" animBg="1">
        <p:tmplLst>
          <p:tmpl>
            <p:tnLst>
              <p:par>
                <p:cTn presetID="10" presetClass="entr" presetSubtype="0" fill="hold" nodeType="click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94" grpId="0" animBg="1">
        <p:tmplLst>
          <p:tmpl>
            <p:tnLst>
              <p:par>
                <p:cTn presetID="10" presetClass="entr" presetSubtype="0" fill="hold" nodeType="clickEffect">
                  <p:stCondLst>
                    <p:cond delay="0"/>
                  </p:stCondLst>
                  <p:childTnLst>
                    <p:set>
                      <p:cBhvr>
                        <p:cTn dur="1" fill="hold">
                          <p:stCondLst>
                            <p:cond delay="0"/>
                          </p:stCondLst>
                        </p:cTn>
                        <p:tgtEl>
                          <p:spTgt spid="94"/>
                        </p:tgtEl>
                        <p:attrNameLst>
                          <p:attrName>style.visibility</p:attrName>
                        </p:attrNameLst>
                      </p:cBhvr>
                      <p:to>
                        <p:strVal val="visible"/>
                      </p:to>
                    </p:set>
                    <p:animEffect transition="in" filter="fade">
                      <p:cBhvr>
                        <p:cTn dur="500"/>
                        <p:tgtEl>
                          <p:spTgt spid="94"/>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ighlights">
    <p:spTree>
      <p:nvGrpSpPr>
        <p:cNvPr id="1" name=""/>
        <p:cNvGrpSpPr/>
        <p:nvPr/>
      </p:nvGrpSpPr>
      <p:grpSpPr>
        <a:xfrm>
          <a:off x="0" y="0"/>
          <a:ext cx="0" cy="0"/>
          <a:chOff x="0" y="0"/>
          <a:chExt cx="0" cy="0"/>
        </a:xfrm>
      </p:grpSpPr>
      <p:sp>
        <p:nvSpPr>
          <p:cNvPr id="53" name="Textplatzhalter 3"/>
          <p:cNvSpPr>
            <a:spLocks noGrp="1"/>
          </p:cNvSpPr>
          <p:nvPr>
            <p:ph type="body" sz="quarter" idx="32" hasCustomPrompt="1"/>
          </p:nvPr>
        </p:nvSpPr>
        <p:spPr bwMode="gray">
          <a:xfrm>
            <a:off x="395794" y="3851886"/>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a:t>
            </a:r>
            <a:r>
              <a:rPr lang="en-US" dirty="0" smtClean="0"/>
              <a:t>20 pt.</a:t>
            </a:r>
          </a:p>
        </p:txBody>
      </p:sp>
      <p:sp>
        <p:nvSpPr>
          <p:cNvPr id="63" name="Textplatzhalter 3"/>
          <p:cNvSpPr>
            <a:spLocks noGrp="1"/>
          </p:cNvSpPr>
          <p:nvPr>
            <p:ph type="body" sz="quarter" idx="33" hasCustomPrompt="1"/>
          </p:nvPr>
        </p:nvSpPr>
        <p:spPr bwMode="gray">
          <a:xfrm>
            <a:off x="395794" y="3383769"/>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a:t>
            </a:r>
            <a:r>
              <a:rPr lang="en-US" dirty="0" smtClean="0"/>
              <a:t>20 pt.</a:t>
            </a:r>
          </a:p>
        </p:txBody>
      </p:sp>
      <p:sp>
        <p:nvSpPr>
          <p:cNvPr id="2" name="Titel 1"/>
          <p:cNvSpPr>
            <a:spLocks noGrp="1"/>
          </p:cNvSpPr>
          <p:nvPr userDrawn="1">
            <p:ph type="title" hasCustomPrompt="1"/>
          </p:nvPr>
        </p:nvSpPr>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20" name="Textplatzhalter 3"/>
          <p:cNvSpPr>
            <a:spLocks noGrp="1"/>
          </p:cNvSpPr>
          <p:nvPr userDrawn="1">
            <p:ph type="body" sz="quarter" idx="25"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1" name="Textplatzhalter 3"/>
          <p:cNvSpPr>
            <a:spLocks noGrp="1"/>
          </p:cNvSpPr>
          <p:nvPr userDrawn="1">
            <p:ph type="body" sz="quarter" idx="26"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2" name="Textplatzhalter 3"/>
          <p:cNvSpPr>
            <a:spLocks noGrp="1"/>
          </p:cNvSpPr>
          <p:nvPr userDrawn="1">
            <p:ph type="body" sz="quarter" idx="27"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4" name="Textplatzhalter 3"/>
          <p:cNvSpPr>
            <a:spLocks noGrp="1"/>
          </p:cNvSpPr>
          <p:nvPr userDrawn="1">
            <p:ph type="body" sz="quarter" idx="19" hasCustomPrompt="1"/>
          </p:nvPr>
        </p:nvSpPr>
        <p:spPr bwMode="gray">
          <a:xfrm>
            <a:off x="395794" y="151130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a:t>
            </a:r>
            <a:r>
              <a:rPr lang="en-US" dirty="0" smtClean="0"/>
              <a:t>20 pt.</a:t>
            </a:r>
          </a:p>
        </p:txBody>
      </p:sp>
      <p:sp>
        <p:nvSpPr>
          <p:cNvPr id="48" name="Textplatzhalter 3"/>
          <p:cNvSpPr>
            <a:spLocks noGrp="1"/>
          </p:cNvSpPr>
          <p:nvPr>
            <p:ph type="body" sz="quarter" idx="28" hasCustomPrompt="1"/>
          </p:nvPr>
        </p:nvSpPr>
        <p:spPr bwMode="gray">
          <a:xfrm>
            <a:off x="395794" y="198000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a:t>
            </a:r>
            <a:r>
              <a:rPr lang="en-US" dirty="0" smtClean="0"/>
              <a:t>20 pt.</a:t>
            </a:r>
          </a:p>
        </p:txBody>
      </p:sp>
      <p:sp>
        <p:nvSpPr>
          <p:cNvPr id="49" name="Textplatzhalter 3"/>
          <p:cNvSpPr>
            <a:spLocks noGrp="1"/>
          </p:cNvSpPr>
          <p:nvPr>
            <p:ph type="body" sz="quarter" idx="29" hasCustomPrompt="1"/>
          </p:nvPr>
        </p:nvSpPr>
        <p:spPr bwMode="gray">
          <a:xfrm>
            <a:off x="395794" y="291565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a:t>
            </a:r>
            <a:r>
              <a:rPr lang="en-US" dirty="0" smtClean="0"/>
              <a:t>20 pt.</a:t>
            </a:r>
          </a:p>
        </p:txBody>
      </p:sp>
      <p:sp>
        <p:nvSpPr>
          <p:cNvPr id="50" name="Textplatzhalter 3"/>
          <p:cNvSpPr>
            <a:spLocks noGrp="1"/>
          </p:cNvSpPr>
          <p:nvPr>
            <p:ph type="body" sz="quarter" idx="30" hasCustomPrompt="1"/>
          </p:nvPr>
        </p:nvSpPr>
        <p:spPr bwMode="gray">
          <a:xfrm>
            <a:off x="395794" y="4320000"/>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a:t>
            </a:r>
            <a:r>
              <a:rPr lang="en-US" dirty="0" smtClean="0"/>
              <a:t>20 pt.</a:t>
            </a:r>
          </a:p>
        </p:txBody>
      </p:sp>
      <p:sp>
        <p:nvSpPr>
          <p:cNvPr id="51" name="Textplatzhalter 3"/>
          <p:cNvSpPr>
            <a:spLocks noGrp="1"/>
          </p:cNvSpPr>
          <p:nvPr>
            <p:ph type="body" sz="quarter" idx="31" hasCustomPrompt="1"/>
          </p:nvPr>
        </p:nvSpPr>
        <p:spPr bwMode="gray">
          <a:xfrm>
            <a:off x="395794" y="2447534"/>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a:t>
            </a:r>
            <a:r>
              <a:rPr lang="en-US" dirty="0" smtClean="0"/>
              <a:t>20 pt.</a:t>
            </a:r>
          </a:p>
        </p:txBody>
      </p:sp>
      <p:sp>
        <p:nvSpPr>
          <p:cNvPr id="64" name="Bildplatzhalter 8"/>
          <p:cNvSpPr>
            <a:spLocks noGrp="1"/>
          </p:cNvSpPr>
          <p:nvPr>
            <p:ph type="pic" sz="quarter" idx="10" hasCustomPrompt="1"/>
          </p:nvPr>
        </p:nvSpPr>
        <p:spPr bwMode="gray">
          <a:xfrm>
            <a:off x="4220602" y="1511300"/>
            <a:ext cx="7578000" cy="32047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 name="Fußzeilenplatzhalter 2"/>
          <p:cNvSpPr>
            <a:spLocks noGrp="1"/>
          </p:cNvSpPr>
          <p:nvPr>
            <p:ph type="ftr" sz="quarter" idx="34"/>
          </p:nvPr>
        </p:nvSpPr>
        <p:spPr/>
        <p:txBody>
          <a:bodyPr/>
          <a:lstStyle/>
          <a:p>
            <a:r>
              <a:rPr lang="de-DE" dirty="0" smtClean="0"/>
              <a:t>EQ Dealer Readiness I MBUSA I Mar 2021</a:t>
            </a:r>
            <a:endParaRPr lang="en-US" dirty="0"/>
          </a:p>
        </p:txBody>
      </p:sp>
      <p:sp>
        <p:nvSpPr>
          <p:cNvPr id="7" name="Foliennummernplatzhalter 6"/>
          <p:cNvSpPr>
            <a:spLocks noGrp="1"/>
          </p:cNvSpPr>
          <p:nvPr>
            <p:ph type="sldNum" sz="quarter" idx="35"/>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169565202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4" y="1512000"/>
            <a:ext cx="3752845" cy="194400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 name="Bildplatzhalter 8"/>
          <p:cNvSpPr>
            <a:spLocks noGrp="1"/>
          </p:cNvSpPr>
          <p:nvPr>
            <p:ph type="pic" sz="quarter" idx="11" hasCustomPrompt="1"/>
          </p:nvPr>
        </p:nvSpPr>
        <p:spPr bwMode="gray">
          <a:xfrm>
            <a:off x="395794"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Bildplatzhalter 8"/>
          <p:cNvSpPr>
            <a:spLocks noGrp="1"/>
          </p:cNvSpPr>
          <p:nvPr>
            <p:ph type="pic" sz="quarter" idx="12" hasCustomPrompt="1"/>
          </p:nvPr>
        </p:nvSpPr>
        <p:spPr bwMode="gray">
          <a:xfrm>
            <a:off x="8042487" y="1512000"/>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1" name="Bildplatzhalter 8"/>
          <p:cNvSpPr>
            <a:spLocks noGrp="1"/>
          </p:cNvSpPr>
          <p:nvPr>
            <p:ph type="pic" sz="quarter" idx="17" hasCustomPrompt="1"/>
          </p:nvPr>
        </p:nvSpPr>
        <p:spPr bwMode="gray">
          <a:xfrm>
            <a:off x="8042487"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 name="Bildplatzhalter 8"/>
          <p:cNvSpPr>
            <a:spLocks noGrp="1"/>
          </p:cNvSpPr>
          <p:nvPr>
            <p:ph type="pic" sz="quarter" idx="14" hasCustomPrompt="1"/>
          </p:nvPr>
        </p:nvSpPr>
        <p:spPr bwMode="gray">
          <a:xfrm>
            <a:off x="4219140" y="1512000"/>
            <a:ext cx="3752845" cy="194400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3" name="Bildplatzhalter 8"/>
          <p:cNvSpPr>
            <a:spLocks noGrp="1"/>
          </p:cNvSpPr>
          <p:nvPr>
            <p:ph type="pic" sz="quarter" idx="18" hasCustomPrompt="1"/>
          </p:nvPr>
        </p:nvSpPr>
        <p:spPr bwMode="gray">
          <a:xfrm>
            <a:off x="4219140"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 name="Textplatzhalter 3"/>
          <p:cNvSpPr>
            <a:spLocks noGrp="1"/>
          </p:cNvSpPr>
          <p:nvPr>
            <p:ph type="body" sz="quarter" idx="19" hasCustomPrompt="1"/>
          </p:nvPr>
        </p:nvSpPr>
        <p:spPr>
          <a:xfrm>
            <a:off x="395793" y="3501248"/>
            <a:ext cx="3752845" cy="324000"/>
          </a:xfrm>
        </p:spPr>
        <p:txBody>
          <a:bodyPr/>
          <a:lstStyle>
            <a:lvl1pPr marL="0" indent="0">
              <a:lnSpc>
                <a:spcPct val="100000"/>
              </a:lnSpc>
              <a:spcAft>
                <a:spcPts val="0"/>
              </a:spcAft>
              <a:buFont typeface="Arial" panose="020B0604020202020204" pitchFamily="34" charset="0"/>
              <a:buNone/>
              <a:defRPr sz="1499" baseline="0"/>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4" name="Textplatzhalter 3"/>
          <p:cNvSpPr>
            <a:spLocks noGrp="1"/>
          </p:cNvSpPr>
          <p:nvPr>
            <p:ph type="body" sz="quarter" idx="20" hasCustomPrompt="1"/>
          </p:nvPr>
        </p:nvSpPr>
        <p:spPr>
          <a:xfrm>
            <a:off x="395795"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6" name="Textplatzhalter 3"/>
          <p:cNvSpPr>
            <a:spLocks noGrp="1"/>
          </p:cNvSpPr>
          <p:nvPr>
            <p:ph type="body" sz="quarter" idx="21" hasCustomPrompt="1"/>
          </p:nvPr>
        </p:nvSpPr>
        <p:spPr>
          <a:xfrm>
            <a:off x="4219140" y="3501248"/>
            <a:ext cx="3752845"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7" name="Textplatzhalter 3"/>
          <p:cNvSpPr>
            <a:spLocks noGrp="1"/>
          </p:cNvSpPr>
          <p:nvPr>
            <p:ph type="body" sz="quarter" idx="22" hasCustomPrompt="1"/>
          </p:nvPr>
        </p:nvSpPr>
        <p:spPr>
          <a:xfrm>
            <a:off x="8042487" y="3501248"/>
            <a:ext cx="3752845"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8" name="Textplatzhalter 3"/>
          <p:cNvSpPr>
            <a:spLocks noGrp="1"/>
          </p:cNvSpPr>
          <p:nvPr>
            <p:ph type="body" sz="quarter" idx="23" hasCustomPrompt="1"/>
          </p:nvPr>
        </p:nvSpPr>
        <p:spPr>
          <a:xfrm>
            <a:off x="4219141"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9" name="Textplatzhalter 3"/>
          <p:cNvSpPr>
            <a:spLocks noGrp="1"/>
          </p:cNvSpPr>
          <p:nvPr>
            <p:ph type="body" sz="quarter" idx="24" hasCustomPrompt="1"/>
          </p:nvPr>
        </p:nvSpPr>
        <p:spPr>
          <a:xfrm>
            <a:off x="8042487"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20" name="Textplatzhalter 3"/>
          <p:cNvSpPr>
            <a:spLocks noGrp="1"/>
          </p:cNvSpPr>
          <p:nvPr>
            <p:ph type="body" sz="quarter" idx="25"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1" name="Textplatzhalter 3"/>
          <p:cNvSpPr>
            <a:spLocks noGrp="1"/>
          </p:cNvSpPr>
          <p:nvPr>
            <p:ph type="body" sz="quarter" idx="26"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2" name="Textplatzhalter 3"/>
          <p:cNvSpPr>
            <a:spLocks noGrp="1"/>
          </p:cNvSpPr>
          <p:nvPr>
            <p:ph type="body" sz="quarter" idx="2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5" name="Fußzeilenplatzhalter 14"/>
          <p:cNvSpPr>
            <a:spLocks noGrp="1"/>
          </p:cNvSpPr>
          <p:nvPr>
            <p:ph type="ftr" sz="quarter" idx="30"/>
          </p:nvPr>
        </p:nvSpPr>
        <p:spPr/>
        <p:txBody>
          <a:bodyPr/>
          <a:lstStyle/>
          <a:p>
            <a:r>
              <a:rPr lang="de-DE" noProof="0" dirty="0" smtClean="0"/>
              <a:t>EQ Dealer Readiness I MBUSA I Mar 2021</a:t>
            </a:r>
            <a:endParaRPr lang="en-US" noProof="0" dirty="0"/>
          </a:p>
        </p:txBody>
      </p:sp>
      <p:sp>
        <p:nvSpPr>
          <p:cNvPr id="27" name="Foliennummernplatzhalter 26"/>
          <p:cNvSpPr>
            <a:spLocks noGrp="1"/>
          </p:cNvSpPr>
          <p:nvPr>
            <p:ph type="sldNum" sz="quarter" idx="31"/>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124379053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4"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0" name="Bildplatzhalter 8"/>
          <p:cNvSpPr>
            <a:spLocks noGrp="1"/>
          </p:cNvSpPr>
          <p:nvPr>
            <p:ph type="pic" sz="quarter" idx="12" hasCustomPrompt="1"/>
          </p:nvPr>
        </p:nvSpPr>
        <p:spPr bwMode="gray">
          <a:xfrm>
            <a:off x="8042487"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2" name="Bildplatzhalter 8"/>
          <p:cNvSpPr>
            <a:spLocks noGrp="1"/>
          </p:cNvSpPr>
          <p:nvPr>
            <p:ph type="pic" sz="quarter" idx="14" hasCustomPrompt="1"/>
          </p:nvPr>
        </p:nvSpPr>
        <p:spPr bwMode="gray">
          <a:xfrm>
            <a:off x="4219140"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4" name="Textplatzhalter 3"/>
          <p:cNvSpPr>
            <a:spLocks noGrp="1"/>
          </p:cNvSpPr>
          <p:nvPr>
            <p:ph type="body" sz="quarter" idx="19" hasCustomPrompt="1"/>
          </p:nvPr>
        </p:nvSpPr>
        <p:spPr>
          <a:xfrm>
            <a:off x="395793"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6" name="Textplatzhalter 3"/>
          <p:cNvSpPr>
            <a:spLocks noGrp="1"/>
          </p:cNvSpPr>
          <p:nvPr>
            <p:ph type="body" sz="quarter" idx="21" hasCustomPrompt="1"/>
          </p:nvPr>
        </p:nvSpPr>
        <p:spPr>
          <a:xfrm>
            <a:off x="4219140"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7" name="Textplatzhalter 3"/>
          <p:cNvSpPr>
            <a:spLocks noGrp="1"/>
          </p:cNvSpPr>
          <p:nvPr>
            <p:ph type="body" sz="quarter" idx="22" hasCustomPrompt="1"/>
          </p:nvPr>
        </p:nvSpPr>
        <p:spPr>
          <a:xfrm>
            <a:off x="8042487"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20" name="Textplatzhalter 3"/>
          <p:cNvSpPr>
            <a:spLocks noGrp="1"/>
          </p:cNvSpPr>
          <p:nvPr>
            <p:ph type="body" sz="quarter" idx="25"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1" name="Textplatzhalter 3"/>
          <p:cNvSpPr>
            <a:spLocks noGrp="1"/>
          </p:cNvSpPr>
          <p:nvPr>
            <p:ph type="body" sz="quarter" idx="26"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2" name="Textplatzhalter 3"/>
          <p:cNvSpPr>
            <a:spLocks noGrp="1"/>
          </p:cNvSpPr>
          <p:nvPr>
            <p:ph type="body" sz="quarter" idx="27"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3" name="Fußzeilenplatzhalter 2"/>
          <p:cNvSpPr>
            <a:spLocks noGrp="1"/>
          </p:cNvSpPr>
          <p:nvPr>
            <p:ph type="ftr" sz="quarter" idx="28"/>
          </p:nvPr>
        </p:nvSpPr>
        <p:spPr/>
        <p:txBody>
          <a:bodyPr/>
          <a:lstStyle/>
          <a:p>
            <a:r>
              <a:rPr lang="de-DE" noProof="0" dirty="0" smtClean="0"/>
              <a:t>EQ Dealer Readiness I MBUSA I Mar 2021</a:t>
            </a:r>
            <a:endParaRPr lang="en-US" noProof="0" dirty="0"/>
          </a:p>
        </p:txBody>
      </p:sp>
      <p:sp>
        <p:nvSpPr>
          <p:cNvPr id="9" name="Foliennummernplatzhalter 8"/>
          <p:cNvSpPr>
            <a:spLocks noGrp="1"/>
          </p:cNvSpPr>
          <p:nvPr>
            <p:ph type="sldNum" sz="quarter" idx="29"/>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103825874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5" y="1512000"/>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 name="Bildplatzhalter 8"/>
          <p:cNvSpPr>
            <a:spLocks noGrp="1"/>
          </p:cNvSpPr>
          <p:nvPr>
            <p:ph type="pic" sz="quarter" idx="11" hasCustomPrompt="1"/>
          </p:nvPr>
        </p:nvSpPr>
        <p:spPr bwMode="gray">
          <a:xfrm>
            <a:off x="395795" y="4044227"/>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4" name="Textplatzhalter 3"/>
          <p:cNvSpPr>
            <a:spLocks noGrp="1"/>
          </p:cNvSpPr>
          <p:nvPr>
            <p:ph type="body" sz="quarter" idx="19" hasCustomPrompt="1"/>
          </p:nvPr>
        </p:nvSpPr>
        <p:spPr>
          <a:xfrm>
            <a:off x="395795" y="3501248"/>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4" name="Textplatzhalter 3"/>
          <p:cNvSpPr>
            <a:spLocks noGrp="1"/>
          </p:cNvSpPr>
          <p:nvPr>
            <p:ph type="body" sz="quarter" idx="20" hasCustomPrompt="1"/>
          </p:nvPr>
        </p:nvSpPr>
        <p:spPr>
          <a:xfrm>
            <a:off x="395795" y="6030980"/>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21" name="Bildplatzhalter 8"/>
          <p:cNvSpPr>
            <a:spLocks noGrp="1"/>
          </p:cNvSpPr>
          <p:nvPr>
            <p:ph type="pic" sz="quarter" idx="25" hasCustomPrompt="1"/>
          </p:nvPr>
        </p:nvSpPr>
        <p:spPr bwMode="gray">
          <a:xfrm>
            <a:off x="6131882" y="1511300"/>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2" name="Bildplatzhalter 8"/>
          <p:cNvSpPr>
            <a:spLocks noGrp="1"/>
          </p:cNvSpPr>
          <p:nvPr>
            <p:ph type="pic" sz="quarter" idx="26" hasCustomPrompt="1"/>
          </p:nvPr>
        </p:nvSpPr>
        <p:spPr bwMode="gray">
          <a:xfrm>
            <a:off x="6131882" y="4043527"/>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3" name="Textplatzhalter 3"/>
          <p:cNvSpPr>
            <a:spLocks noGrp="1"/>
          </p:cNvSpPr>
          <p:nvPr>
            <p:ph type="body" sz="quarter" idx="27" hasCustomPrompt="1"/>
          </p:nvPr>
        </p:nvSpPr>
        <p:spPr>
          <a:xfrm>
            <a:off x="6131882" y="3500548"/>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24" name="Textplatzhalter 3"/>
          <p:cNvSpPr>
            <a:spLocks noGrp="1"/>
          </p:cNvSpPr>
          <p:nvPr>
            <p:ph type="body" sz="quarter" idx="28" hasCustomPrompt="1"/>
          </p:nvPr>
        </p:nvSpPr>
        <p:spPr>
          <a:xfrm>
            <a:off x="6131882" y="6030280"/>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5"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6"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7" name="Textplatzhalter 3"/>
          <p:cNvSpPr>
            <a:spLocks noGrp="1"/>
          </p:cNvSpPr>
          <p:nvPr>
            <p:ph type="body" sz="quarter" idx="2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3" name="Fußzeilenplatzhalter 2"/>
          <p:cNvSpPr>
            <a:spLocks noGrp="1"/>
          </p:cNvSpPr>
          <p:nvPr>
            <p:ph type="ftr" sz="quarter" idx="30"/>
          </p:nvPr>
        </p:nvSpPr>
        <p:spPr/>
        <p:txBody>
          <a:bodyPr/>
          <a:lstStyle/>
          <a:p>
            <a:r>
              <a:rPr lang="de-DE" noProof="0" dirty="0" smtClean="0"/>
              <a:t>EQ Dealer Readiness I MBUSA I Mar 2021</a:t>
            </a:r>
            <a:endParaRPr lang="en-US" noProof="0" dirty="0"/>
          </a:p>
        </p:txBody>
      </p:sp>
      <p:sp>
        <p:nvSpPr>
          <p:cNvPr id="10" name="Foliennummernplatzhalter 9"/>
          <p:cNvSpPr>
            <a:spLocks noGrp="1"/>
          </p:cNvSpPr>
          <p:nvPr>
            <p:ph type="sldNum" sz="quarter" idx="31"/>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78104360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 pictures 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4" y="15120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 name="Bildplatzhalter 8"/>
          <p:cNvSpPr>
            <a:spLocks noGrp="1"/>
          </p:cNvSpPr>
          <p:nvPr>
            <p:ph type="pic" sz="quarter" idx="11" hasCustomPrompt="1"/>
          </p:nvPr>
        </p:nvSpPr>
        <p:spPr bwMode="gray">
          <a:xfrm>
            <a:off x="395794" y="40442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4" name="Textplatzhalter 3"/>
          <p:cNvSpPr>
            <a:spLocks noGrp="1"/>
          </p:cNvSpPr>
          <p:nvPr>
            <p:ph type="body" sz="quarter" idx="19" hasCustomPrompt="1"/>
          </p:nvPr>
        </p:nvSpPr>
        <p:spPr>
          <a:xfrm>
            <a:off x="395794" y="35012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4" name="Textplatzhalter 3"/>
          <p:cNvSpPr>
            <a:spLocks noGrp="1"/>
          </p:cNvSpPr>
          <p:nvPr>
            <p:ph type="body" sz="quarter" idx="20" hasCustomPrompt="1"/>
          </p:nvPr>
        </p:nvSpPr>
        <p:spPr>
          <a:xfrm>
            <a:off x="395795" y="60309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21" name="Bildplatzhalter 8"/>
          <p:cNvSpPr>
            <a:spLocks noGrp="1"/>
          </p:cNvSpPr>
          <p:nvPr>
            <p:ph type="pic" sz="quarter" idx="25" hasCustomPrompt="1"/>
          </p:nvPr>
        </p:nvSpPr>
        <p:spPr bwMode="gray">
          <a:xfrm>
            <a:off x="6131655"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2" name="Bildplatzhalter 8"/>
          <p:cNvSpPr>
            <a:spLocks noGrp="1"/>
          </p:cNvSpPr>
          <p:nvPr>
            <p:ph type="pic" sz="quarter" idx="26" hasCustomPrompt="1"/>
          </p:nvPr>
        </p:nvSpPr>
        <p:spPr bwMode="gray">
          <a:xfrm>
            <a:off x="6131655"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3" name="Textplatzhalter 3"/>
          <p:cNvSpPr>
            <a:spLocks noGrp="1"/>
          </p:cNvSpPr>
          <p:nvPr>
            <p:ph type="body" sz="quarter" idx="27" hasCustomPrompt="1"/>
          </p:nvPr>
        </p:nvSpPr>
        <p:spPr>
          <a:xfrm>
            <a:off x="6131655" y="35005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24" name="Textplatzhalter 3"/>
          <p:cNvSpPr>
            <a:spLocks noGrp="1"/>
          </p:cNvSpPr>
          <p:nvPr>
            <p:ph type="body" sz="quarter" idx="28" hasCustomPrompt="1"/>
          </p:nvPr>
        </p:nvSpPr>
        <p:spPr>
          <a:xfrm>
            <a:off x="6131657"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5" name="Bildplatzhalter 8"/>
          <p:cNvSpPr>
            <a:spLocks noGrp="1"/>
          </p:cNvSpPr>
          <p:nvPr>
            <p:ph type="pic" sz="quarter" idx="29" hasCustomPrompt="1"/>
          </p:nvPr>
        </p:nvSpPr>
        <p:spPr bwMode="gray">
          <a:xfrm>
            <a:off x="3263725"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6" name="Bildplatzhalter 8"/>
          <p:cNvSpPr>
            <a:spLocks noGrp="1"/>
          </p:cNvSpPr>
          <p:nvPr>
            <p:ph type="pic" sz="quarter" idx="30" hasCustomPrompt="1"/>
          </p:nvPr>
        </p:nvSpPr>
        <p:spPr bwMode="gray">
          <a:xfrm>
            <a:off x="3263725"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7" name="Textplatzhalter 3"/>
          <p:cNvSpPr>
            <a:spLocks noGrp="1"/>
          </p:cNvSpPr>
          <p:nvPr>
            <p:ph type="body" sz="quarter" idx="31" hasCustomPrompt="1"/>
          </p:nvPr>
        </p:nvSpPr>
        <p:spPr>
          <a:xfrm>
            <a:off x="3263725" y="3500548"/>
            <a:ext cx="2795744"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8" name="Textplatzhalter 3"/>
          <p:cNvSpPr>
            <a:spLocks noGrp="1"/>
          </p:cNvSpPr>
          <p:nvPr>
            <p:ph type="body" sz="quarter" idx="32" hasCustomPrompt="1"/>
          </p:nvPr>
        </p:nvSpPr>
        <p:spPr>
          <a:xfrm>
            <a:off x="3263726"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19" name="Bildplatzhalter 8"/>
          <p:cNvSpPr>
            <a:spLocks noGrp="1"/>
          </p:cNvSpPr>
          <p:nvPr>
            <p:ph type="pic" sz="quarter" idx="33" hasCustomPrompt="1"/>
          </p:nvPr>
        </p:nvSpPr>
        <p:spPr bwMode="gray">
          <a:xfrm>
            <a:off x="8999588"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0" name="Bildplatzhalter 8"/>
          <p:cNvSpPr>
            <a:spLocks noGrp="1"/>
          </p:cNvSpPr>
          <p:nvPr>
            <p:ph type="pic" sz="quarter" idx="34" hasCustomPrompt="1"/>
          </p:nvPr>
        </p:nvSpPr>
        <p:spPr bwMode="gray">
          <a:xfrm>
            <a:off x="8999588"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5" name="Textplatzhalter 3"/>
          <p:cNvSpPr>
            <a:spLocks noGrp="1"/>
          </p:cNvSpPr>
          <p:nvPr>
            <p:ph type="body" sz="quarter" idx="35" hasCustomPrompt="1"/>
          </p:nvPr>
        </p:nvSpPr>
        <p:spPr>
          <a:xfrm>
            <a:off x="8999588" y="35005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26" name="Textplatzhalter 3"/>
          <p:cNvSpPr>
            <a:spLocks noGrp="1"/>
          </p:cNvSpPr>
          <p:nvPr>
            <p:ph type="body" sz="quarter" idx="36" hasCustomPrompt="1"/>
          </p:nvPr>
        </p:nvSpPr>
        <p:spPr>
          <a:xfrm>
            <a:off x="8999588"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a:t>
            </a:r>
            <a:r>
              <a:rPr lang="en-US" noProof="0" dirty="0" err="1" smtClean="0"/>
              <a:t>CorpoS</a:t>
            </a:r>
            <a:r>
              <a:rPr lang="en-US" noProof="0" dirty="0" smtClean="0"/>
              <a:t> 15 pt.</a:t>
            </a:r>
          </a:p>
        </p:txBody>
      </p:sp>
      <p:sp>
        <p:nvSpPr>
          <p:cNvPr id="2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8"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9" name="Textplatzhalter 3"/>
          <p:cNvSpPr>
            <a:spLocks noGrp="1"/>
          </p:cNvSpPr>
          <p:nvPr>
            <p:ph type="body" sz="quarter" idx="37"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3" name="Fußzeilenplatzhalter 2"/>
          <p:cNvSpPr>
            <a:spLocks noGrp="1"/>
          </p:cNvSpPr>
          <p:nvPr>
            <p:ph type="ftr" sz="quarter" idx="38"/>
          </p:nvPr>
        </p:nvSpPr>
        <p:spPr/>
        <p:txBody>
          <a:bodyPr/>
          <a:lstStyle/>
          <a:p>
            <a:r>
              <a:rPr lang="de-DE" noProof="0" dirty="0" smtClean="0"/>
              <a:t>EQ Dealer Readiness I MBUSA I Mar 2021</a:t>
            </a:r>
            <a:endParaRPr lang="en-US" noProof="0" dirty="0"/>
          </a:p>
        </p:txBody>
      </p:sp>
      <p:sp>
        <p:nvSpPr>
          <p:cNvPr id="10" name="Foliennummernplatzhalter 9"/>
          <p:cNvSpPr>
            <a:spLocks noGrp="1"/>
          </p:cNvSpPr>
          <p:nvPr>
            <p:ph type="sldNum" sz="quarter" idx="39"/>
          </p:nvPr>
        </p:nvSpPr>
        <p:spPr/>
        <p:txBody>
          <a:body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86535857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ultipicture 3">
    <p:spTree>
      <p:nvGrpSpPr>
        <p:cNvPr id="1" name=""/>
        <p:cNvGrpSpPr/>
        <p:nvPr/>
      </p:nvGrpSpPr>
      <p:grpSpPr>
        <a:xfrm>
          <a:off x="0" y="0"/>
          <a:ext cx="0" cy="0"/>
          <a:chOff x="0" y="0"/>
          <a:chExt cx="0" cy="0"/>
        </a:xfrm>
      </p:grpSpPr>
      <p:sp>
        <p:nvSpPr>
          <p:cNvPr id="11" name="Komplett"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64" name="Horizontal // fein" hidden="1"/>
          <p:cNvGrpSpPr/>
          <p:nvPr userDrawn="1"/>
        </p:nvGrpSpPr>
        <p:grpSpPr>
          <a:xfrm>
            <a:off x="395880" y="1511767"/>
            <a:ext cx="11399452" cy="3895508"/>
            <a:chOff x="396086" y="1511767"/>
            <a:chExt cx="11405389" cy="3895508"/>
          </a:xfrm>
        </p:grpSpPr>
        <p:sp>
          <p:nvSpPr>
            <p:cNvPr id="44" name="Links // Links"/>
            <p:cNvSpPr/>
            <p:nvPr userDrawn="1"/>
          </p:nvSpPr>
          <p:spPr>
            <a:xfrm>
              <a:off x="39608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5" name="Links // Rechts"/>
            <p:cNvSpPr/>
            <p:nvPr userDrawn="1"/>
          </p:nvSpPr>
          <p:spPr>
            <a:xfrm>
              <a:off x="230877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6" name="Rechts // Links"/>
            <p:cNvSpPr/>
            <p:nvPr userDrawn="1"/>
          </p:nvSpPr>
          <p:spPr>
            <a:xfrm>
              <a:off x="804683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7" name="Rechts // Rechts"/>
            <p:cNvSpPr/>
            <p:nvPr userDrawn="1"/>
          </p:nvSpPr>
          <p:spPr>
            <a:xfrm>
              <a:off x="995952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8" name="Mitte // Links"/>
            <p:cNvSpPr/>
            <p:nvPr userDrawn="1"/>
          </p:nvSpPr>
          <p:spPr>
            <a:xfrm>
              <a:off x="422146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9" name="Mitte // Rechts"/>
            <p:cNvSpPr/>
            <p:nvPr userDrawn="1"/>
          </p:nvSpPr>
          <p:spPr>
            <a:xfrm>
              <a:off x="613415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0" name="Links // Links"/>
            <p:cNvSpPr/>
            <p:nvPr userDrawn="1"/>
          </p:nvSpPr>
          <p:spPr>
            <a:xfrm>
              <a:off x="135243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1" name="Links // Rechts"/>
            <p:cNvSpPr/>
            <p:nvPr userDrawn="1"/>
          </p:nvSpPr>
          <p:spPr>
            <a:xfrm>
              <a:off x="326511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2" name="Rechts // Links"/>
            <p:cNvSpPr/>
            <p:nvPr userDrawn="1"/>
          </p:nvSpPr>
          <p:spPr>
            <a:xfrm>
              <a:off x="900318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3" name="Rechts // Rechts"/>
            <p:cNvSpPr/>
            <p:nvPr userDrawn="1"/>
          </p:nvSpPr>
          <p:spPr>
            <a:xfrm>
              <a:off x="10915875"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4" name="Mitte // Links"/>
            <p:cNvSpPr/>
            <p:nvPr userDrawn="1"/>
          </p:nvSpPr>
          <p:spPr>
            <a:xfrm>
              <a:off x="517780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5" name="Mitte // Rechts"/>
            <p:cNvSpPr/>
            <p:nvPr userDrawn="1"/>
          </p:nvSpPr>
          <p:spPr>
            <a:xfrm>
              <a:off x="709049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5" name="Abstand Horizontal // fein" hidden="1"/>
          <p:cNvGrpSpPr/>
          <p:nvPr userDrawn="1"/>
        </p:nvGrpSpPr>
        <p:grpSpPr>
          <a:xfrm>
            <a:off x="1280393" y="1511767"/>
            <a:ext cx="9630427" cy="3895508"/>
            <a:chOff x="1281058" y="1511767"/>
            <a:chExt cx="9635443" cy="3895508"/>
          </a:xfrm>
        </p:grpSpPr>
        <p:sp>
          <p:nvSpPr>
            <p:cNvPr id="58" name="Abstand Rechts // Mitte"/>
            <p:cNvSpPr/>
            <p:nvPr userDrawn="1"/>
          </p:nvSpPr>
          <p:spPr>
            <a:xfrm>
              <a:off x="8931814"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9" name="Abstand Links // Mitte"/>
            <p:cNvSpPr/>
            <p:nvPr userDrawn="1"/>
          </p:nvSpPr>
          <p:spPr>
            <a:xfrm>
              <a:off x="1281058"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0" name="Abstand Mitte // Mitte"/>
            <p:cNvSpPr/>
            <p:nvPr userDrawn="1"/>
          </p:nvSpPr>
          <p:spPr>
            <a:xfrm>
              <a:off x="5106436"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1" name="Abstand Rechts // Mitte"/>
            <p:cNvSpPr/>
            <p:nvPr userDrawn="1"/>
          </p:nvSpPr>
          <p:spPr>
            <a:xfrm>
              <a:off x="10844501"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2" name="Abstand Links // Mitte"/>
            <p:cNvSpPr/>
            <p:nvPr userDrawn="1"/>
          </p:nvSpPr>
          <p:spPr>
            <a:xfrm>
              <a:off x="3193747"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3" name="Abstand Mitte // Mitte"/>
            <p:cNvSpPr/>
            <p:nvPr userDrawn="1"/>
          </p:nvSpPr>
          <p:spPr>
            <a:xfrm>
              <a:off x="7019125"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6" name="Horizontal // grob" hidden="1"/>
          <p:cNvGrpSpPr/>
          <p:nvPr userDrawn="1"/>
        </p:nvGrpSpPr>
        <p:grpSpPr>
          <a:xfrm>
            <a:off x="395880" y="1511300"/>
            <a:ext cx="11399452" cy="3895976"/>
            <a:chOff x="396086" y="1511300"/>
            <a:chExt cx="11405389" cy="3895976"/>
          </a:xfrm>
        </p:grpSpPr>
        <p:sp>
          <p:nvSpPr>
            <p:cNvPr id="25" name="Links // Links"/>
            <p:cNvSpPr/>
            <p:nvPr userDrawn="1"/>
          </p:nvSpPr>
          <p:spPr>
            <a:xfrm>
              <a:off x="396086"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6" name="Links // Rechts"/>
            <p:cNvSpPr/>
            <p:nvPr userDrawn="1"/>
          </p:nvSpPr>
          <p:spPr>
            <a:xfrm>
              <a:off x="2309244"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7" name="Rechts // Links"/>
            <p:cNvSpPr/>
            <p:nvPr userDrawn="1"/>
          </p:nvSpPr>
          <p:spPr>
            <a:xfrm>
              <a:off x="8048718"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8" name="Rechts // Rechts"/>
            <p:cNvSpPr/>
            <p:nvPr userDrawn="1"/>
          </p:nvSpPr>
          <p:spPr>
            <a:xfrm>
              <a:off x="9961875"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9" name="Mitte // Links"/>
            <p:cNvSpPr/>
            <p:nvPr userDrawn="1"/>
          </p:nvSpPr>
          <p:spPr>
            <a:xfrm>
              <a:off x="4222402"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0" name="Mitte // Rechts"/>
            <p:cNvSpPr/>
            <p:nvPr userDrawn="1"/>
          </p:nvSpPr>
          <p:spPr>
            <a:xfrm>
              <a:off x="6135560"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3" name="Links"/>
            <p:cNvSpPr/>
            <p:nvPr userDrawn="1"/>
          </p:nvSpPr>
          <p:spPr>
            <a:xfrm>
              <a:off x="396086"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6" name="Mitte"/>
            <p:cNvSpPr/>
            <p:nvPr userDrawn="1"/>
          </p:nvSpPr>
          <p:spPr>
            <a:xfrm>
              <a:off x="4221380"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4" name="Rechts"/>
            <p:cNvSpPr/>
            <p:nvPr userDrawn="1"/>
          </p:nvSpPr>
          <p:spPr>
            <a:xfrm>
              <a:off x="8046675"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7" name="Abstand Horizontal // grob" hidden="1"/>
          <p:cNvGrpSpPr/>
          <p:nvPr userDrawn="1"/>
        </p:nvGrpSpPr>
        <p:grpSpPr>
          <a:xfrm>
            <a:off x="2235301" y="1511300"/>
            <a:ext cx="7720610" cy="3895508"/>
            <a:chOff x="2236465" y="1511300"/>
            <a:chExt cx="7724631" cy="3895508"/>
          </a:xfrm>
        </p:grpSpPr>
        <p:sp>
          <p:nvSpPr>
            <p:cNvPr id="33" name="Abstand Links"/>
            <p:cNvSpPr/>
            <p:nvPr userDrawn="1"/>
          </p:nvSpPr>
          <p:spPr>
            <a:xfrm>
              <a:off x="4150133"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5" name="Abstand Rechts"/>
            <p:cNvSpPr/>
            <p:nvPr userDrawn="1"/>
          </p:nvSpPr>
          <p:spPr>
            <a:xfrm>
              <a:off x="7975427"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1" name="Abstand Rechts // Mitte"/>
            <p:cNvSpPr/>
            <p:nvPr userDrawn="1"/>
          </p:nvSpPr>
          <p:spPr>
            <a:xfrm>
              <a:off x="9889096"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2" name="Abstand Links // Mitte"/>
            <p:cNvSpPr/>
            <p:nvPr userDrawn="1"/>
          </p:nvSpPr>
          <p:spPr>
            <a:xfrm>
              <a:off x="2236465"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3" name="Abstand Mitte // Mitte"/>
            <p:cNvSpPr/>
            <p:nvPr userDrawn="1"/>
          </p:nvSpPr>
          <p:spPr>
            <a:xfrm>
              <a:off x="6062781"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9" name="Vertikal" hidden="1"/>
          <p:cNvGrpSpPr/>
          <p:nvPr userDrawn="1"/>
        </p:nvGrpSpPr>
        <p:grpSpPr>
          <a:xfrm>
            <a:off x="395082" y="1511299"/>
            <a:ext cx="11400250" cy="3895976"/>
            <a:chOff x="395287" y="1511299"/>
            <a:chExt cx="11406188" cy="3895976"/>
          </a:xfrm>
        </p:grpSpPr>
        <p:sp>
          <p:nvSpPr>
            <p:cNvPr id="19" name="Oben // Oben"/>
            <p:cNvSpPr/>
            <p:nvPr userDrawn="1"/>
          </p:nvSpPr>
          <p:spPr>
            <a:xfrm>
              <a:off x="396086" y="1511299"/>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0" name="Oben // Unten"/>
            <p:cNvSpPr/>
            <p:nvPr userDrawn="1"/>
          </p:nvSpPr>
          <p:spPr>
            <a:xfrm>
              <a:off x="396086" y="2502758"/>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1" name="Unten // Oben"/>
            <p:cNvSpPr/>
            <p:nvPr userDrawn="1"/>
          </p:nvSpPr>
          <p:spPr>
            <a:xfrm>
              <a:off x="395287" y="3494217"/>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2" name="Unten // Unten"/>
            <p:cNvSpPr/>
            <p:nvPr userDrawn="1"/>
          </p:nvSpPr>
          <p:spPr>
            <a:xfrm>
              <a:off x="396086" y="4485675"/>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6" name="Oben"/>
            <p:cNvSpPr/>
            <p:nvPr userDrawn="1"/>
          </p:nvSpPr>
          <p:spPr>
            <a:xfrm>
              <a:off x="396086" y="1511300"/>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8" name="Unten"/>
            <p:cNvSpPr/>
            <p:nvPr userDrawn="1"/>
          </p:nvSpPr>
          <p:spPr>
            <a:xfrm>
              <a:off x="396086" y="3495675"/>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8" name="Abstand Vertikal" hidden="1"/>
          <p:cNvGrpSpPr/>
          <p:nvPr userDrawn="1"/>
        </p:nvGrpSpPr>
        <p:grpSpPr>
          <a:xfrm>
            <a:off x="395880" y="2431828"/>
            <a:ext cx="11399452" cy="2054918"/>
            <a:chOff x="396086" y="2431828"/>
            <a:chExt cx="11405389" cy="2054918"/>
          </a:xfrm>
        </p:grpSpPr>
        <p:sp>
          <p:nvSpPr>
            <p:cNvPr id="29" name="Abstand Mitte"/>
            <p:cNvSpPr/>
            <p:nvPr userDrawn="1"/>
          </p:nvSpPr>
          <p:spPr>
            <a:xfrm>
              <a:off x="396885" y="3423287"/>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1" name="Abstand Oben // Mitte"/>
            <p:cNvSpPr/>
            <p:nvPr userDrawn="1"/>
          </p:nvSpPr>
          <p:spPr>
            <a:xfrm>
              <a:off x="396086" y="2431828"/>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2" name="Abstand Unten // Mitte"/>
            <p:cNvSpPr/>
            <p:nvPr userDrawn="1"/>
          </p:nvSpPr>
          <p:spPr>
            <a:xfrm>
              <a:off x="396086" y="4414746"/>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sp>
        <p:nvSpPr>
          <p:cNvPr id="2" name="Titel 1"/>
          <p:cNvSpPr>
            <a:spLocks noGrp="1"/>
          </p:cNvSpPr>
          <p:nvPr userDrawn="1">
            <p:ph type="title" hasCustomPrompt="1"/>
          </p:nvPr>
        </p:nvSpPr>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noProof="0" dirty="0"/>
          </a:p>
        </p:txBody>
      </p:sp>
      <p:sp>
        <p:nvSpPr>
          <p:cNvPr id="7" name="Textplatzhalter 6"/>
          <p:cNvSpPr>
            <a:spLocks noGrp="1"/>
          </p:cNvSpPr>
          <p:nvPr userDrawn="1">
            <p:ph type="body" sz="quarter" idx="12" hasCustomPrompt="1"/>
          </p:nvPr>
        </p:nvSpPr>
        <p:spPr>
          <a:xfrm>
            <a:off x="395083" y="5436002"/>
            <a:ext cx="11400249" cy="990200"/>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noProof="0" dirty="0" smtClean="0"/>
              <a:t>Insert text in </a:t>
            </a:r>
            <a:r>
              <a:rPr lang="en-US" noProof="0" dirty="0" err="1" smtClean="0"/>
              <a:t>CorpoS</a:t>
            </a:r>
            <a:r>
              <a:rPr lang="en-US" noProof="0" dirty="0" smtClean="0"/>
              <a:t> (Body), 20 pt. // for bullets: Home // Paragraph// Increase List Level</a:t>
            </a:r>
          </a:p>
          <a:p>
            <a:pPr lvl="1"/>
            <a:r>
              <a:rPr lang="en-US" noProof="0" dirty="0" smtClean="0"/>
              <a:t>Second level</a:t>
            </a:r>
          </a:p>
          <a:p>
            <a:pPr lvl="2"/>
            <a:r>
              <a:rPr lang="en-US" noProof="0" dirty="0" smtClean="0"/>
              <a:t>Third level</a:t>
            </a:r>
          </a:p>
        </p:txBody>
      </p:sp>
      <p:sp>
        <p:nvSpPr>
          <p:cNvPr id="68" name="Bildplatzhalter 8"/>
          <p:cNvSpPr>
            <a:spLocks noGrp="1"/>
          </p:cNvSpPr>
          <p:nvPr userDrawn="1">
            <p:ph type="pic" sz="quarter" idx="13" hasCustomPrompt="1"/>
          </p:nvPr>
        </p:nvSpPr>
        <p:spPr bwMode="gray">
          <a:xfrm>
            <a:off x="396677" y="1511768"/>
            <a:ext cx="1843200" cy="191259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6" name="Bildplatzhalter 8"/>
          <p:cNvSpPr>
            <a:spLocks noGrp="1"/>
          </p:cNvSpPr>
          <p:nvPr userDrawn="1">
            <p:ph type="pic" sz="quarter" idx="14" hasCustomPrompt="1"/>
          </p:nvPr>
        </p:nvSpPr>
        <p:spPr bwMode="gray">
          <a:xfrm>
            <a:off x="2307263"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8" name="Bildplatzhalter 8"/>
          <p:cNvSpPr>
            <a:spLocks noGrp="1"/>
          </p:cNvSpPr>
          <p:nvPr userDrawn="1">
            <p:ph type="pic" sz="quarter" idx="16" hasCustomPrompt="1"/>
          </p:nvPr>
        </p:nvSpPr>
        <p:spPr bwMode="gray">
          <a:xfrm>
            <a:off x="395082"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85" name="Bildplatzhalter 8"/>
          <p:cNvSpPr>
            <a:spLocks noGrp="1"/>
          </p:cNvSpPr>
          <p:nvPr userDrawn="1">
            <p:ph type="pic" sz="quarter" idx="23" hasCustomPrompt="1"/>
          </p:nvPr>
        </p:nvSpPr>
        <p:spPr bwMode="gray">
          <a:xfrm>
            <a:off x="4220203" y="2503829"/>
            <a:ext cx="3754800" cy="1910916"/>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89" name="Bildplatzhalter 8"/>
          <p:cNvSpPr>
            <a:spLocks noGrp="1"/>
          </p:cNvSpPr>
          <p:nvPr userDrawn="1">
            <p:ph type="pic" sz="quarter" idx="27" hasCustomPrompt="1"/>
          </p:nvPr>
        </p:nvSpPr>
        <p:spPr bwMode="gray">
          <a:xfrm>
            <a:off x="6130958" y="4486748"/>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1" name="Bildplatzhalter 8"/>
          <p:cNvSpPr>
            <a:spLocks noGrp="1"/>
          </p:cNvSpPr>
          <p:nvPr>
            <p:ph type="pic" sz="quarter" idx="29" hasCustomPrompt="1"/>
          </p:nvPr>
        </p:nvSpPr>
        <p:spPr bwMode="gray">
          <a:xfrm>
            <a:off x="4220204" y="4486748"/>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3" name="Bildplatzhalter 8"/>
          <p:cNvSpPr>
            <a:spLocks noGrp="1"/>
          </p:cNvSpPr>
          <p:nvPr userDrawn="1">
            <p:ph type="pic" sz="quarter" idx="31" hasCustomPrompt="1"/>
          </p:nvPr>
        </p:nvSpPr>
        <p:spPr bwMode="gray">
          <a:xfrm>
            <a:off x="8042487" y="3495678"/>
            <a:ext cx="3752845"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5" name="Bildplatzhalter 8"/>
          <p:cNvSpPr>
            <a:spLocks noGrp="1"/>
          </p:cNvSpPr>
          <p:nvPr userDrawn="1">
            <p:ph type="pic" sz="quarter" idx="33" hasCustomPrompt="1"/>
          </p:nvPr>
        </p:nvSpPr>
        <p:spPr bwMode="gray">
          <a:xfrm>
            <a:off x="804248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6" name="Bildplatzhalter 8"/>
          <p:cNvSpPr>
            <a:spLocks noGrp="1"/>
          </p:cNvSpPr>
          <p:nvPr userDrawn="1">
            <p:ph type="pic" sz="quarter" idx="34" hasCustomPrompt="1"/>
          </p:nvPr>
        </p:nvSpPr>
        <p:spPr bwMode="gray">
          <a:xfrm>
            <a:off x="9956690"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p:ph type="pic" sz="quarter" idx="35" hasCustomPrompt="1"/>
          </p:nvPr>
        </p:nvSpPr>
        <p:spPr bwMode="gray">
          <a:xfrm>
            <a:off x="6130691" y="1511769"/>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5" name="Bildplatzhalter 8"/>
          <p:cNvSpPr>
            <a:spLocks noGrp="1"/>
          </p:cNvSpPr>
          <p:nvPr>
            <p:ph type="pic" sz="quarter" idx="36" hasCustomPrompt="1"/>
          </p:nvPr>
        </p:nvSpPr>
        <p:spPr bwMode="gray">
          <a:xfrm>
            <a:off x="4220304" y="1511769"/>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66"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6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70" name="Textplatzhalter 3"/>
          <p:cNvSpPr>
            <a:spLocks noGrp="1"/>
          </p:cNvSpPr>
          <p:nvPr>
            <p:ph type="body" sz="quarter" idx="37"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5" name="Fußzeilenplatzhalter 4"/>
          <p:cNvSpPr>
            <a:spLocks noGrp="1"/>
          </p:cNvSpPr>
          <p:nvPr>
            <p:ph type="ftr" sz="quarter" idx="38"/>
          </p:nvPr>
        </p:nvSpPr>
        <p:spPr/>
        <p:txBody>
          <a:bodyPr/>
          <a:lstStyle/>
          <a:p>
            <a:r>
              <a:rPr lang="de-DE" noProof="0" dirty="0" smtClean="0"/>
              <a:t>EQ Dealer Readiness I MBUSA I Mar 2021</a:t>
            </a:r>
            <a:endParaRPr lang="en-US" noProof="0" dirty="0"/>
          </a:p>
        </p:txBody>
      </p:sp>
      <p:sp>
        <p:nvSpPr>
          <p:cNvPr id="6" name="Foliennummernplatzhalter 5"/>
          <p:cNvSpPr>
            <a:spLocks noGrp="1"/>
          </p:cNvSpPr>
          <p:nvPr>
            <p:ph type="sldNum" sz="quarter" idx="39"/>
          </p:nvPr>
        </p:nvSpPr>
        <p:spPr/>
        <p:txBody>
          <a:bodyPr/>
          <a:lstStyle/>
          <a:p>
            <a:fld id="{AD1D1349-391B-44DC-865F-5996B3E40F26}" type="slidenum">
              <a:rPr lang="en-US" noProof="0" smtClean="0"/>
              <a:pPr/>
              <a:t>‹#›</a:t>
            </a:fld>
            <a:endParaRPr lang="en-US" noProof="0" dirty="0"/>
          </a:p>
        </p:txBody>
      </p:sp>
      <p:sp>
        <p:nvSpPr>
          <p:cNvPr id="71" name="Textplatzhalter 7"/>
          <p:cNvSpPr>
            <a:spLocks noGrp="1"/>
          </p:cNvSpPr>
          <p:nvPr>
            <p:ph type="body" sz="quarter" idx="40"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Tree>
    <p:extLst>
      <p:ext uri="{BB962C8B-B14F-4D97-AF65-F5344CB8AC3E}">
        <p14:creationId xmlns:p14="http://schemas.microsoft.com/office/powerpoint/2010/main" val="181495499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ultipicture 4">
    <p:spTree>
      <p:nvGrpSpPr>
        <p:cNvPr id="1" name=""/>
        <p:cNvGrpSpPr/>
        <p:nvPr/>
      </p:nvGrpSpPr>
      <p:grpSpPr>
        <a:xfrm>
          <a:off x="0" y="0"/>
          <a:ext cx="0" cy="0"/>
          <a:chOff x="0" y="0"/>
          <a:chExt cx="0" cy="0"/>
        </a:xfrm>
      </p:grpSpPr>
      <p:sp>
        <p:nvSpPr>
          <p:cNvPr id="11" name="Komplett"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64" name="Horizontal // fein" hidden="1"/>
          <p:cNvGrpSpPr/>
          <p:nvPr userDrawn="1"/>
        </p:nvGrpSpPr>
        <p:grpSpPr>
          <a:xfrm>
            <a:off x="395880" y="1511767"/>
            <a:ext cx="11399452" cy="3895508"/>
            <a:chOff x="396086" y="1511767"/>
            <a:chExt cx="11405389" cy="3895508"/>
          </a:xfrm>
        </p:grpSpPr>
        <p:sp>
          <p:nvSpPr>
            <p:cNvPr id="44" name="Links // Links"/>
            <p:cNvSpPr/>
            <p:nvPr userDrawn="1"/>
          </p:nvSpPr>
          <p:spPr>
            <a:xfrm>
              <a:off x="39608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5" name="Links // Rechts"/>
            <p:cNvSpPr/>
            <p:nvPr userDrawn="1"/>
          </p:nvSpPr>
          <p:spPr>
            <a:xfrm>
              <a:off x="230877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6" name="Rechts // Links"/>
            <p:cNvSpPr/>
            <p:nvPr userDrawn="1"/>
          </p:nvSpPr>
          <p:spPr>
            <a:xfrm>
              <a:off x="804683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7" name="Rechts // Rechts"/>
            <p:cNvSpPr/>
            <p:nvPr userDrawn="1"/>
          </p:nvSpPr>
          <p:spPr>
            <a:xfrm>
              <a:off x="995952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8" name="Mitte // Links"/>
            <p:cNvSpPr/>
            <p:nvPr userDrawn="1"/>
          </p:nvSpPr>
          <p:spPr>
            <a:xfrm>
              <a:off x="422146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9" name="Mitte // Rechts"/>
            <p:cNvSpPr/>
            <p:nvPr userDrawn="1"/>
          </p:nvSpPr>
          <p:spPr>
            <a:xfrm>
              <a:off x="613415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0" name="Links // Links"/>
            <p:cNvSpPr/>
            <p:nvPr userDrawn="1"/>
          </p:nvSpPr>
          <p:spPr>
            <a:xfrm>
              <a:off x="135243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1" name="Links // Rechts"/>
            <p:cNvSpPr/>
            <p:nvPr userDrawn="1"/>
          </p:nvSpPr>
          <p:spPr>
            <a:xfrm>
              <a:off x="326511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2" name="Rechts // Links"/>
            <p:cNvSpPr/>
            <p:nvPr userDrawn="1"/>
          </p:nvSpPr>
          <p:spPr>
            <a:xfrm>
              <a:off x="900318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3" name="Rechts // Rechts"/>
            <p:cNvSpPr/>
            <p:nvPr userDrawn="1"/>
          </p:nvSpPr>
          <p:spPr>
            <a:xfrm>
              <a:off x="10915875"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4" name="Mitte // Links"/>
            <p:cNvSpPr/>
            <p:nvPr userDrawn="1"/>
          </p:nvSpPr>
          <p:spPr>
            <a:xfrm>
              <a:off x="517780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5" name="Mitte // Rechts"/>
            <p:cNvSpPr/>
            <p:nvPr userDrawn="1"/>
          </p:nvSpPr>
          <p:spPr>
            <a:xfrm>
              <a:off x="709049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5" name="Abstand Horizontal // fein" hidden="1"/>
          <p:cNvGrpSpPr/>
          <p:nvPr userDrawn="1"/>
        </p:nvGrpSpPr>
        <p:grpSpPr>
          <a:xfrm>
            <a:off x="1280393" y="1511767"/>
            <a:ext cx="9630427" cy="3895508"/>
            <a:chOff x="1281058" y="1511767"/>
            <a:chExt cx="9635443" cy="3895508"/>
          </a:xfrm>
        </p:grpSpPr>
        <p:sp>
          <p:nvSpPr>
            <p:cNvPr id="58" name="Abstand Rechts // Mitte"/>
            <p:cNvSpPr/>
            <p:nvPr userDrawn="1"/>
          </p:nvSpPr>
          <p:spPr>
            <a:xfrm>
              <a:off x="8931814"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9" name="Abstand Links // Mitte"/>
            <p:cNvSpPr/>
            <p:nvPr userDrawn="1"/>
          </p:nvSpPr>
          <p:spPr>
            <a:xfrm>
              <a:off x="1281058"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0" name="Abstand Mitte // Mitte"/>
            <p:cNvSpPr/>
            <p:nvPr userDrawn="1"/>
          </p:nvSpPr>
          <p:spPr>
            <a:xfrm>
              <a:off x="5106436"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1" name="Abstand Rechts // Mitte"/>
            <p:cNvSpPr/>
            <p:nvPr userDrawn="1"/>
          </p:nvSpPr>
          <p:spPr>
            <a:xfrm>
              <a:off x="10844501"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2" name="Abstand Links // Mitte"/>
            <p:cNvSpPr/>
            <p:nvPr userDrawn="1"/>
          </p:nvSpPr>
          <p:spPr>
            <a:xfrm>
              <a:off x="3193747"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3" name="Abstand Mitte // Mitte"/>
            <p:cNvSpPr/>
            <p:nvPr userDrawn="1"/>
          </p:nvSpPr>
          <p:spPr>
            <a:xfrm>
              <a:off x="7019125"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6" name="Horizontal // grob" hidden="1"/>
          <p:cNvGrpSpPr/>
          <p:nvPr userDrawn="1"/>
        </p:nvGrpSpPr>
        <p:grpSpPr>
          <a:xfrm>
            <a:off x="395880" y="1511300"/>
            <a:ext cx="11399452" cy="3895976"/>
            <a:chOff x="396086" y="1511300"/>
            <a:chExt cx="11405389" cy="3895976"/>
          </a:xfrm>
        </p:grpSpPr>
        <p:sp>
          <p:nvSpPr>
            <p:cNvPr id="25" name="Links // Links"/>
            <p:cNvSpPr/>
            <p:nvPr userDrawn="1"/>
          </p:nvSpPr>
          <p:spPr>
            <a:xfrm>
              <a:off x="396086"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6" name="Links // Rechts"/>
            <p:cNvSpPr/>
            <p:nvPr userDrawn="1"/>
          </p:nvSpPr>
          <p:spPr>
            <a:xfrm>
              <a:off x="2309244"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7" name="Rechts // Links"/>
            <p:cNvSpPr/>
            <p:nvPr userDrawn="1"/>
          </p:nvSpPr>
          <p:spPr>
            <a:xfrm>
              <a:off x="8048718"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8" name="Rechts // Rechts"/>
            <p:cNvSpPr/>
            <p:nvPr userDrawn="1"/>
          </p:nvSpPr>
          <p:spPr>
            <a:xfrm>
              <a:off x="9961875"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9" name="Mitte // Links"/>
            <p:cNvSpPr/>
            <p:nvPr userDrawn="1"/>
          </p:nvSpPr>
          <p:spPr>
            <a:xfrm>
              <a:off x="4222402"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0" name="Mitte // Rechts"/>
            <p:cNvSpPr/>
            <p:nvPr userDrawn="1"/>
          </p:nvSpPr>
          <p:spPr>
            <a:xfrm>
              <a:off x="6135560"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3" name="Links"/>
            <p:cNvSpPr/>
            <p:nvPr userDrawn="1"/>
          </p:nvSpPr>
          <p:spPr>
            <a:xfrm>
              <a:off x="396086"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6" name="Mitte"/>
            <p:cNvSpPr/>
            <p:nvPr userDrawn="1"/>
          </p:nvSpPr>
          <p:spPr>
            <a:xfrm>
              <a:off x="4221380"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4" name="Rechts"/>
            <p:cNvSpPr/>
            <p:nvPr userDrawn="1"/>
          </p:nvSpPr>
          <p:spPr>
            <a:xfrm>
              <a:off x="8046675"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7" name="Abstand Horizontal // grob" hidden="1"/>
          <p:cNvGrpSpPr/>
          <p:nvPr userDrawn="1"/>
        </p:nvGrpSpPr>
        <p:grpSpPr>
          <a:xfrm>
            <a:off x="2235301" y="1511300"/>
            <a:ext cx="7720610" cy="3895508"/>
            <a:chOff x="2236465" y="1511300"/>
            <a:chExt cx="7724631" cy="3895508"/>
          </a:xfrm>
        </p:grpSpPr>
        <p:sp>
          <p:nvSpPr>
            <p:cNvPr id="33" name="Abstand Links"/>
            <p:cNvSpPr/>
            <p:nvPr userDrawn="1"/>
          </p:nvSpPr>
          <p:spPr>
            <a:xfrm>
              <a:off x="4150133"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5" name="Abstand Rechts"/>
            <p:cNvSpPr/>
            <p:nvPr userDrawn="1"/>
          </p:nvSpPr>
          <p:spPr>
            <a:xfrm>
              <a:off x="7975427"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1" name="Abstand Rechts // Mitte"/>
            <p:cNvSpPr/>
            <p:nvPr userDrawn="1"/>
          </p:nvSpPr>
          <p:spPr>
            <a:xfrm>
              <a:off x="9889096"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2" name="Abstand Links // Mitte"/>
            <p:cNvSpPr/>
            <p:nvPr userDrawn="1"/>
          </p:nvSpPr>
          <p:spPr>
            <a:xfrm>
              <a:off x="2236465"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3" name="Abstand Mitte // Mitte"/>
            <p:cNvSpPr/>
            <p:nvPr userDrawn="1"/>
          </p:nvSpPr>
          <p:spPr>
            <a:xfrm>
              <a:off x="6062781"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9" name="Vertikal" hidden="1"/>
          <p:cNvGrpSpPr/>
          <p:nvPr userDrawn="1"/>
        </p:nvGrpSpPr>
        <p:grpSpPr>
          <a:xfrm>
            <a:off x="395082" y="1511299"/>
            <a:ext cx="11400250" cy="3895976"/>
            <a:chOff x="395287" y="1511299"/>
            <a:chExt cx="11406188" cy="3895976"/>
          </a:xfrm>
        </p:grpSpPr>
        <p:sp>
          <p:nvSpPr>
            <p:cNvPr id="19" name="Oben // Oben"/>
            <p:cNvSpPr/>
            <p:nvPr userDrawn="1"/>
          </p:nvSpPr>
          <p:spPr>
            <a:xfrm>
              <a:off x="396086" y="1511299"/>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0" name="Oben // Unten"/>
            <p:cNvSpPr/>
            <p:nvPr userDrawn="1"/>
          </p:nvSpPr>
          <p:spPr>
            <a:xfrm>
              <a:off x="396086" y="2502758"/>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1" name="Unten // Oben"/>
            <p:cNvSpPr/>
            <p:nvPr userDrawn="1"/>
          </p:nvSpPr>
          <p:spPr>
            <a:xfrm>
              <a:off x="395287" y="3494217"/>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2" name="Unten // Unten"/>
            <p:cNvSpPr/>
            <p:nvPr userDrawn="1"/>
          </p:nvSpPr>
          <p:spPr>
            <a:xfrm>
              <a:off x="396086" y="4485675"/>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6" name="Oben"/>
            <p:cNvSpPr/>
            <p:nvPr userDrawn="1"/>
          </p:nvSpPr>
          <p:spPr>
            <a:xfrm>
              <a:off x="396086" y="1511300"/>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8" name="Unten"/>
            <p:cNvSpPr/>
            <p:nvPr userDrawn="1"/>
          </p:nvSpPr>
          <p:spPr>
            <a:xfrm>
              <a:off x="396086" y="3495675"/>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8" name="Abstand Vertikal" hidden="1"/>
          <p:cNvGrpSpPr/>
          <p:nvPr userDrawn="1"/>
        </p:nvGrpSpPr>
        <p:grpSpPr>
          <a:xfrm>
            <a:off x="395880" y="2431828"/>
            <a:ext cx="11399452" cy="2054918"/>
            <a:chOff x="396086" y="2431828"/>
            <a:chExt cx="11405389" cy="2054918"/>
          </a:xfrm>
        </p:grpSpPr>
        <p:sp>
          <p:nvSpPr>
            <p:cNvPr id="29" name="Abstand Mitte"/>
            <p:cNvSpPr/>
            <p:nvPr userDrawn="1"/>
          </p:nvSpPr>
          <p:spPr>
            <a:xfrm>
              <a:off x="396885" y="3423287"/>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1" name="Abstand Oben // Mitte"/>
            <p:cNvSpPr/>
            <p:nvPr userDrawn="1"/>
          </p:nvSpPr>
          <p:spPr>
            <a:xfrm>
              <a:off x="396086" y="2431828"/>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2" name="Abstand Unten // Mitte"/>
            <p:cNvSpPr/>
            <p:nvPr userDrawn="1"/>
          </p:nvSpPr>
          <p:spPr>
            <a:xfrm>
              <a:off x="396086" y="4414746"/>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sp>
        <p:nvSpPr>
          <p:cNvPr id="2" name="Titel 1"/>
          <p:cNvSpPr>
            <a:spLocks noGrp="1"/>
          </p:cNvSpPr>
          <p:nvPr userDrawn="1">
            <p:ph type="title" hasCustomPrompt="1"/>
          </p:nvPr>
        </p:nvSpPr>
        <p:spPr/>
        <p:txBody>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noProof="0" dirty="0"/>
          </a:p>
        </p:txBody>
      </p:sp>
      <p:sp>
        <p:nvSpPr>
          <p:cNvPr id="7" name="Textplatzhalter 6"/>
          <p:cNvSpPr>
            <a:spLocks noGrp="1"/>
          </p:cNvSpPr>
          <p:nvPr userDrawn="1">
            <p:ph type="body" sz="quarter" idx="12" hasCustomPrompt="1"/>
          </p:nvPr>
        </p:nvSpPr>
        <p:spPr>
          <a:xfrm>
            <a:off x="395083" y="5436002"/>
            <a:ext cx="11400249" cy="990200"/>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noProof="0" dirty="0" smtClean="0"/>
              <a:t>Insert text in </a:t>
            </a:r>
            <a:r>
              <a:rPr lang="en-US" noProof="0" dirty="0" err="1" smtClean="0"/>
              <a:t>CorpoS</a:t>
            </a:r>
            <a:r>
              <a:rPr lang="en-US" noProof="0" dirty="0" smtClean="0"/>
              <a:t> (Body), 20 pt. // for bullets: Home // Paragraph// Increase List Level</a:t>
            </a:r>
          </a:p>
          <a:p>
            <a:pPr lvl="1"/>
            <a:r>
              <a:rPr lang="en-US" noProof="0" dirty="0" smtClean="0"/>
              <a:t>Second level</a:t>
            </a:r>
          </a:p>
          <a:p>
            <a:pPr lvl="2"/>
            <a:r>
              <a:rPr lang="en-US" noProof="0" dirty="0" smtClean="0"/>
              <a:t>Third level</a:t>
            </a:r>
          </a:p>
        </p:txBody>
      </p:sp>
      <p:sp>
        <p:nvSpPr>
          <p:cNvPr id="68" name="Bildplatzhalter 8"/>
          <p:cNvSpPr>
            <a:spLocks noGrp="1"/>
          </p:cNvSpPr>
          <p:nvPr userDrawn="1">
            <p:ph type="pic" sz="quarter" idx="13" hasCustomPrompt="1"/>
          </p:nvPr>
        </p:nvSpPr>
        <p:spPr bwMode="gray">
          <a:xfrm>
            <a:off x="39667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6" name="Bildplatzhalter 8"/>
          <p:cNvSpPr>
            <a:spLocks noGrp="1"/>
          </p:cNvSpPr>
          <p:nvPr userDrawn="1">
            <p:ph type="pic" sz="quarter" idx="14" hasCustomPrompt="1"/>
          </p:nvPr>
        </p:nvSpPr>
        <p:spPr bwMode="gray">
          <a:xfrm>
            <a:off x="2307263"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8" name="Bildplatzhalter 8"/>
          <p:cNvSpPr>
            <a:spLocks noGrp="1"/>
          </p:cNvSpPr>
          <p:nvPr userDrawn="1">
            <p:ph type="pic" sz="quarter" idx="16" hasCustomPrompt="1"/>
          </p:nvPr>
        </p:nvSpPr>
        <p:spPr bwMode="gray">
          <a:xfrm>
            <a:off x="395082"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89" name="Bildplatzhalter 8"/>
          <p:cNvSpPr>
            <a:spLocks noGrp="1"/>
          </p:cNvSpPr>
          <p:nvPr userDrawn="1">
            <p:ph type="pic" sz="quarter" idx="27" hasCustomPrompt="1"/>
          </p:nvPr>
        </p:nvSpPr>
        <p:spPr bwMode="gray">
          <a:xfrm>
            <a:off x="6130958" y="3495678"/>
            <a:ext cx="18432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1" name="Bildplatzhalter 8"/>
          <p:cNvSpPr>
            <a:spLocks noGrp="1"/>
          </p:cNvSpPr>
          <p:nvPr>
            <p:ph type="pic" sz="quarter" idx="29" hasCustomPrompt="1"/>
          </p:nvPr>
        </p:nvSpPr>
        <p:spPr bwMode="gray">
          <a:xfrm>
            <a:off x="4220204" y="3495678"/>
            <a:ext cx="18432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3" name="Bildplatzhalter 8"/>
          <p:cNvSpPr>
            <a:spLocks noGrp="1"/>
          </p:cNvSpPr>
          <p:nvPr userDrawn="1">
            <p:ph type="pic" sz="quarter" idx="31" hasCustomPrompt="1"/>
          </p:nvPr>
        </p:nvSpPr>
        <p:spPr bwMode="gray">
          <a:xfrm>
            <a:off x="8042486"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5" name="Bildplatzhalter 8"/>
          <p:cNvSpPr>
            <a:spLocks noGrp="1"/>
          </p:cNvSpPr>
          <p:nvPr userDrawn="1">
            <p:ph type="pic" sz="quarter" idx="33" hasCustomPrompt="1"/>
          </p:nvPr>
        </p:nvSpPr>
        <p:spPr bwMode="gray">
          <a:xfrm>
            <a:off x="804248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6" name="Bildplatzhalter 8"/>
          <p:cNvSpPr>
            <a:spLocks noGrp="1"/>
          </p:cNvSpPr>
          <p:nvPr userDrawn="1">
            <p:ph type="pic" sz="quarter" idx="34" hasCustomPrompt="1"/>
          </p:nvPr>
        </p:nvSpPr>
        <p:spPr bwMode="gray">
          <a:xfrm>
            <a:off x="9956690"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5" name="Bildplatzhalter 8"/>
          <p:cNvSpPr>
            <a:spLocks noGrp="1"/>
          </p:cNvSpPr>
          <p:nvPr>
            <p:ph type="pic" sz="quarter" idx="36" hasCustomPrompt="1"/>
          </p:nvPr>
        </p:nvSpPr>
        <p:spPr bwMode="gray">
          <a:xfrm>
            <a:off x="4220303" y="1511768"/>
            <a:ext cx="37548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66"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6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70" name="Textplatzhalter 3"/>
          <p:cNvSpPr>
            <a:spLocks noGrp="1"/>
          </p:cNvSpPr>
          <p:nvPr>
            <p:ph type="body" sz="quarter" idx="37"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5" name="Fußzeilenplatzhalter 4"/>
          <p:cNvSpPr>
            <a:spLocks noGrp="1"/>
          </p:cNvSpPr>
          <p:nvPr>
            <p:ph type="ftr" sz="quarter" idx="38"/>
          </p:nvPr>
        </p:nvSpPr>
        <p:spPr/>
        <p:txBody>
          <a:bodyPr/>
          <a:lstStyle/>
          <a:p>
            <a:r>
              <a:rPr lang="de-DE" noProof="0" dirty="0" smtClean="0"/>
              <a:t>EQ Dealer Readiness I MBUSA I Mar 2021</a:t>
            </a:r>
            <a:endParaRPr lang="en-US" noProof="0" dirty="0"/>
          </a:p>
        </p:txBody>
      </p:sp>
      <p:sp>
        <p:nvSpPr>
          <p:cNvPr id="6" name="Foliennummernplatzhalter 5"/>
          <p:cNvSpPr>
            <a:spLocks noGrp="1"/>
          </p:cNvSpPr>
          <p:nvPr>
            <p:ph type="sldNum" sz="quarter" idx="39"/>
          </p:nvPr>
        </p:nvSpPr>
        <p:spPr/>
        <p:txBody>
          <a:bodyPr/>
          <a:lstStyle/>
          <a:p>
            <a:fld id="{AD1D1349-391B-44DC-865F-5996B3E40F26}" type="slidenum">
              <a:rPr lang="en-US" noProof="0" smtClean="0"/>
              <a:pPr/>
              <a:t>‹#›</a:t>
            </a:fld>
            <a:endParaRPr lang="en-US" noProof="0" dirty="0"/>
          </a:p>
        </p:txBody>
      </p:sp>
      <p:sp>
        <p:nvSpPr>
          <p:cNvPr id="71" name="Textplatzhalter 7"/>
          <p:cNvSpPr>
            <a:spLocks noGrp="1"/>
          </p:cNvSpPr>
          <p:nvPr>
            <p:ph type="body" sz="quarter" idx="40"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Tree>
    <p:extLst>
      <p:ext uri="{BB962C8B-B14F-4D97-AF65-F5344CB8AC3E}">
        <p14:creationId xmlns:p14="http://schemas.microsoft.com/office/powerpoint/2010/main" val="134180001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ull screen with highlights">
    <p:spTree>
      <p:nvGrpSpPr>
        <p:cNvPr id="1" name=""/>
        <p:cNvGrpSpPr/>
        <p:nvPr/>
      </p:nvGrpSpPr>
      <p:grpSpPr>
        <a:xfrm>
          <a:off x="0" y="0"/>
          <a:ext cx="0" cy="0"/>
          <a:chOff x="0" y="0"/>
          <a:chExt cx="0" cy="0"/>
        </a:xfrm>
      </p:grpSpPr>
      <p:sp>
        <p:nvSpPr>
          <p:cNvPr id="25" name="Bildplatzhalter 8"/>
          <p:cNvSpPr>
            <a:spLocks noGrp="1"/>
          </p:cNvSpPr>
          <p:nvPr>
            <p:ph type="pic" sz="quarter" idx="10" hasCustomPrompt="1"/>
          </p:nvPr>
        </p:nvSpPr>
        <p:spPr bwMode="gray">
          <a:xfrm>
            <a:off x="1" y="1"/>
            <a:ext cx="12192000" cy="6858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64" name="Textplatzhalter 3"/>
          <p:cNvSpPr>
            <a:spLocks noGrp="1"/>
          </p:cNvSpPr>
          <p:nvPr>
            <p:ph type="body" sz="quarter" idx="77" hasCustomPrompt="1"/>
          </p:nvPr>
        </p:nvSpPr>
        <p:spPr bwMode="gray">
          <a:xfrm>
            <a:off x="4526573"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58" name="Textplatzhalter 3"/>
          <p:cNvSpPr>
            <a:spLocks noGrp="1"/>
          </p:cNvSpPr>
          <p:nvPr>
            <p:ph type="body" sz="quarter" idx="71" hasCustomPrompt="1"/>
          </p:nvPr>
        </p:nvSpPr>
        <p:spPr bwMode="gray">
          <a:xfrm>
            <a:off x="395795" y="1786681"/>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59" name="Textplatzhalter 3"/>
          <p:cNvSpPr>
            <a:spLocks noGrp="1"/>
          </p:cNvSpPr>
          <p:nvPr>
            <p:ph type="body" sz="quarter" idx="72" hasCustomPrompt="1"/>
          </p:nvPr>
        </p:nvSpPr>
        <p:spPr bwMode="gray">
          <a:xfrm>
            <a:off x="395795" y="462604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62" name="Textplatzhalter 3"/>
          <p:cNvSpPr>
            <a:spLocks noGrp="1"/>
          </p:cNvSpPr>
          <p:nvPr>
            <p:ph type="body" sz="quarter" idx="75" hasCustomPrompt="1"/>
          </p:nvPr>
        </p:nvSpPr>
        <p:spPr bwMode="gray">
          <a:xfrm>
            <a:off x="395795" y="3206363"/>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42" name="Textplatzhalter 3"/>
          <p:cNvSpPr>
            <a:spLocks noGrp="1"/>
          </p:cNvSpPr>
          <p:nvPr>
            <p:ph type="body" sz="quarter" idx="19" hasCustomPrompt="1"/>
          </p:nvPr>
        </p:nvSpPr>
        <p:spPr bwMode="gray">
          <a:xfrm>
            <a:off x="395795"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65" name="Textplatzhalter 3"/>
          <p:cNvSpPr>
            <a:spLocks noGrp="1"/>
          </p:cNvSpPr>
          <p:nvPr>
            <p:ph type="body" sz="quarter" idx="78" hasCustomPrompt="1"/>
          </p:nvPr>
        </p:nvSpPr>
        <p:spPr bwMode="gray">
          <a:xfrm>
            <a:off x="4526573" y="6043658"/>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55" name="Textplatzhalter 3"/>
          <p:cNvSpPr>
            <a:spLocks noGrp="1"/>
          </p:cNvSpPr>
          <p:nvPr>
            <p:ph type="body" sz="quarter" idx="68" hasCustomPrompt="1"/>
          </p:nvPr>
        </p:nvSpPr>
        <p:spPr bwMode="gray">
          <a:xfrm>
            <a:off x="395795" y="6045725"/>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60" name="Textplatzhalter 3"/>
          <p:cNvSpPr>
            <a:spLocks noGrp="1"/>
          </p:cNvSpPr>
          <p:nvPr>
            <p:ph type="body" sz="quarter" idx="73" hasCustomPrompt="1"/>
          </p:nvPr>
        </p:nvSpPr>
        <p:spPr bwMode="gray">
          <a:xfrm>
            <a:off x="8846408" y="178616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61" name="Textplatzhalter 3"/>
          <p:cNvSpPr>
            <a:spLocks noGrp="1"/>
          </p:cNvSpPr>
          <p:nvPr>
            <p:ph type="body" sz="quarter" idx="74" hasCustomPrompt="1"/>
          </p:nvPr>
        </p:nvSpPr>
        <p:spPr bwMode="gray">
          <a:xfrm>
            <a:off x="8846408" y="462449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63" name="Textplatzhalter 3"/>
          <p:cNvSpPr>
            <a:spLocks noGrp="1"/>
          </p:cNvSpPr>
          <p:nvPr>
            <p:ph type="body" sz="quarter" idx="76" hasCustomPrompt="1"/>
          </p:nvPr>
        </p:nvSpPr>
        <p:spPr bwMode="gray">
          <a:xfrm>
            <a:off x="8846408" y="320532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56" name="Textplatzhalter 3"/>
          <p:cNvSpPr>
            <a:spLocks noGrp="1"/>
          </p:cNvSpPr>
          <p:nvPr>
            <p:ph type="body" sz="quarter" idx="69" hasCustomPrompt="1"/>
          </p:nvPr>
        </p:nvSpPr>
        <p:spPr bwMode="gray">
          <a:xfrm>
            <a:off x="8846408"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57" name="Textplatzhalter 3"/>
          <p:cNvSpPr>
            <a:spLocks noGrp="1"/>
          </p:cNvSpPr>
          <p:nvPr>
            <p:ph type="body" sz="quarter" idx="70" hasCustomPrompt="1"/>
          </p:nvPr>
        </p:nvSpPr>
        <p:spPr bwMode="gray">
          <a:xfrm>
            <a:off x="8846408" y="6043658"/>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a:t>
            </a:r>
            <a:r>
              <a:rPr lang="en-US" noProof="0" dirty="0" err="1" smtClean="0"/>
              <a:t>CorpoS</a:t>
            </a:r>
            <a:r>
              <a:rPr lang="en-US" noProof="0" dirty="0" smtClean="0"/>
              <a:t>, 20 pt.</a:t>
            </a:r>
          </a:p>
        </p:txBody>
      </p:sp>
      <p:sp>
        <p:nvSpPr>
          <p:cNvPr id="66"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67"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68" name="Textplatzhalter 3"/>
          <p:cNvSpPr>
            <a:spLocks noGrp="1"/>
          </p:cNvSpPr>
          <p:nvPr>
            <p:ph type="body" sz="quarter" idx="7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grpSp>
        <p:nvGrpSpPr>
          <p:cNvPr id="44" name="Hinweis oben"/>
          <p:cNvGrpSpPr/>
          <p:nvPr userDrawn="1"/>
        </p:nvGrpSpPr>
        <p:grpSpPr bwMode="black">
          <a:xfrm>
            <a:off x="395081" y="-468001"/>
            <a:ext cx="11400250" cy="360000"/>
            <a:chOff x="395287" y="-468000"/>
            <a:chExt cx="11406188" cy="360000"/>
          </a:xfrm>
        </p:grpSpPr>
        <p:cxnSp>
          <p:nvCxnSpPr>
            <p:cNvPr id="45" name="32,78 // 15,84"/>
            <p:cNvCxnSpPr/>
            <p:nvPr userDrawn="1"/>
          </p:nvCxnSpPr>
          <p:spPr bwMode="black">
            <a:xfrm>
              <a:off x="11801475"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 name="1,1 // 15,84"/>
            <p:cNvCxnSpPr/>
            <p:nvPr userDrawn="1"/>
          </p:nvCxnSpPr>
          <p:spPr bwMode="black">
            <a:xfrm>
              <a:off x="395287"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47" name="32,78 // 15,84"/>
          <p:cNvCxnSpPr/>
          <p:nvPr userDrawn="1"/>
        </p:nvCxnSpPr>
        <p:spPr bwMode="black">
          <a:xfrm>
            <a:off x="11795331"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1,1 // 15,84"/>
          <p:cNvCxnSpPr/>
          <p:nvPr userDrawn="1"/>
        </p:nvCxnSpPr>
        <p:spPr bwMode="black">
          <a:xfrm>
            <a:off x="395082"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17,85 // 8,32"/>
          <p:cNvCxnSpPr/>
          <p:nvPr userDrawn="1"/>
        </p:nvCxnSpPr>
        <p:spPr bwMode="black">
          <a:xfrm>
            <a:off x="12303153" y="6429376"/>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4,2 // 5,33"/>
          <p:cNvCxnSpPr/>
          <p:nvPr userDrawn="1"/>
        </p:nvCxnSpPr>
        <p:spPr bwMode="black">
          <a:xfrm>
            <a:off x="12303156" y="150653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1,02 // 8,5"/>
          <p:cNvCxnSpPr/>
          <p:nvPr userDrawn="1"/>
        </p:nvCxnSpPr>
        <p:spPr bwMode="black">
          <a:xfrm>
            <a:off x="12298392" y="367505"/>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 name="17,85 // 8,32"/>
          <p:cNvCxnSpPr/>
          <p:nvPr userDrawn="1"/>
        </p:nvCxnSpPr>
        <p:spPr bwMode="black">
          <a:xfrm>
            <a:off x="-455571" y="643324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4,2 // 5,33"/>
          <p:cNvCxnSpPr/>
          <p:nvPr userDrawn="1"/>
        </p:nvCxnSpPr>
        <p:spPr bwMode="black">
          <a:xfrm>
            <a:off x="-462995" y="1511999"/>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 name="1,02 // 8,5"/>
          <p:cNvCxnSpPr/>
          <p:nvPr userDrawn="1"/>
        </p:nvCxnSpPr>
        <p:spPr bwMode="black">
          <a:xfrm>
            <a:off x="-446045" y="362743"/>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88824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ellenplatzhalter 2"/>
          <p:cNvSpPr>
            <a:spLocks noGrp="1"/>
          </p:cNvSpPr>
          <p:nvPr>
            <p:ph type="tbl" sz="quarter" idx="20" hasCustomPrompt="1"/>
          </p:nvPr>
        </p:nvSpPr>
        <p:spPr>
          <a:xfrm>
            <a:off x="395287" y="2484000"/>
            <a:ext cx="11406189" cy="2700000"/>
          </a:xfrm>
        </p:spPr>
        <p:txBody>
          <a:bodyPr/>
          <a:lstStyle>
            <a:lvl1pPr algn="ctr">
              <a:spcAft>
                <a:spcPts val="0"/>
              </a:spcAft>
              <a:defRPr/>
            </a:lvl1p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Insert table</a:t>
            </a:r>
            <a:endParaRPr lang="en-US" dirty="0"/>
          </a:p>
        </p:txBody>
      </p:sp>
      <p:sp>
        <p:nvSpPr>
          <p:cNvPr id="5" name="Textplatzhalter 4"/>
          <p:cNvSpPr>
            <a:spLocks noGrp="1"/>
          </p:cNvSpPr>
          <p:nvPr>
            <p:ph type="body" sz="quarter" idx="21" hasCustomPrompt="1"/>
          </p:nvPr>
        </p:nvSpPr>
        <p:spPr>
          <a:xfrm>
            <a:off x="395286" y="1512001"/>
            <a:ext cx="11405514" cy="720000"/>
          </a:xfrm>
        </p:spPr>
        <p:txBody>
          <a:bodyPr/>
          <a:lstStyle>
            <a:lvl1pPr>
              <a:spcAft>
                <a:spcPts val="0"/>
              </a:spcAft>
              <a:defRPr b="1"/>
            </a:lvl1pPr>
            <a:lvl2pPr marL="0" indent="0">
              <a:spcAft>
                <a:spcPts val="0"/>
              </a:spcAft>
              <a:buNone/>
              <a:defRPr sz="2000" b="1"/>
            </a:lvl2pPr>
            <a:lvl3pPr marL="0" indent="0">
              <a:spcAft>
                <a:spcPts val="0"/>
              </a:spcAft>
              <a:buNone/>
              <a:defRPr sz="2000" b="1"/>
            </a:lvl3pPr>
            <a:lvl4pPr marL="0" indent="0">
              <a:spcAft>
                <a:spcPts val="0"/>
              </a:spcAft>
              <a:buNone/>
              <a:defRPr sz="2000" b="1"/>
            </a:lvl4pPr>
            <a:lvl5pPr marL="0" indent="0">
              <a:spcAft>
                <a:spcPts val="0"/>
              </a:spcAft>
              <a:buNone/>
              <a:defRPr sz="2000" b="1"/>
            </a:lvl5pPr>
            <a:lvl6pPr marL="0" indent="0">
              <a:spcAft>
                <a:spcPts val="0"/>
              </a:spcAft>
              <a:buNone/>
              <a:defRPr sz="2000" b="1"/>
            </a:lvl6pPr>
            <a:lvl7pPr marL="0" indent="0">
              <a:spcAft>
                <a:spcPts val="0"/>
              </a:spcAft>
              <a:buNone/>
              <a:defRPr sz="2000" b="1"/>
            </a:lvl7pPr>
            <a:lvl8pPr marL="0" indent="0">
              <a:spcAft>
                <a:spcPts val="0"/>
              </a:spcAft>
              <a:buNone/>
              <a:defRPr sz="2000" b="1"/>
            </a:lvl8pPr>
            <a:lvl9pPr marL="0" indent="0">
              <a:spcAft>
                <a:spcPts val="0"/>
              </a:spcAft>
              <a:buNone/>
              <a:defRPr sz="2000" b="1"/>
            </a:lvl9pPr>
          </a:lstStyle>
          <a:p>
            <a:pPr lvl="0"/>
            <a:r>
              <a:rPr lang="en-US" dirty="0" smtClean="0"/>
              <a:t>Table headline in </a:t>
            </a:r>
            <a:r>
              <a:rPr lang="en-US" noProof="0" dirty="0" smtClean="0"/>
              <a:t>CorpoS</a:t>
            </a:r>
            <a:r>
              <a:rPr lang="en-US" dirty="0" smtClean="0"/>
              <a:t> (</a:t>
            </a:r>
            <a:r>
              <a:rPr lang="en-US" noProof="0" dirty="0" smtClean="0"/>
              <a:t>Body</a:t>
            </a:r>
            <a:r>
              <a:rPr lang="en-US" dirty="0" smtClean="0"/>
              <a:t>) in 20 pt. bold</a:t>
            </a:r>
            <a:endParaRPr lang="en-US" dirty="0"/>
          </a:p>
        </p:txBody>
      </p:sp>
      <p:sp>
        <p:nvSpPr>
          <p:cNvPr id="7" name="Textplatzhalter 6"/>
          <p:cNvSpPr>
            <a:spLocks noGrp="1"/>
          </p:cNvSpPr>
          <p:nvPr>
            <p:ph type="body" sz="quarter" idx="22" hasCustomPrompt="1"/>
          </p:nvPr>
        </p:nvSpPr>
        <p:spPr>
          <a:xfrm>
            <a:off x="395289" y="5328001"/>
            <a:ext cx="11405511" cy="1098200"/>
          </a:xfrm>
        </p:spPr>
        <p:txBody>
          <a:bodyPr/>
          <a:lstStyle>
            <a:lvl1pPr marL="0" indent="0">
              <a:spcAft>
                <a:spcPts val="0"/>
              </a:spcAft>
              <a:buFont typeface="Arial" panose="020B0604020202020204" pitchFamily="34" charset="0"/>
              <a:buNone/>
              <a:defRPr sz="1500"/>
            </a:lvl1pPr>
            <a:lvl2pPr marL="0" indent="0">
              <a:spcAft>
                <a:spcPts val="0"/>
              </a:spcAft>
              <a:buNone/>
              <a:defRPr sz="1500"/>
            </a:lvl2pPr>
            <a:lvl3pPr marL="0" indent="0">
              <a:spcAft>
                <a:spcPts val="0"/>
              </a:spcAft>
              <a:buNone/>
              <a:defRPr sz="1500" baseline="0"/>
            </a:lvl3pPr>
            <a:lvl4pPr marL="0" indent="0">
              <a:spcAft>
                <a:spcPts val="0"/>
              </a:spcAft>
              <a:buNone/>
              <a:defRPr sz="1500"/>
            </a:lvl4pPr>
            <a:lvl5pPr marL="0" indent="0">
              <a:spcAft>
                <a:spcPts val="0"/>
              </a:spcAft>
              <a:buNone/>
              <a:defRPr sz="1500"/>
            </a:lvl5pPr>
            <a:lvl6pPr marL="0" indent="0">
              <a:spcAft>
                <a:spcPts val="0"/>
              </a:spcAft>
              <a:buNone/>
              <a:defRPr sz="1500"/>
            </a:lvl6pPr>
            <a:lvl7pPr marL="0" indent="0">
              <a:spcAft>
                <a:spcPts val="0"/>
              </a:spcAft>
              <a:buNone/>
              <a:defRPr sz="1500"/>
            </a:lvl7pPr>
            <a:lvl8pPr marL="0" indent="0">
              <a:spcAft>
                <a:spcPts val="0"/>
              </a:spcAft>
              <a:buNone/>
              <a:defRPr sz="1500"/>
            </a:lvl8pPr>
            <a:lvl9pPr marL="0" indent="0">
              <a:spcAft>
                <a:spcPts val="0"/>
              </a:spcAft>
              <a:buNone/>
              <a:defRPr sz="1500"/>
            </a:lvl9pPr>
          </a:lstStyle>
          <a:p>
            <a:pPr lvl="0"/>
            <a:r>
              <a:rPr lang="en-US" dirty="0" smtClean="0"/>
              <a:t>Table description  in </a:t>
            </a:r>
            <a:r>
              <a:rPr lang="en-US" noProof="0" dirty="0" smtClean="0"/>
              <a:t>CorpoS</a:t>
            </a:r>
            <a:r>
              <a:rPr lang="en-US" dirty="0" smtClean="0"/>
              <a:t> (</a:t>
            </a:r>
            <a:r>
              <a:rPr lang="en-US" noProof="0" dirty="0" smtClean="0"/>
              <a:t>Body</a:t>
            </a:r>
            <a:r>
              <a:rPr lang="en-US" dirty="0" smtClean="0"/>
              <a:t>) in 15 pt. </a:t>
            </a:r>
          </a:p>
          <a:p>
            <a:pPr lvl="1"/>
            <a:r>
              <a:rPr lang="en-US" dirty="0" smtClean="0"/>
              <a:t>Second Level</a:t>
            </a:r>
          </a:p>
          <a:p>
            <a:pPr lvl="2"/>
            <a:r>
              <a:rPr lang="en-US" dirty="0" smtClean="0"/>
              <a:t>Third Level</a:t>
            </a:r>
          </a:p>
        </p:txBody>
      </p:sp>
      <p:sp>
        <p:nvSpPr>
          <p:cNvPr id="19"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20"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2" name="Fußzeilenplatzhalter 1"/>
          <p:cNvSpPr>
            <a:spLocks noGrp="1"/>
          </p:cNvSpPr>
          <p:nvPr>
            <p:ph type="ftr" sz="quarter" idx="23"/>
          </p:nvPr>
        </p:nvSpPr>
        <p:spPr/>
        <p:txBody>
          <a:bodyPr/>
          <a:lstStyle/>
          <a:p>
            <a:r>
              <a:rPr lang="en-US" noProof="0" smtClean="0"/>
              <a:t>EQS Launch Committee - Product Management - 2/10/21</a:t>
            </a:r>
            <a:endParaRPr lang="en-US" noProof="0" dirty="0"/>
          </a:p>
        </p:txBody>
      </p:sp>
      <p:sp>
        <p:nvSpPr>
          <p:cNvPr id="4" name="Foliennummernplatzhalter 3"/>
          <p:cNvSpPr>
            <a:spLocks noGrp="1"/>
          </p:cNvSpPr>
          <p:nvPr>
            <p:ph type="sldNum" sz="quarter" idx="24"/>
          </p:nvPr>
        </p:nvSpPr>
        <p:spPr/>
        <p:txBody>
          <a:bodyPr/>
          <a:lstStyle/>
          <a:p>
            <a:fld id="{AD1D1349-391B-44DC-865F-5996B3E40F26}" type="slidenum">
              <a:rPr lang="en-US" smtClean="0"/>
              <a:pPr/>
              <a:t>‹#›</a:t>
            </a:fld>
            <a:endParaRPr lang="en-US" dirty="0"/>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4"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41642713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orient="horz" pos="953">
          <p15:clr>
            <a:srgbClr val="A4A3A4"/>
          </p15:clr>
        </p15:guide>
        <p15:guide id="3" orient="horz" pos="232">
          <p15:clr>
            <a:srgbClr val="A4A3A4"/>
          </p15:clr>
        </p15:guide>
        <p15:guide id="4" orient="horz" pos="4049">
          <p15:clr>
            <a:srgbClr val="A4A3A4"/>
          </p15:clr>
        </p15:guide>
        <p15:guide id="5" pos="249">
          <p15:clr>
            <a:srgbClr val="A4A3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Headline // Multipicture">
    <p:spTree>
      <p:nvGrpSpPr>
        <p:cNvPr id="1" name=""/>
        <p:cNvGrpSpPr/>
        <p:nvPr/>
      </p:nvGrpSpPr>
      <p:grpSpPr>
        <a:xfrm>
          <a:off x="0" y="0"/>
          <a:ext cx="0" cy="0"/>
          <a:chOff x="0" y="0"/>
          <a:chExt cx="0" cy="0"/>
        </a:xfrm>
      </p:grpSpPr>
      <p:grpSp>
        <p:nvGrpSpPr>
          <p:cNvPr id="6" name="Raster" hidden="1"/>
          <p:cNvGrpSpPr/>
          <p:nvPr userDrawn="1"/>
        </p:nvGrpSpPr>
        <p:grpSpPr>
          <a:xfrm>
            <a:off x="-853" y="1"/>
            <a:ext cx="12192855" cy="6858000"/>
            <a:chOff x="-855" y="0"/>
            <a:chExt cx="12199205" cy="6858000"/>
          </a:xfrm>
        </p:grpSpPr>
        <p:sp>
          <p:nvSpPr>
            <p:cNvPr id="24"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2" name="Abstand Horizontal"/>
            <p:cNvGrpSpPr/>
            <p:nvPr userDrawn="1"/>
          </p:nvGrpSpPr>
          <p:grpSpPr>
            <a:xfrm>
              <a:off x="2995458" y="0"/>
              <a:ext cx="6207434" cy="6858000"/>
              <a:chOff x="2995458" y="0"/>
              <a:chExt cx="6207434" cy="6858000"/>
            </a:xfrm>
          </p:grpSpPr>
          <p:sp>
            <p:nvSpPr>
              <p:cNvPr id="28"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9"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4" name="Abstand Rechts"/>
              <p:cNvSpPr/>
              <p:nvPr userDrawn="1"/>
            </p:nvSpPr>
            <p:spPr>
              <a:xfrm>
                <a:off x="9130892"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3" name="Abstand Vertikal"/>
            <p:cNvGrpSpPr/>
            <p:nvPr userDrawn="1"/>
          </p:nvGrpSpPr>
          <p:grpSpPr>
            <a:xfrm>
              <a:off x="0" y="1083600"/>
              <a:ext cx="12198350" cy="4690800"/>
              <a:chOff x="0" y="1083600"/>
              <a:chExt cx="12198350" cy="4690800"/>
            </a:xfrm>
          </p:grpSpPr>
          <p:sp>
            <p:nvSpPr>
              <p:cNvPr id="45"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6"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7"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1"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 name="Horizontal" hidden="1"/>
            <p:cNvGrpSpPr/>
            <p:nvPr userDrawn="1"/>
          </p:nvGrpSpPr>
          <p:grpSpPr>
            <a:xfrm>
              <a:off x="0" y="0"/>
              <a:ext cx="12198350" cy="6858000"/>
              <a:chOff x="0" y="0"/>
              <a:chExt cx="12198350" cy="6858000"/>
            </a:xfrm>
          </p:grpSpPr>
          <p:sp>
            <p:nvSpPr>
              <p:cNvPr id="2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7"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0"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1"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2"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3"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4" name="Vertikal" hidden="1"/>
            <p:cNvGrpSpPr/>
            <p:nvPr userDrawn="1"/>
          </p:nvGrpSpPr>
          <p:grpSpPr>
            <a:xfrm>
              <a:off x="-855" y="0"/>
              <a:ext cx="12199205" cy="6858000"/>
              <a:chOff x="-855" y="0"/>
              <a:chExt cx="12199205" cy="6858000"/>
            </a:xfrm>
          </p:grpSpPr>
          <p:sp>
            <p:nvSpPr>
              <p:cNvPr id="42"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3"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4"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7"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8"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9"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0"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sp>
        <p:nvSpPr>
          <p:cNvPr id="70" name="Bildplatzhalter 8"/>
          <p:cNvSpPr>
            <a:spLocks noGrp="1"/>
          </p:cNvSpPr>
          <p:nvPr userDrawn="1">
            <p:ph type="pic" sz="quarter" idx="11" hasCustomPrompt="1"/>
          </p:nvPr>
        </p:nvSpPr>
        <p:spPr bwMode="gray">
          <a:xfrm>
            <a:off x="-1" y="4619701"/>
            <a:ext cx="6062400" cy="2239123"/>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1" name="Bildplatzhalter 8"/>
          <p:cNvSpPr>
            <a:spLocks noGrp="1"/>
          </p:cNvSpPr>
          <p:nvPr userDrawn="1">
            <p:ph type="pic" sz="quarter" idx="12" hasCustomPrompt="1"/>
          </p:nvPr>
        </p:nvSpPr>
        <p:spPr bwMode="gray">
          <a:xfrm>
            <a:off x="9198361" y="-824"/>
            <a:ext cx="2993642" cy="6858824"/>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2" name="Bildplatzhalter 8"/>
          <p:cNvSpPr>
            <a:spLocks noGrp="1"/>
          </p:cNvSpPr>
          <p:nvPr userDrawn="1">
            <p:ph type="pic" sz="quarter" idx="13" hasCustomPrompt="1"/>
          </p:nvPr>
        </p:nvSpPr>
        <p:spPr bwMode="gray">
          <a:xfrm>
            <a:off x="6131982" y="0"/>
            <a:ext cx="2994158"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3" name="Bildplatzhalter 8"/>
          <p:cNvSpPr>
            <a:spLocks noGrp="1"/>
          </p:cNvSpPr>
          <p:nvPr userDrawn="1">
            <p:ph type="pic" sz="quarter" idx="14" hasCustomPrompt="1"/>
          </p:nvPr>
        </p:nvSpPr>
        <p:spPr bwMode="gray">
          <a:xfrm>
            <a:off x="6131982" y="1155600"/>
            <a:ext cx="2994158" cy="33921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userDrawn="1">
            <p:ph type="pic" sz="quarter" idx="15" hasCustomPrompt="1"/>
          </p:nvPr>
        </p:nvSpPr>
        <p:spPr bwMode="gray">
          <a:xfrm>
            <a:off x="6131982" y="4619700"/>
            <a:ext cx="299390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 name="Titel 6"/>
          <p:cNvSpPr>
            <a:spLocks noGrp="1"/>
          </p:cNvSpPr>
          <p:nvPr>
            <p:ph type="title" hasCustomPrompt="1"/>
          </p:nvPr>
        </p:nvSpPr>
        <p:spPr>
          <a:xfrm>
            <a:off x="395083" y="368300"/>
            <a:ext cx="5508000" cy="1008360"/>
          </a:xfrm>
        </p:spPr>
        <p:txBody>
          <a:bodyPr/>
          <a:lstStyle/>
          <a:p>
            <a:r>
              <a:rPr lang="en-US" noProof="0" dirty="0" smtClean="0"/>
              <a:t>Headline on two lines in </a:t>
            </a:r>
            <a:r>
              <a:rPr lang="en-US" noProof="0" dirty="0" err="1" smtClean="0"/>
              <a:t>CorpoA</a:t>
            </a:r>
            <a:r>
              <a:rPr lang="en-US" noProof="0" dirty="0" smtClean="0"/>
              <a:t> (Headings) 30 pt. </a:t>
            </a:r>
            <a:endParaRPr lang="en-US" dirty="0"/>
          </a:p>
        </p:txBody>
      </p:sp>
      <p:sp>
        <p:nvSpPr>
          <p:cNvPr id="62" name="Textplatzhalter 13"/>
          <p:cNvSpPr>
            <a:spLocks noGrp="1"/>
          </p:cNvSpPr>
          <p:nvPr>
            <p:ph type="body" sz="quarter" idx="20" hasCustomPrompt="1"/>
          </p:nvPr>
        </p:nvSpPr>
        <p:spPr>
          <a:xfrm>
            <a:off x="395082" y="1512001"/>
            <a:ext cx="5508000" cy="2949301"/>
          </a:xfrm>
        </p:spPr>
        <p:txBody>
          <a:bodyPr/>
          <a:lstStyle/>
          <a:p>
            <a:pPr lvl="0"/>
            <a:r>
              <a:rPr lang="en-US" dirty="0" smtClean="0"/>
              <a:t>Insert text in </a:t>
            </a:r>
            <a:r>
              <a:rPr lang="en-US" noProof="0" dirty="0" err="1" smtClean="0"/>
              <a:t>CorpoS</a:t>
            </a:r>
            <a:r>
              <a:rPr lang="en-US" noProof="0" dirty="0" smtClean="0"/>
              <a:t>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p:txBody>
      </p:sp>
      <p:sp>
        <p:nvSpPr>
          <p:cNvPr id="63" name="Textplatzhalter 7"/>
          <p:cNvSpPr>
            <a:spLocks noGrp="1"/>
          </p:cNvSpPr>
          <p:nvPr>
            <p:ph type="body" sz="quarter" idx="21"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64"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65"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66"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grpSp>
        <p:nvGrpSpPr>
          <p:cNvPr id="93" name="Hinweis oben"/>
          <p:cNvGrpSpPr/>
          <p:nvPr userDrawn="1"/>
        </p:nvGrpSpPr>
        <p:grpSpPr bwMode="black">
          <a:xfrm>
            <a:off x="395081" y="-468001"/>
            <a:ext cx="11400250" cy="360000"/>
            <a:chOff x="395287" y="-468000"/>
            <a:chExt cx="11406188" cy="360000"/>
          </a:xfrm>
        </p:grpSpPr>
        <p:cxnSp>
          <p:nvCxnSpPr>
            <p:cNvPr id="99" name="32,78 // 15,84"/>
            <p:cNvCxnSpPr/>
            <p:nvPr userDrawn="1"/>
          </p:nvCxnSpPr>
          <p:spPr bwMode="black">
            <a:xfrm>
              <a:off x="11801475"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0" name="1,1 // 15,84"/>
            <p:cNvCxnSpPr/>
            <p:nvPr userDrawn="1"/>
          </p:nvCxnSpPr>
          <p:spPr bwMode="black">
            <a:xfrm>
              <a:off x="395287"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101" name="32,78 // 15,84"/>
          <p:cNvCxnSpPr/>
          <p:nvPr userDrawn="1"/>
        </p:nvCxnSpPr>
        <p:spPr bwMode="black">
          <a:xfrm>
            <a:off x="11795331"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1,1 // 15,84"/>
          <p:cNvCxnSpPr/>
          <p:nvPr userDrawn="1"/>
        </p:nvCxnSpPr>
        <p:spPr bwMode="black">
          <a:xfrm>
            <a:off x="395082"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 name="17,85 // 8,32"/>
          <p:cNvCxnSpPr/>
          <p:nvPr userDrawn="1"/>
        </p:nvCxnSpPr>
        <p:spPr bwMode="black">
          <a:xfrm>
            <a:off x="12303153" y="6429376"/>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 name="4,2 // 5,33"/>
          <p:cNvCxnSpPr/>
          <p:nvPr userDrawn="1"/>
        </p:nvCxnSpPr>
        <p:spPr bwMode="black">
          <a:xfrm>
            <a:off x="12303156" y="150653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1,02 // 8,5"/>
          <p:cNvCxnSpPr/>
          <p:nvPr userDrawn="1"/>
        </p:nvCxnSpPr>
        <p:spPr bwMode="black">
          <a:xfrm>
            <a:off x="12298392" y="367505"/>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6" name="17,85 // 8,32"/>
          <p:cNvCxnSpPr/>
          <p:nvPr userDrawn="1"/>
        </p:nvCxnSpPr>
        <p:spPr bwMode="black">
          <a:xfrm>
            <a:off x="-455571" y="643324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7" name="4,2 // 5,33"/>
          <p:cNvCxnSpPr/>
          <p:nvPr userDrawn="1"/>
        </p:nvCxnSpPr>
        <p:spPr bwMode="black">
          <a:xfrm>
            <a:off x="-462995" y="1511999"/>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1,02 // 8,5"/>
          <p:cNvCxnSpPr/>
          <p:nvPr userDrawn="1"/>
        </p:nvCxnSpPr>
        <p:spPr bwMode="black">
          <a:xfrm>
            <a:off x="-446045" y="362743"/>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80258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Multipicture 7">
    <p:spTree>
      <p:nvGrpSpPr>
        <p:cNvPr id="1" name=""/>
        <p:cNvGrpSpPr/>
        <p:nvPr/>
      </p:nvGrpSpPr>
      <p:grpSpPr>
        <a:xfrm>
          <a:off x="0" y="0"/>
          <a:ext cx="0" cy="0"/>
          <a:chOff x="0" y="0"/>
          <a:chExt cx="0" cy="0"/>
        </a:xfrm>
      </p:grpSpPr>
      <p:grpSp>
        <p:nvGrpSpPr>
          <p:cNvPr id="50" name="Raster" hidden="1"/>
          <p:cNvGrpSpPr/>
          <p:nvPr userDrawn="1"/>
        </p:nvGrpSpPr>
        <p:grpSpPr>
          <a:xfrm>
            <a:off x="-853" y="1"/>
            <a:ext cx="12192855" cy="6858000"/>
            <a:chOff x="-855" y="0"/>
            <a:chExt cx="12199205" cy="6858000"/>
          </a:xfrm>
        </p:grpSpPr>
        <p:sp>
          <p:nvSpPr>
            <p:cNvPr id="51"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52" name="Abstand Horizontal" hidden="1"/>
            <p:cNvGrpSpPr/>
            <p:nvPr userDrawn="1"/>
          </p:nvGrpSpPr>
          <p:grpSpPr>
            <a:xfrm>
              <a:off x="2995458" y="0"/>
              <a:ext cx="6207434" cy="6858000"/>
              <a:chOff x="2995458" y="0"/>
              <a:chExt cx="6207434" cy="6858000"/>
            </a:xfrm>
          </p:grpSpPr>
          <p:sp>
            <p:nvSpPr>
              <p:cNvPr id="105"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6"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7" name="Abstand Rechts"/>
              <p:cNvSpPr/>
              <p:nvPr userDrawn="1"/>
            </p:nvSpPr>
            <p:spPr>
              <a:xfrm>
                <a:off x="9130892"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3" name="Abstand Vertikal" hidden="1"/>
            <p:cNvGrpSpPr/>
            <p:nvPr userDrawn="1"/>
          </p:nvGrpSpPr>
          <p:grpSpPr>
            <a:xfrm>
              <a:off x="0" y="1083600"/>
              <a:ext cx="12198350" cy="4690800"/>
              <a:chOff x="0" y="1083600"/>
              <a:chExt cx="12198350" cy="4690800"/>
            </a:xfrm>
          </p:grpSpPr>
          <p:sp>
            <p:nvSpPr>
              <p:cNvPr id="101"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2"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3"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4"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4" name="Horizontal" hidden="1"/>
            <p:cNvGrpSpPr/>
            <p:nvPr userDrawn="1"/>
          </p:nvGrpSpPr>
          <p:grpSpPr>
            <a:xfrm>
              <a:off x="0" y="0"/>
              <a:ext cx="12198350" cy="6858000"/>
              <a:chOff x="0" y="0"/>
              <a:chExt cx="12198350" cy="6858000"/>
            </a:xfrm>
          </p:grpSpPr>
          <p:sp>
            <p:nvSpPr>
              <p:cNvPr id="9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6"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7"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8"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9"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0"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5" name="Vertikal" hidden="1"/>
            <p:cNvGrpSpPr/>
            <p:nvPr userDrawn="1"/>
          </p:nvGrpSpPr>
          <p:grpSpPr>
            <a:xfrm>
              <a:off x="-855" y="0"/>
              <a:ext cx="12199205" cy="6858000"/>
              <a:chOff x="-855" y="0"/>
              <a:chExt cx="12199205" cy="6858000"/>
            </a:xfrm>
          </p:grpSpPr>
          <p:sp>
            <p:nvSpPr>
              <p:cNvPr id="56"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2"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4"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6"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2"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3"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4"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sp>
        <p:nvSpPr>
          <p:cNvPr id="69" name="Bildplatzhalter 8"/>
          <p:cNvSpPr>
            <a:spLocks noGrp="1"/>
          </p:cNvSpPr>
          <p:nvPr userDrawn="1">
            <p:ph type="pic" sz="quarter" idx="10" hasCustomPrompt="1"/>
          </p:nvPr>
        </p:nvSpPr>
        <p:spPr bwMode="gray">
          <a:xfrm>
            <a:off x="0" y="2310301"/>
            <a:ext cx="6062400" cy="45477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0" name="Bildplatzhalter 8"/>
          <p:cNvSpPr>
            <a:spLocks noGrp="1"/>
          </p:cNvSpPr>
          <p:nvPr userDrawn="1">
            <p:ph type="pic" sz="quarter" idx="11" hasCustomPrompt="1"/>
          </p:nvPr>
        </p:nvSpPr>
        <p:spPr bwMode="gray">
          <a:xfrm>
            <a:off x="0" y="0"/>
            <a:ext cx="606240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1" name="Bildplatzhalter 8"/>
          <p:cNvSpPr>
            <a:spLocks noGrp="1"/>
          </p:cNvSpPr>
          <p:nvPr userDrawn="1">
            <p:ph type="pic" sz="quarter" idx="12" hasCustomPrompt="1"/>
          </p:nvPr>
        </p:nvSpPr>
        <p:spPr bwMode="gray">
          <a:xfrm>
            <a:off x="9198361" y="1"/>
            <a:ext cx="2993642" cy="6858001"/>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2" name="Bildplatzhalter 8"/>
          <p:cNvSpPr>
            <a:spLocks noGrp="1"/>
          </p:cNvSpPr>
          <p:nvPr userDrawn="1">
            <p:ph type="pic" sz="quarter" idx="13" hasCustomPrompt="1"/>
          </p:nvPr>
        </p:nvSpPr>
        <p:spPr bwMode="gray">
          <a:xfrm>
            <a:off x="6131982" y="5774400"/>
            <a:ext cx="2994158"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3" name="Bildplatzhalter 8"/>
          <p:cNvSpPr>
            <a:spLocks noGrp="1"/>
          </p:cNvSpPr>
          <p:nvPr>
            <p:ph type="pic" sz="quarter" idx="14" hasCustomPrompt="1"/>
          </p:nvPr>
        </p:nvSpPr>
        <p:spPr bwMode="gray">
          <a:xfrm>
            <a:off x="6131982" y="2309400"/>
            <a:ext cx="2994158" cy="33930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p:ph type="pic" sz="quarter" idx="15" hasCustomPrompt="1"/>
          </p:nvPr>
        </p:nvSpPr>
        <p:spPr bwMode="gray">
          <a:xfrm>
            <a:off x="6131982" y="0"/>
            <a:ext cx="2994158"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5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5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6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grpSp>
        <p:nvGrpSpPr>
          <p:cNvPr id="91" name="Hinweis oben"/>
          <p:cNvGrpSpPr/>
          <p:nvPr userDrawn="1"/>
        </p:nvGrpSpPr>
        <p:grpSpPr bwMode="black">
          <a:xfrm>
            <a:off x="395081" y="-468001"/>
            <a:ext cx="11400250" cy="360000"/>
            <a:chOff x="395287" y="-468000"/>
            <a:chExt cx="11406188" cy="360000"/>
          </a:xfrm>
        </p:grpSpPr>
        <p:cxnSp>
          <p:nvCxnSpPr>
            <p:cNvPr id="110" name="32,78 // 15,84"/>
            <p:cNvCxnSpPr/>
            <p:nvPr userDrawn="1"/>
          </p:nvCxnSpPr>
          <p:spPr bwMode="black">
            <a:xfrm>
              <a:off x="11801475"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1,1 // 15,84"/>
            <p:cNvCxnSpPr/>
            <p:nvPr userDrawn="1"/>
          </p:nvCxnSpPr>
          <p:spPr bwMode="black">
            <a:xfrm>
              <a:off x="395287"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112" name="32,78 // 15,84"/>
          <p:cNvCxnSpPr/>
          <p:nvPr userDrawn="1"/>
        </p:nvCxnSpPr>
        <p:spPr bwMode="black">
          <a:xfrm>
            <a:off x="11795331"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 name="1,1 // 15,84"/>
          <p:cNvCxnSpPr/>
          <p:nvPr userDrawn="1"/>
        </p:nvCxnSpPr>
        <p:spPr bwMode="black">
          <a:xfrm>
            <a:off x="395082"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 name="17,85 // 8,32"/>
          <p:cNvCxnSpPr/>
          <p:nvPr userDrawn="1"/>
        </p:nvCxnSpPr>
        <p:spPr bwMode="black">
          <a:xfrm>
            <a:off x="12303153" y="6429376"/>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4,2 // 5,33"/>
          <p:cNvCxnSpPr/>
          <p:nvPr userDrawn="1"/>
        </p:nvCxnSpPr>
        <p:spPr bwMode="black">
          <a:xfrm>
            <a:off x="12303156" y="150653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6" name="1,02 // 8,5"/>
          <p:cNvCxnSpPr/>
          <p:nvPr userDrawn="1"/>
        </p:nvCxnSpPr>
        <p:spPr bwMode="black">
          <a:xfrm>
            <a:off x="12298392" y="367505"/>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0" name="17,85 // 8,32"/>
          <p:cNvCxnSpPr/>
          <p:nvPr userDrawn="1"/>
        </p:nvCxnSpPr>
        <p:spPr bwMode="black">
          <a:xfrm>
            <a:off x="-455571" y="643324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1" name="4,2 // 5,33"/>
          <p:cNvCxnSpPr/>
          <p:nvPr userDrawn="1"/>
        </p:nvCxnSpPr>
        <p:spPr bwMode="black">
          <a:xfrm>
            <a:off x="-462995" y="1511999"/>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2" name="1,02 // 8,5"/>
          <p:cNvCxnSpPr/>
          <p:nvPr userDrawn="1"/>
        </p:nvCxnSpPr>
        <p:spPr bwMode="black">
          <a:xfrm>
            <a:off x="-446045" y="362743"/>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55953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Multipicture 8">
    <p:spTree>
      <p:nvGrpSpPr>
        <p:cNvPr id="1" name=""/>
        <p:cNvGrpSpPr/>
        <p:nvPr/>
      </p:nvGrpSpPr>
      <p:grpSpPr>
        <a:xfrm>
          <a:off x="0" y="0"/>
          <a:ext cx="0" cy="0"/>
          <a:chOff x="0" y="0"/>
          <a:chExt cx="0" cy="0"/>
        </a:xfrm>
      </p:grpSpPr>
      <p:grpSp>
        <p:nvGrpSpPr>
          <p:cNvPr id="51" name="Raster" hidden="1"/>
          <p:cNvGrpSpPr/>
          <p:nvPr userDrawn="1"/>
        </p:nvGrpSpPr>
        <p:grpSpPr>
          <a:xfrm>
            <a:off x="-853" y="1"/>
            <a:ext cx="12192855" cy="6858000"/>
            <a:chOff x="-855" y="0"/>
            <a:chExt cx="12199205" cy="6858000"/>
          </a:xfrm>
        </p:grpSpPr>
        <p:sp>
          <p:nvSpPr>
            <p:cNvPr id="52"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53" name="Abstand Horizontal" hidden="1"/>
            <p:cNvGrpSpPr/>
            <p:nvPr userDrawn="1"/>
          </p:nvGrpSpPr>
          <p:grpSpPr>
            <a:xfrm>
              <a:off x="2995458" y="0"/>
              <a:ext cx="6207434" cy="6858000"/>
              <a:chOff x="2995458" y="0"/>
              <a:chExt cx="6207434" cy="6858000"/>
            </a:xfrm>
          </p:grpSpPr>
          <p:sp>
            <p:nvSpPr>
              <p:cNvPr id="105"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6"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7" name="Abstand Rechts"/>
              <p:cNvSpPr/>
              <p:nvPr userDrawn="1"/>
            </p:nvSpPr>
            <p:spPr>
              <a:xfrm>
                <a:off x="9130892"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4" name="Abstand Vertikal" hidden="1"/>
            <p:cNvGrpSpPr/>
            <p:nvPr userDrawn="1"/>
          </p:nvGrpSpPr>
          <p:grpSpPr>
            <a:xfrm>
              <a:off x="0" y="1083600"/>
              <a:ext cx="12198350" cy="4690800"/>
              <a:chOff x="0" y="1083600"/>
              <a:chExt cx="12198350" cy="4690800"/>
            </a:xfrm>
          </p:grpSpPr>
          <p:sp>
            <p:nvSpPr>
              <p:cNvPr id="101"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2"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3"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4"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5" name="Horizontal" hidden="1"/>
            <p:cNvGrpSpPr/>
            <p:nvPr userDrawn="1"/>
          </p:nvGrpSpPr>
          <p:grpSpPr>
            <a:xfrm>
              <a:off x="0" y="0"/>
              <a:ext cx="12198350" cy="6858000"/>
              <a:chOff x="0" y="0"/>
              <a:chExt cx="12198350" cy="6858000"/>
            </a:xfrm>
          </p:grpSpPr>
          <p:sp>
            <p:nvSpPr>
              <p:cNvPr id="9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6"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7"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8"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9"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0"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6" name="Vertikal" hidden="1"/>
            <p:cNvGrpSpPr/>
            <p:nvPr userDrawn="1"/>
          </p:nvGrpSpPr>
          <p:grpSpPr>
            <a:xfrm>
              <a:off x="-855" y="0"/>
              <a:ext cx="12199205" cy="6858000"/>
              <a:chOff x="-855" y="0"/>
              <a:chExt cx="12199205" cy="6858000"/>
            </a:xfrm>
          </p:grpSpPr>
          <p:sp>
            <p:nvSpPr>
              <p:cNvPr id="62"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4"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6"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7"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8"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3"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4"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sp>
        <p:nvSpPr>
          <p:cNvPr id="69" name="Bildplatzhalter 8"/>
          <p:cNvSpPr>
            <a:spLocks noGrp="1"/>
          </p:cNvSpPr>
          <p:nvPr userDrawn="1">
            <p:ph type="pic" sz="quarter" idx="10" hasCustomPrompt="1"/>
          </p:nvPr>
        </p:nvSpPr>
        <p:spPr bwMode="gray">
          <a:xfrm>
            <a:off x="0" y="-1"/>
            <a:ext cx="6062400" cy="6858001"/>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1" name="Bildplatzhalter 8"/>
          <p:cNvSpPr>
            <a:spLocks noGrp="1"/>
          </p:cNvSpPr>
          <p:nvPr userDrawn="1">
            <p:ph type="pic" sz="quarter" idx="12" hasCustomPrompt="1"/>
          </p:nvPr>
        </p:nvSpPr>
        <p:spPr bwMode="gray">
          <a:xfrm>
            <a:off x="9198361" y="0"/>
            <a:ext cx="2993642"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2" name="Bildplatzhalter 8"/>
          <p:cNvSpPr>
            <a:spLocks noGrp="1"/>
          </p:cNvSpPr>
          <p:nvPr userDrawn="1">
            <p:ph type="pic" sz="quarter" idx="13" hasCustomPrompt="1"/>
          </p:nvPr>
        </p:nvSpPr>
        <p:spPr bwMode="gray">
          <a:xfrm>
            <a:off x="6132757" y="5774400"/>
            <a:ext cx="2993383"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3" name="Bildplatzhalter 8"/>
          <p:cNvSpPr>
            <a:spLocks noGrp="1"/>
          </p:cNvSpPr>
          <p:nvPr>
            <p:ph type="pic" sz="quarter" idx="14" hasCustomPrompt="1"/>
          </p:nvPr>
        </p:nvSpPr>
        <p:spPr bwMode="gray">
          <a:xfrm>
            <a:off x="6132757" y="2309400"/>
            <a:ext cx="2993383" cy="33930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p:ph type="pic" sz="quarter" idx="15" hasCustomPrompt="1"/>
          </p:nvPr>
        </p:nvSpPr>
        <p:spPr bwMode="gray">
          <a:xfrm>
            <a:off x="6132756" y="0"/>
            <a:ext cx="299520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35" name="Bildplatzhalter 8"/>
          <p:cNvSpPr>
            <a:spLocks noGrp="1"/>
          </p:cNvSpPr>
          <p:nvPr>
            <p:ph type="pic" sz="quarter" idx="16" hasCustomPrompt="1"/>
          </p:nvPr>
        </p:nvSpPr>
        <p:spPr bwMode="gray">
          <a:xfrm>
            <a:off x="9198361" y="1155600"/>
            <a:ext cx="2993640" cy="33921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36" name="Bildplatzhalter 8"/>
          <p:cNvSpPr>
            <a:spLocks noGrp="1"/>
          </p:cNvSpPr>
          <p:nvPr>
            <p:ph type="pic" sz="quarter" idx="17" hasCustomPrompt="1"/>
          </p:nvPr>
        </p:nvSpPr>
        <p:spPr bwMode="gray">
          <a:xfrm>
            <a:off x="9198361" y="4619700"/>
            <a:ext cx="299364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59" name="Textplatzhalter 3"/>
          <p:cNvSpPr>
            <a:spLocks noGrp="1"/>
          </p:cNvSpPr>
          <p:nvPr>
            <p:ph type="body" sz="quarter" idx="18"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60" name="Textplatzhalter 3"/>
          <p:cNvSpPr>
            <a:spLocks noGrp="1"/>
          </p:cNvSpPr>
          <p:nvPr>
            <p:ph type="body" sz="quarter" idx="19"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61" name="Textplatzhalter 3"/>
          <p:cNvSpPr>
            <a:spLocks noGrp="1"/>
          </p:cNvSpPr>
          <p:nvPr>
            <p:ph type="body" sz="quarter" idx="20"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grpSp>
        <p:nvGrpSpPr>
          <p:cNvPr id="108" name="Hinweis oben"/>
          <p:cNvGrpSpPr/>
          <p:nvPr userDrawn="1"/>
        </p:nvGrpSpPr>
        <p:grpSpPr bwMode="black">
          <a:xfrm>
            <a:off x="395081" y="-468001"/>
            <a:ext cx="11400250" cy="360000"/>
            <a:chOff x="395287" y="-468000"/>
            <a:chExt cx="11406188" cy="360000"/>
          </a:xfrm>
        </p:grpSpPr>
        <p:cxnSp>
          <p:nvCxnSpPr>
            <p:cNvPr id="111" name="32,78 // 15,84"/>
            <p:cNvCxnSpPr/>
            <p:nvPr userDrawn="1"/>
          </p:nvCxnSpPr>
          <p:spPr bwMode="black">
            <a:xfrm>
              <a:off x="11801475"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1,1 // 15,84"/>
            <p:cNvCxnSpPr/>
            <p:nvPr userDrawn="1"/>
          </p:nvCxnSpPr>
          <p:spPr bwMode="black">
            <a:xfrm>
              <a:off x="395287"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113" name="32,78 // 15,84"/>
          <p:cNvCxnSpPr/>
          <p:nvPr userDrawn="1"/>
        </p:nvCxnSpPr>
        <p:spPr bwMode="black">
          <a:xfrm>
            <a:off x="11795331"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 name="1,1 // 15,84"/>
          <p:cNvCxnSpPr/>
          <p:nvPr userDrawn="1"/>
        </p:nvCxnSpPr>
        <p:spPr bwMode="black">
          <a:xfrm>
            <a:off x="395082"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17,85 // 8,32"/>
          <p:cNvCxnSpPr/>
          <p:nvPr userDrawn="1"/>
        </p:nvCxnSpPr>
        <p:spPr bwMode="black">
          <a:xfrm>
            <a:off x="12303153" y="6429376"/>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6" name="4,2 // 5,33"/>
          <p:cNvCxnSpPr/>
          <p:nvPr userDrawn="1"/>
        </p:nvCxnSpPr>
        <p:spPr bwMode="black">
          <a:xfrm>
            <a:off x="12303156" y="150653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7" name="1,02 // 8,5"/>
          <p:cNvCxnSpPr/>
          <p:nvPr userDrawn="1"/>
        </p:nvCxnSpPr>
        <p:spPr bwMode="black">
          <a:xfrm>
            <a:off x="12298392" y="367505"/>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1" name="17,85 // 8,32"/>
          <p:cNvCxnSpPr/>
          <p:nvPr userDrawn="1"/>
        </p:nvCxnSpPr>
        <p:spPr bwMode="black">
          <a:xfrm>
            <a:off x="-455571" y="643324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2" name="4,2 // 5,33"/>
          <p:cNvCxnSpPr/>
          <p:nvPr userDrawn="1"/>
        </p:nvCxnSpPr>
        <p:spPr bwMode="black">
          <a:xfrm>
            <a:off x="-462995" y="1511999"/>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3" name="1,02 // 8,5"/>
          <p:cNvCxnSpPr/>
          <p:nvPr userDrawn="1"/>
        </p:nvCxnSpPr>
        <p:spPr bwMode="black">
          <a:xfrm>
            <a:off x="-446045" y="362743"/>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73289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ull screen">
    <p:spTree>
      <p:nvGrpSpPr>
        <p:cNvPr id="1" name=""/>
        <p:cNvGrpSpPr/>
        <p:nvPr/>
      </p:nvGrpSpPr>
      <p:grpSpPr>
        <a:xfrm>
          <a:off x="0" y="0"/>
          <a:ext cx="0" cy="0"/>
          <a:chOff x="0" y="0"/>
          <a:chExt cx="0" cy="0"/>
        </a:xfrm>
      </p:grpSpPr>
      <p:sp>
        <p:nvSpPr>
          <p:cNvPr id="25" name="Bildplatzhalter 8"/>
          <p:cNvSpPr>
            <a:spLocks noGrp="1"/>
          </p:cNvSpPr>
          <p:nvPr>
            <p:ph type="pic" sz="quarter" idx="10" hasCustomPrompt="1"/>
          </p:nvPr>
        </p:nvSpPr>
        <p:spPr bwMode="gray">
          <a:xfrm>
            <a:off x="1" y="1"/>
            <a:ext cx="12192000" cy="6858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 name="Titel 1"/>
          <p:cNvSpPr>
            <a:spLocks noGrp="1"/>
          </p:cNvSpPr>
          <p:nvPr>
            <p:ph type="title" hasCustomPrompt="1"/>
          </p:nvPr>
        </p:nvSpPr>
        <p:spPr>
          <a:xfrm>
            <a:off x="395083" y="368300"/>
            <a:ext cx="11404800" cy="540000"/>
          </a:xfrm>
        </p:spPr>
        <p:txBody>
          <a:bodyPr/>
          <a:lstStyle>
            <a:lvl1pPr>
              <a:defRPr sz="2999" baseline="0"/>
            </a:lvl1pPr>
          </a:lstStyle>
          <a:p>
            <a:r>
              <a:rPr lang="en-US" noProof="0" dirty="0" smtClean="0"/>
              <a:t>Optional headline on one line in </a:t>
            </a:r>
            <a:r>
              <a:rPr lang="en-US" noProof="0" dirty="0" err="1" smtClean="0"/>
              <a:t>CorpoA</a:t>
            </a:r>
            <a:r>
              <a:rPr lang="en-US" noProof="0" dirty="0" smtClean="0"/>
              <a:t> (Headings) 30 pt. </a:t>
            </a:r>
            <a:endParaRPr lang="en-US" noProof="0" dirty="0"/>
          </a:p>
        </p:txBody>
      </p:sp>
      <p:sp>
        <p:nvSpPr>
          <p:cNvPr id="2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3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grpSp>
        <p:nvGrpSpPr>
          <p:cNvPr id="45" name="Hinweis oben"/>
          <p:cNvGrpSpPr/>
          <p:nvPr userDrawn="1"/>
        </p:nvGrpSpPr>
        <p:grpSpPr bwMode="black">
          <a:xfrm>
            <a:off x="395081" y="-468001"/>
            <a:ext cx="11400250" cy="360000"/>
            <a:chOff x="395287" y="-468000"/>
            <a:chExt cx="11406188" cy="360000"/>
          </a:xfrm>
        </p:grpSpPr>
        <p:cxnSp>
          <p:nvCxnSpPr>
            <p:cNvPr id="46" name="32,78 // 15,84"/>
            <p:cNvCxnSpPr/>
            <p:nvPr userDrawn="1"/>
          </p:nvCxnSpPr>
          <p:spPr bwMode="black">
            <a:xfrm>
              <a:off x="11801475"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1,1 // 15,84"/>
            <p:cNvCxnSpPr/>
            <p:nvPr userDrawn="1"/>
          </p:nvCxnSpPr>
          <p:spPr bwMode="black">
            <a:xfrm>
              <a:off x="395287"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48" name="32,78 // 15,84"/>
          <p:cNvCxnSpPr/>
          <p:nvPr userDrawn="1"/>
        </p:nvCxnSpPr>
        <p:spPr bwMode="black">
          <a:xfrm>
            <a:off x="11795331"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1,1 // 15,84"/>
          <p:cNvCxnSpPr/>
          <p:nvPr userDrawn="1"/>
        </p:nvCxnSpPr>
        <p:spPr bwMode="black">
          <a:xfrm>
            <a:off x="395082"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17,85 // 8,32"/>
          <p:cNvCxnSpPr/>
          <p:nvPr userDrawn="1"/>
        </p:nvCxnSpPr>
        <p:spPr bwMode="black">
          <a:xfrm>
            <a:off x="12303153" y="6429376"/>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4,2 // 5,33"/>
          <p:cNvCxnSpPr/>
          <p:nvPr userDrawn="1"/>
        </p:nvCxnSpPr>
        <p:spPr bwMode="black">
          <a:xfrm>
            <a:off x="12303156" y="150653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 name="1,02 // 8,5"/>
          <p:cNvCxnSpPr/>
          <p:nvPr userDrawn="1"/>
        </p:nvCxnSpPr>
        <p:spPr bwMode="black">
          <a:xfrm>
            <a:off x="12298392" y="367505"/>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17,85 // 8,32"/>
          <p:cNvCxnSpPr/>
          <p:nvPr userDrawn="1"/>
        </p:nvCxnSpPr>
        <p:spPr bwMode="black">
          <a:xfrm>
            <a:off x="-455571" y="643324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 name="4,2 // 5,33"/>
          <p:cNvCxnSpPr/>
          <p:nvPr userDrawn="1"/>
        </p:nvCxnSpPr>
        <p:spPr bwMode="black">
          <a:xfrm>
            <a:off x="-462995" y="1511999"/>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 name="1,02 // 8,5"/>
          <p:cNvCxnSpPr/>
          <p:nvPr userDrawn="1"/>
        </p:nvCxnSpPr>
        <p:spPr bwMode="black">
          <a:xfrm>
            <a:off x="-446045" y="362743"/>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18026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6" name="Textplatzhalter 3"/>
          <p:cNvSpPr>
            <a:spLocks noGrp="1"/>
          </p:cNvSpPr>
          <p:nvPr>
            <p:ph type="body" sz="quarter" idx="17" hasCustomPrompt="1"/>
          </p:nvPr>
        </p:nvSpPr>
        <p:spPr>
          <a:xfrm>
            <a:off x="6973200" y="0"/>
            <a:ext cx="936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47" name="Textplatzhalter 3"/>
          <p:cNvSpPr>
            <a:spLocks noGrp="1"/>
          </p:cNvSpPr>
          <p:nvPr>
            <p:ph type="body" sz="quarter" idx="18" hasCustomPrompt="1"/>
          </p:nvPr>
        </p:nvSpPr>
        <p:spPr>
          <a:xfrm>
            <a:off x="7984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48" name="Textplatzhalter 3"/>
          <p:cNvSpPr>
            <a:spLocks noGrp="1"/>
          </p:cNvSpPr>
          <p:nvPr>
            <p:ph type="body" sz="quarter" idx="19" hasCustomPrompt="1"/>
          </p:nvPr>
        </p:nvSpPr>
        <p:spPr>
          <a:xfrm>
            <a:off x="9928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pic>
        <p:nvPicPr>
          <p:cNvPr id="7" name="Picture 3" descr="C:\Users\mazelle\AppData\Local\Microsoft\Windows\Temporary Internet Files\Content.Outlook\O0POJFUJ\Logo+Schrift_GSP1 (2).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black">
          <a:xfrm>
            <a:off x="4405218" y="2852935"/>
            <a:ext cx="3416400" cy="129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71305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MB Cars">
    <p:bg bwMode="black">
      <p:bgRef idx="1001">
        <a:schemeClr val="bg1"/>
      </p:bgRef>
    </p:bg>
    <p:spTree>
      <p:nvGrpSpPr>
        <p:cNvPr id="1" name=""/>
        <p:cNvGrpSpPr/>
        <p:nvPr/>
      </p:nvGrpSpPr>
      <p:grpSpPr>
        <a:xfrm>
          <a:off x="0" y="0"/>
          <a:ext cx="0" cy="0"/>
          <a:chOff x="0" y="0"/>
          <a:chExt cx="0" cy="0"/>
        </a:xfrm>
      </p:grpSpPr>
      <p:pic>
        <p:nvPicPr>
          <p:cNvPr id="22" name="Grafik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747" cy="6857001"/>
          </a:xfrm>
          <a:prstGeom prst="rect">
            <a:avLst/>
          </a:prstGeom>
        </p:spPr>
      </p:pic>
      <p:sp>
        <p:nvSpPr>
          <p:cNvPr id="2" name="Titel 1"/>
          <p:cNvSpPr>
            <a:spLocks noGrp="1"/>
          </p:cNvSpPr>
          <p:nvPr>
            <p:ph type="ctrTitle" hasCustomPrompt="1"/>
          </p:nvPr>
        </p:nvSpPr>
        <p:spPr bwMode="gray">
          <a:xfrm>
            <a:off x="395081" y="3848100"/>
            <a:ext cx="9396000" cy="1044301"/>
          </a:xfrm>
        </p:spPr>
        <p:txBody>
          <a:bodyPr/>
          <a:lstStyle>
            <a:lvl1pPr>
              <a:lnSpc>
                <a:spcPts val="3997"/>
              </a:lnSpc>
              <a:defRPr sz="2999"/>
            </a:lvl1pPr>
          </a:lstStyle>
          <a:p>
            <a:r>
              <a:rPr lang="en-US" dirty="0" smtClean="0"/>
              <a:t>Presentation title on one line in CorpoA (Headings) 30 pt.</a:t>
            </a:r>
            <a:br>
              <a:rPr lang="en-US" dirty="0" smtClean="0"/>
            </a:br>
            <a:r>
              <a:rPr lang="en-US" noProof="0" dirty="0" smtClean="0"/>
              <a:t>On two lines possible.</a:t>
            </a:r>
            <a:endParaRPr lang="en-US" noProof="0" dirty="0"/>
          </a:p>
        </p:txBody>
      </p:sp>
      <p:sp>
        <p:nvSpPr>
          <p:cNvPr id="3" name="Untertitel 2"/>
          <p:cNvSpPr>
            <a:spLocks noGrp="1"/>
          </p:cNvSpPr>
          <p:nvPr>
            <p:ph type="subTitle" idx="1" hasCustomPrompt="1"/>
          </p:nvPr>
        </p:nvSpPr>
        <p:spPr bwMode="gray">
          <a:xfrm>
            <a:off x="395794" y="4932362"/>
            <a:ext cx="9396000" cy="755637"/>
          </a:xfrm>
        </p:spPr>
        <p:txBody>
          <a:bodyPr/>
          <a:lstStyle>
            <a:lvl1pPr marL="0" indent="0" algn="l">
              <a:lnSpc>
                <a:spcPct val="100000"/>
              </a:lnSpc>
              <a:spcAft>
                <a:spcPts val="0"/>
              </a:spcAft>
              <a:buFont typeface="Arial" panose="020B0604020202020204" pitchFamily="34" charset="0"/>
              <a:buNone/>
              <a:defRPr sz="1499">
                <a:solidFill>
                  <a:schemeClr val="tx1"/>
                </a:solidFill>
                <a:latin typeface="+mn-lt"/>
              </a:defRPr>
            </a:lvl1pPr>
            <a:lvl2pPr marL="0" indent="0" algn="l">
              <a:lnSpc>
                <a:spcPct val="100000"/>
              </a:lnSpc>
              <a:spcAft>
                <a:spcPts val="0"/>
              </a:spcAft>
              <a:buFont typeface="Arial" panose="020B0604020202020204" pitchFamily="34" charset="0"/>
              <a:buNone/>
              <a:defRPr sz="1499">
                <a:solidFill>
                  <a:schemeClr val="tx1"/>
                </a:solidFill>
                <a:latin typeface="+mn-lt"/>
              </a:defRPr>
            </a:lvl2pPr>
            <a:lvl3pPr marL="0" indent="0" algn="l">
              <a:lnSpc>
                <a:spcPct val="100000"/>
              </a:lnSpc>
              <a:spcAft>
                <a:spcPts val="0"/>
              </a:spcAft>
              <a:buFont typeface="Arial" panose="020B0604020202020204" pitchFamily="34" charset="0"/>
              <a:buNone/>
              <a:defRPr sz="1499">
                <a:solidFill>
                  <a:schemeClr val="tx1"/>
                </a:solidFill>
                <a:latin typeface="+mn-lt"/>
              </a:defRPr>
            </a:lvl3pPr>
            <a:lvl4pPr marL="0" indent="0" algn="l">
              <a:lnSpc>
                <a:spcPct val="100000"/>
              </a:lnSpc>
              <a:spcAft>
                <a:spcPts val="0"/>
              </a:spcAft>
              <a:buFont typeface="Arial" panose="020B0604020202020204" pitchFamily="34" charset="0"/>
              <a:buNone/>
              <a:defRPr sz="1499">
                <a:solidFill>
                  <a:schemeClr val="tx1"/>
                </a:solidFill>
                <a:latin typeface="+mn-lt"/>
              </a:defRPr>
            </a:lvl4pPr>
            <a:lvl5pPr marL="0" indent="0" algn="l">
              <a:lnSpc>
                <a:spcPct val="100000"/>
              </a:lnSpc>
              <a:spcAft>
                <a:spcPts val="0"/>
              </a:spcAft>
              <a:buFont typeface="Arial" panose="020B0604020202020204" pitchFamily="34" charset="0"/>
              <a:buNone/>
              <a:defRPr sz="1499">
                <a:solidFill>
                  <a:schemeClr val="tx1"/>
                </a:solidFill>
                <a:latin typeface="+mn-lt"/>
              </a:defRPr>
            </a:lvl5pPr>
            <a:lvl6pPr marL="0" indent="0" algn="l">
              <a:lnSpc>
                <a:spcPct val="100000"/>
              </a:lnSpc>
              <a:spcAft>
                <a:spcPts val="0"/>
              </a:spcAft>
              <a:buFont typeface="Arial" panose="020B0604020202020204" pitchFamily="34" charset="0"/>
              <a:buNone/>
              <a:defRPr sz="1499">
                <a:solidFill>
                  <a:schemeClr val="tx1"/>
                </a:solidFill>
                <a:latin typeface="+mn-lt"/>
              </a:defRPr>
            </a:lvl6pPr>
            <a:lvl7pPr marL="0" indent="0" algn="l">
              <a:lnSpc>
                <a:spcPct val="100000"/>
              </a:lnSpc>
              <a:spcAft>
                <a:spcPts val="0"/>
              </a:spcAft>
              <a:buFont typeface="Arial" panose="020B0604020202020204" pitchFamily="34" charset="0"/>
              <a:buNone/>
              <a:defRPr sz="1499">
                <a:solidFill>
                  <a:schemeClr val="tx1"/>
                </a:solidFill>
                <a:latin typeface="+mn-lt"/>
              </a:defRPr>
            </a:lvl7pPr>
            <a:lvl8pPr marL="0" indent="0" algn="l">
              <a:lnSpc>
                <a:spcPct val="100000"/>
              </a:lnSpc>
              <a:spcAft>
                <a:spcPts val="0"/>
              </a:spcAft>
              <a:buFont typeface="Arial" panose="020B0604020202020204" pitchFamily="34" charset="0"/>
              <a:buNone/>
              <a:defRPr sz="1499">
                <a:solidFill>
                  <a:schemeClr val="tx1"/>
                </a:solidFill>
                <a:latin typeface="+mn-lt"/>
              </a:defRPr>
            </a:lvl8pPr>
            <a:lvl9pPr marL="0" indent="0" algn="l">
              <a:lnSpc>
                <a:spcPct val="100000"/>
              </a:lnSpc>
              <a:spcAft>
                <a:spcPts val="0"/>
              </a:spcAft>
              <a:buFont typeface="Arial" panose="020B0604020202020204" pitchFamily="34" charset="0"/>
              <a:buNone/>
              <a:defRPr sz="1499">
                <a:solidFill>
                  <a:schemeClr val="tx1"/>
                </a:solidFill>
                <a:latin typeface="+mn-lt"/>
              </a:defRPr>
            </a:lvl9pPr>
          </a:lstStyle>
          <a:p>
            <a:pPr lvl="0"/>
            <a:r>
              <a:rPr lang="en-US" noProof="0" dirty="0" smtClean="0"/>
              <a:t>Additional text for presentation 15 pt </a:t>
            </a:r>
            <a:br>
              <a:rPr lang="en-US" noProof="0" dirty="0" smtClean="0"/>
            </a:br>
            <a:r>
              <a:rPr lang="en-US" noProof="0" dirty="0" smtClean="0"/>
              <a:t>Speaker, department, place, date</a:t>
            </a:r>
          </a:p>
        </p:txBody>
      </p:sp>
      <p:sp>
        <p:nvSpPr>
          <p:cNvPr id="9" name="Bildplatzhalter 8"/>
          <p:cNvSpPr>
            <a:spLocks noGrp="1"/>
          </p:cNvSpPr>
          <p:nvPr>
            <p:ph type="pic" sz="quarter" idx="10" hasCustomPrompt="1"/>
          </p:nvPr>
        </p:nvSpPr>
        <p:spPr bwMode="gray">
          <a:xfrm>
            <a:off x="2" y="313201"/>
            <a:ext cx="12192000" cy="3405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8"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3" name="Folie Wechsel/Zurücksetzen/Textebenen"/>
          <p:cNvSpPr txBox="1"/>
          <p:nvPr userDrawn="1"/>
        </p:nvSpPr>
        <p:spPr>
          <a:xfrm rot="10800000" flipH="1" flipV="1">
            <a:off x="-2086913" y="1547999"/>
            <a:ext cx="1978969" cy="19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en-US" sz="999" b="0" baseline="0" noProof="0" dirty="0" smtClean="0">
                <a:solidFill>
                  <a:schemeClr val="accent5"/>
                </a:solidFill>
                <a:latin typeface="+mn-lt"/>
              </a:rPr>
              <a:t>Reset the slide back to its </a:t>
            </a:r>
          </a:p>
          <a:p>
            <a:pPr indent="0" algn="r">
              <a:lnSpc>
                <a:spcPct val="100000"/>
              </a:lnSpc>
              <a:spcBef>
                <a:spcPts val="0"/>
              </a:spcBef>
              <a:spcAft>
                <a:spcPts val="0"/>
              </a:spcAft>
            </a:pPr>
            <a:r>
              <a:rPr lang="en-US" sz="999" b="0" baseline="0" noProof="0" dirty="0" smtClean="0">
                <a:solidFill>
                  <a:schemeClr val="accent5"/>
                </a:solidFill>
                <a:latin typeface="+mn-lt"/>
              </a:rPr>
              <a:t>original form via menu bar:</a:t>
            </a:r>
          </a:p>
          <a:p>
            <a:pPr indent="0" algn="r">
              <a:lnSpc>
                <a:spcPct val="100000"/>
              </a:lnSpc>
              <a:spcBef>
                <a:spcPts val="0"/>
              </a:spcBef>
              <a:spcAft>
                <a:spcPts val="0"/>
              </a:spcAft>
            </a:pPr>
            <a:r>
              <a:rPr lang="en-US" sz="999" b="0" baseline="0" noProof="0" dirty="0" smtClean="0">
                <a:solidFill>
                  <a:schemeClr val="accent5"/>
                </a:solidFill>
                <a:latin typeface="+mn-lt"/>
              </a:rPr>
              <a:t>Home // Slides // Reset</a:t>
            </a:r>
          </a:p>
          <a:p>
            <a:pPr indent="0" algn="r">
              <a:lnSpc>
                <a:spcPct val="100000"/>
              </a:lnSpc>
              <a:spcBef>
                <a:spcPts val="0"/>
              </a:spcBef>
              <a:spcAft>
                <a:spcPts val="0"/>
              </a:spcAft>
            </a:pPr>
            <a:endParaRPr lang="en-US" sz="999" b="0" baseline="0" noProof="0" dirty="0" smtClean="0">
              <a:solidFill>
                <a:schemeClr val="accent5"/>
              </a:solidFill>
              <a:latin typeface="+mn-lt"/>
            </a:endParaRPr>
          </a:p>
          <a:p>
            <a:pPr indent="0" algn="r">
              <a:lnSpc>
                <a:spcPct val="100000"/>
              </a:lnSpc>
              <a:spcBef>
                <a:spcPts val="0"/>
              </a:spcBef>
              <a:spcAft>
                <a:spcPts val="0"/>
              </a:spcAft>
            </a:pPr>
            <a:r>
              <a:rPr lang="en-US" sz="999" b="0" baseline="0" noProof="0" dirty="0" smtClean="0">
                <a:solidFill>
                  <a:schemeClr val="accent5"/>
                </a:solidFill>
                <a:latin typeface="+mn-lt"/>
              </a:rPr>
              <a:t>Change the slide layout </a:t>
            </a:r>
          </a:p>
          <a:p>
            <a:pPr indent="0" algn="r">
              <a:lnSpc>
                <a:spcPct val="100000"/>
              </a:lnSpc>
              <a:spcBef>
                <a:spcPts val="0"/>
              </a:spcBef>
              <a:spcAft>
                <a:spcPts val="0"/>
              </a:spcAft>
            </a:pPr>
            <a:r>
              <a:rPr lang="en-US" sz="999" b="0" baseline="0" noProof="0" dirty="0" smtClean="0">
                <a:solidFill>
                  <a:schemeClr val="accent5"/>
                </a:solidFill>
                <a:latin typeface="+mn-lt"/>
              </a:rPr>
              <a:t>via menu bar:</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Home // Slides // Layout</a:t>
            </a:r>
          </a:p>
          <a:p>
            <a:pPr marL="0" marR="0" lvl="0" indent="0" algn="r" defTabSz="913814" rtl="0" eaLnBrk="1" fontAlgn="auto" latinLnBrk="0" hangingPunct="1">
              <a:lnSpc>
                <a:spcPct val="100000"/>
              </a:lnSpc>
              <a:spcBef>
                <a:spcPts val="0"/>
              </a:spcBef>
              <a:spcAft>
                <a:spcPts val="0"/>
              </a:spcAft>
              <a:buClrTx/>
              <a:buSzTx/>
              <a:buFontTx/>
              <a:buNone/>
              <a:tabLst/>
              <a:defRPr/>
            </a:pPr>
            <a:endParaRPr lang="en-US" sz="999" b="0" baseline="0" noProof="0" dirty="0" smtClean="0">
              <a:solidFill>
                <a:schemeClr val="accent5"/>
              </a:solidFill>
              <a:latin typeface="+mn-lt"/>
            </a:endParaRP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Change the text level</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via menu bar: </a:t>
            </a:r>
            <a:br>
              <a:rPr lang="en-US" sz="999" b="0" baseline="0" noProof="0" dirty="0" smtClean="0">
                <a:solidFill>
                  <a:schemeClr val="accent5"/>
                </a:solidFill>
                <a:latin typeface="+mn-lt"/>
              </a:rPr>
            </a:br>
            <a:r>
              <a:rPr lang="en-US" sz="999" b="0" baseline="0" noProof="0" dirty="0" smtClean="0">
                <a:solidFill>
                  <a:schemeClr val="accent5"/>
                </a:solidFill>
                <a:latin typeface="+mn-lt"/>
              </a:rPr>
              <a:t>Home // Paragraph // Increase/</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Decrease List Level</a:t>
            </a:r>
          </a:p>
        </p:txBody>
      </p:sp>
      <p:sp>
        <p:nvSpPr>
          <p:cNvPr id="14" name="Design wechsel"/>
          <p:cNvSpPr txBox="1"/>
          <p:nvPr userDrawn="1"/>
        </p:nvSpPr>
        <p:spPr>
          <a:xfrm rot="10800000" flipH="1" flipV="1">
            <a:off x="-2086913" y="403199"/>
            <a:ext cx="1978969" cy="900000"/>
          </a:xfrm>
          <a:prstGeom prst="rect">
            <a:avLst/>
          </a:prstGeom>
          <a:noFill/>
          <a:ln w="12700">
            <a:noFill/>
          </a:ln>
        </p:spPr>
        <p:txBody>
          <a:bodyPr vert="horz" wrap="square" lIns="0" tIns="0" rIns="0" bIns="0" rtlCol="0" anchor="t"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en-US" sz="999" b="0" baseline="0" noProof="0" dirty="0" smtClean="0">
                <a:solidFill>
                  <a:schemeClr val="accent5"/>
                </a:solidFill>
                <a:latin typeface="+mn-lt"/>
              </a:rPr>
              <a:t>Alternating between white and black slide layouts via menu bar: </a:t>
            </a:r>
            <a:br>
              <a:rPr lang="en-US" sz="999" b="0" baseline="0" noProof="0" dirty="0" smtClean="0">
                <a:solidFill>
                  <a:schemeClr val="accent5"/>
                </a:solidFill>
                <a:latin typeface="+mn-lt"/>
              </a:rPr>
            </a:br>
            <a:r>
              <a:rPr lang="en-US" sz="999" b="0" baseline="0" noProof="0" dirty="0" smtClean="0">
                <a:solidFill>
                  <a:schemeClr val="accent5"/>
                </a:solidFill>
                <a:latin typeface="+mn-lt"/>
              </a:rPr>
              <a:t>Design // Themes</a:t>
            </a:r>
          </a:p>
          <a:p>
            <a:pPr indent="0" algn="r">
              <a:lnSpc>
                <a:spcPct val="100000"/>
              </a:lnSpc>
              <a:spcBef>
                <a:spcPts val="0"/>
              </a:spcBef>
              <a:spcAft>
                <a:spcPts val="0"/>
              </a:spcAft>
            </a:pPr>
            <a:r>
              <a:rPr lang="en-US" sz="999" b="0" baseline="0" noProof="0" dirty="0" smtClean="0">
                <a:solidFill>
                  <a:schemeClr val="accent5"/>
                </a:solidFill>
                <a:latin typeface="+mn-lt"/>
              </a:rPr>
              <a:t>(Right click: </a:t>
            </a:r>
            <a:r>
              <a:rPr lang="en-US" sz="999" b="0" i="1" baseline="0" noProof="0" dirty="0" smtClean="0">
                <a:solidFill>
                  <a:schemeClr val="accent5"/>
                </a:solidFill>
                <a:latin typeface="+mn-lt"/>
              </a:rPr>
              <a:t>Apply to All Slides </a:t>
            </a:r>
            <a:r>
              <a:rPr lang="en-US" sz="999" b="0" baseline="0" noProof="0" dirty="0" smtClean="0">
                <a:solidFill>
                  <a:schemeClr val="accent5"/>
                </a:solidFill>
                <a:latin typeface="+mn-lt"/>
              </a:rPr>
              <a:t>or </a:t>
            </a:r>
            <a:br>
              <a:rPr lang="en-US" sz="999" b="0" baseline="0" noProof="0" dirty="0" smtClean="0">
                <a:solidFill>
                  <a:schemeClr val="accent5"/>
                </a:solidFill>
                <a:latin typeface="+mn-lt"/>
              </a:rPr>
            </a:br>
            <a:r>
              <a:rPr lang="en-US" sz="999" b="0" i="1" baseline="0" noProof="0" dirty="0" smtClean="0">
                <a:solidFill>
                  <a:schemeClr val="accent5"/>
                </a:solidFill>
                <a:latin typeface="+mn-lt"/>
              </a:rPr>
              <a:t>Apply to Selected Slide</a:t>
            </a:r>
            <a:r>
              <a:rPr lang="en-US" sz="999" b="0" baseline="0" noProof="0" dirty="0" smtClean="0">
                <a:solidFill>
                  <a:schemeClr val="accent5"/>
                </a:solidFill>
                <a:latin typeface="+mn-lt"/>
              </a:rPr>
              <a:t>)</a:t>
            </a:r>
          </a:p>
        </p:txBody>
      </p:sp>
      <p:pic>
        <p:nvPicPr>
          <p:cNvPr id="15" name="Listenebene erhöhen"/>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44812" y="3563999"/>
            <a:ext cx="635207"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Listenebene verringern"/>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44812" y="4031999"/>
            <a:ext cx="635207"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 Listenebene erhöhen"/>
          <p:cNvSpPr txBox="1"/>
          <p:nvPr userDrawn="1"/>
        </p:nvSpPr>
        <p:spPr>
          <a:xfrm>
            <a:off x="-1547194" y="3563999"/>
            <a:ext cx="719625" cy="324000"/>
          </a:xfrm>
          <a:prstGeom prst="rect">
            <a:avLst/>
          </a:prstGeom>
          <a:noFill/>
        </p:spPr>
        <p:txBody>
          <a:bodyPr wrap="square" lIns="0" tIns="0" rIns="0" bIns="0" rtlCol="0">
            <a:noAutofit/>
          </a:bodyPr>
          <a:lstStyle/>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Increase</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List Level</a:t>
            </a:r>
          </a:p>
        </p:txBody>
      </p:sp>
      <p:sp>
        <p:nvSpPr>
          <p:cNvPr id="18" name="Text // Listenebene verringern"/>
          <p:cNvSpPr txBox="1"/>
          <p:nvPr userDrawn="1"/>
        </p:nvSpPr>
        <p:spPr>
          <a:xfrm>
            <a:off x="-1547194" y="4031999"/>
            <a:ext cx="719625" cy="324000"/>
          </a:xfrm>
          <a:prstGeom prst="rect">
            <a:avLst/>
          </a:prstGeom>
          <a:noFill/>
        </p:spPr>
        <p:txBody>
          <a:bodyPr wrap="square" lIns="0" tIns="0" rIns="0" bIns="0" rtlCol="0">
            <a:noAutofit/>
          </a:bodyPr>
          <a:lstStyle/>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Decrease </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List Level</a:t>
            </a:r>
          </a:p>
        </p:txBody>
      </p:sp>
      <p:sp>
        <p:nvSpPr>
          <p:cNvPr id="19" name="Hilfslinien"/>
          <p:cNvSpPr txBox="1"/>
          <p:nvPr userDrawn="1"/>
        </p:nvSpPr>
        <p:spPr>
          <a:xfrm rot="10800000" flipH="1" flipV="1">
            <a:off x="432550" y="-468001"/>
            <a:ext cx="328842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42388"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smtClean="0">
                <a:ln>
                  <a:noFill/>
                </a:ln>
                <a:solidFill>
                  <a:schemeClr val="accent5"/>
                </a:solidFill>
                <a:effectLst/>
                <a:uLnTx/>
                <a:uFillTx/>
                <a:latin typeface="+mn-lt"/>
                <a:ea typeface="+mn-ea"/>
                <a:cs typeface="+mn-cs"/>
              </a:rPr>
              <a:t>Show guides via menu bar: View // Show // tick Guides</a:t>
            </a:r>
          </a:p>
        </p:txBody>
      </p:sp>
      <p:sp>
        <p:nvSpPr>
          <p:cNvPr id="20" name="Hilfslinien"/>
          <p:cNvSpPr txBox="1"/>
          <p:nvPr userDrawn="1"/>
        </p:nvSpPr>
        <p:spPr>
          <a:xfrm rot="10800000" flipH="1" flipV="1">
            <a:off x="7103588" y="-468000"/>
            <a:ext cx="467808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42388"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smtClean="0">
                <a:ln>
                  <a:noFill/>
                </a:ln>
                <a:solidFill>
                  <a:schemeClr val="accent5"/>
                </a:solidFill>
                <a:effectLst/>
                <a:uLnTx/>
                <a:uFillTx/>
                <a:latin typeface="+mn-lt"/>
                <a:ea typeface="+mn-ea"/>
                <a:cs typeface="+mn-cs"/>
              </a:rPr>
              <a:t>Reserved areas for stamps and icons</a:t>
            </a:r>
          </a:p>
        </p:txBody>
      </p:sp>
      <p:sp>
        <p:nvSpPr>
          <p:cNvPr id="21" name="Fußzeile"/>
          <p:cNvSpPr txBox="1"/>
          <p:nvPr userDrawn="1"/>
        </p:nvSpPr>
        <p:spPr>
          <a:xfrm rot="10800000" flipH="1" flipV="1">
            <a:off x="432549" y="6965999"/>
            <a:ext cx="1098790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1042388"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Adjust footer (per slide or for several/all slides) via menu bar: Insert // Text // Header &amp; Footer</a:t>
            </a:r>
          </a:p>
        </p:txBody>
      </p:sp>
      <p:grpSp>
        <p:nvGrpSpPr>
          <p:cNvPr id="23" name="Gruppieren 22"/>
          <p:cNvGrpSpPr/>
          <p:nvPr userDrawn="1"/>
        </p:nvGrpSpPr>
        <p:grpSpPr>
          <a:xfrm>
            <a:off x="-1331307" y="-430988"/>
            <a:ext cx="1223363" cy="745124"/>
            <a:chOff x="-1331307" y="-430988"/>
            <a:chExt cx="1223363" cy="745124"/>
          </a:xfrm>
        </p:grpSpPr>
        <p:pic>
          <p:nvPicPr>
            <p:cNvPr id="24" name="Entwurfsvorlagen"/>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331307" y="-430988"/>
              <a:ext cx="1221702" cy="74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1331307" y="-171400"/>
              <a:ext cx="1223363" cy="48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2276982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pos="249">
          <p15:clr>
            <a:srgbClr val="A4A3A4"/>
          </p15:clr>
        </p15:guide>
        <p15:guide id="3" orient="horz" pos="197">
          <p15:clr>
            <a:srgbClr val="A4A3A4"/>
          </p15:clr>
        </p15:guide>
        <p15:guide id="4" orient="horz" pos="2343">
          <p15:clr>
            <a:srgbClr val="A4A3A4"/>
          </p15:clr>
        </p15:guide>
        <p15:guide id="5" orient="horz" pos="4049">
          <p15:clr>
            <a:srgbClr val="A4A3A4"/>
          </p15:clr>
        </p15:guide>
        <p15:guide id="6" orient="horz" pos="2424">
          <p15:clr>
            <a:srgbClr val="A4A3A4"/>
          </p15:clr>
        </p15:guide>
        <p15:guide id="7" orient="horz" pos="3107">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11" name="Textplatzhalter 10"/>
          <p:cNvSpPr>
            <a:spLocks noGrp="1"/>
          </p:cNvSpPr>
          <p:nvPr>
            <p:ph type="body" sz="quarter" idx="20" hasCustomPrompt="1"/>
          </p:nvPr>
        </p:nvSpPr>
        <p:spPr>
          <a:xfrm>
            <a:off x="395794" y="1511300"/>
            <a:ext cx="11404800" cy="4140000"/>
          </a:xfrm>
        </p:spPr>
        <p:txBody>
          <a:bodyPr numCol="2" spcCol="244765"/>
          <a:lstStyle>
            <a:lvl1pPr marL="431723" indent="-431723">
              <a:buFont typeface="+mj-lt"/>
              <a:buAutoNum type="arabicPeriod"/>
              <a:defRPr baseline="0"/>
            </a:lvl1pPr>
            <a:lvl2pPr marL="863446" indent="-431723">
              <a:buFont typeface="+mj-lt"/>
              <a:buAutoNum type="alphaLcPeriod"/>
              <a:defRPr/>
            </a:lvl2pPr>
            <a:lvl3pPr marL="863446" indent="-431723">
              <a:buFont typeface="+mj-lt"/>
              <a:buAutoNum type="alphaLcPeriod"/>
              <a:defRPr sz="1999"/>
            </a:lvl3pPr>
            <a:lvl4pPr marL="863446" indent="-431723">
              <a:buFont typeface="+mj-lt"/>
              <a:buAutoNum type="alphaLcPeriod"/>
              <a:defRPr sz="1999"/>
            </a:lvl4pPr>
            <a:lvl5pPr marL="863446" indent="-431723">
              <a:buFont typeface="+mj-lt"/>
              <a:buAutoNum type="alphaLcPeriod"/>
              <a:defRPr sz="1999"/>
            </a:lvl5pPr>
            <a:lvl6pPr marL="863446" indent="-431723">
              <a:buFont typeface="+mj-lt"/>
              <a:buAutoNum type="alphaLcPeriod"/>
              <a:defRPr sz="1999"/>
            </a:lvl6pPr>
            <a:lvl7pPr marL="863446" indent="-431723">
              <a:buFont typeface="+mj-lt"/>
              <a:buAutoNum type="alphaLcPeriod"/>
              <a:defRPr sz="1999"/>
            </a:lvl7pPr>
            <a:lvl8pPr marL="863446" indent="-431723">
              <a:buFont typeface="+mj-lt"/>
              <a:buAutoNum type="alphaLcPeriod"/>
              <a:defRPr sz="1999"/>
            </a:lvl8pPr>
            <a:lvl9pPr marL="863446" indent="-431723">
              <a:buFont typeface="+mj-lt"/>
              <a:buAutoNum type="alphaLcPeriod"/>
              <a:defRPr sz="1999"/>
            </a:lvl9pPr>
          </a:lstStyle>
          <a:p>
            <a:pPr lvl="0"/>
            <a:r>
              <a:rPr lang="en-US" noProof="0" dirty="0" smtClean="0"/>
              <a:t>Insert agenda point in CorpoS (Body), 20 pt. // for sub-item: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p>
        </p:txBody>
      </p:sp>
      <p:sp>
        <p:nvSpPr>
          <p:cNvPr id="3" name="Fußzeilenplatzhalter 2"/>
          <p:cNvSpPr>
            <a:spLocks noGrp="1"/>
          </p:cNvSpPr>
          <p:nvPr>
            <p:ph type="ftr" sz="quarter" idx="21"/>
          </p:nvPr>
        </p:nvSpPr>
        <p:spPr/>
        <p:txBody>
          <a:bodyPr/>
          <a:lstStyle/>
          <a:p>
            <a:endParaRPr lang="en-US" noProof="0" dirty="0"/>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dirty="0"/>
          </a:p>
        </p:txBody>
      </p:sp>
      <p:sp>
        <p:nvSpPr>
          <p:cNvPr id="1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5953949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line // Bod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Inhaltsplatzhalter 6"/>
          <p:cNvSpPr>
            <a:spLocks noGrp="1"/>
          </p:cNvSpPr>
          <p:nvPr>
            <p:ph sz="quarter" idx="14" hasCustomPrompt="1"/>
          </p:nvPr>
        </p:nvSpPr>
        <p:spPr>
          <a:xfrm>
            <a:off x="395082" y="1511301"/>
            <a:ext cx="11404800" cy="49149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3" name="Fußzeilenplatzhalter 2"/>
          <p:cNvSpPr>
            <a:spLocks noGrp="1"/>
          </p:cNvSpPr>
          <p:nvPr>
            <p:ph type="ftr" sz="quarter" idx="30"/>
          </p:nvPr>
        </p:nvSpPr>
        <p:spPr/>
        <p:txBody>
          <a:bodyPr/>
          <a:lstStyle/>
          <a:p>
            <a:endParaRPr lang="en-US" dirty="0"/>
          </a:p>
        </p:txBody>
      </p:sp>
      <p:sp>
        <p:nvSpPr>
          <p:cNvPr id="4" name="Foliennummernplatzhalter 3"/>
          <p:cNvSpPr>
            <a:spLocks noGrp="1"/>
          </p:cNvSpPr>
          <p:nvPr>
            <p:ph type="sldNum" sz="quarter" idx="31"/>
          </p:nvPr>
        </p:nvSpPr>
        <p:spPr/>
        <p:txBody>
          <a:bodyPr/>
          <a:lstStyle/>
          <a:p>
            <a:fld id="{AD1D1349-391B-44DC-865F-5996B3E40F26}" type="slidenum">
              <a:rPr lang="en-US" noProof="0" smtClean="0"/>
              <a:pPr/>
              <a:t>‹#›</a:t>
            </a:fld>
            <a:endParaRPr lang="en-US" noProof="0" dirty="0"/>
          </a:p>
        </p:txBody>
      </p:sp>
      <p:sp>
        <p:nvSpPr>
          <p:cNvPr id="11"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8347365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32">
          <p15:clr>
            <a:srgbClr val="A4A3A4"/>
          </p15:clr>
        </p15:guide>
        <p15:guide id="2" orient="horz" pos="953">
          <p15:clr>
            <a:srgbClr val="A4A3A4"/>
          </p15:clr>
        </p15:guide>
        <p15:guide id="3" orient="horz" pos="4049">
          <p15:clr>
            <a:srgbClr val="A4A3A4"/>
          </p15:clr>
        </p15:guide>
        <p15:guide id="4" pos="249">
          <p15:clr>
            <a:srgbClr val="A4A3A4"/>
          </p15:clr>
        </p15:guide>
        <p15:guide id="5" pos="7433">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line // Inhalt im weißen Satzspiegel">
    <p:spTree>
      <p:nvGrpSpPr>
        <p:cNvPr id="1" name=""/>
        <p:cNvGrpSpPr/>
        <p:nvPr/>
      </p:nvGrpSpPr>
      <p:grpSpPr>
        <a:xfrm>
          <a:off x="0" y="0"/>
          <a:ext cx="0" cy="0"/>
          <a:chOff x="0" y="0"/>
          <a:chExt cx="0" cy="0"/>
        </a:xfrm>
      </p:grpSpPr>
      <p:sp>
        <p:nvSpPr>
          <p:cNvPr id="10" name="Titel 1"/>
          <p:cNvSpPr>
            <a:spLocks noGrp="1"/>
          </p:cNvSpPr>
          <p:nvPr>
            <p:ph type="title" hasCustomPrompt="1"/>
          </p:nvPr>
        </p:nvSpPr>
        <p:spPr>
          <a:xfrm>
            <a:off x="395289" y="368300"/>
            <a:ext cx="11406187"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de-DE" noProof="0" dirty="0"/>
          </a:p>
        </p:txBody>
      </p:sp>
      <p:sp>
        <p:nvSpPr>
          <p:cNvPr id="11" name="Textplatzhalter 7"/>
          <p:cNvSpPr>
            <a:spLocks noGrp="1"/>
          </p:cNvSpPr>
          <p:nvPr>
            <p:ph type="body" sz="quarter" idx="13" hasCustomPrompt="1"/>
          </p:nvPr>
        </p:nvSpPr>
        <p:spPr>
          <a:xfrm>
            <a:off x="395287" y="151202"/>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p>
        </p:txBody>
      </p:sp>
      <p:sp>
        <p:nvSpPr>
          <p:cNvPr id="15" name="Inhaltsplatzhalter 6"/>
          <p:cNvSpPr>
            <a:spLocks noGrp="1"/>
          </p:cNvSpPr>
          <p:nvPr>
            <p:ph sz="quarter" idx="14" hasCustomPrompt="1"/>
          </p:nvPr>
        </p:nvSpPr>
        <p:spPr bwMode="gray">
          <a:xfrm>
            <a:off x="395288" y="1511301"/>
            <a:ext cx="11406187" cy="4914900"/>
          </a:xfrm>
          <a:solidFill>
            <a:srgbClr val="FFFFFF"/>
          </a:solidFill>
        </p:spPr>
        <p:txBody>
          <a:bodyPr lIns="72000" tIns="72000" rIns="72000" bIns="7200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vl6pPr>
              <a:defRPr>
                <a:solidFill>
                  <a:srgbClr val="000000"/>
                </a:solidFill>
              </a:defRPr>
            </a:lvl6pPr>
            <a:lvl7pPr>
              <a:defRPr>
                <a:solidFill>
                  <a:srgbClr val="000000"/>
                </a:solidFill>
              </a:defRPr>
            </a:lvl7pPr>
            <a:lvl8pPr>
              <a:defRPr>
                <a:solidFill>
                  <a:srgbClr val="000000"/>
                </a:solidFill>
              </a:defRPr>
            </a:lvl8pPr>
            <a:lvl9pPr>
              <a:defRPr>
                <a:solidFill>
                  <a:srgbClr val="000000"/>
                </a:solidFill>
              </a:defRPr>
            </a:lvl9pPr>
          </a:lstStyle>
          <a:p>
            <a:pPr lvl="0"/>
            <a:r>
              <a:rPr lang="en-US" dirty="0" smtClean="0"/>
              <a:t>Insert content or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12" name="Fußzeilenplatzhalter 4"/>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endParaRPr lang="en-US" dirty="0"/>
          </a:p>
        </p:txBody>
      </p:sp>
      <p:sp>
        <p:nvSpPr>
          <p:cNvPr id="13" name="Foliennummernplatzhalter 5"/>
          <p:cNvSpPr>
            <a:spLocks noGrp="1"/>
          </p:cNvSpPr>
          <p:nvPr>
            <p:ph type="sldNum" sz="quarter" idx="4"/>
          </p:nvPr>
        </p:nvSpPr>
        <p:spPr bwMode="black">
          <a:xfrm>
            <a:off x="11484000"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de-DE" smtClean="0"/>
              <a:pPr/>
              <a:t>‹#›</a:t>
            </a:fld>
            <a:endParaRPr lang="de-DE" dirty="0"/>
          </a:p>
        </p:txBody>
      </p:sp>
      <p:sp>
        <p:nvSpPr>
          <p:cNvPr id="1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4945992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32">
          <p15:clr>
            <a:srgbClr val="A4A3A4"/>
          </p15:clr>
        </p15:guide>
        <p15:guide id="2" orient="horz" pos="953">
          <p15:clr>
            <a:srgbClr val="A4A3A4"/>
          </p15:clr>
        </p15:guide>
        <p15:guide id="3" orient="horz" pos="4049">
          <p15:clr>
            <a:srgbClr val="A4A3A4"/>
          </p15:clr>
        </p15:guide>
        <p15:guide id="4" pos="7433">
          <p15:clr>
            <a:srgbClr val="A4A3A4"/>
          </p15:clr>
        </p15:guide>
        <p15:guide id="5" pos="249">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ellenplatzhalter 2"/>
          <p:cNvSpPr>
            <a:spLocks noGrp="1"/>
          </p:cNvSpPr>
          <p:nvPr>
            <p:ph type="tbl" sz="quarter" idx="20" hasCustomPrompt="1"/>
          </p:nvPr>
        </p:nvSpPr>
        <p:spPr>
          <a:xfrm>
            <a:off x="395287" y="2484000"/>
            <a:ext cx="11406189" cy="2700000"/>
          </a:xfrm>
        </p:spPr>
        <p:txBody>
          <a:bodyPr/>
          <a:lstStyle>
            <a:lvl1pPr algn="ctr">
              <a:spcAft>
                <a:spcPts val="0"/>
              </a:spcAft>
              <a:defRPr/>
            </a:lvl1p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Insert table</a:t>
            </a:r>
            <a:endParaRPr lang="en-US" dirty="0"/>
          </a:p>
        </p:txBody>
      </p:sp>
      <p:sp>
        <p:nvSpPr>
          <p:cNvPr id="5" name="Textplatzhalter 4"/>
          <p:cNvSpPr>
            <a:spLocks noGrp="1"/>
          </p:cNvSpPr>
          <p:nvPr>
            <p:ph type="body" sz="quarter" idx="21" hasCustomPrompt="1"/>
          </p:nvPr>
        </p:nvSpPr>
        <p:spPr>
          <a:xfrm>
            <a:off x="395286" y="1512001"/>
            <a:ext cx="11405514" cy="720000"/>
          </a:xfrm>
        </p:spPr>
        <p:txBody>
          <a:bodyPr/>
          <a:lstStyle>
            <a:lvl1pPr>
              <a:spcAft>
                <a:spcPts val="0"/>
              </a:spcAft>
              <a:defRPr b="1"/>
            </a:lvl1pPr>
            <a:lvl2pPr marL="0" indent="0">
              <a:spcAft>
                <a:spcPts val="0"/>
              </a:spcAft>
              <a:buNone/>
              <a:defRPr sz="2000" b="1"/>
            </a:lvl2pPr>
            <a:lvl3pPr marL="0" indent="0">
              <a:spcAft>
                <a:spcPts val="0"/>
              </a:spcAft>
              <a:buNone/>
              <a:defRPr sz="2000" b="1"/>
            </a:lvl3pPr>
            <a:lvl4pPr marL="0" indent="0">
              <a:spcAft>
                <a:spcPts val="0"/>
              </a:spcAft>
              <a:buNone/>
              <a:defRPr sz="2000" b="1"/>
            </a:lvl4pPr>
            <a:lvl5pPr marL="0" indent="0">
              <a:spcAft>
                <a:spcPts val="0"/>
              </a:spcAft>
              <a:buNone/>
              <a:defRPr sz="2000" b="1"/>
            </a:lvl5pPr>
            <a:lvl6pPr marL="0" indent="0">
              <a:spcAft>
                <a:spcPts val="0"/>
              </a:spcAft>
              <a:buNone/>
              <a:defRPr sz="2000" b="1"/>
            </a:lvl6pPr>
            <a:lvl7pPr marL="0" indent="0">
              <a:spcAft>
                <a:spcPts val="0"/>
              </a:spcAft>
              <a:buNone/>
              <a:defRPr sz="2000" b="1"/>
            </a:lvl7pPr>
            <a:lvl8pPr marL="0" indent="0">
              <a:spcAft>
                <a:spcPts val="0"/>
              </a:spcAft>
              <a:buNone/>
              <a:defRPr sz="2000" b="1"/>
            </a:lvl8pPr>
            <a:lvl9pPr marL="0" indent="0">
              <a:spcAft>
                <a:spcPts val="0"/>
              </a:spcAft>
              <a:buNone/>
              <a:defRPr sz="2000" b="1"/>
            </a:lvl9pPr>
          </a:lstStyle>
          <a:p>
            <a:pPr lvl="0"/>
            <a:r>
              <a:rPr lang="en-US" dirty="0" smtClean="0"/>
              <a:t>Table headline in </a:t>
            </a:r>
            <a:r>
              <a:rPr lang="en-US" noProof="0" dirty="0" smtClean="0"/>
              <a:t>CorpoS</a:t>
            </a:r>
            <a:r>
              <a:rPr lang="en-US" dirty="0" smtClean="0"/>
              <a:t> (</a:t>
            </a:r>
            <a:r>
              <a:rPr lang="en-US" noProof="0" dirty="0" smtClean="0"/>
              <a:t>Body</a:t>
            </a:r>
            <a:r>
              <a:rPr lang="en-US" dirty="0" smtClean="0"/>
              <a:t>) in 20 pt. bold</a:t>
            </a:r>
            <a:endParaRPr lang="en-US" dirty="0"/>
          </a:p>
        </p:txBody>
      </p:sp>
      <p:sp>
        <p:nvSpPr>
          <p:cNvPr id="7" name="Textplatzhalter 6"/>
          <p:cNvSpPr>
            <a:spLocks noGrp="1"/>
          </p:cNvSpPr>
          <p:nvPr>
            <p:ph type="body" sz="quarter" idx="22" hasCustomPrompt="1"/>
          </p:nvPr>
        </p:nvSpPr>
        <p:spPr>
          <a:xfrm>
            <a:off x="395289" y="5328001"/>
            <a:ext cx="11405511" cy="1098200"/>
          </a:xfrm>
        </p:spPr>
        <p:txBody>
          <a:bodyPr/>
          <a:lstStyle>
            <a:lvl1pPr marL="0" indent="0">
              <a:spcAft>
                <a:spcPts val="0"/>
              </a:spcAft>
              <a:buFont typeface="Arial" panose="020B0604020202020204" pitchFamily="34" charset="0"/>
              <a:buNone/>
              <a:defRPr sz="1500"/>
            </a:lvl1pPr>
            <a:lvl2pPr marL="0" indent="0">
              <a:spcAft>
                <a:spcPts val="0"/>
              </a:spcAft>
              <a:buNone/>
              <a:defRPr sz="1500"/>
            </a:lvl2pPr>
            <a:lvl3pPr marL="0" indent="0">
              <a:spcAft>
                <a:spcPts val="0"/>
              </a:spcAft>
              <a:buNone/>
              <a:defRPr sz="1500" baseline="0"/>
            </a:lvl3pPr>
            <a:lvl4pPr marL="0" indent="0">
              <a:spcAft>
                <a:spcPts val="0"/>
              </a:spcAft>
              <a:buNone/>
              <a:defRPr sz="1500"/>
            </a:lvl4pPr>
            <a:lvl5pPr marL="0" indent="0">
              <a:spcAft>
                <a:spcPts val="0"/>
              </a:spcAft>
              <a:buNone/>
              <a:defRPr sz="1500"/>
            </a:lvl5pPr>
            <a:lvl6pPr marL="0" indent="0">
              <a:spcAft>
                <a:spcPts val="0"/>
              </a:spcAft>
              <a:buNone/>
              <a:defRPr sz="1500"/>
            </a:lvl6pPr>
            <a:lvl7pPr marL="0" indent="0">
              <a:spcAft>
                <a:spcPts val="0"/>
              </a:spcAft>
              <a:buNone/>
              <a:defRPr sz="1500"/>
            </a:lvl7pPr>
            <a:lvl8pPr marL="0" indent="0">
              <a:spcAft>
                <a:spcPts val="0"/>
              </a:spcAft>
              <a:buNone/>
              <a:defRPr sz="1500"/>
            </a:lvl8pPr>
            <a:lvl9pPr marL="0" indent="0">
              <a:spcAft>
                <a:spcPts val="0"/>
              </a:spcAft>
              <a:buNone/>
              <a:defRPr sz="1500"/>
            </a:lvl9pPr>
          </a:lstStyle>
          <a:p>
            <a:pPr lvl="0"/>
            <a:r>
              <a:rPr lang="en-US" dirty="0" smtClean="0"/>
              <a:t>Table description  in </a:t>
            </a:r>
            <a:r>
              <a:rPr lang="en-US" noProof="0" dirty="0" smtClean="0"/>
              <a:t>CorpoS</a:t>
            </a:r>
            <a:r>
              <a:rPr lang="en-US" dirty="0" smtClean="0"/>
              <a:t> (</a:t>
            </a:r>
            <a:r>
              <a:rPr lang="en-US" noProof="0" dirty="0" smtClean="0"/>
              <a:t>Body</a:t>
            </a:r>
            <a:r>
              <a:rPr lang="en-US" dirty="0" smtClean="0"/>
              <a:t>) in 15 pt. </a:t>
            </a:r>
          </a:p>
          <a:p>
            <a:pPr lvl="1"/>
            <a:r>
              <a:rPr lang="en-US" dirty="0" smtClean="0"/>
              <a:t>Second Level</a:t>
            </a:r>
          </a:p>
          <a:p>
            <a:pPr lvl="2"/>
            <a:r>
              <a:rPr lang="en-US" dirty="0" smtClean="0"/>
              <a:t>Third Level</a:t>
            </a:r>
          </a:p>
        </p:txBody>
      </p:sp>
      <p:sp>
        <p:nvSpPr>
          <p:cNvPr id="19"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20"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2" name="Fußzeilenplatzhalter 1"/>
          <p:cNvSpPr>
            <a:spLocks noGrp="1"/>
          </p:cNvSpPr>
          <p:nvPr>
            <p:ph type="ftr" sz="quarter" idx="23"/>
          </p:nvPr>
        </p:nvSpPr>
        <p:spPr/>
        <p:txBody>
          <a:bodyPr/>
          <a:lstStyle/>
          <a:p>
            <a:endParaRPr lang="en-US" dirty="0"/>
          </a:p>
        </p:txBody>
      </p:sp>
      <p:sp>
        <p:nvSpPr>
          <p:cNvPr id="4" name="Foliennummernplatzhalter 3"/>
          <p:cNvSpPr>
            <a:spLocks noGrp="1"/>
          </p:cNvSpPr>
          <p:nvPr>
            <p:ph type="sldNum" sz="quarter" idx="24"/>
          </p:nvPr>
        </p:nvSpPr>
        <p:spPr/>
        <p:txBody>
          <a:bodyPr/>
          <a:lstStyle/>
          <a:p>
            <a:fld id="{AD1D1349-391B-44DC-865F-5996B3E40F26}" type="slidenum">
              <a:rPr lang="en-US" smtClean="0"/>
              <a:pPr/>
              <a:t>‹#›</a:t>
            </a:fld>
            <a:endParaRPr lang="en-US" dirty="0"/>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4"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51703272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953">
          <p15:clr>
            <a:srgbClr val="A4A3A4"/>
          </p15:clr>
        </p15:guide>
        <p15:guide id="4" orient="horz" pos="4049">
          <p15:clr>
            <a:srgbClr val="A4A3A4"/>
          </p15:clr>
        </p15:guide>
        <p15:guide id="5" orient="horz" pos="232">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 Body with description">
    <p:spTree>
      <p:nvGrpSpPr>
        <p:cNvPr id="1" name=""/>
        <p:cNvGrpSpPr/>
        <p:nvPr/>
      </p:nvGrpSpPr>
      <p:grpSpPr>
        <a:xfrm>
          <a:off x="0" y="0"/>
          <a:ext cx="0" cy="0"/>
          <a:chOff x="0" y="0"/>
          <a:chExt cx="0" cy="0"/>
        </a:xfrm>
      </p:grpSpPr>
      <p:sp>
        <p:nvSpPr>
          <p:cNvPr id="10" name="Textplatzhalter 6"/>
          <p:cNvSpPr>
            <a:spLocks noGrp="1"/>
          </p:cNvSpPr>
          <p:nvPr>
            <p:ph type="body" sz="quarter" idx="22" hasCustomPrompt="1"/>
          </p:nvPr>
        </p:nvSpPr>
        <p:spPr>
          <a:xfrm>
            <a:off x="395289" y="5904000"/>
            <a:ext cx="11405511" cy="522000"/>
          </a:xfrm>
        </p:spPr>
        <p:txBody>
          <a:bodyPr/>
          <a:lstStyle>
            <a:lvl1pPr marL="0" indent="0">
              <a:spcAft>
                <a:spcPts val="0"/>
              </a:spcAft>
              <a:buFont typeface="Arial" panose="020B0604020202020204" pitchFamily="34" charset="0"/>
              <a:buNone/>
              <a:defRPr sz="1500"/>
            </a:lvl1pPr>
            <a:lvl2pPr marL="0" indent="0">
              <a:spcAft>
                <a:spcPts val="0"/>
              </a:spcAft>
              <a:buNone/>
              <a:defRPr sz="1500"/>
            </a:lvl2pPr>
            <a:lvl3pPr marL="0" indent="0">
              <a:spcAft>
                <a:spcPts val="0"/>
              </a:spcAft>
              <a:buNone/>
              <a:defRPr sz="1500"/>
            </a:lvl3pPr>
            <a:lvl4pPr marL="0" indent="0">
              <a:spcAft>
                <a:spcPts val="0"/>
              </a:spcAft>
              <a:buNone/>
              <a:defRPr sz="1500"/>
            </a:lvl4pPr>
            <a:lvl5pPr marL="0" indent="0">
              <a:spcAft>
                <a:spcPts val="0"/>
              </a:spcAft>
              <a:buNone/>
              <a:defRPr sz="1500"/>
            </a:lvl5pPr>
            <a:lvl6pPr marL="0" indent="0">
              <a:spcAft>
                <a:spcPts val="0"/>
              </a:spcAft>
              <a:buNone/>
              <a:defRPr sz="1500"/>
            </a:lvl6pPr>
            <a:lvl7pPr marL="0" indent="0">
              <a:spcAft>
                <a:spcPts val="0"/>
              </a:spcAft>
              <a:buNone/>
              <a:defRPr sz="1500"/>
            </a:lvl7pPr>
            <a:lvl8pPr marL="0" indent="0">
              <a:spcAft>
                <a:spcPts val="0"/>
              </a:spcAft>
              <a:buNone/>
              <a:defRPr sz="1500"/>
            </a:lvl8pPr>
            <a:lvl9pPr marL="0" indent="0">
              <a:spcAft>
                <a:spcPts val="0"/>
              </a:spcAft>
              <a:buNone/>
              <a:defRPr sz="1500"/>
            </a:lvl9pPr>
          </a:lstStyle>
          <a:p>
            <a:pPr lvl="0"/>
            <a:r>
              <a:rPr lang="en-US" dirty="0" smtClean="0"/>
              <a:t>Description in </a:t>
            </a:r>
            <a:r>
              <a:rPr lang="en-US" noProof="0" dirty="0" smtClean="0"/>
              <a:t>CorpoS</a:t>
            </a:r>
            <a:r>
              <a:rPr lang="en-US" dirty="0" smtClean="0"/>
              <a:t> (</a:t>
            </a:r>
            <a:r>
              <a:rPr lang="en-US" noProof="0" dirty="0" smtClean="0"/>
              <a:t>Body</a:t>
            </a:r>
            <a:r>
              <a:rPr lang="en-US" dirty="0" smtClean="0"/>
              <a:t>) in 15 pt. </a:t>
            </a:r>
          </a:p>
          <a:p>
            <a:pPr lvl="1"/>
            <a:r>
              <a:rPr lang="en-US" dirty="0" smtClean="0"/>
              <a:t>Second Level</a:t>
            </a:r>
          </a:p>
        </p:txBody>
      </p:sp>
      <p:sp>
        <p:nvSpPr>
          <p:cNvPr id="19"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20" name="Inhaltsplatzhalter 6"/>
          <p:cNvSpPr>
            <a:spLocks noGrp="1"/>
          </p:cNvSpPr>
          <p:nvPr>
            <p:ph sz="quarter" idx="14" hasCustomPrompt="1"/>
          </p:nvPr>
        </p:nvSpPr>
        <p:spPr>
          <a:xfrm>
            <a:off x="395082" y="1511300"/>
            <a:ext cx="11404800" cy="42480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22"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2" name="Fußzeilenplatzhalter 1"/>
          <p:cNvSpPr>
            <a:spLocks noGrp="1"/>
          </p:cNvSpPr>
          <p:nvPr>
            <p:ph type="ftr" sz="quarter" idx="23"/>
          </p:nvPr>
        </p:nvSpPr>
        <p:spPr/>
        <p:txBody>
          <a:bodyPr/>
          <a:lstStyle/>
          <a:p>
            <a:r>
              <a:rPr lang="en-US" noProof="0" smtClean="0"/>
              <a:t>EQS Launch Committee - Product Management - 2/10/21</a:t>
            </a:r>
            <a:endParaRPr lang="en-US" noProof="0" dirty="0"/>
          </a:p>
        </p:txBody>
      </p:sp>
      <p:sp>
        <p:nvSpPr>
          <p:cNvPr id="3" name="Foliennummernplatzhalter 2"/>
          <p:cNvSpPr>
            <a:spLocks noGrp="1"/>
          </p:cNvSpPr>
          <p:nvPr>
            <p:ph type="sldNum" sz="quarter" idx="24"/>
          </p:nvPr>
        </p:nvSpPr>
        <p:spPr/>
        <p:txBody>
          <a:bodyPr/>
          <a:lstStyle/>
          <a:p>
            <a:fld id="{AD1D1349-391B-44DC-865F-5996B3E40F26}" type="slidenum">
              <a:rPr lang="en-US" smtClean="0"/>
              <a:pPr/>
              <a:t>‹#›</a:t>
            </a:fld>
            <a:endParaRPr lang="en-US" dirty="0"/>
          </a:p>
        </p:txBody>
      </p:sp>
      <p:sp>
        <p:nvSpPr>
          <p:cNvPr id="12"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4"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8229954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32">
          <p15:clr>
            <a:srgbClr val="A4A3A4"/>
          </p15:clr>
        </p15:guide>
        <p15:guide id="2" pos="7433">
          <p15:clr>
            <a:srgbClr val="A4A3A4"/>
          </p15:clr>
        </p15:guide>
        <p15:guide id="3" pos="249">
          <p15:clr>
            <a:srgbClr val="A4A3A4"/>
          </p15:clr>
        </p15:guide>
        <p15:guide id="4" orient="horz" pos="4049">
          <p15:clr>
            <a:srgbClr val="A4A3A4"/>
          </p15:clr>
        </p15:guide>
        <p15:guide id="5" orient="horz" pos="953">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line // Body 2">
    <p:spTree>
      <p:nvGrpSpPr>
        <p:cNvPr id="1" name=""/>
        <p:cNvGrpSpPr/>
        <p:nvPr/>
      </p:nvGrpSpPr>
      <p:grpSpPr>
        <a:xfrm>
          <a:off x="0" y="0"/>
          <a:ext cx="0" cy="0"/>
          <a:chOff x="0" y="0"/>
          <a:chExt cx="0" cy="0"/>
        </a:xfrm>
      </p:grpSpPr>
      <p:sp>
        <p:nvSpPr>
          <p:cNvPr id="10" name="Textplatzhalter 6"/>
          <p:cNvSpPr>
            <a:spLocks noGrp="1"/>
          </p:cNvSpPr>
          <p:nvPr>
            <p:ph type="body" sz="quarter" idx="22" hasCustomPrompt="1"/>
          </p:nvPr>
        </p:nvSpPr>
        <p:spPr>
          <a:xfrm>
            <a:off x="395289" y="5904000"/>
            <a:ext cx="11405511" cy="522000"/>
          </a:xfrm>
        </p:spPr>
        <p:txBody>
          <a:bodyPr/>
          <a:lstStyle>
            <a:lvl1pPr marL="0" indent="0">
              <a:spcAft>
                <a:spcPts val="0"/>
              </a:spcAft>
              <a:buFont typeface="Arial" panose="020B0604020202020204" pitchFamily="34" charset="0"/>
              <a:buNone/>
              <a:defRPr sz="1500"/>
            </a:lvl1pPr>
            <a:lvl2pPr marL="0" indent="0">
              <a:spcAft>
                <a:spcPts val="0"/>
              </a:spcAft>
              <a:buNone/>
              <a:defRPr sz="1500"/>
            </a:lvl2pPr>
            <a:lvl3pPr marL="0" indent="0">
              <a:spcAft>
                <a:spcPts val="0"/>
              </a:spcAft>
              <a:buNone/>
              <a:defRPr sz="1500"/>
            </a:lvl3pPr>
            <a:lvl4pPr marL="0" indent="0">
              <a:spcAft>
                <a:spcPts val="0"/>
              </a:spcAft>
              <a:buNone/>
              <a:defRPr sz="1500"/>
            </a:lvl4pPr>
            <a:lvl5pPr marL="0" indent="0">
              <a:spcAft>
                <a:spcPts val="0"/>
              </a:spcAft>
              <a:buNone/>
              <a:defRPr sz="1500"/>
            </a:lvl5pPr>
            <a:lvl6pPr marL="0" indent="0">
              <a:spcAft>
                <a:spcPts val="0"/>
              </a:spcAft>
              <a:buNone/>
              <a:defRPr sz="1500"/>
            </a:lvl6pPr>
            <a:lvl7pPr marL="0" indent="0">
              <a:spcAft>
                <a:spcPts val="0"/>
              </a:spcAft>
              <a:buNone/>
              <a:defRPr sz="1500"/>
            </a:lvl7pPr>
            <a:lvl8pPr marL="0" indent="0">
              <a:spcAft>
                <a:spcPts val="0"/>
              </a:spcAft>
              <a:buNone/>
              <a:defRPr sz="1500"/>
            </a:lvl8pPr>
            <a:lvl9pPr marL="0" indent="0">
              <a:spcAft>
                <a:spcPts val="0"/>
              </a:spcAft>
              <a:buNone/>
              <a:defRPr sz="1500"/>
            </a:lvl9pPr>
          </a:lstStyle>
          <a:p>
            <a:pPr lvl="0"/>
            <a:r>
              <a:rPr lang="en-US" dirty="0" smtClean="0"/>
              <a:t>Description in </a:t>
            </a:r>
            <a:r>
              <a:rPr lang="en-US" noProof="0" dirty="0" smtClean="0"/>
              <a:t>CorpoS</a:t>
            </a:r>
            <a:r>
              <a:rPr lang="en-US" dirty="0" smtClean="0"/>
              <a:t> (</a:t>
            </a:r>
            <a:r>
              <a:rPr lang="en-US" noProof="0" dirty="0" smtClean="0"/>
              <a:t>Body</a:t>
            </a:r>
            <a:r>
              <a:rPr lang="en-US" dirty="0" smtClean="0"/>
              <a:t>) in 15 pt. </a:t>
            </a:r>
          </a:p>
          <a:p>
            <a:pPr lvl="1"/>
            <a:r>
              <a:rPr lang="en-US" dirty="0" smtClean="0"/>
              <a:t>Second Level</a:t>
            </a:r>
          </a:p>
        </p:txBody>
      </p:sp>
      <p:sp>
        <p:nvSpPr>
          <p:cNvPr id="19"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20" name="Inhaltsplatzhalter 6"/>
          <p:cNvSpPr>
            <a:spLocks noGrp="1"/>
          </p:cNvSpPr>
          <p:nvPr>
            <p:ph sz="quarter" idx="14" hasCustomPrompt="1"/>
          </p:nvPr>
        </p:nvSpPr>
        <p:spPr>
          <a:xfrm>
            <a:off x="395082" y="1511300"/>
            <a:ext cx="11404800" cy="42480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22"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2" name="Fußzeilenplatzhalter 1"/>
          <p:cNvSpPr>
            <a:spLocks noGrp="1"/>
          </p:cNvSpPr>
          <p:nvPr>
            <p:ph type="ftr" sz="quarter" idx="23"/>
          </p:nvPr>
        </p:nvSpPr>
        <p:spPr/>
        <p:txBody>
          <a:bodyPr/>
          <a:lstStyle/>
          <a:p>
            <a:endParaRPr lang="en-US" dirty="0"/>
          </a:p>
        </p:txBody>
      </p:sp>
      <p:sp>
        <p:nvSpPr>
          <p:cNvPr id="3" name="Foliennummernplatzhalter 2"/>
          <p:cNvSpPr>
            <a:spLocks noGrp="1"/>
          </p:cNvSpPr>
          <p:nvPr>
            <p:ph type="sldNum" sz="quarter" idx="24"/>
          </p:nvPr>
        </p:nvSpPr>
        <p:spPr/>
        <p:txBody>
          <a:bodyPr/>
          <a:lstStyle/>
          <a:p>
            <a:fld id="{AD1D1349-391B-44DC-865F-5996B3E40F26}" type="slidenum">
              <a:rPr lang="en-US" smtClean="0"/>
              <a:pPr/>
              <a:t>‹#›</a:t>
            </a:fld>
            <a:endParaRPr lang="en-US" dirty="0"/>
          </a:p>
        </p:txBody>
      </p:sp>
      <p:sp>
        <p:nvSpPr>
          <p:cNvPr id="12"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4"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2976440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line // 2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480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Inhaltsplatzhalter 6"/>
          <p:cNvSpPr>
            <a:spLocks noGrp="1"/>
          </p:cNvSpPr>
          <p:nvPr>
            <p:ph sz="quarter" idx="14" hasCustomPrompt="1"/>
          </p:nvPr>
        </p:nvSpPr>
        <p:spPr>
          <a:xfrm>
            <a:off x="395081" y="1511301"/>
            <a:ext cx="5616000" cy="49149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5" name="Fußzeilenplatzhalter 4"/>
          <p:cNvSpPr>
            <a:spLocks noGrp="1"/>
          </p:cNvSpPr>
          <p:nvPr>
            <p:ph type="ftr" sz="quarter" idx="15"/>
          </p:nvPr>
        </p:nvSpPr>
        <p:spPr/>
        <p:txBody>
          <a:bodyPr/>
          <a:lstStyle/>
          <a:p>
            <a:endParaRPr lang="en-US"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11" name="Inhaltsplatzhalter 6"/>
          <p:cNvSpPr>
            <a:spLocks noGrp="1"/>
          </p:cNvSpPr>
          <p:nvPr>
            <p:ph sz="quarter" idx="20" hasCustomPrompt="1"/>
          </p:nvPr>
        </p:nvSpPr>
        <p:spPr>
          <a:xfrm>
            <a:off x="6218236" y="1511301"/>
            <a:ext cx="5580000" cy="49149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4"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40654942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line // 2 Columns with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12" name="Bildplatzhalter 8"/>
          <p:cNvSpPr>
            <a:spLocks noGrp="1"/>
          </p:cNvSpPr>
          <p:nvPr>
            <p:ph type="pic" sz="quarter" idx="10" hasCustomPrompt="1"/>
          </p:nvPr>
        </p:nvSpPr>
        <p:spPr bwMode="gray">
          <a:xfrm>
            <a:off x="395795" y="1512001"/>
            <a:ext cx="5580000" cy="4914201"/>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4" name="Textplatzhalter 13"/>
          <p:cNvSpPr>
            <a:spLocks noGrp="1"/>
          </p:cNvSpPr>
          <p:nvPr>
            <p:ph type="body" sz="quarter" idx="20" hasCustomPrompt="1"/>
          </p:nvPr>
        </p:nvSpPr>
        <p:spPr>
          <a:xfrm>
            <a:off x="6217560" y="1512001"/>
            <a:ext cx="5580000" cy="4914201"/>
          </a:xfrm>
        </p:spPr>
        <p:txBody>
          <a:bodyPr/>
          <a:lstStyle/>
          <a:p>
            <a:pPr lvl="0"/>
            <a:r>
              <a:rPr lang="en-US" dirty="0" smtClean="0"/>
              <a:t>Insert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3" name="Fußzeilenplatzhalter 2"/>
          <p:cNvSpPr>
            <a:spLocks noGrp="1"/>
          </p:cNvSpPr>
          <p:nvPr>
            <p:ph type="ftr" sz="quarter" idx="21"/>
          </p:nvPr>
        </p:nvSpPr>
        <p:spPr/>
        <p:txBody>
          <a:bodyPr/>
          <a:lstStyle/>
          <a:p>
            <a:endParaRPr lang="en-US" dirty="0"/>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dirty="0"/>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6"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2977262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953">
          <p15:clr>
            <a:srgbClr val="A4A3A4"/>
          </p15:clr>
        </p15:guide>
        <p15:guide id="2" orient="horz" pos="4049">
          <p15:clr>
            <a:srgbClr val="A4A3A4"/>
          </p15:clr>
        </p15:guide>
        <p15:guide id="3" orient="horz" pos="232">
          <p15:clr>
            <a:srgbClr val="A4A3A4"/>
          </p15:clr>
        </p15:guide>
        <p15:guide id="4" pos="7433">
          <p15:clr>
            <a:srgbClr val="A4A3A4"/>
          </p15:clr>
        </p15:guide>
        <p15:guide id="5" pos="249">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line // 2 columns with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11" name="Bildplatzhalter 8"/>
          <p:cNvSpPr>
            <a:spLocks noGrp="1"/>
          </p:cNvSpPr>
          <p:nvPr>
            <p:ph type="pic" sz="quarter" idx="10" hasCustomPrompt="1"/>
          </p:nvPr>
        </p:nvSpPr>
        <p:spPr bwMode="gray">
          <a:xfrm>
            <a:off x="395795" y="1512000"/>
            <a:ext cx="55800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Bildplatzhalter 8"/>
          <p:cNvSpPr>
            <a:spLocks noGrp="1"/>
          </p:cNvSpPr>
          <p:nvPr>
            <p:ph type="pic" sz="quarter" idx="25" hasCustomPrompt="1"/>
          </p:nvPr>
        </p:nvSpPr>
        <p:spPr bwMode="gray">
          <a:xfrm>
            <a:off x="6218238" y="1511300"/>
            <a:ext cx="55800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4" name="Textplatzhalter 13"/>
          <p:cNvSpPr>
            <a:spLocks noGrp="1"/>
          </p:cNvSpPr>
          <p:nvPr>
            <p:ph type="body" sz="quarter" idx="20" hasCustomPrompt="1"/>
          </p:nvPr>
        </p:nvSpPr>
        <p:spPr>
          <a:xfrm>
            <a:off x="6218238" y="3502801"/>
            <a:ext cx="5580000" cy="2923400"/>
          </a:xfrm>
        </p:spPr>
        <p:txBody>
          <a:bodyPr/>
          <a:lstStyle/>
          <a:p>
            <a:pPr lvl="0"/>
            <a:r>
              <a:rPr lang="en-US" dirty="0" smtClean="0"/>
              <a:t>Insert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Textplatzhalter 13"/>
          <p:cNvSpPr>
            <a:spLocks noGrp="1"/>
          </p:cNvSpPr>
          <p:nvPr>
            <p:ph type="body" sz="quarter" idx="26" hasCustomPrompt="1"/>
          </p:nvPr>
        </p:nvSpPr>
        <p:spPr>
          <a:xfrm>
            <a:off x="395082" y="3502801"/>
            <a:ext cx="5580000" cy="2923400"/>
          </a:xfrm>
        </p:spPr>
        <p:txBody>
          <a:bodyPr/>
          <a:lstStyle/>
          <a:p>
            <a:pPr lvl="0"/>
            <a:r>
              <a:rPr lang="en-US" dirty="0" smtClean="0"/>
              <a:t>Insert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 name="Fußzeilenplatzhalter 2"/>
          <p:cNvSpPr>
            <a:spLocks noGrp="1"/>
          </p:cNvSpPr>
          <p:nvPr>
            <p:ph type="ftr" sz="quarter" idx="27"/>
          </p:nvPr>
        </p:nvSpPr>
        <p:spPr/>
        <p:txBody>
          <a:bodyPr/>
          <a:lstStyle/>
          <a:p>
            <a:endParaRPr lang="en-US" dirty="0"/>
          </a:p>
        </p:txBody>
      </p:sp>
      <p:sp>
        <p:nvSpPr>
          <p:cNvPr id="7" name="Foliennummernplatzhalter 6"/>
          <p:cNvSpPr>
            <a:spLocks noGrp="1"/>
          </p:cNvSpPr>
          <p:nvPr>
            <p:ph type="sldNum" sz="quarter" idx="28"/>
          </p:nvPr>
        </p:nvSpPr>
        <p:spPr/>
        <p:txBody>
          <a:bodyPr/>
          <a:lstStyle/>
          <a:p>
            <a:fld id="{AD1D1349-391B-44DC-865F-5996B3E40F26}" type="slidenum">
              <a:rPr lang="en-US" noProof="0" smtClean="0"/>
              <a:pPr/>
              <a:t>‹#›</a:t>
            </a:fld>
            <a:endParaRPr lang="en-US" noProof="0" dirty="0"/>
          </a:p>
        </p:txBody>
      </p:sp>
      <p:sp>
        <p:nvSpPr>
          <p:cNvPr id="1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8"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3757494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line // Picture with cap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11" name="Bildplatzhalter 8"/>
          <p:cNvSpPr>
            <a:spLocks noGrp="1"/>
          </p:cNvSpPr>
          <p:nvPr>
            <p:ph type="pic" sz="quarter" idx="10" hasCustomPrompt="1"/>
          </p:nvPr>
        </p:nvSpPr>
        <p:spPr bwMode="gray">
          <a:xfrm>
            <a:off x="395794" y="1512000"/>
            <a:ext cx="11404800" cy="4476227"/>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Textplatzhalter 3"/>
          <p:cNvSpPr>
            <a:spLocks noGrp="1"/>
          </p:cNvSpPr>
          <p:nvPr>
            <p:ph type="body" sz="quarter" idx="20" hasCustomPrompt="1"/>
          </p:nvPr>
        </p:nvSpPr>
        <p:spPr>
          <a:xfrm>
            <a:off x="395794" y="6030980"/>
            <a:ext cx="11398862"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3" name="Fußzeilenplatzhalter 2"/>
          <p:cNvSpPr>
            <a:spLocks noGrp="1"/>
          </p:cNvSpPr>
          <p:nvPr>
            <p:ph type="ftr" sz="quarter" idx="21"/>
          </p:nvPr>
        </p:nvSpPr>
        <p:spPr/>
        <p:txBody>
          <a:bodyPr/>
          <a:lstStyle/>
          <a:p>
            <a:endParaRPr lang="en-US" noProof="0" dirty="0"/>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dirty="0"/>
          </a:p>
        </p:txBody>
      </p:sp>
      <p:grpSp>
        <p:nvGrpSpPr>
          <p:cNvPr id="12" name="Bildhandling"/>
          <p:cNvGrpSpPr/>
          <p:nvPr userDrawn="1"/>
        </p:nvGrpSpPr>
        <p:grpSpPr>
          <a:xfrm>
            <a:off x="12298395" y="403200"/>
            <a:ext cx="1799063" cy="6584747"/>
            <a:chOff x="12304800" y="403200"/>
            <a:chExt cx="1800000" cy="6584747"/>
          </a:xfrm>
        </p:grpSpPr>
        <p:sp>
          <p:nvSpPr>
            <p:cNvPr id="14" name="Bilder zuschneiden etc."/>
            <p:cNvSpPr txBox="1"/>
            <p:nvPr userDrawn="1"/>
          </p:nvSpPr>
          <p:spPr>
            <a:xfrm rot="10800000" flipH="1" flipV="1">
              <a:off x="12304800" y="1548000"/>
              <a:ext cx="1800000" cy="4842000"/>
            </a:xfrm>
            <a:prstGeom prst="rect">
              <a:avLst/>
            </a:prstGeom>
            <a:noFill/>
            <a:ln w="12700">
              <a:noFill/>
            </a:ln>
          </p:spPr>
          <p:txBody>
            <a:bodyPr vert="horz" wrap="square" lIns="0" tIns="0" rIns="0" bIns="0" rtlCol="0" anchor="t"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Change image detail via menu bar: Picture Tools // Format // Size // Crop</a:t>
              </a: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Image can be moved within the black boundaries, to adjust easily press Alt-key.</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Crop image size via menu bar: Picture Tools // Format // </a:t>
              </a:r>
              <a:br>
                <a:rPr lang="en-US" sz="999" b="0" baseline="0" noProof="0" dirty="0" smtClean="0">
                  <a:solidFill>
                    <a:schemeClr val="accent5"/>
                  </a:solidFill>
                  <a:latin typeface="+mn-lt"/>
                </a:rPr>
              </a:br>
              <a:r>
                <a:rPr lang="en-US" sz="999" b="0" baseline="0" noProof="0" dirty="0" smtClean="0">
                  <a:solidFill>
                    <a:schemeClr val="accent5"/>
                  </a:solidFill>
                  <a:latin typeface="+mn-lt"/>
                </a:rPr>
                <a:t>Size // Crop</a:t>
              </a: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While holding the shift-key, adjust the size of the image with the white corner points. </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0" indent="0" algn="l">
                <a:lnSpc>
                  <a:spcPct val="100000"/>
                </a:lnSpc>
                <a:spcBef>
                  <a:spcPts val="0"/>
                </a:spcBef>
                <a:spcAft>
                  <a:spcPts val="0"/>
                </a:spcAft>
                <a:buFont typeface="Arial" panose="020B0604020202020204" pitchFamily="34" charset="0"/>
                <a:buNone/>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To fit the image size  into the frame via menu bar: Picture Tools // Format // Size // Crop // Fit</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p:txBody>
        </p:sp>
        <p:pic>
          <p:nvPicPr>
            <p:cNvPr id="15" name="Einpassen"/>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996929" y="5886000"/>
              <a:ext cx="1107871" cy="1101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Bildtools // Format"/>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2304800" y="2700000"/>
              <a:ext cx="820800" cy="4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Headline"/>
            <p:cNvSpPr txBox="1"/>
            <p:nvPr userDrawn="1"/>
          </p:nvSpPr>
          <p:spPr>
            <a:xfrm rot="10800000" flipH="1" flipV="1">
              <a:off x="12304800" y="403200"/>
              <a:ext cx="1800000" cy="1072800"/>
            </a:xfrm>
            <a:prstGeom prst="rect">
              <a:avLst/>
            </a:prstGeom>
            <a:noFill/>
            <a:ln w="12700">
              <a:noFill/>
            </a:ln>
          </p:spPr>
          <p:txBody>
            <a:bodyPr vert="horz" wrap="none" lIns="0" tIns="0" rIns="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499" b="0" noProof="0" dirty="0" smtClean="0">
                  <a:solidFill>
                    <a:schemeClr val="accent5"/>
                  </a:solidFill>
                  <a:latin typeface="+mn-lt"/>
                  <a:cs typeface="Arial" panose="020B0604020202020204" pitchFamily="34" charset="0"/>
                  <a:sym typeface="Webdings"/>
                </a:rPr>
                <a:t></a:t>
              </a:r>
              <a:r>
                <a:rPr lang="en-US" sz="1499" b="1" baseline="0" noProof="0" dirty="0" smtClean="0">
                  <a:solidFill>
                    <a:schemeClr val="accent5"/>
                  </a:solidFill>
                  <a:latin typeface="+mn-lt"/>
                  <a:cs typeface="Arial" panose="020B0604020202020204" pitchFamily="34" charset="0"/>
                  <a:sym typeface="Webdings"/>
                </a:rPr>
                <a:t> </a:t>
              </a:r>
              <a:r>
                <a:rPr lang="en-US" sz="999" b="1" noProof="0" dirty="0" smtClean="0">
                  <a:solidFill>
                    <a:schemeClr val="accent5"/>
                  </a:solidFill>
                  <a:latin typeface="+mn-lt"/>
                  <a:cs typeface="Arial" panose="020B0604020202020204" pitchFamily="34" charset="0"/>
                  <a:sym typeface="Webdings"/>
                </a:rPr>
                <a:t>Image Handling</a:t>
              </a:r>
              <a:endParaRPr lang="en-US" sz="1499" b="1" noProof="0" dirty="0" smtClean="0">
                <a:solidFill>
                  <a:schemeClr val="accent5"/>
                </a:solidFill>
                <a:latin typeface="+mn-lt"/>
                <a:cs typeface="Arial" panose="020B0604020202020204" pitchFamily="34" charset="0"/>
              </a:endParaRPr>
            </a:p>
          </p:txBody>
        </p:sp>
        <p:pic>
          <p:nvPicPr>
            <p:cNvPr id="18" name="Beispielbild"/>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2304800" y="4248000"/>
              <a:ext cx="1800000" cy="968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Zuschneiden"/>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3212000" y="2464592"/>
              <a:ext cx="792088" cy="66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2"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3"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9844974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3" name="Fußzeilenplatzhalter 2"/>
          <p:cNvSpPr>
            <a:spLocks noGrp="1"/>
          </p:cNvSpPr>
          <p:nvPr>
            <p:ph type="ftr" sz="quarter" idx="20"/>
          </p:nvPr>
        </p:nvSpPr>
        <p:spPr/>
        <p:txBody>
          <a:bodyPr/>
          <a:lstStyle/>
          <a:p>
            <a:endParaRPr lang="en-US" noProof="0" dirty="0"/>
          </a:p>
        </p:txBody>
      </p:sp>
      <p:sp>
        <p:nvSpPr>
          <p:cNvPr id="4" name="Foliennummernplatzhalter 3"/>
          <p:cNvSpPr>
            <a:spLocks noGrp="1"/>
          </p:cNvSpPr>
          <p:nvPr>
            <p:ph type="sldNum" sz="quarter" idx="21"/>
          </p:nvPr>
        </p:nvSpPr>
        <p:spPr/>
        <p:txBody>
          <a:bodyPr/>
          <a:lstStyle/>
          <a:p>
            <a:fld id="{AD1D1349-391B-44DC-865F-5996B3E40F26}" type="slidenum">
              <a:rPr lang="en-US" noProof="0" smtClean="0"/>
              <a:pPr/>
              <a:t>‹#›</a:t>
            </a:fld>
            <a:endParaRPr lang="en-US" noProof="0" dirty="0"/>
          </a:p>
        </p:txBody>
      </p:sp>
      <p:sp>
        <p:nvSpPr>
          <p:cNvPr id="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2"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3"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402775523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oolbox 8 pictures">
    <p:spTree>
      <p:nvGrpSpPr>
        <p:cNvPr id="1" name=""/>
        <p:cNvGrpSpPr/>
        <p:nvPr/>
      </p:nvGrpSpPr>
      <p:grpSpPr>
        <a:xfrm>
          <a:off x="0" y="0"/>
          <a:ext cx="0" cy="0"/>
          <a:chOff x="0" y="0"/>
          <a:chExt cx="0" cy="0"/>
        </a:xfrm>
      </p:grpSpPr>
      <p:sp>
        <p:nvSpPr>
          <p:cNvPr id="82" name="Textplatzhalter 3"/>
          <p:cNvSpPr>
            <a:spLocks noGrp="1"/>
          </p:cNvSpPr>
          <p:nvPr>
            <p:ph type="body" sz="quarter" idx="41" hasCustomPrompt="1"/>
          </p:nvPr>
        </p:nvSpPr>
        <p:spPr bwMode="gray">
          <a:xfrm>
            <a:off x="6200378" y="52526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3" name="Textplatzhalter 3"/>
          <p:cNvSpPr>
            <a:spLocks noGrp="1"/>
          </p:cNvSpPr>
          <p:nvPr>
            <p:ph type="body" sz="quarter" idx="42" hasCustomPrompt="1"/>
          </p:nvPr>
        </p:nvSpPr>
        <p:spPr bwMode="gray">
          <a:xfrm>
            <a:off x="6203945" y="27584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5" name="Textplatzhalter 3"/>
          <p:cNvSpPr>
            <a:spLocks noGrp="1"/>
          </p:cNvSpPr>
          <p:nvPr>
            <p:ph type="body" sz="quarter" idx="44" hasCustomPrompt="1"/>
          </p:nvPr>
        </p:nvSpPr>
        <p:spPr bwMode="gray">
          <a:xfrm>
            <a:off x="6203945" y="15113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4" name="Textplatzhalter 3"/>
          <p:cNvSpPr>
            <a:spLocks noGrp="1"/>
          </p:cNvSpPr>
          <p:nvPr>
            <p:ph type="body" sz="quarter" idx="43" hasCustomPrompt="1"/>
          </p:nvPr>
        </p:nvSpPr>
        <p:spPr bwMode="gray">
          <a:xfrm>
            <a:off x="6203945" y="40055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4" name="Textplatzhalter 3"/>
          <p:cNvSpPr>
            <a:spLocks noGrp="1"/>
          </p:cNvSpPr>
          <p:nvPr userDrawn="1">
            <p:ph type="body" sz="quarter" idx="19" hasCustomPrompt="1"/>
          </p:nvPr>
        </p:nvSpPr>
        <p:spPr bwMode="gray">
          <a:xfrm>
            <a:off x="4476843" y="1512000"/>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79" name="Textplatzhalter 3"/>
          <p:cNvSpPr>
            <a:spLocks noGrp="1"/>
          </p:cNvSpPr>
          <p:nvPr>
            <p:ph type="body" sz="quarter" idx="38" hasCustomPrompt="1"/>
          </p:nvPr>
        </p:nvSpPr>
        <p:spPr bwMode="gray">
          <a:xfrm>
            <a:off x="4476843" y="2758867"/>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0" name="Textplatzhalter 3"/>
          <p:cNvSpPr>
            <a:spLocks noGrp="1"/>
          </p:cNvSpPr>
          <p:nvPr>
            <p:ph type="body" sz="quarter" idx="39" hasCustomPrompt="1"/>
          </p:nvPr>
        </p:nvSpPr>
        <p:spPr bwMode="gray">
          <a:xfrm>
            <a:off x="4476843" y="4005734"/>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1" name="Textplatzhalter 3"/>
          <p:cNvSpPr>
            <a:spLocks noGrp="1"/>
          </p:cNvSpPr>
          <p:nvPr>
            <p:ph type="body" sz="quarter" idx="40" hasCustomPrompt="1"/>
          </p:nvPr>
        </p:nvSpPr>
        <p:spPr bwMode="gray">
          <a:xfrm>
            <a:off x="4476843" y="52526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75" name="Textplatzhalter 3"/>
          <p:cNvSpPr>
            <a:spLocks noGrp="1"/>
          </p:cNvSpPr>
          <p:nvPr>
            <p:ph type="body" sz="quarter" idx="34" hasCustomPrompt="1"/>
          </p:nvPr>
        </p:nvSpPr>
        <p:spPr>
          <a:xfrm>
            <a:off x="395794" y="1512000"/>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6" name="Textplatzhalter 3"/>
          <p:cNvSpPr>
            <a:spLocks noGrp="1"/>
          </p:cNvSpPr>
          <p:nvPr>
            <p:ph type="body" sz="quarter" idx="35" hasCustomPrompt="1"/>
          </p:nvPr>
        </p:nvSpPr>
        <p:spPr>
          <a:xfrm>
            <a:off x="395794" y="52526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7" name="Textplatzhalter 3"/>
          <p:cNvSpPr>
            <a:spLocks noGrp="1"/>
          </p:cNvSpPr>
          <p:nvPr>
            <p:ph type="body" sz="quarter" idx="36" hasCustomPrompt="1"/>
          </p:nvPr>
        </p:nvSpPr>
        <p:spPr>
          <a:xfrm>
            <a:off x="395794" y="4005734"/>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8" name="Textplatzhalter 3"/>
          <p:cNvSpPr>
            <a:spLocks noGrp="1"/>
          </p:cNvSpPr>
          <p:nvPr>
            <p:ph type="body" sz="quarter" idx="37" hasCustomPrompt="1"/>
          </p:nvPr>
        </p:nvSpPr>
        <p:spPr>
          <a:xfrm>
            <a:off x="395794" y="2758867"/>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62" name="Textplatzhalter 3"/>
          <p:cNvSpPr>
            <a:spLocks noGrp="1"/>
          </p:cNvSpPr>
          <p:nvPr userDrawn="1">
            <p:ph type="body" sz="quarter" idx="30" hasCustomPrompt="1"/>
          </p:nvPr>
        </p:nvSpPr>
        <p:spPr>
          <a:xfrm>
            <a:off x="9996268" y="15113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2" name="Textplatzhalter 3"/>
          <p:cNvSpPr>
            <a:spLocks noGrp="1"/>
          </p:cNvSpPr>
          <p:nvPr>
            <p:ph type="body" sz="quarter" idx="31" hasCustomPrompt="1"/>
          </p:nvPr>
        </p:nvSpPr>
        <p:spPr>
          <a:xfrm>
            <a:off x="9996268" y="52526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3" name="Textplatzhalter 3"/>
          <p:cNvSpPr>
            <a:spLocks noGrp="1"/>
          </p:cNvSpPr>
          <p:nvPr>
            <p:ph type="body" sz="quarter" idx="32" hasCustomPrompt="1"/>
          </p:nvPr>
        </p:nvSpPr>
        <p:spPr>
          <a:xfrm>
            <a:off x="9996268" y="40055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4" name="Textplatzhalter 3"/>
          <p:cNvSpPr>
            <a:spLocks noGrp="1"/>
          </p:cNvSpPr>
          <p:nvPr>
            <p:ph type="body" sz="quarter" idx="33" hasCustomPrompt="1"/>
          </p:nvPr>
        </p:nvSpPr>
        <p:spPr>
          <a:xfrm>
            <a:off x="9996268" y="27584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9" name="Bildplatzhalter 8"/>
          <p:cNvSpPr>
            <a:spLocks noGrp="1" noChangeAspect="1"/>
          </p:cNvSpPr>
          <p:nvPr userDrawn="1">
            <p:ph type="pic" sz="quarter" idx="11" hasCustomPrompt="1"/>
          </p:nvPr>
        </p:nvSpPr>
        <p:spPr bwMode="gray">
          <a:xfrm>
            <a:off x="8194404" y="1511301"/>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1" name="Bildplatzhalter 8"/>
          <p:cNvSpPr>
            <a:spLocks noGrp="1" noChangeAspect="1"/>
          </p:cNvSpPr>
          <p:nvPr userDrawn="1">
            <p:ph type="pic" sz="quarter" idx="17" hasCustomPrompt="1"/>
          </p:nvPr>
        </p:nvSpPr>
        <p:spPr bwMode="gray">
          <a:xfrm>
            <a:off x="8194404" y="40055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Bildplatzhalter 8"/>
          <p:cNvSpPr>
            <a:spLocks noGrp="1" noChangeAspect="1"/>
          </p:cNvSpPr>
          <p:nvPr userDrawn="1">
            <p:ph type="pic" sz="quarter" idx="18" hasCustomPrompt="1"/>
          </p:nvPr>
        </p:nvSpPr>
        <p:spPr bwMode="gray">
          <a:xfrm>
            <a:off x="8194404" y="27584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0" name="Bildplatzhalter 8"/>
          <p:cNvSpPr>
            <a:spLocks noGrp="1" noChangeAspect="1"/>
          </p:cNvSpPr>
          <p:nvPr userDrawn="1">
            <p:ph type="pic" sz="quarter" idx="29" hasCustomPrompt="1"/>
          </p:nvPr>
        </p:nvSpPr>
        <p:spPr bwMode="gray">
          <a:xfrm>
            <a:off x="8194404" y="52526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 name="Bildplatzhalter 8"/>
          <p:cNvSpPr>
            <a:spLocks noGrp="1" noChangeAspect="1"/>
          </p:cNvSpPr>
          <p:nvPr userDrawn="1">
            <p:ph type="pic" sz="quarter" idx="10" hasCustomPrompt="1"/>
          </p:nvPr>
        </p:nvSpPr>
        <p:spPr bwMode="gray">
          <a:xfrm>
            <a:off x="2302801" y="1512000"/>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Bildplatzhalter 8"/>
          <p:cNvSpPr>
            <a:spLocks noGrp="1" noChangeAspect="1"/>
          </p:cNvSpPr>
          <p:nvPr userDrawn="1">
            <p:ph type="pic" sz="quarter" idx="12" hasCustomPrompt="1"/>
          </p:nvPr>
        </p:nvSpPr>
        <p:spPr bwMode="gray">
          <a:xfrm>
            <a:off x="2302801" y="4005734"/>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 name="Bildplatzhalter 8"/>
          <p:cNvSpPr>
            <a:spLocks noGrp="1" noChangeAspect="1"/>
          </p:cNvSpPr>
          <p:nvPr userDrawn="1">
            <p:ph type="pic" sz="quarter" idx="14" hasCustomPrompt="1"/>
          </p:nvPr>
        </p:nvSpPr>
        <p:spPr bwMode="gray">
          <a:xfrm>
            <a:off x="2302801" y="2758867"/>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9" name="Bildplatzhalter 8"/>
          <p:cNvSpPr>
            <a:spLocks noGrp="1" noChangeAspect="1"/>
          </p:cNvSpPr>
          <p:nvPr userDrawn="1">
            <p:ph type="pic" sz="quarter" idx="28" hasCustomPrompt="1"/>
          </p:nvPr>
        </p:nvSpPr>
        <p:spPr bwMode="gray">
          <a:xfrm>
            <a:off x="2302801" y="5252601"/>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cxnSp>
        <p:nvCxnSpPr>
          <p:cNvPr id="54" name="Gerade Verbindung 53"/>
          <p:cNvCxnSpPr>
            <a:stCxn id="7" idx="3"/>
            <a:endCxn id="4" idx="1"/>
          </p:cNvCxnSpPr>
          <p:nvPr/>
        </p:nvCxnSpPr>
        <p:spPr bwMode="gray">
          <a:xfrm>
            <a:off x="3993925" y="2098800"/>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5" name="Gerade Verbindung 54"/>
          <p:cNvCxnSpPr>
            <a:stCxn id="12" idx="3"/>
            <a:endCxn id="79" idx="1"/>
          </p:cNvCxnSpPr>
          <p:nvPr/>
        </p:nvCxnSpPr>
        <p:spPr bwMode="gray">
          <a:xfrm>
            <a:off x="3993925" y="3345667"/>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6" name="Gerade Verbindung 55"/>
          <p:cNvCxnSpPr>
            <a:stCxn id="9" idx="1"/>
            <a:endCxn id="85" idx="3"/>
          </p:cNvCxnSpPr>
          <p:nvPr/>
        </p:nvCxnSpPr>
        <p:spPr bwMode="gray">
          <a:xfrm flipH="1">
            <a:off x="7715158" y="20981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7" name="Gerade Verbindung 56"/>
          <p:cNvCxnSpPr>
            <a:stCxn id="83" idx="3"/>
            <a:endCxn id="13" idx="1"/>
          </p:cNvCxnSpPr>
          <p:nvPr/>
        </p:nvCxnSpPr>
        <p:spPr bwMode="gray">
          <a:xfrm>
            <a:off x="7715158" y="33452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8" name="Gerade Verbindung 57"/>
          <p:cNvCxnSpPr>
            <a:stCxn id="84" idx="3"/>
            <a:endCxn id="11" idx="1"/>
          </p:cNvCxnSpPr>
          <p:nvPr/>
        </p:nvCxnSpPr>
        <p:spPr bwMode="gray">
          <a:xfrm>
            <a:off x="7715158" y="45923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9" name="Gerade Verbindung 58"/>
          <p:cNvCxnSpPr>
            <a:stCxn id="82" idx="3"/>
            <a:endCxn id="40" idx="1"/>
          </p:cNvCxnSpPr>
          <p:nvPr/>
        </p:nvCxnSpPr>
        <p:spPr bwMode="gray">
          <a:xfrm>
            <a:off x="7711590" y="5839401"/>
            <a:ext cx="482813"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0" name="Gerade Verbindung 59"/>
          <p:cNvCxnSpPr>
            <a:stCxn id="39" idx="3"/>
            <a:endCxn id="81" idx="1"/>
          </p:cNvCxnSpPr>
          <p:nvPr/>
        </p:nvCxnSpPr>
        <p:spPr bwMode="gray">
          <a:xfrm>
            <a:off x="3993925" y="5839401"/>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1" name="Gerade Verbindung 60"/>
          <p:cNvCxnSpPr>
            <a:stCxn id="10" idx="3"/>
            <a:endCxn id="80" idx="1"/>
          </p:cNvCxnSpPr>
          <p:nvPr/>
        </p:nvCxnSpPr>
        <p:spPr bwMode="gray">
          <a:xfrm>
            <a:off x="3993925" y="4592534"/>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p:ph type="ftr" sz="quarter" idx="45"/>
          </p:nvPr>
        </p:nvSpPr>
        <p:spPr/>
        <p:txBody>
          <a:bodyPr/>
          <a:lstStyle/>
          <a:p>
            <a:endParaRPr lang="en-US" dirty="0"/>
          </a:p>
        </p:txBody>
      </p:sp>
      <p:sp>
        <p:nvSpPr>
          <p:cNvPr id="14" name="Foliennummernplatzhalter 13"/>
          <p:cNvSpPr>
            <a:spLocks noGrp="1"/>
          </p:cNvSpPr>
          <p:nvPr>
            <p:ph type="sldNum" sz="quarter" idx="46"/>
          </p:nvPr>
        </p:nvSpPr>
        <p:spPr/>
        <p:txBody>
          <a:bodyPr/>
          <a:lstStyle/>
          <a:p>
            <a:fld id="{AD1D1349-391B-44DC-865F-5996B3E40F26}" type="slidenum">
              <a:rPr lang="en-US" noProof="0" smtClean="0"/>
              <a:pPr/>
              <a:t>‹#›</a:t>
            </a:fld>
            <a:endParaRPr lang="en-US" noProof="0" dirty="0"/>
          </a:p>
        </p:txBody>
      </p:sp>
      <p:sp>
        <p:nvSpPr>
          <p:cNvPr id="42" name="Textplatzhalter 3"/>
          <p:cNvSpPr>
            <a:spLocks noGrp="1"/>
          </p:cNvSpPr>
          <p:nvPr>
            <p:ph type="body" sz="quarter" idx="4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3" name="Textplatzhalter 3"/>
          <p:cNvSpPr>
            <a:spLocks noGrp="1"/>
          </p:cNvSpPr>
          <p:nvPr>
            <p:ph type="body" sz="quarter" idx="4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4" name="Textplatzhalter 3"/>
          <p:cNvSpPr>
            <a:spLocks noGrp="1"/>
          </p:cNvSpPr>
          <p:nvPr>
            <p:ph type="body" sz="quarter" idx="4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20368683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roduct highlights">
    <p:spTree>
      <p:nvGrpSpPr>
        <p:cNvPr id="1" name=""/>
        <p:cNvGrpSpPr/>
        <p:nvPr/>
      </p:nvGrpSpPr>
      <p:grpSpPr>
        <a:xfrm>
          <a:off x="0" y="0"/>
          <a:ext cx="0" cy="0"/>
          <a:chOff x="0" y="0"/>
          <a:chExt cx="0" cy="0"/>
        </a:xfrm>
      </p:grpSpPr>
      <p:sp>
        <p:nvSpPr>
          <p:cNvPr id="7" name="Bildplatzhalter 8"/>
          <p:cNvSpPr>
            <a:spLocks noGrp="1"/>
          </p:cNvSpPr>
          <p:nvPr userDrawn="1">
            <p:ph type="pic" sz="quarter" idx="10" hasCustomPrompt="1"/>
          </p:nvPr>
        </p:nvSpPr>
        <p:spPr bwMode="gray">
          <a:xfrm>
            <a:off x="3022762" y="2757600"/>
            <a:ext cx="6148800" cy="2421734"/>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23" name="Textplatzhalter 3"/>
          <p:cNvSpPr>
            <a:spLocks noGrp="1" noChangeAspect="1"/>
          </p:cNvSpPr>
          <p:nvPr>
            <p:ph type="body" sz="quarter" idx="67" hasCustomPrompt="1"/>
          </p:nvPr>
        </p:nvSpPr>
        <p:spPr>
          <a:xfrm rot="9427937">
            <a:off x="2424429" y="5284428"/>
            <a:ext cx="1908943" cy="91569"/>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1" name="Textplatzhalter 3"/>
          <p:cNvSpPr>
            <a:spLocks noGrp="1" noChangeAspect="1"/>
          </p:cNvSpPr>
          <p:nvPr>
            <p:ph type="body" sz="quarter" idx="56" hasCustomPrompt="1"/>
          </p:nvPr>
        </p:nvSpPr>
        <p:spPr>
          <a:xfrm rot="17090839">
            <a:off x="7960224" y="280891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2" name="Textplatzhalter 3"/>
          <p:cNvSpPr>
            <a:spLocks noGrp="1" noChangeAspect="1"/>
          </p:cNvSpPr>
          <p:nvPr>
            <p:ph type="body" sz="quarter" idx="57" hasCustomPrompt="1"/>
          </p:nvPr>
        </p:nvSpPr>
        <p:spPr>
          <a:xfrm rot="18468895">
            <a:off x="6087015" y="2581077"/>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3" name="Textplatzhalter 3"/>
          <p:cNvSpPr>
            <a:spLocks noGrp="1" noChangeAspect="1"/>
          </p:cNvSpPr>
          <p:nvPr>
            <p:ph type="body" sz="quarter" idx="58" hasCustomPrompt="1"/>
          </p:nvPr>
        </p:nvSpPr>
        <p:spPr>
          <a:xfrm rot="11041244">
            <a:off x="2481761" y="3144224"/>
            <a:ext cx="2202979" cy="8024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888" h="109067">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995888" y="109067"/>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4" name="Textplatzhalter 3"/>
          <p:cNvSpPr>
            <a:spLocks noGrp="1" noChangeAspect="1"/>
          </p:cNvSpPr>
          <p:nvPr>
            <p:ph type="body" sz="quarter" idx="59" hasCustomPrompt="1"/>
          </p:nvPr>
        </p:nvSpPr>
        <p:spPr>
          <a:xfrm rot="10320000">
            <a:off x="2607142" y="4603313"/>
            <a:ext cx="3265521"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5" name="Textplatzhalter 3"/>
          <p:cNvSpPr>
            <a:spLocks noGrp="1" noChangeAspect="1"/>
          </p:cNvSpPr>
          <p:nvPr>
            <p:ph type="body" sz="quarter" idx="60" hasCustomPrompt="1"/>
          </p:nvPr>
        </p:nvSpPr>
        <p:spPr>
          <a:xfrm rot="3540000">
            <a:off x="5858041" y="4897334"/>
            <a:ext cx="1909937" cy="91521"/>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6" name="Textplatzhalter 3"/>
          <p:cNvSpPr>
            <a:spLocks noGrp="1" noChangeAspect="1"/>
          </p:cNvSpPr>
          <p:nvPr>
            <p:ph type="body" sz="quarter" idx="61" hasCustomPrompt="1"/>
          </p:nvPr>
        </p:nvSpPr>
        <p:spPr>
          <a:xfrm rot="12197832">
            <a:off x="2200101" y="2579450"/>
            <a:ext cx="3265521"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7" name="Textplatzhalter 3"/>
          <p:cNvSpPr>
            <a:spLocks noGrp="1" noChangeAspect="1"/>
          </p:cNvSpPr>
          <p:nvPr>
            <p:ph type="body" sz="quarter" idx="62" hasCustomPrompt="1"/>
          </p:nvPr>
        </p:nvSpPr>
        <p:spPr>
          <a:xfrm rot="13889278">
            <a:off x="4705918" y="252069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8" name="Textplatzhalter 3"/>
          <p:cNvSpPr>
            <a:spLocks noGrp="1" noChangeAspect="1"/>
          </p:cNvSpPr>
          <p:nvPr>
            <p:ph type="body" sz="quarter" idx="63" hasCustomPrompt="1"/>
          </p:nvPr>
        </p:nvSpPr>
        <p:spPr>
          <a:xfrm rot="17090839" flipH="1" flipV="1">
            <a:off x="4824886" y="538223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9" name="Textplatzhalter 3"/>
          <p:cNvSpPr>
            <a:spLocks noGrp="1" noChangeAspect="1"/>
          </p:cNvSpPr>
          <p:nvPr>
            <p:ph type="body" sz="quarter" idx="64" hasCustomPrompt="1"/>
          </p:nvPr>
        </p:nvSpPr>
        <p:spPr>
          <a:xfrm rot="12243241" flipH="1" flipV="1">
            <a:off x="8582861" y="4580694"/>
            <a:ext cx="1283852"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20" name="Textplatzhalter 3"/>
          <p:cNvSpPr>
            <a:spLocks noGrp="1" noChangeAspect="1"/>
          </p:cNvSpPr>
          <p:nvPr>
            <p:ph type="body" sz="quarter" idx="65" hasCustomPrompt="1"/>
          </p:nvPr>
        </p:nvSpPr>
        <p:spPr>
          <a:xfrm rot="10046435" flipH="1" flipV="1">
            <a:off x="8606062" y="3345727"/>
            <a:ext cx="1283852"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22" name="Textplatzhalter 3"/>
          <p:cNvSpPr>
            <a:spLocks noGrp="1" noChangeAspect="1"/>
          </p:cNvSpPr>
          <p:nvPr>
            <p:ph type="body" sz="quarter" idx="66" hasCustomPrompt="1"/>
          </p:nvPr>
        </p:nvSpPr>
        <p:spPr>
          <a:xfrm rot="2851924">
            <a:off x="6694401" y="4854488"/>
            <a:ext cx="3267222" cy="7929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108" name="Textplatzhalter 3"/>
          <p:cNvSpPr>
            <a:spLocks noGrp="1"/>
          </p:cNvSpPr>
          <p:nvPr>
            <p:ph type="body" sz="quarter" idx="53" hasCustomPrompt="1"/>
          </p:nvPr>
        </p:nvSpPr>
        <p:spPr bwMode="gray">
          <a:xfrm>
            <a:off x="395794" y="5252601"/>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109" name="Textplatzhalter 3"/>
          <p:cNvSpPr>
            <a:spLocks noGrp="1"/>
          </p:cNvSpPr>
          <p:nvPr>
            <p:ph type="body" sz="quarter" idx="54" hasCustomPrompt="1"/>
          </p:nvPr>
        </p:nvSpPr>
        <p:spPr bwMode="gray">
          <a:xfrm>
            <a:off x="4220828" y="5252601"/>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CorpoS, 15 pt. // for smaller text:  Increase List Level</a:t>
            </a:r>
          </a:p>
        </p:txBody>
      </p:sp>
      <p:sp>
        <p:nvSpPr>
          <p:cNvPr id="110" name="Textplatzhalter 3"/>
          <p:cNvSpPr>
            <a:spLocks noGrp="1"/>
          </p:cNvSpPr>
          <p:nvPr>
            <p:ph type="body" sz="quarter" idx="55" hasCustomPrompt="1"/>
          </p:nvPr>
        </p:nvSpPr>
        <p:spPr bwMode="gray">
          <a:xfrm>
            <a:off x="6131658" y="5252601"/>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CorpoS, 15 pt. // for smaller text:  Increase List Level</a:t>
            </a:r>
          </a:p>
        </p:txBody>
      </p:sp>
      <p:sp>
        <p:nvSpPr>
          <p:cNvPr id="75" name="Textplatzhalter 3"/>
          <p:cNvSpPr>
            <a:spLocks noGrp="1"/>
          </p:cNvSpPr>
          <p:nvPr userDrawn="1">
            <p:ph type="body" sz="quarter" idx="34" hasCustomPrompt="1"/>
          </p:nvPr>
        </p:nvSpPr>
        <p:spPr bwMode="gray">
          <a:xfrm>
            <a:off x="395794" y="1512000"/>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6" name="Textplatzhalter 3"/>
          <p:cNvSpPr>
            <a:spLocks noGrp="1"/>
          </p:cNvSpPr>
          <p:nvPr>
            <p:ph type="body" sz="quarter" idx="48" hasCustomPrompt="1"/>
          </p:nvPr>
        </p:nvSpPr>
        <p:spPr bwMode="gray">
          <a:xfrm>
            <a:off x="395794" y="2758867"/>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7" name="Textplatzhalter 3"/>
          <p:cNvSpPr>
            <a:spLocks noGrp="1"/>
          </p:cNvSpPr>
          <p:nvPr>
            <p:ph type="body" sz="quarter" idx="49" hasCustomPrompt="1"/>
          </p:nvPr>
        </p:nvSpPr>
        <p:spPr bwMode="gray">
          <a:xfrm>
            <a:off x="395794" y="4005735"/>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3" name="Textplatzhalter 3"/>
          <p:cNvSpPr>
            <a:spLocks noGrp="1"/>
          </p:cNvSpPr>
          <p:nvPr userDrawn="1">
            <p:ph type="body" sz="quarter" idx="45" hasCustomPrompt="1"/>
          </p:nvPr>
        </p:nvSpPr>
        <p:spPr bwMode="gray">
          <a:xfrm>
            <a:off x="8042485" y="1512000"/>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8" name="Textplatzhalter 3"/>
          <p:cNvSpPr>
            <a:spLocks noGrp="1"/>
          </p:cNvSpPr>
          <p:nvPr>
            <p:ph type="body" sz="quarter" idx="50" hasCustomPrompt="1"/>
          </p:nvPr>
        </p:nvSpPr>
        <p:spPr bwMode="gray">
          <a:xfrm>
            <a:off x="9240661" y="2758867"/>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9" name="Textplatzhalter 3"/>
          <p:cNvSpPr>
            <a:spLocks noGrp="1"/>
          </p:cNvSpPr>
          <p:nvPr>
            <p:ph type="body" sz="quarter" idx="51" hasCustomPrompt="1"/>
          </p:nvPr>
        </p:nvSpPr>
        <p:spPr bwMode="gray">
          <a:xfrm>
            <a:off x="9240661" y="4005735"/>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5" name="Textplatzhalter 3"/>
          <p:cNvSpPr>
            <a:spLocks noGrp="1"/>
          </p:cNvSpPr>
          <p:nvPr>
            <p:ph type="body" sz="quarter" idx="47" hasCustomPrompt="1"/>
          </p:nvPr>
        </p:nvSpPr>
        <p:spPr bwMode="gray">
          <a:xfrm>
            <a:off x="6131658" y="1512000"/>
            <a:ext cx="1838642" cy="1173600"/>
          </a:xfrm>
          <a:solidFill>
            <a:schemeClr val="accent1"/>
          </a:solidFill>
        </p:spPr>
        <p:txBody>
          <a:bodyPr lIns="71990" tIns="71990" rIns="71990" anchor="t" anchorCtr="0"/>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CorpoS, 15 pt. // for smaller text:  Increase List Level</a:t>
            </a:r>
          </a:p>
        </p:txBody>
      </p:sp>
      <p:sp>
        <p:nvSpPr>
          <p:cNvPr id="100" name="Textplatzhalter 3"/>
          <p:cNvSpPr>
            <a:spLocks noGrp="1"/>
          </p:cNvSpPr>
          <p:nvPr>
            <p:ph type="body" sz="quarter" idx="52" hasCustomPrompt="1"/>
          </p:nvPr>
        </p:nvSpPr>
        <p:spPr bwMode="gray">
          <a:xfrm>
            <a:off x="8042485" y="5252601"/>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4" name="Textplatzhalter 3"/>
          <p:cNvSpPr>
            <a:spLocks noGrp="1"/>
          </p:cNvSpPr>
          <p:nvPr>
            <p:ph type="body" sz="quarter" idx="46" hasCustomPrompt="1"/>
          </p:nvPr>
        </p:nvSpPr>
        <p:spPr bwMode="gray">
          <a:xfrm>
            <a:off x="4220828" y="1512000"/>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CorpoS, 15 pt. // for smaller text:  Increase List Level</a:t>
            </a:r>
          </a:p>
        </p:txBody>
      </p:sp>
      <p:sp>
        <p:nvSpPr>
          <p:cNvPr id="3" name="Fußzeilenplatzhalter 2"/>
          <p:cNvSpPr>
            <a:spLocks noGrp="1"/>
          </p:cNvSpPr>
          <p:nvPr>
            <p:ph type="ftr" sz="quarter" idx="68"/>
          </p:nvPr>
        </p:nvSpPr>
        <p:spPr/>
        <p:txBody>
          <a:bodyPr/>
          <a:lstStyle/>
          <a:p>
            <a:endParaRPr lang="en-US" noProof="0" dirty="0"/>
          </a:p>
        </p:txBody>
      </p:sp>
      <p:sp>
        <p:nvSpPr>
          <p:cNvPr id="4" name="Foliennummernplatzhalter 3"/>
          <p:cNvSpPr>
            <a:spLocks noGrp="1"/>
          </p:cNvSpPr>
          <p:nvPr>
            <p:ph type="sldNum" sz="quarter" idx="69"/>
          </p:nvPr>
        </p:nvSpPr>
        <p:spPr/>
        <p:txBody>
          <a:bodyPr/>
          <a:lstStyle/>
          <a:p>
            <a:fld id="{AD1D1349-391B-44DC-865F-5996B3E40F26}" type="slidenum">
              <a:rPr lang="en-US" noProof="0" smtClean="0"/>
              <a:pPr/>
              <a:t>‹#›</a:t>
            </a:fld>
            <a:endParaRPr lang="en-US" noProof="0" dirty="0"/>
          </a:p>
        </p:txBody>
      </p:sp>
      <p:sp>
        <p:nvSpPr>
          <p:cNvPr id="35"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6"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7"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76638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fade">
                                      <p:cBhvr>
                                        <p:cTn id="11" dur="500"/>
                                        <p:tgtEl>
                                          <p:spTgt spid="1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7"/>
                                        </p:tgtEl>
                                        <p:attrNameLst>
                                          <p:attrName>style.visibility</p:attrName>
                                        </p:attrNameLst>
                                      </p:cBhvr>
                                      <p:to>
                                        <p:strVal val="visible"/>
                                      </p:to>
                                    </p:set>
                                    <p:animEffect transition="in" filter="fade">
                                      <p:cBhvr>
                                        <p:cTn id="20" dur="500"/>
                                        <p:tgtEl>
                                          <p:spTgt spid="1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500"/>
                                        <p:tgtEl>
                                          <p:spTgt spid="9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fade">
                                      <p:cBhvr>
                                        <p:cTn id="29" dur="500"/>
                                        <p:tgtEl>
                                          <p:spTgt spid="1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500"/>
                                        <p:tgtEl>
                                          <p:spTgt spid="1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fade">
                                      <p:cBhvr>
                                        <p:cTn id="47" dur="500"/>
                                        <p:tgtEl>
                                          <p:spTgt spid="1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500"/>
                                        <p:tgtEl>
                                          <p:spTgt spid="99"/>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500"/>
                                        <p:tgtEl>
                                          <p:spTgt spid="1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500"/>
                                        <p:tgtEl>
                                          <p:spTgt spid="100"/>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22"/>
                                        </p:tgtEl>
                                        <p:attrNameLst>
                                          <p:attrName>style.visibility</p:attrName>
                                        </p:attrNameLst>
                                      </p:cBhvr>
                                      <p:to>
                                        <p:strVal val="visible"/>
                                      </p:to>
                                    </p:set>
                                    <p:animEffect transition="in" filter="fade">
                                      <p:cBhvr>
                                        <p:cTn id="65" dur="500"/>
                                        <p:tgtEl>
                                          <p:spTgt spid="1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0"/>
                                        </p:tgtEl>
                                        <p:attrNameLst>
                                          <p:attrName>style.visibility</p:attrName>
                                        </p:attrNameLst>
                                      </p:cBhvr>
                                      <p:to>
                                        <p:strVal val="visible"/>
                                      </p:to>
                                    </p:set>
                                    <p:animEffect transition="in" filter="fade">
                                      <p:cBhvr>
                                        <p:cTn id="70" dur="500"/>
                                        <p:tgtEl>
                                          <p:spTgt spid="11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15"/>
                                        </p:tgtEl>
                                        <p:attrNameLst>
                                          <p:attrName>style.visibility</p:attrName>
                                        </p:attrNameLst>
                                      </p:cBhvr>
                                      <p:to>
                                        <p:strVal val="visible"/>
                                      </p:to>
                                    </p:set>
                                    <p:animEffect transition="in" filter="fade">
                                      <p:cBhvr>
                                        <p:cTn id="74" dur="500"/>
                                        <p:tgtEl>
                                          <p:spTgt spid="11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fade">
                                      <p:cBhvr>
                                        <p:cTn id="79" dur="500"/>
                                        <p:tgtEl>
                                          <p:spTgt spid="109"/>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118"/>
                                        </p:tgtEl>
                                        <p:attrNameLst>
                                          <p:attrName>style.visibility</p:attrName>
                                        </p:attrNameLst>
                                      </p:cBhvr>
                                      <p:to>
                                        <p:strVal val="visible"/>
                                      </p:to>
                                    </p:set>
                                    <p:animEffect transition="in" filter="fade">
                                      <p:cBhvr>
                                        <p:cTn id="83" dur="500"/>
                                        <p:tgtEl>
                                          <p:spTgt spid="1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08"/>
                                        </p:tgtEl>
                                        <p:attrNameLst>
                                          <p:attrName>style.visibility</p:attrName>
                                        </p:attrNameLst>
                                      </p:cBhvr>
                                      <p:to>
                                        <p:strVal val="visible"/>
                                      </p:to>
                                    </p:set>
                                    <p:animEffect transition="in" filter="fade">
                                      <p:cBhvr>
                                        <p:cTn id="88" dur="500"/>
                                        <p:tgtEl>
                                          <p:spTgt spid="108"/>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fade">
                                      <p:cBhvr>
                                        <p:cTn id="92" dur="500"/>
                                        <p:tgtEl>
                                          <p:spTgt spid="1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fade">
                                      <p:cBhvr>
                                        <p:cTn id="97" dur="500"/>
                                        <p:tgtEl>
                                          <p:spTgt spid="97"/>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114"/>
                                        </p:tgtEl>
                                        <p:attrNameLst>
                                          <p:attrName>style.visibility</p:attrName>
                                        </p:attrNameLst>
                                      </p:cBhvr>
                                      <p:to>
                                        <p:strVal val="visible"/>
                                      </p:to>
                                    </p:set>
                                    <p:animEffect transition="in" filter="fade">
                                      <p:cBhvr>
                                        <p:cTn id="101" dur="500"/>
                                        <p:tgtEl>
                                          <p:spTgt spid="11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96"/>
                                        </p:tgtEl>
                                        <p:attrNameLst>
                                          <p:attrName>style.visibility</p:attrName>
                                        </p:attrNameLst>
                                      </p:cBhvr>
                                      <p:to>
                                        <p:strVal val="visible"/>
                                      </p:to>
                                    </p:set>
                                    <p:animEffect transition="in" filter="fade">
                                      <p:cBhvr>
                                        <p:cTn id="106" dur="500"/>
                                        <p:tgtEl>
                                          <p:spTgt spid="96"/>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113"/>
                                        </p:tgtEl>
                                        <p:attrNameLst>
                                          <p:attrName>style.visibility</p:attrName>
                                        </p:attrNameLst>
                                      </p:cBhvr>
                                      <p:to>
                                        <p:strVal val="visible"/>
                                      </p:to>
                                    </p:set>
                                    <p:animEffect transition="in" filter="fade">
                                      <p:cBhvr>
                                        <p:cTn id="1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tmplLst>
          <p:tmpl>
            <p:tnLst>
              <p:par>
                <p:cTn presetID="10"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11" grpId="0" animBg="1">
        <p:tmplLst>
          <p:tmpl>
            <p:tnLst>
              <p:par>
                <p:cTn presetID="10" presetClass="entr" presetSubtype="0" fill="hold" nodeType="afterEffect">
                  <p:stCondLst>
                    <p:cond delay="0"/>
                  </p:stCondLst>
                  <p:childTnLst>
                    <p:set>
                      <p:cBhvr>
                        <p:cTn dur="1" fill="hold">
                          <p:stCondLst>
                            <p:cond delay="0"/>
                          </p:stCondLst>
                        </p:cTn>
                        <p:tgtEl>
                          <p:spTgt spid="111"/>
                        </p:tgtEl>
                        <p:attrNameLst>
                          <p:attrName>style.visibility</p:attrName>
                        </p:attrNameLst>
                      </p:cBhvr>
                      <p:to>
                        <p:strVal val="visible"/>
                      </p:to>
                    </p:set>
                    <p:animEffect transition="in" filter="fade">
                      <p:cBhvr>
                        <p:cTn dur="500"/>
                        <p:tgtEl>
                          <p:spTgt spid="111"/>
                        </p:tgtEl>
                      </p:cBhvr>
                    </p:animEffect>
                  </p:childTnLst>
                </p:cTn>
              </p:par>
            </p:tnLst>
          </p:tmpl>
        </p:tmplLst>
      </p:bldP>
      <p:bldP spid="112" grpId="0" animBg="1">
        <p:tmplLst>
          <p:tmpl>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animBg="1">
        <p:tmplLst>
          <p:tmpl>
            <p:tnLst>
              <p:par>
                <p:cTn presetID="10" presetClass="entr" presetSubtype="0"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childTnLst>
                </p:cTn>
              </p:par>
            </p:tnLst>
          </p:tmpl>
        </p:tmplLst>
      </p:bldP>
      <p:bldP spid="114" grpId="0" animBg="1">
        <p:tmplLst>
          <p:tmpl>
            <p:tnLst>
              <p:par>
                <p:cTn presetID="10" presetClass="entr" presetSubtype="0" fill="hold" nodeType="after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15" grpId="0" animBg="1">
        <p:tmplLst>
          <p:tmpl>
            <p:tnLst>
              <p:par>
                <p:cTn presetID="10" presetClass="entr" presetSubtype="0" fill="hold" nodeType="after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500"/>
                        <p:tgtEl>
                          <p:spTgt spid="115"/>
                        </p:tgtEl>
                      </p:cBhvr>
                    </p:animEffect>
                  </p:childTnLst>
                </p:cTn>
              </p:par>
            </p:tnLst>
          </p:tmpl>
        </p:tmplLst>
      </p:bldP>
      <p:bldP spid="116" grpId="0" animBg="1">
        <p:tmplLst>
          <p:tmpl>
            <p:tnLst>
              <p:par>
                <p:cTn presetID="10" presetClass="entr" presetSubtype="0" fill="hold" nodeType="after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P spid="117" grpId="0" animBg="1">
        <p:tmplLst>
          <p:tmpl>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animBg="1">
        <p:tmplLst>
          <p:tmpl>
            <p:tnLst>
              <p:par>
                <p:cTn presetID="10" presetClass="entr" presetSubtype="0"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500"/>
                        <p:tgtEl>
                          <p:spTgt spid="118"/>
                        </p:tgtEl>
                      </p:cBhvr>
                    </p:animEffect>
                  </p:childTnLst>
                </p:cTn>
              </p:par>
            </p:tnLst>
          </p:tmpl>
        </p:tmplLst>
      </p:bldP>
      <p:bldP spid="119" grpId="0" animBg="1">
        <p:tmplLst>
          <p:tmpl>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animBg="1">
        <p:tmplLst>
          <p:tmpl>
            <p:tnLst>
              <p:par>
                <p:cTn presetID="10" presetClass="entr" presetSubtype="0"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childTnLst>
                </p:cTn>
              </p:par>
            </p:tnLst>
          </p:tmpl>
        </p:tmplLst>
      </p:bldP>
      <p:bldP spid="122" grpId="0" animBg="1">
        <p:tmplLst>
          <p:tmpl>
            <p:tnLst>
              <p:par>
                <p:cTn presetID="10" presetClass="entr" presetSubtype="0" fill="hold" nodeType="after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fade">
                      <p:cBhvr>
                        <p:cTn dur="500"/>
                        <p:tgtEl>
                          <p:spTgt spid="122"/>
                        </p:tgtEl>
                      </p:cBhvr>
                    </p:animEffect>
                  </p:childTnLst>
                </p:cTn>
              </p:par>
            </p:tnLst>
          </p:tmpl>
        </p:tmplLst>
      </p:bldP>
      <p:bldP spid="108" grpId="0" animBg="1">
        <p:tmplLst>
          <p:tmpl>
            <p:tnLst>
              <p:par>
                <p:cTn presetID="10" presetClass="entr" presetSubtype="0" fill="hold" nodeType="clickEffect">
                  <p:stCondLst>
                    <p:cond delay="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P spid="109" grpId="0" animBg="1">
        <p:tmplLst>
          <p:tmpl>
            <p:tnLst>
              <p:par>
                <p:cTn presetID="10" presetClass="entr" presetSubtype="0" fill="hold" nodeType="clickEffect">
                  <p:stCondLst>
                    <p:cond delay="0"/>
                  </p:stCondLst>
                  <p:childTnLst>
                    <p:set>
                      <p:cBhvr>
                        <p:cTn dur="1" fill="hold">
                          <p:stCondLst>
                            <p:cond delay="0"/>
                          </p:stCondLst>
                        </p:cTn>
                        <p:tgtEl>
                          <p:spTgt spid="109"/>
                        </p:tgtEl>
                        <p:attrNameLst>
                          <p:attrName>style.visibility</p:attrName>
                        </p:attrNameLst>
                      </p:cBhvr>
                      <p:to>
                        <p:strVal val="visible"/>
                      </p:to>
                    </p:set>
                    <p:animEffect transition="in" filter="fade">
                      <p:cBhvr>
                        <p:cTn dur="500"/>
                        <p:tgtEl>
                          <p:spTgt spid="109"/>
                        </p:tgtEl>
                      </p:cBhvr>
                    </p:animEffect>
                  </p:childTnLst>
                </p:cTn>
              </p:par>
            </p:tnLst>
          </p:tmpl>
        </p:tmplLst>
      </p:bldP>
      <p:bldP spid="110" grpId="0" animBg="1">
        <p:tmplLst>
          <p:tmpl>
            <p:tnLst>
              <p:par>
                <p:cTn presetID="10" presetClass="entr" presetSubtype="0" fill="hold" nodeType="clickEffect">
                  <p:stCondLst>
                    <p:cond delay="0"/>
                  </p:stCondLst>
                  <p:childTnLst>
                    <p:set>
                      <p:cBhvr>
                        <p:cTn dur="1" fill="hold">
                          <p:stCondLst>
                            <p:cond delay="0"/>
                          </p:stCondLst>
                        </p:cTn>
                        <p:tgtEl>
                          <p:spTgt spid="110"/>
                        </p:tgtEl>
                        <p:attrNameLst>
                          <p:attrName>style.visibility</p:attrName>
                        </p:attrNameLst>
                      </p:cBhvr>
                      <p:to>
                        <p:strVal val="visible"/>
                      </p:to>
                    </p:set>
                    <p:animEffect transition="in" filter="fade">
                      <p:cBhvr>
                        <p:cTn dur="500"/>
                        <p:tgtEl>
                          <p:spTgt spid="110"/>
                        </p:tgtEl>
                      </p:cBhvr>
                    </p:animEffect>
                  </p:childTnLst>
                </p:cTn>
              </p:par>
            </p:tnLst>
          </p:tmpl>
        </p:tmplLst>
      </p:bldP>
      <p:bldP spid="75" grpId="0" animBg="1">
        <p:tmplLst>
          <p:tmpl>
            <p:tnLst>
              <p:par>
                <p:cTn presetID="10" presetClass="entr" presetSubtype="0" fill="hold" nodeType="click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96" grpId="0" animBg="1">
        <p:tmplLst>
          <p:tmpl>
            <p:tnLst>
              <p:par>
                <p:cTn presetID="10" presetClass="entr" presetSubtype="0" fill="hold" nodeType="clickEffect">
                  <p:stCondLst>
                    <p:cond delay="0"/>
                  </p:stCondLst>
                  <p:childTnLst>
                    <p:set>
                      <p:cBhvr>
                        <p:cTn dur="1" fill="hold">
                          <p:stCondLst>
                            <p:cond delay="0"/>
                          </p:stCondLst>
                        </p:cTn>
                        <p:tgtEl>
                          <p:spTgt spid="96"/>
                        </p:tgtEl>
                        <p:attrNameLst>
                          <p:attrName>style.visibility</p:attrName>
                        </p:attrNameLst>
                      </p:cBhvr>
                      <p:to>
                        <p:strVal val="visible"/>
                      </p:to>
                    </p:set>
                    <p:animEffect transition="in" filter="fade">
                      <p:cBhvr>
                        <p:cTn dur="500"/>
                        <p:tgtEl>
                          <p:spTgt spid="96"/>
                        </p:tgtEl>
                      </p:cBhvr>
                    </p:animEffect>
                  </p:childTnLst>
                </p:cTn>
              </p:par>
            </p:tnLst>
          </p:tmpl>
        </p:tmplLst>
      </p:bldP>
      <p:bldP spid="97" grpId="0" animBg="1">
        <p:tmplLst>
          <p:tmpl>
            <p:tnLst>
              <p:par>
                <p:cTn presetID="10" presetClass="entr" presetSubtype="0" fill="hold" nodeType="clickEffect">
                  <p:stCondLst>
                    <p:cond delay="0"/>
                  </p:stCondLst>
                  <p:childTnLst>
                    <p:set>
                      <p:cBhvr>
                        <p:cTn dur="1" fill="hold">
                          <p:stCondLst>
                            <p:cond delay="0"/>
                          </p:stCondLst>
                        </p:cTn>
                        <p:tgtEl>
                          <p:spTgt spid="97"/>
                        </p:tgtEl>
                        <p:attrNameLst>
                          <p:attrName>style.visibility</p:attrName>
                        </p:attrNameLst>
                      </p:cBhvr>
                      <p:to>
                        <p:strVal val="visible"/>
                      </p:to>
                    </p:set>
                    <p:animEffect transition="in" filter="fade">
                      <p:cBhvr>
                        <p:cTn dur="500"/>
                        <p:tgtEl>
                          <p:spTgt spid="97"/>
                        </p:tgtEl>
                      </p:cBhvr>
                    </p:animEffect>
                  </p:childTnLst>
                </p:cTn>
              </p:par>
            </p:tnLst>
          </p:tmpl>
        </p:tmplLst>
      </p:bldP>
      <p:bldP spid="93" grpId="0" animBg="1">
        <p:tmplLst>
          <p:tmpl>
            <p:tnLst>
              <p:par>
                <p:cTn presetID="10" presetClass="entr" presetSubtype="0" fill="hold" nodeType="clickEffect">
                  <p:stCondLst>
                    <p:cond delay="0"/>
                  </p:stCondLst>
                  <p:childTnLst>
                    <p:set>
                      <p:cBhvr>
                        <p:cTn dur="1" fill="hold">
                          <p:stCondLst>
                            <p:cond delay="0"/>
                          </p:stCondLst>
                        </p:cTn>
                        <p:tgtEl>
                          <p:spTgt spid="93"/>
                        </p:tgtEl>
                        <p:attrNameLst>
                          <p:attrName>style.visibility</p:attrName>
                        </p:attrNameLst>
                      </p:cBhvr>
                      <p:to>
                        <p:strVal val="visible"/>
                      </p:to>
                    </p:set>
                    <p:animEffect transition="in" filter="fade">
                      <p:cBhvr>
                        <p:cTn dur="500"/>
                        <p:tgtEl>
                          <p:spTgt spid="93"/>
                        </p:tgtEl>
                      </p:cBhvr>
                    </p:animEffect>
                  </p:childTnLst>
                </p:cTn>
              </p:par>
            </p:tnLst>
          </p:tmpl>
        </p:tmplLst>
      </p:bldP>
      <p:bldP spid="98" grpId="0" animBg="1">
        <p:tmplLst>
          <p:tmpl>
            <p:tnLst>
              <p:par>
                <p:cTn presetID="10" presetClass="entr" presetSubtype="0" fill="hold" nodeType="click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fade">
                      <p:cBhvr>
                        <p:cTn dur="500"/>
                        <p:tgtEl>
                          <p:spTgt spid="98"/>
                        </p:tgtEl>
                      </p:cBhvr>
                    </p:animEffect>
                  </p:childTnLst>
                </p:cTn>
              </p:par>
            </p:tnLst>
          </p:tmpl>
        </p:tmplLst>
      </p:bldP>
      <p:bldP spid="99" grpId="0" animBg="1">
        <p:tmplLst>
          <p:tmpl>
            <p:tnLst>
              <p:par>
                <p:cTn presetID="10" presetClass="entr" presetSubtype="0" fill="hold" nodeType="click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fade">
                      <p:cBhvr>
                        <p:cTn dur="500"/>
                        <p:tgtEl>
                          <p:spTgt spid="99"/>
                        </p:tgtEl>
                      </p:cBhvr>
                    </p:animEffect>
                  </p:childTnLst>
                </p:cTn>
              </p:par>
            </p:tnLst>
          </p:tmpl>
        </p:tmplLst>
      </p:bldP>
      <p:bldP spid="95" grpId="0" animBg="1">
        <p:tmplLst>
          <p:tmpl>
            <p:tnLst>
              <p:par>
                <p:cTn presetID="10" presetClass="entr" presetSubtype="0" fill="hold" nodeType="clickEffect">
                  <p:stCondLst>
                    <p:cond delay="0"/>
                  </p:stCondLst>
                  <p:childTnLst>
                    <p:set>
                      <p:cBhvr>
                        <p:cTn dur="1" fill="hold">
                          <p:stCondLst>
                            <p:cond delay="0"/>
                          </p:stCondLst>
                        </p:cTn>
                        <p:tgtEl>
                          <p:spTgt spid="95"/>
                        </p:tgtEl>
                        <p:attrNameLst>
                          <p:attrName>style.visibility</p:attrName>
                        </p:attrNameLst>
                      </p:cBhvr>
                      <p:to>
                        <p:strVal val="visible"/>
                      </p:to>
                    </p:set>
                    <p:animEffect transition="in" filter="fade">
                      <p:cBhvr>
                        <p:cTn dur="500"/>
                        <p:tgtEl>
                          <p:spTgt spid="95"/>
                        </p:tgtEl>
                      </p:cBhvr>
                    </p:animEffect>
                  </p:childTnLst>
                </p:cTn>
              </p:par>
            </p:tnLst>
          </p:tmpl>
        </p:tmplLst>
      </p:bldP>
      <p:bldP spid="100" grpId="0" animBg="1">
        <p:tmplLst>
          <p:tmpl>
            <p:tnLst>
              <p:par>
                <p:cTn presetID="10" presetClass="entr" presetSubtype="0" fill="hold" nodeType="click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94" grpId="0" animBg="1">
        <p:tmplLst>
          <p:tmpl>
            <p:tnLst>
              <p:par>
                <p:cTn presetID="10" presetClass="entr" presetSubtype="0" fill="hold" nodeType="clickEffect">
                  <p:stCondLst>
                    <p:cond delay="0"/>
                  </p:stCondLst>
                  <p:childTnLst>
                    <p:set>
                      <p:cBhvr>
                        <p:cTn dur="1" fill="hold">
                          <p:stCondLst>
                            <p:cond delay="0"/>
                          </p:stCondLst>
                        </p:cTn>
                        <p:tgtEl>
                          <p:spTgt spid="94"/>
                        </p:tgtEl>
                        <p:attrNameLst>
                          <p:attrName>style.visibility</p:attrName>
                        </p:attrNameLst>
                      </p:cBhvr>
                      <p:to>
                        <p:strVal val="visible"/>
                      </p:to>
                    </p:set>
                    <p:animEffect transition="in" filter="fade">
                      <p:cBhvr>
                        <p:cTn dur="500"/>
                        <p:tgtEl>
                          <p:spTgt spid="94"/>
                        </p:tgtEl>
                      </p:cBhvr>
                    </p:animEffect>
                  </p:childTnLst>
                </p:cTn>
              </p:par>
            </p:tnLst>
          </p:tmpl>
        </p:tmplLst>
      </p:bldP>
    </p:bld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ighlights">
    <p:spTree>
      <p:nvGrpSpPr>
        <p:cNvPr id="1" name=""/>
        <p:cNvGrpSpPr/>
        <p:nvPr/>
      </p:nvGrpSpPr>
      <p:grpSpPr>
        <a:xfrm>
          <a:off x="0" y="0"/>
          <a:ext cx="0" cy="0"/>
          <a:chOff x="0" y="0"/>
          <a:chExt cx="0" cy="0"/>
        </a:xfrm>
      </p:grpSpPr>
      <p:sp>
        <p:nvSpPr>
          <p:cNvPr id="53" name="Textplatzhalter 3"/>
          <p:cNvSpPr>
            <a:spLocks noGrp="1"/>
          </p:cNvSpPr>
          <p:nvPr>
            <p:ph type="body" sz="quarter" idx="32" hasCustomPrompt="1"/>
          </p:nvPr>
        </p:nvSpPr>
        <p:spPr bwMode="gray">
          <a:xfrm>
            <a:off x="395794" y="3851886"/>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63" name="Textplatzhalter 3"/>
          <p:cNvSpPr>
            <a:spLocks noGrp="1"/>
          </p:cNvSpPr>
          <p:nvPr>
            <p:ph type="body" sz="quarter" idx="33" hasCustomPrompt="1"/>
          </p:nvPr>
        </p:nvSpPr>
        <p:spPr bwMode="gray">
          <a:xfrm>
            <a:off x="395794" y="3383769"/>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4" name="Textplatzhalter 3"/>
          <p:cNvSpPr>
            <a:spLocks noGrp="1"/>
          </p:cNvSpPr>
          <p:nvPr userDrawn="1">
            <p:ph type="body" sz="quarter" idx="19" hasCustomPrompt="1"/>
          </p:nvPr>
        </p:nvSpPr>
        <p:spPr bwMode="gray">
          <a:xfrm>
            <a:off x="395794" y="151130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48" name="Textplatzhalter 3"/>
          <p:cNvSpPr>
            <a:spLocks noGrp="1"/>
          </p:cNvSpPr>
          <p:nvPr>
            <p:ph type="body" sz="quarter" idx="28" hasCustomPrompt="1"/>
          </p:nvPr>
        </p:nvSpPr>
        <p:spPr bwMode="gray">
          <a:xfrm>
            <a:off x="395794" y="198000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49" name="Textplatzhalter 3"/>
          <p:cNvSpPr>
            <a:spLocks noGrp="1"/>
          </p:cNvSpPr>
          <p:nvPr>
            <p:ph type="body" sz="quarter" idx="29" hasCustomPrompt="1"/>
          </p:nvPr>
        </p:nvSpPr>
        <p:spPr bwMode="gray">
          <a:xfrm>
            <a:off x="395794" y="291565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50" name="Textplatzhalter 3"/>
          <p:cNvSpPr>
            <a:spLocks noGrp="1"/>
          </p:cNvSpPr>
          <p:nvPr>
            <p:ph type="body" sz="quarter" idx="30" hasCustomPrompt="1"/>
          </p:nvPr>
        </p:nvSpPr>
        <p:spPr bwMode="gray">
          <a:xfrm>
            <a:off x="395794" y="4320000"/>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51" name="Textplatzhalter 3"/>
          <p:cNvSpPr>
            <a:spLocks noGrp="1"/>
          </p:cNvSpPr>
          <p:nvPr>
            <p:ph type="body" sz="quarter" idx="31" hasCustomPrompt="1"/>
          </p:nvPr>
        </p:nvSpPr>
        <p:spPr bwMode="gray">
          <a:xfrm>
            <a:off x="395794" y="2447534"/>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64" name="Bildplatzhalter 8"/>
          <p:cNvSpPr>
            <a:spLocks noGrp="1"/>
          </p:cNvSpPr>
          <p:nvPr>
            <p:ph type="pic" sz="quarter" idx="10" hasCustomPrompt="1"/>
          </p:nvPr>
        </p:nvSpPr>
        <p:spPr bwMode="gray">
          <a:xfrm>
            <a:off x="4220602" y="1511300"/>
            <a:ext cx="7578000" cy="32047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 name="Fußzeilenplatzhalter 2"/>
          <p:cNvSpPr>
            <a:spLocks noGrp="1"/>
          </p:cNvSpPr>
          <p:nvPr>
            <p:ph type="ftr" sz="quarter" idx="34"/>
          </p:nvPr>
        </p:nvSpPr>
        <p:spPr/>
        <p:txBody>
          <a:bodyPr/>
          <a:lstStyle/>
          <a:p>
            <a:endParaRPr lang="en-US" dirty="0"/>
          </a:p>
        </p:txBody>
      </p:sp>
      <p:sp>
        <p:nvSpPr>
          <p:cNvPr id="7" name="Foliennummernplatzhalter 6"/>
          <p:cNvSpPr>
            <a:spLocks noGrp="1"/>
          </p:cNvSpPr>
          <p:nvPr>
            <p:ph type="sldNum" sz="quarter" idx="35"/>
          </p:nvPr>
        </p:nvSpPr>
        <p:spPr/>
        <p:txBody>
          <a:bodyPr/>
          <a:lstStyle/>
          <a:p>
            <a:fld id="{AD1D1349-391B-44DC-865F-5996B3E40F26}" type="slidenum">
              <a:rPr lang="en-US" noProof="0" smtClean="0"/>
              <a:pPr/>
              <a:t>‹#›</a:t>
            </a:fld>
            <a:endParaRPr lang="en-US" noProof="0" dirty="0"/>
          </a:p>
        </p:txBody>
      </p:sp>
      <p:sp>
        <p:nvSpPr>
          <p:cNvPr id="1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1" name="Textplatzhalter 3"/>
          <p:cNvSpPr>
            <a:spLocks noGrp="1"/>
          </p:cNvSpPr>
          <p:nvPr>
            <p:ph type="body" sz="quarter" idx="36"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6700128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4" y="1512000"/>
            <a:ext cx="3752845" cy="194400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 name="Bildplatzhalter 8"/>
          <p:cNvSpPr>
            <a:spLocks noGrp="1"/>
          </p:cNvSpPr>
          <p:nvPr>
            <p:ph type="pic" sz="quarter" idx="11" hasCustomPrompt="1"/>
          </p:nvPr>
        </p:nvSpPr>
        <p:spPr bwMode="gray">
          <a:xfrm>
            <a:off x="395794"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Bildplatzhalter 8"/>
          <p:cNvSpPr>
            <a:spLocks noGrp="1"/>
          </p:cNvSpPr>
          <p:nvPr>
            <p:ph type="pic" sz="quarter" idx="12" hasCustomPrompt="1"/>
          </p:nvPr>
        </p:nvSpPr>
        <p:spPr bwMode="gray">
          <a:xfrm>
            <a:off x="8042487" y="1512000"/>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1" name="Bildplatzhalter 8"/>
          <p:cNvSpPr>
            <a:spLocks noGrp="1"/>
          </p:cNvSpPr>
          <p:nvPr>
            <p:ph type="pic" sz="quarter" idx="17" hasCustomPrompt="1"/>
          </p:nvPr>
        </p:nvSpPr>
        <p:spPr bwMode="gray">
          <a:xfrm>
            <a:off x="8042487"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 name="Bildplatzhalter 8"/>
          <p:cNvSpPr>
            <a:spLocks noGrp="1"/>
          </p:cNvSpPr>
          <p:nvPr>
            <p:ph type="pic" sz="quarter" idx="14" hasCustomPrompt="1"/>
          </p:nvPr>
        </p:nvSpPr>
        <p:spPr bwMode="gray">
          <a:xfrm>
            <a:off x="4219140" y="1512000"/>
            <a:ext cx="3752845" cy="194400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3" name="Bildplatzhalter 8"/>
          <p:cNvSpPr>
            <a:spLocks noGrp="1"/>
          </p:cNvSpPr>
          <p:nvPr>
            <p:ph type="pic" sz="quarter" idx="18" hasCustomPrompt="1"/>
          </p:nvPr>
        </p:nvSpPr>
        <p:spPr bwMode="gray">
          <a:xfrm>
            <a:off x="4219140"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 name="Textplatzhalter 3"/>
          <p:cNvSpPr>
            <a:spLocks noGrp="1"/>
          </p:cNvSpPr>
          <p:nvPr>
            <p:ph type="body" sz="quarter" idx="19" hasCustomPrompt="1"/>
          </p:nvPr>
        </p:nvSpPr>
        <p:spPr>
          <a:xfrm>
            <a:off x="395793" y="3501248"/>
            <a:ext cx="3752845" cy="324000"/>
          </a:xfrm>
        </p:spPr>
        <p:txBody>
          <a:bodyPr/>
          <a:lstStyle>
            <a:lvl1pPr marL="0" indent="0">
              <a:lnSpc>
                <a:spcPct val="100000"/>
              </a:lnSpc>
              <a:spcAft>
                <a:spcPts val="0"/>
              </a:spcAft>
              <a:buFont typeface="Arial" panose="020B0604020202020204" pitchFamily="34" charset="0"/>
              <a:buNone/>
              <a:defRPr sz="1499" baseline="0"/>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4" name="Textplatzhalter 3"/>
          <p:cNvSpPr>
            <a:spLocks noGrp="1"/>
          </p:cNvSpPr>
          <p:nvPr>
            <p:ph type="body" sz="quarter" idx="20" hasCustomPrompt="1"/>
          </p:nvPr>
        </p:nvSpPr>
        <p:spPr>
          <a:xfrm>
            <a:off x="395795"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6" name="Textplatzhalter 3"/>
          <p:cNvSpPr>
            <a:spLocks noGrp="1"/>
          </p:cNvSpPr>
          <p:nvPr>
            <p:ph type="body" sz="quarter" idx="21" hasCustomPrompt="1"/>
          </p:nvPr>
        </p:nvSpPr>
        <p:spPr>
          <a:xfrm>
            <a:off x="4219140" y="3501248"/>
            <a:ext cx="3752845"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7" name="Textplatzhalter 3"/>
          <p:cNvSpPr>
            <a:spLocks noGrp="1"/>
          </p:cNvSpPr>
          <p:nvPr>
            <p:ph type="body" sz="quarter" idx="22" hasCustomPrompt="1"/>
          </p:nvPr>
        </p:nvSpPr>
        <p:spPr>
          <a:xfrm>
            <a:off x="8042487" y="3501248"/>
            <a:ext cx="3752845"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8" name="Textplatzhalter 3"/>
          <p:cNvSpPr>
            <a:spLocks noGrp="1"/>
          </p:cNvSpPr>
          <p:nvPr>
            <p:ph type="body" sz="quarter" idx="23" hasCustomPrompt="1"/>
          </p:nvPr>
        </p:nvSpPr>
        <p:spPr>
          <a:xfrm>
            <a:off x="4219141"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9" name="Textplatzhalter 3"/>
          <p:cNvSpPr>
            <a:spLocks noGrp="1"/>
          </p:cNvSpPr>
          <p:nvPr>
            <p:ph type="body" sz="quarter" idx="24" hasCustomPrompt="1"/>
          </p:nvPr>
        </p:nvSpPr>
        <p:spPr>
          <a:xfrm>
            <a:off x="8042487"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5" name="Fußzeilenplatzhalter 14"/>
          <p:cNvSpPr>
            <a:spLocks noGrp="1"/>
          </p:cNvSpPr>
          <p:nvPr>
            <p:ph type="ftr" sz="quarter" idx="30"/>
          </p:nvPr>
        </p:nvSpPr>
        <p:spPr/>
        <p:txBody>
          <a:bodyPr/>
          <a:lstStyle/>
          <a:p>
            <a:endParaRPr lang="en-US" noProof="0" dirty="0"/>
          </a:p>
        </p:txBody>
      </p:sp>
      <p:sp>
        <p:nvSpPr>
          <p:cNvPr id="27" name="Foliennummernplatzhalter 26"/>
          <p:cNvSpPr>
            <a:spLocks noGrp="1"/>
          </p:cNvSpPr>
          <p:nvPr>
            <p:ph type="sldNum" sz="quarter" idx="31"/>
          </p:nvPr>
        </p:nvSpPr>
        <p:spPr/>
        <p:txBody>
          <a:bodyPr/>
          <a:lstStyle/>
          <a:p>
            <a:fld id="{AD1D1349-391B-44DC-865F-5996B3E40F26}" type="slidenum">
              <a:rPr lang="en-US" noProof="0" smtClean="0"/>
              <a:pPr/>
              <a:t>‹#›</a:t>
            </a:fld>
            <a:endParaRPr lang="en-US" noProof="0" dirty="0"/>
          </a:p>
        </p:txBody>
      </p:sp>
      <p:sp>
        <p:nvSpPr>
          <p:cNvPr id="21" name="Textplatzhalter 3"/>
          <p:cNvSpPr>
            <a:spLocks noGrp="1"/>
          </p:cNvSpPr>
          <p:nvPr>
            <p:ph type="body" sz="quarter" idx="32"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4" name="Textplatzhalter 3"/>
          <p:cNvSpPr>
            <a:spLocks noGrp="1"/>
          </p:cNvSpPr>
          <p:nvPr>
            <p:ph type="body" sz="quarter" idx="33"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5" name="Textplatzhalter 3"/>
          <p:cNvSpPr>
            <a:spLocks noGrp="1"/>
          </p:cNvSpPr>
          <p:nvPr>
            <p:ph type="body" sz="quarter" idx="34"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7806592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Body two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Inhaltsplatzhalter 6"/>
          <p:cNvSpPr>
            <a:spLocks noGrp="1"/>
          </p:cNvSpPr>
          <p:nvPr>
            <p:ph sz="quarter" idx="14" hasCustomPrompt="1"/>
          </p:nvPr>
        </p:nvSpPr>
        <p:spPr>
          <a:xfrm>
            <a:off x="395081" y="1511301"/>
            <a:ext cx="5580000" cy="49149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5" name="Fußzeilenplatzhalter 4"/>
          <p:cNvSpPr>
            <a:spLocks noGrp="1"/>
          </p:cNvSpPr>
          <p:nvPr>
            <p:ph type="ftr" sz="quarter" idx="15"/>
          </p:nvPr>
        </p:nvSpPr>
        <p:spPr/>
        <p:txBody>
          <a:bodyPr/>
          <a:lstStyle/>
          <a:p>
            <a:r>
              <a:rPr lang="en-US" smtClean="0"/>
              <a:t>EQS Launch Committee - Product Management - 2/10/21</a:t>
            </a:r>
            <a:endParaRPr lang="en-US"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11" name="Inhaltsplatzhalter 6"/>
          <p:cNvSpPr>
            <a:spLocks noGrp="1"/>
          </p:cNvSpPr>
          <p:nvPr>
            <p:ph sz="quarter" idx="20" hasCustomPrompt="1"/>
          </p:nvPr>
        </p:nvSpPr>
        <p:spPr>
          <a:xfrm>
            <a:off x="6218236" y="1511301"/>
            <a:ext cx="5580000" cy="49149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4"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563657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pos="249">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4"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0" name="Bildplatzhalter 8"/>
          <p:cNvSpPr>
            <a:spLocks noGrp="1"/>
          </p:cNvSpPr>
          <p:nvPr>
            <p:ph type="pic" sz="quarter" idx="12" hasCustomPrompt="1"/>
          </p:nvPr>
        </p:nvSpPr>
        <p:spPr bwMode="gray">
          <a:xfrm>
            <a:off x="8042487"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2" name="Bildplatzhalter 8"/>
          <p:cNvSpPr>
            <a:spLocks noGrp="1"/>
          </p:cNvSpPr>
          <p:nvPr>
            <p:ph type="pic" sz="quarter" idx="14" hasCustomPrompt="1"/>
          </p:nvPr>
        </p:nvSpPr>
        <p:spPr bwMode="gray">
          <a:xfrm>
            <a:off x="4219140"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4" name="Textplatzhalter 3"/>
          <p:cNvSpPr>
            <a:spLocks noGrp="1"/>
          </p:cNvSpPr>
          <p:nvPr>
            <p:ph type="body" sz="quarter" idx="19" hasCustomPrompt="1"/>
          </p:nvPr>
        </p:nvSpPr>
        <p:spPr>
          <a:xfrm>
            <a:off x="395793"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6" name="Textplatzhalter 3"/>
          <p:cNvSpPr>
            <a:spLocks noGrp="1"/>
          </p:cNvSpPr>
          <p:nvPr>
            <p:ph type="body" sz="quarter" idx="21" hasCustomPrompt="1"/>
          </p:nvPr>
        </p:nvSpPr>
        <p:spPr>
          <a:xfrm>
            <a:off x="4219140"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7" name="Textplatzhalter 3"/>
          <p:cNvSpPr>
            <a:spLocks noGrp="1"/>
          </p:cNvSpPr>
          <p:nvPr>
            <p:ph type="body" sz="quarter" idx="22" hasCustomPrompt="1"/>
          </p:nvPr>
        </p:nvSpPr>
        <p:spPr>
          <a:xfrm>
            <a:off x="8042487"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3" name="Fußzeilenplatzhalter 2"/>
          <p:cNvSpPr>
            <a:spLocks noGrp="1"/>
          </p:cNvSpPr>
          <p:nvPr>
            <p:ph type="ftr" sz="quarter" idx="28"/>
          </p:nvPr>
        </p:nvSpPr>
        <p:spPr/>
        <p:txBody>
          <a:bodyPr/>
          <a:lstStyle/>
          <a:p>
            <a:endParaRPr lang="en-US" noProof="0" dirty="0"/>
          </a:p>
        </p:txBody>
      </p:sp>
      <p:sp>
        <p:nvSpPr>
          <p:cNvPr id="9" name="Foliennummernplatzhalter 8"/>
          <p:cNvSpPr>
            <a:spLocks noGrp="1"/>
          </p:cNvSpPr>
          <p:nvPr>
            <p:ph type="sldNum" sz="quarter" idx="29"/>
          </p:nvPr>
        </p:nvSpPr>
        <p:spPr/>
        <p:txBody>
          <a:bodyPr/>
          <a:lstStyle/>
          <a:p>
            <a:fld id="{AD1D1349-391B-44DC-865F-5996B3E40F26}" type="slidenum">
              <a:rPr lang="en-US" noProof="0" smtClean="0"/>
              <a:pPr/>
              <a:t>‹#›</a:t>
            </a:fld>
            <a:endParaRPr lang="en-US" noProof="0" dirty="0"/>
          </a:p>
        </p:txBody>
      </p:sp>
      <p:sp>
        <p:nvSpPr>
          <p:cNvPr id="1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1" name="Textplatzhalter 3"/>
          <p:cNvSpPr>
            <a:spLocks noGrp="1"/>
          </p:cNvSpPr>
          <p:nvPr>
            <p:ph type="body" sz="quarter" idx="30"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414375383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5" y="1512000"/>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 name="Bildplatzhalter 8"/>
          <p:cNvSpPr>
            <a:spLocks noGrp="1"/>
          </p:cNvSpPr>
          <p:nvPr>
            <p:ph type="pic" sz="quarter" idx="11" hasCustomPrompt="1"/>
          </p:nvPr>
        </p:nvSpPr>
        <p:spPr bwMode="gray">
          <a:xfrm>
            <a:off x="395795" y="4044227"/>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4" name="Textplatzhalter 3"/>
          <p:cNvSpPr>
            <a:spLocks noGrp="1"/>
          </p:cNvSpPr>
          <p:nvPr>
            <p:ph type="body" sz="quarter" idx="19" hasCustomPrompt="1"/>
          </p:nvPr>
        </p:nvSpPr>
        <p:spPr>
          <a:xfrm>
            <a:off x="395795" y="3501248"/>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4" name="Textplatzhalter 3"/>
          <p:cNvSpPr>
            <a:spLocks noGrp="1"/>
          </p:cNvSpPr>
          <p:nvPr>
            <p:ph type="body" sz="quarter" idx="20" hasCustomPrompt="1"/>
          </p:nvPr>
        </p:nvSpPr>
        <p:spPr>
          <a:xfrm>
            <a:off x="395795" y="6030980"/>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1" name="Bildplatzhalter 8"/>
          <p:cNvSpPr>
            <a:spLocks noGrp="1"/>
          </p:cNvSpPr>
          <p:nvPr>
            <p:ph type="pic" sz="quarter" idx="25" hasCustomPrompt="1"/>
          </p:nvPr>
        </p:nvSpPr>
        <p:spPr bwMode="gray">
          <a:xfrm>
            <a:off x="6131882" y="1511300"/>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2" name="Bildplatzhalter 8"/>
          <p:cNvSpPr>
            <a:spLocks noGrp="1"/>
          </p:cNvSpPr>
          <p:nvPr>
            <p:ph type="pic" sz="quarter" idx="26" hasCustomPrompt="1"/>
          </p:nvPr>
        </p:nvSpPr>
        <p:spPr bwMode="gray">
          <a:xfrm>
            <a:off x="6131882" y="4043527"/>
            <a:ext cx="56664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3" name="Textplatzhalter 3"/>
          <p:cNvSpPr>
            <a:spLocks noGrp="1"/>
          </p:cNvSpPr>
          <p:nvPr>
            <p:ph type="body" sz="quarter" idx="27" hasCustomPrompt="1"/>
          </p:nvPr>
        </p:nvSpPr>
        <p:spPr>
          <a:xfrm>
            <a:off x="6131882" y="3500548"/>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4" name="Textplatzhalter 3"/>
          <p:cNvSpPr>
            <a:spLocks noGrp="1"/>
          </p:cNvSpPr>
          <p:nvPr>
            <p:ph type="body" sz="quarter" idx="28" hasCustomPrompt="1"/>
          </p:nvPr>
        </p:nvSpPr>
        <p:spPr>
          <a:xfrm>
            <a:off x="6131882" y="6030280"/>
            <a:ext cx="5666400"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3" name="Fußzeilenplatzhalter 2"/>
          <p:cNvSpPr>
            <a:spLocks noGrp="1"/>
          </p:cNvSpPr>
          <p:nvPr>
            <p:ph type="ftr" sz="quarter" idx="30"/>
          </p:nvPr>
        </p:nvSpPr>
        <p:spPr/>
        <p:txBody>
          <a:bodyPr/>
          <a:lstStyle/>
          <a:p>
            <a:endParaRPr lang="en-US" noProof="0" dirty="0"/>
          </a:p>
        </p:txBody>
      </p:sp>
      <p:sp>
        <p:nvSpPr>
          <p:cNvPr id="10" name="Foliennummernplatzhalter 9"/>
          <p:cNvSpPr>
            <a:spLocks noGrp="1"/>
          </p:cNvSpPr>
          <p:nvPr>
            <p:ph type="sldNum" sz="quarter" idx="31"/>
          </p:nvPr>
        </p:nvSpPr>
        <p:spPr/>
        <p:txBody>
          <a:bodyPr/>
          <a:lstStyle/>
          <a:p>
            <a:fld id="{AD1D1349-391B-44DC-865F-5996B3E40F26}" type="slidenum">
              <a:rPr lang="en-US" noProof="0" smtClean="0"/>
              <a:pPr/>
              <a:t>‹#›</a:t>
            </a:fld>
            <a:endParaRPr lang="en-US" noProof="0" dirty="0"/>
          </a:p>
        </p:txBody>
      </p:sp>
      <p:sp>
        <p:nvSpPr>
          <p:cNvPr id="1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0"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5" name="Textplatzhalter 3"/>
          <p:cNvSpPr>
            <a:spLocks noGrp="1"/>
          </p:cNvSpPr>
          <p:nvPr>
            <p:ph type="body" sz="quarter" idx="32"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42679376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 pictures 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4" y="368300"/>
            <a:ext cx="11400249"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4" y="15120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 name="Bildplatzhalter 8"/>
          <p:cNvSpPr>
            <a:spLocks noGrp="1"/>
          </p:cNvSpPr>
          <p:nvPr>
            <p:ph type="pic" sz="quarter" idx="11" hasCustomPrompt="1"/>
          </p:nvPr>
        </p:nvSpPr>
        <p:spPr bwMode="gray">
          <a:xfrm>
            <a:off x="395794" y="40442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4" name="Textplatzhalter 3"/>
          <p:cNvSpPr>
            <a:spLocks noGrp="1"/>
          </p:cNvSpPr>
          <p:nvPr>
            <p:ph type="body" sz="quarter" idx="19" hasCustomPrompt="1"/>
          </p:nvPr>
        </p:nvSpPr>
        <p:spPr>
          <a:xfrm>
            <a:off x="395794" y="35012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4" name="Textplatzhalter 3"/>
          <p:cNvSpPr>
            <a:spLocks noGrp="1"/>
          </p:cNvSpPr>
          <p:nvPr>
            <p:ph type="body" sz="quarter" idx="20" hasCustomPrompt="1"/>
          </p:nvPr>
        </p:nvSpPr>
        <p:spPr>
          <a:xfrm>
            <a:off x="395795" y="60309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1" name="Bildplatzhalter 8"/>
          <p:cNvSpPr>
            <a:spLocks noGrp="1"/>
          </p:cNvSpPr>
          <p:nvPr>
            <p:ph type="pic" sz="quarter" idx="25" hasCustomPrompt="1"/>
          </p:nvPr>
        </p:nvSpPr>
        <p:spPr bwMode="gray">
          <a:xfrm>
            <a:off x="6131655"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2" name="Bildplatzhalter 8"/>
          <p:cNvSpPr>
            <a:spLocks noGrp="1"/>
          </p:cNvSpPr>
          <p:nvPr>
            <p:ph type="pic" sz="quarter" idx="26" hasCustomPrompt="1"/>
          </p:nvPr>
        </p:nvSpPr>
        <p:spPr bwMode="gray">
          <a:xfrm>
            <a:off x="6131655"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3" name="Textplatzhalter 3"/>
          <p:cNvSpPr>
            <a:spLocks noGrp="1"/>
          </p:cNvSpPr>
          <p:nvPr>
            <p:ph type="body" sz="quarter" idx="27" hasCustomPrompt="1"/>
          </p:nvPr>
        </p:nvSpPr>
        <p:spPr>
          <a:xfrm>
            <a:off x="6131655" y="35005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4" name="Textplatzhalter 3"/>
          <p:cNvSpPr>
            <a:spLocks noGrp="1"/>
          </p:cNvSpPr>
          <p:nvPr>
            <p:ph type="body" sz="quarter" idx="28" hasCustomPrompt="1"/>
          </p:nvPr>
        </p:nvSpPr>
        <p:spPr>
          <a:xfrm>
            <a:off x="6131657"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5" name="Bildplatzhalter 8"/>
          <p:cNvSpPr>
            <a:spLocks noGrp="1"/>
          </p:cNvSpPr>
          <p:nvPr>
            <p:ph type="pic" sz="quarter" idx="29" hasCustomPrompt="1"/>
          </p:nvPr>
        </p:nvSpPr>
        <p:spPr bwMode="gray">
          <a:xfrm>
            <a:off x="3263725"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6" name="Bildplatzhalter 8"/>
          <p:cNvSpPr>
            <a:spLocks noGrp="1"/>
          </p:cNvSpPr>
          <p:nvPr>
            <p:ph type="pic" sz="quarter" idx="30" hasCustomPrompt="1"/>
          </p:nvPr>
        </p:nvSpPr>
        <p:spPr bwMode="gray">
          <a:xfrm>
            <a:off x="3263725"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7" name="Textplatzhalter 3"/>
          <p:cNvSpPr>
            <a:spLocks noGrp="1"/>
          </p:cNvSpPr>
          <p:nvPr>
            <p:ph type="body" sz="quarter" idx="31" hasCustomPrompt="1"/>
          </p:nvPr>
        </p:nvSpPr>
        <p:spPr>
          <a:xfrm>
            <a:off x="3263725" y="3500548"/>
            <a:ext cx="2795744"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8" name="Textplatzhalter 3"/>
          <p:cNvSpPr>
            <a:spLocks noGrp="1"/>
          </p:cNvSpPr>
          <p:nvPr>
            <p:ph type="body" sz="quarter" idx="32" hasCustomPrompt="1"/>
          </p:nvPr>
        </p:nvSpPr>
        <p:spPr>
          <a:xfrm>
            <a:off x="3263726"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9" name="Bildplatzhalter 8"/>
          <p:cNvSpPr>
            <a:spLocks noGrp="1"/>
          </p:cNvSpPr>
          <p:nvPr>
            <p:ph type="pic" sz="quarter" idx="33" hasCustomPrompt="1"/>
          </p:nvPr>
        </p:nvSpPr>
        <p:spPr bwMode="gray">
          <a:xfrm>
            <a:off x="8999588" y="1511300"/>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0" name="Bildplatzhalter 8"/>
          <p:cNvSpPr>
            <a:spLocks noGrp="1"/>
          </p:cNvSpPr>
          <p:nvPr>
            <p:ph type="pic" sz="quarter" idx="34" hasCustomPrompt="1"/>
          </p:nvPr>
        </p:nvSpPr>
        <p:spPr bwMode="gray">
          <a:xfrm>
            <a:off x="8999588" y="4043527"/>
            <a:ext cx="2795744"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5" name="Textplatzhalter 3"/>
          <p:cNvSpPr>
            <a:spLocks noGrp="1"/>
          </p:cNvSpPr>
          <p:nvPr>
            <p:ph type="body" sz="quarter" idx="35" hasCustomPrompt="1"/>
          </p:nvPr>
        </p:nvSpPr>
        <p:spPr>
          <a:xfrm>
            <a:off x="8999588" y="3500548"/>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26" name="Textplatzhalter 3"/>
          <p:cNvSpPr>
            <a:spLocks noGrp="1"/>
          </p:cNvSpPr>
          <p:nvPr>
            <p:ph type="body" sz="quarter" idx="36" hasCustomPrompt="1"/>
          </p:nvPr>
        </p:nvSpPr>
        <p:spPr>
          <a:xfrm>
            <a:off x="8999588" y="6030280"/>
            <a:ext cx="2795744"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3" name="Fußzeilenplatzhalter 2"/>
          <p:cNvSpPr>
            <a:spLocks noGrp="1"/>
          </p:cNvSpPr>
          <p:nvPr>
            <p:ph type="ftr" sz="quarter" idx="38"/>
          </p:nvPr>
        </p:nvSpPr>
        <p:spPr/>
        <p:txBody>
          <a:bodyPr/>
          <a:lstStyle/>
          <a:p>
            <a:endParaRPr lang="en-US" noProof="0" dirty="0"/>
          </a:p>
        </p:txBody>
      </p:sp>
      <p:sp>
        <p:nvSpPr>
          <p:cNvPr id="10" name="Foliennummernplatzhalter 9"/>
          <p:cNvSpPr>
            <a:spLocks noGrp="1"/>
          </p:cNvSpPr>
          <p:nvPr>
            <p:ph type="sldNum" sz="quarter" idx="39"/>
          </p:nvPr>
        </p:nvSpPr>
        <p:spPr/>
        <p:txBody>
          <a:bodyPr/>
          <a:lstStyle/>
          <a:p>
            <a:fld id="{AD1D1349-391B-44DC-865F-5996B3E40F26}" type="slidenum">
              <a:rPr lang="en-US" noProof="0" smtClean="0"/>
              <a:pPr/>
              <a:t>‹#›</a:t>
            </a:fld>
            <a:endParaRPr lang="en-US" noProof="0" dirty="0"/>
          </a:p>
        </p:txBody>
      </p:sp>
      <p:sp>
        <p:nvSpPr>
          <p:cNvPr id="2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1"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2" name="Textplatzhalter 3"/>
          <p:cNvSpPr>
            <a:spLocks noGrp="1"/>
          </p:cNvSpPr>
          <p:nvPr>
            <p:ph type="body" sz="quarter" idx="40"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06642135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ultipicture 3">
    <p:spTree>
      <p:nvGrpSpPr>
        <p:cNvPr id="1" name=""/>
        <p:cNvGrpSpPr/>
        <p:nvPr/>
      </p:nvGrpSpPr>
      <p:grpSpPr>
        <a:xfrm>
          <a:off x="0" y="0"/>
          <a:ext cx="0" cy="0"/>
          <a:chOff x="0" y="0"/>
          <a:chExt cx="0" cy="0"/>
        </a:xfrm>
      </p:grpSpPr>
      <p:sp>
        <p:nvSpPr>
          <p:cNvPr id="11" name="Komplett"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64" name="Horizontal // fein" hidden="1"/>
          <p:cNvGrpSpPr/>
          <p:nvPr userDrawn="1"/>
        </p:nvGrpSpPr>
        <p:grpSpPr>
          <a:xfrm>
            <a:off x="395880" y="1511767"/>
            <a:ext cx="11399452" cy="3895508"/>
            <a:chOff x="396086" y="1511767"/>
            <a:chExt cx="11405389" cy="3895508"/>
          </a:xfrm>
        </p:grpSpPr>
        <p:sp>
          <p:nvSpPr>
            <p:cNvPr id="44" name="Links // Links"/>
            <p:cNvSpPr/>
            <p:nvPr userDrawn="1"/>
          </p:nvSpPr>
          <p:spPr>
            <a:xfrm>
              <a:off x="39608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5" name="Links // Rechts"/>
            <p:cNvSpPr/>
            <p:nvPr userDrawn="1"/>
          </p:nvSpPr>
          <p:spPr>
            <a:xfrm>
              <a:off x="230877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6" name="Rechts // Links"/>
            <p:cNvSpPr/>
            <p:nvPr userDrawn="1"/>
          </p:nvSpPr>
          <p:spPr>
            <a:xfrm>
              <a:off x="804683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7" name="Rechts // Rechts"/>
            <p:cNvSpPr/>
            <p:nvPr userDrawn="1"/>
          </p:nvSpPr>
          <p:spPr>
            <a:xfrm>
              <a:off x="995952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8" name="Mitte // Links"/>
            <p:cNvSpPr/>
            <p:nvPr userDrawn="1"/>
          </p:nvSpPr>
          <p:spPr>
            <a:xfrm>
              <a:off x="422146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9" name="Mitte // Rechts"/>
            <p:cNvSpPr/>
            <p:nvPr userDrawn="1"/>
          </p:nvSpPr>
          <p:spPr>
            <a:xfrm>
              <a:off x="613415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0" name="Links // Links"/>
            <p:cNvSpPr/>
            <p:nvPr userDrawn="1"/>
          </p:nvSpPr>
          <p:spPr>
            <a:xfrm>
              <a:off x="135243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1" name="Links // Rechts"/>
            <p:cNvSpPr/>
            <p:nvPr userDrawn="1"/>
          </p:nvSpPr>
          <p:spPr>
            <a:xfrm>
              <a:off x="326511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2" name="Rechts // Links"/>
            <p:cNvSpPr/>
            <p:nvPr userDrawn="1"/>
          </p:nvSpPr>
          <p:spPr>
            <a:xfrm>
              <a:off x="900318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3" name="Rechts // Rechts"/>
            <p:cNvSpPr/>
            <p:nvPr userDrawn="1"/>
          </p:nvSpPr>
          <p:spPr>
            <a:xfrm>
              <a:off x="10915875"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4" name="Mitte // Links"/>
            <p:cNvSpPr/>
            <p:nvPr userDrawn="1"/>
          </p:nvSpPr>
          <p:spPr>
            <a:xfrm>
              <a:off x="517780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5" name="Mitte // Rechts"/>
            <p:cNvSpPr/>
            <p:nvPr userDrawn="1"/>
          </p:nvSpPr>
          <p:spPr>
            <a:xfrm>
              <a:off x="709049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5" name="Abstand Horizontal // fein" hidden="1"/>
          <p:cNvGrpSpPr/>
          <p:nvPr userDrawn="1"/>
        </p:nvGrpSpPr>
        <p:grpSpPr>
          <a:xfrm>
            <a:off x="1280393" y="1511767"/>
            <a:ext cx="9630427" cy="3895508"/>
            <a:chOff x="1281058" y="1511767"/>
            <a:chExt cx="9635443" cy="3895508"/>
          </a:xfrm>
        </p:grpSpPr>
        <p:sp>
          <p:nvSpPr>
            <p:cNvPr id="58" name="Abstand Rechts // Mitte"/>
            <p:cNvSpPr/>
            <p:nvPr userDrawn="1"/>
          </p:nvSpPr>
          <p:spPr>
            <a:xfrm>
              <a:off x="8931814"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9" name="Abstand Links // Mitte"/>
            <p:cNvSpPr/>
            <p:nvPr userDrawn="1"/>
          </p:nvSpPr>
          <p:spPr>
            <a:xfrm>
              <a:off x="1281058"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0" name="Abstand Mitte // Mitte"/>
            <p:cNvSpPr/>
            <p:nvPr userDrawn="1"/>
          </p:nvSpPr>
          <p:spPr>
            <a:xfrm>
              <a:off x="5106436"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1" name="Abstand Rechts // Mitte"/>
            <p:cNvSpPr/>
            <p:nvPr userDrawn="1"/>
          </p:nvSpPr>
          <p:spPr>
            <a:xfrm>
              <a:off x="10844501"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2" name="Abstand Links // Mitte"/>
            <p:cNvSpPr/>
            <p:nvPr userDrawn="1"/>
          </p:nvSpPr>
          <p:spPr>
            <a:xfrm>
              <a:off x="3193747"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3" name="Abstand Mitte // Mitte"/>
            <p:cNvSpPr/>
            <p:nvPr userDrawn="1"/>
          </p:nvSpPr>
          <p:spPr>
            <a:xfrm>
              <a:off x="7019125"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6" name="Horizontal // grob" hidden="1"/>
          <p:cNvGrpSpPr/>
          <p:nvPr userDrawn="1"/>
        </p:nvGrpSpPr>
        <p:grpSpPr>
          <a:xfrm>
            <a:off x="395880" y="1511300"/>
            <a:ext cx="11399452" cy="3895976"/>
            <a:chOff x="396086" y="1511300"/>
            <a:chExt cx="11405389" cy="3895976"/>
          </a:xfrm>
        </p:grpSpPr>
        <p:sp>
          <p:nvSpPr>
            <p:cNvPr id="25" name="Links // Links"/>
            <p:cNvSpPr/>
            <p:nvPr userDrawn="1"/>
          </p:nvSpPr>
          <p:spPr>
            <a:xfrm>
              <a:off x="396086"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6" name="Links // Rechts"/>
            <p:cNvSpPr/>
            <p:nvPr userDrawn="1"/>
          </p:nvSpPr>
          <p:spPr>
            <a:xfrm>
              <a:off x="2309244"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7" name="Rechts // Links"/>
            <p:cNvSpPr/>
            <p:nvPr userDrawn="1"/>
          </p:nvSpPr>
          <p:spPr>
            <a:xfrm>
              <a:off x="8048718"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8" name="Rechts // Rechts"/>
            <p:cNvSpPr/>
            <p:nvPr userDrawn="1"/>
          </p:nvSpPr>
          <p:spPr>
            <a:xfrm>
              <a:off x="9961875"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9" name="Mitte // Links"/>
            <p:cNvSpPr/>
            <p:nvPr userDrawn="1"/>
          </p:nvSpPr>
          <p:spPr>
            <a:xfrm>
              <a:off x="4222402"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0" name="Mitte // Rechts"/>
            <p:cNvSpPr/>
            <p:nvPr userDrawn="1"/>
          </p:nvSpPr>
          <p:spPr>
            <a:xfrm>
              <a:off x="6135560"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3" name="Links"/>
            <p:cNvSpPr/>
            <p:nvPr userDrawn="1"/>
          </p:nvSpPr>
          <p:spPr>
            <a:xfrm>
              <a:off x="396086"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6" name="Mitte"/>
            <p:cNvSpPr/>
            <p:nvPr userDrawn="1"/>
          </p:nvSpPr>
          <p:spPr>
            <a:xfrm>
              <a:off x="4221380"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4" name="Rechts"/>
            <p:cNvSpPr/>
            <p:nvPr userDrawn="1"/>
          </p:nvSpPr>
          <p:spPr>
            <a:xfrm>
              <a:off x="8046675"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7" name="Abstand Horizontal // grob" hidden="1"/>
          <p:cNvGrpSpPr/>
          <p:nvPr userDrawn="1"/>
        </p:nvGrpSpPr>
        <p:grpSpPr>
          <a:xfrm>
            <a:off x="2235301" y="1511300"/>
            <a:ext cx="7720610" cy="3895508"/>
            <a:chOff x="2236465" y="1511300"/>
            <a:chExt cx="7724631" cy="3895508"/>
          </a:xfrm>
        </p:grpSpPr>
        <p:sp>
          <p:nvSpPr>
            <p:cNvPr id="33" name="Abstand Links"/>
            <p:cNvSpPr/>
            <p:nvPr userDrawn="1"/>
          </p:nvSpPr>
          <p:spPr>
            <a:xfrm>
              <a:off x="4150133"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5" name="Abstand Rechts"/>
            <p:cNvSpPr/>
            <p:nvPr userDrawn="1"/>
          </p:nvSpPr>
          <p:spPr>
            <a:xfrm>
              <a:off x="7975427"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1" name="Abstand Rechts // Mitte"/>
            <p:cNvSpPr/>
            <p:nvPr userDrawn="1"/>
          </p:nvSpPr>
          <p:spPr>
            <a:xfrm>
              <a:off x="9889096"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2" name="Abstand Links // Mitte"/>
            <p:cNvSpPr/>
            <p:nvPr userDrawn="1"/>
          </p:nvSpPr>
          <p:spPr>
            <a:xfrm>
              <a:off x="2236465"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3" name="Abstand Mitte // Mitte"/>
            <p:cNvSpPr/>
            <p:nvPr userDrawn="1"/>
          </p:nvSpPr>
          <p:spPr>
            <a:xfrm>
              <a:off x="6062781"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9" name="Vertikal" hidden="1"/>
          <p:cNvGrpSpPr/>
          <p:nvPr userDrawn="1"/>
        </p:nvGrpSpPr>
        <p:grpSpPr>
          <a:xfrm>
            <a:off x="395082" y="1511299"/>
            <a:ext cx="11400250" cy="3895976"/>
            <a:chOff x="395287" y="1511299"/>
            <a:chExt cx="11406188" cy="3895976"/>
          </a:xfrm>
        </p:grpSpPr>
        <p:sp>
          <p:nvSpPr>
            <p:cNvPr id="19" name="Oben // Oben"/>
            <p:cNvSpPr/>
            <p:nvPr userDrawn="1"/>
          </p:nvSpPr>
          <p:spPr>
            <a:xfrm>
              <a:off x="396086" y="1511299"/>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0" name="Oben // Unten"/>
            <p:cNvSpPr/>
            <p:nvPr userDrawn="1"/>
          </p:nvSpPr>
          <p:spPr>
            <a:xfrm>
              <a:off x="396086" y="2502758"/>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1" name="Unten // Oben"/>
            <p:cNvSpPr/>
            <p:nvPr userDrawn="1"/>
          </p:nvSpPr>
          <p:spPr>
            <a:xfrm>
              <a:off x="395287" y="3494217"/>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2" name="Unten // Unten"/>
            <p:cNvSpPr/>
            <p:nvPr userDrawn="1"/>
          </p:nvSpPr>
          <p:spPr>
            <a:xfrm>
              <a:off x="396086" y="4485675"/>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6" name="Oben"/>
            <p:cNvSpPr/>
            <p:nvPr userDrawn="1"/>
          </p:nvSpPr>
          <p:spPr>
            <a:xfrm>
              <a:off x="396086" y="1511300"/>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8" name="Unten"/>
            <p:cNvSpPr/>
            <p:nvPr userDrawn="1"/>
          </p:nvSpPr>
          <p:spPr>
            <a:xfrm>
              <a:off x="396086" y="3495675"/>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8" name="Abstand Vertikal" hidden="1"/>
          <p:cNvGrpSpPr/>
          <p:nvPr userDrawn="1"/>
        </p:nvGrpSpPr>
        <p:grpSpPr>
          <a:xfrm>
            <a:off x="395880" y="2431828"/>
            <a:ext cx="11399452" cy="2054918"/>
            <a:chOff x="396086" y="2431828"/>
            <a:chExt cx="11405389" cy="2054918"/>
          </a:xfrm>
        </p:grpSpPr>
        <p:sp>
          <p:nvSpPr>
            <p:cNvPr id="29" name="Abstand Mitte"/>
            <p:cNvSpPr/>
            <p:nvPr userDrawn="1"/>
          </p:nvSpPr>
          <p:spPr>
            <a:xfrm>
              <a:off x="396885" y="3423287"/>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1" name="Abstand Oben // Mitte"/>
            <p:cNvSpPr/>
            <p:nvPr userDrawn="1"/>
          </p:nvSpPr>
          <p:spPr>
            <a:xfrm>
              <a:off x="396086" y="2431828"/>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2" name="Abstand Unten // Mitte"/>
            <p:cNvSpPr/>
            <p:nvPr userDrawn="1"/>
          </p:nvSpPr>
          <p:spPr>
            <a:xfrm>
              <a:off x="396086" y="4414746"/>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7" name="Textplatzhalter 6"/>
          <p:cNvSpPr>
            <a:spLocks noGrp="1"/>
          </p:cNvSpPr>
          <p:nvPr userDrawn="1">
            <p:ph type="body" sz="quarter" idx="12" hasCustomPrompt="1"/>
          </p:nvPr>
        </p:nvSpPr>
        <p:spPr>
          <a:xfrm>
            <a:off x="395083" y="5436002"/>
            <a:ext cx="11400249" cy="990200"/>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noProof="0" dirty="0" smtClean="0"/>
              <a:t>Insert text in CorpoS (Body), 20 pt. // for bullets: Home // Paragraph// Increase List Level</a:t>
            </a:r>
          </a:p>
          <a:p>
            <a:pPr lvl="1"/>
            <a:r>
              <a:rPr lang="en-US" noProof="0" dirty="0" smtClean="0"/>
              <a:t>Second level</a:t>
            </a:r>
          </a:p>
          <a:p>
            <a:pPr lvl="2"/>
            <a:r>
              <a:rPr lang="en-US" noProof="0" dirty="0" smtClean="0"/>
              <a:t>Third level</a:t>
            </a:r>
          </a:p>
        </p:txBody>
      </p:sp>
      <p:sp>
        <p:nvSpPr>
          <p:cNvPr id="68" name="Bildplatzhalter 8"/>
          <p:cNvSpPr>
            <a:spLocks noGrp="1"/>
          </p:cNvSpPr>
          <p:nvPr userDrawn="1">
            <p:ph type="pic" sz="quarter" idx="13" hasCustomPrompt="1"/>
          </p:nvPr>
        </p:nvSpPr>
        <p:spPr bwMode="gray">
          <a:xfrm>
            <a:off x="396677" y="1511768"/>
            <a:ext cx="1843200" cy="191259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6" name="Bildplatzhalter 8"/>
          <p:cNvSpPr>
            <a:spLocks noGrp="1"/>
          </p:cNvSpPr>
          <p:nvPr userDrawn="1">
            <p:ph type="pic" sz="quarter" idx="14" hasCustomPrompt="1"/>
          </p:nvPr>
        </p:nvSpPr>
        <p:spPr bwMode="gray">
          <a:xfrm>
            <a:off x="2307263"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8" name="Bildplatzhalter 8"/>
          <p:cNvSpPr>
            <a:spLocks noGrp="1"/>
          </p:cNvSpPr>
          <p:nvPr userDrawn="1">
            <p:ph type="pic" sz="quarter" idx="16" hasCustomPrompt="1"/>
          </p:nvPr>
        </p:nvSpPr>
        <p:spPr bwMode="gray">
          <a:xfrm>
            <a:off x="395082"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85" name="Bildplatzhalter 8"/>
          <p:cNvSpPr>
            <a:spLocks noGrp="1"/>
          </p:cNvSpPr>
          <p:nvPr userDrawn="1">
            <p:ph type="pic" sz="quarter" idx="23" hasCustomPrompt="1"/>
          </p:nvPr>
        </p:nvSpPr>
        <p:spPr bwMode="gray">
          <a:xfrm>
            <a:off x="4220203" y="2503829"/>
            <a:ext cx="3754800" cy="1910916"/>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89" name="Bildplatzhalter 8"/>
          <p:cNvSpPr>
            <a:spLocks noGrp="1"/>
          </p:cNvSpPr>
          <p:nvPr userDrawn="1">
            <p:ph type="pic" sz="quarter" idx="27" hasCustomPrompt="1"/>
          </p:nvPr>
        </p:nvSpPr>
        <p:spPr bwMode="gray">
          <a:xfrm>
            <a:off x="6130958" y="4486748"/>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1" name="Bildplatzhalter 8"/>
          <p:cNvSpPr>
            <a:spLocks noGrp="1"/>
          </p:cNvSpPr>
          <p:nvPr>
            <p:ph type="pic" sz="quarter" idx="29" hasCustomPrompt="1"/>
          </p:nvPr>
        </p:nvSpPr>
        <p:spPr bwMode="gray">
          <a:xfrm>
            <a:off x="4220204" y="4486748"/>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3" name="Bildplatzhalter 8"/>
          <p:cNvSpPr>
            <a:spLocks noGrp="1"/>
          </p:cNvSpPr>
          <p:nvPr userDrawn="1">
            <p:ph type="pic" sz="quarter" idx="31" hasCustomPrompt="1"/>
          </p:nvPr>
        </p:nvSpPr>
        <p:spPr bwMode="gray">
          <a:xfrm>
            <a:off x="8042487" y="3495678"/>
            <a:ext cx="3752845"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5" name="Bildplatzhalter 8"/>
          <p:cNvSpPr>
            <a:spLocks noGrp="1"/>
          </p:cNvSpPr>
          <p:nvPr userDrawn="1">
            <p:ph type="pic" sz="quarter" idx="33" hasCustomPrompt="1"/>
          </p:nvPr>
        </p:nvSpPr>
        <p:spPr bwMode="gray">
          <a:xfrm>
            <a:off x="804248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6" name="Bildplatzhalter 8"/>
          <p:cNvSpPr>
            <a:spLocks noGrp="1"/>
          </p:cNvSpPr>
          <p:nvPr userDrawn="1">
            <p:ph type="pic" sz="quarter" idx="34" hasCustomPrompt="1"/>
          </p:nvPr>
        </p:nvSpPr>
        <p:spPr bwMode="gray">
          <a:xfrm>
            <a:off x="9956690"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p:ph type="pic" sz="quarter" idx="35" hasCustomPrompt="1"/>
          </p:nvPr>
        </p:nvSpPr>
        <p:spPr bwMode="gray">
          <a:xfrm>
            <a:off x="6130691" y="1511769"/>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5" name="Bildplatzhalter 8"/>
          <p:cNvSpPr>
            <a:spLocks noGrp="1"/>
          </p:cNvSpPr>
          <p:nvPr>
            <p:ph type="pic" sz="quarter" idx="36" hasCustomPrompt="1"/>
          </p:nvPr>
        </p:nvSpPr>
        <p:spPr bwMode="gray">
          <a:xfrm>
            <a:off x="4220304" y="1511769"/>
            <a:ext cx="1843200" cy="92006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5" name="Fußzeilenplatzhalter 4"/>
          <p:cNvSpPr>
            <a:spLocks noGrp="1"/>
          </p:cNvSpPr>
          <p:nvPr>
            <p:ph type="ftr" sz="quarter" idx="38"/>
          </p:nvPr>
        </p:nvSpPr>
        <p:spPr/>
        <p:txBody>
          <a:bodyPr/>
          <a:lstStyle/>
          <a:p>
            <a:endParaRPr lang="en-US" noProof="0" dirty="0"/>
          </a:p>
        </p:txBody>
      </p:sp>
      <p:sp>
        <p:nvSpPr>
          <p:cNvPr id="6" name="Foliennummernplatzhalter 5"/>
          <p:cNvSpPr>
            <a:spLocks noGrp="1"/>
          </p:cNvSpPr>
          <p:nvPr>
            <p:ph type="sldNum" sz="quarter" idx="39"/>
          </p:nvPr>
        </p:nvSpPr>
        <p:spPr/>
        <p:txBody>
          <a:bodyPr/>
          <a:lstStyle/>
          <a:p>
            <a:fld id="{AD1D1349-391B-44DC-865F-5996B3E40F26}" type="slidenum">
              <a:rPr lang="en-US" noProof="0" smtClean="0"/>
              <a:pPr/>
              <a:t>‹#›</a:t>
            </a:fld>
            <a:endParaRPr lang="en-US" noProof="0" dirty="0"/>
          </a:p>
        </p:txBody>
      </p:sp>
      <p:sp>
        <p:nvSpPr>
          <p:cNvPr id="71" name="Textplatzhalter 7"/>
          <p:cNvSpPr>
            <a:spLocks noGrp="1"/>
          </p:cNvSpPr>
          <p:nvPr>
            <p:ph type="body" sz="quarter" idx="40"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6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7"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67591031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ultipicture 4">
    <p:spTree>
      <p:nvGrpSpPr>
        <p:cNvPr id="1" name=""/>
        <p:cNvGrpSpPr/>
        <p:nvPr/>
      </p:nvGrpSpPr>
      <p:grpSpPr>
        <a:xfrm>
          <a:off x="0" y="0"/>
          <a:ext cx="0" cy="0"/>
          <a:chOff x="0" y="0"/>
          <a:chExt cx="0" cy="0"/>
        </a:xfrm>
      </p:grpSpPr>
      <p:sp>
        <p:nvSpPr>
          <p:cNvPr id="11" name="Komplett" hidden="1"/>
          <p:cNvSpPr/>
          <p:nvPr userDrawn="1"/>
        </p:nvSpPr>
        <p:spPr>
          <a:xfrm>
            <a:off x="395880" y="1511767"/>
            <a:ext cx="11399452" cy="3895508"/>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64" name="Horizontal // fein" hidden="1"/>
          <p:cNvGrpSpPr/>
          <p:nvPr userDrawn="1"/>
        </p:nvGrpSpPr>
        <p:grpSpPr>
          <a:xfrm>
            <a:off x="395880" y="1511767"/>
            <a:ext cx="11399452" cy="3895508"/>
            <a:chOff x="396086" y="1511767"/>
            <a:chExt cx="11405389" cy="3895508"/>
          </a:xfrm>
        </p:grpSpPr>
        <p:sp>
          <p:nvSpPr>
            <p:cNvPr id="44" name="Links // Links"/>
            <p:cNvSpPr/>
            <p:nvPr userDrawn="1"/>
          </p:nvSpPr>
          <p:spPr>
            <a:xfrm>
              <a:off x="39608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5" name="Links // Rechts"/>
            <p:cNvSpPr/>
            <p:nvPr userDrawn="1"/>
          </p:nvSpPr>
          <p:spPr>
            <a:xfrm>
              <a:off x="230877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6" name="Rechts // Links"/>
            <p:cNvSpPr/>
            <p:nvPr userDrawn="1"/>
          </p:nvSpPr>
          <p:spPr>
            <a:xfrm>
              <a:off x="804683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7" name="Rechts // Rechts"/>
            <p:cNvSpPr/>
            <p:nvPr userDrawn="1"/>
          </p:nvSpPr>
          <p:spPr>
            <a:xfrm>
              <a:off x="995952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8" name="Mitte // Links"/>
            <p:cNvSpPr/>
            <p:nvPr userDrawn="1"/>
          </p:nvSpPr>
          <p:spPr>
            <a:xfrm>
              <a:off x="422146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9" name="Mitte // Rechts"/>
            <p:cNvSpPr/>
            <p:nvPr userDrawn="1"/>
          </p:nvSpPr>
          <p:spPr>
            <a:xfrm>
              <a:off x="613415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0" name="Links // Links"/>
            <p:cNvSpPr/>
            <p:nvPr userDrawn="1"/>
          </p:nvSpPr>
          <p:spPr>
            <a:xfrm>
              <a:off x="1352430"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1" name="Links // Rechts"/>
            <p:cNvSpPr/>
            <p:nvPr userDrawn="1"/>
          </p:nvSpPr>
          <p:spPr>
            <a:xfrm>
              <a:off x="3265118"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2" name="Rechts // Links"/>
            <p:cNvSpPr/>
            <p:nvPr userDrawn="1"/>
          </p:nvSpPr>
          <p:spPr>
            <a:xfrm>
              <a:off x="9003182"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3" name="Rechts // Rechts"/>
            <p:cNvSpPr/>
            <p:nvPr userDrawn="1"/>
          </p:nvSpPr>
          <p:spPr>
            <a:xfrm>
              <a:off x="10915875"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4" name="Mitte // Links"/>
            <p:cNvSpPr/>
            <p:nvPr userDrawn="1"/>
          </p:nvSpPr>
          <p:spPr>
            <a:xfrm>
              <a:off x="5177806"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5" name="Mitte // Rechts"/>
            <p:cNvSpPr/>
            <p:nvPr userDrawn="1"/>
          </p:nvSpPr>
          <p:spPr>
            <a:xfrm>
              <a:off x="7090494" y="1511767"/>
              <a:ext cx="885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5" name="Abstand Horizontal // fein" hidden="1"/>
          <p:cNvGrpSpPr/>
          <p:nvPr userDrawn="1"/>
        </p:nvGrpSpPr>
        <p:grpSpPr>
          <a:xfrm>
            <a:off x="1280393" y="1511767"/>
            <a:ext cx="9630427" cy="3895508"/>
            <a:chOff x="1281058" y="1511767"/>
            <a:chExt cx="9635443" cy="3895508"/>
          </a:xfrm>
        </p:grpSpPr>
        <p:sp>
          <p:nvSpPr>
            <p:cNvPr id="58" name="Abstand Rechts // Mitte"/>
            <p:cNvSpPr/>
            <p:nvPr userDrawn="1"/>
          </p:nvSpPr>
          <p:spPr>
            <a:xfrm>
              <a:off x="8931814"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9" name="Abstand Links // Mitte"/>
            <p:cNvSpPr/>
            <p:nvPr userDrawn="1"/>
          </p:nvSpPr>
          <p:spPr>
            <a:xfrm>
              <a:off x="1281058"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0" name="Abstand Mitte // Mitte"/>
            <p:cNvSpPr/>
            <p:nvPr userDrawn="1"/>
          </p:nvSpPr>
          <p:spPr>
            <a:xfrm>
              <a:off x="5106436"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1" name="Abstand Rechts // Mitte"/>
            <p:cNvSpPr/>
            <p:nvPr userDrawn="1"/>
          </p:nvSpPr>
          <p:spPr>
            <a:xfrm>
              <a:off x="10844501"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2" name="Abstand Links // Mitte"/>
            <p:cNvSpPr/>
            <p:nvPr userDrawn="1"/>
          </p:nvSpPr>
          <p:spPr>
            <a:xfrm>
              <a:off x="3193747"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3" name="Abstand Mitte // Mitte"/>
            <p:cNvSpPr/>
            <p:nvPr userDrawn="1"/>
          </p:nvSpPr>
          <p:spPr>
            <a:xfrm>
              <a:off x="7019125" y="1511767"/>
              <a:ext cx="72000" cy="38955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6" name="Horizontal // grob" hidden="1"/>
          <p:cNvGrpSpPr/>
          <p:nvPr userDrawn="1"/>
        </p:nvGrpSpPr>
        <p:grpSpPr>
          <a:xfrm>
            <a:off x="395880" y="1511300"/>
            <a:ext cx="11399452" cy="3895976"/>
            <a:chOff x="396086" y="1511300"/>
            <a:chExt cx="11405389" cy="3895976"/>
          </a:xfrm>
        </p:grpSpPr>
        <p:sp>
          <p:nvSpPr>
            <p:cNvPr id="25" name="Links // Links"/>
            <p:cNvSpPr/>
            <p:nvPr userDrawn="1"/>
          </p:nvSpPr>
          <p:spPr>
            <a:xfrm>
              <a:off x="396086"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6" name="Links // Rechts"/>
            <p:cNvSpPr/>
            <p:nvPr userDrawn="1"/>
          </p:nvSpPr>
          <p:spPr>
            <a:xfrm>
              <a:off x="2309244"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7" name="Rechts // Links"/>
            <p:cNvSpPr/>
            <p:nvPr userDrawn="1"/>
          </p:nvSpPr>
          <p:spPr>
            <a:xfrm>
              <a:off x="8048718"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8" name="Rechts // Rechts"/>
            <p:cNvSpPr/>
            <p:nvPr userDrawn="1"/>
          </p:nvSpPr>
          <p:spPr>
            <a:xfrm>
              <a:off x="9961875" y="1511768"/>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9" name="Mitte // Links"/>
            <p:cNvSpPr/>
            <p:nvPr userDrawn="1"/>
          </p:nvSpPr>
          <p:spPr>
            <a:xfrm>
              <a:off x="4222402"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0" name="Mitte // Rechts"/>
            <p:cNvSpPr/>
            <p:nvPr userDrawn="1"/>
          </p:nvSpPr>
          <p:spPr>
            <a:xfrm>
              <a:off x="6135560" y="1511300"/>
              <a:ext cx="1839600" cy="3895508"/>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3" name="Links"/>
            <p:cNvSpPr/>
            <p:nvPr userDrawn="1"/>
          </p:nvSpPr>
          <p:spPr>
            <a:xfrm>
              <a:off x="396086"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6" name="Mitte"/>
            <p:cNvSpPr/>
            <p:nvPr userDrawn="1"/>
          </p:nvSpPr>
          <p:spPr>
            <a:xfrm>
              <a:off x="4221380"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4" name="Rechts"/>
            <p:cNvSpPr/>
            <p:nvPr userDrawn="1"/>
          </p:nvSpPr>
          <p:spPr>
            <a:xfrm>
              <a:off x="8046675" y="1511767"/>
              <a:ext cx="3754800" cy="3895508"/>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67" name="Abstand Horizontal // grob" hidden="1"/>
          <p:cNvGrpSpPr/>
          <p:nvPr userDrawn="1"/>
        </p:nvGrpSpPr>
        <p:grpSpPr>
          <a:xfrm>
            <a:off x="2235301" y="1511300"/>
            <a:ext cx="7720610" cy="3895508"/>
            <a:chOff x="2236465" y="1511300"/>
            <a:chExt cx="7724631" cy="3895508"/>
          </a:xfrm>
        </p:grpSpPr>
        <p:sp>
          <p:nvSpPr>
            <p:cNvPr id="33" name="Abstand Links"/>
            <p:cNvSpPr/>
            <p:nvPr userDrawn="1"/>
          </p:nvSpPr>
          <p:spPr>
            <a:xfrm>
              <a:off x="4150133"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5" name="Abstand Rechts"/>
            <p:cNvSpPr/>
            <p:nvPr userDrawn="1"/>
          </p:nvSpPr>
          <p:spPr>
            <a:xfrm>
              <a:off x="7975427"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1" name="Abstand Rechts // Mitte"/>
            <p:cNvSpPr/>
            <p:nvPr userDrawn="1"/>
          </p:nvSpPr>
          <p:spPr>
            <a:xfrm>
              <a:off x="9889096"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2" name="Abstand Links // Mitte"/>
            <p:cNvSpPr/>
            <p:nvPr userDrawn="1"/>
          </p:nvSpPr>
          <p:spPr>
            <a:xfrm>
              <a:off x="2236465"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3" name="Abstand Mitte // Mitte"/>
            <p:cNvSpPr/>
            <p:nvPr userDrawn="1"/>
          </p:nvSpPr>
          <p:spPr>
            <a:xfrm>
              <a:off x="6062781" y="1511300"/>
              <a:ext cx="72000" cy="38955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9" name="Vertikal" hidden="1"/>
          <p:cNvGrpSpPr/>
          <p:nvPr userDrawn="1"/>
        </p:nvGrpSpPr>
        <p:grpSpPr>
          <a:xfrm>
            <a:off x="395082" y="1511299"/>
            <a:ext cx="11400250" cy="3895976"/>
            <a:chOff x="395287" y="1511299"/>
            <a:chExt cx="11406188" cy="3895976"/>
          </a:xfrm>
        </p:grpSpPr>
        <p:sp>
          <p:nvSpPr>
            <p:cNvPr id="19" name="Oben // Oben"/>
            <p:cNvSpPr/>
            <p:nvPr userDrawn="1"/>
          </p:nvSpPr>
          <p:spPr>
            <a:xfrm>
              <a:off x="396086" y="1511299"/>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0" name="Oben // Unten"/>
            <p:cNvSpPr/>
            <p:nvPr userDrawn="1"/>
          </p:nvSpPr>
          <p:spPr>
            <a:xfrm>
              <a:off x="396086" y="2502758"/>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1" name="Unten // Oben"/>
            <p:cNvSpPr/>
            <p:nvPr userDrawn="1"/>
          </p:nvSpPr>
          <p:spPr>
            <a:xfrm>
              <a:off x="395287" y="3494217"/>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2" name="Unten // Unten"/>
            <p:cNvSpPr/>
            <p:nvPr userDrawn="1"/>
          </p:nvSpPr>
          <p:spPr>
            <a:xfrm>
              <a:off x="396086" y="4485675"/>
              <a:ext cx="11405389" cy="92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6" name="Oben"/>
            <p:cNvSpPr/>
            <p:nvPr userDrawn="1"/>
          </p:nvSpPr>
          <p:spPr>
            <a:xfrm>
              <a:off x="396086" y="1511300"/>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8" name="Unten"/>
            <p:cNvSpPr/>
            <p:nvPr userDrawn="1"/>
          </p:nvSpPr>
          <p:spPr>
            <a:xfrm>
              <a:off x="396086" y="3495675"/>
              <a:ext cx="11405389" cy="1911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98" name="Abstand Vertikal" hidden="1"/>
          <p:cNvGrpSpPr/>
          <p:nvPr userDrawn="1"/>
        </p:nvGrpSpPr>
        <p:grpSpPr>
          <a:xfrm>
            <a:off x="395880" y="2431828"/>
            <a:ext cx="11399452" cy="2054918"/>
            <a:chOff x="396086" y="2431828"/>
            <a:chExt cx="11405389" cy="2054918"/>
          </a:xfrm>
        </p:grpSpPr>
        <p:sp>
          <p:nvSpPr>
            <p:cNvPr id="29" name="Abstand Mitte"/>
            <p:cNvSpPr/>
            <p:nvPr userDrawn="1"/>
          </p:nvSpPr>
          <p:spPr>
            <a:xfrm>
              <a:off x="396885" y="3423287"/>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1" name="Abstand Oben // Mitte"/>
            <p:cNvSpPr/>
            <p:nvPr userDrawn="1"/>
          </p:nvSpPr>
          <p:spPr>
            <a:xfrm>
              <a:off x="396086" y="2431828"/>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2" name="Abstand Unten // Mitte"/>
            <p:cNvSpPr/>
            <p:nvPr userDrawn="1"/>
          </p:nvSpPr>
          <p:spPr>
            <a:xfrm>
              <a:off x="396086" y="4414746"/>
              <a:ext cx="1140459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7" name="Textplatzhalter 6"/>
          <p:cNvSpPr>
            <a:spLocks noGrp="1"/>
          </p:cNvSpPr>
          <p:nvPr userDrawn="1">
            <p:ph type="body" sz="quarter" idx="12" hasCustomPrompt="1"/>
          </p:nvPr>
        </p:nvSpPr>
        <p:spPr>
          <a:xfrm>
            <a:off x="395083" y="5436002"/>
            <a:ext cx="11400249" cy="990200"/>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defRPr/>
            </a:lvl7pPr>
            <a:lvl8pPr>
              <a:spcAft>
                <a:spcPts val="0"/>
              </a:spcAft>
              <a:defRPr/>
            </a:lvl8pPr>
            <a:lvl9pPr>
              <a:spcAft>
                <a:spcPts val="0"/>
              </a:spcAft>
              <a:defRPr/>
            </a:lvl9pPr>
          </a:lstStyle>
          <a:p>
            <a:pPr lvl="0"/>
            <a:r>
              <a:rPr lang="en-US" noProof="0" dirty="0" smtClean="0"/>
              <a:t>Insert text in CorpoS (Body), 20 pt. // for bullets: Home // Paragraph// Increase List Level</a:t>
            </a:r>
          </a:p>
          <a:p>
            <a:pPr lvl="1"/>
            <a:r>
              <a:rPr lang="en-US" noProof="0" dirty="0" smtClean="0"/>
              <a:t>Second level</a:t>
            </a:r>
          </a:p>
          <a:p>
            <a:pPr lvl="2"/>
            <a:r>
              <a:rPr lang="en-US" noProof="0" dirty="0" smtClean="0"/>
              <a:t>Third level</a:t>
            </a:r>
          </a:p>
        </p:txBody>
      </p:sp>
      <p:sp>
        <p:nvSpPr>
          <p:cNvPr id="68" name="Bildplatzhalter 8"/>
          <p:cNvSpPr>
            <a:spLocks noGrp="1"/>
          </p:cNvSpPr>
          <p:nvPr userDrawn="1">
            <p:ph type="pic" sz="quarter" idx="13" hasCustomPrompt="1"/>
          </p:nvPr>
        </p:nvSpPr>
        <p:spPr bwMode="gray">
          <a:xfrm>
            <a:off x="39667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6" name="Bildplatzhalter 8"/>
          <p:cNvSpPr>
            <a:spLocks noGrp="1"/>
          </p:cNvSpPr>
          <p:nvPr userDrawn="1">
            <p:ph type="pic" sz="quarter" idx="14" hasCustomPrompt="1"/>
          </p:nvPr>
        </p:nvSpPr>
        <p:spPr bwMode="gray">
          <a:xfrm>
            <a:off x="2307263"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8" name="Bildplatzhalter 8"/>
          <p:cNvSpPr>
            <a:spLocks noGrp="1"/>
          </p:cNvSpPr>
          <p:nvPr userDrawn="1">
            <p:ph type="pic" sz="quarter" idx="16" hasCustomPrompt="1"/>
          </p:nvPr>
        </p:nvSpPr>
        <p:spPr bwMode="gray">
          <a:xfrm>
            <a:off x="395082"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89" name="Bildplatzhalter 8"/>
          <p:cNvSpPr>
            <a:spLocks noGrp="1"/>
          </p:cNvSpPr>
          <p:nvPr userDrawn="1">
            <p:ph type="pic" sz="quarter" idx="27" hasCustomPrompt="1"/>
          </p:nvPr>
        </p:nvSpPr>
        <p:spPr bwMode="gray">
          <a:xfrm>
            <a:off x="6130958" y="3495678"/>
            <a:ext cx="18432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1" name="Bildplatzhalter 8"/>
          <p:cNvSpPr>
            <a:spLocks noGrp="1"/>
          </p:cNvSpPr>
          <p:nvPr>
            <p:ph type="pic" sz="quarter" idx="29" hasCustomPrompt="1"/>
          </p:nvPr>
        </p:nvSpPr>
        <p:spPr bwMode="gray">
          <a:xfrm>
            <a:off x="4220204" y="3495678"/>
            <a:ext cx="18432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3" name="Bildplatzhalter 8"/>
          <p:cNvSpPr>
            <a:spLocks noGrp="1"/>
          </p:cNvSpPr>
          <p:nvPr userDrawn="1">
            <p:ph type="pic" sz="quarter" idx="31" hasCustomPrompt="1"/>
          </p:nvPr>
        </p:nvSpPr>
        <p:spPr bwMode="gray">
          <a:xfrm>
            <a:off x="8042486" y="3495678"/>
            <a:ext cx="3754800" cy="1911131"/>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5" name="Bildplatzhalter 8"/>
          <p:cNvSpPr>
            <a:spLocks noGrp="1"/>
          </p:cNvSpPr>
          <p:nvPr userDrawn="1">
            <p:ph type="pic" sz="quarter" idx="33" hasCustomPrompt="1"/>
          </p:nvPr>
        </p:nvSpPr>
        <p:spPr bwMode="gray">
          <a:xfrm>
            <a:off x="8042487"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6" name="Bildplatzhalter 8"/>
          <p:cNvSpPr>
            <a:spLocks noGrp="1"/>
          </p:cNvSpPr>
          <p:nvPr userDrawn="1">
            <p:ph type="pic" sz="quarter" idx="34" hasCustomPrompt="1"/>
          </p:nvPr>
        </p:nvSpPr>
        <p:spPr bwMode="gray">
          <a:xfrm>
            <a:off x="9956690" y="1511768"/>
            <a:ext cx="18432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5" name="Bildplatzhalter 8"/>
          <p:cNvSpPr>
            <a:spLocks noGrp="1"/>
          </p:cNvSpPr>
          <p:nvPr>
            <p:ph type="pic" sz="quarter" idx="36" hasCustomPrompt="1"/>
          </p:nvPr>
        </p:nvSpPr>
        <p:spPr bwMode="gray">
          <a:xfrm>
            <a:off x="4220303" y="1511768"/>
            <a:ext cx="3754800" cy="1912590"/>
          </a:xfrm>
          <a:solidFill>
            <a:srgbClr val="9F0002"/>
          </a:solidFill>
        </p:spPr>
        <p:txBody>
          <a:bodyPr/>
          <a:lstStyle>
            <a:lvl1pPr algn="ctr">
              <a:lnSpc>
                <a:spcPct val="100000"/>
              </a:lnSpc>
              <a:spcAft>
                <a:spcPts val="0"/>
              </a:spcAft>
              <a:defRPr sz="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5" name="Fußzeilenplatzhalter 4"/>
          <p:cNvSpPr>
            <a:spLocks noGrp="1"/>
          </p:cNvSpPr>
          <p:nvPr>
            <p:ph type="ftr" sz="quarter" idx="38"/>
          </p:nvPr>
        </p:nvSpPr>
        <p:spPr/>
        <p:txBody>
          <a:bodyPr/>
          <a:lstStyle/>
          <a:p>
            <a:endParaRPr lang="en-US" noProof="0" dirty="0"/>
          </a:p>
        </p:txBody>
      </p:sp>
      <p:sp>
        <p:nvSpPr>
          <p:cNvPr id="6" name="Foliennummernplatzhalter 5"/>
          <p:cNvSpPr>
            <a:spLocks noGrp="1"/>
          </p:cNvSpPr>
          <p:nvPr>
            <p:ph type="sldNum" sz="quarter" idx="39"/>
          </p:nvPr>
        </p:nvSpPr>
        <p:spPr/>
        <p:txBody>
          <a:bodyPr/>
          <a:lstStyle/>
          <a:p>
            <a:fld id="{AD1D1349-391B-44DC-865F-5996B3E40F26}" type="slidenum">
              <a:rPr lang="en-US" noProof="0" smtClean="0"/>
              <a:pPr/>
              <a:t>‹#›</a:t>
            </a:fld>
            <a:endParaRPr lang="en-US" noProof="0" dirty="0"/>
          </a:p>
        </p:txBody>
      </p:sp>
      <p:sp>
        <p:nvSpPr>
          <p:cNvPr id="71" name="Textplatzhalter 7"/>
          <p:cNvSpPr>
            <a:spLocks noGrp="1"/>
          </p:cNvSpPr>
          <p:nvPr>
            <p:ph type="body" sz="quarter" idx="40"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6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74"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6756883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953">
          <p15:clr>
            <a:srgbClr val="A4A3A4"/>
          </p15:clr>
        </p15:guide>
        <p15:guide id="2" orient="horz" pos="4049">
          <p15:clr>
            <a:srgbClr val="A4A3A4"/>
          </p15:clr>
        </p15:guide>
        <p15:guide id="3" orient="horz" pos="232">
          <p15:clr>
            <a:srgbClr val="A4A3A4"/>
          </p15:clr>
        </p15:guide>
        <p15:guide id="4" pos="7433">
          <p15:clr>
            <a:srgbClr val="A4A3A4"/>
          </p15:clr>
        </p15:guide>
        <p15:guide id="5" pos="249">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ull screen with highlights">
    <p:spTree>
      <p:nvGrpSpPr>
        <p:cNvPr id="1" name=""/>
        <p:cNvGrpSpPr/>
        <p:nvPr/>
      </p:nvGrpSpPr>
      <p:grpSpPr>
        <a:xfrm>
          <a:off x="0" y="0"/>
          <a:ext cx="0" cy="0"/>
          <a:chOff x="0" y="0"/>
          <a:chExt cx="0" cy="0"/>
        </a:xfrm>
      </p:grpSpPr>
      <p:sp>
        <p:nvSpPr>
          <p:cNvPr id="25" name="Bildplatzhalter 8"/>
          <p:cNvSpPr>
            <a:spLocks noGrp="1"/>
          </p:cNvSpPr>
          <p:nvPr>
            <p:ph type="pic" sz="quarter" idx="10" hasCustomPrompt="1"/>
          </p:nvPr>
        </p:nvSpPr>
        <p:spPr bwMode="gray">
          <a:xfrm>
            <a:off x="1" y="1"/>
            <a:ext cx="12192000" cy="6858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64" name="Textplatzhalter 3"/>
          <p:cNvSpPr>
            <a:spLocks noGrp="1"/>
          </p:cNvSpPr>
          <p:nvPr>
            <p:ph type="body" sz="quarter" idx="77" hasCustomPrompt="1"/>
          </p:nvPr>
        </p:nvSpPr>
        <p:spPr bwMode="gray">
          <a:xfrm>
            <a:off x="4526573"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58" name="Textplatzhalter 3"/>
          <p:cNvSpPr>
            <a:spLocks noGrp="1"/>
          </p:cNvSpPr>
          <p:nvPr>
            <p:ph type="body" sz="quarter" idx="71" hasCustomPrompt="1"/>
          </p:nvPr>
        </p:nvSpPr>
        <p:spPr bwMode="gray">
          <a:xfrm>
            <a:off x="395795" y="1786681"/>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59" name="Textplatzhalter 3"/>
          <p:cNvSpPr>
            <a:spLocks noGrp="1"/>
          </p:cNvSpPr>
          <p:nvPr>
            <p:ph type="body" sz="quarter" idx="72" hasCustomPrompt="1"/>
          </p:nvPr>
        </p:nvSpPr>
        <p:spPr bwMode="gray">
          <a:xfrm>
            <a:off x="395795" y="462604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62" name="Textplatzhalter 3"/>
          <p:cNvSpPr>
            <a:spLocks noGrp="1"/>
          </p:cNvSpPr>
          <p:nvPr>
            <p:ph type="body" sz="quarter" idx="75" hasCustomPrompt="1"/>
          </p:nvPr>
        </p:nvSpPr>
        <p:spPr bwMode="gray">
          <a:xfrm>
            <a:off x="395795" y="3206363"/>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42" name="Textplatzhalter 3"/>
          <p:cNvSpPr>
            <a:spLocks noGrp="1"/>
          </p:cNvSpPr>
          <p:nvPr>
            <p:ph type="body" sz="quarter" idx="19" hasCustomPrompt="1"/>
          </p:nvPr>
        </p:nvSpPr>
        <p:spPr bwMode="gray">
          <a:xfrm>
            <a:off x="395795"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65" name="Textplatzhalter 3"/>
          <p:cNvSpPr>
            <a:spLocks noGrp="1"/>
          </p:cNvSpPr>
          <p:nvPr>
            <p:ph type="body" sz="quarter" idx="78" hasCustomPrompt="1"/>
          </p:nvPr>
        </p:nvSpPr>
        <p:spPr bwMode="gray">
          <a:xfrm>
            <a:off x="4526573" y="6043658"/>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55" name="Textplatzhalter 3"/>
          <p:cNvSpPr>
            <a:spLocks noGrp="1"/>
          </p:cNvSpPr>
          <p:nvPr>
            <p:ph type="body" sz="quarter" idx="68" hasCustomPrompt="1"/>
          </p:nvPr>
        </p:nvSpPr>
        <p:spPr bwMode="gray">
          <a:xfrm>
            <a:off x="395795" y="6045725"/>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60" name="Textplatzhalter 3"/>
          <p:cNvSpPr>
            <a:spLocks noGrp="1"/>
          </p:cNvSpPr>
          <p:nvPr>
            <p:ph type="body" sz="quarter" idx="73" hasCustomPrompt="1"/>
          </p:nvPr>
        </p:nvSpPr>
        <p:spPr bwMode="gray">
          <a:xfrm>
            <a:off x="8846408" y="178616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61" name="Textplatzhalter 3"/>
          <p:cNvSpPr>
            <a:spLocks noGrp="1"/>
          </p:cNvSpPr>
          <p:nvPr>
            <p:ph type="body" sz="quarter" idx="74" hasCustomPrompt="1"/>
          </p:nvPr>
        </p:nvSpPr>
        <p:spPr bwMode="gray">
          <a:xfrm>
            <a:off x="8846408" y="4624494"/>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63" name="Textplatzhalter 3"/>
          <p:cNvSpPr>
            <a:spLocks noGrp="1"/>
          </p:cNvSpPr>
          <p:nvPr>
            <p:ph type="body" sz="quarter" idx="76" hasCustomPrompt="1"/>
          </p:nvPr>
        </p:nvSpPr>
        <p:spPr bwMode="gray">
          <a:xfrm>
            <a:off x="8846408" y="320532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56" name="Textplatzhalter 3"/>
          <p:cNvSpPr>
            <a:spLocks noGrp="1"/>
          </p:cNvSpPr>
          <p:nvPr>
            <p:ph type="body" sz="quarter" idx="69" hasCustomPrompt="1"/>
          </p:nvPr>
        </p:nvSpPr>
        <p:spPr bwMode="gray">
          <a:xfrm>
            <a:off x="8846408" y="366999"/>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sp>
        <p:nvSpPr>
          <p:cNvPr id="57" name="Textplatzhalter 3"/>
          <p:cNvSpPr>
            <a:spLocks noGrp="1"/>
          </p:cNvSpPr>
          <p:nvPr>
            <p:ph type="body" sz="quarter" idx="70" hasCustomPrompt="1"/>
          </p:nvPr>
        </p:nvSpPr>
        <p:spPr bwMode="gray">
          <a:xfrm>
            <a:off x="8846408" y="6043658"/>
            <a:ext cx="2948894" cy="380470"/>
          </a:xfrm>
          <a:solidFill>
            <a:schemeClr val="tx1"/>
          </a:solidFill>
        </p:spPr>
        <p:txBody>
          <a:bodyPr wrap="none" lIns="107985" tIns="35995" rIns="107985" bIns="35995" anchor="ctr" anchorCtr="0">
            <a:spAutoFit/>
          </a:bodyPr>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20 pt.</a:t>
            </a:r>
          </a:p>
        </p:txBody>
      </p:sp>
      <p:cxnSp>
        <p:nvCxnSpPr>
          <p:cNvPr id="47" name="32,78 // 15,84"/>
          <p:cNvCxnSpPr/>
          <p:nvPr userDrawn="1"/>
        </p:nvCxnSpPr>
        <p:spPr bwMode="black">
          <a:xfrm>
            <a:off x="11795331"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1"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2" name="Textplatzhalter 3"/>
          <p:cNvSpPr>
            <a:spLocks noGrp="1"/>
          </p:cNvSpPr>
          <p:nvPr>
            <p:ph type="body" sz="quarter" idx="7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82970921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pos="249">
          <p15:clr>
            <a:srgbClr val="A4A3A4"/>
          </p15:clr>
        </p15:guide>
        <p15:guide id="4" orient="horz" pos="4049">
          <p15:clr>
            <a:srgbClr val="A4A3A4"/>
          </p15:clr>
        </p15:guide>
        <p15:guide id="5" orient="horz" pos="232">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Headline // Multipicture">
    <p:spTree>
      <p:nvGrpSpPr>
        <p:cNvPr id="1" name=""/>
        <p:cNvGrpSpPr/>
        <p:nvPr/>
      </p:nvGrpSpPr>
      <p:grpSpPr>
        <a:xfrm>
          <a:off x="0" y="0"/>
          <a:ext cx="0" cy="0"/>
          <a:chOff x="0" y="0"/>
          <a:chExt cx="0" cy="0"/>
        </a:xfrm>
      </p:grpSpPr>
      <p:grpSp>
        <p:nvGrpSpPr>
          <p:cNvPr id="6" name="Raster" hidden="1"/>
          <p:cNvGrpSpPr/>
          <p:nvPr userDrawn="1"/>
        </p:nvGrpSpPr>
        <p:grpSpPr>
          <a:xfrm>
            <a:off x="-853" y="1"/>
            <a:ext cx="12192855" cy="6858000"/>
            <a:chOff x="-855" y="0"/>
            <a:chExt cx="12199205" cy="6858000"/>
          </a:xfrm>
        </p:grpSpPr>
        <p:sp>
          <p:nvSpPr>
            <p:cNvPr id="24"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2" name="Abstand Horizontal"/>
            <p:cNvGrpSpPr/>
            <p:nvPr userDrawn="1"/>
          </p:nvGrpSpPr>
          <p:grpSpPr>
            <a:xfrm>
              <a:off x="2995458" y="0"/>
              <a:ext cx="6207434" cy="6858000"/>
              <a:chOff x="2995458" y="0"/>
              <a:chExt cx="6207434" cy="6858000"/>
            </a:xfrm>
          </p:grpSpPr>
          <p:sp>
            <p:nvSpPr>
              <p:cNvPr id="28"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9"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4" name="Abstand Rechts"/>
              <p:cNvSpPr/>
              <p:nvPr userDrawn="1"/>
            </p:nvSpPr>
            <p:spPr>
              <a:xfrm>
                <a:off x="9130892"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3" name="Abstand Vertikal"/>
            <p:cNvGrpSpPr/>
            <p:nvPr userDrawn="1"/>
          </p:nvGrpSpPr>
          <p:grpSpPr>
            <a:xfrm>
              <a:off x="0" y="1083600"/>
              <a:ext cx="12198350" cy="4690800"/>
              <a:chOff x="0" y="1083600"/>
              <a:chExt cx="12198350" cy="4690800"/>
            </a:xfrm>
          </p:grpSpPr>
          <p:sp>
            <p:nvSpPr>
              <p:cNvPr id="45"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6"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7"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1"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 name="Horizontal" hidden="1"/>
            <p:cNvGrpSpPr/>
            <p:nvPr userDrawn="1"/>
          </p:nvGrpSpPr>
          <p:grpSpPr>
            <a:xfrm>
              <a:off x="0" y="0"/>
              <a:ext cx="12198350" cy="6858000"/>
              <a:chOff x="0" y="0"/>
              <a:chExt cx="12198350" cy="6858000"/>
            </a:xfrm>
          </p:grpSpPr>
          <p:sp>
            <p:nvSpPr>
              <p:cNvPr id="2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27"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0"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1"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2"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33"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4" name="Vertikal" hidden="1"/>
            <p:cNvGrpSpPr/>
            <p:nvPr userDrawn="1"/>
          </p:nvGrpSpPr>
          <p:grpSpPr>
            <a:xfrm>
              <a:off x="-855" y="0"/>
              <a:ext cx="12199205" cy="6858000"/>
              <a:chOff x="-855" y="0"/>
              <a:chExt cx="12199205" cy="6858000"/>
            </a:xfrm>
          </p:grpSpPr>
          <p:sp>
            <p:nvSpPr>
              <p:cNvPr id="42"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3"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44"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7"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8"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59"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0"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sp>
        <p:nvSpPr>
          <p:cNvPr id="70" name="Bildplatzhalter 8"/>
          <p:cNvSpPr>
            <a:spLocks noGrp="1"/>
          </p:cNvSpPr>
          <p:nvPr userDrawn="1">
            <p:ph type="pic" sz="quarter" idx="11" hasCustomPrompt="1"/>
          </p:nvPr>
        </p:nvSpPr>
        <p:spPr bwMode="gray">
          <a:xfrm>
            <a:off x="-1" y="4619701"/>
            <a:ext cx="6062400" cy="2239123"/>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1" name="Bildplatzhalter 8"/>
          <p:cNvSpPr>
            <a:spLocks noGrp="1"/>
          </p:cNvSpPr>
          <p:nvPr userDrawn="1">
            <p:ph type="pic" sz="quarter" idx="12" hasCustomPrompt="1"/>
          </p:nvPr>
        </p:nvSpPr>
        <p:spPr bwMode="gray">
          <a:xfrm>
            <a:off x="9198361" y="-824"/>
            <a:ext cx="2993642" cy="6858824"/>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2" name="Bildplatzhalter 8"/>
          <p:cNvSpPr>
            <a:spLocks noGrp="1"/>
          </p:cNvSpPr>
          <p:nvPr userDrawn="1">
            <p:ph type="pic" sz="quarter" idx="13" hasCustomPrompt="1"/>
          </p:nvPr>
        </p:nvSpPr>
        <p:spPr bwMode="gray">
          <a:xfrm>
            <a:off x="6131982" y="0"/>
            <a:ext cx="2994158"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3" name="Bildplatzhalter 8"/>
          <p:cNvSpPr>
            <a:spLocks noGrp="1"/>
          </p:cNvSpPr>
          <p:nvPr userDrawn="1">
            <p:ph type="pic" sz="quarter" idx="14" hasCustomPrompt="1"/>
          </p:nvPr>
        </p:nvSpPr>
        <p:spPr bwMode="gray">
          <a:xfrm>
            <a:off x="6131982" y="1155600"/>
            <a:ext cx="2994158" cy="33921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userDrawn="1">
            <p:ph type="pic" sz="quarter" idx="15" hasCustomPrompt="1"/>
          </p:nvPr>
        </p:nvSpPr>
        <p:spPr bwMode="gray">
          <a:xfrm>
            <a:off x="6131982" y="4619700"/>
            <a:ext cx="299390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 name="Titel 6"/>
          <p:cNvSpPr>
            <a:spLocks noGrp="1"/>
          </p:cNvSpPr>
          <p:nvPr>
            <p:ph type="title" hasCustomPrompt="1"/>
          </p:nvPr>
        </p:nvSpPr>
        <p:spPr>
          <a:xfrm>
            <a:off x="395083" y="368300"/>
            <a:ext cx="5508000" cy="1008360"/>
          </a:xfrm>
        </p:spPr>
        <p:txBody>
          <a:bodyPr/>
          <a:lstStyle/>
          <a:p>
            <a:r>
              <a:rPr lang="en-US" noProof="0" dirty="0" smtClean="0"/>
              <a:t>Headline on two lines in CorpoA (Headings) 30 pt. </a:t>
            </a:r>
            <a:endParaRPr lang="en-US" dirty="0"/>
          </a:p>
        </p:txBody>
      </p:sp>
      <p:sp>
        <p:nvSpPr>
          <p:cNvPr id="62" name="Textplatzhalter 13"/>
          <p:cNvSpPr>
            <a:spLocks noGrp="1"/>
          </p:cNvSpPr>
          <p:nvPr>
            <p:ph type="body" sz="quarter" idx="20" hasCustomPrompt="1"/>
          </p:nvPr>
        </p:nvSpPr>
        <p:spPr>
          <a:xfrm>
            <a:off x="395082" y="1512001"/>
            <a:ext cx="5508000" cy="2949301"/>
          </a:xfrm>
        </p:spPr>
        <p:txBody>
          <a:bodyPr/>
          <a:lstStyle/>
          <a:p>
            <a:pPr lvl="0"/>
            <a:r>
              <a:rPr lang="en-US" dirty="0" smtClean="0"/>
              <a:t>Insert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p:txBody>
      </p:sp>
      <p:sp>
        <p:nvSpPr>
          <p:cNvPr id="63" name="Textplatzhalter 7"/>
          <p:cNvSpPr>
            <a:spLocks noGrp="1"/>
          </p:cNvSpPr>
          <p:nvPr>
            <p:ph type="body" sz="quarter" idx="21"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40"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1"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8"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9027367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953">
          <p15:clr>
            <a:srgbClr val="A4A3A4"/>
          </p15:clr>
        </p15:guide>
        <p15:guide id="4" orient="horz" pos="4049">
          <p15:clr>
            <a:srgbClr val="A4A3A4"/>
          </p15:clr>
        </p15:guide>
        <p15:guide id="5" orient="horz" pos="232">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Multipicture 7">
    <p:spTree>
      <p:nvGrpSpPr>
        <p:cNvPr id="1" name=""/>
        <p:cNvGrpSpPr/>
        <p:nvPr/>
      </p:nvGrpSpPr>
      <p:grpSpPr>
        <a:xfrm>
          <a:off x="0" y="0"/>
          <a:ext cx="0" cy="0"/>
          <a:chOff x="0" y="0"/>
          <a:chExt cx="0" cy="0"/>
        </a:xfrm>
      </p:grpSpPr>
      <p:grpSp>
        <p:nvGrpSpPr>
          <p:cNvPr id="50" name="Raster" hidden="1"/>
          <p:cNvGrpSpPr/>
          <p:nvPr userDrawn="1"/>
        </p:nvGrpSpPr>
        <p:grpSpPr>
          <a:xfrm>
            <a:off x="-853" y="1"/>
            <a:ext cx="12192855" cy="6858000"/>
            <a:chOff x="-855" y="0"/>
            <a:chExt cx="12199205" cy="6858000"/>
          </a:xfrm>
        </p:grpSpPr>
        <p:sp>
          <p:nvSpPr>
            <p:cNvPr id="51"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52" name="Abstand Horizontal" hidden="1"/>
            <p:cNvGrpSpPr/>
            <p:nvPr userDrawn="1"/>
          </p:nvGrpSpPr>
          <p:grpSpPr>
            <a:xfrm>
              <a:off x="2995458" y="0"/>
              <a:ext cx="6207434" cy="6858000"/>
              <a:chOff x="2995458" y="0"/>
              <a:chExt cx="6207434" cy="6858000"/>
            </a:xfrm>
          </p:grpSpPr>
          <p:sp>
            <p:nvSpPr>
              <p:cNvPr id="105"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6"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7" name="Abstand Rechts"/>
              <p:cNvSpPr/>
              <p:nvPr userDrawn="1"/>
            </p:nvSpPr>
            <p:spPr>
              <a:xfrm>
                <a:off x="9130892"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3" name="Abstand Vertikal" hidden="1"/>
            <p:cNvGrpSpPr/>
            <p:nvPr userDrawn="1"/>
          </p:nvGrpSpPr>
          <p:grpSpPr>
            <a:xfrm>
              <a:off x="0" y="1083600"/>
              <a:ext cx="12198350" cy="4690800"/>
              <a:chOff x="0" y="1083600"/>
              <a:chExt cx="12198350" cy="4690800"/>
            </a:xfrm>
          </p:grpSpPr>
          <p:sp>
            <p:nvSpPr>
              <p:cNvPr id="101"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2"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3"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4"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4" name="Horizontal" hidden="1"/>
            <p:cNvGrpSpPr/>
            <p:nvPr userDrawn="1"/>
          </p:nvGrpSpPr>
          <p:grpSpPr>
            <a:xfrm>
              <a:off x="0" y="0"/>
              <a:ext cx="12198350" cy="6858000"/>
              <a:chOff x="0" y="0"/>
              <a:chExt cx="12198350" cy="6858000"/>
            </a:xfrm>
          </p:grpSpPr>
          <p:sp>
            <p:nvSpPr>
              <p:cNvPr id="9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6"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7"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8"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9"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0"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5" name="Vertikal" hidden="1"/>
            <p:cNvGrpSpPr/>
            <p:nvPr userDrawn="1"/>
          </p:nvGrpSpPr>
          <p:grpSpPr>
            <a:xfrm>
              <a:off x="-855" y="0"/>
              <a:ext cx="12199205" cy="6858000"/>
              <a:chOff x="-855" y="0"/>
              <a:chExt cx="12199205" cy="6858000"/>
            </a:xfrm>
          </p:grpSpPr>
          <p:sp>
            <p:nvSpPr>
              <p:cNvPr id="56"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2"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4"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6"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2"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3"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4"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sp>
        <p:nvSpPr>
          <p:cNvPr id="69" name="Bildplatzhalter 8"/>
          <p:cNvSpPr>
            <a:spLocks noGrp="1"/>
          </p:cNvSpPr>
          <p:nvPr userDrawn="1">
            <p:ph type="pic" sz="quarter" idx="10" hasCustomPrompt="1"/>
          </p:nvPr>
        </p:nvSpPr>
        <p:spPr bwMode="gray">
          <a:xfrm>
            <a:off x="0" y="2310301"/>
            <a:ext cx="6062400" cy="45477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0" name="Bildplatzhalter 8"/>
          <p:cNvSpPr>
            <a:spLocks noGrp="1"/>
          </p:cNvSpPr>
          <p:nvPr userDrawn="1">
            <p:ph type="pic" sz="quarter" idx="11" hasCustomPrompt="1"/>
          </p:nvPr>
        </p:nvSpPr>
        <p:spPr bwMode="gray">
          <a:xfrm>
            <a:off x="0" y="0"/>
            <a:ext cx="606240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1" name="Bildplatzhalter 8"/>
          <p:cNvSpPr>
            <a:spLocks noGrp="1"/>
          </p:cNvSpPr>
          <p:nvPr userDrawn="1">
            <p:ph type="pic" sz="quarter" idx="12" hasCustomPrompt="1"/>
          </p:nvPr>
        </p:nvSpPr>
        <p:spPr bwMode="gray">
          <a:xfrm>
            <a:off x="9198361" y="1"/>
            <a:ext cx="2993642" cy="6858001"/>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2" name="Bildplatzhalter 8"/>
          <p:cNvSpPr>
            <a:spLocks noGrp="1"/>
          </p:cNvSpPr>
          <p:nvPr userDrawn="1">
            <p:ph type="pic" sz="quarter" idx="13" hasCustomPrompt="1"/>
          </p:nvPr>
        </p:nvSpPr>
        <p:spPr bwMode="gray">
          <a:xfrm>
            <a:off x="6131982" y="5774400"/>
            <a:ext cx="2994158"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3" name="Bildplatzhalter 8"/>
          <p:cNvSpPr>
            <a:spLocks noGrp="1"/>
          </p:cNvSpPr>
          <p:nvPr>
            <p:ph type="pic" sz="quarter" idx="14" hasCustomPrompt="1"/>
          </p:nvPr>
        </p:nvSpPr>
        <p:spPr bwMode="gray">
          <a:xfrm>
            <a:off x="6131982" y="2309400"/>
            <a:ext cx="2994158" cy="33930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p:ph type="pic" sz="quarter" idx="15" hasCustomPrompt="1"/>
          </p:nvPr>
        </p:nvSpPr>
        <p:spPr bwMode="gray">
          <a:xfrm>
            <a:off x="6131982" y="0"/>
            <a:ext cx="2994158"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3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41796009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5" orient="horz" pos="4049">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Multipicture 8">
    <p:spTree>
      <p:nvGrpSpPr>
        <p:cNvPr id="1" name=""/>
        <p:cNvGrpSpPr/>
        <p:nvPr/>
      </p:nvGrpSpPr>
      <p:grpSpPr>
        <a:xfrm>
          <a:off x="0" y="0"/>
          <a:ext cx="0" cy="0"/>
          <a:chOff x="0" y="0"/>
          <a:chExt cx="0" cy="0"/>
        </a:xfrm>
      </p:grpSpPr>
      <p:grpSp>
        <p:nvGrpSpPr>
          <p:cNvPr id="51" name="Raster" hidden="1"/>
          <p:cNvGrpSpPr/>
          <p:nvPr userDrawn="1"/>
        </p:nvGrpSpPr>
        <p:grpSpPr>
          <a:xfrm>
            <a:off x="-853" y="1"/>
            <a:ext cx="12192855" cy="6858000"/>
            <a:chOff x="-855" y="0"/>
            <a:chExt cx="12199205" cy="6858000"/>
          </a:xfrm>
        </p:grpSpPr>
        <p:sp>
          <p:nvSpPr>
            <p:cNvPr id="52" name="Komplett"/>
            <p:cNvSpPr/>
            <p:nvPr userDrawn="1"/>
          </p:nvSpPr>
          <p:spPr>
            <a:xfrm>
              <a:off x="0" y="822"/>
              <a:ext cx="12198350" cy="6857177"/>
            </a:xfrm>
            <a:prstGeom prst="rect">
              <a:avLst/>
            </a:prstGeom>
            <a:solidFill>
              <a:schemeClr val="accent1"/>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nvGrpSpPr>
            <p:cNvPr id="53" name="Abstand Horizontal" hidden="1"/>
            <p:cNvGrpSpPr/>
            <p:nvPr userDrawn="1"/>
          </p:nvGrpSpPr>
          <p:grpSpPr>
            <a:xfrm>
              <a:off x="2995458" y="0"/>
              <a:ext cx="6207434" cy="6858000"/>
              <a:chOff x="2995458" y="0"/>
              <a:chExt cx="6207434" cy="6858000"/>
            </a:xfrm>
          </p:grpSpPr>
          <p:sp>
            <p:nvSpPr>
              <p:cNvPr id="105" name="Abstand Links"/>
              <p:cNvSpPr/>
              <p:nvPr userDrawn="1"/>
            </p:nvSpPr>
            <p:spPr>
              <a:xfrm>
                <a:off x="2995458"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6" name="Abstand Mitte"/>
              <p:cNvSpPr/>
              <p:nvPr userDrawn="1"/>
            </p:nvSpPr>
            <p:spPr>
              <a:xfrm>
                <a:off x="6063175" y="823"/>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7" name="Abstand Rechts"/>
              <p:cNvSpPr/>
              <p:nvPr userDrawn="1"/>
            </p:nvSpPr>
            <p:spPr>
              <a:xfrm>
                <a:off x="9130892" y="0"/>
                <a:ext cx="72000" cy="685717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4" name="Abstand Vertikal" hidden="1"/>
            <p:cNvGrpSpPr/>
            <p:nvPr userDrawn="1"/>
          </p:nvGrpSpPr>
          <p:grpSpPr>
            <a:xfrm>
              <a:off x="0" y="1083600"/>
              <a:ext cx="12198350" cy="4690800"/>
              <a:chOff x="0" y="1083600"/>
              <a:chExt cx="12198350" cy="4690800"/>
            </a:xfrm>
          </p:grpSpPr>
          <p:sp>
            <p:nvSpPr>
              <p:cNvPr id="101" name="Abstand Oben"/>
              <p:cNvSpPr/>
              <p:nvPr userDrawn="1"/>
            </p:nvSpPr>
            <p:spPr>
              <a:xfrm>
                <a:off x="855" y="22383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2" name="Abstand Unten"/>
              <p:cNvSpPr/>
              <p:nvPr userDrawn="1"/>
            </p:nvSpPr>
            <p:spPr>
              <a:xfrm>
                <a:off x="0" y="45477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3" name="Abstand Oben // Mitte"/>
              <p:cNvSpPr/>
              <p:nvPr userDrawn="1"/>
            </p:nvSpPr>
            <p:spPr>
              <a:xfrm>
                <a:off x="0" y="10836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4" name="Abstand Unten // Mitte"/>
              <p:cNvSpPr/>
              <p:nvPr userDrawn="1"/>
            </p:nvSpPr>
            <p:spPr>
              <a:xfrm>
                <a:off x="0" y="5702400"/>
                <a:ext cx="12197495"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5" name="Horizontal" hidden="1"/>
            <p:cNvGrpSpPr/>
            <p:nvPr userDrawn="1"/>
          </p:nvGrpSpPr>
          <p:grpSpPr>
            <a:xfrm>
              <a:off x="0" y="0"/>
              <a:ext cx="12198350" cy="6858000"/>
              <a:chOff x="0" y="0"/>
              <a:chExt cx="12198350" cy="6858000"/>
            </a:xfrm>
          </p:grpSpPr>
          <p:sp>
            <p:nvSpPr>
              <p:cNvPr id="95" name="Links"/>
              <p:cNvSpPr/>
              <p:nvPr userDrawn="1"/>
            </p:nvSpPr>
            <p:spPr>
              <a:xfrm>
                <a:off x="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6" name="Rechts"/>
              <p:cNvSpPr/>
              <p:nvPr userDrawn="1"/>
            </p:nvSpPr>
            <p:spPr>
              <a:xfrm>
                <a:off x="6135950" y="823"/>
                <a:ext cx="6062400" cy="6857177"/>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7" name="Links // Links"/>
              <p:cNvSpPr/>
              <p:nvPr userDrawn="1"/>
            </p:nvSpPr>
            <p:spPr>
              <a:xfrm>
                <a:off x="0"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8" name="Links // Rechts"/>
              <p:cNvSpPr/>
              <p:nvPr userDrawn="1"/>
            </p:nvSpPr>
            <p:spPr>
              <a:xfrm>
                <a:off x="3067717" y="0"/>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9" name="Rechts // Links"/>
              <p:cNvSpPr/>
              <p:nvPr userDrawn="1"/>
            </p:nvSpPr>
            <p:spPr>
              <a:xfrm>
                <a:off x="6135434"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100" name="Rechts // Rechts"/>
              <p:cNvSpPr/>
              <p:nvPr userDrawn="1"/>
            </p:nvSpPr>
            <p:spPr>
              <a:xfrm>
                <a:off x="9203150" y="823"/>
                <a:ext cx="2995200" cy="6857177"/>
              </a:xfrm>
              <a:prstGeom prst="rect">
                <a:avLst/>
              </a:prstGeom>
              <a:solidFill>
                <a:schemeClr val="accent3"/>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nvGrpSpPr>
            <p:cNvPr id="56" name="Vertikal" hidden="1"/>
            <p:cNvGrpSpPr/>
            <p:nvPr userDrawn="1"/>
          </p:nvGrpSpPr>
          <p:grpSpPr>
            <a:xfrm>
              <a:off x="-855" y="0"/>
              <a:ext cx="12199205" cy="6858000"/>
              <a:chOff x="-855" y="0"/>
              <a:chExt cx="12199205" cy="6858000"/>
            </a:xfrm>
          </p:grpSpPr>
          <p:sp>
            <p:nvSpPr>
              <p:cNvPr id="62" name="Oben"/>
              <p:cNvSpPr/>
              <p:nvPr userDrawn="1"/>
            </p:nvSpPr>
            <p:spPr>
              <a:xfrm>
                <a:off x="0" y="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4" name="Mitte"/>
              <p:cNvSpPr/>
              <p:nvPr userDrawn="1"/>
            </p:nvSpPr>
            <p:spPr>
              <a:xfrm>
                <a:off x="0" y="23094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6" name="Unten"/>
              <p:cNvSpPr/>
              <p:nvPr userDrawn="1"/>
            </p:nvSpPr>
            <p:spPr>
              <a:xfrm>
                <a:off x="0" y="4618800"/>
                <a:ext cx="12198350" cy="22392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7" name="Oben // Oben"/>
              <p:cNvSpPr/>
              <p:nvPr userDrawn="1"/>
            </p:nvSpPr>
            <p:spPr>
              <a:xfrm>
                <a:off x="0" y="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68" name="Oben // Unten"/>
              <p:cNvSpPr/>
              <p:nvPr userDrawn="1"/>
            </p:nvSpPr>
            <p:spPr>
              <a:xfrm>
                <a:off x="0" y="11556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3" name="Unten // Oben"/>
              <p:cNvSpPr/>
              <p:nvPr userDrawn="1"/>
            </p:nvSpPr>
            <p:spPr>
              <a:xfrm>
                <a:off x="-855" y="46188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sp>
            <p:nvSpPr>
              <p:cNvPr id="94" name="Unten // Unten"/>
              <p:cNvSpPr/>
              <p:nvPr userDrawn="1"/>
            </p:nvSpPr>
            <p:spPr>
              <a:xfrm>
                <a:off x="0" y="5774400"/>
                <a:ext cx="12198350" cy="1083600"/>
              </a:xfrm>
              <a:prstGeom prst="rect">
                <a:avLst/>
              </a:prstGeom>
              <a:solidFill>
                <a:schemeClr val="accent2"/>
              </a:solidFill>
              <a:ln w="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ct val="108000"/>
                  </a:lnSpc>
                  <a:spcAft>
                    <a:spcPts val="1007"/>
                  </a:spcAft>
                </a:pPr>
                <a:endParaRPr lang="de-DE" sz="1999" dirty="0" smtClean="0"/>
              </a:p>
            </p:txBody>
          </p:sp>
        </p:grpSp>
      </p:grpSp>
      <p:sp>
        <p:nvSpPr>
          <p:cNvPr id="69" name="Bildplatzhalter 8"/>
          <p:cNvSpPr>
            <a:spLocks noGrp="1"/>
          </p:cNvSpPr>
          <p:nvPr userDrawn="1">
            <p:ph type="pic" sz="quarter" idx="10" hasCustomPrompt="1"/>
          </p:nvPr>
        </p:nvSpPr>
        <p:spPr bwMode="gray">
          <a:xfrm>
            <a:off x="0" y="-1"/>
            <a:ext cx="6062400" cy="6858001"/>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1" name="Bildplatzhalter 8"/>
          <p:cNvSpPr>
            <a:spLocks noGrp="1"/>
          </p:cNvSpPr>
          <p:nvPr userDrawn="1">
            <p:ph type="pic" sz="quarter" idx="12" hasCustomPrompt="1"/>
          </p:nvPr>
        </p:nvSpPr>
        <p:spPr bwMode="gray">
          <a:xfrm>
            <a:off x="9198361" y="0"/>
            <a:ext cx="2993642"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2" name="Bildplatzhalter 8"/>
          <p:cNvSpPr>
            <a:spLocks noGrp="1"/>
          </p:cNvSpPr>
          <p:nvPr userDrawn="1">
            <p:ph type="pic" sz="quarter" idx="13" hasCustomPrompt="1"/>
          </p:nvPr>
        </p:nvSpPr>
        <p:spPr bwMode="gray">
          <a:xfrm>
            <a:off x="6132757" y="5774400"/>
            <a:ext cx="2993383" cy="1083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3" name="Bildplatzhalter 8"/>
          <p:cNvSpPr>
            <a:spLocks noGrp="1"/>
          </p:cNvSpPr>
          <p:nvPr>
            <p:ph type="pic" sz="quarter" idx="14" hasCustomPrompt="1"/>
          </p:nvPr>
        </p:nvSpPr>
        <p:spPr bwMode="gray">
          <a:xfrm>
            <a:off x="6132757" y="2309400"/>
            <a:ext cx="2993383" cy="33930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74" name="Bildplatzhalter 8"/>
          <p:cNvSpPr>
            <a:spLocks noGrp="1"/>
          </p:cNvSpPr>
          <p:nvPr>
            <p:ph type="pic" sz="quarter" idx="15" hasCustomPrompt="1"/>
          </p:nvPr>
        </p:nvSpPr>
        <p:spPr bwMode="gray">
          <a:xfrm>
            <a:off x="6132756" y="0"/>
            <a:ext cx="299520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35" name="Bildplatzhalter 8"/>
          <p:cNvSpPr>
            <a:spLocks noGrp="1"/>
          </p:cNvSpPr>
          <p:nvPr>
            <p:ph type="pic" sz="quarter" idx="16" hasCustomPrompt="1"/>
          </p:nvPr>
        </p:nvSpPr>
        <p:spPr bwMode="gray">
          <a:xfrm>
            <a:off x="9198361" y="1155600"/>
            <a:ext cx="2993640" cy="33921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36" name="Bildplatzhalter 8"/>
          <p:cNvSpPr>
            <a:spLocks noGrp="1"/>
          </p:cNvSpPr>
          <p:nvPr>
            <p:ph type="pic" sz="quarter" idx="17" hasCustomPrompt="1"/>
          </p:nvPr>
        </p:nvSpPr>
        <p:spPr bwMode="gray">
          <a:xfrm>
            <a:off x="9198361" y="4619700"/>
            <a:ext cx="2993640" cy="22383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39" name="Textplatzhalter 3"/>
          <p:cNvSpPr>
            <a:spLocks noGrp="1"/>
          </p:cNvSpPr>
          <p:nvPr>
            <p:ph type="body" sz="quarter" idx="18"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0" name="Textplatzhalter 3"/>
          <p:cNvSpPr>
            <a:spLocks noGrp="1"/>
          </p:cNvSpPr>
          <p:nvPr>
            <p:ph type="body" sz="quarter" idx="19"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1" name="Textplatzhalter 3"/>
          <p:cNvSpPr>
            <a:spLocks noGrp="1"/>
          </p:cNvSpPr>
          <p:nvPr>
            <p:ph type="body" sz="quarter" idx="20"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22725118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4049">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ull screen">
    <p:spTree>
      <p:nvGrpSpPr>
        <p:cNvPr id="1" name=""/>
        <p:cNvGrpSpPr/>
        <p:nvPr/>
      </p:nvGrpSpPr>
      <p:grpSpPr>
        <a:xfrm>
          <a:off x="0" y="0"/>
          <a:ext cx="0" cy="0"/>
          <a:chOff x="0" y="0"/>
          <a:chExt cx="0" cy="0"/>
        </a:xfrm>
      </p:grpSpPr>
      <p:sp>
        <p:nvSpPr>
          <p:cNvPr id="25" name="Bildplatzhalter 8"/>
          <p:cNvSpPr>
            <a:spLocks noGrp="1"/>
          </p:cNvSpPr>
          <p:nvPr>
            <p:ph type="pic" sz="quarter" idx="10" hasCustomPrompt="1"/>
          </p:nvPr>
        </p:nvSpPr>
        <p:spPr bwMode="gray">
          <a:xfrm>
            <a:off x="1" y="1"/>
            <a:ext cx="12192000" cy="6858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2" name="Titel 1"/>
          <p:cNvSpPr>
            <a:spLocks noGrp="1"/>
          </p:cNvSpPr>
          <p:nvPr>
            <p:ph type="title" hasCustomPrompt="1"/>
          </p:nvPr>
        </p:nvSpPr>
        <p:spPr bwMode="auto">
          <a:xfrm>
            <a:off x="395083" y="368300"/>
            <a:ext cx="11404800" cy="540000"/>
          </a:xfrm>
        </p:spPr>
        <p:txBody>
          <a:bodyPr/>
          <a:lstStyle>
            <a:lvl1pPr>
              <a:defRPr sz="2999" baseline="0"/>
            </a:lvl1pPr>
          </a:lstStyle>
          <a:p>
            <a:r>
              <a:rPr lang="en-US" noProof="0" dirty="0" smtClean="0"/>
              <a:t>Optional headline on one line in CorpoA (Headings) 30 pt. </a:t>
            </a:r>
            <a:endParaRPr lang="en-US" noProof="0" dirty="0"/>
          </a:p>
        </p:txBody>
      </p:sp>
      <p:sp>
        <p:nvSpPr>
          <p:cNvPr id="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6829825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32">
          <p15:clr>
            <a:srgbClr val="A4A3A4"/>
          </p15:clr>
        </p15:guide>
        <p15:guide id="3" orient="horz" pos="4049">
          <p15:clr>
            <a:srgbClr val="A4A3A4"/>
          </p15:clr>
        </p15:guide>
        <p15:guide id="4" pos="249">
          <p15:clr>
            <a:srgbClr val="A4A3A4"/>
          </p15:clr>
        </p15:guide>
        <p15:guide id="5" pos="7433">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Picture // Bod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p:ph type="ftr" sz="quarter" idx="15"/>
          </p:nvPr>
        </p:nvSpPr>
        <p:spPr/>
        <p:txBody>
          <a:bodyPr/>
          <a:lstStyle/>
          <a:p>
            <a:r>
              <a:rPr lang="en-US" smtClean="0"/>
              <a:t>EQS Launch Committee - Product Management - 2/10/21</a:t>
            </a:r>
            <a:endParaRPr lang="en-US"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12" name="Bildplatzhalter 8"/>
          <p:cNvSpPr>
            <a:spLocks noGrp="1"/>
          </p:cNvSpPr>
          <p:nvPr>
            <p:ph type="pic" sz="quarter" idx="10" hasCustomPrompt="1"/>
          </p:nvPr>
        </p:nvSpPr>
        <p:spPr bwMode="gray">
          <a:xfrm>
            <a:off x="395795" y="1512001"/>
            <a:ext cx="5580000" cy="4914201"/>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4" name="Textplatzhalter 13"/>
          <p:cNvSpPr>
            <a:spLocks noGrp="1"/>
          </p:cNvSpPr>
          <p:nvPr>
            <p:ph type="body" sz="quarter" idx="20" hasCustomPrompt="1"/>
          </p:nvPr>
        </p:nvSpPr>
        <p:spPr>
          <a:xfrm>
            <a:off x="6217560" y="1512001"/>
            <a:ext cx="5580000" cy="4914201"/>
          </a:xfrm>
        </p:spPr>
        <p:txBody>
          <a:bodyPr/>
          <a:lstStyle/>
          <a:p>
            <a:pPr lvl="0"/>
            <a:r>
              <a:rPr lang="en-US" dirty="0" smtClean="0"/>
              <a:t>Insert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6"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425436147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pos="249">
          <p15:clr>
            <a:srgbClr val="A4A3A4"/>
          </p15:clr>
        </p15:guide>
        <p15:guide id="3" orient="horz" pos="232">
          <p15:clr>
            <a:srgbClr val="A4A3A4"/>
          </p15:clr>
        </p15:guide>
        <p15:guide id="4" orient="horz" pos="954">
          <p15:clr>
            <a:srgbClr val="A4A3A4"/>
          </p15:clr>
        </p15:guide>
        <p15:guide id="5" orient="horz" pos="4049">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Headline // Inhalt">
    <p:spTree>
      <p:nvGrpSpPr>
        <p:cNvPr id="1" name=""/>
        <p:cNvGrpSpPr/>
        <p:nvPr/>
      </p:nvGrpSpPr>
      <p:grpSpPr>
        <a:xfrm>
          <a:off x="0" y="0"/>
          <a:ext cx="0" cy="0"/>
          <a:chOff x="0" y="0"/>
          <a:chExt cx="0" cy="0"/>
        </a:xfrm>
      </p:grpSpPr>
      <p:sp>
        <p:nvSpPr>
          <p:cNvPr id="10" name="Titel 1"/>
          <p:cNvSpPr>
            <a:spLocks noGrp="1"/>
          </p:cNvSpPr>
          <p:nvPr>
            <p:ph type="title" hasCustomPrompt="1"/>
          </p:nvPr>
        </p:nvSpPr>
        <p:spPr>
          <a:xfrm>
            <a:off x="395289" y="368300"/>
            <a:ext cx="11406187" cy="1008360"/>
          </a:xfrm>
        </p:spPr>
        <p:txBody>
          <a:bodyPr/>
          <a:lstStyle/>
          <a:p>
            <a:r>
              <a:rPr lang="de-DE" noProof="0" dirty="0" smtClean="0"/>
              <a:t>Headline zweizeilig in CorpoA (Überschriften) 30 pt. </a:t>
            </a:r>
            <a:br>
              <a:rPr lang="de-DE" noProof="0" dirty="0" smtClean="0"/>
            </a:br>
            <a:r>
              <a:rPr lang="de-DE" noProof="0" dirty="0" smtClean="0"/>
              <a:t>Lorem ipsum dolor sit amet.</a:t>
            </a:r>
            <a:endParaRPr lang="de-DE" noProof="0" dirty="0"/>
          </a:p>
        </p:txBody>
      </p:sp>
      <p:sp>
        <p:nvSpPr>
          <p:cNvPr id="11" name="Textplatzhalter 7"/>
          <p:cNvSpPr>
            <a:spLocks noGrp="1"/>
          </p:cNvSpPr>
          <p:nvPr>
            <p:ph type="body" sz="quarter" idx="13" hasCustomPrompt="1"/>
          </p:nvPr>
        </p:nvSpPr>
        <p:spPr>
          <a:xfrm>
            <a:off x="395287" y="151202"/>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de-DE" noProof="0" dirty="0" smtClean="0"/>
              <a:t>Optionale Kapitelüberschrift</a:t>
            </a:r>
          </a:p>
        </p:txBody>
      </p:sp>
      <p:sp>
        <p:nvSpPr>
          <p:cNvPr id="15" name="Inhaltsplatzhalter 6"/>
          <p:cNvSpPr>
            <a:spLocks noGrp="1"/>
          </p:cNvSpPr>
          <p:nvPr>
            <p:ph sz="quarter" idx="14" hasCustomPrompt="1"/>
          </p:nvPr>
        </p:nvSpPr>
        <p:spPr>
          <a:xfrm>
            <a:off x="395288" y="1511301"/>
            <a:ext cx="11406187" cy="4914900"/>
          </a:xfrm>
        </p:spPr>
        <p:txBody>
          <a:bodyPr/>
          <a:lstStyle>
            <a:lvl1pPr>
              <a:defRPr/>
            </a:lvl1pPr>
          </a:lstStyle>
          <a:p>
            <a:pPr lvl="0"/>
            <a:r>
              <a:rPr lang="de-DE" noProof="0" dirty="0" smtClean="0"/>
              <a:t>Inhalt oder Text in CorpoS (Textkörper) in 20 pt. einfügen // für Aufzählungen: Start // Absatz // Listenebene erhöhen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a:p>
            <a:pPr lvl="5"/>
            <a:r>
              <a:rPr lang="de-DE" noProof="0" dirty="0" smtClean="0"/>
              <a:t>Sechste Ebene</a:t>
            </a:r>
          </a:p>
          <a:p>
            <a:pPr lvl="6"/>
            <a:r>
              <a:rPr lang="de-DE" noProof="0" dirty="0" smtClean="0"/>
              <a:t>Siebte Ebene</a:t>
            </a:r>
          </a:p>
          <a:p>
            <a:pPr lvl="7"/>
            <a:r>
              <a:rPr lang="de-DE" noProof="0" dirty="0" smtClean="0"/>
              <a:t>Achte Ebene</a:t>
            </a:r>
          </a:p>
          <a:p>
            <a:pPr lvl="8"/>
            <a:r>
              <a:rPr lang="de-DE" noProof="0" dirty="0" smtClean="0"/>
              <a:t>Neunte Ebene</a:t>
            </a:r>
          </a:p>
        </p:txBody>
      </p:sp>
      <p:sp>
        <p:nvSpPr>
          <p:cNvPr id="16" name="Textplatzhalter 3"/>
          <p:cNvSpPr>
            <a:spLocks noGrp="1"/>
          </p:cNvSpPr>
          <p:nvPr>
            <p:ph type="body" sz="quarter" idx="17" hasCustomPrompt="1"/>
          </p:nvPr>
        </p:nvSpPr>
        <p:spPr>
          <a:xfrm>
            <a:off x="6973200" y="0"/>
            <a:ext cx="936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7" name="Textplatzhalter 3"/>
          <p:cNvSpPr>
            <a:spLocks noGrp="1"/>
          </p:cNvSpPr>
          <p:nvPr>
            <p:ph type="body" sz="quarter" idx="18" hasCustomPrompt="1"/>
          </p:nvPr>
        </p:nvSpPr>
        <p:spPr>
          <a:xfrm>
            <a:off x="7984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8" name="Textplatzhalter 3"/>
          <p:cNvSpPr>
            <a:spLocks noGrp="1"/>
          </p:cNvSpPr>
          <p:nvPr>
            <p:ph type="body" sz="quarter" idx="29" hasCustomPrompt="1"/>
          </p:nvPr>
        </p:nvSpPr>
        <p:spPr>
          <a:xfrm>
            <a:off x="9928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2" name="Fußzeilenplatzhalter 4"/>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endParaRPr lang="de-DE" noProof="0" dirty="0"/>
          </a:p>
        </p:txBody>
      </p:sp>
      <p:sp>
        <p:nvSpPr>
          <p:cNvPr id="13" name="Foliennummernplatzhalter 5"/>
          <p:cNvSpPr>
            <a:spLocks noGrp="1"/>
          </p:cNvSpPr>
          <p:nvPr>
            <p:ph type="sldNum" sz="quarter" idx="4"/>
          </p:nvPr>
        </p:nvSpPr>
        <p:spPr bwMode="black">
          <a:xfrm>
            <a:off x="11484000"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de-DE" smtClean="0"/>
              <a:pPr/>
              <a:t>‹#›</a:t>
            </a:fld>
            <a:endParaRPr lang="de-DE" dirty="0"/>
          </a:p>
        </p:txBody>
      </p:sp>
    </p:spTree>
    <p:extLst>
      <p:ext uri="{BB962C8B-B14F-4D97-AF65-F5344CB8AC3E}">
        <p14:creationId xmlns:p14="http://schemas.microsoft.com/office/powerpoint/2010/main" val="148235195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Headline // Inhalt">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395289" y="368300"/>
            <a:ext cx="11406187" cy="1008360"/>
          </a:xfrm>
        </p:spPr>
        <p:txBody>
          <a:bodyPr/>
          <a:lstStyle/>
          <a:p>
            <a:r>
              <a:rPr lang="de-DE" noProof="0" dirty="0" smtClean="0"/>
              <a:t>Headline zweizeilig in CorpoA (Überschriften) 30 pt. </a:t>
            </a:r>
            <a:br>
              <a:rPr lang="de-DE" noProof="0" dirty="0" smtClean="0"/>
            </a:br>
            <a:r>
              <a:rPr lang="de-DE" noProof="0" dirty="0" smtClean="0"/>
              <a:t>Lorem ipsum dolor sit amet.</a:t>
            </a:r>
            <a:endParaRPr lang="de-DE" noProof="0" dirty="0"/>
          </a:p>
        </p:txBody>
      </p:sp>
      <p:sp>
        <p:nvSpPr>
          <p:cNvPr id="12" name="Textplatzhalter 7"/>
          <p:cNvSpPr>
            <a:spLocks noGrp="1"/>
          </p:cNvSpPr>
          <p:nvPr>
            <p:ph type="body" sz="quarter" idx="13" hasCustomPrompt="1"/>
          </p:nvPr>
        </p:nvSpPr>
        <p:spPr>
          <a:xfrm>
            <a:off x="395287" y="151202"/>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de-DE" noProof="0" dirty="0" smtClean="0"/>
              <a:t>Optionale Kapitelüberschrift</a:t>
            </a:r>
          </a:p>
        </p:txBody>
      </p:sp>
      <p:sp>
        <p:nvSpPr>
          <p:cNvPr id="13" name="Inhaltsplatzhalter 6"/>
          <p:cNvSpPr>
            <a:spLocks noGrp="1"/>
          </p:cNvSpPr>
          <p:nvPr>
            <p:ph sz="quarter" idx="14" hasCustomPrompt="1"/>
          </p:nvPr>
        </p:nvSpPr>
        <p:spPr>
          <a:xfrm>
            <a:off x="395288" y="1511301"/>
            <a:ext cx="11406187" cy="4914900"/>
          </a:xfrm>
        </p:spPr>
        <p:txBody>
          <a:bodyPr/>
          <a:lstStyle>
            <a:lvl1pPr>
              <a:defRPr/>
            </a:lvl1pPr>
          </a:lstStyle>
          <a:p>
            <a:pPr lvl="0"/>
            <a:r>
              <a:rPr lang="de-DE" noProof="0" dirty="0" smtClean="0"/>
              <a:t>Inhalt oder Text in CorpoS (Textkörper) in 20 pt. einfügen // für Aufzählungen: Start // Absatz // Listenebene erhöhen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a:p>
            <a:pPr lvl="5"/>
            <a:r>
              <a:rPr lang="de-DE" noProof="0" dirty="0" smtClean="0"/>
              <a:t>Sechste Ebene</a:t>
            </a:r>
          </a:p>
          <a:p>
            <a:pPr lvl="6"/>
            <a:r>
              <a:rPr lang="de-DE" noProof="0" dirty="0" smtClean="0"/>
              <a:t>Siebte Ebene</a:t>
            </a:r>
          </a:p>
          <a:p>
            <a:pPr lvl="7"/>
            <a:r>
              <a:rPr lang="de-DE" noProof="0" dirty="0" smtClean="0"/>
              <a:t>Achte Ebene</a:t>
            </a:r>
          </a:p>
          <a:p>
            <a:pPr lvl="8"/>
            <a:r>
              <a:rPr lang="de-DE" noProof="0" dirty="0" smtClean="0"/>
              <a:t>Neunte Ebene</a:t>
            </a:r>
          </a:p>
        </p:txBody>
      </p:sp>
      <p:sp>
        <p:nvSpPr>
          <p:cNvPr id="16" name="Textplatzhalter 3"/>
          <p:cNvSpPr>
            <a:spLocks noGrp="1"/>
          </p:cNvSpPr>
          <p:nvPr>
            <p:ph type="body" sz="quarter" idx="17" hasCustomPrompt="1"/>
          </p:nvPr>
        </p:nvSpPr>
        <p:spPr>
          <a:xfrm>
            <a:off x="6973200" y="0"/>
            <a:ext cx="936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7" name="Textplatzhalter 3"/>
          <p:cNvSpPr>
            <a:spLocks noGrp="1"/>
          </p:cNvSpPr>
          <p:nvPr>
            <p:ph type="body" sz="quarter" idx="18" hasCustomPrompt="1"/>
          </p:nvPr>
        </p:nvSpPr>
        <p:spPr>
          <a:xfrm>
            <a:off x="7984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8" name="Textplatzhalter 3"/>
          <p:cNvSpPr>
            <a:spLocks noGrp="1"/>
          </p:cNvSpPr>
          <p:nvPr>
            <p:ph type="body" sz="quarter" idx="19" hasCustomPrompt="1"/>
          </p:nvPr>
        </p:nvSpPr>
        <p:spPr>
          <a:xfrm>
            <a:off x="9928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de-DE" noProof="0" dirty="0" smtClean="0"/>
              <a:t>                                             </a:t>
            </a:r>
          </a:p>
        </p:txBody>
      </p:sp>
      <p:sp>
        <p:nvSpPr>
          <p:cNvPr id="10" name="Fußzeilenplatzhalter 4"/>
          <p:cNvSpPr>
            <a:spLocks noGrp="1"/>
          </p:cNvSpPr>
          <p:nvPr>
            <p:ph type="ftr" sz="quarter" idx="3"/>
          </p:nvPr>
        </p:nvSpPr>
        <p:spPr>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endParaRPr lang="de-DE" noProof="0" dirty="0"/>
          </a:p>
        </p:txBody>
      </p:sp>
      <p:sp>
        <p:nvSpPr>
          <p:cNvPr id="19" name="Foliennummernplatzhalter 5"/>
          <p:cNvSpPr>
            <a:spLocks noGrp="1"/>
          </p:cNvSpPr>
          <p:nvPr>
            <p:ph type="sldNum" sz="quarter" idx="4"/>
          </p:nvPr>
        </p:nvSpPr>
        <p:spPr>
          <a:xfrm>
            <a:off x="11484000"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de-DE" smtClean="0"/>
              <a:pPr/>
              <a:t>‹#›</a:t>
            </a:fld>
            <a:endParaRPr lang="de-DE" dirty="0"/>
          </a:p>
        </p:txBody>
      </p:sp>
    </p:spTree>
    <p:extLst>
      <p:ext uri="{BB962C8B-B14F-4D97-AF65-F5344CB8AC3E}">
        <p14:creationId xmlns:p14="http://schemas.microsoft.com/office/powerpoint/2010/main" val="21778130"/>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Headline_WaveNo1">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9005C62B-3350-4348-89C0-CF0553651D0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96900"/>
            <a:ext cx="12192000" cy="5664200"/>
          </a:xfrm>
          <a:prstGeom prst="rect">
            <a:avLst/>
          </a:prstGeom>
        </p:spPr>
      </p:pic>
      <p:sp>
        <p:nvSpPr>
          <p:cNvPr id="11" name="Titel 1"/>
          <p:cNvSpPr>
            <a:spLocks noGrp="1"/>
          </p:cNvSpPr>
          <p:nvPr>
            <p:ph type="title" hasCustomPrompt="1"/>
          </p:nvPr>
        </p:nvSpPr>
        <p:spPr>
          <a:xfrm>
            <a:off x="395289" y="368300"/>
            <a:ext cx="11406187" cy="1008360"/>
          </a:xfrm>
        </p:spPr>
        <p:txBody>
          <a:bodyPr/>
          <a:lstStyle>
            <a:lvl1pPr>
              <a:defRPr/>
            </a:lvl1pPr>
          </a:lstStyle>
          <a:p>
            <a:r>
              <a:rPr lang="en-US" noProof="0" dirty="0"/>
              <a:t>Headline on two lines in </a:t>
            </a:r>
            <a:r>
              <a:rPr lang="en-US" noProof="0" dirty="0" err="1"/>
              <a:t>CorpoA</a:t>
            </a:r>
            <a:r>
              <a:rPr lang="en-US" noProof="0" dirty="0"/>
              <a:t> (Headings) 30 pt. </a:t>
            </a:r>
            <a:br>
              <a:rPr lang="en-US" noProof="0" dirty="0"/>
            </a:br>
            <a:r>
              <a:rPr lang="en-US" noProof="0" dirty="0"/>
              <a:t>Lorem ipsum dolor sit </a:t>
            </a:r>
            <a:r>
              <a:rPr lang="en-US" noProof="0" dirty="0" err="1"/>
              <a:t>amet</a:t>
            </a:r>
            <a:r>
              <a:rPr lang="en-US" noProof="0" dirty="0"/>
              <a:t>.</a:t>
            </a:r>
          </a:p>
        </p:txBody>
      </p:sp>
      <p:sp>
        <p:nvSpPr>
          <p:cNvPr id="12" name="Textplatzhalter 7"/>
          <p:cNvSpPr>
            <a:spLocks noGrp="1"/>
          </p:cNvSpPr>
          <p:nvPr>
            <p:ph type="body" sz="quarter" idx="13" hasCustomPrompt="1"/>
          </p:nvPr>
        </p:nvSpPr>
        <p:spPr>
          <a:xfrm>
            <a:off x="395287" y="151202"/>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a:t>Optional chapter heading</a:t>
            </a:r>
          </a:p>
        </p:txBody>
      </p:sp>
      <p:sp>
        <p:nvSpPr>
          <p:cNvPr id="13" name="Textplatzhalter 3"/>
          <p:cNvSpPr>
            <a:spLocks noGrp="1"/>
          </p:cNvSpPr>
          <p:nvPr>
            <p:ph type="body" sz="quarter" idx="17" hasCustomPrompt="1"/>
          </p:nvPr>
        </p:nvSpPr>
        <p:spPr>
          <a:xfrm>
            <a:off x="6973200" y="0"/>
            <a:ext cx="936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a:t>                                             </a:t>
            </a:r>
          </a:p>
        </p:txBody>
      </p:sp>
      <p:sp>
        <p:nvSpPr>
          <p:cNvPr id="14" name="Textplatzhalter 3"/>
          <p:cNvSpPr>
            <a:spLocks noGrp="1"/>
          </p:cNvSpPr>
          <p:nvPr>
            <p:ph type="body" sz="quarter" idx="18" hasCustomPrompt="1"/>
          </p:nvPr>
        </p:nvSpPr>
        <p:spPr>
          <a:xfrm>
            <a:off x="7984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a:t>                                             </a:t>
            </a:r>
          </a:p>
        </p:txBody>
      </p:sp>
      <p:sp>
        <p:nvSpPr>
          <p:cNvPr id="15" name="Textplatzhalter 3"/>
          <p:cNvSpPr>
            <a:spLocks noGrp="1"/>
          </p:cNvSpPr>
          <p:nvPr>
            <p:ph type="body" sz="quarter" idx="19" hasCustomPrompt="1"/>
          </p:nvPr>
        </p:nvSpPr>
        <p:spPr>
          <a:xfrm>
            <a:off x="9928800" y="0"/>
            <a:ext cx="1872000"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a:t>                                             </a:t>
            </a:r>
          </a:p>
        </p:txBody>
      </p:sp>
      <p:sp>
        <p:nvSpPr>
          <p:cNvPr id="9" name="Fußzeilenplatzhalter 4"/>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noProof="0"/>
              <a:t>GSP/OTA | Training Experience After-Sales | September 2018</a:t>
            </a:r>
            <a:endParaRPr lang="en-US" noProof="0" dirty="0"/>
          </a:p>
        </p:txBody>
      </p:sp>
      <p:sp>
        <p:nvSpPr>
          <p:cNvPr id="10" name="Foliennummernplatzhalter 5"/>
          <p:cNvSpPr>
            <a:spLocks noGrp="1"/>
          </p:cNvSpPr>
          <p:nvPr>
            <p:ph type="sldNum" sz="quarter" idx="4"/>
          </p:nvPr>
        </p:nvSpPr>
        <p:spPr bwMode="black">
          <a:xfrm>
            <a:off x="11484000"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Tree>
    <p:extLst>
      <p:ext uri="{BB962C8B-B14F-4D97-AF65-F5344CB8AC3E}">
        <p14:creationId xmlns:p14="http://schemas.microsoft.com/office/powerpoint/2010/main" val="28989285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3892" y="6619147"/>
            <a:ext cx="1172716" cy="13535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chemeClr val="tx1"/>
                </a:solidFill>
                <a:latin typeface="CorpoA"/>
                <a:cs typeface="Corpo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186673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MB Cars">
    <p:bg bwMode="black">
      <p:bgRef idx="1001">
        <a:schemeClr val="bg1"/>
      </p:bgRef>
    </p:bg>
    <p:spTree>
      <p:nvGrpSpPr>
        <p:cNvPr id="1" name=""/>
        <p:cNvGrpSpPr/>
        <p:nvPr/>
      </p:nvGrpSpPr>
      <p:grpSpPr>
        <a:xfrm>
          <a:off x="0" y="0"/>
          <a:ext cx="0" cy="0"/>
          <a:chOff x="0" y="0"/>
          <a:chExt cx="0" cy="0"/>
        </a:xfrm>
      </p:grpSpPr>
      <p:pic>
        <p:nvPicPr>
          <p:cNvPr id="22" name="Grafik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747" cy="6857001"/>
          </a:xfrm>
          <a:prstGeom prst="rect">
            <a:avLst/>
          </a:prstGeom>
        </p:spPr>
      </p:pic>
      <p:sp>
        <p:nvSpPr>
          <p:cNvPr id="2" name="Titel 1"/>
          <p:cNvSpPr>
            <a:spLocks noGrp="1"/>
          </p:cNvSpPr>
          <p:nvPr>
            <p:ph type="ctrTitle" hasCustomPrompt="1"/>
          </p:nvPr>
        </p:nvSpPr>
        <p:spPr bwMode="gray">
          <a:xfrm>
            <a:off x="395081" y="3848100"/>
            <a:ext cx="9396000" cy="1044301"/>
          </a:xfrm>
        </p:spPr>
        <p:txBody>
          <a:bodyPr/>
          <a:lstStyle>
            <a:lvl1pPr>
              <a:lnSpc>
                <a:spcPts val="3997"/>
              </a:lnSpc>
              <a:defRPr sz="2999"/>
            </a:lvl1pPr>
          </a:lstStyle>
          <a:p>
            <a:r>
              <a:rPr lang="en-US" dirty="0" smtClean="0"/>
              <a:t>Presentation title on one line in CorpoA (Headings) 30 pt.</a:t>
            </a:r>
            <a:br>
              <a:rPr lang="en-US" dirty="0" smtClean="0"/>
            </a:br>
            <a:r>
              <a:rPr lang="en-US" noProof="0" dirty="0" smtClean="0"/>
              <a:t>On two lines possible.</a:t>
            </a:r>
            <a:endParaRPr lang="en-US" noProof="0" dirty="0"/>
          </a:p>
        </p:txBody>
      </p:sp>
      <p:sp>
        <p:nvSpPr>
          <p:cNvPr id="3" name="Untertitel 2"/>
          <p:cNvSpPr>
            <a:spLocks noGrp="1"/>
          </p:cNvSpPr>
          <p:nvPr>
            <p:ph type="subTitle" idx="1" hasCustomPrompt="1"/>
          </p:nvPr>
        </p:nvSpPr>
        <p:spPr bwMode="gray">
          <a:xfrm>
            <a:off x="395794" y="4932362"/>
            <a:ext cx="9396000" cy="755637"/>
          </a:xfrm>
        </p:spPr>
        <p:txBody>
          <a:bodyPr/>
          <a:lstStyle>
            <a:lvl1pPr marL="0" indent="0" algn="l">
              <a:lnSpc>
                <a:spcPct val="100000"/>
              </a:lnSpc>
              <a:spcAft>
                <a:spcPts val="0"/>
              </a:spcAft>
              <a:buFont typeface="Arial" panose="020B0604020202020204" pitchFamily="34" charset="0"/>
              <a:buNone/>
              <a:defRPr sz="1499">
                <a:solidFill>
                  <a:schemeClr val="tx1"/>
                </a:solidFill>
                <a:latin typeface="+mn-lt"/>
              </a:defRPr>
            </a:lvl1pPr>
            <a:lvl2pPr marL="0" indent="0" algn="l">
              <a:lnSpc>
                <a:spcPct val="100000"/>
              </a:lnSpc>
              <a:spcAft>
                <a:spcPts val="0"/>
              </a:spcAft>
              <a:buFont typeface="Arial" panose="020B0604020202020204" pitchFamily="34" charset="0"/>
              <a:buNone/>
              <a:defRPr sz="1499">
                <a:solidFill>
                  <a:schemeClr val="tx1"/>
                </a:solidFill>
                <a:latin typeface="+mn-lt"/>
              </a:defRPr>
            </a:lvl2pPr>
            <a:lvl3pPr marL="0" indent="0" algn="l">
              <a:lnSpc>
                <a:spcPct val="100000"/>
              </a:lnSpc>
              <a:spcAft>
                <a:spcPts val="0"/>
              </a:spcAft>
              <a:buFont typeface="Arial" panose="020B0604020202020204" pitchFamily="34" charset="0"/>
              <a:buNone/>
              <a:defRPr sz="1499">
                <a:solidFill>
                  <a:schemeClr val="tx1"/>
                </a:solidFill>
                <a:latin typeface="+mn-lt"/>
              </a:defRPr>
            </a:lvl3pPr>
            <a:lvl4pPr marL="0" indent="0" algn="l">
              <a:lnSpc>
                <a:spcPct val="100000"/>
              </a:lnSpc>
              <a:spcAft>
                <a:spcPts val="0"/>
              </a:spcAft>
              <a:buFont typeface="Arial" panose="020B0604020202020204" pitchFamily="34" charset="0"/>
              <a:buNone/>
              <a:defRPr sz="1499">
                <a:solidFill>
                  <a:schemeClr val="tx1"/>
                </a:solidFill>
                <a:latin typeface="+mn-lt"/>
              </a:defRPr>
            </a:lvl4pPr>
            <a:lvl5pPr marL="0" indent="0" algn="l">
              <a:lnSpc>
                <a:spcPct val="100000"/>
              </a:lnSpc>
              <a:spcAft>
                <a:spcPts val="0"/>
              </a:spcAft>
              <a:buFont typeface="Arial" panose="020B0604020202020204" pitchFamily="34" charset="0"/>
              <a:buNone/>
              <a:defRPr sz="1499">
                <a:solidFill>
                  <a:schemeClr val="tx1"/>
                </a:solidFill>
                <a:latin typeface="+mn-lt"/>
              </a:defRPr>
            </a:lvl5pPr>
            <a:lvl6pPr marL="0" indent="0" algn="l">
              <a:lnSpc>
                <a:spcPct val="100000"/>
              </a:lnSpc>
              <a:spcAft>
                <a:spcPts val="0"/>
              </a:spcAft>
              <a:buFont typeface="Arial" panose="020B0604020202020204" pitchFamily="34" charset="0"/>
              <a:buNone/>
              <a:defRPr sz="1499">
                <a:solidFill>
                  <a:schemeClr val="tx1"/>
                </a:solidFill>
                <a:latin typeface="+mn-lt"/>
              </a:defRPr>
            </a:lvl6pPr>
            <a:lvl7pPr marL="0" indent="0" algn="l">
              <a:lnSpc>
                <a:spcPct val="100000"/>
              </a:lnSpc>
              <a:spcAft>
                <a:spcPts val="0"/>
              </a:spcAft>
              <a:buFont typeface="Arial" panose="020B0604020202020204" pitchFamily="34" charset="0"/>
              <a:buNone/>
              <a:defRPr sz="1499">
                <a:solidFill>
                  <a:schemeClr val="tx1"/>
                </a:solidFill>
                <a:latin typeface="+mn-lt"/>
              </a:defRPr>
            </a:lvl7pPr>
            <a:lvl8pPr marL="0" indent="0" algn="l">
              <a:lnSpc>
                <a:spcPct val="100000"/>
              </a:lnSpc>
              <a:spcAft>
                <a:spcPts val="0"/>
              </a:spcAft>
              <a:buFont typeface="Arial" panose="020B0604020202020204" pitchFamily="34" charset="0"/>
              <a:buNone/>
              <a:defRPr sz="1499">
                <a:solidFill>
                  <a:schemeClr val="tx1"/>
                </a:solidFill>
                <a:latin typeface="+mn-lt"/>
              </a:defRPr>
            </a:lvl8pPr>
            <a:lvl9pPr marL="0" indent="0" algn="l">
              <a:lnSpc>
                <a:spcPct val="100000"/>
              </a:lnSpc>
              <a:spcAft>
                <a:spcPts val="0"/>
              </a:spcAft>
              <a:buFont typeface="Arial" panose="020B0604020202020204" pitchFamily="34" charset="0"/>
              <a:buNone/>
              <a:defRPr sz="1499">
                <a:solidFill>
                  <a:schemeClr val="tx1"/>
                </a:solidFill>
                <a:latin typeface="+mn-lt"/>
              </a:defRPr>
            </a:lvl9pPr>
          </a:lstStyle>
          <a:p>
            <a:pPr lvl="0"/>
            <a:r>
              <a:rPr lang="en-US" noProof="0" dirty="0" smtClean="0"/>
              <a:t>Additional text for presentation 15 pt </a:t>
            </a:r>
            <a:br>
              <a:rPr lang="en-US" noProof="0" dirty="0" smtClean="0"/>
            </a:br>
            <a:r>
              <a:rPr lang="en-US" noProof="0" dirty="0" smtClean="0"/>
              <a:t>Speaker, department, place, date</a:t>
            </a:r>
          </a:p>
        </p:txBody>
      </p:sp>
      <p:sp>
        <p:nvSpPr>
          <p:cNvPr id="9" name="Bildplatzhalter 8"/>
          <p:cNvSpPr>
            <a:spLocks noGrp="1"/>
          </p:cNvSpPr>
          <p:nvPr>
            <p:ph type="pic" sz="quarter" idx="10" hasCustomPrompt="1"/>
          </p:nvPr>
        </p:nvSpPr>
        <p:spPr bwMode="gray">
          <a:xfrm>
            <a:off x="2" y="313201"/>
            <a:ext cx="12192000" cy="3405600"/>
          </a:xfrm>
          <a:solidFill>
            <a:srgbClr val="9F0002"/>
          </a:solidFill>
        </p:spPr>
        <p:txBody>
          <a:bodyPr/>
          <a:lstStyle>
            <a:lvl1pPr algn="ctr">
              <a:lnSpc>
                <a:spcPct val="100000"/>
              </a:lnSpc>
              <a:spcAft>
                <a:spcPts val="0"/>
              </a:spcAft>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8"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dirty="0" smtClean="0"/>
              <a:t>                          </a:t>
            </a:r>
          </a:p>
        </p:txBody>
      </p:sp>
      <p:sp>
        <p:nvSpPr>
          <p:cNvPr id="1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3" name="Folie Wechsel/Zurücksetzen/Textebenen"/>
          <p:cNvSpPr txBox="1"/>
          <p:nvPr userDrawn="1"/>
        </p:nvSpPr>
        <p:spPr>
          <a:xfrm rot="10800000" flipH="1" flipV="1">
            <a:off x="-2086913" y="1547999"/>
            <a:ext cx="1978969" cy="198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en-US" sz="999" b="0" baseline="0" noProof="0" dirty="0" smtClean="0">
                <a:solidFill>
                  <a:schemeClr val="accent5"/>
                </a:solidFill>
                <a:latin typeface="+mn-lt"/>
              </a:rPr>
              <a:t>Reset the slide back to its </a:t>
            </a:r>
          </a:p>
          <a:p>
            <a:pPr indent="0" algn="r">
              <a:lnSpc>
                <a:spcPct val="100000"/>
              </a:lnSpc>
              <a:spcBef>
                <a:spcPts val="0"/>
              </a:spcBef>
              <a:spcAft>
                <a:spcPts val="0"/>
              </a:spcAft>
            </a:pPr>
            <a:r>
              <a:rPr lang="en-US" sz="999" b="0" baseline="0" noProof="0" dirty="0" smtClean="0">
                <a:solidFill>
                  <a:schemeClr val="accent5"/>
                </a:solidFill>
                <a:latin typeface="+mn-lt"/>
              </a:rPr>
              <a:t>original form via menu bar:</a:t>
            </a:r>
          </a:p>
          <a:p>
            <a:pPr indent="0" algn="r">
              <a:lnSpc>
                <a:spcPct val="100000"/>
              </a:lnSpc>
              <a:spcBef>
                <a:spcPts val="0"/>
              </a:spcBef>
              <a:spcAft>
                <a:spcPts val="0"/>
              </a:spcAft>
            </a:pPr>
            <a:r>
              <a:rPr lang="en-US" sz="999" b="0" baseline="0" noProof="0" dirty="0" smtClean="0">
                <a:solidFill>
                  <a:schemeClr val="accent5"/>
                </a:solidFill>
                <a:latin typeface="+mn-lt"/>
              </a:rPr>
              <a:t>Home // Slides // Reset</a:t>
            </a:r>
          </a:p>
          <a:p>
            <a:pPr indent="0" algn="r">
              <a:lnSpc>
                <a:spcPct val="100000"/>
              </a:lnSpc>
              <a:spcBef>
                <a:spcPts val="0"/>
              </a:spcBef>
              <a:spcAft>
                <a:spcPts val="0"/>
              </a:spcAft>
            </a:pPr>
            <a:endParaRPr lang="en-US" sz="999" b="0" baseline="0" noProof="0" dirty="0" smtClean="0">
              <a:solidFill>
                <a:schemeClr val="accent5"/>
              </a:solidFill>
              <a:latin typeface="+mn-lt"/>
            </a:endParaRPr>
          </a:p>
          <a:p>
            <a:pPr indent="0" algn="r">
              <a:lnSpc>
                <a:spcPct val="100000"/>
              </a:lnSpc>
              <a:spcBef>
                <a:spcPts val="0"/>
              </a:spcBef>
              <a:spcAft>
                <a:spcPts val="0"/>
              </a:spcAft>
            </a:pPr>
            <a:r>
              <a:rPr lang="en-US" sz="999" b="0" baseline="0" noProof="0" dirty="0" smtClean="0">
                <a:solidFill>
                  <a:schemeClr val="accent5"/>
                </a:solidFill>
                <a:latin typeface="+mn-lt"/>
              </a:rPr>
              <a:t>Change the slide layout </a:t>
            </a:r>
          </a:p>
          <a:p>
            <a:pPr indent="0" algn="r">
              <a:lnSpc>
                <a:spcPct val="100000"/>
              </a:lnSpc>
              <a:spcBef>
                <a:spcPts val="0"/>
              </a:spcBef>
              <a:spcAft>
                <a:spcPts val="0"/>
              </a:spcAft>
            </a:pPr>
            <a:r>
              <a:rPr lang="en-US" sz="999" b="0" baseline="0" noProof="0" dirty="0" smtClean="0">
                <a:solidFill>
                  <a:schemeClr val="accent5"/>
                </a:solidFill>
                <a:latin typeface="+mn-lt"/>
              </a:rPr>
              <a:t>via menu bar:</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Home // Slides // Layout</a:t>
            </a:r>
          </a:p>
          <a:p>
            <a:pPr marL="0" marR="0" lvl="0" indent="0" algn="r" defTabSz="913814" rtl="0" eaLnBrk="1" fontAlgn="auto" latinLnBrk="0" hangingPunct="1">
              <a:lnSpc>
                <a:spcPct val="100000"/>
              </a:lnSpc>
              <a:spcBef>
                <a:spcPts val="0"/>
              </a:spcBef>
              <a:spcAft>
                <a:spcPts val="0"/>
              </a:spcAft>
              <a:buClrTx/>
              <a:buSzTx/>
              <a:buFontTx/>
              <a:buNone/>
              <a:tabLst/>
              <a:defRPr/>
            </a:pPr>
            <a:endParaRPr lang="en-US" sz="999" b="0" baseline="0" noProof="0" dirty="0" smtClean="0">
              <a:solidFill>
                <a:schemeClr val="accent5"/>
              </a:solidFill>
              <a:latin typeface="+mn-lt"/>
            </a:endParaRP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Change the text level</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via menu bar: </a:t>
            </a:r>
            <a:br>
              <a:rPr lang="en-US" sz="999" b="0" baseline="0" noProof="0" dirty="0" smtClean="0">
                <a:solidFill>
                  <a:schemeClr val="accent5"/>
                </a:solidFill>
                <a:latin typeface="+mn-lt"/>
              </a:rPr>
            </a:br>
            <a:r>
              <a:rPr lang="en-US" sz="999" b="0" baseline="0" noProof="0" dirty="0" smtClean="0">
                <a:solidFill>
                  <a:schemeClr val="accent5"/>
                </a:solidFill>
                <a:latin typeface="+mn-lt"/>
              </a:rPr>
              <a:t>Home // Paragraph // Increase/</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Decrease List Level</a:t>
            </a:r>
          </a:p>
        </p:txBody>
      </p:sp>
      <p:sp>
        <p:nvSpPr>
          <p:cNvPr id="14" name="Design wechsel"/>
          <p:cNvSpPr txBox="1"/>
          <p:nvPr userDrawn="1"/>
        </p:nvSpPr>
        <p:spPr>
          <a:xfrm rot="10800000" flipH="1" flipV="1">
            <a:off x="-2086913" y="403199"/>
            <a:ext cx="1978969" cy="900000"/>
          </a:xfrm>
          <a:prstGeom prst="rect">
            <a:avLst/>
          </a:prstGeom>
          <a:noFill/>
          <a:ln w="12700">
            <a:noFill/>
          </a:ln>
        </p:spPr>
        <p:txBody>
          <a:bodyPr vert="horz" wrap="square" lIns="0" tIns="0" rIns="0" bIns="0" rtlCol="0" anchor="t"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r">
              <a:lnSpc>
                <a:spcPct val="100000"/>
              </a:lnSpc>
              <a:spcBef>
                <a:spcPts val="0"/>
              </a:spcBef>
              <a:spcAft>
                <a:spcPts val="0"/>
              </a:spcAft>
            </a:pPr>
            <a:r>
              <a:rPr lang="en-US" sz="999" b="0" baseline="0" noProof="0" dirty="0" smtClean="0">
                <a:solidFill>
                  <a:schemeClr val="accent5"/>
                </a:solidFill>
                <a:latin typeface="+mn-lt"/>
              </a:rPr>
              <a:t>Alternating between white and black slide layouts via menu bar: </a:t>
            </a:r>
            <a:br>
              <a:rPr lang="en-US" sz="999" b="0" baseline="0" noProof="0" dirty="0" smtClean="0">
                <a:solidFill>
                  <a:schemeClr val="accent5"/>
                </a:solidFill>
                <a:latin typeface="+mn-lt"/>
              </a:rPr>
            </a:br>
            <a:r>
              <a:rPr lang="en-US" sz="999" b="0" baseline="0" noProof="0" dirty="0" smtClean="0">
                <a:solidFill>
                  <a:schemeClr val="accent5"/>
                </a:solidFill>
                <a:latin typeface="+mn-lt"/>
              </a:rPr>
              <a:t>Design // Themes</a:t>
            </a:r>
          </a:p>
          <a:p>
            <a:pPr indent="0" algn="r">
              <a:lnSpc>
                <a:spcPct val="100000"/>
              </a:lnSpc>
              <a:spcBef>
                <a:spcPts val="0"/>
              </a:spcBef>
              <a:spcAft>
                <a:spcPts val="0"/>
              </a:spcAft>
            </a:pPr>
            <a:r>
              <a:rPr lang="en-US" sz="999" b="0" baseline="0" noProof="0" dirty="0" smtClean="0">
                <a:solidFill>
                  <a:schemeClr val="accent5"/>
                </a:solidFill>
                <a:latin typeface="+mn-lt"/>
              </a:rPr>
              <a:t>(Right click: </a:t>
            </a:r>
            <a:r>
              <a:rPr lang="en-US" sz="999" b="0" i="1" baseline="0" noProof="0" dirty="0" smtClean="0">
                <a:solidFill>
                  <a:schemeClr val="accent5"/>
                </a:solidFill>
                <a:latin typeface="+mn-lt"/>
              </a:rPr>
              <a:t>Apply to All Slides </a:t>
            </a:r>
            <a:r>
              <a:rPr lang="en-US" sz="999" b="0" baseline="0" noProof="0" dirty="0" smtClean="0">
                <a:solidFill>
                  <a:schemeClr val="accent5"/>
                </a:solidFill>
                <a:latin typeface="+mn-lt"/>
              </a:rPr>
              <a:t>or </a:t>
            </a:r>
            <a:br>
              <a:rPr lang="en-US" sz="999" b="0" baseline="0" noProof="0" dirty="0" smtClean="0">
                <a:solidFill>
                  <a:schemeClr val="accent5"/>
                </a:solidFill>
                <a:latin typeface="+mn-lt"/>
              </a:rPr>
            </a:br>
            <a:r>
              <a:rPr lang="en-US" sz="999" b="0" i="1" baseline="0" noProof="0" dirty="0" smtClean="0">
                <a:solidFill>
                  <a:schemeClr val="accent5"/>
                </a:solidFill>
                <a:latin typeface="+mn-lt"/>
              </a:rPr>
              <a:t>Apply to Selected Slide</a:t>
            </a:r>
            <a:r>
              <a:rPr lang="en-US" sz="999" b="0" baseline="0" noProof="0" dirty="0" smtClean="0">
                <a:solidFill>
                  <a:schemeClr val="accent5"/>
                </a:solidFill>
                <a:latin typeface="+mn-lt"/>
              </a:rPr>
              <a:t>)</a:t>
            </a:r>
          </a:p>
        </p:txBody>
      </p:sp>
      <p:pic>
        <p:nvPicPr>
          <p:cNvPr id="15" name="Listenebene erhöhen"/>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44812" y="3563999"/>
            <a:ext cx="635207"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Listenebene verringern"/>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44812" y="4031999"/>
            <a:ext cx="635207"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 Listenebene erhöhen"/>
          <p:cNvSpPr txBox="1"/>
          <p:nvPr userDrawn="1"/>
        </p:nvSpPr>
        <p:spPr>
          <a:xfrm>
            <a:off x="-1547194" y="3563999"/>
            <a:ext cx="719625" cy="324000"/>
          </a:xfrm>
          <a:prstGeom prst="rect">
            <a:avLst/>
          </a:prstGeom>
          <a:noFill/>
        </p:spPr>
        <p:txBody>
          <a:bodyPr wrap="square" lIns="0" tIns="0" rIns="0" bIns="0" rtlCol="0">
            <a:noAutofit/>
          </a:bodyPr>
          <a:lstStyle/>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Increase</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List Level</a:t>
            </a:r>
          </a:p>
        </p:txBody>
      </p:sp>
      <p:sp>
        <p:nvSpPr>
          <p:cNvPr id="18" name="Text // Listenebene verringern"/>
          <p:cNvSpPr txBox="1"/>
          <p:nvPr userDrawn="1"/>
        </p:nvSpPr>
        <p:spPr>
          <a:xfrm>
            <a:off x="-1547194" y="4031999"/>
            <a:ext cx="719625" cy="324000"/>
          </a:xfrm>
          <a:prstGeom prst="rect">
            <a:avLst/>
          </a:prstGeom>
          <a:noFill/>
        </p:spPr>
        <p:txBody>
          <a:bodyPr wrap="square" lIns="0" tIns="0" rIns="0" bIns="0" rtlCol="0">
            <a:noAutofit/>
          </a:bodyPr>
          <a:lstStyle/>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Decrease </a:t>
            </a:r>
          </a:p>
          <a:p>
            <a:pPr marL="0" marR="0" lvl="0" indent="0" algn="r" defTabSz="913814"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List Level</a:t>
            </a:r>
          </a:p>
        </p:txBody>
      </p:sp>
      <p:sp>
        <p:nvSpPr>
          <p:cNvPr id="19" name="Hilfslinien"/>
          <p:cNvSpPr txBox="1"/>
          <p:nvPr userDrawn="1"/>
        </p:nvSpPr>
        <p:spPr>
          <a:xfrm rot="10800000" flipH="1" flipV="1">
            <a:off x="432550" y="-468001"/>
            <a:ext cx="328842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42388"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smtClean="0">
                <a:ln>
                  <a:noFill/>
                </a:ln>
                <a:solidFill>
                  <a:schemeClr val="accent5"/>
                </a:solidFill>
                <a:effectLst/>
                <a:uLnTx/>
                <a:uFillTx/>
                <a:latin typeface="+mn-lt"/>
                <a:ea typeface="+mn-ea"/>
                <a:cs typeface="+mn-cs"/>
              </a:rPr>
              <a:t>Show guides via menu bar: View // Show // tick Guides</a:t>
            </a:r>
          </a:p>
        </p:txBody>
      </p:sp>
      <p:sp>
        <p:nvSpPr>
          <p:cNvPr id="20" name="Hilfslinien"/>
          <p:cNvSpPr txBox="1"/>
          <p:nvPr userDrawn="1"/>
        </p:nvSpPr>
        <p:spPr>
          <a:xfrm rot="10800000" flipH="1" flipV="1">
            <a:off x="7103588" y="-468000"/>
            <a:ext cx="4678083" cy="360000"/>
          </a:xfrm>
          <a:prstGeom prst="rect">
            <a:avLst/>
          </a:prstGeom>
          <a:noFill/>
          <a:ln w="12700">
            <a:noFill/>
          </a:ln>
        </p:spPr>
        <p:txBody>
          <a:bodyPr vert="horz" wrap="square" lIns="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ctr" defTabSz="1042388" rtl="0" eaLnBrk="1" fontAlgn="auto" latinLnBrk="0" hangingPunct="1">
              <a:lnSpc>
                <a:spcPct val="100000"/>
              </a:lnSpc>
              <a:spcBef>
                <a:spcPts val="0"/>
              </a:spcBef>
              <a:spcAft>
                <a:spcPts val="0"/>
              </a:spcAft>
              <a:buClrTx/>
              <a:buSzTx/>
              <a:buFontTx/>
              <a:buNone/>
              <a:tabLst/>
              <a:defRPr/>
            </a:pPr>
            <a:r>
              <a:rPr kumimoji="0" lang="en-US" sz="999" b="0" i="0" u="none" strike="noStrike" kern="1200" cap="none" spc="0" normalizeH="0" baseline="0" noProof="0" dirty="0" smtClean="0">
                <a:ln>
                  <a:noFill/>
                </a:ln>
                <a:solidFill>
                  <a:schemeClr val="accent5"/>
                </a:solidFill>
                <a:effectLst/>
                <a:uLnTx/>
                <a:uFillTx/>
                <a:latin typeface="+mn-lt"/>
                <a:ea typeface="+mn-ea"/>
                <a:cs typeface="+mn-cs"/>
              </a:rPr>
              <a:t>Reserved areas for stamps and icons</a:t>
            </a:r>
          </a:p>
        </p:txBody>
      </p:sp>
      <p:sp>
        <p:nvSpPr>
          <p:cNvPr id="21" name="Fußzeile"/>
          <p:cNvSpPr txBox="1"/>
          <p:nvPr userDrawn="1"/>
        </p:nvSpPr>
        <p:spPr>
          <a:xfrm rot="10800000" flipH="1" flipV="1">
            <a:off x="432549" y="6965999"/>
            <a:ext cx="10987903" cy="36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marL="0" marR="0" lvl="0" indent="0" algn="r" defTabSz="1042388" rtl="0" eaLnBrk="1" fontAlgn="auto" latinLnBrk="0" hangingPunct="1">
              <a:lnSpc>
                <a:spcPct val="100000"/>
              </a:lnSpc>
              <a:spcBef>
                <a:spcPts val="0"/>
              </a:spcBef>
              <a:spcAft>
                <a:spcPts val="0"/>
              </a:spcAft>
              <a:buClrTx/>
              <a:buSzTx/>
              <a:buFontTx/>
              <a:buNone/>
              <a:tabLst/>
              <a:defRPr/>
            </a:pPr>
            <a:r>
              <a:rPr lang="en-US" sz="999" b="0" baseline="0" noProof="0" dirty="0" smtClean="0">
                <a:solidFill>
                  <a:schemeClr val="accent5"/>
                </a:solidFill>
                <a:latin typeface="+mn-lt"/>
              </a:rPr>
              <a:t>Adjust footer (per slide or for several/all slides) via menu bar: Insert // Text // Header &amp; Footer</a:t>
            </a:r>
          </a:p>
        </p:txBody>
      </p:sp>
      <p:grpSp>
        <p:nvGrpSpPr>
          <p:cNvPr id="23" name="Gruppieren 22"/>
          <p:cNvGrpSpPr/>
          <p:nvPr userDrawn="1"/>
        </p:nvGrpSpPr>
        <p:grpSpPr>
          <a:xfrm>
            <a:off x="-1331307" y="-430988"/>
            <a:ext cx="1223363" cy="745124"/>
            <a:chOff x="-1331307" y="-430988"/>
            <a:chExt cx="1223363" cy="745124"/>
          </a:xfrm>
        </p:grpSpPr>
        <p:pic>
          <p:nvPicPr>
            <p:cNvPr id="24" name="Entwurfsvorlagen"/>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331307" y="-430988"/>
              <a:ext cx="1221702" cy="74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1331307" y="-171400"/>
              <a:ext cx="1223363" cy="48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27119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33">
          <p15:clr>
            <a:srgbClr val="A4A3A4"/>
          </p15:clr>
        </p15:guide>
        <p15:guide id="2" pos="249">
          <p15:clr>
            <a:srgbClr val="A4A3A4"/>
          </p15:clr>
        </p15:guide>
        <p15:guide id="3" orient="horz" pos="197">
          <p15:clr>
            <a:srgbClr val="A4A3A4"/>
          </p15:clr>
        </p15:guide>
        <p15:guide id="4" orient="horz" pos="2343">
          <p15:clr>
            <a:srgbClr val="A4A3A4"/>
          </p15:clr>
        </p15:guide>
        <p15:guide id="5" orient="horz" pos="4049">
          <p15:clr>
            <a:srgbClr val="A4A3A4"/>
          </p15:clr>
        </p15:guide>
        <p15:guide id="6" orient="horz" pos="2424">
          <p15:clr>
            <a:srgbClr val="A4A3A4"/>
          </p15:clr>
        </p15:guide>
        <p15:guide id="7" orient="horz" pos="3107">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11" name="Textplatzhalter 10"/>
          <p:cNvSpPr>
            <a:spLocks noGrp="1"/>
          </p:cNvSpPr>
          <p:nvPr>
            <p:ph type="body" sz="quarter" idx="20" hasCustomPrompt="1"/>
          </p:nvPr>
        </p:nvSpPr>
        <p:spPr>
          <a:xfrm>
            <a:off x="395794" y="1511300"/>
            <a:ext cx="11404800" cy="4140000"/>
          </a:xfrm>
        </p:spPr>
        <p:txBody>
          <a:bodyPr numCol="2" spcCol="244765"/>
          <a:lstStyle>
            <a:lvl1pPr marL="431723" indent="-431723">
              <a:buFont typeface="+mj-lt"/>
              <a:buAutoNum type="arabicPeriod"/>
              <a:defRPr baseline="0"/>
            </a:lvl1pPr>
            <a:lvl2pPr marL="863446" indent="-431723">
              <a:buFont typeface="+mj-lt"/>
              <a:buAutoNum type="alphaLcPeriod"/>
              <a:defRPr/>
            </a:lvl2pPr>
            <a:lvl3pPr marL="863446" indent="-431723">
              <a:buFont typeface="+mj-lt"/>
              <a:buAutoNum type="alphaLcPeriod"/>
              <a:defRPr sz="1999"/>
            </a:lvl3pPr>
            <a:lvl4pPr marL="863446" indent="-431723">
              <a:buFont typeface="+mj-lt"/>
              <a:buAutoNum type="alphaLcPeriod"/>
              <a:defRPr sz="1999"/>
            </a:lvl4pPr>
            <a:lvl5pPr marL="863446" indent="-431723">
              <a:buFont typeface="+mj-lt"/>
              <a:buAutoNum type="alphaLcPeriod"/>
              <a:defRPr sz="1999"/>
            </a:lvl5pPr>
            <a:lvl6pPr marL="863446" indent="-431723">
              <a:buFont typeface="+mj-lt"/>
              <a:buAutoNum type="alphaLcPeriod"/>
              <a:defRPr sz="1999"/>
            </a:lvl6pPr>
            <a:lvl7pPr marL="863446" indent="-431723">
              <a:buFont typeface="+mj-lt"/>
              <a:buAutoNum type="alphaLcPeriod"/>
              <a:defRPr sz="1999"/>
            </a:lvl7pPr>
            <a:lvl8pPr marL="863446" indent="-431723">
              <a:buFont typeface="+mj-lt"/>
              <a:buAutoNum type="alphaLcPeriod"/>
              <a:defRPr sz="1999"/>
            </a:lvl8pPr>
            <a:lvl9pPr marL="863446" indent="-431723">
              <a:buFont typeface="+mj-lt"/>
              <a:buAutoNum type="alphaLcPeriod"/>
              <a:defRPr sz="1999"/>
            </a:lvl9pPr>
          </a:lstStyle>
          <a:p>
            <a:pPr lvl="0"/>
            <a:r>
              <a:rPr lang="en-US" noProof="0" dirty="0" smtClean="0"/>
              <a:t>Insert agenda point in CorpoS (Body), 20 pt. // for sub-item: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p>
        </p:txBody>
      </p:sp>
      <p:sp>
        <p:nvSpPr>
          <p:cNvPr id="3" name="Fußzeilenplatzhalter 2"/>
          <p:cNvSpPr>
            <a:spLocks noGrp="1"/>
          </p:cNvSpPr>
          <p:nvPr>
            <p:ph type="ftr" sz="quarter" idx="21"/>
          </p:nvPr>
        </p:nvSpPr>
        <p:spPr/>
        <p:txBody>
          <a:bodyPr/>
          <a:lstStyle/>
          <a:p>
            <a:endParaRPr lang="en-US" noProof="0" dirty="0"/>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dirty="0"/>
          </a:p>
        </p:txBody>
      </p:sp>
      <p:sp>
        <p:nvSpPr>
          <p:cNvPr id="1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3684926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adline // Bod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Inhaltsplatzhalter 6"/>
          <p:cNvSpPr>
            <a:spLocks noGrp="1"/>
          </p:cNvSpPr>
          <p:nvPr>
            <p:ph sz="quarter" idx="14" hasCustomPrompt="1"/>
          </p:nvPr>
        </p:nvSpPr>
        <p:spPr>
          <a:xfrm>
            <a:off x="395082" y="1511301"/>
            <a:ext cx="11404800" cy="49149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3" name="Fußzeilenplatzhalter 2"/>
          <p:cNvSpPr>
            <a:spLocks noGrp="1"/>
          </p:cNvSpPr>
          <p:nvPr>
            <p:ph type="ftr" sz="quarter" idx="30"/>
          </p:nvPr>
        </p:nvSpPr>
        <p:spPr/>
        <p:txBody>
          <a:bodyPr/>
          <a:lstStyle/>
          <a:p>
            <a:endParaRPr lang="en-US" dirty="0"/>
          </a:p>
        </p:txBody>
      </p:sp>
      <p:sp>
        <p:nvSpPr>
          <p:cNvPr id="4" name="Foliennummernplatzhalter 3"/>
          <p:cNvSpPr>
            <a:spLocks noGrp="1"/>
          </p:cNvSpPr>
          <p:nvPr>
            <p:ph type="sldNum" sz="quarter" idx="31"/>
          </p:nvPr>
        </p:nvSpPr>
        <p:spPr/>
        <p:txBody>
          <a:bodyPr/>
          <a:lstStyle/>
          <a:p>
            <a:fld id="{AD1D1349-391B-44DC-865F-5996B3E40F26}" type="slidenum">
              <a:rPr lang="en-US" noProof="0" smtClean="0"/>
              <a:pPr/>
              <a:t>‹#›</a:t>
            </a:fld>
            <a:endParaRPr lang="en-US" noProof="0" dirty="0"/>
          </a:p>
        </p:txBody>
      </p:sp>
      <p:sp>
        <p:nvSpPr>
          <p:cNvPr id="11"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39588291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32">
          <p15:clr>
            <a:srgbClr val="A4A3A4"/>
          </p15:clr>
        </p15:guide>
        <p15:guide id="2" orient="horz" pos="953">
          <p15:clr>
            <a:srgbClr val="A4A3A4"/>
          </p15:clr>
        </p15:guide>
        <p15:guide id="3" orient="horz" pos="4049">
          <p15:clr>
            <a:srgbClr val="A4A3A4"/>
          </p15:clr>
        </p15:guide>
        <p15:guide id="4" pos="249">
          <p15:clr>
            <a:srgbClr val="A4A3A4"/>
          </p15:clr>
        </p15:guide>
        <p15:guide id="5" pos="7433">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eadline // Inhalt im weißen Satzspiegel">
    <p:spTree>
      <p:nvGrpSpPr>
        <p:cNvPr id="1" name=""/>
        <p:cNvGrpSpPr/>
        <p:nvPr/>
      </p:nvGrpSpPr>
      <p:grpSpPr>
        <a:xfrm>
          <a:off x="0" y="0"/>
          <a:ext cx="0" cy="0"/>
          <a:chOff x="0" y="0"/>
          <a:chExt cx="0" cy="0"/>
        </a:xfrm>
      </p:grpSpPr>
      <p:sp>
        <p:nvSpPr>
          <p:cNvPr id="10" name="Titel 1"/>
          <p:cNvSpPr>
            <a:spLocks noGrp="1"/>
          </p:cNvSpPr>
          <p:nvPr>
            <p:ph type="title" hasCustomPrompt="1"/>
          </p:nvPr>
        </p:nvSpPr>
        <p:spPr>
          <a:xfrm>
            <a:off x="395289" y="368300"/>
            <a:ext cx="11406187"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de-DE" noProof="0" dirty="0"/>
          </a:p>
        </p:txBody>
      </p:sp>
      <p:sp>
        <p:nvSpPr>
          <p:cNvPr id="11" name="Textplatzhalter 7"/>
          <p:cNvSpPr>
            <a:spLocks noGrp="1"/>
          </p:cNvSpPr>
          <p:nvPr>
            <p:ph type="body" sz="quarter" idx="13" hasCustomPrompt="1"/>
          </p:nvPr>
        </p:nvSpPr>
        <p:spPr>
          <a:xfrm>
            <a:off x="395287" y="151202"/>
            <a:ext cx="5508000" cy="220274"/>
          </a:xfrm>
        </p:spPr>
        <p:txBody>
          <a:bodyPr/>
          <a:lstStyle>
            <a:lvl1pPr marL="0" indent="0">
              <a:lnSpc>
                <a:spcPct val="100000"/>
              </a:lnSpc>
              <a:spcAft>
                <a:spcPts val="0"/>
              </a:spcAft>
              <a:buFont typeface="Arial" panose="020B0604020202020204" pitchFamily="34" charset="0"/>
              <a:buNone/>
              <a:defRPr sz="1200"/>
            </a:lvl1pPr>
            <a:lvl2pPr marL="0" indent="0">
              <a:lnSpc>
                <a:spcPct val="100000"/>
              </a:lnSpc>
              <a:spcAft>
                <a:spcPts val="0"/>
              </a:spcAft>
              <a:buNone/>
              <a:defRPr sz="1200"/>
            </a:lvl2pPr>
            <a:lvl3pPr marL="0" indent="0">
              <a:lnSpc>
                <a:spcPct val="100000"/>
              </a:lnSpc>
              <a:spcAft>
                <a:spcPts val="0"/>
              </a:spcAft>
              <a:buNone/>
              <a:defRPr sz="1200"/>
            </a:lvl3pPr>
            <a:lvl4pPr marL="0" indent="0">
              <a:lnSpc>
                <a:spcPct val="100000"/>
              </a:lnSpc>
              <a:spcAft>
                <a:spcPts val="0"/>
              </a:spcAft>
              <a:buNone/>
              <a:defRPr sz="1200"/>
            </a:lvl4pPr>
            <a:lvl5pPr marL="0" indent="0">
              <a:lnSpc>
                <a:spcPct val="100000"/>
              </a:lnSpc>
              <a:spcAft>
                <a:spcPts val="0"/>
              </a:spcAft>
              <a:buNone/>
              <a:defRPr sz="1200"/>
            </a:lvl5pPr>
            <a:lvl6pPr marL="0" indent="0">
              <a:lnSpc>
                <a:spcPct val="100000"/>
              </a:lnSpc>
              <a:spcAft>
                <a:spcPts val="0"/>
              </a:spcAft>
              <a:buNone/>
              <a:defRPr sz="1200"/>
            </a:lvl6pPr>
            <a:lvl7pPr marL="0" indent="0">
              <a:lnSpc>
                <a:spcPct val="100000"/>
              </a:lnSpc>
              <a:spcAft>
                <a:spcPts val="0"/>
              </a:spcAft>
              <a:buNone/>
              <a:defRPr sz="1200"/>
            </a:lvl7pPr>
            <a:lvl8pPr marL="0" indent="0">
              <a:lnSpc>
                <a:spcPct val="100000"/>
              </a:lnSpc>
              <a:spcAft>
                <a:spcPts val="0"/>
              </a:spcAft>
              <a:buNone/>
              <a:defRPr sz="1200"/>
            </a:lvl8pPr>
            <a:lvl9pPr marL="0" indent="0">
              <a:lnSpc>
                <a:spcPct val="100000"/>
              </a:lnSpc>
              <a:spcAft>
                <a:spcPts val="0"/>
              </a:spcAft>
              <a:buNone/>
              <a:defRPr sz="1200"/>
            </a:lvl9pPr>
          </a:lstStyle>
          <a:p>
            <a:pPr lvl="0"/>
            <a:r>
              <a:rPr lang="en-US" noProof="0" dirty="0" smtClean="0"/>
              <a:t>Optional chapter heading</a:t>
            </a:r>
          </a:p>
        </p:txBody>
      </p:sp>
      <p:sp>
        <p:nvSpPr>
          <p:cNvPr id="15" name="Inhaltsplatzhalter 6"/>
          <p:cNvSpPr>
            <a:spLocks noGrp="1"/>
          </p:cNvSpPr>
          <p:nvPr>
            <p:ph sz="quarter" idx="14" hasCustomPrompt="1"/>
          </p:nvPr>
        </p:nvSpPr>
        <p:spPr bwMode="gray">
          <a:xfrm>
            <a:off x="395288" y="1511301"/>
            <a:ext cx="11406187" cy="4914900"/>
          </a:xfrm>
          <a:solidFill>
            <a:srgbClr val="FFFFFF"/>
          </a:solidFill>
        </p:spPr>
        <p:txBody>
          <a:bodyPr lIns="72000" tIns="72000" rIns="72000" bIns="7200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vl6pPr>
              <a:defRPr>
                <a:solidFill>
                  <a:srgbClr val="000000"/>
                </a:solidFill>
              </a:defRPr>
            </a:lvl6pPr>
            <a:lvl7pPr>
              <a:defRPr>
                <a:solidFill>
                  <a:srgbClr val="000000"/>
                </a:solidFill>
              </a:defRPr>
            </a:lvl7pPr>
            <a:lvl8pPr>
              <a:defRPr>
                <a:solidFill>
                  <a:srgbClr val="000000"/>
                </a:solidFill>
              </a:defRPr>
            </a:lvl8pPr>
            <a:lvl9pPr>
              <a:defRPr>
                <a:solidFill>
                  <a:srgbClr val="000000"/>
                </a:solidFill>
              </a:defRPr>
            </a:lvl9pPr>
          </a:lstStyle>
          <a:p>
            <a:pPr lvl="0"/>
            <a:r>
              <a:rPr lang="en-US" dirty="0" smtClean="0"/>
              <a:t>Insert content or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12" name="Fußzeilenplatzhalter 4"/>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endParaRPr lang="en-US" dirty="0"/>
          </a:p>
        </p:txBody>
      </p:sp>
      <p:sp>
        <p:nvSpPr>
          <p:cNvPr id="13" name="Foliennummernplatzhalter 5"/>
          <p:cNvSpPr>
            <a:spLocks noGrp="1"/>
          </p:cNvSpPr>
          <p:nvPr>
            <p:ph type="sldNum" sz="quarter" idx="4"/>
          </p:nvPr>
        </p:nvSpPr>
        <p:spPr bwMode="black">
          <a:xfrm>
            <a:off x="11484000"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de-DE" smtClean="0"/>
              <a:pPr/>
              <a:t>‹#›</a:t>
            </a:fld>
            <a:endParaRPr lang="de-DE" dirty="0"/>
          </a:p>
        </p:txBody>
      </p:sp>
      <p:sp>
        <p:nvSpPr>
          <p:cNvPr id="1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0"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0907906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32">
          <p15:clr>
            <a:srgbClr val="A4A3A4"/>
          </p15:clr>
        </p15:guide>
        <p15:guide id="2" orient="horz" pos="953">
          <p15:clr>
            <a:srgbClr val="A4A3A4"/>
          </p15:clr>
        </p15:guide>
        <p15:guide id="3" orient="horz" pos="4049">
          <p15:clr>
            <a:srgbClr val="A4A3A4"/>
          </p15:clr>
        </p15:guide>
        <p15:guide id="4" pos="7433">
          <p15:clr>
            <a:srgbClr val="A4A3A4"/>
          </p15:clr>
        </p15:guide>
        <p15:guide id="5" pos="249">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ellenplatzhalter 2"/>
          <p:cNvSpPr>
            <a:spLocks noGrp="1"/>
          </p:cNvSpPr>
          <p:nvPr>
            <p:ph type="tbl" sz="quarter" idx="20" hasCustomPrompt="1"/>
          </p:nvPr>
        </p:nvSpPr>
        <p:spPr>
          <a:xfrm>
            <a:off x="395287" y="2484000"/>
            <a:ext cx="11406189" cy="2700000"/>
          </a:xfrm>
        </p:spPr>
        <p:txBody>
          <a:bodyPr/>
          <a:lstStyle>
            <a:lvl1pPr algn="ctr">
              <a:spcAft>
                <a:spcPts val="0"/>
              </a:spcAft>
              <a:defRPr/>
            </a:lvl1p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Insert table</a:t>
            </a:r>
            <a:endParaRPr lang="en-US" dirty="0"/>
          </a:p>
        </p:txBody>
      </p:sp>
      <p:sp>
        <p:nvSpPr>
          <p:cNvPr id="5" name="Textplatzhalter 4"/>
          <p:cNvSpPr>
            <a:spLocks noGrp="1"/>
          </p:cNvSpPr>
          <p:nvPr>
            <p:ph type="body" sz="quarter" idx="21" hasCustomPrompt="1"/>
          </p:nvPr>
        </p:nvSpPr>
        <p:spPr>
          <a:xfrm>
            <a:off x="395286" y="1512001"/>
            <a:ext cx="11405514" cy="720000"/>
          </a:xfrm>
        </p:spPr>
        <p:txBody>
          <a:bodyPr/>
          <a:lstStyle>
            <a:lvl1pPr>
              <a:spcAft>
                <a:spcPts val="0"/>
              </a:spcAft>
              <a:defRPr b="1"/>
            </a:lvl1pPr>
            <a:lvl2pPr marL="0" indent="0">
              <a:spcAft>
                <a:spcPts val="0"/>
              </a:spcAft>
              <a:buNone/>
              <a:defRPr sz="2000" b="1"/>
            </a:lvl2pPr>
            <a:lvl3pPr marL="0" indent="0">
              <a:spcAft>
                <a:spcPts val="0"/>
              </a:spcAft>
              <a:buNone/>
              <a:defRPr sz="2000" b="1"/>
            </a:lvl3pPr>
            <a:lvl4pPr marL="0" indent="0">
              <a:spcAft>
                <a:spcPts val="0"/>
              </a:spcAft>
              <a:buNone/>
              <a:defRPr sz="2000" b="1"/>
            </a:lvl4pPr>
            <a:lvl5pPr marL="0" indent="0">
              <a:spcAft>
                <a:spcPts val="0"/>
              </a:spcAft>
              <a:buNone/>
              <a:defRPr sz="2000" b="1"/>
            </a:lvl5pPr>
            <a:lvl6pPr marL="0" indent="0">
              <a:spcAft>
                <a:spcPts val="0"/>
              </a:spcAft>
              <a:buNone/>
              <a:defRPr sz="2000" b="1"/>
            </a:lvl6pPr>
            <a:lvl7pPr marL="0" indent="0">
              <a:spcAft>
                <a:spcPts val="0"/>
              </a:spcAft>
              <a:buNone/>
              <a:defRPr sz="2000" b="1"/>
            </a:lvl7pPr>
            <a:lvl8pPr marL="0" indent="0">
              <a:spcAft>
                <a:spcPts val="0"/>
              </a:spcAft>
              <a:buNone/>
              <a:defRPr sz="2000" b="1"/>
            </a:lvl8pPr>
            <a:lvl9pPr marL="0" indent="0">
              <a:spcAft>
                <a:spcPts val="0"/>
              </a:spcAft>
              <a:buNone/>
              <a:defRPr sz="2000" b="1"/>
            </a:lvl9pPr>
          </a:lstStyle>
          <a:p>
            <a:pPr lvl="0"/>
            <a:r>
              <a:rPr lang="en-US" dirty="0" smtClean="0"/>
              <a:t>Table headline in </a:t>
            </a:r>
            <a:r>
              <a:rPr lang="en-US" noProof="0" dirty="0" smtClean="0"/>
              <a:t>CorpoS</a:t>
            </a:r>
            <a:r>
              <a:rPr lang="en-US" dirty="0" smtClean="0"/>
              <a:t> (</a:t>
            </a:r>
            <a:r>
              <a:rPr lang="en-US" noProof="0" dirty="0" smtClean="0"/>
              <a:t>Body</a:t>
            </a:r>
            <a:r>
              <a:rPr lang="en-US" dirty="0" smtClean="0"/>
              <a:t>) in 20 pt. bold</a:t>
            </a:r>
            <a:endParaRPr lang="en-US" dirty="0"/>
          </a:p>
        </p:txBody>
      </p:sp>
      <p:sp>
        <p:nvSpPr>
          <p:cNvPr id="7" name="Textplatzhalter 6"/>
          <p:cNvSpPr>
            <a:spLocks noGrp="1"/>
          </p:cNvSpPr>
          <p:nvPr>
            <p:ph type="body" sz="quarter" idx="22" hasCustomPrompt="1"/>
          </p:nvPr>
        </p:nvSpPr>
        <p:spPr>
          <a:xfrm>
            <a:off x="395289" y="5328001"/>
            <a:ext cx="11405511" cy="1098200"/>
          </a:xfrm>
        </p:spPr>
        <p:txBody>
          <a:bodyPr/>
          <a:lstStyle>
            <a:lvl1pPr marL="0" indent="0">
              <a:spcAft>
                <a:spcPts val="0"/>
              </a:spcAft>
              <a:buFont typeface="Arial" panose="020B0604020202020204" pitchFamily="34" charset="0"/>
              <a:buNone/>
              <a:defRPr sz="1500"/>
            </a:lvl1pPr>
            <a:lvl2pPr marL="0" indent="0">
              <a:spcAft>
                <a:spcPts val="0"/>
              </a:spcAft>
              <a:buNone/>
              <a:defRPr sz="1500"/>
            </a:lvl2pPr>
            <a:lvl3pPr marL="0" indent="0">
              <a:spcAft>
                <a:spcPts val="0"/>
              </a:spcAft>
              <a:buNone/>
              <a:defRPr sz="1500" baseline="0"/>
            </a:lvl3pPr>
            <a:lvl4pPr marL="0" indent="0">
              <a:spcAft>
                <a:spcPts val="0"/>
              </a:spcAft>
              <a:buNone/>
              <a:defRPr sz="1500"/>
            </a:lvl4pPr>
            <a:lvl5pPr marL="0" indent="0">
              <a:spcAft>
                <a:spcPts val="0"/>
              </a:spcAft>
              <a:buNone/>
              <a:defRPr sz="1500"/>
            </a:lvl5pPr>
            <a:lvl6pPr marL="0" indent="0">
              <a:spcAft>
                <a:spcPts val="0"/>
              </a:spcAft>
              <a:buNone/>
              <a:defRPr sz="1500"/>
            </a:lvl6pPr>
            <a:lvl7pPr marL="0" indent="0">
              <a:spcAft>
                <a:spcPts val="0"/>
              </a:spcAft>
              <a:buNone/>
              <a:defRPr sz="1500"/>
            </a:lvl7pPr>
            <a:lvl8pPr marL="0" indent="0">
              <a:spcAft>
                <a:spcPts val="0"/>
              </a:spcAft>
              <a:buNone/>
              <a:defRPr sz="1500"/>
            </a:lvl8pPr>
            <a:lvl9pPr marL="0" indent="0">
              <a:spcAft>
                <a:spcPts val="0"/>
              </a:spcAft>
              <a:buNone/>
              <a:defRPr sz="1500"/>
            </a:lvl9pPr>
          </a:lstStyle>
          <a:p>
            <a:pPr lvl="0"/>
            <a:r>
              <a:rPr lang="en-US" dirty="0" smtClean="0"/>
              <a:t>Table description  in </a:t>
            </a:r>
            <a:r>
              <a:rPr lang="en-US" noProof="0" dirty="0" smtClean="0"/>
              <a:t>CorpoS</a:t>
            </a:r>
            <a:r>
              <a:rPr lang="en-US" dirty="0" smtClean="0"/>
              <a:t> (</a:t>
            </a:r>
            <a:r>
              <a:rPr lang="en-US" noProof="0" dirty="0" smtClean="0"/>
              <a:t>Body</a:t>
            </a:r>
            <a:r>
              <a:rPr lang="en-US" dirty="0" smtClean="0"/>
              <a:t>) in 15 pt. </a:t>
            </a:r>
          </a:p>
          <a:p>
            <a:pPr lvl="1"/>
            <a:r>
              <a:rPr lang="en-US" dirty="0" smtClean="0"/>
              <a:t>Second Level</a:t>
            </a:r>
          </a:p>
          <a:p>
            <a:pPr lvl="2"/>
            <a:r>
              <a:rPr lang="en-US" dirty="0" smtClean="0"/>
              <a:t>Third Level</a:t>
            </a:r>
          </a:p>
        </p:txBody>
      </p:sp>
      <p:sp>
        <p:nvSpPr>
          <p:cNvPr id="19"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20"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2" name="Fußzeilenplatzhalter 1"/>
          <p:cNvSpPr>
            <a:spLocks noGrp="1"/>
          </p:cNvSpPr>
          <p:nvPr>
            <p:ph type="ftr" sz="quarter" idx="23"/>
          </p:nvPr>
        </p:nvSpPr>
        <p:spPr/>
        <p:txBody>
          <a:bodyPr/>
          <a:lstStyle/>
          <a:p>
            <a:endParaRPr lang="en-US" dirty="0"/>
          </a:p>
        </p:txBody>
      </p:sp>
      <p:sp>
        <p:nvSpPr>
          <p:cNvPr id="4" name="Foliennummernplatzhalter 3"/>
          <p:cNvSpPr>
            <a:spLocks noGrp="1"/>
          </p:cNvSpPr>
          <p:nvPr>
            <p:ph type="sldNum" sz="quarter" idx="24"/>
          </p:nvPr>
        </p:nvSpPr>
        <p:spPr/>
        <p:txBody>
          <a:bodyPr/>
          <a:lstStyle/>
          <a:p>
            <a:fld id="{AD1D1349-391B-44DC-865F-5996B3E40F26}" type="slidenum">
              <a:rPr lang="en-US" smtClean="0"/>
              <a:pPr/>
              <a:t>‹#›</a:t>
            </a:fld>
            <a:endParaRPr lang="en-US" dirty="0"/>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4"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1831851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953">
          <p15:clr>
            <a:srgbClr val="A4A3A4"/>
          </p15:clr>
        </p15:guide>
        <p15:guide id="4" orient="horz" pos="4049">
          <p15:clr>
            <a:srgbClr val="A4A3A4"/>
          </p15:clr>
        </p15:guide>
        <p15:guide id="5" orient="horz" pos="232">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line // Body 2">
    <p:spTree>
      <p:nvGrpSpPr>
        <p:cNvPr id="1" name=""/>
        <p:cNvGrpSpPr/>
        <p:nvPr/>
      </p:nvGrpSpPr>
      <p:grpSpPr>
        <a:xfrm>
          <a:off x="0" y="0"/>
          <a:ext cx="0" cy="0"/>
          <a:chOff x="0" y="0"/>
          <a:chExt cx="0" cy="0"/>
        </a:xfrm>
      </p:grpSpPr>
      <p:sp>
        <p:nvSpPr>
          <p:cNvPr id="10" name="Textplatzhalter 6"/>
          <p:cNvSpPr>
            <a:spLocks noGrp="1"/>
          </p:cNvSpPr>
          <p:nvPr>
            <p:ph type="body" sz="quarter" idx="22" hasCustomPrompt="1"/>
          </p:nvPr>
        </p:nvSpPr>
        <p:spPr>
          <a:xfrm>
            <a:off x="395289" y="5904000"/>
            <a:ext cx="11405511" cy="522000"/>
          </a:xfrm>
        </p:spPr>
        <p:txBody>
          <a:bodyPr/>
          <a:lstStyle>
            <a:lvl1pPr marL="0" indent="0">
              <a:spcAft>
                <a:spcPts val="0"/>
              </a:spcAft>
              <a:buFont typeface="Arial" panose="020B0604020202020204" pitchFamily="34" charset="0"/>
              <a:buNone/>
              <a:defRPr sz="1500"/>
            </a:lvl1pPr>
            <a:lvl2pPr marL="0" indent="0">
              <a:spcAft>
                <a:spcPts val="0"/>
              </a:spcAft>
              <a:buNone/>
              <a:defRPr sz="1500"/>
            </a:lvl2pPr>
            <a:lvl3pPr marL="0" indent="0">
              <a:spcAft>
                <a:spcPts val="0"/>
              </a:spcAft>
              <a:buNone/>
              <a:defRPr sz="1500"/>
            </a:lvl3pPr>
            <a:lvl4pPr marL="0" indent="0">
              <a:spcAft>
                <a:spcPts val="0"/>
              </a:spcAft>
              <a:buNone/>
              <a:defRPr sz="1500"/>
            </a:lvl4pPr>
            <a:lvl5pPr marL="0" indent="0">
              <a:spcAft>
                <a:spcPts val="0"/>
              </a:spcAft>
              <a:buNone/>
              <a:defRPr sz="1500"/>
            </a:lvl5pPr>
            <a:lvl6pPr marL="0" indent="0">
              <a:spcAft>
                <a:spcPts val="0"/>
              </a:spcAft>
              <a:buNone/>
              <a:defRPr sz="1500"/>
            </a:lvl6pPr>
            <a:lvl7pPr marL="0" indent="0">
              <a:spcAft>
                <a:spcPts val="0"/>
              </a:spcAft>
              <a:buNone/>
              <a:defRPr sz="1500"/>
            </a:lvl7pPr>
            <a:lvl8pPr marL="0" indent="0">
              <a:spcAft>
                <a:spcPts val="0"/>
              </a:spcAft>
              <a:buNone/>
              <a:defRPr sz="1500"/>
            </a:lvl8pPr>
            <a:lvl9pPr marL="0" indent="0">
              <a:spcAft>
                <a:spcPts val="0"/>
              </a:spcAft>
              <a:buNone/>
              <a:defRPr sz="1500"/>
            </a:lvl9pPr>
          </a:lstStyle>
          <a:p>
            <a:pPr lvl="0"/>
            <a:r>
              <a:rPr lang="en-US" dirty="0" smtClean="0"/>
              <a:t>Description in </a:t>
            </a:r>
            <a:r>
              <a:rPr lang="en-US" noProof="0" dirty="0" smtClean="0"/>
              <a:t>CorpoS</a:t>
            </a:r>
            <a:r>
              <a:rPr lang="en-US" dirty="0" smtClean="0"/>
              <a:t> (</a:t>
            </a:r>
            <a:r>
              <a:rPr lang="en-US" noProof="0" dirty="0" smtClean="0"/>
              <a:t>Body</a:t>
            </a:r>
            <a:r>
              <a:rPr lang="en-US" dirty="0" smtClean="0"/>
              <a:t>) in 15 pt. </a:t>
            </a:r>
          </a:p>
          <a:p>
            <a:pPr lvl="1"/>
            <a:r>
              <a:rPr lang="en-US" dirty="0" smtClean="0"/>
              <a:t>Second Level</a:t>
            </a:r>
          </a:p>
        </p:txBody>
      </p:sp>
      <p:sp>
        <p:nvSpPr>
          <p:cNvPr id="19"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20" name="Inhaltsplatzhalter 6"/>
          <p:cNvSpPr>
            <a:spLocks noGrp="1"/>
          </p:cNvSpPr>
          <p:nvPr>
            <p:ph sz="quarter" idx="14" hasCustomPrompt="1"/>
          </p:nvPr>
        </p:nvSpPr>
        <p:spPr>
          <a:xfrm>
            <a:off x="395082" y="1511300"/>
            <a:ext cx="11404800" cy="42480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22"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2" name="Fußzeilenplatzhalter 1"/>
          <p:cNvSpPr>
            <a:spLocks noGrp="1"/>
          </p:cNvSpPr>
          <p:nvPr>
            <p:ph type="ftr" sz="quarter" idx="23"/>
          </p:nvPr>
        </p:nvSpPr>
        <p:spPr/>
        <p:txBody>
          <a:bodyPr/>
          <a:lstStyle/>
          <a:p>
            <a:endParaRPr lang="en-US" dirty="0"/>
          </a:p>
        </p:txBody>
      </p:sp>
      <p:sp>
        <p:nvSpPr>
          <p:cNvPr id="3" name="Foliennummernplatzhalter 2"/>
          <p:cNvSpPr>
            <a:spLocks noGrp="1"/>
          </p:cNvSpPr>
          <p:nvPr>
            <p:ph type="sldNum" sz="quarter" idx="24"/>
          </p:nvPr>
        </p:nvSpPr>
        <p:spPr/>
        <p:txBody>
          <a:bodyPr/>
          <a:lstStyle/>
          <a:p>
            <a:fld id="{AD1D1349-391B-44DC-865F-5996B3E40F26}" type="slidenum">
              <a:rPr lang="en-US" smtClean="0"/>
              <a:pPr/>
              <a:t>‹#›</a:t>
            </a:fld>
            <a:endParaRPr lang="en-US" dirty="0"/>
          </a:p>
        </p:txBody>
      </p:sp>
      <p:sp>
        <p:nvSpPr>
          <p:cNvPr id="12"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3"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4"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1469341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 2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5" name="Fußzeilenplatzhalter 4"/>
          <p:cNvSpPr>
            <a:spLocks noGrp="1"/>
          </p:cNvSpPr>
          <p:nvPr>
            <p:ph type="ftr" sz="quarter" idx="15"/>
          </p:nvPr>
        </p:nvSpPr>
        <p:spPr/>
        <p:txBody>
          <a:bodyPr/>
          <a:lstStyle/>
          <a:p>
            <a:r>
              <a:rPr lang="en-US" smtClean="0"/>
              <a:t>EQS Launch Committee - Product Management - 2/10/21</a:t>
            </a:r>
            <a:endParaRPr lang="en-US"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11" name="Bildplatzhalter 8"/>
          <p:cNvSpPr>
            <a:spLocks noGrp="1"/>
          </p:cNvSpPr>
          <p:nvPr>
            <p:ph type="pic" sz="quarter" idx="10" hasCustomPrompt="1"/>
          </p:nvPr>
        </p:nvSpPr>
        <p:spPr bwMode="gray">
          <a:xfrm>
            <a:off x="395795" y="1512000"/>
            <a:ext cx="5580000"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Bildplatzhalter 8"/>
          <p:cNvSpPr>
            <a:spLocks noGrp="1"/>
          </p:cNvSpPr>
          <p:nvPr>
            <p:ph type="pic" sz="quarter" idx="25" hasCustomPrompt="1"/>
          </p:nvPr>
        </p:nvSpPr>
        <p:spPr bwMode="gray">
          <a:xfrm>
            <a:off x="6218238" y="1511300"/>
            <a:ext cx="5580000" cy="1944000"/>
          </a:xfrm>
          <a:solidFill>
            <a:srgbClr val="9F0002"/>
          </a:solidFill>
        </p:spPr>
        <p:txBody>
          <a:bodyPr/>
          <a:lstStyle>
            <a:lvl1pPr algn="ctr">
              <a:lnSpc>
                <a:spcPct val="100000"/>
              </a:lnSpc>
              <a:spcAft>
                <a:spcPts val="0"/>
              </a:spcAft>
              <a:defRPr>
                <a:solidFill>
                  <a:schemeClr val="bg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4" name="Textplatzhalter 13"/>
          <p:cNvSpPr>
            <a:spLocks noGrp="1"/>
          </p:cNvSpPr>
          <p:nvPr>
            <p:ph type="body" sz="quarter" idx="20" hasCustomPrompt="1"/>
          </p:nvPr>
        </p:nvSpPr>
        <p:spPr>
          <a:xfrm>
            <a:off x="6218238" y="3502801"/>
            <a:ext cx="5580000" cy="2923400"/>
          </a:xfrm>
        </p:spPr>
        <p:txBody>
          <a:bodyPr/>
          <a:lstStyle/>
          <a:p>
            <a:pPr lvl="0"/>
            <a:r>
              <a:rPr lang="en-US" dirty="0" smtClean="0"/>
              <a:t>Insert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p:txBody>
      </p:sp>
      <p:sp>
        <p:nvSpPr>
          <p:cNvPr id="15" name="Textplatzhalter 13"/>
          <p:cNvSpPr>
            <a:spLocks noGrp="1"/>
          </p:cNvSpPr>
          <p:nvPr>
            <p:ph type="body" sz="quarter" idx="26" hasCustomPrompt="1"/>
          </p:nvPr>
        </p:nvSpPr>
        <p:spPr>
          <a:xfrm>
            <a:off x="395082" y="3502801"/>
            <a:ext cx="5580000" cy="2923400"/>
          </a:xfrm>
        </p:spPr>
        <p:txBody>
          <a:bodyPr/>
          <a:lstStyle/>
          <a:p>
            <a:pPr lvl="0"/>
            <a:r>
              <a:rPr lang="en-US" dirty="0" smtClean="0"/>
              <a:t>Insert text in </a:t>
            </a:r>
            <a:r>
              <a:rPr lang="en-US" noProof="0" dirty="0" smtClean="0"/>
              <a:t>CorpoS (Body), 20 pt. </a:t>
            </a:r>
            <a:r>
              <a:rPr lang="en-US" dirty="0" smtClean="0"/>
              <a:t>// for bullets: Home // Paragraph// Increase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p:txBody>
      </p:sp>
      <p:sp>
        <p:nvSpPr>
          <p:cNvPr id="1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8"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39123663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eadline // 2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480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Inhaltsplatzhalter 6"/>
          <p:cNvSpPr>
            <a:spLocks noGrp="1"/>
          </p:cNvSpPr>
          <p:nvPr>
            <p:ph sz="quarter" idx="14" hasCustomPrompt="1"/>
          </p:nvPr>
        </p:nvSpPr>
        <p:spPr>
          <a:xfrm>
            <a:off x="395081" y="1511301"/>
            <a:ext cx="5616000" cy="49149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5" name="Fußzeilenplatzhalter 4"/>
          <p:cNvSpPr>
            <a:spLocks noGrp="1"/>
          </p:cNvSpPr>
          <p:nvPr>
            <p:ph type="ftr" sz="quarter" idx="15"/>
          </p:nvPr>
        </p:nvSpPr>
        <p:spPr/>
        <p:txBody>
          <a:bodyPr/>
          <a:lstStyle/>
          <a:p>
            <a:endParaRPr lang="en-US" dirty="0"/>
          </a:p>
        </p:txBody>
      </p:sp>
      <p:sp>
        <p:nvSpPr>
          <p:cNvPr id="6" name="Foliennummernplatzhalter 5"/>
          <p:cNvSpPr>
            <a:spLocks noGrp="1"/>
          </p:cNvSpPr>
          <p:nvPr>
            <p:ph type="sldNum" sz="quarter" idx="16"/>
          </p:nvPr>
        </p:nvSpPr>
        <p:spPr/>
        <p:txBody>
          <a:bodyPr/>
          <a:lstStyle/>
          <a:p>
            <a:fld id="{AD1D1349-391B-44DC-865F-5996B3E40F26}" type="slidenum">
              <a:rPr lang="en-US" noProof="0" smtClean="0"/>
              <a:pPr/>
              <a:t>‹#›</a:t>
            </a:fld>
            <a:endParaRPr lang="en-US" noProof="0" dirty="0"/>
          </a:p>
        </p:txBody>
      </p:sp>
      <p:sp>
        <p:nvSpPr>
          <p:cNvPr id="11" name="Inhaltsplatzhalter 6"/>
          <p:cNvSpPr>
            <a:spLocks noGrp="1"/>
          </p:cNvSpPr>
          <p:nvPr>
            <p:ph sz="quarter" idx="20" hasCustomPrompt="1"/>
          </p:nvPr>
        </p:nvSpPr>
        <p:spPr>
          <a:xfrm>
            <a:off x="6218236" y="1511301"/>
            <a:ext cx="5580000" cy="4914900"/>
          </a:xfrm>
        </p:spPr>
        <p:txBody>
          <a:bodyPr/>
          <a:lstStyle>
            <a:lvl1pPr>
              <a:defRPr/>
            </a:lvl1pPr>
          </a:lstStyle>
          <a:p>
            <a:pPr lvl="0"/>
            <a:r>
              <a:rPr lang="en-US" dirty="0" smtClean="0"/>
              <a:t>Insert content or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4"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9639892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eadline // 2 Columns with pictur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12" name="Bildplatzhalter 8"/>
          <p:cNvSpPr>
            <a:spLocks noGrp="1"/>
          </p:cNvSpPr>
          <p:nvPr>
            <p:ph type="pic" sz="quarter" idx="10" hasCustomPrompt="1"/>
          </p:nvPr>
        </p:nvSpPr>
        <p:spPr bwMode="gray">
          <a:xfrm>
            <a:off x="395795" y="1512001"/>
            <a:ext cx="5580000" cy="4914201"/>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4" name="Textplatzhalter 13"/>
          <p:cNvSpPr>
            <a:spLocks noGrp="1"/>
          </p:cNvSpPr>
          <p:nvPr>
            <p:ph type="body" sz="quarter" idx="20" hasCustomPrompt="1"/>
          </p:nvPr>
        </p:nvSpPr>
        <p:spPr>
          <a:xfrm>
            <a:off x="6217560" y="1512001"/>
            <a:ext cx="5580000" cy="4914201"/>
          </a:xfrm>
        </p:spPr>
        <p:txBody>
          <a:bodyPr/>
          <a:lstStyle/>
          <a:p>
            <a:pPr lvl="0"/>
            <a:r>
              <a:rPr lang="en-US" dirty="0" smtClean="0"/>
              <a:t>Insert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3" name="Fußzeilenplatzhalter 2"/>
          <p:cNvSpPr>
            <a:spLocks noGrp="1"/>
          </p:cNvSpPr>
          <p:nvPr>
            <p:ph type="ftr" sz="quarter" idx="21"/>
          </p:nvPr>
        </p:nvSpPr>
        <p:spPr/>
        <p:txBody>
          <a:bodyPr/>
          <a:lstStyle/>
          <a:p>
            <a:endParaRPr lang="en-US" dirty="0"/>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dirty="0"/>
          </a:p>
        </p:txBody>
      </p:sp>
      <p:sp>
        <p:nvSpPr>
          <p:cNvPr id="13"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5"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6"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82294733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953">
          <p15:clr>
            <a:srgbClr val="A4A3A4"/>
          </p15:clr>
        </p15:guide>
        <p15:guide id="2" orient="horz" pos="4049">
          <p15:clr>
            <a:srgbClr val="A4A3A4"/>
          </p15:clr>
        </p15:guide>
        <p15:guide id="3" orient="horz" pos="232">
          <p15:clr>
            <a:srgbClr val="A4A3A4"/>
          </p15:clr>
        </p15:guide>
        <p15:guide id="4" pos="7433">
          <p15:clr>
            <a:srgbClr val="A4A3A4"/>
          </p15:clr>
        </p15:guide>
        <p15:guide id="5" pos="249">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line // 2 columns with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11" name="Bildplatzhalter 8"/>
          <p:cNvSpPr>
            <a:spLocks noGrp="1"/>
          </p:cNvSpPr>
          <p:nvPr>
            <p:ph type="pic" sz="quarter" idx="10" hasCustomPrompt="1"/>
          </p:nvPr>
        </p:nvSpPr>
        <p:spPr bwMode="gray">
          <a:xfrm>
            <a:off x="395795" y="1512000"/>
            <a:ext cx="55800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Bildplatzhalter 8"/>
          <p:cNvSpPr>
            <a:spLocks noGrp="1"/>
          </p:cNvSpPr>
          <p:nvPr>
            <p:ph type="pic" sz="quarter" idx="25" hasCustomPrompt="1"/>
          </p:nvPr>
        </p:nvSpPr>
        <p:spPr bwMode="gray">
          <a:xfrm>
            <a:off x="6218238" y="1511300"/>
            <a:ext cx="5580000"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4" name="Textplatzhalter 13"/>
          <p:cNvSpPr>
            <a:spLocks noGrp="1"/>
          </p:cNvSpPr>
          <p:nvPr>
            <p:ph type="body" sz="quarter" idx="20" hasCustomPrompt="1"/>
          </p:nvPr>
        </p:nvSpPr>
        <p:spPr>
          <a:xfrm>
            <a:off x="6218238" y="3502801"/>
            <a:ext cx="5580000" cy="2923400"/>
          </a:xfrm>
        </p:spPr>
        <p:txBody>
          <a:bodyPr/>
          <a:lstStyle/>
          <a:p>
            <a:pPr lvl="0"/>
            <a:r>
              <a:rPr lang="en-US" dirty="0" smtClean="0"/>
              <a:t>Insert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Textplatzhalter 13"/>
          <p:cNvSpPr>
            <a:spLocks noGrp="1"/>
          </p:cNvSpPr>
          <p:nvPr>
            <p:ph type="body" sz="quarter" idx="26" hasCustomPrompt="1"/>
          </p:nvPr>
        </p:nvSpPr>
        <p:spPr>
          <a:xfrm>
            <a:off x="395082" y="3502801"/>
            <a:ext cx="5580000" cy="2923400"/>
          </a:xfrm>
        </p:spPr>
        <p:txBody>
          <a:bodyPr/>
          <a:lstStyle/>
          <a:p>
            <a:pPr lvl="0"/>
            <a:r>
              <a:rPr lang="en-US" dirty="0" smtClean="0"/>
              <a:t>Insert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 name="Fußzeilenplatzhalter 2"/>
          <p:cNvSpPr>
            <a:spLocks noGrp="1"/>
          </p:cNvSpPr>
          <p:nvPr>
            <p:ph type="ftr" sz="quarter" idx="27"/>
          </p:nvPr>
        </p:nvSpPr>
        <p:spPr/>
        <p:txBody>
          <a:bodyPr/>
          <a:lstStyle/>
          <a:p>
            <a:endParaRPr lang="en-US" dirty="0"/>
          </a:p>
        </p:txBody>
      </p:sp>
      <p:sp>
        <p:nvSpPr>
          <p:cNvPr id="7" name="Foliennummernplatzhalter 6"/>
          <p:cNvSpPr>
            <a:spLocks noGrp="1"/>
          </p:cNvSpPr>
          <p:nvPr>
            <p:ph type="sldNum" sz="quarter" idx="28"/>
          </p:nvPr>
        </p:nvSpPr>
        <p:spPr/>
        <p:txBody>
          <a:bodyPr/>
          <a:lstStyle/>
          <a:p>
            <a:fld id="{AD1D1349-391B-44DC-865F-5996B3E40F26}" type="slidenum">
              <a:rPr lang="en-US" noProof="0" smtClean="0"/>
              <a:pPr/>
              <a:t>‹#›</a:t>
            </a:fld>
            <a:endParaRPr lang="en-US" noProof="0" dirty="0"/>
          </a:p>
        </p:txBody>
      </p:sp>
      <p:sp>
        <p:nvSpPr>
          <p:cNvPr id="17"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8"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6903338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eadline // Picture with capti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11" name="Bildplatzhalter 8"/>
          <p:cNvSpPr>
            <a:spLocks noGrp="1"/>
          </p:cNvSpPr>
          <p:nvPr>
            <p:ph type="pic" sz="quarter" idx="10" hasCustomPrompt="1"/>
          </p:nvPr>
        </p:nvSpPr>
        <p:spPr bwMode="gray">
          <a:xfrm>
            <a:off x="395794" y="1512000"/>
            <a:ext cx="11404800" cy="4476227"/>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Textplatzhalter 3"/>
          <p:cNvSpPr>
            <a:spLocks noGrp="1"/>
          </p:cNvSpPr>
          <p:nvPr>
            <p:ph type="body" sz="quarter" idx="20" hasCustomPrompt="1"/>
          </p:nvPr>
        </p:nvSpPr>
        <p:spPr>
          <a:xfrm>
            <a:off x="395794" y="6030980"/>
            <a:ext cx="11398862"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3" name="Fußzeilenplatzhalter 2"/>
          <p:cNvSpPr>
            <a:spLocks noGrp="1"/>
          </p:cNvSpPr>
          <p:nvPr>
            <p:ph type="ftr" sz="quarter" idx="21"/>
          </p:nvPr>
        </p:nvSpPr>
        <p:spPr/>
        <p:txBody>
          <a:bodyPr/>
          <a:lstStyle/>
          <a:p>
            <a:endParaRPr lang="en-US" noProof="0" dirty="0"/>
          </a:p>
        </p:txBody>
      </p:sp>
      <p:sp>
        <p:nvSpPr>
          <p:cNvPr id="7" name="Foliennummernplatzhalter 6"/>
          <p:cNvSpPr>
            <a:spLocks noGrp="1"/>
          </p:cNvSpPr>
          <p:nvPr>
            <p:ph type="sldNum" sz="quarter" idx="22"/>
          </p:nvPr>
        </p:nvSpPr>
        <p:spPr/>
        <p:txBody>
          <a:bodyPr/>
          <a:lstStyle/>
          <a:p>
            <a:fld id="{AD1D1349-391B-44DC-865F-5996B3E40F26}" type="slidenum">
              <a:rPr lang="en-US" noProof="0" smtClean="0"/>
              <a:pPr/>
              <a:t>‹#›</a:t>
            </a:fld>
            <a:endParaRPr lang="en-US" noProof="0" dirty="0"/>
          </a:p>
        </p:txBody>
      </p:sp>
      <p:grpSp>
        <p:nvGrpSpPr>
          <p:cNvPr id="12" name="Bildhandling"/>
          <p:cNvGrpSpPr/>
          <p:nvPr userDrawn="1"/>
        </p:nvGrpSpPr>
        <p:grpSpPr>
          <a:xfrm>
            <a:off x="12298395" y="403200"/>
            <a:ext cx="1799063" cy="6584747"/>
            <a:chOff x="12304800" y="403200"/>
            <a:chExt cx="1800000" cy="6584747"/>
          </a:xfrm>
        </p:grpSpPr>
        <p:sp>
          <p:nvSpPr>
            <p:cNvPr id="14" name="Bilder zuschneiden etc."/>
            <p:cNvSpPr txBox="1"/>
            <p:nvPr userDrawn="1"/>
          </p:nvSpPr>
          <p:spPr>
            <a:xfrm rot="10800000" flipH="1" flipV="1">
              <a:off x="12304800" y="1548000"/>
              <a:ext cx="1800000" cy="4842000"/>
            </a:xfrm>
            <a:prstGeom prst="rect">
              <a:avLst/>
            </a:prstGeom>
            <a:noFill/>
            <a:ln w="12700">
              <a:noFill/>
            </a:ln>
          </p:spPr>
          <p:txBody>
            <a:bodyPr vert="horz" wrap="square" lIns="0" tIns="0" rIns="0" bIns="0" rtlCol="0" anchor="t" anchorCtr="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Change image detail via menu bar: Picture Tools // Format // Size // Crop</a:t>
              </a: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Image can be moved within the black boundaries, to adjust easily press Alt-key.</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Crop image size via menu bar: Picture Tools // Format // </a:t>
              </a:r>
              <a:br>
                <a:rPr lang="en-US" sz="999" b="0" baseline="0" noProof="0" dirty="0" smtClean="0">
                  <a:solidFill>
                    <a:schemeClr val="accent5"/>
                  </a:solidFill>
                  <a:latin typeface="+mn-lt"/>
                </a:rPr>
              </a:br>
              <a:r>
                <a:rPr lang="en-US" sz="999" b="0" baseline="0" noProof="0" dirty="0" smtClean="0">
                  <a:solidFill>
                    <a:schemeClr val="accent5"/>
                  </a:solidFill>
                  <a:latin typeface="+mn-lt"/>
                </a:rPr>
                <a:t>Size // Crop</a:t>
              </a: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While holding the shift-key, adjust the size of the image with the white corner points. </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a:p>
              <a:pPr marL="0" indent="0" algn="l">
                <a:lnSpc>
                  <a:spcPct val="100000"/>
                </a:lnSpc>
                <a:spcBef>
                  <a:spcPts val="0"/>
                </a:spcBef>
                <a:spcAft>
                  <a:spcPts val="0"/>
                </a:spcAft>
                <a:buFont typeface="Arial" panose="020B0604020202020204" pitchFamily="34" charset="0"/>
                <a:buNone/>
              </a:pPr>
              <a:endParaRPr lang="en-US" sz="999" b="0" baseline="0" noProof="0" dirty="0" smtClean="0">
                <a:solidFill>
                  <a:schemeClr val="accent5"/>
                </a:solidFill>
                <a:latin typeface="+mn-lt"/>
              </a:endParaRPr>
            </a:p>
            <a:p>
              <a:pPr marL="71954" indent="-71954" algn="l">
                <a:lnSpc>
                  <a:spcPct val="100000"/>
                </a:lnSpc>
                <a:spcBef>
                  <a:spcPts val="0"/>
                </a:spcBef>
                <a:spcAft>
                  <a:spcPts val="0"/>
                </a:spcAft>
                <a:buFont typeface="Arial" panose="020B0604020202020204" pitchFamily="34" charset="0"/>
                <a:buChar char="•"/>
              </a:pPr>
              <a:r>
                <a:rPr lang="en-US" sz="999" b="0" baseline="0" noProof="0" dirty="0" smtClean="0">
                  <a:solidFill>
                    <a:schemeClr val="accent5"/>
                  </a:solidFill>
                  <a:latin typeface="+mn-lt"/>
                </a:rPr>
                <a:t>To fit the image size  into the frame via menu bar: Picture Tools // Format // Size // Crop // Fit</a:t>
              </a:r>
            </a:p>
            <a:p>
              <a:pPr marL="71954" indent="-71954" algn="l">
                <a:lnSpc>
                  <a:spcPct val="100000"/>
                </a:lnSpc>
                <a:spcBef>
                  <a:spcPts val="0"/>
                </a:spcBef>
                <a:spcAft>
                  <a:spcPts val="0"/>
                </a:spcAft>
                <a:buFont typeface="Arial" panose="020B0604020202020204" pitchFamily="34" charset="0"/>
                <a:buChar char="•"/>
              </a:pPr>
              <a:endParaRPr lang="en-US" sz="999" b="0" baseline="0" noProof="0" dirty="0" smtClean="0">
                <a:solidFill>
                  <a:schemeClr val="accent5"/>
                </a:solidFill>
                <a:latin typeface="+mn-lt"/>
              </a:endParaRPr>
            </a:p>
          </p:txBody>
        </p:sp>
        <p:pic>
          <p:nvPicPr>
            <p:cNvPr id="15" name="Einpassen"/>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996929" y="5886000"/>
              <a:ext cx="1107871" cy="1101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Bildtools // Format"/>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2304800" y="2700000"/>
              <a:ext cx="820800" cy="4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Headline"/>
            <p:cNvSpPr txBox="1"/>
            <p:nvPr userDrawn="1"/>
          </p:nvSpPr>
          <p:spPr>
            <a:xfrm rot="10800000" flipH="1" flipV="1">
              <a:off x="12304800" y="403200"/>
              <a:ext cx="1800000" cy="1072800"/>
            </a:xfrm>
            <a:prstGeom prst="rect">
              <a:avLst/>
            </a:prstGeom>
            <a:noFill/>
            <a:ln w="12700">
              <a:noFill/>
            </a:ln>
          </p:spPr>
          <p:txBody>
            <a:bodyPr vert="horz" wrap="none" lIns="0" tIns="0" rIns="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l">
                <a:lnSpc>
                  <a:spcPct val="100000"/>
                </a:lnSpc>
                <a:spcBef>
                  <a:spcPts val="0"/>
                </a:spcBef>
                <a:spcAft>
                  <a:spcPts val="0"/>
                </a:spcAft>
              </a:pPr>
              <a:r>
                <a:rPr lang="en-US" sz="1499" b="0" noProof="0" dirty="0" smtClean="0">
                  <a:solidFill>
                    <a:schemeClr val="accent5"/>
                  </a:solidFill>
                  <a:latin typeface="+mn-lt"/>
                  <a:cs typeface="Arial" panose="020B0604020202020204" pitchFamily="34" charset="0"/>
                  <a:sym typeface="Webdings"/>
                </a:rPr>
                <a:t></a:t>
              </a:r>
              <a:r>
                <a:rPr lang="en-US" sz="1499" b="1" baseline="0" noProof="0" dirty="0" smtClean="0">
                  <a:solidFill>
                    <a:schemeClr val="accent5"/>
                  </a:solidFill>
                  <a:latin typeface="+mn-lt"/>
                  <a:cs typeface="Arial" panose="020B0604020202020204" pitchFamily="34" charset="0"/>
                  <a:sym typeface="Webdings"/>
                </a:rPr>
                <a:t> </a:t>
              </a:r>
              <a:r>
                <a:rPr lang="en-US" sz="999" b="1" noProof="0" dirty="0" smtClean="0">
                  <a:solidFill>
                    <a:schemeClr val="accent5"/>
                  </a:solidFill>
                  <a:latin typeface="+mn-lt"/>
                  <a:cs typeface="Arial" panose="020B0604020202020204" pitchFamily="34" charset="0"/>
                  <a:sym typeface="Webdings"/>
                </a:rPr>
                <a:t>Image Handling</a:t>
              </a:r>
              <a:endParaRPr lang="en-US" sz="1499" b="1" noProof="0" dirty="0" smtClean="0">
                <a:solidFill>
                  <a:schemeClr val="accent5"/>
                </a:solidFill>
                <a:latin typeface="+mn-lt"/>
                <a:cs typeface="Arial" panose="020B0604020202020204" pitchFamily="34" charset="0"/>
              </a:endParaRPr>
            </a:p>
          </p:txBody>
        </p:sp>
        <p:pic>
          <p:nvPicPr>
            <p:cNvPr id="18" name="Beispielbild"/>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12304800" y="4248000"/>
              <a:ext cx="1800000" cy="968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Zuschneiden"/>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3212000" y="2464592"/>
              <a:ext cx="792088" cy="66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2"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3"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44800241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3" name="Fußzeilenplatzhalter 2"/>
          <p:cNvSpPr>
            <a:spLocks noGrp="1"/>
          </p:cNvSpPr>
          <p:nvPr>
            <p:ph type="ftr" sz="quarter" idx="20"/>
          </p:nvPr>
        </p:nvSpPr>
        <p:spPr/>
        <p:txBody>
          <a:bodyPr/>
          <a:lstStyle/>
          <a:p>
            <a:endParaRPr lang="en-US" noProof="0" dirty="0"/>
          </a:p>
        </p:txBody>
      </p:sp>
      <p:sp>
        <p:nvSpPr>
          <p:cNvPr id="4" name="Foliennummernplatzhalter 3"/>
          <p:cNvSpPr>
            <a:spLocks noGrp="1"/>
          </p:cNvSpPr>
          <p:nvPr>
            <p:ph type="sldNum" sz="quarter" idx="21"/>
          </p:nvPr>
        </p:nvSpPr>
        <p:spPr/>
        <p:txBody>
          <a:bodyPr/>
          <a:lstStyle/>
          <a:p>
            <a:fld id="{AD1D1349-391B-44DC-865F-5996B3E40F26}" type="slidenum">
              <a:rPr lang="en-US" noProof="0" smtClean="0"/>
              <a:pPr/>
              <a:t>‹#›</a:t>
            </a:fld>
            <a:endParaRPr lang="en-US" noProof="0" dirty="0"/>
          </a:p>
        </p:txBody>
      </p:sp>
      <p:sp>
        <p:nvSpPr>
          <p:cNvPr id="9"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2"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3"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30752515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olbox 8 pictures">
    <p:spTree>
      <p:nvGrpSpPr>
        <p:cNvPr id="1" name=""/>
        <p:cNvGrpSpPr/>
        <p:nvPr/>
      </p:nvGrpSpPr>
      <p:grpSpPr>
        <a:xfrm>
          <a:off x="0" y="0"/>
          <a:ext cx="0" cy="0"/>
          <a:chOff x="0" y="0"/>
          <a:chExt cx="0" cy="0"/>
        </a:xfrm>
      </p:grpSpPr>
      <p:sp>
        <p:nvSpPr>
          <p:cNvPr id="82" name="Textplatzhalter 3"/>
          <p:cNvSpPr>
            <a:spLocks noGrp="1"/>
          </p:cNvSpPr>
          <p:nvPr>
            <p:ph type="body" sz="quarter" idx="41" hasCustomPrompt="1"/>
          </p:nvPr>
        </p:nvSpPr>
        <p:spPr bwMode="gray">
          <a:xfrm>
            <a:off x="6200378" y="52526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3" name="Textplatzhalter 3"/>
          <p:cNvSpPr>
            <a:spLocks noGrp="1"/>
          </p:cNvSpPr>
          <p:nvPr>
            <p:ph type="body" sz="quarter" idx="42" hasCustomPrompt="1"/>
          </p:nvPr>
        </p:nvSpPr>
        <p:spPr bwMode="gray">
          <a:xfrm>
            <a:off x="6203945" y="27584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5" name="Textplatzhalter 3"/>
          <p:cNvSpPr>
            <a:spLocks noGrp="1"/>
          </p:cNvSpPr>
          <p:nvPr>
            <p:ph type="body" sz="quarter" idx="44" hasCustomPrompt="1"/>
          </p:nvPr>
        </p:nvSpPr>
        <p:spPr bwMode="gray">
          <a:xfrm>
            <a:off x="6203945" y="15113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4" name="Textplatzhalter 3"/>
          <p:cNvSpPr>
            <a:spLocks noGrp="1"/>
          </p:cNvSpPr>
          <p:nvPr>
            <p:ph type="body" sz="quarter" idx="43" hasCustomPrompt="1"/>
          </p:nvPr>
        </p:nvSpPr>
        <p:spPr bwMode="gray">
          <a:xfrm>
            <a:off x="6203945" y="40055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4" name="Textplatzhalter 3"/>
          <p:cNvSpPr>
            <a:spLocks noGrp="1"/>
          </p:cNvSpPr>
          <p:nvPr userDrawn="1">
            <p:ph type="body" sz="quarter" idx="19" hasCustomPrompt="1"/>
          </p:nvPr>
        </p:nvSpPr>
        <p:spPr bwMode="gray">
          <a:xfrm>
            <a:off x="4476843" y="1512000"/>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79" name="Textplatzhalter 3"/>
          <p:cNvSpPr>
            <a:spLocks noGrp="1"/>
          </p:cNvSpPr>
          <p:nvPr>
            <p:ph type="body" sz="quarter" idx="38" hasCustomPrompt="1"/>
          </p:nvPr>
        </p:nvSpPr>
        <p:spPr bwMode="gray">
          <a:xfrm>
            <a:off x="4476843" y="2758867"/>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0" name="Textplatzhalter 3"/>
          <p:cNvSpPr>
            <a:spLocks noGrp="1"/>
          </p:cNvSpPr>
          <p:nvPr>
            <p:ph type="body" sz="quarter" idx="39" hasCustomPrompt="1"/>
          </p:nvPr>
        </p:nvSpPr>
        <p:spPr bwMode="gray">
          <a:xfrm>
            <a:off x="4476843" y="4005734"/>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81" name="Textplatzhalter 3"/>
          <p:cNvSpPr>
            <a:spLocks noGrp="1"/>
          </p:cNvSpPr>
          <p:nvPr>
            <p:ph type="body" sz="quarter" idx="40" hasCustomPrompt="1"/>
          </p:nvPr>
        </p:nvSpPr>
        <p:spPr bwMode="gray">
          <a:xfrm>
            <a:off x="4476843" y="5252601"/>
            <a:ext cx="1511213" cy="1173600"/>
          </a:xfrm>
          <a:solidFill>
            <a:schemeClr val="accent1"/>
          </a:solidFill>
        </p:spPr>
        <p:txBody>
          <a:bodyPr lIns="72000" rIns="72000" anchor="ctr" anchorCtr="0"/>
          <a:lstStyle>
            <a:lvl1pPr marL="0" indent="0" algn="l">
              <a:lnSpc>
                <a:spcPct val="100000"/>
              </a:lnSpc>
              <a:spcAft>
                <a:spcPts val="0"/>
              </a:spcAft>
              <a:buFont typeface="Arial" panose="020B0604020202020204" pitchFamily="34" charset="0"/>
              <a:buNone/>
              <a:defRPr sz="1499">
                <a:solidFill>
                  <a:schemeClr val="bg1"/>
                </a:solidFill>
              </a:defRPr>
            </a:lvl1pPr>
            <a:lvl2pPr marL="0" indent="0" algn="l">
              <a:lnSpc>
                <a:spcPct val="100000"/>
              </a:lnSpc>
              <a:spcAft>
                <a:spcPts val="0"/>
              </a:spcAft>
              <a:buNone/>
              <a:defRPr sz="1499">
                <a:solidFill>
                  <a:schemeClr val="bg1"/>
                </a:solidFill>
              </a:defRPr>
            </a:lvl2pPr>
            <a:lvl3pPr marL="0" indent="0" algn="l">
              <a:lnSpc>
                <a:spcPct val="100000"/>
              </a:lnSpc>
              <a:spcAft>
                <a:spcPts val="0"/>
              </a:spcAft>
              <a:buNone/>
              <a:defRPr sz="1499">
                <a:solidFill>
                  <a:schemeClr val="bg1"/>
                </a:solidFill>
              </a:defRPr>
            </a:lvl3pPr>
            <a:lvl4pPr marL="0" indent="0" algn="l">
              <a:lnSpc>
                <a:spcPct val="100000"/>
              </a:lnSpc>
              <a:spcAft>
                <a:spcPts val="0"/>
              </a:spcAft>
              <a:buNone/>
              <a:defRPr sz="1499">
                <a:solidFill>
                  <a:schemeClr val="bg1"/>
                </a:solidFill>
              </a:defRPr>
            </a:lvl4pPr>
            <a:lvl5pPr marL="0" indent="0" algn="l">
              <a:lnSpc>
                <a:spcPct val="100000"/>
              </a:lnSpc>
              <a:spcAft>
                <a:spcPts val="0"/>
              </a:spcAft>
              <a:buNone/>
              <a:defRPr sz="1499">
                <a:solidFill>
                  <a:schemeClr val="bg1"/>
                </a:solidFill>
              </a:defRPr>
            </a:lvl5pPr>
            <a:lvl6pPr marL="0" indent="0" algn="l">
              <a:lnSpc>
                <a:spcPct val="100000"/>
              </a:lnSpc>
              <a:spcAft>
                <a:spcPts val="0"/>
              </a:spcAft>
              <a:buNone/>
              <a:defRPr sz="1499">
                <a:solidFill>
                  <a:schemeClr val="bg1"/>
                </a:solidFill>
              </a:defRPr>
            </a:lvl6pPr>
            <a:lvl7pPr marL="0" indent="0" algn="l">
              <a:lnSpc>
                <a:spcPct val="100000"/>
              </a:lnSpc>
              <a:spcAft>
                <a:spcPts val="0"/>
              </a:spcAft>
              <a:buNone/>
              <a:defRPr sz="1499">
                <a:solidFill>
                  <a:schemeClr val="bg1"/>
                </a:solidFill>
              </a:defRPr>
            </a:lvl7pPr>
            <a:lvl8pPr marL="0" indent="0" algn="l">
              <a:lnSpc>
                <a:spcPct val="100000"/>
              </a:lnSpc>
              <a:spcAft>
                <a:spcPts val="0"/>
              </a:spcAft>
              <a:buNone/>
              <a:defRPr sz="1499">
                <a:solidFill>
                  <a:schemeClr val="bg1"/>
                </a:solidFill>
              </a:defRPr>
            </a:lvl8pPr>
            <a:lvl9pPr marL="0" indent="0" algn="l">
              <a:lnSpc>
                <a:spcPct val="100000"/>
              </a:lnSpc>
              <a:spcAft>
                <a:spcPts val="0"/>
              </a:spcAft>
              <a:buNone/>
              <a:defRPr sz="1499">
                <a:solidFill>
                  <a:schemeClr val="bg1"/>
                </a:solidFill>
              </a:defRPr>
            </a:lvl9pPr>
          </a:lstStyle>
          <a:p>
            <a:pPr lvl="0"/>
            <a:r>
              <a:rPr lang="en-US" noProof="0" dirty="0" smtClean="0"/>
              <a:t>Insert text in CorpoS (Body),</a:t>
            </a:r>
            <a:br>
              <a:rPr lang="en-US" noProof="0" dirty="0" smtClean="0"/>
            </a:br>
            <a:r>
              <a:rPr lang="en-US" noProof="0" dirty="0" smtClean="0"/>
              <a:t>1</a:t>
            </a:r>
            <a:r>
              <a:rPr lang="en-US" dirty="0" smtClean="0"/>
              <a:t>5 pt. </a:t>
            </a:r>
            <a:endParaRPr lang="en-US" noProof="0" dirty="0" smtClean="0"/>
          </a:p>
        </p:txBody>
      </p:sp>
      <p:sp>
        <p:nvSpPr>
          <p:cNvPr id="75" name="Textplatzhalter 3"/>
          <p:cNvSpPr>
            <a:spLocks noGrp="1"/>
          </p:cNvSpPr>
          <p:nvPr>
            <p:ph type="body" sz="quarter" idx="34" hasCustomPrompt="1"/>
          </p:nvPr>
        </p:nvSpPr>
        <p:spPr>
          <a:xfrm>
            <a:off x="395794" y="1512000"/>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6" name="Textplatzhalter 3"/>
          <p:cNvSpPr>
            <a:spLocks noGrp="1"/>
          </p:cNvSpPr>
          <p:nvPr>
            <p:ph type="body" sz="quarter" idx="35" hasCustomPrompt="1"/>
          </p:nvPr>
        </p:nvSpPr>
        <p:spPr>
          <a:xfrm>
            <a:off x="395794" y="52526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7" name="Textplatzhalter 3"/>
          <p:cNvSpPr>
            <a:spLocks noGrp="1"/>
          </p:cNvSpPr>
          <p:nvPr>
            <p:ph type="body" sz="quarter" idx="36" hasCustomPrompt="1"/>
          </p:nvPr>
        </p:nvSpPr>
        <p:spPr>
          <a:xfrm>
            <a:off x="395794" y="4005734"/>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8" name="Textplatzhalter 3"/>
          <p:cNvSpPr>
            <a:spLocks noGrp="1"/>
          </p:cNvSpPr>
          <p:nvPr>
            <p:ph type="body" sz="quarter" idx="37" hasCustomPrompt="1"/>
          </p:nvPr>
        </p:nvSpPr>
        <p:spPr>
          <a:xfrm>
            <a:off x="395794" y="2758867"/>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62" name="Textplatzhalter 3"/>
          <p:cNvSpPr>
            <a:spLocks noGrp="1"/>
          </p:cNvSpPr>
          <p:nvPr userDrawn="1">
            <p:ph type="body" sz="quarter" idx="30" hasCustomPrompt="1"/>
          </p:nvPr>
        </p:nvSpPr>
        <p:spPr>
          <a:xfrm>
            <a:off x="9996268" y="15113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2" name="Textplatzhalter 3"/>
          <p:cNvSpPr>
            <a:spLocks noGrp="1"/>
          </p:cNvSpPr>
          <p:nvPr>
            <p:ph type="body" sz="quarter" idx="31" hasCustomPrompt="1"/>
          </p:nvPr>
        </p:nvSpPr>
        <p:spPr>
          <a:xfrm>
            <a:off x="9996268" y="52526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3" name="Textplatzhalter 3"/>
          <p:cNvSpPr>
            <a:spLocks noGrp="1"/>
          </p:cNvSpPr>
          <p:nvPr>
            <p:ph type="body" sz="quarter" idx="32" hasCustomPrompt="1"/>
          </p:nvPr>
        </p:nvSpPr>
        <p:spPr>
          <a:xfrm>
            <a:off x="9996268" y="40055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74" name="Textplatzhalter 3"/>
          <p:cNvSpPr>
            <a:spLocks noGrp="1"/>
          </p:cNvSpPr>
          <p:nvPr>
            <p:ph type="body" sz="quarter" idx="33" hasCustomPrompt="1"/>
          </p:nvPr>
        </p:nvSpPr>
        <p:spPr>
          <a:xfrm>
            <a:off x="9996268" y="2758401"/>
            <a:ext cx="1799063" cy="1173600"/>
          </a:xfrm>
        </p:spPr>
        <p:txBody>
          <a:bodyPr anchor="ctr" anchorCtr="0"/>
          <a:lstStyle>
            <a:lvl1pPr marL="0" indent="0" algn="l">
              <a:lnSpc>
                <a:spcPct val="100000"/>
              </a:lnSpc>
              <a:spcAft>
                <a:spcPts val="0"/>
              </a:spcAft>
              <a:buFont typeface="Arial" panose="020B0604020202020204" pitchFamily="34" charset="0"/>
              <a:buNone/>
              <a:defRPr sz="1499"/>
            </a:lvl1pPr>
            <a:lvl2pPr marL="0" indent="0" algn="l">
              <a:lnSpc>
                <a:spcPct val="100000"/>
              </a:lnSpc>
              <a:spcAft>
                <a:spcPts val="0"/>
              </a:spcAft>
              <a:buNone/>
              <a:defRPr sz="999"/>
            </a:lvl2pPr>
            <a:lvl3pPr marL="0" indent="0" algn="l">
              <a:lnSpc>
                <a:spcPct val="100000"/>
              </a:lnSpc>
              <a:spcAft>
                <a:spcPts val="0"/>
              </a:spcAft>
              <a:buNone/>
              <a:defRPr sz="999"/>
            </a:lvl3pPr>
            <a:lvl4pPr marL="0" indent="0" algn="l">
              <a:lnSpc>
                <a:spcPct val="100000"/>
              </a:lnSpc>
              <a:spcAft>
                <a:spcPts val="0"/>
              </a:spcAft>
              <a:buNone/>
              <a:defRPr sz="999"/>
            </a:lvl4pPr>
            <a:lvl5pPr marL="0" indent="0" algn="l">
              <a:lnSpc>
                <a:spcPct val="100000"/>
              </a:lnSpc>
              <a:spcAft>
                <a:spcPts val="0"/>
              </a:spcAft>
              <a:buNone/>
              <a:defRPr sz="999"/>
            </a:lvl5pPr>
            <a:lvl6pPr marL="0" indent="0" algn="l">
              <a:lnSpc>
                <a:spcPct val="100000"/>
              </a:lnSpc>
              <a:spcAft>
                <a:spcPts val="0"/>
              </a:spcAft>
              <a:buNone/>
              <a:defRPr sz="999"/>
            </a:lvl6pPr>
            <a:lvl7pPr marL="0" indent="0" algn="l">
              <a:lnSpc>
                <a:spcPct val="100000"/>
              </a:lnSpc>
              <a:spcAft>
                <a:spcPts val="0"/>
              </a:spcAft>
              <a:buNone/>
              <a:defRPr sz="999"/>
            </a:lvl7pPr>
            <a:lvl8pPr marL="0" indent="0" algn="l">
              <a:lnSpc>
                <a:spcPct val="100000"/>
              </a:lnSpc>
              <a:spcAft>
                <a:spcPts val="0"/>
              </a:spcAft>
              <a:buNone/>
              <a:defRPr sz="999"/>
            </a:lvl8pPr>
            <a:lvl9pPr marL="0" indent="0" algn="l">
              <a:lnSpc>
                <a:spcPct val="100000"/>
              </a:lnSpc>
              <a:spcAft>
                <a:spcPts val="0"/>
              </a:spcAft>
              <a:buNone/>
              <a:defRPr sz="999"/>
            </a:lvl9pPr>
          </a:lstStyle>
          <a:p>
            <a:pPr lvl="0"/>
            <a:r>
              <a:rPr lang="en-US" noProof="0" dirty="0" smtClean="0"/>
              <a:t>Insert text in CorpoS (Body), </a:t>
            </a:r>
            <a:r>
              <a:rPr lang="en-US" dirty="0" smtClean="0"/>
              <a:t>15 pt. </a:t>
            </a:r>
            <a:r>
              <a:rPr lang="en-US" noProof="0" dirty="0" smtClean="0"/>
              <a:t>// for smaller text: Increase List Level</a:t>
            </a:r>
            <a:endParaRPr lang="en-US" dirty="0" smtClean="0"/>
          </a:p>
        </p:txBody>
      </p:sp>
      <p:sp>
        <p:nvSpPr>
          <p:cNvPr id="9" name="Bildplatzhalter 8"/>
          <p:cNvSpPr>
            <a:spLocks noGrp="1" noChangeAspect="1"/>
          </p:cNvSpPr>
          <p:nvPr userDrawn="1">
            <p:ph type="pic" sz="quarter" idx="11" hasCustomPrompt="1"/>
          </p:nvPr>
        </p:nvSpPr>
        <p:spPr bwMode="gray">
          <a:xfrm>
            <a:off x="8194404" y="1511301"/>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1" name="Bildplatzhalter 8"/>
          <p:cNvSpPr>
            <a:spLocks noGrp="1" noChangeAspect="1"/>
          </p:cNvSpPr>
          <p:nvPr userDrawn="1">
            <p:ph type="pic" sz="quarter" idx="17" hasCustomPrompt="1"/>
          </p:nvPr>
        </p:nvSpPr>
        <p:spPr bwMode="gray">
          <a:xfrm>
            <a:off x="8194404" y="40055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3" name="Bildplatzhalter 8"/>
          <p:cNvSpPr>
            <a:spLocks noGrp="1" noChangeAspect="1"/>
          </p:cNvSpPr>
          <p:nvPr userDrawn="1">
            <p:ph type="pic" sz="quarter" idx="18" hasCustomPrompt="1"/>
          </p:nvPr>
        </p:nvSpPr>
        <p:spPr bwMode="gray">
          <a:xfrm>
            <a:off x="8194404" y="27584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0" name="Bildplatzhalter 8"/>
          <p:cNvSpPr>
            <a:spLocks noGrp="1" noChangeAspect="1"/>
          </p:cNvSpPr>
          <p:nvPr userDrawn="1">
            <p:ph type="pic" sz="quarter" idx="29" hasCustomPrompt="1"/>
          </p:nvPr>
        </p:nvSpPr>
        <p:spPr bwMode="gray">
          <a:xfrm>
            <a:off x="8194404" y="5252601"/>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7" name="Bildplatzhalter 8"/>
          <p:cNvSpPr>
            <a:spLocks noGrp="1" noChangeAspect="1"/>
          </p:cNvSpPr>
          <p:nvPr userDrawn="1">
            <p:ph type="pic" sz="quarter" idx="10" hasCustomPrompt="1"/>
          </p:nvPr>
        </p:nvSpPr>
        <p:spPr bwMode="gray">
          <a:xfrm>
            <a:off x="2302801" y="1512000"/>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Bildplatzhalter 8"/>
          <p:cNvSpPr>
            <a:spLocks noGrp="1" noChangeAspect="1"/>
          </p:cNvSpPr>
          <p:nvPr userDrawn="1">
            <p:ph type="pic" sz="quarter" idx="12" hasCustomPrompt="1"/>
          </p:nvPr>
        </p:nvSpPr>
        <p:spPr bwMode="gray">
          <a:xfrm>
            <a:off x="2302801" y="4005734"/>
            <a:ext cx="1691124" cy="1173600"/>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 name="Bildplatzhalter 8"/>
          <p:cNvSpPr>
            <a:spLocks noGrp="1" noChangeAspect="1"/>
          </p:cNvSpPr>
          <p:nvPr userDrawn="1">
            <p:ph type="pic" sz="quarter" idx="14" hasCustomPrompt="1"/>
          </p:nvPr>
        </p:nvSpPr>
        <p:spPr bwMode="gray">
          <a:xfrm>
            <a:off x="2302801" y="2758867"/>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9" name="Bildplatzhalter 8"/>
          <p:cNvSpPr>
            <a:spLocks noGrp="1" noChangeAspect="1"/>
          </p:cNvSpPr>
          <p:nvPr userDrawn="1">
            <p:ph type="pic" sz="quarter" idx="28" hasCustomPrompt="1"/>
          </p:nvPr>
        </p:nvSpPr>
        <p:spPr bwMode="gray">
          <a:xfrm>
            <a:off x="2302801" y="5252601"/>
            <a:ext cx="1691124" cy="1173600"/>
          </a:xfrm>
          <a:solidFill>
            <a:srgbClr val="9F0002"/>
          </a:solidFill>
          <a:ln w="3175">
            <a:noFill/>
            <a:miter lim="800000"/>
          </a:ln>
        </p:spPr>
        <p:txBody>
          <a:bodyPr/>
          <a:lstStyle>
            <a:lvl1pPr algn="ctr">
              <a:lnSpc>
                <a:spcPct val="100000"/>
              </a:lnSpc>
              <a:spcAft>
                <a:spcPts val="0"/>
              </a:spcAft>
              <a:defRPr sz="14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cxnSp>
        <p:nvCxnSpPr>
          <p:cNvPr id="54" name="Gerade Verbindung 53"/>
          <p:cNvCxnSpPr>
            <a:stCxn id="7" idx="3"/>
            <a:endCxn id="4" idx="1"/>
          </p:cNvCxnSpPr>
          <p:nvPr/>
        </p:nvCxnSpPr>
        <p:spPr bwMode="gray">
          <a:xfrm>
            <a:off x="3993925" y="2098800"/>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5" name="Gerade Verbindung 54"/>
          <p:cNvCxnSpPr>
            <a:stCxn id="12" idx="3"/>
            <a:endCxn id="79" idx="1"/>
          </p:cNvCxnSpPr>
          <p:nvPr/>
        </p:nvCxnSpPr>
        <p:spPr bwMode="gray">
          <a:xfrm>
            <a:off x="3993925" y="3345667"/>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6" name="Gerade Verbindung 55"/>
          <p:cNvCxnSpPr>
            <a:stCxn id="9" idx="1"/>
            <a:endCxn id="85" idx="3"/>
          </p:cNvCxnSpPr>
          <p:nvPr/>
        </p:nvCxnSpPr>
        <p:spPr bwMode="gray">
          <a:xfrm flipH="1">
            <a:off x="7715158" y="20981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7" name="Gerade Verbindung 56"/>
          <p:cNvCxnSpPr>
            <a:stCxn id="83" idx="3"/>
            <a:endCxn id="13" idx="1"/>
          </p:cNvCxnSpPr>
          <p:nvPr/>
        </p:nvCxnSpPr>
        <p:spPr bwMode="gray">
          <a:xfrm>
            <a:off x="7715158" y="33452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8" name="Gerade Verbindung 57"/>
          <p:cNvCxnSpPr>
            <a:stCxn id="84" idx="3"/>
            <a:endCxn id="11" idx="1"/>
          </p:cNvCxnSpPr>
          <p:nvPr/>
        </p:nvCxnSpPr>
        <p:spPr bwMode="gray">
          <a:xfrm>
            <a:off x="7715158" y="4592301"/>
            <a:ext cx="479245"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9" name="Gerade Verbindung 58"/>
          <p:cNvCxnSpPr>
            <a:stCxn id="82" idx="3"/>
            <a:endCxn id="40" idx="1"/>
          </p:cNvCxnSpPr>
          <p:nvPr/>
        </p:nvCxnSpPr>
        <p:spPr bwMode="gray">
          <a:xfrm>
            <a:off x="7711590" y="5839401"/>
            <a:ext cx="482813"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0" name="Gerade Verbindung 59"/>
          <p:cNvCxnSpPr>
            <a:stCxn id="39" idx="3"/>
            <a:endCxn id="81" idx="1"/>
          </p:cNvCxnSpPr>
          <p:nvPr/>
        </p:nvCxnSpPr>
        <p:spPr bwMode="gray">
          <a:xfrm>
            <a:off x="3993925" y="5839401"/>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1" name="Gerade Verbindung 60"/>
          <p:cNvCxnSpPr>
            <a:stCxn id="10" idx="3"/>
            <a:endCxn id="80" idx="1"/>
          </p:cNvCxnSpPr>
          <p:nvPr/>
        </p:nvCxnSpPr>
        <p:spPr bwMode="gray">
          <a:xfrm>
            <a:off x="3993925" y="4592534"/>
            <a:ext cx="482918" cy="0"/>
          </a:xfrm>
          <a:prstGeom prst="line">
            <a:avLst/>
          </a:prstGeom>
          <a:ln w="317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3" name="Fußzeilenplatzhalter 2"/>
          <p:cNvSpPr>
            <a:spLocks noGrp="1"/>
          </p:cNvSpPr>
          <p:nvPr>
            <p:ph type="ftr" sz="quarter" idx="45"/>
          </p:nvPr>
        </p:nvSpPr>
        <p:spPr/>
        <p:txBody>
          <a:bodyPr/>
          <a:lstStyle/>
          <a:p>
            <a:endParaRPr lang="en-US" dirty="0"/>
          </a:p>
        </p:txBody>
      </p:sp>
      <p:sp>
        <p:nvSpPr>
          <p:cNvPr id="14" name="Foliennummernplatzhalter 13"/>
          <p:cNvSpPr>
            <a:spLocks noGrp="1"/>
          </p:cNvSpPr>
          <p:nvPr>
            <p:ph type="sldNum" sz="quarter" idx="46"/>
          </p:nvPr>
        </p:nvSpPr>
        <p:spPr/>
        <p:txBody>
          <a:bodyPr/>
          <a:lstStyle/>
          <a:p>
            <a:fld id="{AD1D1349-391B-44DC-865F-5996B3E40F26}" type="slidenum">
              <a:rPr lang="en-US" noProof="0" smtClean="0"/>
              <a:pPr/>
              <a:t>‹#›</a:t>
            </a:fld>
            <a:endParaRPr lang="en-US" noProof="0" dirty="0"/>
          </a:p>
        </p:txBody>
      </p:sp>
      <p:sp>
        <p:nvSpPr>
          <p:cNvPr id="42" name="Textplatzhalter 3"/>
          <p:cNvSpPr>
            <a:spLocks noGrp="1"/>
          </p:cNvSpPr>
          <p:nvPr>
            <p:ph type="body" sz="quarter" idx="4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3" name="Textplatzhalter 3"/>
          <p:cNvSpPr>
            <a:spLocks noGrp="1"/>
          </p:cNvSpPr>
          <p:nvPr>
            <p:ph type="body" sz="quarter" idx="4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44" name="Textplatzhalter 3"/>
          <p:cNvSpPr>
            <a:spLocks noGrp="1"/>
          </p:cNvSpPr>
          <p:nvPr>
            <p:ph type="body" sz="quarter" idx="4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9270290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oduct highlights">
    <p:spTree>
      <p:nvGrpSpPr>
        <p:cNvPr id="1" name=""/>
        <p:cNvGrpSpPr/>
        <p:nvPr/>
      </p:nvGrpSpPr>
      <p:grpSpPr>
        <a:xfrm>
          <a:off x="0" y="0"/>
          <a:ext cx="0" cy="0"/>
          <a:chOff x="0" y="0"/>
          <a:chExt cx="0" cy="0"/>
        </a:xfrm>
      </p:grpSpPr>
      <p:sp>
        <p:nvSpPr>
          <p:cNvPr id="7" name="Bildplatzhalter 8"/>
          <p:cNvSpPr>
            <a:spLocks noGrp="1"/>
          </p:cNvSpPr>
          <p:nvPr userDrawn="1">
            <p:ph type="pic" sz="quarter" idx="10" hasCustomPrompt="1"/>
          </p:nvPr>
        </p:nvSpPr>
        <p:spPr bwMode="gray">
          <a:xfrm>
            <a:off x="3022762" y="2757600"/>
            <a:ext cx="6148800" cy="2421734"/>
          </a:xfrm>
          <a:solidFill>
            <a:srgbClr val="9F0002"/>
          </a:solidFill>
          <a:ln w="3175">
            <a:noFill/>
            <a:miter lim="800000"/>
          </a:ln>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sz="1999">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23" name="Textplatzhalter 3"/>
          <p:cNvSpPr>
            <a:spLocks noGrp="1" noChangeAspect="1"/>
          </p:cNvSpPr>
          <p:nvPr>
            <p:ph type="body" sz="quarter" idx="67" hasCustomPrompt="1"/>
          </p:nvPr>
        </p:nvSpPr>
        <p:spPr>
          <a:xfrm rot="9427937">
            <a:off x="2424429" y="5284428"/>
            <a:ext cx="1908943" cy="91569"/>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1" name="Textplatzhalter 3"/>
          <p:cNvSpPr>
            <a:spLocks noGrp="1" noChangeAspect="1"/>
          </p:cNvSpPr>
          <p:nvPr>
            <p:ph type="body" sz="quarter" idx="56" hasCustomPrompt="1"/>
          </p:nvPr>
        </p:nvSpPr>
        <p:spPr>
          <a:xfrm rot="17090839">
            <a:off x="7960224" y="280891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2" name="Textplatzhalter 3"/>
          <p:cNvSpPr>
            <a:spLocks noGrp="1" noChangeAspect="1"/>
          </p:cNvSpPr>
          <p:nvPr>
            <p:ph type="body" sz="quarter" idx="57" hasCustomPrompt="1"/>
          </p:nvPr>
        </p:nvSpPr>
        <p:spPr>
          <a:xfrm rot="18468895">
            <a:off x="6087015" y="2581077"/>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3" name="Textplatzhalter 3"/>
          <p:cNvSpPr>
            <a:spLocks noGrp="1" noChangeAspect="1"/>
          </p:cNvSpPr>
          <p:nvPr>
            <p:ph type="body" sz="quarter" idx="58" hasCustomPrompt="1"/>
          </p:nvPr>
        </p:nvSpPr>
        <p:spPr>
          <a:xfrm rot="11041244">
            <a:off x="2481761" y="3144224"/>
            <a:ext cx="2202979" cy="8024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888" h="109067">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995888" y="109067"/>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4" name="Textplatzhalter 3"/>
          <p:cNvSpPr>
            <a:spLocks noGrp="1" noChangeAspect="1"/>
          </p:cNvSpPr>
          <p:nvPr>
            <p:ph type="body" sz="quarter" idx="59" hasCustomPrompt="1"/>
          </p:nvPr>
        </p:nvSpPr>
        <p:spPr>
          <a:xfrm rot="10320000">
            <a:off x="2607142" y="4603313"/>
            <a:ext cx="3265521"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5" name="Textplatzhalter 3"/>
          <p:cNvSpPr>
            <a:spLocks noGrp="1" noChangeAspect="1"/>
          </p:cNvSpPr>
          <p:nvPr>
            <p:ph type="body" sz="quarter" idx="60" hasCustomPrompt="1"/>
          </p:nvPr>
        </p:nvSpPr>
        <p:spPr>
          <a:xfrm rot="3540000">
            <a:off x="5858041" y="4897334"/>
            <a:ext cx="1909937" cy="91521"/>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596021"/>
              <a:gd name="connsiteY0" fmla="*/ 35294 h 124463"/>
              <a:gd name="connsiteX1" fmla="*/ 36219 w 2596021"/>
              <a:gd name="connsiteY1" fmla="*/ 73396 h 124463"/>
              <a:gd name="connsiteX2" fmla="*/ 0 w 2596021"/>
              <a:gd name="connsiteY2" fmla="*/ 37306 h 124463"/>
              <a:gd name="connsiteX3" fmla="*/ 35816 w 2596021"/>
              <a:gd name="connsiteY3" fmla="*/ 8 h 124463"/>
              <a:gd name="connsiteX4" fmla="*/ 73065 w 2596021"/>
              <a:gd name="connsiteY4" fmla="*/ 35540 h 124463"/>
              <a:gd name="connsiteX5" fmla="*/ 2596020 w 2596021"/>
              <a:gd name="connsiteY5" fmla="*/ 124462 h 12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6021" h="124463">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2596020" y="124462"/>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6" name="Textplatzhalter 3"/>
          <p:cNvSpPr>
            <a:spLocks noGrp="1" noChangeAspect="1"/>
          </p:cNvSpPr>
          <p:nvPr>
            <p:ph type="body" sz="quarter" idx="61" hasCustomPrompt="1"/>
          </p:nvPr>
        </p:nvSpPr>
        <p:spPr>
          <a:xfrm rot="12197832">
            <a:off x="2200101" y="2579450"/>
            <a:ext cx="3265521" cy="79333"/>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7" name="Textplatzhalter 3"/>
          <p:cNvSpPr>
            <a:spLocks noGrp="1" noChangeAspect="1"/>
          </p:cNvSpPr>
          <p:nvPr>
            <p:ph type="body" sz="quarter" idx="62" hasCustomPrompt="1"/>
          </p:nvPr>
        </p:nvSpPr>
        <p:spPr>
          <a:xfrm rot="13889278">
            <a:off x="4705918" y="252069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8" name="Textplatzhalter 3"/>
          <p:cNvSpPr>
            <a:spLocks noGrp="1" noChangeAspect="1"/>
          </p:cNvSpPr>
          <p:nvPr>
            <p:ph type="body" sz="quarter" idx="63" hasCustomPrompt="1"/>
          </p:nvPr>
        </p:nvSpPr>
        <p:spPr>
          <a:xfrm rot="17090839" flipH="1" flipV="1">
            <a:off x="4824886" y="5382234"/>
            <a:ext cx="1284521" cy="5397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19" name="Textplatzhalter 3"/>
          <p:cNvSpPr>
            <a:spLocks noGrp="1" noChangeAspect="1"/>
          </p:cNvSpPr>
          <p:nvPr>
            <p:ph type="body" sz="quarter" idx="64" hasCustomPrompt="1"/>
          </p:nvPr>
        </p:nvSpPr>
        <p:spPr>
          <a:xfrm rot="12243241" flipH="1" flipV="1">
            <a:off x="8582861" y="4580694"/>
            <a:ext cx="1283852"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20" name="Textplatzhalter 3"/>
          <p:cNvSpPr>
            <a:spLocks noGrp="1" noChangeAspect="1"/>
          </p:cNvSpPr>
          <p:nvPr>
            <p:ph type="body" sz="quarter" idx="65" hasCustomPrompt="1"/>
          </p:nvPr>
        </p:nvSpPr>
        <p:spPr>
          <a:xfrm rot="10046435" flipH="1" flipV="1">
            <a:off x="8606062" y="3345727"/>
            <a:ext cx="1283852" cy="54000"/>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44" h="73398">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1745944" y="52049"/>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122" name="Textplatzhalter 3"/>
          <p:cNvSpPr>
            <a:spLocks noGrp="1" noChangeAspect="1"/>
          </p:cNvSpPr>
          <p:nvPr>
            <p:ph type="body" sz="quarter" idx="66" hasCustomPrompt="1"/>
          </p:nvPr>
        </p:nvSpPr>
        <p:spPr>
          <a:xfrm rot="2851924">
            <a:off x="6694401" y="4854488"/>
            <a:ext cx="3267222" cy="79292"/>
          </a:xfrm>
          <a:custGeom>
            <a:avLst/>
            <a:gdLst>
              <a:gd name="connsiteX0" fmla="*/ 0 w 73241"/>
              <a:gd name="connsiteY0" fmla="*/ 36493 h 72986"/>
              <a:gd name="connsiteX1" fmla="*/ 36621 w 73241"/>
              <a:gd name="connsiteY1" fmla="*/ 0 h 72986"/>
              <a:gd name="connsiteX2" fmla="*/ 73242 w 73241"/>
              <a:gd name="connsiteY2" fmla="*/ 36493 h 72986"/>
              <a:gd name="connsiteX3" fmla="*/ 36621 w 73241"/>
              <a:gd name="connsiteY3" fmla="*/ 72986 h 72986"/>
              <a:gd name="connsiteX4" fmla="*/ 0 w 73241"/>
              <a:gd name="connsiteY4" fmla="*/ 36493 h 72986"/>
              <a:gd name="connsiteX0" fmla="*/ 73242 w 164682"/>
              <a:gd name="connsiteY0" fmla="*/ 36493 h 127933"/>
              <a:gd name="connsiteX1" fmla="*/ 36621 w 164682"/>
              <a:gd name="connsiteY1" fmla="*/ 72986 h 127933"/>
              <a:gd name="connsiteX2" fmla="*/ 0 w 164682"/>
              <a:gd name="connsiteY2" fmla="*/ 36493 h 127933"/>
              <a:gd name="connsiteX3" fmla="*/ 36621 w 164682"/>
              <a:gd name="connsiteY3" fmla="*/ 0 h 127933"/>
              <a:gd name="connsiteX4" fmla="*/ 164682 w 164682"/>
              <a:gd name="connsiteY4" fmla="*/ 127933 h 127933"/>
              <a:gd name="connsiteX0" fmla="*/ 119683 w 1020748"/>
              <a:gd name="connsiteY0" fmla="*/ 65383 h 101876"/>
              <a:gd name="connsiteX1" fmla="*/ 83062 w 1020748"/>
              <a:gd name="connsiteY1" fmla="*/ 101876 h 101876"/>
              <a:gd name="connsiteX2" fmla="*/ 46441 w 1020748"/>
              <a:gd name="connsiteY2" fmla="*/ 65383 h 101876"/>
              <a:gd name="connsiteX3" fmla="*/ 83062 w 1020748"/>
              <a:gd name="connsiteY3" fmla="*/ 28890 h 101876"/>
              <a:gd name="connsiteX4" fmla="*/ 1020748 w 1020748"/>
              <a:gd name="connsiteY4" fmla="*/ 59192 h 101876"/>
              <a:gd name="connsiteX0" fmla="*/ 73242 w 974307"/>
              <a:gd name="connsiteY0" fmla="*/ 66817 h 103310"/>
              <a:gd name="connsiteX1" fmla="*/ 36621 w 974307"/>
              <a:gd name="connsiteY1" fmla="*/ 103310 h 103310"/>
              <a:gd name="connsiteX2" fmla="*/ 0 w 974307"/>
              <a:gd name="connsiteY2" fmla="*/ 66817 h 103310"/>
              <a:gd name="connsiteX3" fmla="*/ 36621 w 974307"/>
              <a:gd name="connsiteY3" fmla="*/ 30324 h 103310"/>
              <a:gd name="connsiteX4" fmla="*/ 974307 w 974307"/>
              <a:gd name="connsiteY4" fmla="*/ 60626 h 103310"/>
              <a:gd name="connsiteX0" fmla="*/ 73242 w 974307"/>
              <a:gd name="connsiteY0" fmla="*/ 42200 h 78693"/>
              <a:gd name="connsiteX1" fmla="*/ 36621 w 974307"/>
              <a:gd name="connsiteY1" fmla="*/ 78693 h 78693"/>
              <a:gd name="connsiteX2" fmla="*/ 0 w 974307"/>
              <a:gd name="connsiteY2" fmla="*/ 42200 h 78693"/>
              <a:gd name="connsiteX3" fmla="*/ 36621 w 974307"/>
              <a:gd name="connsiteY3" fmla="*/ 5707 h 78693"/>
              <a:gd name="connsiteX4" fmla="*/ 80240 w 974307"/>
              <a:gd name="connsiteY4" fmla="*/ 3172 h 78693"/>
              <a:gd name="connsiteX5" fmla="*/ 974307 w 974307"/>
              <a:gd name="connsiteY5" fmla="*/ 36009 h 78693"/>
              <a:gd name="connsiteX0" fmla="*/ 75441 w 976506"/>
              <a:gd name="connsiteY0" fmla="*/ 36496 h 72989"/>
              <a:gd name="connsiteX1" fmla="*/ 38820 w 976506"/>
              <a:gd name="connsiteY1" fmla="*/ 72989 h 72989"/>
              <a:gd name="connsiteX2" fmla="*/ 2199 w 976506"/>
              <a:gd name="connsiteY2" fmla="*/ 36496 h 72989"/>
              <a:gd name="connsiteX3" fmla="*/ 38820 w 976506"/>
              <a:gd name="connsiteY3" fmla="*/ 3 h 72989"/>
              <a:gd name="connsiteX4" fmla="*/ 77677 w 976506"/>
              <a:gd name="connsiteY4" fmla="*/ 37949 h 72989"/>
              <a:gd name="connsiteX5" fmla="*/ 976506 w 976506"/>
              <a:gd name="connsiteY5" fmla="*/ 30305 h 72989"/>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7247 h 73740"/>
              <a:gd name="connsiteX1" fmla="*/ 36621 w 974307"/>
              <a:gd name="connsiteY1" fmla="*/ 73740 h 73740"/>
              <a:gd name="connsiteX2" fmla="*/ 0 w 974307"/>
              <a:gd name="connsiteY2" fmla="*/ 37247 h 73740"/>
              <a:gd name="connsiteX3" fmla="*/ 36621 w 974307"/>
              <a:gd name="connsiteY3" fmla="*/ 754 h 73740"/>
              <a:gd name="connsiteX4" fmla="*/ 75478 w 974307"/>
              <a:gd name="connsiteY4" fmla="*/ 38700 h 73740"/>
              <a:gd name="connsiteX5" fmla="*/ 974307 w 974307"/>
              <a:gd name="connsiteY5" fmla="*/ 31056 h 73740"/>
              <a:gd name="connsiteX0" fmla="*/ 73242 w 974307"/>
              <a:gd name="connsiteY0" fmla="*/ 36496 h 72989"/>
              <a:gd name="connsiteX1" fmla="*/ 36621 w 974307"/>
              <a:gd name="connsiteY1" fmla="*/ 72989 h 72989"/>
              <a:gd name="connsiteX2" fmla="*/ 0 w 974307"/>
              <a:gd name="connsiteY2" fmla="*/ 36496 h 72989"/>
              <a:gd name="connsiteX3" fmla="*/ 36621 w 974307"/>
              <a:gd name="connsiteY3" fmla="*/ 3 h 72989"/>
              <a:gd name="connsiteX4" fmla="*/ 75478 w 974307"/>
              <a:gd name="connsiteY4" fmla="*/ 37949 h 72989"/>
              <a:gd name="connsiteX5" fmla="*/ 974307 w 974307"/>
              <a:gd name="connsiteY5" fmla="*/ 3030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49355 h 72989"/>
              <a:gd name="connsiteX0" fmla="*/ 73242 w 967163"/>
              <a:gd name="connsiteY0" fmla="*/ 36496 h 72989"/>
              <a:gd name="connsiteX1" fmla="*/ 36621 w 967163"/>
              <a:gd name="connsiteY1" fmla="*/ 72989 h 72989"/>
              <a:gd name="connsiteX2" fmla="*/ 0 w 967163"/>
              <a:gd name="connsiteY2" fmla="*/ 36496 h 72989"/>
              <a:gd name="connsiteX3" fmla="*/ 36621 w 967163"/>
              <a:gd name="connsiteY3" fmla="*/ 3 h 72989"/>
              <a:gd name="connsiteX4" fmla="*/ 75478 w 967163"/>
              <a:gd name="connsiteY4" fmla="*/ 37949 h 72989"/>
              <a:gd name="connsiteX5" fmla="*/ 967163 w 967163"/>
              <a:gd name="connsiteY5" fmla="*/ 58880 h 72989"/>
              <a:gd name="connsiteX0" fmla="*/ 73242 w 967163"/>
              <a:gd name="connsiteY0" fmla="*/ 36516 h 73009"/>
              <a:gd name="connsiteX1" fmla="*/ 36621 w 967163"/>
              <a:gd name="connsiteY1" fmla="*/ 73009 h 73009"/>
              <a:gd name="connsiteX2" fmla="*/ 0 w 967163"/>
              <a:gd name="connsiteY2" fmla="*/ 36516 h 73009"/>
              <a:gd name="connsiteX3" fmla="*/ 36621 w 967163"/>
              <a:gd name="connsiteY3" fmla="*/ 23 h 73009"/>
              <a:gd name="connsiteX4" fmla="*/ 72662 w 967163"/>
              <a:gd name="connsiteY4" fmla="*/ 35555 h 73009"/>
              <a:gd name="connsiteX5" fmla="*/ 967163 w 967163"/>
              <a:gd name="connsiteY5" fmla="*/ 58900 h 73009"/>
              <a:gd name="connsiteX0" fmla="*/ 73242 w 967163"/>
              <a:gd name="connsiteY0" fmla="*/ 37354 h 73847"/>
              <a:gd name="connsiteX1" fmla="*/ 36621 w 967163"/>
              <a:gd name="connsiteY1" fmla="*/ 73847 h 73847"/>
              <a:gd name="connsiteX2" fmla="*/ 0 w 967163"/>
              <a:gd name="connsiteY2" fmla="*/ 37354 h 73847"/>
              <a:gd name="connsiteX3" fmla="*/ 36621 w 967163"/>
              <a:gd name="connsiteY3" fmla="*/ 861 h 73847"/>
              <a:gd name="connsiteX4" fmla="*/ 75076 w 967163"/>
              <a:gd name="connsiteY4" fmla="*/ 30760 h 73847"/>
              <a:gd name="connsiteX5" fmla="*/ 967163 w 967163"/>
              <a:gd name="connsiteY5" fmla="*/ 59738 h 7384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467 w 967163"/>
              <a:gd name="connsiteY4" fmla="*/ 36337 h 72987"/>
              <a:gd name="connsiteX5" fmla="*/ 967163 w 967163"/>
              <a:gd name="connsiteY5" fmla="*/ 58878 h 72987"/>
              <a:gd name="connsiteX0" fmla="*/ 73242 w 967163"/>
              <a:gd name="connsiteY0" fmla="*/ 38590 h 75083"/>
              <a:gd name="connsiteX1" fmla="*/ 36621 w 967163"/>
              <a:gd name="connsiteY1" fmla="*/ 75083 h 75083"/>
              <a:gd name="connsiteX2" fmla="*/ 0 w 967163"/>
              <a:gd name="connsiteY2" fmla="*/ 38590 h 75083"/>
              <a:gd name="connsiteX3" fmla="*/ 36621 w 967163"/>
              <a:gd name="connsiteY3" fmla="*/ 2097 h 75083"/>
              <a:gd name="connsiteX4" fmla="*/ 78295 w 967163"/>
              <a:gd name="connsiteY4" fmla="*/ 27973 h 75083"/>
              <a:gd name="connsiteX5" fmla="*/ 967163 w 967163"/>
              <a:gd name="connsiteY5" fmla="*/ 60974 h 75083"/>
              <a:gd name="connsiteX0" fmla="*/ 73242 w 967163"/>
              <a:gd name="connsiteY0" fmla="*/ 36517 h 73010"/>
              <a:gd name="connsiteX1" fmla="*/ 36621 w 967163"/>
              <a:gd name="connsiteY1" fmla="*/ 73010 h 73010"/>
              <a:gd name="connsiteX2" fmla="*/ 0 w 967163"/>
              <a:gd name="connsiteY2" fmla="*/ 36517 h 73010"/>
              <a:gd name="connsiteX3" fmla="*/ 36621 w 967163"/>
              <a:gd name="connsiteY3" fmla="*/ 24 h 73010"/>
              <a:gd name="connsiteX4" fmla="*/ 73467 w 967163"/>
              <a:gd name="connsiteY4" fmla="*/ 35556 h 73010"/>
              <a:gd name="connsiteX5" fmla="*/ 967163 w 967163"/>
              <a:gd name="connsiteY5" fmla="*/ 58901 h 73010"/>
              <a:gd name="connsiteX0" fmla="*/ 73242 w 967163"/>
              <a:gd name="connsiteY0" fmla="*/ 37791 h 74284"/>
              <a:gd name="connsiteX1" fmla="*/ 36621 w 967163"/>
              <a:gd name="connsiteY1" fmla="*/ 74284 h 74284"/>
              <a:gd name="connsiteX2" fmla="*/ 0 w 967163"/>
              <a:gd name="connsiteY2" fmla="*/ 37791 h 74284"/>
              <a:gd name="connsiteX3" fmla="*/ 36621 w 967163"/>
              <a:gd name="connsiteY3" fmla="*/ 1298 h 74284"/>
              <a:gd name="connsiteX4" fmla="*/ 77088 w 967163"/>
              <a:gd name="connsiteY4" fmla="*/ 29588 h 74284"/>
              <a:gd name="connsiteX5" fmla="*/ 967163 w 967163"/>
              <a:gd name="connsiteY5" fmla="*/ 60175 h 74284"/>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1230 w 965151"/>
              <a:gd name="connsiteY0" fmla="*/ 36494 h 72987"/>
              <a:gd name="connsiteX1" fmla="*/ 34609 w 965151"/>
              <a:gd name="connsiteY1" fmla="*/ 72987 h 72987"/>
              <a:gd name="connsiteX2" fmla="*/ 0 w 965151"/>
              <a:gd name="connsiteY2" fmla="*/ 36494 h 72987"/>
              <a:gd name="connsiteX3" fmla="*/ 34609 w 965151"/>
              <a:gd name="connsiteY3" fmla="*/ 1 h 72987"/>
              <a:gd name="connsiteX4" fmla="*/ 71053 w 965151"/>
              <a:gd name="connsiteY4" fmla="*/ 36740 h 72987"/>
              <a:gd name="connsiteX5" fmla="*/ 965151 w 965151"/>
              <a:gd name="connsiteY5" fmla="*/ 58878 h 72987"/>
              <a:gd name="connsiteX0" fmla="*/ 75656 w 969577"/>
              <a:gd name="connsiteY0" fmla="*/ 36494 h 72987"/>
              <a:gd name="connsiteX1" fmla="*/ 39035 w 969577"/>
              <a:gd name="connsiteY1" fmla="*/ 72987 h 72987"/>
              <a:gd name="connsiteX2" fmla="*/ 0 w 969577"/>
              <a:gd name="connsiteY2" fmla="*/ 36494 h 72987"/>
              <a:gd name="connsiteX3" fmla="*/ 39035 w 969577"/>
              <a:gd name="connsiteY3" fmla="*/ 1 h 72987"/>
              <a:gd name="connsiteX4" fmla="*/ 75479 w 969577"/>
              <a:gd name="connsiteY4" fmla="*/ 36740 h 72987"/>
              <a:gd name="connsiteX5" fmla="*/ 969577 w 969577"/>
              <a:gd name="connsiteY5" fmla="*/ 58878 h 72987"/>
              <a:gd name="connsiteX0" fmla="*/ 73242 w 967163"/>
              <a:gd name="connsiteY0" fmla="*/ 36494 h 72987"/>
              <a:gd name="connsiteX1" fmla="*/ 36621 w 967163"/>
              <a:gd name="connsiteY1" fmla="*/ 72987 h 72987"/>
              <a:gd name="connsiteX2" fmla="*/ 0 w 967163"/>
              <a:gd name="connsiteY2" fmla="*/ 36494 h 72987"/>
              <a:gd name="connsiteX3" fmla="*/ 36621 w 967163"/>
              <a:gd name="connsiteY3" fmla="*/ 1 h 72987"/>
              <a:gd name="connsiteX4" fmla="*/ 73065 w 967163"/>
              <a:gd name="connsiteY4" fmla="*/ 36740 h 72987"/>
              <a:gd name="connsiteX5" fmla="*/ 967163 w 967163"/>
              <a:gd name="connsiteY5" fmla="*/ 58878 h 72987"/>
              <a:gd name="connsiteX0" fmla="*/ 73244 w 967165"/>
              <a:gd name="connsiteY0" fmla="*/ 36494 h 77412"/>
              <a:gd name="connsiteX1" fmla="*/ 35014 w 967165"/>
              <a:gd name="connsiteY1" fmla="*/ 77412 h 77412"/>
              <a:gd name="connsiteX2" fmla="*/ 2 w 967165"/>
              <a:gd name="connsiteY2" fmla="*/ 36494 h 77412"/>
              <a:gd name="connsiteX3" fmla="*/ 36623 w 967165"/>
              <a:gd name="connsiteY3" fmla="*/ 1 h 77412"/>
              <a:gd name="connsiteX4" fmla="*/ 73067 w 967165"/>
              <a:gd name="connsiteY4" fmla="*/ 36740 h 77412"/>
              <a:gd name="connsiteX5" fmla="*/ 967165 w 967165"/>
              <a:gd name="connsiteY5" fmla="*/ 58878 h 77412"/>
              <a:gd name="connsiteX0" fmla="*/ 73243 w 967164"/>
              <a:gd name="connsiteY0" fmla="*/ 36494 h 72986"/>
              <a:gd name="connsiteX1" fmla="*/ 35818 w 967164"/>
              <a:gd name="connsiteY1" fmla="*/ 72986 h 72986"/>
              <a:gd name="connsiteX2" fmla="*/ 1 w 967164"/>
              <a:gd name="connsiteY2" fmla="*/ 36494 h 72986"/>
              <a:gd name="connsiteX3" fmla="*/ 36622 w 967164"/>
              <a:gd name="connsiteY3" fmla="*/ 1 h 72986"/>
              <a:gd name="connsiteX4" fmla="*/ 73066 w 967164"/>
              <a:gd name="connsiteY4" fmla="*/ 36740 h 72986"/>
              <a:gd name="connsiteX5" fmla="*/ 967164 w 967164"/>
              <a:gd name="connsiteY5" fmla="*/ 58878 h 72986"/>
              <a:gd name="connsiteX0" fmla="*/ 73242 w 967163"/>
              <a:gd name="connsiteY0" fmla="*/ 36494 h 75400"/>
              <a:gd name="connsiteX1" fmla="*/ 36622 w 967163"/>
              <a:gd name="connsiteY1" fmla="*/ 75400 h 75400"/>
              <a:gd name="connsiteX2" fmla="*/ 0 w 967163"/>
              <a:gd name="connsiteY2" fmla="*/ 36494 h 75400"/>
              <a:gd name="connsiteX3" fmla="*/ 36621 w 967163"/>
              <a:gd name="connsiteY3" fmla="*/ 1 h 75400"/>
              <a:gd name="connsiteX4" fmla="*/ 73065 w 967163"/>
              <a:gd name="connsiteY4" fmla="*/ 36740 h 75400"/>
              <a:gd name="connsiteX5" fmla="*/ 967163 w 967163"/>
              <a:gd name="connsiteY5" fmla="*/ 58878 h 75400"/>
              <a:gd name="connsiteX0" fmla="*/ 73242 w 967163"/>
              <a:gd name="connsiteY0" fmla="*/ 36494 h 73791"/>
              <a:gd name="connsiteX1" fmla="*/ 35817 w 967163"/>
              <a:gd name="connsiteY1" fmla="*/ 73791 h 73791"/>
              <a:gd name="connsiteX2" fmla="*/ 0 w 967163"/>
              <a:gd name="connsiteY2" fmla="*/ 36494 h 73791"/>
              <a:gd name="connsiteX3" fmla="*/ 36621 w 967163"/>
              <a:gd name="connsiteY3" fmla="*/ 1 h 73791"/>
              <a:gd name="connsiteX4" fmla="*/ 73065 w 967163"/>
              <a:gd name="connsiteY4" fmla="*/ 36740 h 73791"/>
              <a:gd name="connsiteX5" fmla="*/ 967163 w 967163"/>
              <a:gd name="connsiteY5" fmla="*/ 58878 h 73791"/>
              <a:gd name="connsiteX0" fmla="*/ 73242 w 967163"/>
              <a:gd name="connsiteY0" fmla="*/ 36494 h 77814"/>
              <a:gd name="connsiteX1" fmla="*/ 35817 w 967163"/>
              <a:gd name="connsiteY1" fmla="*/ 77814 h 77814"/>
              <a:gd name="connsiteX2" fmla="*/ 0 w 967163"/>
              <a:gd name="connsiteY2" fmla="*/ 36494 h 77814"/>
              <a:gd name="connsiteX3" fmla="*/ 36621 w 967163"/>
              <a:gd name="connsiteY3" fmla="*/ 1 h 77814"/>
              <a:gd name="connsiteX4" fmla="*/ 73065 w 967163"/>
              <a:gd name="connsiteY4" fmla="*/ 36740 h 77814"/>
              <a:gd name="connsiteX5" fmla="*/ 967163 w 967163"/>
              <a:gd name="connsiteY5" fmla="*/ 58878 h 77814"/>
              <a:gd name="connsiteX0" fmla="*/ 73242 w 967163"/>
              <a:gd name="connsiteY0" fmla="*/ 36494 h 73389"/>
              <a:gd name="connsiteX1" fmla="*/ 35817 w 967163"/>
              <a:gd name="connsiteY1" fmla="*/ 73389 h 73389"/>
              <a:gd name="connsiteX2" fmla="*/ 0 w 967163"/>
              <a:gd name="connsiteY2" fmla="*/ 36494 h 73389"/>
              <a:gd name="connsiteX3" fmla="*/ 36621 w 967163"/>
              <a:gd name="connsiteY3" fmla="*/ 1 h 73389"/>
              <a:gd name="connsiteX4" fmla="*/ 73065 w 967163"/>
              <a:gd name="connsiteY4" fmla="*/ 36740 h 73389"/>
              <a:gd name="connsiteX5" fmla="*/ 967163 w 967163"/>
              <a:gd name="connsiteY5" fmla="*/ 58878 h 73389"/>
              <a:gd name="connsiteX0" fmla="*/ 84507 w 978428"/>
              <a:gd name="connsiteY0" fmla="*/ 36495 h 73391"/>
              <a:gd name="connsiteX1" fmla="*/ 47082 w 978428"/>
              <a:gd name="connsiteY1" fmla="*/ 73390 h 73391"/>
              <a:gd name="connsiteX2" fmla="*/ 0 w 978428"/>
              <a:gd name="connsiteY2" fmla="*/ 37702 h 73391"/>
              <a:gd name="connsiteX3" fmla="*/ 47886 w 978428"/>
              <a:gd name="connsiteY3" fmla="*/ 2 h 73391"/>
              <a:gd name="connsiteX4" fmla="*/ 84330 w 978428"/>
              <a:gd name="connsiteY4" fmla="*/ 36741 h 73391"/>
              <a:gd name="connsiteX5" fmla="*/ 978428 w 978428"/>
              <a:gd name="connsiteY5" fmla="*/ 58879 h 73391"/>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93760 w 987681"/>
              <a:gd name="connsiteY0" fmla="*/ 36494 h 73390"/>
              <a:gd name="connsiteX1" fmla="*/ 56335 w 987681"/>
              <a:gd name="connsiteY1" fmla="*/ 73389 h 73390"/>
              <a:gd name="connsiteX2" fmla="*/ 0 w 987681"/>
              <a:gd name="connsiteY2" fmla="*/ 35287 h 73390"/>
              <a:gd name="connsiteX3" fmla="*/ 57139 w 987681"/>
              <a:gd name="connsiteY3" fmla="*/ 1 h 73390"/>
              <a:gd name="connsiteX4" fmla="*/ 93583 w 987681"/>
              <a:gd name="connsiteY4" fmla="*/ 36740 h 73390"/>
              <a:gd name="connsiteX5" fmla="*/ 987681 w 987681"/>
              <a:gd name="connsiteY5" fmla="*/ 58878 h 73390"/>
              <a:gd name="connsiteX0" fmla="*/ 73645 w 967566"/>
              <a:gd name="connsiteY0" fmla="*/ 36494 h 73389"/>
              <a:gd name="connsiteX1" fmla="*/ 36220 w 967566"/>
              <a:gd name="connsiteY1" fmla="*/ 73389 h 73389"/>
              <a:gd name="connsiteX2" fmla="*/ 1 w 967566"/>
              <a:gd name="connsiteY2" fmla="*/ 37299 h 73389"/>
              <a:gd name="connsiteX3" fmla="*/ 37024 w 967566"/>
              <a:gd name="connsiteY3" fmla="*/ 1 h 73389"/>
              <a:gd name="connsiteX4" fmla="*/ 73468 w 967566"/>
              <a:gd name="connsiteY4" fmla="*/ 36740 h 73389"/>
              <a:gd name="connsiteX5" fmla="*/ 967566 w 967566"/>
              <a:gd name="connsiteY5" fmla="*/ 58878 h 73389"/>
              <a:gd name="connsiteX0" fmla="*/ 73652 w 967573"/>
              <a:gd name="connsiteY0" fmla="*/ 36494 h 73390"/>
              <a:gd name="connsiteX1" fmla="*/ 36227 w 967573"/>
              <a:gd name="connsiteY1" fmla="*/ 73389 h 73390"/>
              <a:gd name="connsiteX2" fmla="*/ 8 w 967573"/>
              <a:gd name="connsiteY2" fmla="*/ 37299 h 73390"/>
              <a:gd name="connsiteX3" fmla="*/ 37031 w 967573"/>
              <a:gd name="connsiteY3" fmla="*/ 1 h 73390"/>
              <a:gd name="connsiteX4" fmla="*/ 73475 w 967573"/>
              <a:gd name="connsiteY4" fmla="*/ 36740 h 73390"/>
              <a:gd name="connsiteX5" fmla="*/ 967573 w 967573"/>
              <a:gd name="connsiteY5" fmla="*/ 58878 h 73390"/>
              <a:gd name="connsiteX0" fmla="*/ 73655 w 967576"/>
              <a:gd name="connsiteY0" fmla="*/ 36494 h 73487"/>
              <a:gd name="connsiteX1" fmla="*/ 36230 w 967576"/>
              <a:gd name="connsiteY1" fmla="*/ 73389 h 73487"/>
              <a:gd name="connsiteX2" fmla="*/ 11 w 967576"/>
              <a:gd name="connsiteY2" fmla="*/ 37299 h 73487"/>
              <a:gd name="connsiteX3" fmla="*/ 37034 w 967576"/>
              <a:gd name="connsiteY3" fmla="*/ 1 h 73487"/>
              <a:gd name="connsiteX4" fmla="*/ 73478 w 967576"/>
              <a:gd name="connsiteY4" fmla="*/ 36740 h 73487"/>
              <a:gd name="connsiteX5" fmla="*/ 967576 w 967576"/>
              <a:gd name="connsiteY5" fmla="*/ 58878 h 73487"/>
              <a:gd name="connsiteX0" fmla="*/ 73655 w 967576"/>
              <a:gd name="connsiteY0" fmla="*/ 36494 h 73407"/>
              <a:gd name="connsiteX1" fmla="*/ 36230 w 967576"/>
              <a:gd name="connsiteY1" fmla="*/ 73389 h 73407"/>
              <a:gd name="connsiteX2" fmla="*/ 11 w 967576"/>
              <a:gd name="connsiteY2" fmla="*/ 37299 h 73407"/>
              <a:gd name="connsiteX3" fmla="*/ 37034 w 967576"/>
              <a:gd name="connsiteY3" fmla="*/ 1 h 73407"/>
              <a:gd name="connsiteX4" fmla="*/ 73478 w 967576"/>
              <a:gd name="connsiteY4" fmla="*/ 36740 h 73407"/>
              <a:gd name="connsiteX5" fmla="*/ 967576 w 967576"/>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47 w 967568"/>
              <a:gd name="connsiteY0" fmla="*/ 36494 h 73407"/>
              <a:gd name="connsiteX1" fmla="*/ 36222 w 967568"/>
              <a:gd name="connsiteY1" fmla="*/ 73389 h 73407"/>
              <a:gd name="connsiteX2" fmla="*/ 3 w 967568"/>
              <a:gd name="connsiteY2" fmla="*/ 37299 h 73407"/>
              <a:gd name="connsiteX3" fmla="*/ 37026 w 967568"/>
              <a:gd name="connsiteY3" fmla="*/ 1 h 73407"/>
              <a:gd name="connsiteX4" fmla="*/ 73470 w 967568"/>
              <a:gd name="connsiteY4" fmla="*/ 36740 h 73407"/>
              <a:gd name="connsiteX5" fmla="*/ 967568 w 967568"/>
              <a:gd name="connsiteY5" fmla="*/ 58878 h 73407"/>
              <a:gd name="connsiteX0" fmla="*/ 73676 w 967597"/>
              <a:gd name="connsiteY0" fmla="*/ 36494 h 73407"/>
              <a:gd name="connsiteX1" fmla="*/ 36251 w 967597"/>
              <a:gd name="connsiteY1" fmla="*/ 73389 h 73407"/>
              <a:gd name="connsiteX2" fmla="*/ 32 w 967597"/>
              <a:gd name="connsiteY2" fmla="*/ 37299 h 73407"/>
              <a:gd name="connsiteX3" fmla="*/ 37055 w 967597"/>
              <a:gd name="connsiteY3" fmla="*/ 1 h 73407"/>
              <a:gd name="connsiteX4" fmla="*/ 73499 w 967597"/>
              <a:gd name="connsiteY4" fmla="*/ 36740 h 73407"/>
              <a:gd name="connsiteX5" fmla="*/ 967597 w 967597"/>
              <a:gd name="connsiteY5" fmla="*/ 58878 h 73407"/>
              <a:gd name="connsiteX0" fmla="*/ 73658 w 967579"/>
              <a:gd name="connsiteY0" fmla="*/ 36494 h 73407"/>
              <a:gd name="connsiteX1" fmla="*/ 36233 w 967579"/>
              <a:gd name="connsiteY1" fmla="*/ 73389 h 73407"/>
              <a:gd name="connsiteX2" fmla="*/ 14 w 967579"/>
              <a:gd name="connsiteY2" fmla="*/ 37299 h 73407"/>
              <a:gd name="connsiteX3" fmla="*/ 37037 w 967579"/>
              <a:gd name="connsiteY3" fmla="*/ 1 h 73407"/>
              <a:gd name="connsiteX4" fmla="*/ 73481 w 967579"/>
              <a:gd name="connsiteY4" fmla="*/ 36740 h 73407"/>
              <a:gd name="connsiteX5" fmla="*/ 967579 w 967579"/>
              <a:gd name="connsiteY5" fmla="*/ 58878 h 73407"/>
              <a:gd name="connsiteX0" fmla="*/ 73644 w 967565"/>
              <a:gd name="connsiteY0" fmla="*/ 36494 h 73407"/>
              <a:gd name="connsiteX1" fmla="*/ 36219 w 967565"/>
              <a:gd name="connsiteY1" fmla="*/ 73389 h 73407"/>
              <a:gd name="connsiteX2" fmla="*/ 0 w 967565"/>
              <a:gd name="connsiteY2" fmla="*/ 37299 h 73407"/>
              <a:gd name="connsiteX3" fmla="*/ 37023 w 967565"/>
              <a:gd name="connsiteY3" fmla="*/ 1 h 73407"/>
              <a:gd name="connsiteX4" fmla="*/ 73467 w 967565"/>
              <a:gd name="connsiteY4" fmla="*/ 36740 h 73407"/>
              <a:gd name="connsiteX5" fmla="*/ 967565 w 967565"/>
              <a:gd name="connsiteY5" fmla="*/ 58878 h 73407"/>
              <a:gd name="connsiteX0" fmla="*/ 73644 w 967565"/>
              <a:gd name="connsiteY0" fmla="*/ 36530 h 73443"/>
              <a:gd name="connsiteX1" fmla="*/ 36219 w 967565"/>
              <a:gd name="connsiteY1" fmla="*/ 73425 h 73443"/>
              <a:gd name="connsiteX2" fmla="*/ 0 w 967565"/>
              <a:gd name="connsiteY2" fmla="*/ 37335 h 73443"/>
              <a:gd name="connsiteX3" fmla="*/ 37023 w 967565"/>
              <a:gd name="connsiteY3" fmla="*/ 37 h 73443"/>
              <a:gd name="connsiteX4" fmla="*/ 73467 w 967565"/>
              <a:gd name="connsiteY4" fmla="*/ 36776 h 73443"/>
              <a:gd name="connsiteX5" fmla="*/ 967565 w 967565"/>
              <a:gd name="connsiteY5" fmla="*/ 58914 h 73443"/>
              <a:gd name="connsiteX0" fmla="*/ 73644 w 967565"/>
              <a:gd name="connsiteY0" fmla="*/ 36501 h 73414"/>
              <a:gd name="connsiteX1" fmla="*/ 36219 w 967565"/>
              <a:gd name="connsiteY1" fmla="*/ 73396 h 73414"/>
              <a:gd name="connsiteX2" fmla="*/ 0 w 967565"/>
              <a:gd name="connsiteY2" fmla="*/ 37306 h 73414"/>
              <a:gd name="connsiteX3" fmla="*/ 37023 w 967565"/>
              <a:gd name="connsiteY3" fmla="*/ 8 h 73414"/>
              <a:gd name="connsiteX4" fmla="*/ 73467 w 967565"/>
              <a:gd name="connsiteY4" fmla="*/ 36747 h 73414"/>
              <a:gd name="connsiteX5" fmla="*/ 967565 w 967565"/>
              <a:gd name="connsiteY5" fmla="*/ 58885 h 73414"/>
              <a:gd name="connsiteX0" fmla="*/ 73644 w 967565"/>
              <a:gd name="connsiteY0" fmla="*/ 36514 h 73427"/>
              <a:gd name="connsiteX1" fmla="*/ 36219 w 967565"/>
              <a:gd name="connsiteY1" fmla="*/ 73409 h 73427"/>
              <a:gd name="connsiteX2" fmla="*/ 0 w 967565"/>
              <a:gd name="connsiteY2" fmla="*/ 37319 h 73427"/>
              <a:gd name="connsiteX3" fmla="*/ 37023 w 967565"/>
              <a:gd name="connsiteY3" fmla="*/ 21 h 73427"/>
              <a:gd name="connsiteX4" fmla="*/ 73467 w 967565"/>
              <a:gd name="connsiteY4" fmla="*/ 36760 h 73427"/>
              <a:gd name="connsiteX5" fmla="*/ 967565 w 967565"/>
              <a:gd name="connsiteY5" fmla="*/ 58898 h 73427"/>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22"/>
              <a:gd name="connsiteX1" fmla="*/ 36219 w 967565"/>
              <a:gd name="connsiteY1" fmla="*/ 73404 h 73422"/>
              <a:gd name="connsiteX2" fmla="*/ 0 w 967565"/>
              <a:gd name="connsiteY2" fmla="*/ 37314 h 73422"/>
              <a:gd name="connsiteX3" fmla="*/ 37023 w 967565"/>
              <a:gd name="connsiteY3" fmla="*/ 16 h 73422"/>
              <a:gd name="connsiteX4" fmla="*/ 73467 w 967565"/>
              <a:gd name="connsiteY4" fmla="*/ 36755 h 73422"/>
              <a:gd name="connsiteX5" fmla="*/ 967565 w 967565"/>
              <a:gd name="connsiteY5" fmla="*/ 58893 h 73422"/>
              <a:gd name="connsiteX0" fmla="*/ 73644 w 967565"/>
              <a:gd name="connsiteY0" fmla="*/ 36509 h 73404"/>
              <a:gd name="connsiteX1" fmla="*/ 36219 w 967565"/>
              <a:gd name="connsiteY1" fmla="*/ 73404 h 73404"/>
              <a:gd name="connsiteX2" fmla="*/ 0 w 967565"/>
              <a:gd name="connsiteY2" fmla="*/ 37314 h 73404"/>
              <a:gd name="connsiteX3" fmla="*/ 37023 w 967565"/>
              <a:gd name="connsiteY3" fmla="*/ 16 h 73404"/>
              <a:gd name="connsiteX4" fmla="*/ 73467 w 967565"/>
              <a:gd name="connsiteY4" fmla="*/ 36755 h 73404"/>
              <a:gd name="connsiteX5" fmla="*/ 967565 w 967565"/>
              <a:gd name="connsiteY5" fmla="*/ 58893 h 73404"/>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9 h 73450"/>
              <a:gd name="connsiteX1" fmla="*/ 36219 w 967565"/>
              <a:gd name="connsiteY1" fmla="*/ 73404 h 73450"/>
              <a:gd name="connsiteX2" fmla="*/ 0 w 967565"/>
              <a:gd name="connsiteY2" fmla="*/ 37314 h 73450"/>
              <a:gd name="connsiteX3" fmla="*/ 37023 w 967565"/>
              <a:gd name="connsiteY3" fmla="*/ 16 h 73450"/>
              <a:gd name="connsiteX4" fmla="*/ 73467 w 967565"/>
              <a:gd name="connsiteY4" fmla="*/ 36755 h 73450"/>
              <a:gd name="connsiteX5" fmla="*/ 967565 w 967565"/>
              <a:gd name="connsiteY5" fmla="*/ 58893 h 73450"/>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3467 w 967565"/>
              <a:gd name="connsiteY4" fmla="*/ 36747 h 73442"/>
              <a:gd name="connsiteX5" fmla="*/ 967565 w 967565"/>
              <a:gd name="connsiteY5" fmla="*/ 58885 h 73442"/>
              <a:gd name="connsiteX0" fmla="*/ 73644 w 967565"/>
              <a:gd name="connsiteY0" fmla="*/ 36501 h 73442"/>
              <a:gd name="connsiteX1" fmla="*/ 36219 w 967565"/>
              <a:gd name="connsiteY1" fmla="*/ 73396 h 73442"/>
              <a:gd name="connsiteX2" fmla="*/ 0 w 967565"/>
              <a:gd name="connsiteY2" fmla="*/ 37306 h 73442"/>
              <a:gd name="connsiteX3" fmla="*/ 37023 w 967565"/>
              <a:gd name="connsiteY3" fmla="*/ 8 h 73442"/>
              <a:gd name="connsiteX4" fmla="*/ 72260 w 967565"/>
              <a:gd name="connsiteY4" fmla="*/ 36345 h 73442"/>
              <a:gd name="connsiteX5" fmla="*/ 967565 w 967565"/>
              <a:gd name="connsiteY5" fmla="*/ 58885 h 73442"/>
              <a:gd name="connsiteX0" fmla="*/ 73644 w 967565"/>
              <a:gd name="connsiteY0" fmla="*/ 36501 h 73396"/>
              <a:gd name="connsiteX1" fmla="*/ 36219 w 967565"/>
              <a:gd name="connsiteY1" fmla="*/ 73396 h 73396"/>
              <a:gd name="connsiteX2" fmla="*/ 0 w 967565"/>
              <a:gd name="connsiteY2" fmla="*/ 37306 h 73396"/>
              <a:gd name="connsiteX3" fmla="*/ 37023 w 967565"/>
              <a:gd name="connsiteY3" fmla="*/ 8 h 73396"/>
              <a:gd name="connsiteX4" fmla="*/ 72260 w 967565"/>
              <a:gd name="connsiteY4" fmla="*/ 36345 h 73396"/>
              <a:gd name="connsiteX5" fmla="*/ 967565 w 967565"/>
              <a:gd name="connsiteY5" fmla="*/ 58885 h 73396"/>
              <a:gd name="connsiteX0" fmla="*/ 73644 w 967565"/>
              <a:gd name="connsiteY0" fmla="*/ 36501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9"/>
              <a:gd name="connsiteX1" fmla="*/ 36219 w 967565"/>
              <a:gd name="connsiteY1" fmla="*/ 73396 h 73399"/>
              <a:gd name="connsiteX2" fmla="*/ 0 w 967565"/>
              <a:gd name="connsiteY2" fmla="*/ 37306 h 73399"/>
              <a:gd name="connsiteX3" fmla="*/ 37023 w 967565"/>
              <a:gd name="connsiteY3" fmla="*/ 8 h 73399"/>
              <a:gd name="connsiteX4" fmla="*/ 72260 w 967565"/>
              <a:gd name="connsiteY4" fmla="*/ 36345 h 73399"/>
              <a:gd name="connsiteX5" fmla="*/ 967565 w 967565"/>
              <a:gd name="connsiteY5" fmla="*/ 58885 h 73399"/>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2260 w 967565"/>
              <a:gd name="connsiteY4" fmla="*/ 36345 h 73398"/>
              <a:gd name="connsiteX5" fmla="*/ 967565 w 967565"/>
              <a:gd name="connsiteY5" fmla="*/ 58885 h 73398"/>
              <a:gd name="connsiteX0" fmla="*/ 71632 w 967565"/>
              <a:gd name="connsiteY0" fmla="*/ 36903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4448 w 967565"/>
              <a:gd name="connsiteY0" fmla="*/ 45352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400"/>
              <a:gd name="connsiteX1" fmla="*/ 36219 w 967565"/>
              <a:gd name="connsiteY1" fmla="*/ 73396 h 73400"/>
              <a:gd name="connsiteX2" fmla="*/ 0 w 967565"/>
              <a:gd name="connsiteY2" fmla="*/ 37306 h 73400"/>
              <a:gd name="connsiteX3" fmla="*/ 37023 w 967565"/>
              <a:gd name="connsiteY3" fmla="*/ 8 h 73400"/>
              <a:gd name="connsiteX4" fmla="*/ 73065 w 967565"/>
              <a:gd name="connsiteY4" fmla="*/ 35540 h 73400"/>
              <a:gd name="connsiteX5" fmla="*/ 967565 w 967565"/>
              <a:gd name="connsiteY5" fmla="*/ 58885 h 73400"/>
              <a:gd name="connsiteX0" fmla="*/ 72839 w 967565"/>
              <a:gd name="connsiteY0" fmla="*/ 35294 h 73399"/>
              <a:gd name="connsiteX1" fmla="*/ 36219 w 967565"/>
              <a:gd name="connsiteY1" fmla="*/ 73396 h 73399"/>
              <a:gd name="connsiteX2" fmla="*/ 0 w 967565"/>
              <a:gd name="connsiteY2" fmla="*/ 37306 h 73399"/>
              <a:gd name="connsiteX3" fmla="*/ 37023 w 967565"/>
              <a:gd name="connsiteY3" fmla="*/ 8 h 73399"/>
              <a:gd name="connsiteX4" fmla="*/ 73065 w 967565"/>
              <a:gd name="connsiteY4" fmla="*/ 35540 h 73399"/>
              <a:gd name="connsiteX5" fmla="*/ 967565 w 967565"/>
              <a:gd name="connsiteY5" fmla="*/ 58885 h 73399"/>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7023 w 967565"/>
              <a:gd name="connsiteY3" fmla="*/ 8 h 73398"/>
              <a:gd name="connsiteX4" fmla="*/ 73065 w 967565"/>
              <a:gd name="connsiteY4" fmla="*/ 35540 h 73398"/>
              <a:gd name="connsiteX5" fmla="*/ 967565 w 967565"/>
              <a:gd name="connsiteY5" fmla="*/ 58885 h 73398"/>
              <a:gd name="connsiteX0" fmla="*/ 72839 w 967565"/>
              <a:gd name="connsiteY0" fmla="*/ 35303 h 73407"/>
              <a:gd name="connsiteX1" fmla="*/ 36219 w 967565"/>
              <a:gd name="connsiteY1" fmla="*/ 73405 h 73407"/>
              <a:gd name="connsiteX2" fmla="*/ 0 w 967565"/>
              <a:gd name="connsiteY2" fmla="*/ 37315 h 73407"/>
              <a:gd name="connsiteX3" fmla="*/ 37023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303 h 73407"/>
              <a:gd name="connsiteX1" fmla="*/ 36219 w 967565"/>
              <a:gd name="connsiteY1" fmla="*/ 73405 h 73407"/>
              <a:gd name="connsiteX2" fmla="*/ 0 w 967565"/>
              <a:gd name="connsiteY2" fmla="*/ 37315 h 73407"/>
              <a:gd name="connsiteX3" fmla="*/ 35816 w 967565"/>
              <a:gd name="connsiteY3" fmla="*/ 17 h 73407"/>
              <a:gd name="connsiteX4" fmla="*/ 73065 w 967565"/>
              <a:gd name="connsiteY4" fmla="*/ 35549 h 73407"/>
              <a:gd name="connsiteX5" fmla="*/ 967565 w 967565"/>
              <a:gd name="connsiteY5" fmla="*/ 58894 h 73407"/>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967565"/>
              <a:gd name="connsiteY0" fmla="*/ 35294 h 73398"/>
              <a:gd name="connsiteX1" fmla="*/ 36219 w 967565"/>
              <a:gd name="connsiteY1" fmla="*/ 73396 h 73398"/>
              <a:gd name="connsiteX2" fmla="*/ 0 w 967565"/>
              <a:gd name="connsiteY2" fmla="*/ 37306 h 73398"/>
              <a:gd name="connsiteX3" fmla="*/ 35816 w 967565"/>
              <a:gd name="connsiteY3" fmla="*/ 8 h 73398"/>
              <a:gd name="connsiteX4" fmla="*/ 73065 w 967565"/>
              <a:gd name="connsiteY4" fmla="*/ 35540 h 73398"/>
              <a:gd name="connsiteX5" fmla="*/ 967565 w 967565"/>
              <a:gd name="connsiteY5" fmla="*/ 58885 h 73398"/>
              <a:gd name="connsiteX0" fmla="*/ 72839 w 1300939"/>
              <a:gd name="connsiteY0" fmla="*/ 35294 h 73398"/>
              <a:gd name="connsiteX1" fmla="*/ 36219 w 1300939"/>
              <a:gd name="connsiteY1" fmla="*/ 73396 h 73398"/>
              <a:gd name="connsiteX2" fmla="*/ 0 w 1300939"/>
              <a:gd name="connsiteY2" fmla="*/ 37306 h 73398"/>
              <a:gd name="connsiteX3" fmla="*/ 35816 w 1300939"/>
              <a:gd name="connsiteY3" fmla="*/ 8 h 73398"/>
              <a:gd name="connsiteX4" fmla="*/ 73065 w 1300939"/>
              <a:gd name="connsiteY4" fmla="*/ 35540 h 73398"/>
              <a:gd name="connsiteX5" fmla="*/ 1300939 w 1300939"/>
              <a:gd name="connsiteY5" fmla="*/ 65360 h 73398"/>
              <a:gd name="connsiteX0" fmla="*/ 72839 w 1745944"/>
              <a:gd name="connsiteY0" fmla="*/ 35294 h 73398"/>
              <a:gd name="connsiteX1" fmla="*/ 36219 w 1745944"/>
              <a:gd name="connsiteY1" fmla="*/ 73396 h 73398"/>
              <a:gd name="connsiteX2" fmla="*/ 0 w 1745944"/>
              <a:gd name="connsiteY2" fmla="*/ 37306 h 73398"/>
              <a:gd name="connsiteX3" fmla="*/ 35816 w 1745944"/>
              <a:gd name="connsiteY3" fmla="*/ 8 h 73398"/>
              <a:gd name="connsiteX4" fmla="*/ 73065 w 1745944"/>
              <a:gd name="connsiteY4" fmla="*/ 35540 h 73398"/>
              <a:gd name="connsiteX5" fmla="*/ 1745944 w 1745944"/>
              <a:gd name="connsiteY5" fmla="*/ 52049 h 73398"/>
              <a:gd name="connsiteX0" fmla="*/ 72839 w 2995888"/>
              <a:gd name="connsiteY0" fmla="*/ 35294 h 109067"/>
              <a:gd name="connsiteX1" fmla="*/ 36219 w 2995888"/>
              <a:gd name="connsiteY1" fmla="*/ 73396 h 109067"/>
              <a:gd name="connsiteX2" fmla="*/ 0 w 2995888"/>
              <a:gd name="connsiteY2" fmla="*/ 37306 h 109067"/>
              <a:gd name="connsiteX3" fmla="*/ 35816 w 2995888"/>
              <a:gd name="connsiteY3" fmla="*/ 8 h 109067"/>
              <a:gd name="connsiteX4" fmla="*/ 73065 w 2995888"/>
              <a:gd name="connsiteY4" fmla="*/ 35540 h 109067"/>
              <a:gd name="connsiteX5" fmla="*/ 2995888 w 2995888"/>
              <a:gd name="connsiteY5" fmla="*/ 109067 h 109067"/>
              <a:gd name="connsiteX0" fmla="*/ 72839 w 4440867"/>
              <a:gd name="connsiteY0" fmla="*/ 35294 h 107831"/>
              <a:gd name="connsiteX1" fmla="*/ 36219 w 4440867"/>
              <a:gd name="connsiteY1" fmla="*/ 73396 h 107831"/>
              <a:gd name="connsiteX2" fmla="*/ 0 w 4440867"/>
              <a:gd name="connsiteY2" fmla="*/ 37306 h 107831"/>
              <a:gd name="connsiteX3" fmla="*/ 35816 w 4440867"/>
              <a:gd name="connsiteY3" fmla="*/ 8 h 107831"/>
              <a:gd name="connsiteX4" fmla="*/ 73065 w 4440867"/>
              <a:gd name="connsiteY4" fmla="*/ 35540 h 107831"/>
              <a:gd name="connsiteX5" fmla="*/ 4440867 w 4440867"/>
              <a:gd name="connsiteY5" fmla="*/ 107831 h 10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867" h="107831">
                <a:moveTo>
                  <a:pt x="72839" y="35294"/>
                </a:moveTo>
                <a:cubicBezTo>
                  <a:pt x="74850" y="55852"/>
                  <a:pt x="56538" y="73664"/>
                  <a:pt x="36219" y="73396"/>
                </a:cubicBezTo>
                <a:cubicBezTo>
                  <a:pt x="17508" y="72725"/>
                  <a:pt x="1073" y="59595"/>
                  <a:pt x="0" y="37306"/>
                </a:cubicBezTo>
                <a:cubicBezTo>
                  <a:pt x="536" y="8578"/>
                  <a:pt x="23974" y="-302"/>
                  <a:pt x="35816" y="8"/>
                </a:cubicBezTo>
                <a:cubicBezTo>
                  <a:pt x="50071" y="-85"/>
                  <a:pt x="72032" y="9592"/>
                  <a:pt x="73065" y="35540"/>
                </a:cubicBezTo>
                <a:lnTo>
                  <a:pt x="4440867" y="107831"/>
                </a:lnTo>
              </a:path>
            </a:pathLst>
          </a:custGeom>
          <a:solidFill>
            <a:schemeClr val="accent2"/>
          </a:solidFill>
          <a:ln w="22225">
            <a:solidFill>
              <a:schemeClr val="accent6"/>
            </a:solidFill>
            <a:miter lim="800000"/>
          </a:ln>
        </p:spPr>
        <p:txBody>
          <a:bodyPr/>
          <a:lstStyle>
            <a:lvl1pPr marL="0" indent="0">
              <a:lnSpc>
                <a:spcPct val="100000"/>
              </a:lnSpc>
              <a:spcAft>
                <a:spcPts val="0"/>
              </a:spcAft>
              <a:buFont typeface="Arial" panose="020B0604020202020204" pitchFamily="34" charset="0"/>
              <a:buNone/>
              <a:defRPr sz="600" baseline="0">
                <a:solidFill>
                  <a:schemeClr val="bg1"/>
                </a:solidFill>
              </a:defRPr>
            </a:lvl1pPr>
            <a:lvl2pPr marL="0" indent="0">
              <a:lnSpc>
                <a:spcPct val="100000"/>
              </a:lnSpc>
              <a:spcAft>
                <a:spcPts val="0"/>
              </a:spcAft>
              <a:buNone/>
              <a:defRPr sz="600">
                <a:solidFill>
                  <a:schemeClr val="bg1"/>
                </a:solidFill>
              </a:defRPr>
            </a:lvl2pPr>
            <a:lvl3pPr marL="0" indent="0">
              <a:lnSpc>
                <a:spcPct val="100000"/>
              </a:lnSpc>
              <a:spcAft>
                <a:spcPts val="0"/>
              </a:spcAft>
              <a:buNone/>
              <a:defRPr sz="600">
                <a:solidFill>
                  <a:schemeClr val="bg1"/>
                </a:solidFill>
              </a:defRPr>
            </a:lvl3pPr>
            <a:lvl4pPr marL="0" indent="0">
              <a:lnSpc>
                <a:spcPct val="100000"/>
              </a:lnSpc>
              <a:spcAft>
                <a:spcPts val="0"/>
              </a:spcAft>
              <a:buNone/>
              <a:defRPr sz="600">
                <a:solidFill>
                  <a:schemeClr val="bg1"/>
                </a:solidFill>
              </a:defRPr>
            </a:lvl4pPr>
            <a:lvl5pPr marL="0" indent="0">
              <a:lnSpc>
                <a:spcPct val="100000"/>
              </a:lnSpc>
              <a:spcAft>
                <a:spcPts val="0"/>
              </a:spcAft>
              <a:buNone/>
              <a:defRPr sz="600">
                <a:solidFill>
                  <a:schemeClr val="bg1"/>
                </a:solidFill>
              </a:defRPr>
            </a:lvl5pPr>
            <a:lvl6pPr marL="0" indent="0">
              <a:lnSpc>
                <a:spcPct val="100000"/>
              </a:lnSpc>
              <a:spcAft>
                <a:spcPts val="0"/>
              </a:spcAft>
              <a:buNone/>
              <a:defRPr sz="600">
                <a:solidFill>
                  <a:schemeClr val="bg1"/>
                </a:solidFill>
              </a:defRPr>
            </a:lvl6pPr>
            <a:lvl7pPr marL="0" indent="0">
              <a:lnSpc>
                <a:spcPct val="100000"/>
              </a:lnSpc>
              <a:spcAft>
                <a:spcPts val="0"/>
              </a:spcAft>
              <a:buNone/>
              <a:defRPr sz="600">
                <a:solidFill>
                  <a:schemeClr val="bg1"/>
                </a:solidFill>
              </a:defRPr>
            </a:lvl7pPr>
            <a:lvl8pPr marL="0" indent="0">
              <a:lnSpc>
                <a:spcPct val="100000"/>
              </a:lnSpc>
              <a:spcAft>
                <a:spcPts val="0"/>
              </a:spcAft>
              <a:buNone/>
              <a:defRPr sz="600">
                <a:solidFill>
                  <a:schemeClr val="bg1"/>
                </a:solidFill>
              </a:defRPr>
            </a:lvl8pPr>
            <a:lvl9pPr marL="0" indent="0">
              <a:lnSpc>
                <a:spcPct val="100000"/>
              </a:lnSpc>
              <a:spcAft>
                <a:spcPts val="0"/>
              </a:spcAft>
              <a:buNone/>
              <a:defRPr sz="600">
                <a:solidFill>
                  <a:schemeClr val="bg1"/>
                </a:solidFill>
              </a:defRPr>
            </a:lvl9pPr>
          </a:lstStyle>
          <a:p>
            <a:pPr lvl="0"/>
            <a:r>
              <a:rPr lang="en-US" noProof="0" dirty="0" smtClean="0"/>
              <a:t>                                                  </a:t>
            </a:r>
          </a:p>
        </p:txBody>
      </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108" name="Textplatzhalter 3"/>
          <p:cNvSpPr>
            <a:spLocks noGrp="1"/>
          </p:cNvSpPr>
          <p:nvPr>
            <p:ph type="body" sz="quarter" idx="53" hasCustomPrompt="1"/>
          </p:nvPr>
        </p:nvSpPr>
        <p:spPr bwMode="gray">
          <a:xfrm>
            <a:off x="395794" y="5252601"/>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109" name="Textplatzhalter 3"/>
          <p:cNvSpPr>
            <a:spLocks noGrp="1"/>
          </p:cNvSpPr>
          <p:nvPr>
            <p:ph type="body" sz="quarter" idx="54" hasCustomPrompt="1"/>
          </p:nvPr>
        </p:nvSpPr>
        <p:spPr bwMode="gray">
          <a:xfrm>
            <a:off x="4220828" y="5252601"/>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CorpoS, 15 pt. // for smaller text:  Increase List Level</a:t>
            </a:r>
          </a:p>
        </p:txBody>
      </p:sp>
      <p:sp>
        <p:nvSpPr>
          <p:cNvPr id="110" name="Textplatzhalter 3"/>
          <p:cNvSpPr>
            <a:spLocks noGrp="1"/>
          </p:cNvSpPr>
          <p:nvPr>
            <p:ph type="body" sz="quarter" idx="55" hasCustomPrompt="1"/>
          </p:nvPr>
        </p:nvSpPr>
        <p:spPr bwMode="gray">
          <a:xfrm>
            <a:off x="6131658" y="5252601"/>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CorpoS, 15 pt. // for smaller text:  Increase List Level</a:t>
            </a:r>
          </a:p>
        </p:txBody>
      </p:sp>
      <p:sp>
        <p:nvSpPr>
          <p:cNvPr id="75" name="Textplatzhalter 3"/>
          <p:cNvSpPr>
            <a:spLocks noGrp="1"/>
          </p:cNvSpPr>
          <p:nvPr userDrawn="1">
            <p:ph type="body" sz="quarter" idx="34" hasCustomPrompt="1"/>
          </p:nvPr>
        </p:nvSpPr>
        <p:spPr bwMode="gray">
          <a:xfrm>
            <a:off x="395794" y="1512000"/>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6" name="Textplatzhalter 3"/>
          <p:cNvSpPr>
            <a:spLocks noGrp="1"/>
          </p:cNvSpPr>
          <p:nvPr>
            <p:ph type="body" sz="quarter" idx="48" hasCustomPrompt="1"/>
          </p:nvPr>
        </p:nvSpPr>
        <p:spPr bwMode="gray">
          <a:xfrm>
            <a:off x="395794" y="2758867"/>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7" name="Textplatzhalter 3"/>
          <p:cNvSpPr>
            <a:spLocks noGrp="1"/>
          </p:cNvSpPr>
          <p:nvPr>
            <p:ph type="body" sz="quarter" idx="49" hasCustomPrompt="1"/>
          </p:nvPr>
        </p:nvSpPr>
        <p:spPr bwMode="gray">
          <a:xfrm>
            <a:off x="395794" y="4005735"/>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3" name="Textplatzhalter 3"/>
          <p:cNvSpPr>
            <a:spLocks noGrp="1"/>
          </p:cNvSpPr>
          <p:nvPr userDrawn="1">
            <p:ph type="body" sz="quarter" idx="45" hasCustomPrompt="1"/>
          </p:nvPr>
        </p:nvSpPr>
        <p:spPr bwMode="gray">
          <a:xfrm>
            <a:off x="8042485" y="1512000"/>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8" name="Textplatzhalter 3"/>
          <p:cNvSpPr>
            <a:spLocks noGrp="1"/>
          </p:cNvSpPr>
          <p:nvPr>
            <p:ph type="body" sz="quarter" idx="50" hasCustomPrompt="1"/>
          </p:nvPr>
        </p:nvSpPr>
        <p:spPr bwMode="gray">
          <a:xfrm>
            <a:off x="9240661" y="2758867"/>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9" name="Textplatzhalter 3"/>
          <p:cNvSpPr>
            <a:spLocks noGrp="1"/>
          </p:cNvSpPr>
          <p:nvPr>
            <p:ph type="body" sz="quarter" idx="51" hasCustomPrompt="1"/>
          </p:nvPr>
        </p:nvSpPr>
        <p:spPr bwMode="gray">
          <a:xfrm>
            <a:off x="9240661" y="4005735"/>
            <a:ext cx="2554669"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5" name="Textplatzhalter 3"/>
          <p:cNvSpPr>
            <a:spLocks noGrp="1"/>
          </p:cNvSpPr>
          <p:nvPr>
            <p:ph type="body" sz="quarter" idx="47" hasCustomPrompt="1"/>
          </p:nvPr>
        </p:nvSpPr>
        <p:spPr bwMode="gray">
          <a:xfrm>
            <a:off x="6131658" y="1512000"/>
            <a:ext cx="1838642" cy="1173600"/>
          </a:xfrm>
          <a:solidFill>
            <a:schemeClr val="accent1"/>
          </a:solidFill>
        </p:spPr>
        <p:txBody>
          <a:bodyPr lIns="71990" tIns="71990" rIns="71990" anchor="t" anchorCtr="0"/>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CorpoS, 15 pt. // for smaller text:  Increase List Level</a:t>
            </a:r>
          </a:p>
        </p:txBody>
      </p:sp>
      <p:sp>
        <p:nvSpPr>
          <p:cNvPr id="100" name="Textplatzhalter 3"/>
          <p:cNvSpPr>
            <a:spLocks noGrp="1"/>
          </p:cNvSpPr>
          <p:nvPr>
            <p:ph type="body" sz="quarter" idx="52" hasCustomPrompt="1"/>
          </p:nvPr>
        </p:nvSpPr>
        <p:spPr bwMode="gray">
          <a:xfrm>
            <a:off x="8042485" y="5252601"/>
            <a:ext cx="3752845"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Insert text in CorpoS (Body), 15 pt. // for smaller text: Home // Paragraph // Increase List Level</a:t>
            </a:r>
          </a:p>
        </p:txBody>
      </p:sp>
      <p:sp>
        <p:nvSpPr>
          <p:cNvPr id="94" name="Textplatzhalter 3"/>
          <p:cNvSpPr>
            <a:spLocks noGrp="1"/>
          </p:cNvSpPr>
          <p:nvPr>
            <p:ph type="body" sz="quarter" idx="46" hasCustomPrompt="1"/>
          </p:nvPr>
        </p:nvSpPr>
        <p:spPr bwMode="gray">
          <a:xfrm>
            <a:off x="4220828" y="1512000"/>
            <a:ext cx="1838642" cy="1173600"/>
          </a:xfrm>
          <a:solidFill>
            <a:schemeClr val="accent1"/>
          </a:solidFill>
        </p:spPr>
        <p:txBody>
          <a:bodyPr lIns="71990" tIns="71990" rIns="71990" anchor="t" anchorCtr="0"/>
          <a:lstStyle>
            <a:lvl1pPr marL="0" indent="0" algn="l">
              <a:lnSpc>
                <a:spcPct val="100000"/>
              </a:lnSpc>
              <a:spcAft>
                <a:spcPts val="0"/>
              </a:spcAft>
              <a:buFont typeface="Arial" panose="020B0604020202020204" pitchFamily="34" charset="0"/>
              <a:buNone/>
              <a:defRPr sz="1499" b="1">
                <a:solidFill>
                  <a:schemeClr val="bg1"/>
                </a:solidFill>
              </a:defRPr>
            </a:lvl1pPr>
            <a:lvl2pPr marL="0" indent="0" algn="l">
              <a:lnSpc>
                <a:spcPct val="100000"/>
              </a:lnSpc>
              <a:spcAft>
                <a:spcPts val="0"/>
              </a:spcAft>
              <a:buNone/>
              <a:defRPr sz="999">
                <a:solidFill>
                  <a:schemeClr val="bg1"/>
                </a:solidFill>
              </a:defRPr>
            </a:lvl2pPr>
            <a:lvl3pPr marL="0" indent="0" algn="l">
              <a:lnSpc>
                <a:spcPct val="100000"/>
              </a:lnSpc>
              <a:spcAft>
                <a:spcPts val="0"/>
              </a:spcAft>
              <a:buNone/>
              <a:defRPr sz="1299">
                <a:solidFill>
                  <a:schemeClr val="bg1"/>
                </a:solidFill>
              </a:defRPr>
            </a:lvl3pPr>
            <a:lvl4pPr marL="0" indent="0" algn="l">
              <a:lnSpc>
                <a:spcPct val="100000"/>
              </a:lnSpc>
              <a:spcAft>
                <a:spcPts val="0"/>
              </a:spcAft>
              <a:buNone/>
              <a:defRPr sz="1299">
                <a:solidFill>
                  <a:schemeClr val="bg1"/>
                </a:solidFill>
              </a:defRPr>
            </a:lvl4pPr>
            <a:lvl5pPr marL="0" indent="0" algn="l">
              <a:lnSpc>
                <a:spcPct val="100000"/>
              </a:lnSpc>
              <a:spcAft>
                <a:spcPts val="0"/>
              </a:spcAft>
              <a:buNone/>
              <a:defRPr sz="1299">
                <a:solidFill>
                  <a:schemeClr val="bg1"/>
                </a:solidFill>
              </a:defRPr>
            </a:lvl5pPr>
            <a:lvl6pPr marL="0" indent="0" algn="l">
              <a:lnSpc>
                <a:spcPct val="100000"/>
              </a:lnSpc>
              <a:spcAft>
                <a:spcPts val="0"/>
              </a:spcAft>
              <a:buNone/>
              <a:defRPr sz="1299">
                <a:solidFill>
                  <a:schemeClr val="bg1"/>
                </a:solidFill>
              </a:defRPr>
            </a:lvl6pPr>
            <a:lvl7pPr marL="0" indent="0" algn="l">
              <a:lnSpc>
                <a:spcPct val="100000"/>
              </a:lnSpc>
              <a:spcAft>
                <a:spcPts val="0"/>
              </a:spcAft>
              <a:buNone/>
              <a:defRPr sz="1299">
                <a:solidFill>
                  <a:schemeClr val="bg1"/>
                </a:solidFill>
              </a:defRPr>
            </a:lvl7pPr>
            <a:lvl8pPr marL="0" indent="0" algn="l">
              <a:lnSpc>
                <a:spcPct val="100000"/>
              </a:lnSpc>
              <a:spcAft>
                <a:spcPts val="0"/>
              </a:spcAft>
              <a:buNone/>
              <a:defRPr sz="1299">
                <a:solidFill>
                  <a:schemeClr val="bg1"/>
                </a:solidFill>
              </a:defRPr>
            </a:lvl8pPr>
            <a:lvl9pPr marL="0" indent="0" algn="l">
              <a:lnSpc>
                <a:spcPct val="100000"/>
              </a:lnSpc>
              <a:spcAft>
                <a:spcPts val="0"/>
              </a:spcAft>
              <a:buNone/>
              <a:defRPr sz="1299">
                <a:solidFill>
                  <a:schemeClr val="bg1"/>
                </a:solidFill>
              </a:defRPr>
            </a:lvl9pPr>
          </a:lstStyle>
          <a:p>
            <a:pPr lvl="0"/>
            <a:r>
              <a:rPr lang="en-US" noProof="0" dirty="0" smtClean="0"/>
              <a:t>Text CorpoS, 15 pt. // for smaller text:  Increase List Level</a:t>
            </a:r>
          </a:p>
        </p:txBody>
      </p:sp>
      <p:sp>
        <p:nvSpPr>
          <p:cNvPr id="3" name="Fußzeilenplatzhalter 2"/>
          <p:cNvSpPr>
            <a:spLocks noGrp="1"/>
          </p:cNvSpPr>
          <p:nvPr>
            <p:ph type="ftr" sz="quarter" idx="68"/>
          </p:nvPr>
        </p:nvSpPr>
        <p:spPr/>
        <p:txBody>
          <a:bodyPr/>
          <a:lstStyle/>
          <a:p>
            <a:endParaRPr lang="en-US" noProof="0" dirty="0"/>
          </a:p>
        </p:txBody>
      </p:sp>
      <p:sp>
        <p:nvSpPr>
          <p:cNvPr id="4" name="Foliennummernplatzhalter 3"/>
          <p:cNvSpPr>
            <a:spLocks noGrp="1"/>
          </p:cNvSpPr>
          <p:nvPr>
            <p:ph type="sldNum" sz="quarter" idx="69"/>
          </p:nvPr>
        </p:nvSpPr>
        <p:spPr/>
        <p:txBody>
          <a:bodyPr/>
          <a:lstStyle/>
          <a:p>
            <a:fld id="{AD1D1349-391B-44DC-865F-5996B3E40F26}" type="slidenum">
              <a:rPr lang="en-US" noProof="0" smtClean="0"/>
              <a:pPr/>
              <a:t>‹#›</a:t>
            </a:fld>
            <a:endParaRPr lang="en-US" noProof="0" dirty="0"/>
          </a:p>
        </p:txBody>
      </p:sp>
      <p:sp>
        <p:nvSpPr>
          <p:cNvPr id="35"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6"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37" name="Textplatzhalter 3"/>
          <p:cNvSpPr>
            <a:spLocks noGrp="1"/>
          </p:cNvSpPr>
          <p:nvPr>
            <p:ph type="body" sz="quarter" idx="19"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3208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fade">
                                      <p:cBhvr>
                                        <p:cTn id="11" dur="500"/>
                                        <p:tgtEl>
                                          <p:spTgt spid="1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7"/>
                                        </p:tgtEl>
                                        <p:attrNameLst>
                                          <p:attrName>style.visibility</p:attrName>
                                        </p:attrNameLst>
                                      </p:cBhvr>
                                      <p:to>
                                        <p:strVal val="visible"/>
                                      </p:to>
                                    </p:set>
                                    <p:animEffect transition="in" filter="fade">
                                      <p:cBhvr>
                                        <p:cTn id="20" dur="500"/>
                                        <p:tgtEl>
                                          <p:spTgt spid="1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500"/>
                                        <p:tgtEl>
                                          <p:spTgt spid="9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fade">
                                      <p:cBhvr>
                                        <p:cTn id="29" dur="500"/>
                                        <p:tgtEl>
                                          <p:spTgt spid="1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fade">
                                      <p:cBhvr>
                                        <p:cTn id="38" dur="500"/>
                                        <p:tgtEl>
                                          <p:spTgt spid="1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fade">
                                      <p:cBhvr>
                                        <p:cTn id="47" dur="500"/>
                                        <p:tgtEl>
                                          <p:spTgt spid="1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500"/>
                                        <p:tgtEl>
                                          <p:spTgt spid="99"/>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fade">
                                      <p:cBhvr>
                                        <p:cTn id="56" dur="500"/>
                                        <p:tgtEl>
                                          <p:spTgt spid="1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500"/>
                                        <p:tgtEl>
                                          <p:spTgt spid="100"/>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22"/>
                                        </p:tgtEl>
                                        <p:attrNameLst>
                                          <p:attrName>style.visibility</p:attrName>
                                        </p:attrNameLst>
                                      </p:cBhvr>
                                      <p:to>
                                        <p:strVal val="visible"/>
                                      </p:to>
                                    </p:set>
                                    <p:animEffect transition="in" filter="fade">
                                      <p:cBhvr>
                                        <p:cTn id="65" dur="500"/>
                                        <p:tgtEl>
                                          <p:spTgt spid="1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0"/>
                                        </p:tgtEl>
                                        <p:attrNameLst>
                                          <p:attrName>style.visibility</p:attrName>
                                        </p:attrNameLst>
                                      </p:cBhvr>
                                      <p:to>
                                        <p:strVal val="visible"/>
                                      </p:to>
                                    </p:set>
                                    <p:animEffect transition="in" filter="fade">
                                      <p:cBhvr>
                                        <p:cTn id="70" dur="500"/>
                                        <p:tgtEl>
                                          <p:spTgt spid="11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15"/>
                                        </p:tgtEl>
                                        <p:attrNameLst>
                                          <p:attrName>style.visibility</p:attrName>
                                        </p:attrNameLst>
                                      </p:cBhvr>
                                      <p:to>
                                        <p:strVal val="visible"/>
                                      </p:to>
                                    </p:set>
                                    <p:animEffect transition="in" filter="fade">
                                      <p:cBhvr>
                                        <p:cTn id="74" dur="500"/>
                                        <p:tgtEl>
                                          <p:spTgt spid="11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fade">
                                      <p:cBhvr>
                                        <p:cTn id="79" dur="500"/>
                                        <p:tgtEl>
                                          <p:spTgt spid="109"/>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118"/>
                                        </p:tgtEl>
                                        <p:attrNameLst>
                                          <p:attrName>style.visibility</p:attrName>
                                        </p:attrNameLst>
                                      </p:cBhvr>
                                      <p:to>
                                        <p:strVal val="visible"/>
                                      </p:to>
                                    </p:set>
                                    <p:animEffect transition="in" filter="fade">
                                      <p:cBhvr>
                                        <p:cTn id="83" dur="500"/>
                                        <p:tgtEl>
                                          <p:spTgt spid="1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08"/>
                                        </p:tgtEl>
                                        <p:attrNameLst>
                                          <p:attrName>style.visibility</p:attrName>
                                        </p:attrNameLst>
                                      </p:cBhvr>
                                      <p:to>
                                        <p:strVal val="visible"/>
                                      </p:to>
                                    </p:set>
                                    <p:animEffect transition="in" filter="fade">
                                      <p:cBhvr>
                                        <p:cTn id="88" dur="500"/>
                                        <p:tgtEl>
                                          <p:spTgt spid="108"/>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fade">
                                      <p:cBhvr>
                                        <p:cTn id="92" dur="500"/>
                                        <p:tgtEl>
                                          <p:spTgt spid="1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fade">
                                      <p:cBhvr>
                                        <p:cTn id="97" dur="500"/>
                                        <p:tgtEl>
                                          <p:spTgt spid="97"/>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114"/>
                                        </p:tgtEl>
                                        <p:attrNameLst>
                                          <p:attrName>style.visibility</p:attrName>
                                        </p:attrNameLst>
                                      </p:cBhvr>
                                      <p:to>
                                        <p:strVal val="visible"/>
                                      </p:to>
                                    </p:set>
                                    <p:animEffect transition="in" filter="fade">
                                      <p:cBhvr>
                                        <p:cTn id="101" dur="500"/>
                                        <p:tgtEl>
                                          <p:spTgt spid="11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96"/>
                                        </p:tgtEl>
                                        <p:attrNameLst>
                                          <p:attrName>style.visibility</p:attrName>
                                        </p:attrNameLst>
                                      </p:cBhvr>
                                      <p:to>
                                        <p:strVal val="visible"/>
                                      </p:to>
                                    </p:set>
                                    <p:animEffect transition="in" filter="fade">
                                      <p:cBhvr>
                                        <p:cTn id="106" dur="500"/>
                                        <p:tgtEl>
                                          <p:spTgt spid="96"/>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113"/>
                                        </p:tgtEl>
                                        <p:attrNameLst>
                                          <p:attrName>style.visibility</p:attrName>
                                        </p:attrNameLst>
                                      </p:cBhvr>
                                      <p:to>
                                        <p:strVal val="visible"/>
                                      </p:to>
                                    </p:set>
                                    <p:animEffect transition="in" filter="fade">
                                      <p:cBhvr>
                                        <p:cTn id="1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tmplLst>
          <p:tmpl>
            <p:tnLst>
              <p:par>
                <p:cTn presetID="10"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fade">
                      <p:cBhvr>
                        <p:cTn dur="500"/>
                        <p:tgtEl>
                          <p:spTgt spid="123"/>
                        </p:tgtEl>
                      </p:cBhvr>
                    </p:animEffect>
                  </p:childTnLst>
                </p:cTn>
              </p:par>
            </p:tnLst>
          </p:tmpl>
        </p:tmplLst>
      </p:bldP>
      <p:bldP spid="111" grpId="0" animBg="1">
        <p:tmplLst>
          <p:tmpl>
            <p:tnLst>
              <p:par>
                <p:cTn presetID="10" presetClass="entr" presetSubtype="0" fill="hold" nodeType="afterEffect">
                  <p:stCondLst>
                    <p:cond delay="0"/>
                  </p:stCondLst>
                  <p:childTnLst>
                    <p:set>
                      <p:cBhvr>
                        <p:cTn dur="1" fill="hold">
                          <p:stCondLst>
                            <p:cond delay="0"/>
                          </p:stCondLst>
                        </p:cTn>
                        <p:tgtEl>
                          <p:spTgt spid="111"/>
                        </p:tgtEl>
                        <p:attrNameLst>
                          <p:attrName>style.visibility</p:attrName>
                        </p:attrNameLst>
                      </p:cBhvr>
                      <p:to>
                        <p:strVal val="visible"/>
                      </p:to>
                    </p:set>
                    <p:animEffect transition="in" filter="fade">
                      <p:cBhvr>
                        <p:cTn dur="500"/>
                        <p:tgtEl>
                          <p:spTgt spid="111"/>
                        </p:tgtEl>
                      </p:cBhvr>
                    </p:animEffect>
                  </p:childTnLst>
                </p:cTn>
              </p:par>
            </p:tnLst>
          </p:tmpl>
        </p:tmplLst>
      </p:bldP>
      <p:bldP spid="112" grpId="0" animBg="1">
        <p:tmplLst>
          <p:tmpl>
            <p:tnLst>
              <p:par>
                <p:cTn presetID="10" presetClass="entr" presetSubtype="0" fill="hold" nodeType="afterEffect">
                  <p:stCondLst>
                    <p:cond delay="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animBg="1">
        <p:tmplLst>
          <p:tmpl>
            <p:tnLst>
              <p:par>
                <p:cTn presetID="10" presetClass="entr" presetSubtype="0" fill="hold" nodeType="afterEffect">
                  <p:stCondLst>
                    <p:cond delay="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childTnLst>
                </p:cTn>
              </p:par>
            </p:tnLst>
          </p:tmpl>
        </p:tmplLst>
      </p:bldP>
      <p:bldP spid="114" grpId="0" animBg="1">
        <p:tmplLst>
          <p:tmpl>
            <p:tnLst>
              <p:par>
                <p:cTn presetID="10" presetClass="entr" presetSubtype="0" fill="hold" nodeType="after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15" grpId="0" animBg="1">
        <p:tmplLst>
          <p:tmpl>
            <p:tnLst>
              <p:par>
                <p:cTn presetID="10" presetClass="entr" presetSubtype="0" fill="hold" nodeType="after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500"/>
                        <p:tgtEl>
                          <p:spTgt spid="115"/>
                        </p:tgtEl>
                      </p:cBhvr>
                    </p:animEffect>
                  </p:childTnLst>
                </p:cTn>
              </p:par>
            </p:tnLst>
          </p:tmpl>
        </p:tmplLst>
      </p:bldP>
      <p:bldP spid="116" grpId="0" animBg="1">
        <p:tmplLst>
          <p:tmpl>
            <p:tnLst>
              <p:par>
                <p:cTn presetID="10" presetClass="entr" presetSubtype="0" fill="hold" nodeType="after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P spid="117" grpId="0" animBg="1">
        <p:tmplLst>
          <p:tmpl>
            <p:tnLst>
              <p:par>
                <p:cTn presetID="10" presetClass="entr" presetSubtype="0" fill="hold" nodeType="after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500"/>
                        <p:tgtEl>
                          <p:spTgt spid="117"/>
                        </p:tgtEl>
                      </p:cBhvr>
                    </p:animEffect>
                  </p:childTnLst>
                </p:cTn>
              </p:par>
            </p:tnLst>
          </p:tmpl>
        </p:tmplLst>
      </p:bldP>
      <p:bldP spid="118" grpId="0" animBg="1">
        <p:tmplLst>
          <p:tmpl>
            <p:tnLst>
              <p:par>
                <p:cTn presetID="10" presetClass="entr" presetSubtype="0" fill="hold" nodeType="after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500"/>
                        <p:tgtEl>
                          <p:spTgt spid="118"/>
                        </p:tgtEl>
                      </p:cBhvr>
                    </p:animEffect>
                  </p:childTnLst>
                </p:cTn>
              </p:par>
            </p:tnLst>
          </p:tmpl>
        </p:tmplLst>
      </p:bldP>
      <p:bldP spid="119" grpId="0" animBg="1">
        <p:tmplLst>
          <p:tmpl>
            <p:tnLst>
              <p:par>
                <p:cTn presetID="10" presetClass="entr" presetSubtype="0" fill="hold" nodeType="afterEffect">
                  <p:stCondLst>
                    <p:cond delay="0"/>
                  </p:stCondLst>
                  <p:childTnLst>
                    <p:set>
                      <p:cBhvr>
                        <p:cTn dur="1" fill="hold">
                          <p:stCondLst>
                            <p:cond delay="0"/>
                          </p:stCondLst>
                        </p:cTn>
                        <p:tgtEl>
                          <p:spTgt spid="119"/>
                        </p:tgtEl>
                        <p:attrNameLst>
                          <p:attrName>style.visibility</p:attrName>
                        </p:attrNameLst>
                      </p:cBhvr>
                      <p:to>
                        <p:strVal val="visible"/>
                      </p:to>
                    </p:set>
                    <p:animEffect transition="in" filter="fade">
                      <p:cBhvr>
                        <p:cTn dur="500"/>
                        <p:tgtEl>
                          <p:spTgt spid="119"/>
                        </p:tgtEl>
                      </p:cBhvr>
                    </p:animEffect>
                  </p:childTnLst>
                </p:cTn>
              </p:par>
            </p:tnLst>
          </p:tmpl>
        </p:tmplLst>
      </p:bldP>
      <p:bldP spid="120" grpId="0" animBg="1">
        <p:tmplLst>
          <p:tmpl>
            <p:tnLst>
              <p:par>
                <p:cTn presetID="10" presetClass="entr" presetSubtype="0"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500"/>
                        <p:tgtEl>
                          <p:spTgt spid="120"/>
                        </p:tgtEl>
                      </p:cBhvr>
                    </p:animEffect>
                  </p:childTnLst>
                </p:cTn>
              </p:par>
            </p:tnLst>
          </p:tmpl>
        </p:tmplLst>
      </p:bldP>
      <p:bldP spid="122" grpId="0" animBg="1">
        <p:tmplLst>
          <p:tmpl>
            <p:tnLst>
              <p:par>
                <p:cTn presetID="10" presetClass="entr" presetSubtype="0" fill="hold" nodeType="after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fade">
                      <p:cBhvr>
                        <p:cTn dur="500"/>
                        <p:tgtEl>
                          <p:spTgt spid="122"/>
                        </p:tgtEl>
                      </p:cBhvr>
                    </p:animEffect>
                  </p:childTnLst>
                </p:cTn>
              </p:par>
            </p:tnLst>
          </p:tmpl>
        </p:tmplLst>
      </p:bldP>
      <p:bldP spid="108" grpId="0" animBg="1">
        <p:tmplLst>
          <p:tmpl>
            <p:tnLst>
              <p:par>
                <p:cTn presetID="10" presetClass="entr" presetSubtype="0" fill="hold" nodeType="clickEffect">
                  <p:stCondLst>
                    <p:cond delay="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P spid="109" grpId="0" animBg="1">
        <p:tmplLst>
          <p:tmpl>
            <p:tnLst>
              <p:par>
                <p:cTn presetID="10" presetClass="entr" presetSubtype="0" fill="hold" nodeType="clickEffect">
                  <p:stCondLst>
                    <p:cond delay="0"/>
                  </p:stCondLst>
                  <p:childTnLst>
                    <p:set>
                      <p:cBhvr>
                        <p:cTn dur="1" fill="hold">
                          <p:stCondLst>
                            <p:cond delay="0"/>
                          </p:stCondLst>
                        </p:cTn>
                        <p:tgtEl>
                          <p:spTgt spid="109"/>
                        </p:tgtEl>
                        <p:attrNameLst>
                          <p:attrName>style.visibility</p:attrName>
                        </p:attrNameLst>
                      </p:cBhvr>
                      <p:to>
                        <p:strVal val="visible"/>
                      </p:to>
                    </p:set>
                    <p:animEffect transition="in" filter="fade">
                      <p:cBhvr>
                        <p:cTn dur="500"/>
                        <p:tgtEl>
                          <p:spTgt spid="109"/>
                        </p:tgtEl>
                      </p:cBhvr>
                    </p:animEffect>
                  </p:childTnLst>
                </p:cTn>
              </p:par>
            </p:tnLst>
          </p:tmpl>
        </p:tmplLst>
      </p:bldP>
      <p:bldP spid="110" grpId="0" animBg="1">
        <p:tmplLst>
          <p:tmpl>
            <p:tnLst>
              <p:par>
                <p:cTn presetID="10" presetClass="entr" presetSubtype="0" fill="hold" nodeType="clickEffect">
                  <p:stCondLst>
                    <p:cond delay="0"/>
                  </p:stCondLst>
                  <p:childTnLst>
                    <p:set>
                      <p:cBhvr>
                        <p:cTn dur="1" fill="hold">
                          <p:stCondLst>
                            <p:cond delay="0"/>
                          </p:stCondLst>
                        </p:cTn>
                        <p:tgtEl>
                          <p:spTgt spid="110"/>
                        </p:tgtEl>
                        <p:attrNameLst>
                          <p:attrName>style.visibility</p:attrName>
                        </p:attrNameLst>
                      </p:cBhvr>
                      <p:to>
                        <p:strVal val="visible"/>
                      </p:to>
                    </p:set>
                    <p:animEffect transition="in" filter="fade">
                      <p:cBhvr>
                        <p:cTn dur="500"/>
                        <p:tgtEl>
                          <p:spTgt spid="110"/>
                        </p:tgtEl>
                      </p:cBhvr>
                    </p:animEffect>
                  </p:childTnLst>
                </p:cTn>
              </p:par>
            </p:tnLst>
          </p:tmpl>
        </p:tmplLst>
      </p:bldP>
      <p:bldP spid="75" grpId="0" animBg="1">
        <p:tmplLst>
          <p:tmpl>
            <p:tnLst>
              <p:par>
                <p:cTn presetID="10" presetClass="entr" presetSubtype="0" fill="hold" nodeType="click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96" grpId="0" animBg="1">
        <p:tmplLst>
          <p:tmpl>
            <p:tnLst>
              <p:par>
                <p:cTn presetID="10" presetClass="entr" presetSubtype="0" fill="hold" nodeType="clickEffect">
                  <p:stCondLst>
                    <p:cond delay="0"/>
                  </p:stCondLst>
                  <p:childTnLst>
                    <p:set>
                      <p:cBhvr>
                        <p:cTn dur="1" fill="hold">
                          <p:stCondLst>
                            <p:cond delay="0"/>
                          </p:stCondLst>
                        </p:cTn>
                        <p:tgtEl>
                          <p:spTgt spid="96"/>
                        </p:tgtEl>
                        <p:attrNameLst>
                          <p:attrName>style.visibility</p:attrName>
                        </p:attrNameLst>
                      </p:cBhvr>
                      <p:to>
                        <p:strVal val="visible"/>
                      </p:to>
                    </p:set>
                    <p:animEffect transition="in" filter="fade">
                      <p:cBhvr>
                        <p:cTn dur="500"/>
                        <p:tgtEl>
                          <p:spTgt spid="96"/>
                        </p:tgtEl>
                      </p:cBhvr>
                    </p:animEffect>
                  </p:childTnLst>
                </p:cTn>
              </p:par>
            </p:tnLst>
          </p:tmpl>
        </p:tmplLst>
      </p:bldP>
      <p:bldP spid="97" grpId="0" animBg="1">
        <p:tmplLst>
          <p:tmpl>
            <p:tnLst>
              <p:par>
                <p:cTn presetID="10" presetClass="entr" presetSubtype="0" fill="hold" nodeType="clickEffect">
                  <p:stCondLst>
                    <p:cond delay="0"/>
                  </p:stCondLst>
                  <p:childTnLst>
                    <p:set>
                      <p:cBhvr>
                        <p:cTn dur="1" fill="hold">
                          <p:stCondLst>
                            <p:cond delay="0"/>
                          </p:stCondLst>
                        </p:cTn>
                        <p:tgtEl>
                          <p:spTgt spid="97"/>
                        </p:tgtEl>
                        <p:attrNameLst>
                          <p:attrName>style.visibility</p:attrName>
                        </p:attrNameLst>
                      </p:cBhvr>
                      <p:to>
                        <p:strVal val="visible"/>
                      </p:to>
                    </p:set>
                    <p:animEffect transition="in" filter="fade">
                      <p:cBhvr>
                        <p:cTn dur="500"/>
                        <p:tgtEl>
                          <p:spTgt spid="97"/>
                        </p:tgtEl>
                      </p:cBhvr>
                    </p:animEffect>
                  </p:childTnLst>
                </p:cTn>
              </p:par>
            </p:tnLst>
          </p:tmpl>
        </p:tmplLst>
      </p:bldP>
      <p:bldP spid="93" grpId="0" animBg="1">
        <p:tmplLst>
          <p:tmpl>
            <p:tnLst>
              <p:par>
                <p:cTn presetID="10" presetClass="entr" presetSubtype="0" fill="hold" nodeType="clickEffect">
                  <p:stCondLst>
                    <p:cond delay="0"/>
                  </p:stCondLst>
                  <p:childTnLst>
                    <p:set>
                      <p:cBhvr>
                        <p:cTn dur="1" fill="hold">
                          <p:stCondLst>
                            <p:cond delay="0"/>
                          </p:stCondLst>
                        </p:cTn>
                        <p:tgtEl>
                          <p:spTgt spid="93"/>
                        </p:tgtEl>
                        <p:attrNameLst>
                          <p:attrName>style.visibility</p:attrName>
                        </p:attrNameLst>
                      </p:cBhvr>
                      <p:to>
                        <p:strVal val="visible"/>
                      </p:to>
                    </p:set>
                    <p:animEffect transition="in" filter="fade">
                      <p:cBhvr>
                        <p:cTn dur="500"/>
                        <p:tgtEl>
                          <p:spTgt spid="93"/>
                        </p:tgtEl>
                      </p:cBhvr>
                    </p:animEffect>
                  </p:childTnLst>
                </p:cTn>
              </p:par>
            </p:tnLst>
          </p:tmpl>
        </p:tmplLst>
      </p:bldP>
      <p:bldP spid="98" grpId="0" animBg="1">
        <p:tmplLst>
          <p:tmpl>
            <p:tnLst>
              <p:par>
                <p:cTn presetID="10" presetClass="entr" presetSubtype="0" fill="hold" nodeType="clickEffect">
                  <p:stCondLst>
                    <p:cond delay="0"/>
                  </p:stCondLst>
                  <p:childTnLst>
                    <p:set>
                      <p:cBhvr>
                        <p:cTn dur="1" fill="hold">
                          <p:stCondLst>
                            <p:cond delay="0"/>
                          </p:stCondLst>
                        </p:cTn>
                        <p:tgtEl>
                          <p:spTgt spid="98"/>
                        </p:tgtEl>
                        <p:attrNameLst>
                          <p:attrName>style.visibility</p:attrName>
                        </p:attrNameLst>
                      </p:cBhvr>
                      <p:to>
                        <p:strVal val="visible"/>
                      </p:to>
                    </p:set>
                    <p:animEffect transition="in" filter="fade">
                      <p:cBhvr>
                        <p:cTn dur="500"/>
                        <p:tgtEl>
                          <p:spTgt spid="98"/>
                        </p:tgtEl>
                      </p:cBhvr>
                    </p:animEffect>
                  </p:childTnLst>
                </p:cTn>
              </p:par>
            </p:tnLst>
          </p:tmpl>
        </p:tmplLst>
      </p:bldP>
      <p:bldP spid="99" grpId="0" animBg="1">
        <p:tmplLst>
          <p:tmpl>
            <p:tnLst>
              <p:par>
                <p:cTn presetID="10" presetClass="entr" presetSubtype="0" fill="hold" nodeType="clickEffect">
                  <p:stCondLst>
                    <p:cond delay="0"/>
                  </p:stCondLst>
                  <p:childTnLst>
                    <p:set>
                      <p:cBhvr>
                        <p:cTn dur="1" fill="hold">
                          <p:stCondLst>
                            <p:cond delay="0"/>
                          </p:stCondLst>
                        </p:cTn>
                        <p:tgtEl>
                          <p:spTgt spid="99"/>
                        </p:tgtEl>
                        <p:attrNameLst>
                          <p:attrName>style.visibility</p:attrName>
                        </p:attrNameLst>
                      </p:cBhvr>
                      <p:to>
                        <p:strVal val="visible"/>
                      </p:to>
                    </p:set>
                    <p:animEffect transition="in" filter="fade">
                      <p:cBhvr>
                        <p:cTn dur="500"/>
                        <p:tgtEl>
                          <p:spTgt spid="99"/>
                        </p:tgtEl>
                      </p:cBhvr>
                    </p:animEffect>
                  </p:childTnLst>
                </p:cTn>
              </p:par>
            </p:tnLst>
          </p:tmpl>
        </p:tmplLst>
      </p:bldP>
      <p:bldP spid="95" grpId="0" animBg="1">
        <p:tmplLst>
          <p:tmpl>
            <p:tnLst>
              <p:par>
                <p:cTn presetID="10" presetClass="entr" presetSubtype="0" fill="hold" nodeType="clickEffect">
                  <p:stCondLst>
                    <p:cond delay="0"/>
                  </p:stCondLst>
                  <p:childTnLst>
                    <p:set>
                      <p:cBhvr>
                        <p:cTn dur="1" fill="hold">
                          <p:stCondLst>
                            <p:cond delay="0"/>
                          </p:stCondLst>
                        </p:cTn>
                        <p:tgtEl>
                          <p:spTgt spid="95"/>
                        </p:tgtEl>
                        <p:attrNameLst>
                          <p:attrName>style.visibility</p:attrName>
                        </p:attrNameLst>
                      </p:cBhvr>
                      <p:to>
                        <p:strVal val="visible"/>
                      </p:to>
                    </p:set>
                    <p:animEffect transition="in" filter="fade">
                      <p:cBhvr>
                        <p:cTn dur="500"/>
                        <p:tgtEl>
                          <p:spTgt spid="95"/>
                        </p:tgtEl>
                      </p:cBhvr>
                    </p:animEffect>
                  </p:childTnLst>
                </p:cTn>
              </p:par>
            </p:tnLst>
          </p:tmpl>
        </p:tmplLst>
      </p:bldP>
      <p:bldP spid="100" grpId="0" animBg="1">
        <p:tmplLst>
          <p:tmpl>
            <p:tnLst>
              <p:par>
                <p:cTn presetID="10" presetClass="entr" presetSubtype="0" fill="hold" nodeType="clickEffect">
                  <p:stCondLst>
                    <p:cond delay="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childTnLst>
                </p:cTn>
              </p:par>
            </p:tnLst>
          </p:tmpl>
        </p:tmplLst>
      </p:bldP>
      <p:bldP spid="94" grpId="0" animBg="1">
        <p:tmplLst>
          <p:tmpl>
            <p:tnLst>
              <p:par>
                <p:cTn presetID="10" presetClass="entr" presetSubtype="0" fill="hold" nodeType="clickEffect">
                  <p:stCondLst>
                    <p:cond delay="0"/>
                  </p:stCondLst>
                  <p:childTnLst>
                    <p:set>
                      <p:cBhvr>
                        <p:cTn dur="1" fill="hold">
                          <p:stCondLst>
                            <p:cond delay="0"/>
                          </p:stCondLst>
                        </p:cTn>
                        <p:tgtEl>
                          <p:spTgt spid="94"/>
                        </p:tgtEl>
                        <p:attrNameLst>
                          <p:attrName>style.visibility</p:attrName>
                        </p:attrNameLst>
                      </p:cBhvr>
                      <p:to>
                        <p:strVal val="visible"/>
                      </p:to>
                    </p:set>
                    <p:animEffect transition="in" filter="fade">
                      <p:cBhvr>
                        <p:cTn dur="500"/>
                        <p:tgtEl>
                          <p:spTgt spid="94"/>
                        </p:tgtEl>
                      </p:cBhvr>
                    </p:animEffect>
                  </p:childTnLst>
                </p:cTn>
              </p:par>
            </p:tnLst>
          </p:tmpl>
        </p:tmplLst>
      </p:bldP>
    </p:bld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ighlights">
    <p:spTree>
      <p:nvGrpSpPr>
        <p:cNvPr id="1" name=""/>
        <p:cNvGrpSpPr/>
        <p:nvPr/>
      </p:nvGrpSpPr>
      <p:grpSpPr>
        <a:xfrm>
          <a:off x="0" y="0"/>
          <a:ext cx="0" cy="0"/>
          <a:chOff x="0" y="0"/>
          <a:chExt cx="0" cy="0"/>
        </a:xfrm>
      </p:grpSpPr>
      <p:sp>
        <p:nvSpPr>
          <p:cNvPr id="53" name="Textplatzhalter 3"/>
          <p:cNvSpPr>
            <a:spLocks noGrp="1"/>
          </p:cNvSpPr>
          <p:nvPr>
            <p:ph type="body" sz="quarter" idx="32" hasCustomPrompt="1"/>
          </p:nvPr>
        </p:nvSpPr>
        <p:spPr bwMode="gray">
          <a:xfrm>
            <a:off x="395794" y="3851886"/>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63" name="Textplatzhalter 3"/>
          <p:cNvSpPr>
            <a:spLocks noGrp="1"/>
          </p:cNvSpPr>
          <p:nvPr>
            <p:ph type="body" sz="quarter" idx="33" hasCustomPrompt="1"/>
          </p:nvPr>
        </p:nvSpPr>
        <p:spPr bwMode="gray">
          <a:xfrm>
            <a:off x="395794" y="3383769"/>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2" name="Titel 1"/>
          <p:cNvSpPr>
            <a:spLocks noGrp="1"/>
          </p:cNvSpPr>
          <p:nvPr userDrawn="1">
            <p:ph type="title" hasCustomPrompt="1"/>
          </p:nvPr>
        </p:nvSpPr>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dirty="0"/>
          </a:p>
        </p:txBody>
      </p:sp>
      <p:sp>
        <p:nvSpPr>
          <p:cNvPr id="8" name="Textplatzhalter 7"/>
          <p:cNvSpPr>
            <a:spLocks noGrp="1"/>
          </p:cNvSpPr>
          <p:nvPr userDrawn="1">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4" name="Textplatzhalter 3"/>
          <p:cNvSpPr>
            <a:spLocks noGrp="1"/>
          </p:cNvSpPr>
          <p:nvPr userDrawn="1">
            <p:ph type="body" sz="quarter" idx="19" hasCustomPrompt="1"/>
          </p:nvPr>
        </p:nvSpPr>
        <p:spPr bwMode="gray">
          <a:xfrm>
            <a:off x="395794" y="151130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48" name="Textplatzhalter 3"/>
          <p:cNvSpPr>
            <a:spLocks noGrp="1"/>
          </p:cNvSpPr>
          <p:nvPr>
            <p:ph type="body" sz="quarter" idx="28" hasCustomPrompt="1"/>
          </p:nvPr>
        </p:nvSpPr>
        <p:spPr bwMode="gray">
          <a:xfrm>
            <a:off x="395794" y="198000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49" name="Textplatzhalter 3"/>
          <p:cNvSpPr>
            <a:spLocks noGrp="1"/>
          </p:cNvSpPr>
          <p:nvPr>
            <p:ph type="body" sz="quarter" idx="29" hasCustomPrompt="1"/>
          </p:nvPr>
        </p:nvSpPr>
        <p:spPr bwMode="gray">
          <a:xfrm>
            <a:off x="395794" y="2915651"/>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50" name="Textplatzhalter 3"/>
          <p:cNvSpPr>
            <a:spLocks noGrp="1"/>
          </p:cNvSpPr>
          <p:nvPr>
            <p:ph type="body" sz="quarter" idx="30" hasCustomPrompt="1"/>
          </p:nvPr>
        </p:nvSpPr>
        <p:spPr bwMode="gray">
          <a:xfrm>
            <a:off x="395794" y="4320000"/>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51" name="Textplatzhalter 3"/>
          <p:cNvSpPr>
            <a:spLocks noGrp="1"/>
          </p:cNvSpPr>
          <p:nvPr>
            <p:ph type="body" sz="quarter" idx="31" hasCustomPrompt="1"/>
          </p:nvPr>
        </p:nvSpPr>
        <p:spPr bwMode="gray">
          <a:xfrm>
            <a:off x="395794" y="2447534"/>
            <a:ext cx="3752845" cy="396000"/>
          </a:xfrm>
          <a:solidFill>
            <a:schemeClr val="accent1"/>
          </a:solidFill>
        </p:spPr>
        <p:txBody>
          <a:bodyPr lIns="107985" tIns="35995" rIns="107985" bIns="35995" anchor="ctr" anchorCtr="0"/>
          <a:lstStyle>
            <a:lvl1pPr marL="0" indent="0" algn="l">
              <a:lnSpc>
                <a:spcPct val="100000"/>
              </a:lnSpc>
              <a:spcAft>
                <a:spcPts val="0"/>
              </a:spcAft>
              <a:buFont typeface="Arial" panose="020B0604020202020204" pitchFamily="34" charset="0"/>
              <a:buNone/>
              <a:defRPr sz="1999" b="0" i="0">
                <a:solidFill>
                  <a:schemeClr val="bg1"/>
                </a:solidFill>
              </a:defRPr>
            </a:lvl1pPr>
            <a:lvl2pPr marL="0" indent="0" algn="l">
              <a:lnSpc>
                <a:spcPct val="100000"/>
              </a:lnSpc>
              <a:spcAft>
                <a:spcPts val="0"/>
              </a:spcAft>
              <a:buNone/>
              <a:defRPr sz="1999" b="0" i="0">
                <a:solidFill>
                  <a:schemeClr val="bg1"/>
                </a:solidFill>
              </a:defRPr>
            </a:lvl2pPr>
            <a:lvl3pPr marL="0" indent="0" algn="l">
              <a:lnSpc>
                <a:spcPct val="100000"/>
              </a:lnSpc>
              <a:spcAft>
                <a:spcPts val="0"/>
              </a:spcAft>
              <a:buNone/>
              <a:defRPr sz="1999" b="0" i="0">
                <a:solidFill>
                  <a:schemeClr val="bg1"/>
                </a:solidFill>
              </a:defRPr>
            </a:lvl3pPr>
            <a:lvl4pPr marL="0" indent="0" algn="l">
              <a:lnSpc>
                <a:spcPct val="100000"/>
              </a:lnSpc>
              <a:spcAft>
                <a:spcPts val="0"/>
              </a:spcAft>
              <a:buNone/>
              <a:defRPr sz="1999" b="0" i="0">
                <a:solidFill>
                  <a:schemeClr val="bg1"/>
                </a:solidFill>
              </a:defRPr>
            </a:lvl4pPr>
            <a:lvl5pPr marL="0" indent="0" algn="l">
              <a:lnSpc>
                <a:spcPct val="100000"/>
              </a:lnSpc>
              <a:spcAft>
                <a:spcPts val="0"/>
              </a:spcAft>
              <a:buNone/>
              <a:defRPr sz="1999" b="0" i="0">
                <a:solidFill>
                  <a:schemeClr val="bg1"/>
                </a:solidFill>
              </a:defRPr>
            </a:lvl5pPr>
            <a:lvl6pPr marL="0" indent="0" algn="l">
              <a:lnSpc>
                <a:spcPct val="100000"/>
              </a:lnSpc>
              <a:spcAft>
                <a:spcPts val="0"/>
              </a:spcAft>
              <a:buNone/>
              <a:defRPr sz="1999" b="0" i="0">
                <a:solidFill>
                  <a:schemeClr val="bg1"/>
                </a:solidFill>
              </a:defRPr>
            </a:lvl6pPr>
            <a:lvl7pPr marL="0" indent="0" algn="l">
              <a:lnSpc>
                <a:spcPct val="100000"/>
              </a:lnSpc>
              <a:spcAft>
                <a:spcPts val="0"/>
              </a:spcAft>
              <a:buNone/>
              <a:defRPr sz="1999" b="0" i="0">
                <a:solidFill>
                  <a:schemeClr val="bg1"/>
                </a:solidFill>
              </a:defRPr>
            </a:lvl7pPr>
            <a:lvl8pPr marL="0" indent="0" algn="l">
              <a:lnSpc>
                <a:spcPct val="100000"/>
              </a:lnSpc>
              <a:spcAft>
                <a:spcPts val="0"/>
              </a:spcAft>
              <a:buNone/>
              <a:defRPr sz="1999" b="0" i="0">
                <a:solidFill>
                  <a:schemeClr val="bg1"/>
                </a:solidFill>
              </a:defRPr>
            </a:lvl8pPr>
            <a:lvl9pPr marL="0" indent="0" algn="l">
              <a:lnSpc>
                <a:spcPct val="100000"/>
              </a:lnSpc>
              <a:spcAft>
                <a:spcPts val="0"/>
              </a:spcAft>
              <a:buNone/>
              <a:defRPr sz="1999" b="0" i="0">
                <a:solidFill>
                  <a:schemeClr val="bg1"/>
                </a:solidFill>
              </a:defRPr>
            </a:lvl9pPr>
          </a:lstStyle>
          <a:p>
            <a:pPr lvl="0"/>
            <a:r>
              <a:rPr lang="en-US" noProof="0" dirty="0" smtClean="0"/>
              <a:t>Highlight in CorpoS, </a:t>
            </a:r>
            <a:r>
              <a:rPr lang="en-US" dirty="0" smtClean="0"/>
              <a:t>20 pt.</a:t>
            </a:r>
          </a:p>
        </p:txBody>
      </p:sp>
      <p:sp>
        <p:nvSpPr>
          <p:cNvPr id="64" name="Bildplatzhalter 8"/>
          <p:cNvSpPr>
            <a:spLocks noGrp="1"/>
          </p:cNvSpPr>
          <p:nvPr>
            <p:ph type="pic" sz="quarter" idx="10" hasCustomPrompt="1"/>
          </p:nvPr>
        </p:nvSpPr>
        <p:spPr bwMode="gray">
          <a:xfrm>
            <a:off x="4220602" y="1511300"/>
            <a:ext cx="7578000" cy="32047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3" name="Fußzeilenplatzhalter 2"/>
          <p:cNvSpPr>
            <a:spLocks noGrp="1"/>
          </p:cNvSpPr>
          <p:nvPr>
            <p:ph type="ftr" sz="quarter" idx="34"/>
          </p:nvPr>
        </p:nvSpPr>
        <p:spPr/>
        <p:txBody>
          <a:bodyPr/>
          <a:lstStyle/>
          <a:p>
            <a:endParaRPr lang="en-US" dirty="0"/>
          </a:p>
        </p:txBody>
      </p:sp>
      <p:sp>
        <p:nvSpPr>
          <p:cNvPr id="7" name="Foliennummernplatzhalter 6"/>
          <p:cNvSpPr>
            <a:spLocks noGrp="1"/>
          </p:cNvSpPr>
          <p:nvPr>
            <p:ph type="sldNum" sz="quarter" idx="35"/>
          </p:nvPr>
        </p:nvSpPr>
        <p:spPr/>
        <p:txBody>
          <a:bodyPr/>
          <a:lstStyle/>
          <a:p>
            <a:fld id="{AD1D1349-391B-44DC-865F-5996B3E40F26}" type="slidenum">
              <a:rPr lang="en-US" noProof="0" smtClean="0"/>
              <a:pPr/>
              <a:t>‹#›</a:t>
            </a:fld>
            <a:endParaRPr lang="en-US" noProof="0" dirty="0"/>
          </a:p>
        </p:txBody>
      </p:sp>
      <p:sp>
        <p:nvSpPr>
          <p:cNvPr id="1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1" name="Textplatzhalter 3"/>
          <p:cNvSpPr>
            <a:spLocks noGrp="1"/>
          </p:cNvSpPr>
          <p:nvPr>
            <p:ph type="body" sz="quarter" idx="36"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147549819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4" y="1512000"/>
            <a:ext cx="3752845" cy="194400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9" name="Bildplatzhalter 8"/>
          <p:cNvSpPr>
            <a:spLocks noGrp="1"/>
          </p:cNvSpPr>
          <p:nvPr>
            <p:ph type="pic" sz="quarter" idx="11" hasCustomPrompt="1"/>
          </p:nvPr>
        </p:nvSpPr>
        <p:spPr bwMode="gray">
          <a:xfrm>
            <a:off x="395794"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0" name="Bildplatzhalter 8"/>
          <p:cNvSpPr>
            <a:spLocks noGrp="1"/>
          </p:cNvSpPr>
          <p:nvPr>
            <p:ph type="pic" sz="quarter" idx="12" hasCustomPrompt="1"/>
          </p:nvPr>
        </p:nvSpPr>
        <p:spPr bwMode="gray">
          <a:xfrm>
            <a:off x="8042487" y="1512000"/>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1" name="Bildplatzhalter 8"/>
          <p:cNvSpPr>
            <a:spLocks noGrp="1"/>
          </p:cNvSpPr>
          <p:nvPr>
            <p:ph type="pic" sz="quarter" idx="17" hasCustomPrompt="1"/>
          </p:nvPr>
        </p:nvSpPr>
        <p:spPr bwMode="gray">
          <a:xfrm>
            <a:off x="8042487"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12" name="Bildplatzhalter 8"/>
          <p:cNvSpPr>
            <a:spLocks noGrp="1"/>
          </p:cNvSpPr>
          <p:nvPr>
            <p:ph type="pic" sz="quarter" idx="14" hasCustomPrompt="1"/>
          </p:nvPr>
        </p:nvSpPr>
        <p:spPr bwMode="gray">
          <a:xfrm>
            <a:off x="4219140" y="1512000"/>
            <a:ext cx="3752845" cy="1944000"/>
          </a:xfrm>
          <a:solidFill>
            <a:srgbClr val="9F0002"/>
          </a:solidFill>
        </p:spPr>
        <p:txBody>
          <a:bodyPr/>
          <a:lstStyle>
            <a:lvl1pPr marL="0" marR="0" indent="0" algn="ctr" defTabSz="913814" rtl="0" eaLnBrk="1" fontAlgn="auto" latinLnBrk="0" hangingPunct="1">
              <a:lnSpc>
                <a:spcPct val="100000"/>
              </a:lnSpc>
              <a:spcBef>
                <a:spcPts val="0"/>
              </a:spcBef>
              <a:spcAft>
                <a:spcPts val="0"/>
              </a:spcAft>
              <a:buClrTx/>
              <a:buSzTx/>
              <a:buFont typeface="+mj-lt"/>
              <a:buNone/>
              <a:tabLs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3" name="Bildplatzhalter 8"/>
          <p:cNvSpPr>
            <a:spLocks noGrp="1"/>
          </p:cNvSpPr>
          <p:nvPr>
            <p:ph type="pic" sz="quarter" idx="18" hasCustomPrompt="1"/>
          </p:nvPr>
        </p:nvSpPr>
        <p:spPr bwMode="gray">
          <a:xfrm>
            <a:off x="4219140" y="4044227"/>
            <a:ext cx="3752845" cy="19440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endParaRPr lang="en-US" noProof="0" dirty="0"/>
          </a:p>
        </p:txBody>
      </p:sp>
      <p:sp>
        <p:nvSpPr>
          <p:cNvPr id="4" name="Textplatzhalter 3"/>
          <p:cNvSpPr>
            <a:spLocks noGrp="1"/>
          </p:cNvSpPr>
          <p:nvPr>
            <p:ph type="body" sz="quarter" idx="19" hasCustomPrompt="1"/>
          </p:nvPr>
        </p:nvSpPr>
        <p:spPr>
          <a:xfrm>
            <a:off x="395793" y="3501248"/>
            <a:ext cx="3752845" cy="324000"/>
          </a:xfrm>
        </p:spPr>
        <p:txBody>
          <a:bodyPr/>
          <a:lstStyle>
            <a:lvl1pPr marL="0" indent="0">
              <a:lnSpc>
                <a:spcPct val="100000"/>
              </a:lnSpc>
              <a:spcAft>
                <a:spcPts val="0"/>
              </a:spcAft>
              <a:buFont typeface="Arial" panose="020B0604020202020204" pitchFamily="34" charset="0"/>
              <a:buNone/>
              <a:defRPr sz="1499" baseline="0"/>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4" name="Textplatzhalter 3"/>
          <p:cNvSpPr>
            <a:spLocks noGrp="1"/>
          </p:cNvSpPr>
          <p:nvPr>
            <p:ph type="body" sz="quarter" idx="20" hasCustomPrompt="1"/>
          </p:nvPr>
        </p:nvSpPr>
        <p:spPr>
          <a:xfrm>
            <a:off x="395795"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6" name="Textplatzhalter 3"/>
          <p:cNvSpPr>
            <a:spLocks noGrp="1"/>
          </p:cNvSpPr>
          <p:nvPr>
            <p:ph type="body" sz="quarter" idx="21" hasCustomPrompt="1"/>
          </p:nvPr>
        </p:nvSpPr>
        <p:spPr>
          <a:xfrm>
            <a:off x="4219140" y="3501248"/>
            <a:ext cx="3752845"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7" name="Textplatzhalter 3"/>
          <p:cNvSpPr>
            <a:spLocks noGrp="1"/>
          </p:cNvSpPr>
          <p:nvPr>
            <p:ph type="body" sz="quarter" idx="22" hasCustomPrompt="1"/>
          </p:nvPr>
        </p:nvSpPr>
        <p:spPr>
          <a:xfrm>
            <a:off x="8042487" y="3501248"/>
            <a:ext cx="3752845" cy="324000"/>
          </a:xfrm>
        </p:spPr>
        <p:txBody>
          <a:bodyPr/>
          <a:lstStyle>
            <a:lvl1pPr marL="0" marR="0" indent="0" algn="l" defTabSz="913814" rtl="0" eaLnBrk="1" fontAlgn="auto" latinLnBrk="0" hangingPunct="1">
              <a:lnSpc>
                <a:spcPct val="100000"/>
              </a:lnSpc>
              <a:spcBef>
                <a:spcPts val="0"/>
              </a:spcBef>
              <a:spcAft>
                <a:spcPts val="0"/>
              </a:spcAft>
              <a:buClrTx/>
              <a:buSzTx/>
              <a:buFont typeface="Arial" panose="020B0604020202020204" pitchFamily="34" charset="0"/>
              <a:buNone/>
              <a:tabLst/>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8" name="Textplatzhalter 3"/>
          <p:cNvSpPr>
            <a:spLocks noGrp="1"/>
          </p:cNvSpPr>
          <p:nvPr>
            <p:ph type="body" sz="quarter" idx="23" hasCustomPrompt="1"/>
          </p:nvPr>
        </p:nvSpPr>
        <p:spPr>
          <a:xfrm>
            <a:off x="4219141"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9" name="Textplatzhalter 3"/>
          <p:cNvSpPr>
            <a:spLocks noGrp="1"/>
          </p:cNvSpPr>
          <p:nvPr>
            <p:ph type="body" sz="quarter" idx="24" hasCustomPrompt="1"/>
          </p:nvPr>
        </p:nvSpPr>
        <p:spPr>
          <a:xfrm>
            <a:off x="8042487" y="603098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5" name="Fußzeilenplatzhalter 14"/>
          <p:cNvSpPr>
            <a:spLocks noGrp="1"/>
          </p:cNvSpPr>
          <p:nvPr>
            <p:ph type="ftr" sz="quarter" idx="30"/>
          </p:nvPr>
        </p:nvSpPr>
        <p:spPr/>
        <p:txBody>
          <a:bodyPr/>
          <a:lstStyle/>
          <a:p>
            <a:endParaRPr lang="en-US" noProof="0" dirty="0"/>
          </a:p>
        </p:txBody>
      </p:sp>
      <p:sp>
        <p:nvSpPr>
          <p:cNvPr id="27" name="Foliennummernplatzhalter 26"/>
          <p:cNvSpPr>
            <a:spLocks noGrp="1"/>
          </p:cNvSpPr>
          <p:nvPr>
            <p:ph type="sldNum" sz="quarter" idx="31"/>
          </p:nvPr>
        </p:nvSpPr>
        <p:spPr/>
        <p:txBody>
          <a:bodyPr/>
          <a:lstStyle/>
          <a:p>
            <a:fld id="{AD1D1349-391B-44DC-865F-5996B3E40F26}" type="slidenum">
              <a:rPr lang="en-US" noProof="0" smtClean="0"/>
              <a:pPr/>
              <a:t>‹#›</a:t>
            </a:fld>
            <a:endParaRPr lang="en-US" noProof="0" dirty="0"/>
          </a:p>
        </p:txBody>
      </p:sp>
      <p:sp>
        <p:nvSpPr>
          <p:cNvPr id="21" name="Textplatzhalter 3"/>
          <p:cNvSpPr>
            <a:spLocks noGrp="1"/>
          </p:cNvSpPr>
          <p:nvPr>
            <p:ph type="body" sz="quarter" idx="32"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4" name="Textplatzhalter 3"/>
          <p:cNvSpPr>
            <a:spLocks noGrp="1"/>
          </p:cNvSpPr>
          <p:nvPr>
            <p:ph type="body" sz="quarter" idx="33"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5" name="Textplatzhalter 3"/>
          <p:cNvSpPr>
            <a:spLocks noGrp="1"/>
          </p:cNvSpPr>
          <p:nvPr>
            <p:ph type="body" sz="quarter" idx="34"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532110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5083" y="368300"/>
            <a:ext cx="11404800" cy="1008360"/>
          </a:xfrm>
        </p:spPr>
        <p:txBody>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8" name="Textplatzhalter 7"/>
          <p:cNvSpPr>
            <a:spLocks noGrp="1"/>
          </p:cNvSpPr>
          <p:nvPr>
            <p:ph type="body" sz="quarter" idx="13" hasCustomPrompt="1"/>
          </p:nvPr>
        </p:nvSpPr>
        <p:spPr>
          <a:xfrm>
            <a:off x="395081" y="151202"/>
            <a:ext cx="5505133" cy="220274"/>
          </a:xfrm>
        </p:spPr>
        <p:txBody>
          <a:bodyPr/>
          <a:lstStyle>
            <a:lvl1pPr marL="0" indent="0">
              <a:lnSpc>
                <a:spcPct val="100000"/>
              </a:lnSpc>
              <a:spcAft>
                <a:spcPts val="0"/>
              </a:spcAft>
              <a:buFont typeface="Arial" panose="020B0604020202020204" pitchFamily="34" charset="0"/>
              <a:buNone/>
              <a:defRPr sz="1199"/>
            </a:lvl1pPr>
            <a:lvl2pPr marL="0" indent="0">
              <a:lnSpc>
                <a:spcPct val="100000"/>
              </a:lnSpc>
              <a:spcAft>
                <a:spcPts val="0"/>
              </a:spcAft>
              <a:buNone/>
              <a:defRPr sz="1199"/>
            </a:lvl2pPr>
            <a:lvl3pPr marL="0" indent="0">
              <a:lnSpc>
                <a:spcPct val="100000"/>
              </a:lnSpc>
              <a:spcAft>
                <a:spcPts val="0"/>
              </a:spcAft>
              <a:buNone/>
              <a:defRPr sz="1199"/>
            </a:lvl3pPr>
            <a:lvl4pPr marL="0" indent="0">
              <a:lnSpc>
                <a:spcPct val="100000"/>
              </a:lnSpc>
              <a:spcAft>
                <a:spcPts val="0"/>
              </a:spcAft>
              <a:buNone/>
              <a:defRPr sz="1199"/>
            </a:lvl4pPr>
            <a:lvl5pPr marL="0" indent="0">
              <a:lnSpc>
                <a:spcPct val="100000"/>
              </a:lnSpc>
              <a:spcAft>
                <a:spcPts val="0"/>
              </a:spcAft>
              <a:buNone/>
              <a:defRPr sz="1199"/>
            </a:lvl5pPr>
            <a:lvl6pPr marL="0" indent="0">
              <a:lnSpc>
                <a:spcPct val="100000"/>
              </a:lnSpc>
              <a:spcAft>
                <a:spcPts val="0"/>
              </a:spcAft>
              <a:buNone/>
              <a:defRPr sz="1199"/>
            </a:lvl6pPr>
            <a:lvl7pPr marL="0" indent="0">
              <a:lnSpc>
                <a:spcPct val="100000"/>
              </a:lnSpc>
              <a:spcAft>
                <a:spcPts val="0"/>
              </a:spcAft>
              <a:buNone/>
              <a:defRPr sz="1199"/>
            </a:lvl7pPr>
            <a:lvl8pPr marL="0" indent="0">
              <a:lnSpc>
                <a:spcPct val="100000"/>
              </a:lnSpc>
              <a:spcAft>
                <a:spcPts val="0"/>
              </a:spcAft>
              <a:buNone/>
              <a:defRPr sz="1199"/>
            </a:lvl8pPr>
            <a:lvl9pPr marL="0" indent="0">
              <a:lnSpc>
                <a:spcPct val="100000"/>
              </a:lnSpc>
              <a:spcAft>
                <a:spcPts val="0"/>
              </a:spcAft>
              <a:buNone/>
              <a:defRPr sz="1199"/>
            </a:lvl9pPr>
          </a:lstStyle>
          <a:p>
            <a:pPr lvl="0"/>
            <a:r>
              <a:rPr lang="en-US" noProof="0" dirty="0" smtClean="0"/>
              <a:t>Optional chapter heading</a:t>
            </a:r>
          </a:p>
        </p:txBody>
      </p:sp>
      <p:sp>
        <p:nvSpPr>
          <p:cNvPr id="7" name="Bildplatzhalter 8"/>
          <p:cNvSpPr>
            <a:spLocks noGrp="1"/>
          </p:cNvSpPr>
          <p:nvPr>
            <p:ph type="pic" sz="quarter" idx="10" hasCustomPrompt="1"/>
          </p:nvPr>
        </p:nvSpPr>
        <p:spPr bwMode="gray">
          <a:xfrm>
            <a:off x="395794"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0" name="Bildplatzhalter 8"/>
          <p:cNvSpPr>
            <a:spLocks noGrp="1"/>
          </p:cNvSpPr>
          <p:nvPr>
            <p:ph type="pic" sz="quarter" idx="12" hasCustomPrompt="1"/>
          </p:nvPr>
        </p:nvSpPr>
        <p:spPr bwMode="gray">
          <a:xfrm>
            <a:off x="8042487"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12" name="Bildplatzhalter 8"/>
          <p:cNvSpPr>
            <a:spLocks noGrp="1"/>
          </p:cNvSpPr>
          <p:nvPr>
            <p:ph type="pic" sz="quarter" idx="14" hasCustomPrompt="1"/>
          </p:nvPr>
        </p:nvSpPr>
        <p:spPr bwMode="gray">
          <a:xfrm>
            <a:off x="4219140" y="1512000"/>
            <a:ext cx="3752845" cy="3754800"/>
          </a:xfrm>
          <a:solidFill>
            <a:srgbClr val="9F0002"/>
          </a:solidFill>
        </p:spPr>
        <p:txBody>
          <a:bodyPr/>
          <a:lstStyle>
            <a:lvl1pPr algn="ctr">
              <a:lnSpc>
                <a:spcPct val="100000"/>
              </a:lnSpc>
              <a:spcAft>
                <a:spcPts val="0"/>
              </a:spcAft>
              <a:defRPr>
                <a:solidFill>
                  <a:schemeClr val="tx1"/>
                </a:solidFill>
              </a:defRPr>
            </a:lvl1pPr>
          </a:lstStyle>
          <a:p>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
            </a:r>
            <a:br>
              <a:rPr lang="en-US" noProof="0" dirty="0" smtClean="0"/>
            </a:br>
            <a:r>
              <a:rPr lang="en-US" noProof="0" dirty="0" smtClean="0"/>
              <a:t>Insert image</a:t>
            </a:r>
          </a:p>
        </p:txBody>
      </p:sp>
      <p:sp>
        <p:nvSpPr>
          <p:cNvPr id="4" name="Textplatzhalter 3"/>
          <p:cNvSpPr>
            <a:spLocks noGrp="1"/>
          </p:cNvSpPr>
          <p:nvPr>
            <p:ph type="body" sz="quarter" idx="19" hasCustomPrompt="1"/>
          </p:nvPr>
        </p:nvSpPr>
        <p:spPr>
          <a:xfrm>
            <a:off x="395793"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6" name="Textplatzhalter 3"/>
          <p:cNvSpPr>
            <a:spLocks noGrp="1"/>
          </p:cNvSpPr>
          <p:nvPr>
            <p:ph type="body" sz="quarter" idx="21" hasCustomPrompt="1"/>
          </p:nvPr>
        </p:nvSpPr>
        <p:spPr>
          <a:xfrm>
            <a:off x="4219140"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17" name="Textplatzhalter 3"/>
          <p:cNvSpPr>
            <a:spLocks noGrp="1"/>
          </p:cNvSpPr>
          <p:nvPr>
            <p:ph type="body" sz="quarter" idx="22" hasCustomPrompt="1"/>
          </p:nvPr>
        </p:nvSpPr>
        <p:spPr>
          <a:xfrm>
            <a:off x="8042487" y="5313600"/>
            <a:ext cx="3752845" cy="324000"/>
          </a:xfrm>
        </p:spPr>
        <p:txBody>
          <a:bodyPr/>
          <a:lstStyle>
            <a:lvl1pPr marL="0" indent="0">
              <a:lnSpc>
                <a:spcPct val="100000"/>
              </a:lnSpc>
              <a:spcAft>
                <a:spcPts val="0"/>
              </a:spcAft>
              <a:buFont typeface="Arial" panose="020B0604020202020204" pitchFamily="34" charset="0"/>
              <a:buNone/>
              <a:defRPr sz="1499"/>
            </a:lvl1pPr>
            <a:lvl2pPr marL="0" indent="0">
              <a:lnSpc>
                <a:spcPct val="100000"/>
              </a:lnSpc>
              <a:spcAft>
                <a:spcPts val="0"/>
              </a:spcAft>
              <a:buNone/>
              <a:defRPr sz="1499"/>
            </a:lvl2pPr>
            <a:lvl3pPr marL="0" indent="0">
              <a:lnSpc>
                <a:spcPct val="100000"/>
              </a:lnSpc>
              <a:spcAft>
                <a:spcPts val="0"/>
              </a:spcAft>
              <a:buNone/>
              <a:defRPr sz="1499"/>
            </a:lvl3pPr>
            <a:lvl4pPr marL="0" indent="0">
              <a:lnSpc>
                <a:spcPct val="100000"/>
              </a:lnSpc>
              <a:spcAft>
                <a:spcPts val="0"/>
              </a:spcAft>
              <a:buNone/>
              <a:defRPr sz="1499"/>
            </a:lvl4pPr>
            <a:lvl5pPr marL="0" indent="0">
              <a:lnSpc>
                <a:spcPct val="100000"/>
              </a:lnSpc>
              <a:spcAft>
                <a:spcPts val="0"/>
              </a:spcAft>
              <a:buNone/>
              <a:defRPr sz="1499"/>
            </a:lvl5pPr>
            <a:lvl6pPr marL="0" indent="0">
              <a:lnSpc>
                <a:spcPct val="100000"/>
              </a:lnSpc>
              <a:spcAft>
                <a:spcPts val="0"/>
              </a:spcAft>
              <a:buNone/>
              <a:defRPr sz="1499"/>
            </a:lvl6pPr>
            <a:lvl7pPr marL="0" indent="0">
              <a:lnSpc>
                <a:spcPct val="100000"/>
              </a:lnSpc>
              <a:spcAft>
                <a:spcPts val="0"/>
              </a:spcAft>
              <a:buNone/>
              <a:defRPr sz="1499"/>
            </a:lvl7pPr>
            <a:lvl8pPr marL="0" indent="0">
              <a:lnSpc>
                <a:spcPct val="100000"/>
              </a:lnSpc>
              <a:spcAft>
                <a:spcPts val="0"/>
              </a:spcAft>
              <a:buNone/>
              <a:defRPr sz="1499"/>
            </a:lvl8pPr>
            <a:lvl9pPr marL="0" indent="0">
              <a:lnSpc>
                <a:spcPct val="100000"/>
              </a:lnSpc>
              <a:spcAft>
                <a:spcPts val="0"/>
              </a:spcAft>
              <a:buNone/>
              <a:defRPr sz="1499"/>
            </a:lvl9pPr>
          </a:lstStyle>
          <a:p>
            <a:pPr lvl="0"/>
            <a:r>
              <a:rPr lang="en-US" noProof="0" dirty="0" smtClean="0"/>
              <a:t>Caption CorpoS 15 pt.</a:t>
            </a:r>
          </a:p>
        </p:txBody>
      </p:sp>
      <p:sp>
        <p:nvSpPr>
          <p:cNvPr id="3" name="Fußzeilenplatzhalter 2"/>
          <p:cNvSpPr>
            <a:spLocks noGrp="1"/>
          </p:cNvSpPr>
          <p:nvPr>
            <p:ph type="ftr" sz="quarter" idx="28"/>
          </p:nvPr>
        </p:nvSpPr>
        <p:spPr/>
        <p:txBody>
          <a:bodyPr/>
          <a:lstStyle/>
          <a:p>
            <a:endParaRPr lang="en-US" noProof="0" dirty="0"/>
          </a:p>
        </p:txBody>
      </p:sp>
      <p:sp>
        <p:nvSpPr>
          <p:cNvPr id="9" name="Foliennummernplatzhalter 8"/>
          <p:cNvSpPr>
            <a:spLocks noGrp="1"/>
          </p:cNvSpPr>
          <p:nvPr>
            <p:ph type="sldNum" sz="quarter" idx="29"/>
          </p:nvPr>
        </p:nvSpPr>
        <p:spPr/>
        <p:txBody>
          <a:bodyPr/>
          <a:lstStyle/>
          <a:p>
            <a:fld id="{AD1D1349-391B-44DC-865F-5996B3E40F26}" type="slidenum">
              <a:rPr lang="en-US" noProof="0" smtClean="0"/>
              <a:pPr/>
              <a:t>‹#›</a:t>
            </a:fld>
            <a:endParaRPr lang="en-US" noProof="0" dirty="0"/>
          </a:p>
        </p:txBody>
      </p:sp>
      <p:sp>
        <p:nvSpPr>
          <p:cNvPr id="18" name="Textplatzhalter 3"/>
          <p:cNvSpPr>
            <a:spLocks noGrp="1"/>
          </p:cNvSpPr>
          <p:nvPr>
            <p:ph type="body" sz="quarter" idx="17" hasCustomPrompt="1"/>
          </p:nvPr>
        </p:nvSpPr>
        <p:spPr>
          <a:xfrm>
            <a:off x="6969570" y="0"/>
            <a:ext cx="935513"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19" name="Textplatzhalter 3"/>
          <p:cNvSpPr>
            <a:spLocks noGrp="1"/>
          </p:cNvSpPr>
          <p:nvPr>
            <p:ph type="body" sz="quarter" idx="18" hasCustomPrompt="1"/>
          </p:nvPr>
        </p:nvSpPr>
        <p:spPr>
          <a:xfrm>
            <a:off x="7980643"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
        <p:nvSpPr>
          <p:cNvPr id="21" name="Textplatzhalter 3"/>
          <p:cNvSpPr>
            <a:spLocks noGrp="1"/>
          </p:cNvSpPr>
          <p:nvPr>
            <p:ph type="body" sz="quarter" idx="30" hasCustomPrompt="1"/>
          </p:nvPr>
        </p:nvSpPr>
        <p:spPr>
          <a:xfrm>
            <a:off x="9923631" y="0"/>
            <a:ext cx="1871026" cy="306000"/>
          </a:xfrm>
        </p:spPr>
        <p:txBody>
          <a:bodyPr/>
          <a:lstStyle>
            <a:lvl1pPr marL="0" indent="0">
              <a:lnSpc>
                <a:spcPct val="100000"/>
              </a:lnSpc>
              <a:spcAft>
                <a:spcPts val="0"/>
              </a:spcAft>
              <a:buFont typeface="Arial" panose="020B0604020202020204" pitchFamily="34" charset="0"/>
              <a:buNone/>
              <a:defRPr sz="1200" baseline="0">
                <a:solidFill>
                  <a:schemeClr val="bg1"/>
                </a:solidFill>
              </a:defRPr>
            </a:lvl1pPr>
            <a:lvl2pPr marL="0" indent="0">
              <a:lnSpc>
                <a:spcPct val="100000"/>
              </a:lnSpc>
              <a:spcAft>
                <a:spcPts val="0"/>
              </a:spcAft>
              <a:buNone/>
              <a:defRPr sz="1200">
                <a:solidFill>
                  <a:schemeClr val="bg1"/>
                </a:solidFill>
              </a:defRPr>
            </a:lvl2pPr>
            <a:lvl3pPr marL="0" indent="0">
              <a:lnSpc>
                <a:spcPct val="100000"/>
              </a:lnSpc>
              <a:spcAft>
                <a:spcPts val="0"/>
              </a:spcAft>
              <a:buNone/>
              <a:defRPr sz="1200">
                <a:solidFill>
                  <a:schemeClr val="bg1"/>
                </a:solidFill>
              </a:defRPr>
            </a:lvl3pPr>
            <a:lvl4pPr marL="0" indent="0">
              <a:lnSpc>
                <a:spcPct val="100000"/>
              </a:lnSpc>
              <a:spcAft>
                <a:spcPts val="0"/>
              </a:spcAft>
              <a:buNone/>
              <a:defRPr sz="1200">
                <a:solidFill>
                  <a:schemeClr val="bg1"/>
                </a:solidFill>
              </a:defRPr>
            </a:lvl4pPr>
            <a:lvl5pPr marL="0" indent="0">
              <a:lnSpc>
                <a:spcPct val="100000"/>
              </a:lnSpc>
              <a:spcAft>
                <a:spcPts val="0"/>
              </a:spcAft>
              <a:buNone/>
              <a:defRPr sz="1200">
                <a:solidFill>
                  <a:schemeClr val="bg1"/>
                </a:solidFill>
              </a:defRPr>
            </a:lvl5pPr>
            <a:lvl6pPr marL="0" indent="0">
              <a:lnSpc>
                <a:spcPct val="100000"/>
              </a:lnSpc>
              <a:spcAft>
                <a:spcPts val="0"/>
              </a:spcAft>
              <a:buNone/>
              <a:defRPr sz="1200">
                <a:solidFill>
                  <a:schemeClr val="bg1"/>
                </a:solidFill>
              </a:defRPr>
            </a:lvl6pPr>
            <a:lvl7pPr marL="0" indent="0">
              <a:lnSpc>
                <a:spcPct val="100000"/>
              </a:lnSpc>
              <a:spcAft>
                <a:spcPts val="0"/>
              </a:spcAft>
              <a:buNone/>
              <a:defRPr sz="1200">
                <a:solidFill>
                  <a:schemeClr val="bg1"/>
                </a:solidFill>
              </a:defRPr>
            </a:lvl7pPr>
            <a:lvl8pPr marL="0" indent="0">
              <a:lnSpc>
                <a:spcPct val="100000"/>
              </a:lnSpc>
              <a:spcAft>
                <a:spcPts val="0"/>
              </a:spcAft>
              <a:buNone/>
              <a:defRPr sz="1200">
                <a:solidFill>
                  <a:schemeClr val="bg1"/>
                </a:solidFill>
              </a:defRPr>
            </a:lvl8pPr>
            <a:lvl9pPr marL="0" indent="0">
              <a:lnSpc>
                <a:spcPct val="100000"/>
              </a:lnSpc>
              <a:spcAft>
                <a:spcPts val="0"/>
              </a:spcAft>
              <a:buNone/>
              <a:defRPr sz="1200">
                <a:solidFill>
                  <a:schemeClr val="bg1"/>
                </a:solidFill>
              </a:defRPr>
            </a:lvl9pPr>
          </a:lstStyle>
          <a:p>
            <a:pPr lvl="0"/>
            <a:r>
              <a:rPr lang="en-US" noProof="0" dirty="0" smtClean="0"/>
              <a:t>                            </a:t>
            </a:r>
          </a:p>
        </p:txBody>
      </p:sp>
    </p:spTree>
    <p:extLst>
      <p:ext uri="{BB962C8B-B14F-4D97-AF65-F5344CB8AC3E}">
        <p14:creationId xmlns:p14="http://schemas.microsoft.com/office/powerpoint/2010/main" val="91945612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49">
          <p15:clr>
            <a:srgbClr val="A4A3A4"/>
          </p15:clr>
        </p15:guide>
        <p15:guide id="2" pos="7433">
          <p15:clr>
            <a:srgbClr val="A4A3A4"/>
          </p15:clr>
        </p15:guide>
        <p15:guide id="3" orient="horz" pos="232">
          <p15:clr>
            <a:srgbClr val="A4A3A4"/>
          </p15:clr>
        </p15:guide>
        <p15:guide id="4" orient="horz" pos="953">
          <p15:clr>
            <a:srgbClr val="A4A3A4"/>
          </p15:clr>
        </p15:guide>
        <p15:guide id="5" orient="horz" pos="4049">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vmlDrawing" Target="../drawings/vmlDrawing1.vml"/><Relationship Id="rId35"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image" Target="../media/image14.emf"/><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ags" Target="../tags/tag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image" Target="../media/image13.emf"/><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vmlDrawing" Target="../drawings/vmlDrawing2.v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oleObject" Target="../embeddings/oleObject2.bin"/><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theme" Target="../theme/theme2.xml"/><Relationship Id="rId30"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34" Type="http://schemas.openxmlformats.org/officeDocument/2006/relationships/image" Target="../media/image17.emf"/><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oleObject" Target="../embeddings/oleObject3.bin"/><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tags" Target="../tags/tag6.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vmlDrawing" Target="../drawings/vmlDrawing3.v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theme" Target="../theme/theme3.xml"/><Relationship Id="rId35" Type="http://schemas.openxmlformats.org/officeDocument/2006/relationships/image" Target="../media/image14.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34" Type="http://schemas.openxmlformats.org/officeDocument/2006/relationships/image" Target="../media/image17.emf"/><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oleObject" Target="../embeddings/oleObject4.bin"/><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tags" Target="../tags/tag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vmlDrawing" Target="../drawings/vmlDrawing4.v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theme" Target="../theme/theme4.xml"/><Relationship Id="rId35" Type="http://schemas.openxmlformats.org/officeDocument/2006/relationships/image" Target="../media/image14.emf"/></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50" Type="http://schemas.openxmlformats.org/officeDocument/2006/relationships/tags" Target="../tags/tag8.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41" Type="http://schemas.openxmlformats.org/officeDocument/2006/relationships/slideLayout" Target="../slideLayouts/slideLayout153.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53" Type="http://schemas.openxmlformats.org/officeDocument/2006/relationships/image" Target="../media/image14.emf"/><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vmlDrawing" Target="../drawings/vmlDrawing5.v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52" Type="http://schemas.openxmlformats.org/officeDocument/2006/relationships/image" Target="../media/image17.emf"/><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48" Type="http://schemas.openxmlformats.org/officeDocument/2006/relationships/theme" Target="../theme/theme5.xml"/><Relationship Id="rId8" Type="http://schemas.openxmlformats.org/officeDocument/2006/relationships/slideLayout" Target="../slideLayouts/slideLayout120.xml"/><Relationship Id="rId51" Type="http://schemas.openxmlformats.org/officeDocument/2006/relationships/oleObject" Target="../embeddings/oleObject5.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theme" Target="../theme/theme6.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image" Target="../media/image14.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19" Type="http://schemas.openxmlformats.org/officeDocument/2006/relationships/theme" Target="../theme/theme7.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31"/>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3" name="think-cell Slide" r:id="rId33" imgW="473" imgH="473" progId="TCLayout.ActiveDocument.1">
                  <p:embed/>
                </p:oleObj>
              </mc:Choice>
              <mc:Fallback>
                <p:oleObj name="think-cell Slide" r:id="rId33" imgW="473" imgH="473" progId="TCLayout.ActiveDocument.1">
                  <p:embed/>
                  <p:pic>
                    <p:nvPicPr>
                      <p:cNvPr id="8" name="Object 7" hidden="1"/>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3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999" b="0" i="0" baseline="0" dirty="0" err="1" smtClean="0">
              <a:solidFill>
                <a:srgbClr val="FFFFFF"/>
              </a:solidFill>
              <a:latin typeface="CorpoA" pitchFamily="2" charset="0"/>
              <a:ea typeface="+mj-ea"/>
              <a:cs typeface="+mj-cs"/>
              <a:sym typeface="CorpoA" pitchFamily="2" charset="0"/>
            </a:endParaRPr>
          </a:p>
        </p:txBody>
      </p:sp>
      <p:sp>
        <p:nvSpPr>
          <p:cNvPr id="2" name="Titelplatzhalter 1"/>
          <p:cNvSpPr>
            <a:spLocks noGrp="1"/>
          </p:cNvSpPr>
          <p:nvPr>
            <p:ph type="title"/>
          </p:nvPr>
        </p:nvSpPr>
        <p:spPr>
          <a:xfrm>
            <a:off x="395288" y="368300"/>
            <a:ext cx="11404600" cy="1006412"/>
          </a:xfrm>
          <a:prstGeom prst="rect">
            <a:avLst/>
          </a:prstGeom>
        </p:spPr>
        <p:txBody>
          <a:bodyPr vert="horz" lIns="0" tIns="0" rIns="0" bIns="0" rtlCol="0" anchor="t" anchorCtr="0">
            <a:noAutofit/>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3" name="Textplatzhalter 2"/>
          <p:cNvSpPr>
            <a:spLocks noGrp="1"/>
          </p:cNvSpPr>
          <p:nvPr>
            <p:ph type="body" idx="1"/>
          </p:nvPr>
        </p:nvSpPr>
        <p:spPr>
          <a:xfrm>
            <a:off x="395082" y="1512887"/>
            <a:ext cx="11404801" cy="4914901"/>
          </a:xfrm>
          <a:prstGeom prst="rect">
            <a:avLst/>
          </a:prstGeom>
        </p:spPr>
        <p:txBody>
          <a:bodyPr vert="horz" lIns="0" tIns="0" rIns="0" bIns="0" rtlCol="0" anchor="t" anchorCtr="0">
            <a:noAutofit/>
          </a:bodyPr>
          <a:lstStyle/>
          <a:p>
            <a:pPr lvl="0"/>
            <a:r>
              <a:rPr lang="en-US" noProof="0" dirty="0" smtClean="0"/>
              <a:t>Insert text in CorpoS (Body), 20 pt. // for bullets: Home // Paragraph// Increase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p>
        </p:txBody>
      </p:sp>
      <p:sp>
        <p:nvSpPr>
          <p:cNvPr id="5" name="Fußzeilenplatzhalter 4"/>
          <p:cNvSpPr>
            <a:spLocks noGrp="1"/>
          </p:cNvSpPr>
          <p:nvPr>
            <p:ph type="ftr" sz="quarter" idx="3"/>
          </p:nvPr>
        </p:nvSpPr>
        <p:spPr>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999" b="0" i="0">
                <a:solidFill>
                  <a:schemeClr val="tx1"/>
                </a:solidFill>
                <a:latin typeface="+mn-lt"/>
              </a:defRPr>
            </a:lvl1pPr>
            <a:lvl2pPr marL="0" indent="0" algn="r">
              <a:spcBef>
                <a:spcPts val="0"/>
              </a:spcBef>
              <a:defRPr sz="999"/>
            </a:lvl2pPr>
            <a:lvl3pPr marL="0" indent="0" algn="r">
              <a:spcBef>
                <a:spcPts val="0"/>
              </a:spcBef>
              <a:defRPr sz="999"/>
            </a:lvl3pPr>
            <a:lvl4pPr marL="0" indent="0" algn="r">
              <a:spcBef>
                <a:spcPts val="0"/>
              </a:spcBef>
              <a:defRPr sz="999"/>
            </a:lvl4pPr>
            <a:lvl5pPr marL="0" indent="0" algn="r">
              <a:spcBef>
                <a:spcPts val="0"/>
              </a:spcBef>
              <a:defRPr sz="999"/>
            </a:lvl5pPr>
            <a:lvl6pPr marL="0" indent="0" algn="r">
              <a:spcBef>
                <a:spcPts val="0"/>
              </a:spcBef>
              <a:defRPr sz="999"/>
            </a:lvl6pPr>
            <a:lvl7pPr marL="0" indent="0" algn="r">
              <a:spcBef>
                <a:spcPts val="0"/>
              </a:spcBef>
              <a:defRPr sz="999"/>
            </a:lvl7pPr>
            <a:lvl8pPr marL="0" indent="0" algn="r">
              <a:spcBef>
                <a:spcPts val="0"/>
              </a:spcBef>
              <a:defRPr sz="999"/>
            </a:lvl8pPr>
            <a:lvl9pPr marL="0" indent="0" algn="r">
              <a:spcBef>
                <a:spcPts val="0"/>
              </a:spcBef>
              <a:defRPr sz="999"/>
            </a:lvl9pPr>
          </a:lstStyle>
          <a:p>
            <a:r>
              <a:rPr lang="en-US" noProof="0" smtClean="0"/>
              <a:t>EQS Launch Committee - Product Management - 2/10/21</a:t>
            </a:r>
            <a:endParaRPr lang="en-US" noProof="0" dirty="0"/>
          </a:p>
        </p:txBody>
      </p:sp>
      <p:sp>
        <p:nvSpPr>
          <p:cNvPr id="6" name="Foliennummernplatzhalter 5"/>
          <p:cNvSpPr>
            <a:spLocks noGrp="1"/>
          </p:cNvSpPr>
          <p:nvPr>
            <p:ph type="sldNum" sz="quarter" idx="4"/>
          </p:nvPr>
        </p:nvSpPr>
        <p:spPr>
          <a:xfrm>
            <a:off x="11484000" y="6552000"/>
            <a:ext cx="323830" cy="306000"/>
          </a:xfrm>
          <a:prstGeom prst="rect">
            <a:avLst/>
          </a:prstGeom>
        </p:spPr>
        <p:txBody>
          <a:bodyPr vert="horz" lIns="0" tIns="0" rIns="0" bIns="0" rtlCol="0" anchor="ctr" anchorCtr="0">
            <a:noAutofit/>
          </a:bodyPr>
          <a:lstStyle>
            <a:lvl1pPr marL="0" indent="0" algn="r">
              <a:spcBef>
                <a:spcPts val="0"/>
              </a:spcBef>
              <a:buFont typeface="+mj-lt"/>
              <a:buNone/>
              <a:defRPr sz="999" b="0" i="0">
                <a:solidFill>
                  <a:schemeClr val="tx1"/>
                </a:solidFill>
                <a:latin typeface="+mn-lt"/>
              </a:defRPr>
            </a:lvl1pPr>
            <a:lvl2pPr marL="0" indent="0" algn="l">
              <a:spcBef>
                <a:spcPts val="0"/>
              </a:spcBef>
              <a:defRPr sz="999"/>
            </a:lvl2pPr>
            <a:lvl3pPr marL="0" indent="0" algn="l">
              <a:spcBef>
                <a:spcPts val="0"/>
              </a:spcBef>
              <a:defRPr sz="999"/>
            </a:lvl3pPr>
            <a:lvl4pPr marL="0" indent="0" algn="l">
              <a:spcBef>
                <a:spcPts val="0"/>
              </a:spcBef>
              <a:defRPr sz="999"/>
            </a:lvl4pPr>
            <a:lvl5pPr marL="0" indent="0" algn="l">
              <a:spcBef>
                <a:spcPts val="0"/>
              </a:spcBef>
              <a:defRPr sz="999"/>
            </a:lvl5pPr>
            <a:lvl6pPr marL="0" indent="0" algn="l">
              <a:spcBef>
                <a:spcPts val="0"/>
              </a:spcBef>
              <a:defRPr sz="999"/>
            </a:lvl6pPr>
            <a:lvl7pPr marL="0" indent="0" algn="l">
              <a:spcBef>
                <a:spcPts val="0"/>
              </a:spcBef>
              <a:defRPr sz="999"/>
            </a:lvl7pPr>
            <a:lvl8pPr marL="0" indent="0" algn="l">
              <a:spcBef>
                <a:spcPts val="0"/>
              </a:spcBef>
              <a:defRPr sz="999"/>
            </a:lvl8pPr>
            <a:lvl9pPr marL="0" indent="0" algn="l">
              <a:spcBef>
                <a:spcPts val="0"/>
              </a:spcBef>
              <a:defRPr sz="999"/>
            </a:lvl9pPr>
          </a:lstStyle>
          <a:p>
            <a:fld id="{AD1D1349-391B-44DC-865F-5996B3E40F26}" type="slidenum">
              <a:rPr lang="en-US" smtClean="0"/>
              <a:pPr/>
              <a:t>‹#›</a:t>
            </a:fld>
            <a:endParaRPr lang="en-US" dirty="0"/>
          </a:p>
        </p:txBody>
      </p:sp>
      <p:pic>
        <p:nvPicPr>
          <p:cNvPr id="19" name="Wortmarke Mercedes-Benz" descr="Y:\KiA\OV\PLATIS\JOB 1508-002_PPT_Mercedes_Benz_2010\allMaterial\1508-005_Material + Briefing\Material\MZ-Assets\MB-word-mark_p_3Coffice.emf"/>
          <p:cNvPicPr>
            <a:picLocks noChangeAspect="1" noChangeArrowheads="1"/>
          </p:cNvPicPr>
          <p:nvPr userDrawn="1"/>
        </p:nvPicPr>
        <p:blipFill>
          <a:blip r:embed="rId35" cstate="screen">
            <a:extLst>
              <a:ext uri="{28A0092B-C50C-407E-A947-70E740481C1C}">
                <a14:useLocalDpi xmlns:a14="http://schemas.microsoft.com/office/drawing/2010/main"/>
              </a:ext>
            </a:extLst>
          </a:blip>
          <a:srcRect/>
          <a:stretch>
            <a:fillRect/>
          </a:stretch>
        </p:blipFill>
        <p:spPr bwMode="black">
          <a:xfrm>
            <a:off x="395795" y="6613944"/>
            <a:ext cx="1188000" cy="148997"/>
          </a:xfrm>
          <a:prstGeom prst="rect">
            <a:avLst/>
          </a:prstGeom>
          <a:noFill/>
          <a:extLst>
            <a:ext uri="{909E8E84-426E-40DD-AFC4-6F175D3DCCD1}">
              <a14:hiddenFill xmlns:a14="http://schemas.microsoft.com/office/drawing/2010/main">
                <a:solidFill>
                  <a:srgbClr val="FFFFFF"/>
                </a:solidFill>
              </a14:hiddenFill>
            </a:ext>
          </a:extLst>
        </p:spPr>
      </p:pic>
      <p:sp>
        <p:nvSpPr>
          <p:cNvPr id="9" name="MSIPCMContentMarking" descr="{&quot;HashCode&quot;:-1401592861,&quot;Placement&quot;:&quot;Header&quot;,&quot;Top&quot;:0.0,&quot;Left&quot;:0.0,&quot;SlideWidth&quot;:960,&quot;SlideHeight&quot;:540}"/>
          <p:cNvSpPr txBox="1"/>
          <p:nvPr userDrawn="1"/>
        </p:nvSpPr>
        <p:spPr>
          <a:xfrm>
            <a:off x="0" y="0"/>
            <a:ext cx="1104133" cy="252360"/>
          </a:xfrm>
          <a:prstGeom prst="rect">
            <a:avLst/>
          </a:prstGeom>
          <a:noFill/>
        </p:spPr>
        <p:txBody>
          <a:bodyPr vert="horz" wrap="square" lIns="0" tIns="0" rIns="0" bIns="0" rtlCol="0" anchor="ctr" anchorCtr="1">
            <a:spAutoFit/>
          </a:bodyPr>
          <a:lstStyle/>
          <a:p>
            <a:pPr algn="l">
              <a:spcBef>
                <a:spcPts val="0"/>
              </a:spcBef>
              <a:spcAft>
                <a:spcPts val="0"/>
              </a:spcAft>
            </a:pPr>
            <a:r>
              <a:rPr lang="en-US" sz="1000" smtClean="0">
                <a:solidFill>
                  <a:srgbClr val="007A93"/>
                </a:solidFill>
                <a:latin typeface="CorpoS" pitchFamily="2" charset="0"/>
              </a:rPr>
              <a:t>Daimler Internal</a:t>
            </a:r>
            <a:endParaRPr lang="en-US" sz="1000" dirty="0" err="1" smtClean="0">
              <a:solidFill>
                <a:srgbClr val="007A93"/>
              </a:solidFill>
              <a:latin typeface="CorpoS" pitchFamily="2" charset="0"/>
            </a:endParaRPr>
          </a:p>
        </p:txBody>
      </p:sp>
    </p:spTree>
    <p:extLst>
      <p:ext uri="{BB962C8B-B14F-4D97-AF65-F5344CB8AC3E}">
        <p14:creationId xmlns:p14="http://schemas.microsoft.com/office/powerpoint/2010/main" val="26398831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54" r:id="rId28"/>
  </p:sldLayoutIdLst>
  <p:timing>
    <p:tnLst>
      <p:par>
        <p:cTn id="1" dur="indefinite" restart="never" nodeType="tmRoot"/>
      </p:par>
    </p:tnLst>
  </p:timing>
  <p:hf sldNum="0" hdr="0" dt="0"/>
  <p:txStyles>
    <p:titleStyle>
      <a:lvl1pPr marL="0" indent="0" algn="l" defTabSz="913814" rtl="0" eaLnBrk="1" latinLnBrk="0" hangingPunct="1">
        <a:spcBef>
          <a:spcPts val="0"/>
        </a:spcBef>
        <a:buFont typeface="+mj-lt"/>
        <a:buNone/>
        <a:defRPr sz="2999" b="0" i="0" kern="1200">
          <a:solidFill>
            <a:schemeClr val="tx1"/>
          </a:solidFill>
          <a:latin typeface="+mj-lt"/>
          <a:ea typeface="+mj-ea"/>
          <a:cs typeface="+mj-cs"/>
        </a:defRPr>
      </a:lvl1pPr>
    </p:titleStyle>
    <p:bodyStyle>
      <a:lvl1pPr marL="0" indent="0" algn="l" defTabSz="913814" rtl="0" eaLnBrk="1" latinLnBrk="0" hangingPunct="1">
        <a:lnSpc>
          <a:spcPct val="108000"/>
        </a:lnSpc>
        <a:spcBef>
          <a:spcPts val="0"/>
        </a:spcBef>
        <a:spcAft>
          <a:spcPts val="1008"/>
        </a:spcAft>
        <a:buFont typeface="+mj-lt"/>
        <a:buNone/>
        <a:defRPr sz="1999" b="0" i="0" kern="1200" baseline="0">
          <a:solidFill>
            <a:schemeClr val="tx1"/>
          </a:solidFill>
          <a:latin typeface="+mn-lt"/>
          <a:ea typeface="+mn-ea"/>
          <a:cs typeface="+mn-cs"/>
        </a:defRPr>
      </a:lvl1pPr>
      <a:lvl2pPr marL="341781" indent="-341781" algn="l" defTabSz="913814" rtl="0" eaLnBrk="1" latinLnBrk="0" hangingPunct="1">
        <a:lnSpc>
          <a:spcPct val="108000"/>
        </a:lnSpc>
        <a:spcBef>
          <a:spcPts val="0"/>
        </a:spcBef>
        <a:spcAft>
          <a:spcPts val="1008"/>
        </a:spcAft>
        <a:buFont typeface="Arial" panose="020B0604020202020204" pitchFamily="34" charset="0"/>
        <a:buChar char="•"/>
        <a:defRPr sz="1999" b="0" i="0" kern="1200">
          <a:solidFill>
            <a:schemeClr val="tx1"/>
          </a:solidFill>
          <a:latin typeface="+mn-lt"/>
          <a:ea typeface="+mn-ea"/>
          <a:cs typeface="+mn-cs"/>
        </a:defRPr>
      </a:lvl2pPr>
      <a:lvl3pPr marL="539654"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3pPr>
      <a:lvl4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4pPr>
      <a:lvl5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5pPr>
      <a:lvl6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6pPr>
      <a:lvl7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7pPr>
      <a:lvl8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8pPr>
      <a:lvl9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9pPr>
    </p:bodyStyle>
    <p:otherStyle>
      <a:defPPr>
        <a:defRPr lang="de-DE"/>
      </a:defPPr>
      <a:lvl1pPr marL="0" algn="l" defTabSz="913814" rtl="0" eaLnBrk="1" latinLnBrk="0" hangingPunct="1">
        <a:defRPr sz="1799" kern="1200">
          <a:solidFill>
            <a:schemeClr val="tx1"/>
          </a:solidFill>
          <a:latin typeface="+mn-lt"/>
          <a:ea typeface="+mn-ea"/>
          <a:cs typeface="+mn-cs"/>
        </a:defRPr>
      </a:lvl1pPr>
      <a:lvl2pPr marL="456906" algn="l" defTabSz="913814" rtl="0" eaLnBrk="1" latinLnBrk="0" hangingPunct="1">
        <a:defRPr sz="1799" kern="1200">
          <a:solidFill>
            <a:schemeClr val="tx1"/>
          </a:solidFill>
          <a:latin typeface="+mn-lt"/>
          <a:ea typeface="+mn-ea"/>
          <a:cs typeface="+mn-cs"/>
        </a:defRPr>
      </a:lvl2pPr>
      <a:lvl3pPr marL="913814" algn="l" defTabSz="913814" rtl="0" eaLnBrk="1" latinLnBrk="0" hangingPunct="1">
        <a:defRPr sz="1799" kern="1200">
          <a:solidFill>
            <a:schemeClr val="tx1"/>
          </a:solidFill>
          <a:latin typeface="+mn-lt"/>
          <a:ea typeface="+mn-ea"/>
          <a:cs typeface="+mn-cs"/>
        </a:defRPr>
      </a:lvl3pPr>
      <a:lvl4pPr marL="1370720" algn="l" defTabSz="913814" rtl="0" eaLnBrk="1" latinLnBrk="0" hangingPunct="1">
        <a:defRPr sz="1799" kern="1200">
          <a:solidFill>
            <a:schemeClr val="tx1"/>
          </a:solidFill>
          <a:latin typeface="+mn-lt"/>
          <a:ea typeface="+mn-ea"/>
          <a:cs typeface="+mn-cs"/>
        </a:defRPr>
      </a:lvl4pPr>
      <a:lvl5pPr marL="1827628" algn="l" defTabSz="913814" rtl="0" eaLnBrk="1" latinLnBrk="0" hangingPunct="1">
        <a:defRPr sz="1799" kern="1200">
          <a:solidFill>
            <a:schemeClr val="tx1"/>
          </a:solidFill>
          <a:latin typeface="+mn-lt"/>
          <a:ea typeface="+mn-ea"/>
          <a:cs typeface="+mn-cs"/>
        </a:defRPr>
      </a:lvl5pPr>
      <a:lvl6pPr marL="2284535" algn="l" defTabSz="913814" rtl="0" eaLnBrk="1" latinLnBrk="0" hangingPunct="1">
        <a:defRPr sz="1799" kern="1200">
          <a:solidFill>
            <a:schemeClr val="tx1"/>
          </a:solidFill>
          <a:latin typeface="+mn-lt"/>
          <a:ea typeface="+mn-ea"/>
          <a:cs typeface="+mn-cs"/>
        </a:defRPr>
      </a:lvl6pPr>
      <a:lvl7pPr marL="2741443" algn="l" defTabSz="913814" rtl="0" eaLnBrk="1" latinLnBrk="0" hangingPunct="1">
        <a:defRPr sz="1799" kern="1200">
          <a:solidFill>
            <a:schemeClr val="tx1"/>
          </a:solidFill>
          <a:latin typeface="+mn-lt"/>
          <a:ea typeface="+mn-ea"/>
          <a:cs typeface="+mn-cs"/>
        </a:defRPr>
      </a:lvl7pPr>
      <a:lvl8pPr marL="3198349" algn="l" defTabSz="913814" rtl="0" eaLnBrk="1" latinLnBrk="0" hangingPunct="1">
        <a:defRPr sz="1799" kern="1200">
          <a:solidFill>
            <a:schemeClr val="tx1"/>
          </a:solidFill>
          <a:latin typeface="+mn-lt"/>
          <a:ea typeface="+mn-ea"/>
          <a:cs typeface="+mn-cs"/>
        </a:defRPr>
      </a:lvl8pPr>
      <a:lvl9pPr marL="3655256" algn="l" defTabSz="913814"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9"/>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02" name="think-cell Slide" r:id="rId31" imgW="471" imgH="470" progId="TCLayout.ActiveDocument.1">
                  <p:embed/>
                </p:oleObj>
              </mc:Choice>
              <mc:Fallback>
                <p:oleObj name="think-cell Slide" r:id="rId31" imgW="471" imgH="470" progId="TCLayout.ActiveDocument.1">
                  <p:embed/>
                  <p:pic>
                    <p:nvPicPr>
                      <p:cNvPr id="5" name="Object 4" hidden="1"/>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0"/>
            </p:custDataLst>
          </p:nvPr>
        </p:nvSpPr>
        <p:spPr bwMode="auto">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999" b="0" i="0" baseline="0" dirty="0" smtClean="0">
              <a:solidFill>
                <a:srgbClr val="FFFFFF"/>
              </a:solidFill>
              <a:latin typeface="CorpoA" pitchFamily="2" charset="0"/>
              <a:ea typeface="+mj-ea"/>
              <a:cs typeface="+mj-cs"/>
              <a:sym typeface="CorpoA" pitchFamily="2" charset="0"/>
            </a:endParaRPr>
          </a:p>
        </p:txBody>
      </p:sp>
      <p:cxnSp>
        <p:nvCxnSpPr>
          <p:cNvPr id="38" name="17,85 // 8,32"/>
          <p:cNvCxnSpPr/>
          <p:nvPr userDrawn="1"/>
        </p:nvCxnSpPr>
        <p:spPr bwMode="black">
          <a:xfrm>
            <a:off x="-467757" y="6426199"/>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elplatzhalter 1"/>
          <p:cNvSpPr>
            <a:spLocks noGrp="1"/>
          </p:cNvSpPr>
          <p:nvPr userDrawn="1">
            <p:ph type="title"/>
          </p:nvPr>
        </p:nvSpPr>
        <p:spPr bwMode="black">
          <a:xfrm>
            <a:off x="395083" y="368300"/>
            <a:ext cx="11404800" cy="1008360"/>
          </a:xfrm>
          <a:prstGeom prst="rect">
            <a:avLst/>
          </a:prstGeom>
        </p:spPr>
        <p:txBody>
          <a:bodyPr vert="horz" lIns="0" tIns="0" rIns="0" bIns="0" rtlCol="0" anchor="t" anchorCtr="0">
            <a:noAutofit/>
          </a:bodyPr>
          <a:lstStyle/>
          <a:p>
            <a:r>
              <a:rPr lang="en-US" noProof="0" dirty="0" smtClean="0"/>
              <a:t>Headline on two lines in </a:t>
            </a:r>
            <a:r>
              <a:rPr lang="en-US" noProof="0" dirty="0" err="1" smtClean="0"/>
              <a:t>CorpoA</a:t>
            </a:r>
            <a:r>
              <a:rPr lang="en-US" noProof="0" dirty="0" smtClean="0"/>
              <a:t> (Headings) 30 pt. </a:t>
            </a:r>
            <a:br>
              <a:rPr lang="en-US" noProof="0" dirty="0" smtClean="0"/>
            </a:br>
            <a:r>
              <a:rPr lang="en-US" noProof="0" dirty="0" smtClean="0"/>
              <a:t>Lorem ipsum dolor sit </a:t>
            </a:r>
            <a:r>
              <a:rPr lang="en-US" noProof="0" dirty="0" err="1" smtClean="0"/>
              <a:t>amet</a:t>
            </a:r>
            <a:r>
              <a:rPr lang="en-US" noProof="0" dirty="0" smtClean="0"/>
              <a:t>.</a:t>
            </a:r>
            <a:endParaRPr lang="en-US" noProof="0" dirty="0"/>
          </a:p>
        </p:txBody>
      </p:sp>
      <p:sp>
        <p:nvSpPr>
          <p:cNvPr id="3" name="Textplatzhalter 2"/>
          <p:cNvSpPr>
            <a:spLocks noGrp="1"/>
          </p:cNvSpPr>
          <p:nvPr userDrawn="1">
            <p:ph type="body" idx="1"/>
          </p:nvPr>
        </p:nvSpPr>
        <p:spPr bwMode="black">
          <a:xfrm>
            <a:off x="395082" y="1511300"/>
            <a:ext cx="11404800" cy="4996562"/>
          </a:xfrm>
          <a:prstGeom prst="rect">
            <a:avLst/>
          </a:prstGeom>
        </p:spPr>
        <p:txBody>
          <a:bodyPr vert="horz" lIns="0" tIns="0" rIns="0" bIns="0" rtlCol="0" anchor="t" anchorCtr="0">
            <a:noAutofit/>
          </a:bodyPr>
          <a:lstStyle/>
          <a:p>
            <a:pPr lvl="0"/>
            <a:r>
              <a:rPr lang="en-US" dirty="0" smtClean="0"/>
              <a:t>Insert text in </a:t>
            </a:r>
            <a:r>
              <a:rPr lang="en-US" noProof="0" dirty="0" err="1" smtClean="0"/>
              <a:t>CorpoS</a:t>
            </a:r>
            <a:r>
              <a:rPr lang="en-US" noProof="0" dirty="0" smtClean="0"/>
              <a:t>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26" name="Fußzeilenplatzhalter 4"/>
          <p:cNvSpPr>
            <a:spLocks noGrp="1"/>
          </p:cNvSpPr>
          <p:nvPr userDrawn="1">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999" b="0" i="0">
                <a:solidFill>
                  <a:schemeClr val="tx1"/>
                </a:solidFill>
                <a:latin typeface="+mn-lt"/>
              </a:defRPr>
            </a:lvl1pPr>
            <a:lvl2pPr marL="0" indent="0" algn="r">
              <a:spcBef>
                <a:spcPts val="0"/>
              </a:spcBef>
              <a:defRPr sz="999"/>
            </a:lvl2pPr>
            <a:lvl3pPr marL="0" indent="0" algn="r">
              <a:spcBef>
                <a:spcPts val="0"/>
              </a:spcBef>
              <a:defRPr sz="999"/>
            </a:lvl3pPr>
            <a:lvl4pPr marL="0" indent="0" algn="r">
              <a:spcBef>
                <a:spcPts val="0"/>
              </a:spcBef>
              <a:defRPr sz="999"/>
            </a:lvl4pPr>
            <a:lvl5pPr marL="0" indent="0" algn="r">
              <a:spcBef>
                <a:spcPts val="0"/>
              </a:spcBef>
              <a:defRPr sz="999"/>
            </a:lvl5pPr>
            <a:lvl6pPr marL="0" indent="0" algn="r">
              <a:spcBef>
                <a:spcPts val="0"/>
              </a:spcBef>
              <a:defRPr sz="999"/>
            </a:lvl6pPr>
            <a:lvl7pPr marL="0" indent="0" algn="r">
              <a:spcBef>
                <a:spcPts val="0"/>
              </a:spcBef>
              <a:defRPr sz="999"/>
            </a:lvl7pPr>
            <a:lvl8pPr marL="0" indent="0" algn="r">
              <a:spcBef>
                <a:spcPts val="0"/>
              </a:spcBef>
              <a:defRPr sz="999"/>
            </a:lvl8pPr>
            <a:lvl9pPr marL="0" indent="0" algn="r">
              <a:spcBef>
                <a:spcPts val="0"/>
              </a:spcBef>
              <a:defRPr sz="999"/>
            </a:lvl9pPr>
          </a:lstStyle>
          <a:p>
            <a:r>
              <a:rPr lang="de-DE" dirty="0" smtClean="0"/>
              <a:t>EQ Dealer Readiness I MBUSA I Mar 2021</a:t>
            </a:r>
            <a:endParaRPr lang="en-US" dirty="0"/>
          </a:p>
        </p:txBody>
      </p:sp>
      <p:sp>
        <p:nvSpPr>
          <p:cNvPr id="27" name="Foliennummernplatzhalter 5"/>
          <p:cNvSpPr>
            <a:spLocks noGrp="1"/>
          </p:cNvSpPr>
          <p:nvPr userDrawn="1">
            <p:ph type="sldNum" sz="quarter" idx="4"/>
          </p:nvPr>
        </p:nvSpPr>
        <p:spPr bwMode="black">
          <a:xfrm>
            <a:off x="11484000" y="6552000"/>
            <a:ext cx="323830" cy="306000"/>
          </a:xfrm>
          <a:prstGeom prst="rect">
            <a:avLst/>
          </a:prstGeom>
        </p:spPr>
        <p:txBody>
          <a:bodyPr vert="horz" lIns="0" tIns="0" rIns="0" bIns="0" rtlCol="0" anchor="ctr" anchorCtr="0">
            <a:noAutofit/>
          </a:bodyPr>
          <a:lstStyle>
            <a:lvl1pPr marL="0" indent="0" algn="r">
              <a:spcBef>
                <a:spcPts val="0"/>
              </a:spcBef>
              <a:buFont typeface="+mj-lt"/>
              <a:buNone/>
              <a:defRPr sz="999" b="0" i="0">
                <a:solidFill>
                  <a:schemeClr val="tx1"/>
                </a:solidFill>
                <a:latin typeface="+mn-lt"/>
              </a:defRPr>
            </a:lvl1pPr>
            <a:lvl2pPr marL="0" indent="0" algn="l">
              <a:spcBef>
                <a:spcPts val="0"/>
              </a:spcBef>
              <a:defRPr sz="999"/>
            </a:lvl2pPr>
            <a:lvl3pPr marL="0" indent="0" algn="l">
              <a:spcBef>
                <a:spcPts val="0"/>
              </a:spcBef>
              <a:defRPr sz="999"/>
            </a:lvl3pPr>
            <a:lvl4pPr marL="0" indent="0" algn="l">
              <a:spcBef>
                <a:spcPts val="0"/>
              </a:spcBef>
              <a:defRPr sz="999"/>
            </a:lvl4pPr>
            <a:lvl5pPr marL="0" indent="0" algn="l">
              <a:spcBef>
                <a:spcPts val="0"/>
              </a:spcBef>
              <a:defRPr sz="999"/>
            </a:lvl5pPr>
            <a:lvl6pPr marL="0" indent="0" algn="l">
              <a:spcBef>
                <a:spcPts val="0"/>
              </a:spcBef>
              <a:defRPr sz="999"/>
            </a:lvl6pPr>
            <a:lvl7pPr marL="0" indent="0" algn="l">
              <a:spcBef>
                <a:spcPts val="0"/>
              </a:spcBef>
              <a:defRPr sz="999"/>
            </a:lvl7pPr>
            <a:lvl8pPr marL="0" indent="0" algn="l">
              <a:spcBef>
                <a:spcPts val="0"/>
              </a:spcBef>
              <a:defRPr sz="999"/>
            </a:lvl8pPr>
            <a:lvl9pPr marL="0" indent="0" algn="l">
              <a:spcBef>
                <a:spcPts val="0"/>
              </a:spcBef>
              <a:defRPr sz="999"/>
            </a:lvl9pPr>
          </a:lstStyle>
          <a:p>
            <a:fld id="{AD1D1349-391B-44DC-865F-5996B3E40F26}" type="slidenum">
              <a:rPr lang="en-US" smtClean="0"/>
              <a:pPr/>
              <a:t>‹#›</a:t>
            </a:fld>
            <a:endParaRPr lang="en-US" dirty="0"/>
          </a:p>
        </p:txBody>
      </p:sp>
      <p:grpSp>
        <p:nvGrpSpPr>
          <p:cNvPr id="52" name="Hinweis oben"/>
          <p:cNvGrpSpPr/>
          <p:nvPr userDrawn="1"/>
        </p:nvGrpSpPr>
        <p:grpSpPr bwMode="black">
          <a:xfrm>
            <a:off x="395081" y="-468001"/>
            <a:ext cx="11400250" cy="360000"/>
            <a:chOff x="395287" y="-468000"/>
            <a:chExt cx="11406188" cy="360000"/>
          </a:xfrm>
        </p:grpSpPr>
        <p:cxnSp>
          <p:nvCxnSpPr>
            <p:cNvPr id="58" name="32,78 // 15,84"/>
            <p:cNvCxnSpPr/>
            <p:nvPr userDrawn="1"/>
          </p:nvCxnSpPr>
          <p:spPr bwMode="black">
            <a:xfrm>
              <a:off x="11801475"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1,1 // 15,84"/>
            <p:cNvCxnSpPr/>
            <p:nvPr userDrawn="1"/>
          </p:nvCxnSpPr>
          <p:spPr bwMode="black">
            <a:xfrm>
              <a:off x="395287" y="-468000"/>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60" name="32,78 // 15,84"/>
          <p:cNvCxnSpPr/>
          <p:nvPr userDrawn="1"/>
        </p:nvCxnSpPr>
        <p:spPr bwMode="black">
          <a:xfrm>
            <a:off x="11795331"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1,1 // 15,84"/>
          <p:cNvCxnSpPr/>
          <p:nvPr userDrawn="1"/>
        </p:nvCxnSpPr>
        <p:spPr bwMode="black">
          <a:xfrm>
            <a:off x="395082" y="6965999"/>
            <a:ext cx="0" cy="36000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17,85 // 8,32"/>
          <p:cNvCxnSpPr/>
          <p:nvPr userDrawn="1"/>
        </p:nvCxnSpPr>
        <p:spPr bwMode="black">
          <a:xfrm>
            <a:off x="12303153" y="6429376"/>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4,2 // 5,33"/>
          <p:cNvCxnSpPr/>
          <p:nvPr userDrawn="1"/>
        </p:nvCxnSpPr>
        <p:spPr bwMode="black">
          <a:xfrm>
            <a:off x="12303156" y="150653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1,02 // 8,5"/>
          <p:cNvCxnSpPr/>
          <p:nvPr userDrawn="1"/>
        </p:nvCxnSpPr>
        <p:spPr bwMode="black">
          <a:xfrm>
            <a:off x="12298392" y="367505"/>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17,85 // 8,32"/>
          <p:cNvCxnSpPr/>
          <p:nvPr userDrawn="1"/>
        </p:nvCxnSpPr>
        <p:spPr bwMode="black">
          <a:xfrm>
            <a:off x="-455571" y="6433248"/>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7" name="4,2 // 5,33"/>
          <p:cNvCxnSpPr/>
          <p:nvPr userDrawn="1"/>
        </p:nvCxnSpPr>
        <p:spPr bwMode="black">
          <a:xfrm>
            <a:off x="-462995" y="1511999"/>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1,02 // 8,5"/>
          <p:cNvCxnSpPr/>
          <p:nvPr userDrawn="1"/>
        </p:nvCxnSpPr>
        <p:spPr bwMode="black">
          <a:xfrm>
            <a:off x="-446045" y="362743"/>
            <a:ext cx="359813" cy="0"/>
          </a:xfrm>
          <a:prstGeom prst="line">
            <a:avLst/>
          </a:prstGeom>
          <a:ln w="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9" name="Wortmarke Mercedes-Benz"/>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396000" y="6613200"/>
            <a:ext cx="1188000" cy="148997"/>
          </a:xfrm>
          <a:prstGeom prst="rect">
            <a:avLst/>
          </a:prstGeom>
        </p:spPr>
      </p:pic>
      <p:sp>
        <p:nvSpPr>
          <p:cNvPr id="6" name="MSIPCMContentMarking" descr="{&quot;HashCode&quot;:-1401592861,&quot;Placement&quot;:&quot;Header&quot;,&quot;Top&quot;:0.0,&quot;Left&quot;:0.0,&quot;SlideWidth&quot;:960,&quot;SlideHeight&quot;:540}"/>
          <p:cNvSpPr txBox="1"/>
          <p:nvPr userDrawn="1"/>
        </p:nvSpPr>
        <p:spPr bwMode="auto">
          <a:xfrm>
            <a:off x="0" y="0"/>
            <a:ext cx="1104133" cy="252360"/>
          </a:xfrm>
          <a:prstGeom prst="rect">
            <a:avLst/>
          </a:prstGeom>
          <a:noFill/>
        </p:spPr>
        <p:txBody>
          <a:bodyPr vert="horz" wrap="square" lIns="0" tIns="0" rIns="0" bIns="0" rtlCol="0" anchor="ctr" anchorCtr="1">
            <a:noAutofit/>
          </a:bodyPr>
          <a:lstStyle/>
          <a:p>
            <a:pPr algn="l">
              <a:spcBef>
                <a:spcPts val="0"/>
              </a:spcBef>
              <a:spcAft>
                <a:spcPts val="0"/>
              </a:spcAft>
            </a:pPr>
            <a:r>
              <a:rPr lang="en-US" sz="1000" smtClean="0">
                <a:solidFill>
                  <a:srgbClr val="007A93"/>
                </a:solidFill>
                <a:latin typeface="CorpoS" pitchFamily="2" charset="0"/>
              </a:rPr>
              <a:t>Daimler Internal</a:t>
            </a:r>
            <a:endParaRPr lang="en-US" sz="1000" dirty="0" err="1" smtClean="0">
              <a:solidFill>
                <a:srgbClr val="007A93"/>
              </a:solidFill>
              <a:latin typeface="CorpoS" pitchFamily="2" charset="0"/>
            </a:endParaRPr>
          </a:p>
        </p:txBody>
      </p:sp>
    </p:spTree>
    <p:extLst>
      <p:ext uri="{BB962C8B-B14F-4D97-AF65-F5344CB8AC3E}">
        <p14:creationId xmlns:p14="http://schemas.microsoft.com/office/powerpoint/2010/main" val="1083304880"/>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Lst>
  <p:timing>
    <p:tnLst>
      <p:par>
        <p:cTn id="1" dur="indefinite" restart="never" nodeType="tmRoot"/>
      </p:par>
    </p:tnLst>
  </p:timing>
  <p:hf hdr="0" dt="0"/>
  <p:txStyles>
    <p:titleStyle>
      <a:lvl1pPr marL="0" indent="0" algn="l" defTabSz="913814" rtl="0" eaLnBrk="1" latinLnBrk="0" hangingPunct="1">
        <a:spcBef>
          <a:spcPts val="0"/>
        </a:spcBef>
        <a:buFont typeface="+mj-lt"/>
        <a:buNone/>
        <a:defRPr sz="2999" b="0" i="0" kern="1200">
          <a:solidFill>
            <a:schemeClr val="tx1"/>
          </a:solidFill>
          <a:latin typeface="+mj-lt"/>
          <a:ea typeface="+mj-ea"/>
          <a:cs typeface="+mj-cs"/>
        </a:defRPr>
      </a:lvl1pPr>
    </p:titleStyle>
    <p:bodyStyle>
      <a:lvl1pPr marL="0" indent="0" algn="l" defTabSz="913814" rtl="0" eaLnBrk="1" latinLnBrk="0" hangingPunct="1">
        <a:lnSpc>
          <a:spcPct val="108000"/>
        </a:lnSpc>
        <a:spcBef>
          <a:spcPts val="0"/>
        </a:spcBef>
        <a:spcAft>
          <a:spcPts val="1007"/>
        </a:spcAft>
        <a:buFont typeface="+mj-lt"/>
        <a:buNone/>
        <a:defRPr sz="1999" b="0" i="0" kern="1200">
          <a:solidFill>
            <a:schemeClr val="tx1"/>
          </a:solidFill>
          <a:latin typeface="+mn-lt"/>
          <a:ea typeface="+mn-ea"/>
          <a:cs typeface="+mn-cs"/>
        </a:defRPr>
      </a:lvl1pPr>
      <a:lvl2pPr marL="341781" indent="-341781" algn="l" defTabSz="913814" rtl="0" eaLnBrk="1" latinLnBrk="0" hangingPunct="1">
        <a:lnSpc>
          <a:spcPct val="108000"/>
        </a:lnSpc>
        <a:spcBef>
          <a:spcPts val="0"/>
        </a:spcBef>
        <a:spcAft>
          <a:spcPts val="1007"/>
        </a:spcAft>
        <a:buFont typeface="Arial" panose="020B0604020202020204" pitchFamily="34" charset="0"/>
        <a:buChar char="•"/>
        <a:defRPr sz="1999" b="0" i="0" kern="1200">
          <a:solidFill>
            <a:schemeClr val="tx1"/>
          </a:solidFill>
          <a:latin typeface="+mn-lt"/>
          <a:ea typeface="+mn-ea"/>
          <a:cs typeface="+mn-cs"/>
        </a:defRPr>
      </a:lvl2pPr>
      <a:lvl3pPr marL="539654" indent="-197873" algn="l" defTabSz="913814" rtl="0" eaLnBrk="1" latinLnBrk="0" hangingPunct="1">
        <a:lnSpc>
          <a:spcPct val="108000"/>
        </a:lnSpc>
        <a:spcBef>
          <a:spcPts val="0"/>
        </a:spcBef>
        <a:spcAft>
          <a:spcPts val="1007"/>
        </a:spcAft>
        <a:buFont typeface="Symbol" panose="05050102010706020507" pitchFamily="18" charset="2"/>
        <a:buChar char="-"/>
        <a:defRPr sz="1499" b="0" i="0" kern="1200">
          <a:solidFill>
            <a:schemeClr val="tx1"/>
          </a:solidFill>
          <a:latin typeface="+mn-lt"/>
          <a:ea typeface="+mn-ea"/>
          <a:cs typeface="+mn-cs"/>
        </a:defRPr>
      </a:lvl3pPr>
      <a:lvl4pPr marL="539654" indent="-197873" algn="l" defTabSz="913814" rtl="0" eaLnBrk="1" latinLnBrk="0" hangingPunct="1">
        <a:lnSpc>
          <a:spcPct val="108000"/>
        </a:lnSpc>
        <a:spcBef>
          <a:spcPts val="0"/>
        </a:spcBef>
        <a:spcAft>
          <a:spcPts val="1007"/>
        </a:spcAft>
        <a:buFont typeface="Symbol" panose="05050102010706020507" pitchFamily="18" charset="2"/>
        <a:buChar char="-"/>
        <a:defRPr sz="1499" b="0" i="0" kern="1200">
          <a:solidFill>
            <a:schemeClr val="tx1"/>
          </a:solidFill>
          <a:latin typeface="+mn-lt"/>
          <a:ea typeface="+mn-ea"/>
          <a:cs typeface="+mn-cs"/>
        </a:defRPr>
      </a:lvl4pPr>
      <a:lvl5pPr marL="539654" indent="-197873" algn="l" defTabSz="913814" rtl="0" eaLnBrk="1" latinLnBrk="0" hangingPunct="1">
        <a:lnSpc>
          <a:spcPct val="108000"/>
        </a:lnSpc>
        <a:spcBef>
          <a:spcPts val="0"/>
        </a:spcBef>
        <a:spcAft>
          <a:spcPts val="1007"/>
        </a:spcAft>
        <a:buFont typeface="Symbol" panose="05050102010706020507" pitchFamily="18" charset="2"/>
        <a:buChar char="-"/>
        <a:defRPr sz="1499" b="0" i="0" kern="1200">
          <a:solidFill>
            <a:schemeClr val="tx1"/>
          </a:solidFill>
          <a:latin typeface="+mn-lt"/>
          <a:ea typeface="+mn-ea"/>
          <a:cs typeface="+mn-cs"/>
        </a:defRPr>
      </a:lvl5pPr>
      <a:lvl6pPr marL="539654" indent="-197873" algn="l" defTabSz="913814" rtl="0" eaLnBrk="1" latinLnBrk="0" hangingPunct="1">
        <a:lnSpc>
          <a:spcPct val="108000"/>
        </a:lnSpc>
        <a:spcBef>
          <a:spcPts val="0"/>
        </a:spcBef>
        <a:spcAft>
          <a:spcPts val="1007"/>
        </a:spcAft>
        <a:buFont typeface="Symbol" panose="05050102010706020507" pitchFamily="18" charset="2"/>
        <a:buChar char="-"/>
        <a:defRPr sz="1499" b="0" i="0" kern="1200">
          <a:solidFill>
            <a:schemeClr val="tx1"/>
          </a:solidFill>
          <a:latin typeface="+mn-lt"/>
          <a:ea typeface="+mn-ea"/>
          <a:cs typeface="+mn-cs"/>
        </a:defRPr>
      </a:lvl6pPr>
      <a:lvl7pPr marL="539654" indent="-197873" algn="l" defTabSz="913814" rtl="0" eaLnBrk="1" latinLnBrk="0" hangingPunct="1">
        <a:lnSpc>
          <a:spcPct val="108000"/>
        </a:lnSpc>
        <a:spcBef>
          <a:spcPts val="0"/>
        </a:spcBef>
        <a:spcAft>
          <a:spcPts val="1007"/>
        </a:spcAft>
        <a:buFont typeface="Symbol" panose="05050102010706020507" pitchFamily="18" charset="2"/>
        <a:buChar char="-"/>
        <a:defRPr sz="1499" b="0" i="0" kern="1200">
          <a:solidFill>
            <a:schemeClr val="tx1"/>
          </a:solidFill>
          <a:latin typeface="+mn-lt"/>
          <a:ea typeface="+mn-ea"/>
          <a:cs typeface="+mn-cs"/>
        </a:defRPr>
      </a:lvl7pPr>
      <a:lvl8pPr marL="539654" indent="-197873" algn="l" defTabSz="913814" rtl="0" eaLnBrk="1" latinLnBrk="0" hangingPunct="1">
        <a:lnSpc>
          <a:spcPct val="108000"/>
        </a:lnSpc>
        <a:spcBef>
          <a:spcPts val="0"/>
        </a:spcBef>
        <a:spcAft>
          <a:spcPts val="1007"/>
        </a:spcAft>
        <a:buFont typeface="Symbol" panose="05050102010706020507" pitchFamily="18" charset="2"/>
        <a:buChar char="-"/>
        <a:defRPr sz="1499" b="0" i="0" kern="1200">
          <a:solidFill>
            <a:schemeClr val="tx1"/>
          </a:solidFill>
          <a:latin typeface="+mn-lt"/>
          <a:ea typeface="+mn-ea"/>
          <a:cs typeface="+mn-cs"/>
        </a:defRPr>
      </a:lvl8pPr>
      <a:lvl9pPr marL="539654" indent="-197873" algn="l" defTabSz="913814" rtl="0" eaLnBrk="1" latinLnBrk="0" hangingPunct="1">
        <a:lnSpc>
          <a:spcPct val="108000"/>
        </a:lnSpc>
        <a:spcBef>
          <a:spcPts val="0"/>
        </a:spcBef>
        <a:spcAft>
          <a:spcPts val="1007"/>
        </a:spcAft>
        <a:buFont typeface="Symbol" panose="05050102010706020507" pitchFamily="18" charset="2"/>
        <a:buChar char="-"/>
        <a:defRPr sz="1499" b="0" i="0" kern="1200">
          <a:solidFill>
            <a:schemeClr val="tx1"/>
          </a:solidFill>
          <a:latin typeface="+mn-lt"/>
          <a:ea typeface="+mn-ea"/>
          <a:cs typeface="+mn-cs"/>
        </a:defRPr>
      </a:lvl9pPr>
    </p:bodyStyle>
    <p:otherStyle>
      <a:defPPr>
        <a:defRPr lang="de-DE"/>
      </a:defPPr>
      <a:lvl1pPr marL="0" algn="l" defTabSz="913814" rtl="0" eaLnBrk="1" latinLnBrk="0" hangingPunct="1">
        <a:defRPr sz="1799" kern="1200">
          <a:solidFill>
            <a:schemeClr val="tx1"/>
          </a:solidFill>
          <a:latin typeface="+mn-lt"/>
          <a:ea typeface="+mn-ea"/>
          <a:cs typeface="+mn-cs"/>
        </a:defRPr>
      </a:lvl1pPr>
      <a:lvl2pPr marL="456906" algn="l" defTabSz="913814" rtl="0" eaLnBrk="1" latinLnBrk="0" hangingPunct="1">
        <a:defRPr sz="1799" kern="1200">
          <a:solidFill>
            <a:schemeClr val="tx1"/>
          </a:solidFill>
          <a:latin typeface="+mn-lt"/>
          <a:ea typeface="+mn-ea"/>
          <a:cs typeface="+mn-cs"/>
        </a:defRPr>
      </a:lvl2pPr>
      <a:lvl3pPr marL="913814" algn="l" defTabSz="913814" rtl="0" eaLnBrk="1" latinLnBrk="0" hangingPunct="1">
        <a:defRPr sz="1799" kern="1200">
          <a:solidFill>
            <a:schemeClr val="tx1"/>
          </a:solidFill>
          <a:latin typeface="+mn-lt"/>
          <a:ea typeface="+mn-ea"/>
          <a:cs typeface="+mn-cs"/>
        </a:defRPr>
      </a:lvl3pPr>
      <a:lvl4pPr marL="1370720" algn="l" defTabSz="913814" rtl="0" eaLnBrk="1" latinLnBrk="0" hangingPunct="1">
        <a:defRPr sz="1799" kern="1200">
          <a:solidFill>
            <a:schemeClr val="tx1"/>
          </a:solidFill>
          <a:latin typeface="+mn-lt"/>
          <a:ea typeface="+mn-ea"/>
          <a:cs typeface="+mn-cs"/>
        </a:defRPr>
      </a:lvl4pPr>
      <a:lvl5pPr marL="1827628" algn="l" defTabSz="913814" rtl="0" eaLnBrk="1" latinLnBrk="0" hangingPunct="1">
        <a:defRPr sz="1799" kern="1200">
          <a:solidFill>
            <a:schemeClr val="tx1"/>
          </a:solidFill>
          <a:latin typeface="+mn-lt"/>
          <a:ea typeface="+mn-ea"/>
          <a:cs typeface="+mn-cs"/>
        </a:defRPr>
      </a:lvl5pPr>
      <a:lvl6pPr marL="2284535" algn="l" defTabSz="913814" rtl="0" eaLnBrk="1" latinLnBrk="0" hangingPunct="1">
        <a:defRPr sz="1799" kern="1200">
          <a:solidFill>
            <a:schemeClr val="tx1"/>
          </a:solidFill>
          <a:latin typeface="+mn-lt"/>
          <a:ea typeface="+mn-ea"/>
          <a:cs typeface="+mn-cs"/>
        </a:defRPr>
      </a:lvl6pPr>
      <a:lvl7pPr marL="2741443" algn="l" defTabSz="913814" rtl="0" eaLnBrk="1" latinLnBrk="0" hangingPunct="1">
        <a:defRPr sz="1799" kern="1200">
          <a:solidFill>
            <a:schemeClr val="tx1"/>
          </a:solidFill>
          <a:latin typeface="+mn-lt"/>
          <a:ea typeface="+mn-ea"/>
          <a:cs typeface="+mn-cs"/>
        </a:defRPr>
      </a:lvl7pPr>
      <a:lvl8pPr marL="3198349" algn="l" defTabSz="913814" rtl="0" eaLnBrk="1" latinLnBrk="0" hangingPunct="1">
        <a:defRPr sz="1799" kern="1200">
          <a:solidFill>
            <a:schemeClr val="tx1"/>
          </a:solidFill>
          <a:latin typeface="+mn-lt"/>
          <a:ea typeface="+mn-ea"/>
          <a:cs typeface="+mn-cs"/>
        </a:defRPr>
      </a:lvl8pPr>
      <a:lvl9pPr marL="3655256" algn="l" defTabSz="913814"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32"/>
            </p:custDataLst>
            <p:extLst>
              <p:ext uri="{D42A27DB-BD31-4B8C-83A1-F6EECF244321}">
                <p14:modId xmlns:p14="http://schemas.microsoft.com/office/powerpoint/2010/main" val="1909010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6" name="think-cell Slide" r:id="rId33" imgW="306" imgH="306" progId="TCLayout.ActiveDocument.1">
                  <p:embed/>
                </p:oleObj>
              </mc:Choice>
              <mc:Fallback>
                <p:oleObj name="think-cell Slide" r:id="rId33" imgW="306" imgH="306" progId="TCLayout.ActiveDocument.1">
                  <p:embed/>
                  <p:pic>
                    <p:nvPicPr>
                      <p:cNvPr id="0" name=""/>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2" name="Titelplatzhalter 1"/>
          <p:cNvSpPr>
            <a:spLocks noGrp="1"/>
          </p:cNvSpPr>
          <p:nvPr userDrawn="1">
            <p:ph type="title"/>
          </p:nvPr>
        </p:nvSpPr>
        <p:spPr bwMode="black">
          <a:xfrm>
            <a:off x="396000" y="368300"/>
            <a:ext cx="11403888" cy="1008360"/>
          </a:xfrm>
          <a:prstGeom prst="rect">
            <a:avLst/>
          </a:prstGeom>
        </p:spPr>
        <p:txBody>
          <a:bodyPr vert="horz" lIns="0" tIns="0" rIns="0" bIns="0" rtlCol="0" anchor="t" anchorCtr="0">
            <a:noAutofit/>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3" name="Textplatzhalter 2"/>
          <p:cNvSpPr>
            <a:spLocks noGrp="1"/>
          </p:cNvSpPr>
          <p:nvPr userDrawn="1">
            <p:ph type="body" idx="1"/>
          </p:nvPr>
        </p:nvSpPr>
        <p:spPr bwMode="black">
          <a:xfrm>
            <a:off x="396000" y="1512889"/>
            <a:ext cx="11403888" cy="4914899"/>
          </a:xfrm>
          <a:prstGeom prst="rect">
            <a:avLst/>
          </a:prstGeom>
        </p:spPr>
        <p:txBody>
          <a:bodyPr vert="horz" lIns="0" tIns="0" rIns="0" bIns="0" rtlCol="0" anchor="t" anchorCtr="0">
            <a:noAutofit/>
          </a:bodyPr>
          <a:lstStyle/>
          <a:p>
            <a:pPr lvl="0"/>
            <a:r>
              <a:rPr lang="en-US" dirty="0" smtClean="0"/>
              <a:t>Insert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26" name="Fußzeilenplatzhalter 4"/>
          <p:cNvSpPr>
            <a:spLocks noGrp="1"/>
          </p:cNvSpPr>
          <p:nvPr userDrawn="1">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999" b="0" i="0">
                <a:solidFill>
                  <a:schemeClr val="tx1"/>
                </a:solidFill>
                <a:latin typeface="+mn-lt"/>
              </a:defRPr>
            </a:lvl1pPr>
            <a:lvl2pPr marL="0" indent="0" algn="r">
              <a:spcBef>
                <a:spcPts val="0"/>
              </a:spcBef>
              <a:defRPr sz="999"/>
            </a:lvl2pPr>
            <a:lvl3pPr marL="0" indent="0" algn="r">
              <a:spcBef>
                <a:spcPts val="0"/>
              </a:spcBef>
              <a:defRPr sz="999"/>
            </a:lvl3pPr>
            <a:lvl4pPr marL="0" indent="0" algn="r">
              <a:spcBef>
                <a:spcPts val="0"/>
              </a:spcBef>
              <a:defRPr sz="999"/>
            </a:lvl4pPr>
            <a:lvl5pPr marL="0" indent="0" algn="r">
              <a:spcBef>
                <a:spcPts val="0"/>
              </a:spcBef>
              <a:defRPr sz="999"/>
            </a:lvl5pPr>
            <a:lvl6pPr marL="0" indent="0" algn="r">
              <a:spcBef>
                <a:spcPts val="0"/>
              </a:spcBef>
              <a:defRPr sz="999"/>
            </a:lvl6pPr>
            <a:lvl7pPr marL="0" indent="0" algn="r">
              <a:spcBef>
                <a:spcPts val="0"/>
              </a:spcBef>
              <a:defRPr sz="999"/>
            </a:lvl7pPr>
            <a:lvl8pPr marL="0" indent="0" algn="r">
              <a:spcBef>
                <a:spcPts val="0"/>
              </a:spcBef>
              <a:defRPr sz="999"/>
            </a:lvl8pPr>
            <a:lvl9pPr marL="0" indent="0" algn="r">
              <a:spcBef>
                <a:spcPts val="0"/>
              </a:spcBef>
              <a:defRPr sz="999"/>
            </a:lvl9pPr>
          </a:lstStyle>
          <a:p>
            <a:endParaRPr lang="en-US" dirty="0"/>
          </a:p>
        </p:txBody>
      </p:sp>
      <p:sp>
        <p:nvSpPr>
          <p:cNvPr id="27" name="Foliennummernplatzhalter 5"/>
          <p:cNvSpPr>
            <a:spLocks noGrp="1"/>
          </p:cNvSpPr>
          <p:nvPr userDrawn="1">
            <p:ph type="sldNum" sz="quarter" idx="4"/>
          </p:nvPr>
        </p:nvSpPr>
        <p:spPr bwMode="black">
          <a:xfrm>
            <a:off x="11484000" y="6552000"/>
            <a:ext cx="323830" cy="306000"/>
          </a:xfrm>
          <a:prstGeom prst="rect">
            <a:avLst/>
          </a:prstGeom>
        </p:spPr>
        <p:txBody>
          <a:bodyPr vert="horz" lIns="0" tIns="0" rIns="0" bIns="0" rtlCol="0" anchor="ctr" anchorCtr="0">
            <a:noAutofit/>
          </a:bodyPr>
          <a:lstStyle>
            <a:lvl1pPr marL="0" indent="0" algn="r">
              <a:spcBef>
                <a:spcPts val="0"/>
              </a:spcBef>
              <a:buFont typeface="+mj-lt"/>
              <a:buNone/>
              <a:defRPr sz="999" b="0" i="0">
                <a:solidFill>
                  <a:schemeClr val="tx1"/>
                </a:solidFill>
                <a:latin typeface="+mn-lt"/>
              </a:defRPr>
            </a:lvl1pPr>
            <a:lvl2pPr marL="0" indent="0" algn="l">
              <a:spcBef>
                <a:spcPts val="0"/>
              </a:spcBef>
              <a:defRPr sz="999"/>
            </a:lvl2pPr>
            <a:lvl3pPr marL="0" indent="0" algn="l">
              <a:spcBef>
                <a:spcPts val="0"/>
              </a:spcBef>
              <a:defRPr sz="999"/>
            </a:lvl3pPr>
            <a:lvl4pPr marL="0" indent="0" algn="l">
              <a:spcBef>
                <a:spcPts val="0"/>
              </a:spcBef>
              <a:defRPr sz="999"/>
            </a:lvl4pPr>
            <a:lvl5pPr marL="0" indent="0" algn="l">
              <a:spcBef>
                <a:spcPts val="0"/>
              </a:spcBef>
              <a:defRPr sz="999"/>
            </a:lvl5pPr>
            <a:lvl6pPr marL="0" indent="0" algn="l">
              <a:spcBef>
                <a:spcPts val="0"/>
              </a:spcBef>
              <a:defRPr sz="999"/>
            </a:lvl6pPr>
            <a:lvl7pPr marL="0" indent="0" algn="l">
              <a:spcBef>
                <a:spcPts val="0"/>
              </a:spcBef>
              <a:defRPr sz="999"/>
            </a:lvl7pPr>
            <a:lvl8pPr marL="0" indent="0" algn="l">
              <a:spcBef>
                <a:spcPts val="0"/>
              </a:spcBef>
              <a:defRPr sz="999"/>
            </a:lvl8pPr>
            <a:lvl9pPr marL="0" indent="0" algn="l">
              <a:spcBef>
                <a:spcPts val="0"/>
              </a:spcBef>
              <a:defRPr sz="999"/>
            </a:lvl9pPr>
          </a:lstStyle>
          <a:p>
            <a:fld id="{AD1D1349-391B-44DC-865F-5996B3E40F26}" type="slidenum">
              <a:rPr lang="en-US" smtClean="0"/>
              <a:pPr/>
              <a:t>‹#›</a:t>
            </a:fld>
            <a:endParaRPr lang="en-US" dirty="0"/>
          </a:p>
        </p:txBody>
      </p:sp>
      <p:pic>
        <p:nvPicPr>
          <p:cNvPr id="19" name="Wortmarke Mercedes-Benz"/>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bwMode="black">
          <a:xfrm>
            <a:off x="396000" y="6613200"/>
            <a:ext cx="1188000" cy="148997"/>
          </a:xfrm>
          <a:prstGeom prst="rect">
            <a:avLst/>
          </a:prstGeom>
        </p:spPr>
      </p:pic>
      <p:sp>
        <p:nvSpPr>
          <p:cNvPr id="4" name="MSIPCMContentMarking" descr="{&quot;HashCode&quot;:-1401592861,&quot;Placement&quot;:&quot;Header&quot;,&quot;Top&quot;:0.0,&quot;Left&quot;:0.0,&quot;SlideWidth&quot;:960,&quot;SlideHeight&quot;:540}"/>
          <p:cNvSpPr txBox="1"/>
          <p:nvPr userDrawn="1"/>
        </p:nvSpPr>
        <p:spPr>
          <a:xfrm>
            <a:off x="0" y="0"/>
            <a:ext cx="1104133" cy="252360"/>
          </a:xfrm>
          <a:prstGeom prst="rect">
            <a:avLst/>
          </a:prstGeom>
          <a:noFill/>
        </p:spPr>
        <p:txBody>
          <a:bodyPr vert="horz" wrap="square" lIns="0" tIns="0" rIns="0" bIns="0" rtlCol="0" anchor="ctr" anchorCtr="1">
            <a:spAutoFit/>
          </a:bodyPr>
          <a:lstStyle/>
          <a:p>
            <a:pPr algn="l">
              <a:spcBef>
                <a:spcPts val="0"/>
              </a:spcBef>
              <a:spcAft>
                <a:spcPts val="0"/>
              </a:spcAft>
            </a:pPr>
            <a:r>
              <a:rPr lang="en-US" sz="1000" smtClean="0">
                <a:solidFill>
                  <a:srgbClr val="007A93"/>
                </a:solidFill>
                <a:latin typeface="CorpoS" pitchFamily="2" charset="0"/>
              </a:rPr>
              <a:t>Daimler Internal</a:t>
            </a:r>
            <a:endParaRPr lang="en-US" sz="1000" dirty="0" err="1" smtClean="0">
              <a:solidFill>
                <a:srgbClr val="007A93"/>
              </a:solidFill>
              <a:latin typeface="CorpoS" pitchFamily="2" charset="0"/>
            </a:endParaRPr>
          </a:p>
        </p:txBody>
      </p:sp>
    </p:spTree>
    <p:extLst>
      <p:ext uri="{BB962C8B-B14F-4D97-AF65-F5344CB8AC3E}">
        <p14:creationId xmlns:p14="http://schemas.microsoft.com/office/powerpoint/2010/main" val="3088510461"/>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8" r:id="rId28"/>
    <p:sldLayoutId id="2147483749" r:id="rId29"/>
  </p:sldLayoutIdLst>
  <p:timing>
    <p:tnLst>
      <p:par>
        <p:cTn id="1" dur="indefinite" restart="never" nodeType="tmRoot"/>
      </p:par>
    </p:tnLst>
  </p:timing>
  <p:hf sldNum="0" hdr="0" ftr="0" dt="0"/>
  <p:txStyles>
    <p:titleStyle>
      <a:lvl1pPr marL="0" indent="0" algn="l" defTabSz="913814" rtl="0" eaLnBrk="1" latinLnBrk="0" hangingPunct="1">
        <a:spcBef>
          <a:spcPts val="0"/>
        </a:spcBef>
        <a:buFont typeface="+mj-lt"/>
        <a:buNone/>
        <a:defRPr sz="2999" b="0" i="0" kern="1200">
          <a:solidFill>
            <a:schemeClr val="tx1"/>
          </a:solidFill>
          <a:latin typeface="+mj-lt"/>
          <a:ea typeface="+mj-ea"/>
          <a:cs typeface="+mj-cs"/>
        </a:defRPr>
      </a:lvl1pPr>
    </p:titleStyle>
    <p:bodyStyle>
      <a:lvl1pPr marL="0" indent="0" algn="l" defTabSz="913814" rtl="0" eaLnBrk="1" latinLnBrk="0" hangingPunct="1">
        <a:lnSpc>
          <a:spcPct val="108000"/>
        </a:lnSpc>
        <a:spcBef>
          <a:spcPts val="0"/>
        </a:spcBef>
        <a:spcAft>
          <a:spcPts val="1008"/>
        </a:spcAft>
        <a:buFont typeface="+mj-lt"/>
        <a:buNone/>
        <a:defRPr sz="1999" b="0" i="0" kern="1200">
          <a:solidFill>
            <a:schemeClr val="tx1"/>
          </a:solidFill>
          <a:latin typeface="+mn-lt"/>
          <a:ea typeface="+mn-ea"/>
          <a:cs typeface="+mn-cs"/>
        </a:defRPr>
      </a:lvl1pPr>
      <a:lvl2pPr marL="341781" indent="-341781" algn="l" defTabSz="913814" rtl="0" eaLnBrk="1" latinLnBrk="0" hangingPunct="1">
        <a:lnSpc>
          <a:spcPct val="108000"/>
        </a:lnSpc>
        <a:spcBef>
          <a:spcPts val="0"/>
        </a:spcBef>
        <a:spcAft>
          <a:spcPts val="1008"/>
        </a:spcAft>
        <a:buFont typeface="Arial" panose="020B0604020202020204" pitchFamily="34" charset="0"/>
        <a:buChar char="•"/>
        <a:defRPr sz="1999" b="0" i="0" kern="1200">
          <a:solidFill>
            <a:schemeClr val="tx1"/>
          </a:solidFill>
          <a:latin typeface="+mn-lt"/>
          <a:ea typeface="+mn-ea"/>
          <a:cs typeface="+mn-cs"/>
        </a:defRPr>
      </a:lvl2pPr>
      <a:lvl3pPr marL="539654"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3pPr>
      <a:lvl4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4pPr>
      <a:lvl5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5pPr>
      <a:lvl6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6pPr>
      <a:lvl7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7pPr>
      <a:lvl8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8pPr>
      <a:lvl9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9pPr>
    </p:bodyStyle>
    <p:otherStyle>
      <a:defPPr>
        <a:defRPr lang="de-DE"/>
      </a:defPPr>
      <a:lvl1pPr marL="0" algn="l" defTabSz="913814" rtl="0" eaLnBrk="1" latinLnBrk="0" hangingPunct="1">
        <a:defRPr sz="1799" kern="1200">
          <a:solidFill>
            <a:schemeClr val="tx1"/>
          </a:solidFill>
          <a:latin typeface="+mn-lt"/>
          <a:ea typeface="+mn-ea"/>
          <a:cs typeface="+mn-cs"/>
        </a:defRPr>
      </a:lvl1pPr>
      <a:lvl2pPr marL="456906" algn="l" defTabSz="913814" rtl="0" eaLnBrk="1" latinLnBrk="0" hangingPunct="1">
        <a:defRPr sz="1799" kern="1200">
          <a:solidFill>
            <a:schemeClr val="tx1"/>
          </a:solidFill>
          <a:latin typeface="+mn-lt"/>
          <a:ea typeface="+mn-ea"/>
          <a:cs typeface="+mn-cs"/>
        </a:defRPr>
      </a:lvl2pPr>
      <a:lvl3pPr marL="913814" algn="l" defTabSz="913814" rtl="0" eaLnBrk="1" latinLnBrk="0" hangingPunct="1">
        <a:defRPr sz="1799" kern="1200">
          <a:solidFill>
            <a:schemeClr val="tx1"/>
          </a:solidFill>
          <a:latin typeface="+mn-lt"/>
          <a:ea typeface="+mn-ea"/>
          <a:cs typeface="+mn-cs"/>
        </a:defRPr>
      </a:lvl3pPr>
      <a:lvl4pPr marL="1370720" algn="l" defTabSz="913814" rtl="0" eaLnBrk="1" latinLnBrk="0" hangingPunct="1">
        <a:defRPr sz="1799" kern="1200">
          <a:solidFill>
            <a:schemeClr val="tx1"/>
          </a:solidFill>
          <a:latin typeface="+mn-lt"/>
          <a:ea typeface="+mn-ea"/>
          <a:cs typeface="+mn-cs"/>
        </a:defRPr>
      </a:lvl4pPr>
      <a:lvl5pPr marL="1827628" algn="l" defTabSz="913814" rtl="0" eaLnBrk="1" latinLnBrk="0" hangingPunct="1">
        <a:defRPr sz="1799" kern="1200">
          <a:solidFill>
            <a:schemeClr val="tx1"/>
          </a:solidFill>
          <a:latin typeface="+mn-lt"/>
          <a:ea typeface="+mn-ea"/>
          <a:cs typeface="+mn-cs"/>
        </a:defRPr>
      </a:lvl5pPr>
      <a:lvl6pPr marL="2284535" algn="l" defTabSz="913814" rtl="0" eaLnBrk="1" latinLnBrk="0" hangingPunct="1">
        <a:defRPr sz="1799" kern="1200">
          <a:solidFill>
            <a:schemeClr val="tx1"/>
          </a:solidFill>
          <a:latin typeface="+mn-lt"/>
          <a:ea typeface="+mn-ea"/>
          <a:cs typeface="+mn-cs"/>
        </a:defRPr>
      </a:lvl6pPr>
      <a:lvl7pPr marL="2741443" algn="l" defTabSz="913814" rtl="0" eaLnBrk="1" latinLnBrk="0" hangingPunct="1">
        <a:defRPr sz="1799" kern="1200">
          <a:solidFill>
            <a:schemeClr val="tx1"/>
          </a:solidFill>
          <a:latin typeface="+mn-lt"/>
          <a:ea typeface="+mn-ea"/>
          <a:cs typeface="+mn-cs"/>
        </a:defRPr>
      </a:lvl7pPr>
      <a:lvl8pPr marL="3198349" algn="l" defTabSz="913814" rtl="0" eaLnBrk="1" latinLnBrk="0" hangingPunct="1">
        <a:defRPr sz="1799" kern="1200">
          <a:solidFill>
            <a:schemeClr val="tx1"/>
          </a:solidFill>
          <a:latin typeface="+mn-lt"/>
          <a:ea typeface="+mn-ea"/>
          <a:cs typeface="+mn-cs"/>
        </a:defRPr>
      </a:lvl8pPr>
      <a:lvl9pPr marL="3655256" algn="l" defTabSz="913814"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32"/>
            </p:custDataLst>
            <p:extLst>
              <p:ext uri="{D42A27DB-BD31-4B8C-83A1-F6EECF244321}">
                <p14:modId xmlns:p14="http://schemas.microsoft.com/office/powerpoint/2010/main" val="3910561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45" name="think-cell Slide" r:id="rId33" imgW="306" imgH="306" progId="TCLayout.ActiveDocument.1">
                  <p:embed/>
                </p:oleObj>
              </mc:Choice>
              <mc:Fallback>
                <p:oleObj name="think-cell Slide" r:id="rId33" imgW="306" imgH="306" progId="TCLayout.ActiveDocument.1">
                  <p:embed/>
                  <p:pic>
                    <p:nvPicPr>
                      <p:cNvPr id="0" name=""/>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2" name="Titelplatzhalter 1"/>
          <p:cNvSpPr>
            <a:spLocks noGrp="1"/>
          </p:cNvSpPr>
          <p:nvPr userDrawn="1">
            <p:ph type="title"/>
          </p:nvPr>
        </p:nvSpPr>
        <p:spPr bwMode="black">
          <a:xfrm>
            <a:off x="396000" y="368300"/>
            <a:ext cx="11403888" cy="1008360"/>
          </a:xfrm>
          <a:prstGeom prst="rect">
            <a:avLst/>
          </a:prstGeom>
        </p:spPr>
        <p:txBody>
          <a:bodyPr vert="horz" lIns="0" tIns="0" rIns="0" bIns="0" rtlCol="0" anchor="t" anchorCtr="0">
            <a:noAutofit/>
          </a:bodyPr>
          <a:lstStyle/>
          <a:p>
            <a:r>
              <a:rPr lang="en-US" noProof="0" dirty="0" smtClean="0"/>
              <a:t>Headline on two lines in CorpoA (Headings) 30 pt. </a:t>
            </a:r>
            <a:br>
              <a:rPr lang="en-US" noProof="0" dirty="0" smtClean="0"/>
            </a:br>
            <a:r>
              <a:rPr lang="en-US" noProof="0" dirty="0" smtClean="0"/>
              <a:t>Lorem ipsum dolor sit amet.</a:t>
            </a:r>
            <a:endParaRPr lang="en-US" noProof="0" dirty="0"/>
          </a:p>
        </p:txBody>
      </p:sp>
      <p:sp>
        <p:nvSpPr>
          <p:cNvPr id="3" name="Textplatzhalter 2"/>
          <p:cNvSpPr>
            <a:spLocks noGrp="1"/>
          </p:cNvSpPr>
          <p:nvPr userDrawn="1">
            <p:ph type="body" idx="1"/>
          </p:nvPr>
        </p:nvSpPr>
        <p:spPr bwMode="black">
          <a:xfrm>
            <a:off x="396000" y="1512889"/>
            <a:ext cx="11403888" cy="4914899"/>
          </a:xfrm>
          <a:prstGeom prst="rect">
            <a:avLst/>
          </a:prstGeom>
        </p:spPr>
        <p:txBody>
          <a:bodyPr vert="horz" lIns="0" tIns="0" rIns="0" bIns="0" rtlCol="0" anchor="t" anchorCtr="0">
            <a:noAutofit/>
          </a:bodyPr>
          <a:lstStyle/>
          <a:p>
            <a:pPr lvl="0"/>
            <a:r>
              <a:rPr lang="en-US" dirty="0" smtClean="0"/>
              <a:t>Insert text in </a:t>
            </a:r>
            <a:r>
              <a:rPr lang="en-US" noProof="0" dirty="0" smtClean="0"/>
              <a:t>CorpoS (Body), 20 pt. </a:t>
            </a:r>
            <a:r>
              <a:rPr lang="en-US" dirty="0" smtClean="0"/>
              <a:t>// for bullets: Home // Paragraph// Increase/Decrease List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p:txBody>
      </p:sp>
      <p:sp>
        <p:nvSpPr>
          <p:cNvPr id="26" name="Fußzeilenplatzhalter 4"/>
          <p:cNvSpPr>
            <a:spLocks noGrp="1"/>
          </p:cNvSpPr>
          <p:nvPr userDrawn="1">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999" b="0" i="0">
                <a:solidFill>
                  <a:schemeClr val="tx1"/>
                </a:solidFill>
                <a:latin typeface="+mn-lt"/>
              </a:defRPr>
            </a:lvl1pPr>
            <a:lvl2pPr marL="0" indent="0" algn="r">
              <a:spcBef>
                <a:spcPts val="0"/>
              </a:spcBef>
              <a:defRPr sz="999"/>
            </a:lvl2pPr>
            <a:lvl3pPr marL="0" indent="0" algn="r">
              <a:spcBef>
                <a:spcPts val="0"/>
              </a:spcBef>
              <a:defRPr sz="999"/>
            </a:lvl3pPr>
            <a:lvl4pPr marL="0" indent="0" algn="r">
              <a:spcBef>
                <a:spcPts val="0"/>
              </a:spcBef>
              <a:defRPr sz="999"/>
            </a:lvl4pPr>
            <a:lvl5pPr marL="0" indent="0" algn="r">
              <a:spcBef>
                <a:spcPts val="0"/>
              </a:spcBef>
              <a:defRPr sz="999"/>
            </a:lvl5pPr>
            <a:lvl6pPr marL="0" indent="0" algn="r">
              <a:spcBef>
                <a:spcPts val="0"/>
              </a:spcBef>
              <a:defRPr sz="999"/>
            </a:lvl6pPr>
            <a:lvl7pPr marL="0" indent="0" algn="r">
              <a:spcBef>
                <a:spcPts val="0"/>
              </a:spcBef>
              <a:defRPr sz="999"/>
            </a:lvl7pPr>
            <a:lvl8pPr marL="0" indent="0" algn="r">
              <a:spcBef>
                <a:spcPts val="0"/>
              </a:spcBef>
              <a:defRPr sz="999"/>
            </a:lvl8pPr>
            <a:lvl9pPr marL="0" indent="0" algn="r">
              <a:spcBef>
                <a:spcPts val="0"/>
              </a:spcBef>
              <a:defRPr sz="999"/>
            </a:lvl9pPr>
          </a:lstStyle>
          <a:p>
            <a:endParaRPr lang="en-US" dirty="0"/>
          </a:p>
        </p:txBody>
      </p:sp>
      <p:sp>
        <p:nvSpPr>
          <p:cNvPr id="27" name="Foliennummernplatzhalter 5"/>
          <p:cNvSpPr>
            <a:spLocks noGrp="1"/>
          </p:cNvSpPr>
          <p:nvPr userDrawn="1">
            <p:ph type="sldNum" sz="quarter" idx="4"/>
          </p:nvPr>
        </p:nvSpPr>
        <p:spPr bwMode="black">
          <a:xfrm>
            <a:off x="11484000" y="6552000"/>
            <a:ext cx="323830" cy="306000"/>
          </a:xfrm>
          <a:prstGeom prst="rect">
            <a:avLst/>
          </a:prstGeom>
        </p:spPr>
        <p:txBody>
          <a:bodyPr vert="horz" lIns="0" tIns="0" rIns="0" bIns="0" rtlCol="0" anchor="ctr" anchorCtr="0">
            <a:noAutofit/>
          </a:bodyPr>
          <a:lstStyle>
            <a:lvl1pPr marL="0" indent="0" algn="r">
              <a:spcBef>
                <a:spcPts val="0"/>
              </a:spcBef>
              <a:buFont typeface="+mj-lt"/>
              <a:buNone/>
              <a:defRPr sz="999" b="0" i="0">
                <a:solidFill>
                  <a:schemeClr val="tx1"/>
                </a:solidFill>
                <a:latin typeface="+mn-lt"/>
              </a:defRPr>
            </a:lvl1pPr>
            <a:lvl2pPr marL="0" indent="0" algn="l">
              <a:spcBef>
                <a:spcPts val="0"/>
              </a:spcBef>
              <a:defRPr sz="999"/>
            </a:lvl2pPr>
            <a:lvl3pPr marL="0" indent="0" algn="l">
              <a:spcBef>
                <a:spcPts val="0"/>
              </a:spcBef>
              <a:defRPr sz="999"/>
            </a:lvl3pPr>
            <a:lvl4pPr marL="0" indent="0" algn="l">
              <a:spcBef>
                <a:spcPts val="0"/>
              </a:spcBef>
              <a:defRPr sz="999"/>
            </a:lvl4pPr>
            <a:lvl5pPr marL="0" indent="0" algn="l">
              <a:spcBef>
                <a:spcPts val="0"/>
              </a:spcBef>
              <a:defRPr sz="999"/>
            </a:lvl5pPr>
            <a:lvl6pPr marL="0" indent="0" algn="l">
              <a:spcBef>
                <a:spcPts val="0"/>
              </a:spcBef>
              <a:defRPr sz="999"/>
            </a:lvl6pPr>
            <a:lvl7pPr marL="0" indent="0" algn="l">
              <a:spcBef>
                <a:spcPts val="0"/>
              </a:spcBef>
              <a:defRPr sz="999"/>
            </a:lvl7pPr>
            <a:lvl8pPr marL="0" indent="0" algn="l">
              <a:spcBef>
                <a:spcPts val="0"/>
              </a:spcBef>
              <a:defRPr sz="999"/>
            </a:lvl8pPr>
            <a:lvl9pPr marL="0" indent="0" algn="l">
              <a:spcBef>
                <a:spcPts val="0"/>
              </a:spcBef>
              <a:defRPr sz="999"/>
            </a:lvl9pPr>
          </a:lstStyle>
          <a:p>
            <a:fld id="{AD1D1349-391B-44DC-865F-5996B3E40F26}" type="slidenum">
              <a:rPr lang="en-US" smtClean="0"/>
              <a:pPr/>
              <a:t>‹#›</a:t>
            </a:fld>
            <a:endParaRPr lang="en-US" dirty="0"/>
          </a:p>
        </p:txBody>
      </p:sp>
      <p:pic>
        <p:nvPicPr>
          <p:cNvPr id="19" name="Wortmarke Mercedes-Benz"/>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bwMode="black">
          <a:xfrm>
            <a:off x="396000" y="6613200"/>
            <a:ext cx="1188000" cy="148997"/>
          </a:xfrm>
          <a:prstGeom prst="rect">
            <a:avLst/>
          </a:prstGeom>
        </p:spPr>
      </p:pic>
      <p:sp>
        <p:nvSpPr>
          <p:cNvPr id="4" name="MSIPCMContentMarking" descr="{&quot;HashCode&quot;:-1401592861,&quot;Placement&quot;:&quot;Header&quot;,&quot;Top&quot;:0.0,&quot;Left&quot;:0.0,&quot;SlideWidth&quot;:960,&quot;SlideHeight&quot;:540}"/>
          <p:cNvSpPr txBox="1"/>
          <p:nvPr userDrawn="1"/>
        </p:nvSpPr>
        <p:spPr>
          <a:xfrm>
            <a:off x="0" y="0"/>
            <a:ext cx="1104133" cy="252360"/>
          </a:xfrm>
          <a:prstGeom prst="rect">
            <a:avLst/>
          </a:prstGeom>
          <a:noFill/>
        </p:spPr>
        <p:txBody>
          <a:bodyPr vert="horz" wrap="square" lIns="0" tIns="0" rIns="0" bIns="0" rtlCol="0" anchor="ctr" anchorCtr="1">
            <a:spAutoFit/>
          </a:bodyPr>
          <a:lstStyle/>
          <a:p>
            <a:pPr algn="l">
              <a:spcBef>
                <a:spcPts val="0"/>
              </a:spcBef>
              <a:spcAft>
                <a:spcPts val="0"/>
              </a:spcAft>
            </a:pPr>
            <a:r>
              <a:rPr lang="en-US" sz="1000" smtClean="0">
                <a:solidFill>
                  <a:srgbClr val="007A93"/>
                </a:solidFill>
                <a:latin typeface="CorpoS" pitchFamily="2" charset="0"/>
              </a:rPr>
              <a:t>Daimler Internal</a:t>
            </a:r>
            <a:endParaRPr lang="en-US" sz="1000" dirty="0" err="1" smtClean="0">
              <a:solidFill>
                <a:srgbClr val="007A93"/>
              </a:solidFill>
              <a:latin typeface="CorpoS" pitchFamily="2" charset="0"/>
            </a:endParaRPr>
          </a:p>
        </p:txBody>
      </p:sp>
    </p:spTree>
    <p:extLst>
      <p:ext uri="{BB962C8B-B14F-4D97-AF65-F5344CB8AC3E}">
        <p14:creationId xmlns:p14="http://schemas.microsoft.com/office/powerpoint/2010/main" val="292232435"/>
      </p:ext>
    </p:extLst>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Lst>
  <p:timing>
    <p:tnLst>
      <p:par>
        <p:cTn id="1" dur="indefinite" restart="never" nodeType="tmRoot"/>
      </p:par>
    </p:tnLst>
  </p:timing>
  <p:hf sldNum="0" hdr="0" ftr="0" dt="0"/>
  <p:txStyles>
    <p:titleStyle>
      <a:lvl1pPr marL="0" indent="0" algn="l" defTabSz="913814" rtl="0" eaLnBrk="1" latinLnBrk="0" hangingPunct="1">
        <a:spcBef>
          <a:spcPts val="0"/>
        </a:spcBef>
        <a:buFont typeface="+mj-lt"/>
        <a:buNone/>
        <a:defRPr sz="2999" b="0" i="0" kern="1200">
          <a:solidFill>
            <a:schemeClr val="tx1"/>
          </a:solidFill>
          <a:latin typeface="+mj-lt"/>
          <a:ea typeface="+mj-ea"/>
          <a:cs typeface="+mj-cs"/>
        </a:defRPr>
      </a:lvl1pPr>
    </p:titleStyle>
    <p:bodyStyle>
      <a:lvl1pPr marL="0" indent="0" algn="l" defTabSz="913814" rtl="0" eaLnBrk="1" latinLnBrk="0" hangingPunct="1">
        <a:lnSpc>
          <a:spcPct val="108000"/>
        </a:lnSpc>
        <a:spcBef>
          <a:spcPts val="0"/>
        </a:spcBef>
        <a:spcAft>
          <a:spcPts val="1008"/>
        </a:spcAft>
        <a:buFont typeface="+mj-lt"/>
        <a:buNone/>
        <a:defRPr sz="1999" b="0" i="0" kern="1200">
          <a:solidFill>
            <a:schemeClr val="tx1"/>
          </a:solidFill>
          <a:latin typeface="+mn-lt"/>
          <a:ea typeface="+mn-ea"/>
          <a:cs typeface="+mn-cs"/>
        </a:defRPr>
      </a:lvl1pPr>
      <a:lvl2pPr marL="341781" indent="-341781" algn="l" defTabSz="913814" rtl="0" eaLnBrk="1" latinLnBrk="0" hangingPunct="1">
        <a:lnSpc>
          <a:spcPct val="108000"/>
        </a:lnSpc>
        <a:spcBef>
          <a:spcPts val="0"/>
        </a:spcBef>
        <a:spcAft>
          <a:spcPts val="1008"/>
        </a:spcAft>
        <a:buFont typeface="Arial" panose="020B0604020202020204" pitchFamily="34" charset="0"/>
        <a:buChar char="•"/>
        <a:defRPr sz="1999" b="0" i="0" kern="1200">
          <a:solidFill>
            <a:schemeClr val="tx1"/>
          </a:solidFill>
          <a:latin typeface="+mn-lt"/>
          <a:ea typeface="+mn-ea"/>
          <a:cs typeface="+mn-cs"/>
        </a:defRPr>
      </a:lvl2pPr>
      <a:lvl3pPr marL="539654"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3pPr>
      <a:lvl4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4pPr>
      <a:lvl5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5pPr>
      <a:lvl6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6pPr>
      <a:lvl7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7pPr>
      <a:lvl8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8pPr>
      <a:lvl9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9pPr>
    </p:bodyStyle>
    <p:otherStyle>
      <a:defPPr>
        <a:defRPr lang="de-DE"/>
      </a:defPPr>
      <a:lvl1pPr marL="0" algn="l" defTabSz="913814" rtl="0" eaLnBrk="1" latinLnBrk="0" hangingPunct="1">
        <a:defRPr sz="1799" kern="1200">
          <a:solidFill>
            <a:schemeClr val="tx1"/>
          </a:solidFill>
          <a:latin typeface="+mn-lt"/>
          <a:ea typeface="+mn-ea"/>
          <a:cs typeface="+mn-cs"/>
        </a:defRPr>
      </a:lvl1pPr>
      <a:lvl2pPr marL="456906" algn="l" defTabSz="913814" rtl="0" eaLnBrk="1" latinLnBrk="0" hangingPunct="1">
        <a:defRPr sz="1799" kern="1200">
          <a:solidFill>
            <a:schemeClr val="tx1"/>
          </a:solidFill>
          <a:latin typeface="+mn-lt"/>
          <a:ea typeface="+mn-ea"/>
          <a:cs typeface="+mn-cs"/>
        </a:defRPr>
      </a:lvl2pPr>
      <a:lvl3pPr marL="913814" algn="l" defTabSz="913814" rtl="0" eaLnBrk="1" latinLnBrk="0" hangingPunct="1">
        <a:defRPr sz="1799" kern="1200">
          <a:solidFill>
            <a:schemeClr val="tx1"/>
          </a:solidFill>
          <a:latin typeface="+mn-lt"/>
          <a:ea typeface="+mn-ea"/>
          <a:cs typeface="+mn-cs"/>
        </a:defRPr>
      </a:lvl3pPr>
      <a:lvl4pPr marL="1370720" algn="l" defTabSz="913814" rtl="0" eaLnBrk="1" latinLnBrk="0" hangingPunct="1">
        <a:defRPr sz="1799" kern="1200">
          <a:solidFill>
            <a:schemeClr val="tx1"/>
          </a:solidFill>
          <a:latin typeface="+mn-lt"/>
          <a:ea typeface="+mn-ea"/>
          <a:cs typeface="+mn-cs"/>
        </a:defRPr>
      </a:lvl4pPr>
      <a:lvl5pPr marL="1827628" algn="l" defTabSz="913814" rtl="0" eaLnBrk="1" latinLnBrk="0" hangingPunct="1">
        <a:defRPr sz="1799" kern="1200">
          <a:solidFill>
            <a:schemeClr val="tx1"/>
          </a:solidFill>
          <a:latin typeface="+mn-lt"/>
          <a:ea typeface="+mn-ea"/>
          <a:cs typeface="+mn-cs"/>
        </a:defRPr>
      </a:lvl5pPr>
      <a:lvl6pPr marL="2284535" algn="l" defTabSz="913814" rtl="0" eaLnBrk="1" latinLnBrk="0" hangingPunct="1">
        <a:defRPr sz="1799" kern="1200">
          <a:solidFill>
            <a:schemeClr val="tx1"/>
          </a:solidFill>
          <a:latin typeface="+mn-lt"/>
          <a:ea typeface="+mn-ea"/>
          <a:cs typeface="+mn-cs"/>
        </a:defRPr>
      </a:lvl6pPr>
      <a:lvl7pPr marL="2741443" algn="l" defTabSz="913814" rtl="0" eaLnBrk="1" latinLnBrk="0" hangingPunct="1">
        <a:defRPr sz="1799" kern="1200">
          <a:solidFill>
            <a:schemeClr val="tx1"/>
          </a:solidFill>
          <a:latin typeface="+mn-lt"/>
          <a:ea typeface="+mn-ea"/>
          <a:cs typeface="+mn-cs"/>
        </a:defRPr>
      </a:lvl7pPr>
      <a:lvl8pPr marL="3198349" algn="l" defTabSz="913814" rtl="0" eaLnBrk="1" latinLnBrk="0" hangingPunct="1">
        <a:defRPr sz="1799" kern="1200">
          <a:solidFill>
            <a:schemeClr val="tx1"/>
          </a:solidFill>
          <a:latin typeface="+mn-lt"/>
          <a:ea typeface="+mn-ea"/>
          <a:cs typeface="+mn-cs"/>
        </a:defRPr>
      </a:lvl8pPr>
      <a:lvl9pPr marL="3655256" algn="l" defTabSz="913814"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50"/>
            </p:custDataLst>
            <p:extLst>
              <p:ext uri="{D42A27DB-BD31-4B8C-83A1-F6EECF244321}">
                <p14:modId xmlns:p14="http://schemas.microsoft.com/office/powerpoint/2010/main" val="1425286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69" name="think-cell Slide" r:id="rId51" imgW="306" imgH="306" progId="TCLayout.ActiveDocument.1">
                  <p:embed/>
                </p:oleObj>
              </mc:Choice>
              <mc:Fallback>
                <p:oleObj name="think-cell Slide" r:id="rId51" imgW="306" imgH="306" progId="TCLayout.ActiveDocument.1">
                  <p:embed/>
                  <p:pic>
                    <p:nvPicPr>
                      <p:cNvPr id="0" name=""/>
                      <p:cNvPicPr/>
                      <p:nvPr/>
                    </p:nvPicPr>
                    <p:blipFill>
                      <a:blip r:embed="rId52"/>
                      <a:stretch>
                        <a:fillRect/>
                      </a:stretch>
                    </p:blipFill>
                    <p:spPr>
                      <a:xfrm>
                        <a:off x="1588" y="1588"/>
                        <a:ext cx="1588" cy="1588"/>
                      </a:xfrm>
                      <a:prstGeom prst="rect">
                        <a:avLst/>
                      </a:prstGeom>
                    </p:spPr>
                  </p:pic>
                </p:oleObj>
              </mc:Fallback>
            </mc:AlternateContent>
          </a:graphicData>
        </a:graphic>
      </p:graphicFrame>
      <p:pic>
        <p:nvPicPr>
          <p:cNvPr id="17" name="Word mark Mercedes-Benz"/>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bwMode="black">
          <a:xfrm>
            <a:off x="396000" y="6613200"/>
            <a:ext cx="1188000" cy="148997"/>
          </a:xfrm>
          <a:prstGeom prst="rect">
            <a:avLst/>
          </a:prstGeom>
        </p:spPr>
      </p:pic>
      <p:sp>
        <p:nvSpPr>
          <p:cNvPr id="60" name="Slide number"/>
          <p:cNvSpPr>
            <a:spLocks noGrp="1"/>
          </p:cNvSpPr>
          <p:nvPr>
            <p:ph type="sldNum" sz="quarter" idx="4"/>
          </p:nvPr>
        </p:nvSpPr>
        <p:spPr bwMode="black">
          <a:xfrm>
            <a:off x="11467951" y="6552000"/>
            <a:ext cx="323999"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l">
              <a:spcBef>
                <a:spcPts val="0"/>
              </a:spcBef>
              <a:defRPr sz="1000"/>
            </a:lvl2pPr>
            <a:lvl3pPr marL="0" indent="0" algn="l">
              <a:spcBef>
                <a:spcPts val="0"/>
              </a:spcBef>
              <a:defRPr sz="1000"/>
            </a:lvl3pPr>
            <a:lvl4pPr marL="0" indent="0" algn="l">
              <a:spcBef>
                <a:spcPts val="0"/>
              </a:spcBef>
              <a:defRPr sz="1000"/>
            </a:lvl4pPr>
            <a:lvl5pPr marL="0" indent="0" algn="l">
              <a:spcBef>
                <a:spcPts val="0"/>
              </a:spcBef>
              <a:defRPr sz="1000"/>
            </a:lvl5pPr>
            <a:lvl6pPr marL="0" indent="0" algn="l">
              <a:spcBef>
                <a:spcPts val="0"/>
              </a:spcBef>
              <a:defRPr sz="1000"/>
            </a:lvl6pPr>
            <a:lvl7pPr marL="0" indent="0" algn="l">
              <a:spcBef>
                <a:spcPts val="0"/>
              </a:spcBef>
              <a:defRPr sz="1000"/>
            </a:lvl7pPr>
            <a:lvl8pPr marL="0" indent="0" algn="l">
              <a:spcBef>
                <a:spcPts val="0"/>
              </a:spcBef>
              <a:defRPr sz="1000"/>
            </a:lvl8pPr>
            <a:lvl9pPr marL="0" indent="0" algn="l">
              <a:spcBef>
                <a:spcPts val="0"/>
              </a:spcBef>
              <a:defRPr sz="1000"/>
            </a:lvl9pPr>
          </a:lstStyle>
          <a:p>
            <a:fld id="{AD1D1349-391B-44DC-865F-5996B3E40F26}" type="slidenum">
              <a:rPr lang="en-US" noProof="0" smtClean="0"/>
              <a:pPr/>
              <a:t>‹#›</a:t>
            </a:fld>
            <a:endParaRPr lang="en-US" noProof="0" dirty="0"/>
          </a:p>
        </p:txBody>
      </p:sp>
      <p:sp>
        <p:nvSpPr>
          <p:cNvPr id="59" name="Footer"/>
          <p:cNvSpPr>
            <a:spLocks noGrp="1"/>
          </p:cNvSpPr>
          <p:nvPr>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1000" b="0" i="0">
                <a:solidFill>
                  <a:schemeClr val="tx1"/>
                </a:solidFill>
                <a:latin typeface="+mn-lt"/>
              </a:defRPr>
            </a:lvl1pPr>
            <a:lvl2pPr marL="0" indent="0" algn="r">
              <a:spcBef>
                <a:spcPts val="0"/>
              </a:spcBef>
              <a:defRPr sz="1000"/>
            </a:lvl2pPr>
            <a:lvl3pPr marL="0" indent="0" algn="r">
              <a:spcBef>
                <a:spcPts val="0"/>
              </a:spcBef>
              <a:defRPr sz="1000"/>
            </a:lvl3pPr>
            <a:lvl4pPr marL="0" indent="0" algn="r">
              <a:spcBef>
                <a:spcPts val="0"/>
              </a:spcBef>
              <a:defRPr sz="1000"/>
            </a:lvl4pPr>
            <a:lvl5pPr marL="0" indent="0" algn="r">
              <a:spcBef>
                <a:spcPts val="0"/>
              </a:spcBef>
              <a:defRPr sz="1000"/>
            </a:lvl5pPr>
            <a:lvl6pPr marL="0" indent="0" algn="r">
              <a:spcBef>
                <a:spcPts val="0"/>
              </a:spcBef>
              <a:defRPr sz="1000"/>
            </a:lvl6pPr>
            <a:lvl7pPr marL="0" indent="0" algn="r">
              <a:spcBef>
                <a:spcPts val="0"/>
              </a:spcBef>
              <a:defRPr sz="1000"/>
            </a:lvl7pPr>
            <a:lvl8pPr marL="0" indent="0" algn="r">
              <a:spcBef>
                <a:spcPts val="0"/>
              </a:spcBef>
              <a:defRPr sz="1000"/>
            </a:lvl8pPr>
            <a:lvl9pPr marL="0" indent="0" algn="r">
              <a:spcBef>
                <a:spcPts val="0"/>
              </a:spcBef>
              <a:defRPr sz="1000"/>
            </a:lvl9pPr>
          </a:lstStyle>
          <a:p>
            <a:r>
              <a:rPr lang="en-US" smtClean="0"/>
              <a:t>Mercedes-Benz Product Technical Support | June 2021</a:t>
            </a:r>
            <a:endParaRPr lang="en-US" dirty="0"/>
          </a:p>
        </p:txBody>
      </p:sp>
      <p:sp>
        <p:nvSpPr>
          <p:cNvPr id="18" name="Placeholder other markers"/>
          <p:cNvSpPr txBox="1">
            <a:spLocks/>
          </p:cNvSpPr>
          <p:nvPr userDrawn="1"/>
        </p:nvSpPr>
        <p:spPr>
          <a:xfrm>
            <a:off x="6966059" y="2381"/>
            <a:ext cx="936000" cy="306000"/>
          </a:xfrm>
          <a:prstGeom prst="rect">
            <a:avLst/>
          </a:prstGeom>
        </p:spPr>
        <p:txBody>
          <a:bodyPr/>
          <a:lstStyle>
            <a:lvl1pPr marL="0" indent="0" algn="l" defTabSz="914271" rtl="0" eaLnBrk="1" latinLnBrk="0" hangingPunct="1">
              <a:lnSpc>
                <a:spcPct val="100000"/>
              </a:lnSpc>
              <a:spcBef>
                <a:spcPts val="0"/>
              </a:spcBef>
              <a:spcAft>
                <a:spcPts val="0"/>
              </a:spcAft>
              <a:buFont typeface="Arial" panose="020B0604020202020204" pitchFamily="34" charset="0"/>
              <a:buNone/>
              <a:defRPr sz="1200" b="0" i="0" kern="1200" baseline="0">
                <a:solidFill>
                  <a:schemeClr val="bg1"/>
                </a:solidFill>
                <a:latin typeface="+mn-lt"/>
                <a:ea typeface="+mn-ea"/>
                <a:cs typeface="+mn-cs"/>
              </a:defRPr>
            </a:lvl1pPr>
            <a:lvl2pPr marL="0" indent="0" algn="l" defTabSz="914271" rtl="0" eaLnBrk="1" latinLnBrk="0" hangingPunct="1">
              <a:lnSpc>
                <a:spcPct val="100000"/>
              </a:lnSpc>
              <a:spcBef>
                <a:spcPts val="0"/>
              </a:spcBef>
              <a:spcAft>
                <a:spcPts val="0"/>
              </a:spcAft>
              <a:buFont typeface="Arial" panose="020B0604020202020204" pitchFamily="34" charset="0"/>
              <a:buNone/>
              <a:defRPr sz="1200" b="0" i="0" kern="1200">
                <a:solidFill>
                  <a:schemeClr val="bg1"/>
                </a:solidFill>
                <a:latin typeface="+mn-lt"/>
                <a:ea typeface="+mn-ea"/>
                <a:cs typeface="+mn-cs"/>
              </a:defRPr>
            </a:lvl2pPr>
            <a:lvl3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3pPr>
            <a:lvl4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4pPr>
            <a:lvl5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5pPr>
            <a:lvl6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6pPr>
            <a:lvl7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7pPr>
            <a:lvl8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8pPr>
            <a:lvl9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9pPr>
          </a:lstStyle>
          <a:p>
            <a:r>
              <a:rPr lang="de-DE" dirty="0" smtClean="0"/>
              <a:t>                      </a:t>
            </a:r>
            <a:endParaRPr lang="de-DE" dirty="0"/>
          </a:p>
        </p:txBody>
      </p:sp>
      <p:sp>
        <p:nvSpPr>
          <p:cNvPr id="20" name="Placeholder classification"/>
          <p:cNvSpPr txBox="1">
            <a:spLocks/>
          </p:cNvSpPr>
          <p:nvPr userDrawn="1"/>
        </p:nvSpPr>
        <p:spPr>
          <a:xfrm>
            <a:off x="9921659" y="2381"/>
            <a:ext cx="1872000" cy="306000"/>
          </a:xfrm>
          <a:prstGeom prst="rect">
            <a:avLst/>
          </a:prstGeom>
        </p:spPr>
        <p:txBody>
          <a:bodyPr/>
          <a:lstStyle>
            <a:lvl1pPr marL="0" indent="0" algn="l" defTabSz="914271" rtl="0" eaLnBrk="1" latinLnBrk="0" hangingPunct="1">
              <a:lnSpc>
                <a:spcPct val="100000"/>
              </a:lnSpc>
              <a:spcBef>
                <a:spcPts val="0"/>
              </a:spcBef>
              <a:spcAft>
                <a:spcPts val="0"/>
              </a:spcAft>
              <a:buFont typeface="Arial" panose="020B0604020202020204" pitchFamily="34" charset="0"/>
              <a:buNone/>
              <a:defRPr sz="1200" b="0" i="0" kern="1200" baseline="0">
                <a:solidFill>
                  <a:schemeClr val="bg1"/>
                </a:solidFill>
                <a:latin typeface="+mn-lt"/>
                <a:ea typeface="+mn-ea"/>
                <a:cs typeface="+mn-cs"/>
              </a:defRPr>
            </a:lvl1pPr>
            <a:lvl2pPr marL="0" indent="0" algn="l" defTabSz="914271" rtl="0" eaLnBrk="1" latinLnBrk="0" hangingPunct="1">
              <a:lnSpc>
                <a:spcPct val="100000"/>
              </a:lnSpc>
              <a:spcBef>
                <a:spcPts val="0"/>
              </a:spcBef>
              <a:spcAft>
                <a:spcPts val="0"/>
              </a:spcAft>
              <a:buFont typeface="Arial" panose="020B0604020202020204" pitchFamily="34" charset="0"/>
              <a:buNone/>
              <a:defRPr sz="1200" b="0" i="0" kern="1200">
                <a:solidFill>
                  <a:schemeClr val="bg1"/>
                </a:solidFill>
                <a:latin typeface="+mn-lt"/>
                <a:ea typeface="+mn-ea"/>
                <a:cs typeface="+mn-cs"/>
              </a:defRPr>
            </a:lvl2pPr>
            <a:lvl3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3pPr>
            <a:lvl4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4pPr>
            <a:lvl5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5pPr>
            <a:lvl6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6pPr>
            <a:lvl7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7pPr>
            <a:lvl8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8pPr>
            <a:lvl9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9pPr>
          </a:lstStyle>
          <a:p>
            <a:r>
              <a:rPr lang="de-DE" dirty="0" smtClean="0"/>
              <a:t>                             </a:t>
            </a:r>
            <a:endParaRPr lang="de-DE" dirty="0"/>
          </a:p>
        </p:txBody>
      </p:sp>
      <p:sp>
        <p:nvSpPr>
          <p:cNvPr id="19" name="Placeholder confidentiality"/>
          <p:cNvSpPr txBox="1">
            <a:spLocks/>
          </p:cNvSpPr>
          <p:nvPr userDrawn="1"/>
        </p:nvSpPr>
        <p:spPr>
          <a:xfrm>
            <a:off x="7977659" y="2381"/>
            <a:ext cx="1872000" cy="306000"/>
          </a:xfrm>
          <a:prstGeom prst="rect">
            <a:avLst/>
          </a:prstGeom>
        </p:spPr>
        <p:txBody>
          <a:bodyPr/>
          <a:lstStyle>
            <a:lvl1pPr marL="0" indent="0" algn="l" defTabSz="914271" rtl="0" eaLnBrk="1" latinLnBrk="0" hangingPunct="1">
              <a:lnSpc>
                <a:spcPct val="100000"/>
              </a:lnSpc>
              <a:spcBef>
                <a:spcPts val="0"/>
              </a:spcBef>
              <a:spcAft>
                <a:spcPts val="0"/>
              </a:spcAft>
              <a:buFont typeface="Arial" panose="020B0604020202020204" pitchFamily="34" charset="0"/>
              <a:buNone/>
              <a:defRPr sz="1200" b="0" i="0" kern="1200" baseline="0">
                <a:solidFill>
                  <a:schemeClr val="bg1"/>
                </a:solidFill>
                <a:latin typeface="+mn-lt"/>
                <a:ea typeface="+mn-ea"/>
                <a:cs typeface="+mn-cs"/>
              </a:defRPr>
            </a:lvl1pPr>
            <a:lvl2pPr marL="0" indent="0" algn="l" defTabSz="914271" rtl="0" eaLnBrk="1" latinLnBrk="0" hangingPunct="1">
              <a:lnSpc>
                <a:spcPct val="100000"/>
              </a:lnSpc>
              <a:spcBef>
                <a:spcPts val="0"/>
              </a:spcBef>
              <a:spcAft>
                <a:spcPts val="0"/>
              </a:spcAft>
              <a:buFont typeface="Arial" panose="020B0604020202020204" pitchFamily="34" charset="0"/>
              <a:buNone/>
              <a:defRPr sz="1200" b="0" i="0" kern="1200">
                <a:solidFill>
                  <a:schemeClr val="bg1"/>
                </a:solidFill>
                <a:latin typeface="+mn-lt"/>
                <a:ea typeface="+mn-ea"/>
                <a:cs typeface="+mn-cs"/>
              </a:defRPr>
            </a:lvl2pPr>
            <a:lvl3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3pPr>
            <a:lvl4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4pPr>
            <a:lvl5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5pPr>
            <a:lvl6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6pPr>
            <a:lvl7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7pPr>
            <a:lvl8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8pPr>
            <a:lvl9pPr marL="0" indent="0" algn="l" defTabSz="914271" rtl="0" eaLnBrk="1" latinLnBrk="0" hangingPunct="1">
              <a:lnSpc>
                <a:spcPct val="100000"/>
              </a:lnSpc>
              <a:spcBef>
                <a:spcPts val="0"/>
              </a:spcBef>
              <a:spcAft>
                <a:spcPts val="0"/>
              </a:spcAft>
              <a:buFont typeface="Symbol" panose="05050102010706020507" pitchFamily="18" charset="2"/>
              <a:buNone/>
              <a:defRPr sz="1200" b="0" i="0" kern="1200">
                <a:solidFill>
                  <a:schemeClr val="bg1"/>
                </a:solidFill>
                <a:latin typeface="+mn-lt"/>
                <a:ea typeface="+mn-ea"/>
                <a:cs typeface="+mn-cs"/>
              </a:defRPr>
            </a:lvl9pPr>
          </a:lstStyle>
          <a:p>
            <a:r>
              <a:rPr lang="de-DE" dirty="0" smtClean="0"/>
              <a:t>                    </a:t>
            </a:r>
            <a:endParaRPr lang="de-DE" dirty="0"/>
          </a:p>
        </p:txBody>
      </p:sp>
      <p:sp>
        <p:nvSpPr>
          <p:cNvPr id="57" name="Content"/>
          <p:cNvSpPr>
            <a:spLocks noGrp="1"/>
          </p:cNvSpPr>
          <p:nvPr>
            <p:ph type="body" idx="1"/>
          </p:nvPr>
        </p:nvSpPr>
        <p:spPr bwMode="black">
          <a:xfrm>
            <a:off x="395288" y="1511300"/>
            <a:ext cx="11396662" cy="4914899"/>
          </a:xfrm>
          <a:prstGeom prst="rect">
            <a:avLst/>
          </a:prstGeom>
        </p:spPr>
        <p:txBody>
          <a:bodyPr vert="horz" lIns="0" tIns="0" rIns="0" bIns="0" rtlCol="0" anchor="t" anchorCtr="0">
            <a:noAutofit/>
          </a:bodyPr>
          <a:lstStyle/>
          <a:p>
            <a:pPr lvl="0"/>
            <a:r>
              <a:rPr lang="en-US" dirty="0" smtClean="0"/>
              <a:t>Insert text in </a:t>
            </a:r>
            <a:r>
              <a:rPr lang="en-US" noProof="0" dirty="0" smtClean="0"/>
              <a:t>Corpo S Text Light 20 pt. </a:t>
            </a:r>
            <a:r>
              <a:rPr lang="en-US" dirty="0" smtClean="0"/>
              <a:t>// for bullets: Home // Paragraph// Increase/Decrease List Level</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52" name="Title"/>
          <p:cNvSpPr>
            <a:spLocks noGrp="1"/>
          </p:cNvSpPr>
          <p:nvPr>
            <p:ph type="title"/>
          </p:nvPr>
        </p:nvSpPr>
        <p:spPr bwMode="black">
          <a:xfrm>
            <a:off x="395290" y="368300"/>
            <a:ext cx="11396660" cy="1008360"/>
          </a:xfrm>
          <a:prstGeom prst="rect">
            <a:avLst/>
          </a:prstGeom>
        </p:spPr>
        <p:txBody>
          <a:bodyPr vert="horz" lIns="0" tIns="0" rIns="0" bIns="0" rtlCol="0" anchor="t" anchorCtr="0">
            <a:noAutofit/>
          </a:bodyPr>
          <a:lstStyle/>
          <a:p>
            <a:r>
              <a:rPr lang="en-US" noProof="0" dirty="0" smtClean="0"/>
              <a:t>Headline on two lines in Corpo A Title Condensed 36 pt. </a:t>
            </a:r>
            <a:br>
              <a:rPr lang="en-US" noProof="0" dirty="0" smtClean="0"/>
            </a:br>
            <a:r>
              <a:rPr lang="en-US" noProof="0" dirty="0" smtClean="0"/>
              <a:t>Lorem ipsum dolor sit amet.</a:t>
            </a:r>
            <a:endParaRPr lang="en-US" noProof="0" dirty="0"/>
          </a:p>
        </p:txBody>
      </p:sp>
      <p:sp>
        <p:nvSpPr>
          <p:cNvPr id="2" name="MSIPCMContentMarking" descr="{&quot;HashCode&quot;:-1401592861,&quot;Placement&quot;:&quot;Header&quot;,&quot;Top&quot;:0.0,&quot;Left&quot;:0.0,&quot;SlideWidth&quot;:960,&quot;SlideHeight&quot;:540}"/>
          <p:cNvSpPr txBox="1"/>
          <p:nvPr userDrawn="1"/>
        </p:nvSpPr>
        <p:spPr>
          <a:xfrm>
            <a:off x="0" y="0"/>
            <a:ext cx="1104133" cy="252360"/>
          </a:xfrm>
          <a:prstGeom prst="rect">
            <a:avLst/>
          </a:prstGeom>
          <a:noFill/>
        </p:spPr>
        <p:txBody>
          <a:bodyPr vert="horz" wrap="square" lIns="0" tIns="0" rIns="0" bIns="0" rtlCol="0" anchor="ctr" anchorCtr="1">
            <a:noAutofit/>
          </a:bodyPr>
          <a:lstStyle/>
          <a:p>
            <a:pPr algn="l">
              <a:spcBef>
                <a:spcPts val="0"/>
              </a:spcBef>
              <a:spcAft>
                <a:spcPts val="0"/>
              </a:spcAft>
            </a:pPr>
            <a:r>
              <a:rPr lang="en-US" sz="1000" smtClean="0">
                <a:solidFill>
                  <a:srgbClr val="007A93"/>
                </a:solidFill>
                <a:latin typeface="CorpoS" pitchFamily="2" charset="0"/>
              </a:rPr>
              <a:t>Daimler Internal</a:t>
            </a:r>
            <a:endParaRPr lang="en-US" sz="1000" dirty="0" err="1" smtClean="0">
              <a:solidFill>
                <a:srgbClr val="007A93"/>
              </a:solidFill>
              <a:latin typeface="CorpoS" pitchFamily="2" charset="0"/>
            </a:endParaRPr>
          </a:p>
        </p:txBody>
      </p:sp>
    </p:spTree>
    <p:extLst>
      <p:ext uri="{BB962C8B-B14F-4D97-AF65-F5344CB8AC3E}">
        <p14:creationId xmlns:p14="http://schemas.microsoft.com/office/powerpoint/2010/main" val="2338173970"/>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 id="2147483876" r:id="rId33"/>
    <p:sldLayoutId id="2147483877" r:id="rId34"/>
    <p:sldLayoutId id="2147483878" r:id="rId35"/>
    <p:sldLayoutId id="2147483879" r:id="rId36"/>
    <p:sldLayoutId id="2147483880" r:id="rId37"/>
    <p:sldLayoutId id="2147483881" r:id="rId38"/>
    <p:sldLayoutId id="2147483882" r:id="rId39"/>
    <p:sldLayoutId id="2147483883" r:id="rId40"/>
    <p:sldLayoutId id="2147483884" r:id="rId41"/>
    <p:sldLayoutId id="2147483885" r:id="rId42"/>
    <p:sldLayoutId id="2147483886" r:id="rId43"/>
    <p:sldLayoutId id="2147483887" r:id="rId44"/>
    <p:sldLayoutId id="2147483888" r:id="rId45"/>
    <p:sldLayoutId id="2147483889" r:id="rId46"/>
    <p:sldLayoutId id="2147483890" r:id="rId4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dt="0"/>
  <p:txStyles>
    <p:titleStyle>
      <a:lvl1pPr marL="0" indent="0" algn="l" defTabSz="914271" rtl="0" eaLnBrk="1" latinLnBrk="0" hangingPunct="1">
        <a:spcBef>
          <a:spcPts val="0"/>
        </a:spcBef>
        <a:buFont typeface="+mj-lt"/>
        <a:buNone/>
        <a:defRPr sz="3600" b="0" i="0" kern="1200">
          <a:solidFill>
            <a:schemeClr val="tx1"/>
          </a:solidFill>
          <a:latin typeface="+mj-lt"/>
          <a:ea typeface="+mj-ea"/>
          <a:cs typeface="+mj-cs"/>
        </a:defRPr>
      </a:lvl1pPr>
    </p:titleStyle>
    <p:bodyStyle>
      <a:lvl1pPr marL="0" indent="0" algn="l" defTabSz="914271" rtl="0" eaLnBrk="1" latinLnBrk="0" hangingPunct="1">
        <a:lnSpc>
          <a:spcPct val="108000"/>
        </a:lnSpc>
        <a:spcBef>
          <a:spcPts val="0"/>
        </a:spcBef>
        <a:spcAft>
          <a:spcPts val="1008"/>
        </a:spcAft>
        <a:buFont typeface="+mj-lt"/>
        <a:buNone/>
        <a:defRPr sz="2000" b="0" i="0" kern="1200">
          <a:solidFill>
            <a:schemeClr val="tx1"/>
          </a:solidFill>
          <a:latin typeface="+mn-lt"/>
          <a:ea typeface="+mn-ea"/>
          <a:cs typeface="+mn-cs"/>
        </a:defRPr>
      </a:lvl1pPr>
      <a:lvl2pPr marL="341952" indent="-341952" algn="l" defTabSz="914271" rtl="0" eaLnBrk="1" latinLnBrk="0" hangingPunct="1">
        <a:lnSpc>
          <a:spcPct val="108000"/>
        </a:lnSpc>
        <a:spcBef>
          <a:spcPts val="0"/>
        </a:spcBef>
        <a:spcAft>
          <a:spcPts val="1008"/>
        </a:spcAft>
        <a:buFont typeface="Arial" panose="020B0604020202020204" pitchFamily="34" charset="0"/>
        <a:buChar char="•"/>
        <a:defRPr sz="2000" b="0" i="0" kern="1200">
          <a:solidFill>
            <a:schemeClr val="tx1"/>
          </a:solidFill>
          <a:latin typeface="+mn-lt"/>
          <a:ea typeface="+mn-ea"/>
          <a:cs typeface="+mn-cs"/>
        </a:defRPr>
      </a:lvl2pPr>
      <a:lvl3pPr marL="539924" indent="-197972" algn="l" defTabSz="914271" rtl="0" eaLnBrk="1" latinLnBrk="0" hangingPunct="1">
        <a:lnSpc>
          <a:spcPct val="108000"/>
        </a:lnSpc>
        <a:spcBef>
          <a:spcPts val="0"/>
        </a:spcBef>
        <a:spcAft>
          <a:spcPts val="1008"/>
        </a:spcAft>
        <a:buFont typeface="Symbol" panose="05050102010706020507" pitchFamily="18" charset="2"/>
        <a:buChar char="-"/>
        <a:defRPr sz="1600" b="0" i="0" kern="1200">
          <a:solidFill>
            <a:schemeClr val="tx1"/>
          </a:solidFill>
          <a:latin typeface="+mn-lt"/>
          <a:ea typeface="+mn-ea"/>
          <a:cs typeface="+mn-cs"/>
        </a:defRPr>
      </a:lvl3pPr>
      <a:lvl4pPr marL="738000" indent="-197972" algn="l" defTabSz="914271" rtl="0" eaLnBrk="1" latinLnBrk="0" hangingPunct="1">
        <a:lnSpc>
          <a:spcPct val="108000"/>
        </a:lnSpc>
        <a:spcBef>
          <a:spcPts val="0"/>
        </a:spcBef>
        <a:spcAft>
          <a:spcPts val="1008"/>
        </a:spcAft>
        <a:buFont typeface="Symbol" panose="05050102010706020507" pitchFamily="18" charset="2"/>
        <a:buChar char="-"/>
        <a:defRPr sz="1600" b="0" i="0" kern="1200" baseline="0">
          <a:solidFill>
            <a:schemeClr val="tx1"/>
          </a:solidFill>
          <a:latin typeface="+mn-lt"/>
          <a:ea typeface="+mn-ea"/>
          <a:cs typeface="+mn-cs"/>
        </a:defRPr>
      </a:lvl4pPr>
      <a:lvl5pPr marL="738000" indent="-197972" algn="l" defTabSz="914271" rtl="0" eaLnBrk="1" latinLnBrk="0" hangingPunct="1">
        <a:lnSpc>
          <a:spcPct val="108000"/>
        </a:lnSpc>
        <a:spcBef>
          <a:spcPts val="0"/>
        </a:spcBef>
        <a:spcAft>
          <a:spcPts val="1008"/>
        </a:spcAft>
        <a:buFont typeface="Symbol" panose="05050102010706020507" pitchFamily="18" charset="2"/>
        <a:buChar char="-"/>
        <a:defRPr sz="1600" b="0" i="0" kern="1200">
          <a:solidFill>
            <a:schemeClr val="tx1"/>
          </a:solidFill>
          <a:latin typeface="+mn-lt"/>
          <a:ea typeface="+mn-ea"/>
          <a:cs typeface="+mn-cs"/>
        </a:defRPr>
      </a:lvl5pPr>
      <a:lvl6pPr marL="738000" indent="-197972" algn="l" defTabSz="914271" rtl="0" eaLnBrk="1" latinLnBrk="0" hangingPunct="1">
        <a:lnSpc>
          <a:spcPct val="108000"/>
        </a:lnSpc>
        <a:spcBef>
          <a:spcPts val="0"/>
        </a:spcBef>
        <a:spcAft>
          <a:spcPts val="1008"/>
        </a:spcAft>
        <a:buFont typeface="Symbol" panose="05050102010706020507" pitchFamily="18" charset="2"/>
        <a:buChar char="-"/>
        <a:defRPr sz="1600" b="0" i="0" kern="1200">
          <a:solidFill>
            <a:schemeClr val="tx1"/>
          </a:solidFill>
          <a:latin typeface="+mn-lt"/>
          <a:ea typeface="+mn-ea"/>
          <a:cs typeface="+mn-cs"/>
        </a:defRPr>
      </a:lvl6pPr>
      <a:lvl7pPr marL="738000" indent="-197972" algn="l" defTabSz="914271" rtl="0" eaLnBrk="1" latinLnBrk="0" hangingPunct="1">
        <a:lnSpc>
          <a:spcPct val="108000"/>
        </a:lnSpc>
        <a:spcBef>
          <a:spcPts val="0"/>
        </a:spcBef>
        <a:spcAft>
          <a:spcPts val="1008"/>
        </a:spcAft>
        <a:buFont typeface="Symbol" panose="05050102010706020507" pitchFamily="18" charset="2"/>
        <a:buChar char="-"/>
        <a:defRPr sz="1600" b="0" i="0" kern="1200">
          <a:solidFill>
            <a:schemeClr val="tx1"/>
          </a:solidFill>
          <a:latin typeface="+mn-lt"/>
          <a:ea typeface="+mn-ea"/>
          <a:cs typeface="+mn-cs"/>
        </a:defRPr>
      </a:lvl7pPr>
      <a:lvl8pPr marL="738000" indent="-197972" algn="l" defTabSz="914271" rtl="0" eaLnBrk="1" latinLnBrk="0" hangingPunct="1">
        <a:lnSpc>
          <a:spcPct val="108000"/>
        </a:lnSpc>
        <a:spcBef>
          <a:spcPts val="0"/>
        </a:spcBef>
        <a:spcAft>
          <a:spcPts val="1008"/>
        </a:spcAft>
        <a:buFont typeface="Symbol" panose="05050102010706020507" pitchFamily="18" charset="2"/>
        <a:buChar char="-"/>
        <a:defRPr sz="1600" b="0" i="0" kern="1200">
          <a:solidFill>
            <a:schemeClr val="tx1"/>
          </a:solidFill>
          <a:latin typeface="+mn-lt"/>
          <a:ea typeface="+mn-ea"/>
          <a:cs typeface="+mn-cs"/>
        </a:defRPr>
      </a:lvl8pPr>
      <a:lvl9pPr marL="738000" indent="-197972" algn="l" defTabSz="914271" rtl="0" eaLnBrk="1" latinLnBrk="0" hangingPunct="1">
        <a:lnSpc>
          <a:spcPct val="108000"/>
        </a:lnSpc>
        <a:spcBef>
          <a:spcPts val="0"/>
        </a:spcBef>
        <a:spcAft>
          <a:spcPts val="1008"/>
        </a:spcAft>
        <a:buFont typeface="Symbol" panose="05050102010706020507" pitchFamily="18" charset="2"/>
        <a:buChar char="-"/>
        <a:defRPr sz="1600" b="0" i="0" kern="1200">
          <a:solidFill>
            <a:schemeClr val="tx1"/>
          </a:solidFill>
          <a:latin typeface="+mn-lt"/>
          <a:ea typeface="+mn-ea"/>
          <a:cs typeface="+mn-cs"/>
        </a:defRPr>
      </a:lvl9pPr>
    </p:bodyStyle>
    <p:otherStyle>
      <a:defPPr>
        <a:defRPr lang="de-DE"/>
      </a:defPPr>
      <a:lvl1pPr marL="0" algn="l" defTabSz="914271" rtl="0" eaLnBrk="1" latinLnBrk="0" hangingPunct="1">
        <a:defRPr sz="1800" kern="1200">
          <a:solidFill>
            <a:schemeClr val="tx1"/>
          </a:solidFill>
          <a:latin typeface="+mn-lt"/>
          <a:ea typeface="+mn-ea"/>
          <a:cs typeface="+mn-cs"/>
        </a:defRPr>
      </a:lvl1pPr>
      <a:lvl2pPr marL="457135"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6" algn="l" defTabSz="914271" rtl="0" eaLnBrk="1" latinLnBrk="0" hangingPunct="1">
        <a:defRPr sz="1800" kern="1200">
          <a:solidFill>
            <a:schemeClr val="tx1"/>
          </a:solidFill>
          <a:latin typeface="+mn-lt"/>
          <a:ea typeface="+mn-ea"/>
          <a:cs typeface="+mn-cs"/>
        </a:defRPr>
      </a:lvl4pPr>
      <a:lvl5pPr marL="1828542" algn="l" defTabSz="914271" rtl="0" eaLnBrk="1" latinLnBrk="0" hangingPunct="1">
        <a:defRPr sz="1800" kern="1200">
          <a:solidFill>
            <a:schemeClr val="tx1"/>
          </a:solidFill>
          <a:latin typeface="+mn-lt"/>
          <a:ea typeface="+mn-ea"/>
          <a:cs typeface="+mn-cs"/>
        </a:defRPr>
      </a:lvl5pPr>
      <a:lvl6pPr marL="2285678"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49" algn="l" defTabSz="914271" rtl="0" eaLnBrk="1" latinLnBrk="0" hangingPunct="1">
        <a:defRPr sz="1800" kern="1200">
          <a:solidFill>
            <a:schemeClr val="tx1"/>
          </a:solidFill>
          <a:latin typeface="+mn-lt"/>
          <a:ea typeface="+mn-ea"/>
          <a:cs typeface="+mn-cs"/>
        </a:defRPr>
      </a:lvl8pPr>
      <a:lvl9pPr marL="3657085" algn="l" defTabSz="91427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48">
          <p15:clr>
            <a:srgbClr val="A4A3A4"/>
          </p15:clr>
        </p15:guide>
        <p15:guide id="2" pos="7430">
          <p15:clr>
            <a:srgbClr val="A4A3A4"/>
          </p15:clr>
        </p15:guide>
        <p15:guide id="3" orient="horz" pos="4049">
          <p15:clr>
            <a:srgbClr val="A4A3A4"/>
          </p15:clr>
        </p15:guide>
        <p15:guide id="4" orient="horz" pos="231">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userDrawn="1">
            <p:ph type="title"/>
          </p:nvPr>
        </p:nvSpPr>
        <p:spPr bwMode="black">
          <a:xfrm>
            <a:off x="396000" y="368300"/>
            <a:ext cx="11403888" cy="1008360"/>
          </a:xfrm>
          <a:prstGeom prst="rect">
            <a:avLst/>
          </a:prstGeom>
        </p:spPr>
        <p:txBody>
          <a:bodyPr vert="horz" lIns="0" tIns="0" rIns="0" bIns="0" rtlCol="0" anchor="t" anchorCtr="0">
            <a:noAutofit/>
          </a:bodyPr>
          <a:lstStyle/>
          <a:p>
            <a:r>
              <a:rPr lang="en-US" noProof="0"/>
              <a:t>Headline on two lines in CorpoA (Headings) 30 pt. </a:t>
            </a:r>
            <a:br>
              <a:rPr lang="en-US" noProof="0"/>
            </a:br>
            <a:r>
              <a:rPr lang="en-US" noProof="0"/>
              <a:t>Lorem ipsum dolor sit amet.</a:t>
            </a:r>
          </a:p>
        </p:txBody>
      </p:sp>
      <p:sp>
        <p:nvSpPr>
          <p:cNvPr id="3" name="Textplatzhalter 2"/>
          <p:cNvSpPr>
            <a:spLocks noGrp="1"/>
          </p:cNvSpPr>
          <p:nvPr userDrawn="1">
            <p:ph type="body" idx="1"/>
          </p:nvPr>
        </p:nvSpPr>
        <p:spPr bwMode="black">
          <a:xfrm>
            <a:off x="396000" y="1512889"/>
            <a:ext cx="11403888" cy="4914899"/>
          </a:xfrm>
          <a:prstGeom prst="rect">
            <a:avLst/>
          </a:prstGeom>
        </p:spPr>
        <p:txBody>
          <a:bodyPr vert="horz" lIns="0" tIns="0" rIns="0" bIns="0" rtlCol="0" anchor="t" anchorCtr="0">
            <a:noAutofit/>
          </a:bodyPr>
          <a:lstStyle/>
          <a:p>
            <a:pPr lvl="0"/>
            <a:r>
              <a:rPr lang="en-US"/>
              <a:t>Insert text in </a:t>
            </a:r>
            <a:r>
              <a:rPr lang="en-US" noProof="0"/>
              <a:t>CorpoS (Body), 20 pt. </a:t>
            </a:r>
            <a:r>
              <a:rPr lang="en-US"/>
              <a:t>// for bullets: Home // Paragraph// Increase/Decrease List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6" name="Fußzeilenplatzhalter 4"/>
          <p:cNvSpPr>
            <a:spLocks noGrp="1"/>
          </p:cNvSpPr>
          <p:nvPr userDrawn="1">
            <p:ph type="ftr" sz="quarter" idx="3"/>
          </p:nvPr>
        </p:nvSpPr>
        <p:spPr bwMode="black">
          <a:xfrm>
            <a:off x="3146400" y="6552000"/>
            <a:ext cx="7848000" cy="306000"/>
          </a:xfrm>
          <a:prstGeom prst="rect">
            <a:avLst/>
          </a:prstGeom>
        </p:spPr>
        <p:txBody>
          <a:bodyPr vert="horz" lIns="0" tIns="0" rIns="0" bIns="0" rtlCol="0" anchor="ctr" anchorCtr="0">
            <a:noAutofit/>
          </a:bodyPr>
          <a:lstStyle>
            <a:lvl1pPr marL="0" indent="0" algn="r">
              <a:spcBef>
                <a:spcPts val="0"/>
              </a:spcBef>
              <a:buFont typeface="+mj-lt"/>
              <a:buNone/>
              <a:defRPr sz="999" b="0" i="0">
                <a:solidFill>
                  <a:schemeClr val="tx1"/>
                </a:solidFill>
                <a:latin typeface="+mn-lt"/>
              </a:defRPr>
            </a:lvl1pPr>
            <a:lvl2pPr marL="0" indent="0" algn="r">
              <a:spcBef>
                <a:spcPts val="0"/>
              </a:spcBef>
              <a:defRPr sz="999"/>
            </a:lvl2pPr>
            <a:lvl3pPr marL="0" indent="0" algn="r">
              <a:spcBef>
                <a:spcPts val="0"/>
              </a:spcBef>
              <a:defRPr sz="999"/>
            </a:lvl3pPr>
            <a:lvl4pPr marL="0" indent="0" algn="r">
              <a:spcBef>
                <a:spcPts val="0"/>
              </a:spcBef>
              <a:defRPr sz="999"/>
            </a:lvl4pPr>
            <a:lvl5pPr marL="0" indent="0" algn="r">
              <a:spcBef>
                <a:spcPts val="0"/>
              </a:spcBef>
              <a:defRPr sz="999"/>
            </a:lvl5pPr>
            <a:lvl6pPr marL="0" indent="0" algn="r">
              <a:spcBef>
                <a:spcPts val="0"/>
              </a:spcBef>
              <a:defRPr sz="999"/>
            </a:lvl6pPr>
            <a:lvl7pPr marL="0" indent="0" algn="r">
              <a:spcBef>
                <a:spcPts val="0"/>
              </a:spcBef>
              <a:defRPr sz="999"/>
            </a:lvl7pPr>
            <a:lvl8pPr marL="0" indent="0" algn="r">
              <a:spcBef>
                <a:spcPts val="0"/>
              </a:spcBef>
              <a:defRPr sz="999"/>
            </a:lvl8pPr>
            <a:lvl9pPr marL="0" indent="0" algn="r">
              <a:spcBef>
                <a:spcPts val="0"/>
              </a:spcBef>
              <a:defRPr sz="999"/>
            </a:lvl9pPr>
          </a:lstStyle>
          <a:p>
            <a:r>
              <a:rPr lang="de-DE"/>
              <a:t>EQS Launch Support | January 2021</a:t>
            </a:r>
            <a:endParaRPr lang="en-US"/>
          </a:p>
        </p:txBody>
      </p:sp>
      <p:sp>
        <p:nvSpPr>
          <p:cNvPr id="27" name="Foliennummernplatzhalter 5"/>
          <p:cNvSpPr>
            <a:spLocks noGrp="1"/>
          </p:cNvSpPr>
          <p:nvPr userDrawn="1">
            <p:ph type="sldNum" sz="quarter" idx="4"/>
          </p:nvPr>
        </p:nvSpPr>
        <p:spPr bwMode="black">
          <a:xfrm>
            <a:off x="11484000" y="6552000"/>
            <a:ext cx="323830" cy="306000"/>
          </a:xfrm>
          <a:prstGeom prst="rect">
            <a:avLst/>
          </a:prstGeom>
        </p:spPr>
        <p:txBody>
          <a:bodyPr vert="horz" lIns="0" tIns="0" rIns="0" bIns="0" rtlCol="0" anchor="ctr" anchorCtr="0">
            <a:noAutofit/>
          </a:bodyPr>
          <a:lstStyle>
            <a:lvl1pPr marL="0" indent="0" algn="r">
              <a:spcBef>
                <a:spcPts val="0"/>
              </a:spcBef>
              <a:buFont typeface="+mj-lt"/>
              <a:buNone/>
              <a:defRPr sz="999" b="0" i="0">
                <a:solidFill>
                  <a:schemeClr val="tx1"/>
                </a:solidFill>
                <a:latin typeface="+mn-lt"/>
              </a:defRPr>
            </a:lvl1pPr>
            <a:lvl2pPr marL="0" indent="0" algn="l">
              <a:spcBef>
                <a:spcPts val="0"/>
              </a:spcBef>
              <a:defRPr sz="999"/>
            </a:lvl2pPr>
            <a:lvl3pPr marL="0" indent="0" algn="l">
              <a:spcBef>
                <a:spcPts val="0"/>
              </a:spcBef>
              <a:defRPr sz="999"/>
            </a:lvl3pPr>
            <a:lvl4pPr marL="0" indent="0" algn="l">
              <a:spcBef>
                <a:spcPts val="0"/>
              </a:spcBef>
              <a:defRPr sz="999"/>
            </a:lvl4pPr>
            <a:lvl5pPr marL="0" indent="0" algn="l">
              <a:spcBef>
                <a:spcPts val="0"/>
              </a:spcBef>
              <a:defRPr sz="999"/>
            </a:lvl5pPr>
            <a:lvl6pPr marL="0" indent="0" algn="l">
              <a:spcBef>
                <a:spcPts val="0"/>
              </a:spcBef>
              <a:defRPr sz="999"/>
            </a:lvl6pPr>
            <a:lvl7pPr marL="0" indent="0" algn="l">
              <a:spcBef>
                <a:spcPts val="0"/>
              </a:spcBef>
              <a:defRPr sz="999"/>
            </a:lvl7pPr>
            <a:lvl8pPr marL="0" indent="0" algn="l">
              <a:spcBef>
                <a:spcPts val="0"/>
              </a:spcBef>
              <a:defRPr sz="999"/>
            </a:lvl8pPr>
            <a:lvl9pPr marL="0" indent="0" algn="l">
              <a:spcBef>
                <a:spcPts val="0"/>
              </a:spcBef>
              <a:defRPr sz="999"/>
            </a:lvl9pPr>
          </a:lstStyle>
          <a:p>
            <a:fld id="{AD1D1349-391B-44DC-865F-5996B3E40F26}" type="slidenum">
              <a:rPr lang="en-US" smtClean="0"/>
              <a:pPr/>
              <a:t>‹#›</a:t>
            </a:fld>
            <a:endParaRPr lang="en-US"/>
          </a:p>
        </p:txBody>
      </p:sp>
      <p:pic>
        <p:nvPicPr>
          <p:cNvPr id="19" name="Wortmarke Mercedes-Benz"/>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bwMode="black">
          <a:xfrm>
            <a:off x="396000" y="6613200"/>
            <a:ext cx="1188000" cy="148997"/>
          </a:xfrm>
          <a:prstGeom prst="rect">
            <a:avLst/>
          </a:prstGeom>
        </p:spPr>
      </p:pic>
      <p:sp>
        <p:nvSpPr>
          <p:cNvPr id="4" name="MSIPCMContentMarking" descr="{&quot;HashCode&quot;:-1401592861,&quot;Placement&quot;:&quot;Header&quot;,&quot;Top&quot;:0.0,&quot;Left&quot;:0.0,&quot;SlideWidth&quot;:960,&quot;SlideHeight&quot;:540}"/>
          <p:cNvSpPr txBox="1"/>
          <p:nvPr userDrawn="1"/>
        </p:nvSpPr>
        <p:spPr>
          <a:xfrm>
            <a:off x="0" y="0"/>
            <a:ext cx="1104133" cy="252360"/>
          </a:xfrm>
          <a:prstGeom prst="rect">
            <a:avLst/>
          </a:prstGeom>
          <a:noFill/>
        </p:spPr>
        <p:txBody>
          <a:bodyPr vert="horz" wrap="square" lIns="0" tIns="0" rIns="0" bIns="0" rtlCol="0" anchor="ctr" anchorCtr="1">
            <a:spAutoFit/>
          </a:bodyPr>
          <a:lstStyle/>
          <a:p>
            <a:pPr algn="l">
              <a:spcBef>
                <a:spcPts val="0"/>
              </a:spcBef>
              <a:spcAft>
                <a:spcPts val="0"/>
              </a:spcAft>
            </a:pPr>
            <a:r>
              <a:rPr lang="en-US" sz="1000" smtClean="0">
                <a:solidFill>
                  <a:srgbClr val="007A93"/>
                </a:solidFill>
                <a:latin typeface="CorpoS" pitchFamily="2" charset="0"/>
              </a:rPr>
              <a:t>Daimler Internal</a:t>
            </a:r>
            <a:endParaRPr lang="en-US" sz="1000" dirty="0" err="1" smtClean="0">
              <a:solidFill>
                <a:srgbClr val="007A93"/>
              </a:solidFill>
              <a:latin typeface="CorpoS" pitchFamily="2" charset="0"/>
            </a:endParaRPr>
          </a:p>
        </p:txBody>
      </p:sp>
    </p:spTree>
    <p:extLst>
      <p:ext uri="{BB962C8B-B14F-4D97-AF65-F5344CB8AC3E}">
        <p14:creationId xmlns:p14="http://schemas.microsoft.com/office/powerpoint/2010/main" val="704166899"/>
      </p:ext>
    </p:extLst>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 id="2147483914" r:id="rId23"/>
    <p:sldLayoutId id="2147483915" r:id="rId24"/>
    <p:sldLayoutId id="2147483916" r:id="rId25"/>
  </p:sldLayoutIdLst>
  <p:hf hdr="0" ftr="0" dt="0"/>
  <p:txStyles>
    <p:titleStyle>
      <a:lvl1pPr marL="0" indent="0" algn="l" defTabSz="913814" rtl="0" eaLnBrk="1" latinLnBrk="0" hangingPunct="1">
        <a:spcBef>
          <a:spcPts val="0"/>
        </a:spcBef>
        <a:buFont typeface="+mj-lt"/>
        <a:buNone/>
        <a:defRPr sz="2999" b="0" i="0" kern="1200">
          <a:solidFill>
            <a:schemeClr val="tx1"/>
          </a:solidFill>
          <a:latin typeface="+mj-lt"/>
          <a:ea typeface="+mj-ea"/>
          <a:cs typeface="+mj-cs"/>
        </a:defRPr>
      </a:lvl1pPr>
    </p:titleStyle>
    <p:bodyStyle>
      <a:lvl1pPr marL="0" indent="0" algn="l" defTabSz="913814" rtl="0" eaLnBrk="1" latinLnBrk="0" hangingPunct="1">
        <a:lnSpc>
          <a:spcPct val="108000"/>
        </a:lnSpc>
        <a:spcBef>
          <a:spcPts val="0"/>
        </a:spcBef>
        <a:spcAft>
          <a:spcPts val="1008"/>
        </a:spcAft>
        <a:buFont typeface="+mj-lt"/>
        <a:buNone/>
        <a:defRPr sz="1999" b="0" i="0" kern="1200">
          <a:solidFill>
            <a:schemeClr val="tx1"/>
          </a:solidFill>
          <a:latin typeface="+mn-lt"/>
          <a:ea typeface="+mn-ea"/>
          <a:cs typeface="+mn-cs"/>
        </a:defRPr>
      </a:lvl1pPr>
      <a:lvl2pPr marL="341781" indent="-341781" algn="l" defTabSz="913814" rtl="0" eaLnBrk="1" latinLnBrk="0" hangingPunct="1">
        <a:lnSpc>
          <a:spcPct val="108000"/>
        </a:lnSpc>
        <a:spcBef>
          <a:spcPts val="0"/>
        </a:spcBef>
        <a:spcAft>
          <a:spcPts val="1008"/>
        </a:spcAft>
        <a:buFont typeface="Arial" panose="020B0604020202020204" pitchFamily="34" charset="0"/>
        <a:buChar char="•"/>
        <a:defRPr sz="1999" b="0" i="0" kern="1200">
          <a:solidFill>
            <a:schemeClr val="tx1"/>
          </a:solidFill>
          <a:latin typeface="+mn-lt"/>
          <a:ea typeface="+mn-ea"/>
          <a:cs typeface="+mn-cs"/>
        </a:defRPr>
      </a:lvl2pPr>
      <a:lvl3pPr marL="539654"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3pPr>
      <a:lvl4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4pPr>
      <a:lvl5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5pPr>
      <a:lvl6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6pPr>
      <a:lvl7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7pPr>
      <a:lvl8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8pPr>
      <a:lvl9pPr marL="738000" indent="-197873" algn="l" defTabSz="913814" rtl="0" eaLnBrk="1" latinLnBrk="0" hangingPunct="1">
        <a:lnSpc>
          <a:spcPct val="108000"/>
        </a:lnSpc>
        <a:spcBef>
          <a:spcPts val="0"/>
        </a:spcBef>
        <a:spcAft>
          <a:spcPts val="1008"/>
        </a:spcAft>
        <a:buFont typeface="Symbol" panose="05050102010706020507" pitchFamily="18" charset="2"/>
        <a:buChar char="-"/>
        <a:defRPr sz="1499" b="0" i="0" kern="1200">
          <a:solidFill>
            <a:schemeClr val="tx1"/>
          </a:solidFill>
          <a:latin typeface="+mn-lt"/>
          <a:ea typeface="+mn-ea"/>
          <a:cs typeface="+mn-cs"/>
        </a:defRPr>
      </a:lvl9pPr>
    </p:bodyStyle>
    <p:otherStyle>
      <a:defPPr>
        <a:defRPr lang="de-DE"/>
      </a:defPPr>
      <a:lvl1pPr marL="0" algn="l" defTabSz="913814" rtl="0" eaLnBrk="1" latinLnBrk="0" hangingPunct="1">
        <a:defRPr sz="1799" kern="1200">
          <a:solidFill>
            <a:schemeClr val="tx1"/>
          </a:solidFill>
          <a:latin typeface="+mn-lt"/>
          <a:ea typeface="+mn-ea"/>
          <a:cs typeface="+mn-cs"/>
        </a:defRPr>
      </a:lvl1pPr>
      <a:lvl2pPr marL="456906" algn="l" defTabSz="913814" rtl="0" eaLnBrk="1" latinLnBrk="0" hangingPunct="1">
        <a:defRPr sz="1799" kern="1200">
          <a:solidFill>
            <a:schemeClr val="tx1"/>
          </a:solidFill>
          <a:latin typeface="+mn-lt"/>
          <a:ea typeface="+mn-ea"/>
          <a:cs typeface="+mn-cs"/>
        </a:defRPr>
      </a:lvl2pPr>
      <a:lvl3pPr marL="913814" algn="l" defTabSz="913814" rtl="0" eaLnBrk="1" latinLnBrk="0" hangingPunct="1">
        <a:defRPr sz="1799" kern="1200">
          <a:solidFill>
            <a:schemeClr val="tx1"/>
          </a:solidFill>
          <a:latin typeface="+mn-lt"/>
          <a:ea typeface="+mn-ea"/>
          <a:cs typeface="+mn-cs"/>
        </a:defRPr>
      </a:lvl3pPr>
      <a:lvl4pPr marL="1370720" algn="l" defTabSz="913814" rtl="0" eaLnBrk="1" latinLnBrk="0" hangingPunct="1">
        <a:defRPr sz="1799" kern="1200">
          <a:solidFill>
            <a:schemeClr val="tx1"/>
          </a:solidFill>
          <a:latin typeface="+mn-lt"/>
          <a:ea typeface="+mn-ea"/>
          <a:cs typeface="+mn-cs"/>
        </a:defRPr>
      </a:lvl4pPr>
      <a:lvl5pPr marL="1827628" algn="l" defTabSz="913814" rtl="0" eaLnBrk="1" latinLnBrk="0" hangingPunct="1">
        <a:defRPr sz="1799" kern="1200">
          <a:solidFill>
            <a:schemeClr val="tx1"/>
          </a:solidFill>
          <a:latin typeface="+mn-lt"/>
          <a:ea typeface="+mn-ea"/>
          <a:cs typeface="+mn-cs"/>
        </a:defRPr>
      </a:lvl5pPr>
      <a:lvl6pPr marL="2284535" algn="l" defTabSz="913814" rtl="0" eaLnBrk="1" latinLnBrk="0" hangingPunct="1">
        <a:defRPr sz="1799" kern="1200">
          <a:solidFill>
            <a:schemeClr val="tx1"/>
          </a:solidFill>
          <a:latin typeface="+mn-lt"/>
          <a:ea typeface="+mn-ea"/>
          <a:cs typeface="+mn-cs"/>
        </a:defRPr>
      </a:lvl6pPr>
      <a:lvl7pPr marL="2741443" algn="l" defTabSz="913814" rtl="0" eaLnBrk="1" latinLnBrk="0" hangingPunct="1">
        <a:defRPr sz="1799" kern="1200">
          <a:solidFill>
            <a:schemeClr val="tx1"/>
          </a:solidFill>
          <a:latin typeface="+mn-lt"/>
          <a:ea typeface="+mn-ea"/>
          <a:cs typeface="+mn-cs"/>
        </a:defRPr>
      </a:lvl7pPr>
      <a:lvl8pPr marL="3198349" algn="l" defTabSz="913814" rtl="0" eaLnBrk="1" latinLnBrk="0" hangingPunct="1">
        <a:defRPr sz="1799" kern="1200">
          <a:solidFill>
            <a:schemeClr val="tx1"/>
          </a:solidFill>
          <a:latin typeface="+mn-lt"/>
          <a:ea typeface="+mn-ea"/>
          <a:cs typeface="+mn-cs"/>
        </a:defRPr>
      </a:lvl8pPr>
      <a:lvl9pPr marL="3655256" algn="l" defTabSz="913814"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85800" y="685800"/>
            <a:ext cx="10823397" cy="1008360"/>
          </a:xfrm>
          <a:prstGeom prst="rect">
            <a:avLst/>
          </a:prstGeom>
        </p:spPr>
        <p:txBody>
          <a:bodyPr vert="horz" lIns="0" tIns="0" rIns="0" bIns="0" rtlCol="0" anchor="t" anchorCtr="0">
            <a:noAutofit/>
          </a:bodyPr>
          <a:lstStyle/>
          <a:p>
            <a:r>
              <a:rPr lang="en-US" noProof="0"/>
              <a:t>Headline on two lines in </a:t>
            </a:r>
            <a:r>
              <a:rPr lang="en-US" noProof="0" err="1"/>
              <a:t>CorpoA</a:t>
            </a:r>
            <a:r>
              <a:rPr lang="en-US" noProof="0"/>
              <a:t> (Headings) 30 pt. </a:t>
            </a:r>
            <a:br>
              <a:rPr lang="en-US" noProof="0"/>
            </a:br>
            <a:r>
              <a:rPr lang="en-US" noProof="0"/>
              <a:t>Lorem ipsum dolor sit </a:t>
            </a:r>
            <a:r>
              <a:rPr lang="en-US" noProof="0" err="1"/>
              <a:t>amet</a:t>
            </a:r>
            <a:r>
              <a:rPr lang="en-US" noProof="0"/>
              <a:t>.</a:t>
            </a:r>
          </a:p>
        </p:txBody>
      </p:sp>
      <p:sp>
        <p:nvSpPr>
          <p:cNvPr id="3" name="Textplatzhalter 2"/>
          <p:cNvSpPr>
            <a:spLocks noGrp="1"/>
          </p:cNvSpPr>
          <p:nvPr>
            <p:ph type="body" idx="1"/>
          </p:nvPr>
        </p:nvSpPr>
        <p:spPr>
          <a:xfrm>
            <a:off x="685801" y="1828800"/>
            <a:ext cx="10820908" cy="3886200"/>
          </a:xfrm>
          <a:prstGeom prst="rect">
            <a:avLst/>
          </a:prstGeom>
        </p:spPr>
        <p:txBody>
          <a:bodyPr vert="horz" lIns="0" tIns="0" rIns="0" bIns="0" rtlCol="0" anchor="t" anchorCtr="0">
            <a:noAutofit/>
          </a:bodyPr>
          <a:lstStyle/>
          <a:p>
            <a:pPr lvl="0"/>
            <a:r>
              <a:rPr lang="en-US" noProof="0"/>
              <a:t>Body Text </a:t>
            </a:r>
            <a:r>
              <a:rPr lang="en-US" noProof="0" err="1"/>
              <a:t>CorpoS</a:t>
            </a:r>
            <a:r>
              <a:rPr lang="en-US" noProof="0"/>
              <a:t> 20 pts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91AE5E81-29E0-423F-997E-3B7E4D728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MSIPCMContentMarking" descr="{&quot;HashCode&quot;:-1401592861,&quot;Placement&quot;:&quot;Header&quot;,&quot;Top&quot;:0.0,&quot;Left&quot;:0.0,&quot;SlideWidth&quot;:960,&quot;SlideHeight&quot;:540}"/>
          <p:cNvSpPr txBox="1"/>
          <p:nvPr userDrawn="1"/>
        </p:nvSpPr>
        <p:spPr bwMode="gray">
          <a:xfrm>
            <a:off x="0" y="0"/>
            <a:ext cx="1104133" cy="252360"/>
          </a:xfrm>
          <a:prstGeom prst="rect">
            <a:avLst/>
          </a:prstGeom>
          <a:noFill/>
        </p:spPr>
        <p:txBody>
          <a:bodyPr vert="horz" wrap="square" lIns="0" tIns="0" rIns="0" bIns="0" rtlCol="0" anchor="ctr" anchorCtr="1">
            <a:noAutofit/>
          </a:bodyPr>
          <a:lstStyle/>
          <a:p>
            <a:pPr algn="l">
              <a:lnSpc>
                <a:spcPct val="108000"/>
              </a:lnSpc>
              <a:spcBef>
                <a:spcPts val="0"/>
              </a:spcBef>
              <a:spcAft>
                <a:spcPts val="0"/>
              </a:spcAft>
            </a:pPr>
            <a:r>
              <a:rPr lang="en-US" sz="1000" smtClean="0">
                <a:solidFill>
                  <a:srgbClr val="007A93"/>
                </a:solidFill>
                <a:latin typeface="CorpoS" pitchFamily="2" charset="0"/>
              </a:rPr>
              <a:t>Daimler Internal</a:t>
            </a:r>
            <a:endParaRPr lang="en-US" sz="1000" dirty="0" err="1" smtClean="0">
              <a:solidFill>
                <a:srgbClr val="007A93"/>
              </a:solidFill>
              <a:latin typeface="CorpoS" pitchFamily="2" charset="0"/>
            </a:endParaRPr>
          </a:p>
        </p:txBody>
      </p:sp>
    </p:spTree>
    <p:extLst>
      <p:ext uri="{BB962C8B-B14F-4D97-AF65-F5344CB8AC3E}">
        <p14:creationId xmlns:p14="http://schemas.microsoft.com/office/powerpoint/2010/main" val="4217278478"/>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Lst>
  <p:hf hdr="0" ftr="0" dt="0"/>
  <p:txStyles>
    <p:titleStyle>
      <a:lvl1pPr marL="0" indent="0" algn="l" defTabSz="913517" rtl="0" eaLnBrk="1" latinLnBrk="0" hangingPunct="1">
        <a:spcBef>
          <a:spcPts val="0"/>
        </a:spcBef>
        <a:buFont typeface="+mj-lt"/>
        <a:buNone/>
        <a:defRPr sz="2999" b="0" i="0" kern="1200">
          <a:solidFill>
            <a:schemeClr val="tx1"/>
          </a:solidFill>
          <a:latin typeface="+mj-lt"/>
          <a:ea typeface="+mj-ea"/>
          <a:cs typeface="+mj-cs"/>
        </a:defRPr>
      </a:lvl1pPr>
    </p:titleStyle>
    <p:bodyStyle>
      <a:lvl1pPr marL="0" indent="0" algn="l" defTabSz="913517" rtl="0" eaLnBrk="1" latinLnBrk="0" hangingPunct="1">
        <a:lnSpc>
          <a:spcPct val="100000"/>
        </a:lnSpc>
        <a:spcBef>
          <a:spcPts val="1200"/>
        </a:spcBef>
        <a:spcAft>
          <a:spcPts val="0"/>
        </a:spcAft>
        <a:buFont typeface="+mj-lt"/>
        <a:buNone/>
        <a:defRPr sz="1999" b="0" i="0" kern="1200" baseline="0">
          <a:solidFill>
            <a:schemeClr val="tx1"/>
          </a:solidFill>
          <a:latin typeface="+mn-lt"/>
          <a:ea typeface="+mn-ea"/>
          <a:cs typeface="+mn-cs"/>
        </a:defRPr>
      </a:lvl1pPr>
      <a:lvl2pPr marL="137157" indent="-137157" algn="l" defTabSz="913517" rtl="0" eaLnBrk="1" latinLnBrk="0" hangingPunct="1">
        <a:lnSpc>
          <a:spcPct val="100000"/>
        </a:lnSpc>
        <a:spcBef>
          <a:spcPts val="600"/>
        </a:spcBef>
        <a:spcAft>
          <a:spcPts val="0"/>
        </a:spcAft>
        <a:buFont typeface="Arial" panose="020B0604020202020204" pitchFamily="34" charset="0"/>
        <a:buChar char="•"/>
        <a:defRPr sz="1800" b="0" i="0" kern="1200">
          <a:solidFill>
            <a:schemeClr val="tx1"/>
          </a:solidFill>
          <a:latin typeface="+mn-lt"/>
          <a:ea typeface="+mn-ea"/>
          <a:cs typeface="+mn-cs"/>
        </a:defRPr>
      </a:lvl2pPr>
      <a:lvl3pPr marL="347654" indent="-195258" algn="l" defTabSz="913517" rtl="0" eaLnBrk="1" latinLnBrk="0" hangingPunct="1">
        <a:lnSpc>
          <a:spcPct val="108000"/>
        </a:lnSpc>
        <a:spcBef>
          <a:spcPts val="0"/>
        </a:spcBef>
        <a:spcAft>
          <a:spcPts val="0"/>
        </a:spcAft>
        <a:buFont typeface="Symbol" panose="05050102010706020507" pitchFamily="18" charset="2"/>
        <a:buChar char="-"/>
        <a:tabLst/>
        <a:defRPr sz="1600" b="0" i="0" kern="1200">
          <a:solidFill>
            <a:schemeClr val="tx1"/>
          </a:solidFill>
          <a:latin typeface="+mn-lt"/>
          <a:ea typeface="+mn-ea"/>
          <a:cs typeface="+mn-cs"/>
        </a:defRPr>
      </a:lvl3pPr>
      <a:lvl4pPr marL="571486" indent="-195258" algn="l" defTabSz="913517" rtl="0" eaLnBrk="1" latinLnBrk="0" hangingPunct="1">
        <a:lnSpc>
          <a:spcPct val="108000"/>
        </a:lnSpc>
        <a:spcBef>
          <a:spcPts val="0"/>
        </a:spcBef>
        <a:spcAft>
          <a:spcPts val="0"/>
        </a:spcAft>
        <a:buFont typeface="Arial" charset="0"/>
        <a:buChar char="•"/>
        <a:tabLst/>
        <a:defRPr sz="1400" b="0" i="0" kern="1200">
          <a:solidFill>
            <a:schemeClr val="tx1"/>
          </a:solidFill>
          <a:latin typeface="+mn-lt"/>
          <a:ea typeface="+mn-ea"/>
          <a:cs typeface="+mn-cs"/>
        </a:defRPr>
      </a:lvl4pPr>
      <a:lvl5pPr marL="808018" indent="-236533" algn="l" defTabSz="913517" rtl="0" eaLnBrk="1" latinLnBrk="0" hangingPunct="1">
        <a:lnSpc>
          <a:spcPct val="108000"/>
        </a:lnSpc>
        <a:spcBef>
          <a:spcPts val="0"/>
        </a:spcBef>
        <a:spcAft>
          <a:spcPts val="0"/>
        </a:spcAft>
        <a:buFont typeface="Symbol" panose="05050102010706020507" pitchFamily="18" charset="2"/>
        <a:buChar char="-"/>
        <a:tabLst/>
        <a:defRPr sz="1400" b="0" i="0" kern="1200">
          <a:solidFill>
            <a:schemeClr val="tx1"/>
          </a:solidFill>
          <a:latin typeface="+mn-lt"/>
          <a:ea typeface="+mn-ea"/>
          <a:cs typeface="+mn-cs"/>
        </a:defRPr>
      </a:lvl5pPr>
      <a:lvl6pPr marL="539479" indent="-197810" algn="l" defTabSz="913517" rtl="0" eaLnBrk="1" latinLnBrk="0" hangingPunct="1">
        <a:lnSpc>
          <a:spcPct val="108000"/>
        </a:lnSpc>
        <a:spcBef>
          <a:spcPts val="0"/>
        </a:spcBef>
        <a:spcAft>
          <a:spcPts val="0"/>
        </a:spcAft>
        <a:buFont typeface="Symbol" panose="05050102010706020507" pitchFamily="18" charset="2"/>
        <a:buChar char="-"/>
        <a:defRPr sz="1499" b="0" i="0" kern="1200">
          <a:solidFill>
            <a:schemeClr val="tx1"/>
          </a:solidFill>
          <a:latin typeface="+mn-lt"/>
          <a:ea typeface="+mn-ea"/>
          <a:cs typeface="+mn-cs"/>
        </a:defRPr>
      </a:lvl6pPr>
      <a:lvl7pPr marL="539479" indent="-197810" algn="l" defTabSz="913517" rtl="0" eaLnBrk="1" latinLnBrk="0" hangingPunct="1">
        <a:lnSpc>
          <a:spcPct val="108000"/>
        </a:lnSpc>
        <a:spcBef>
          <a:spcPts val="0"/>
        </a:spcBef>
        <a:spcAft>
          <a:spcPts val="0"/>
        </a:spcAft>
        <a:buFont typeface="Symbol" panose="05050102010706020507" pitchFamily="18" charset="2"/>
        <a:buChar char="-"/>
        <a:defRPr sz="1499" b="0" i="0" kern="1200">
          <a:solidFill>
            <a:schemeClr val="tx1"/>
          </a:solidFill>
          <a:latin typeface="+mn-lt"/>
          <a:ea typeface="+mn-ea"/>
          <a:cs typeface="+mn-cs"/>
        </a:defRPr>
      </a:lvl7pPr>
      <a:lvl8pPr marL="539479" indent="-197810" algn="l" defTabSz="913517" rtl="0" eaLnBrk="1" latinLnBrk="0" hangingPunct="1">
        <a:lnSpc>
          <a:spcPct val="108000"/>
        </a:lnSpc>
        <a:spcBef>
          <a:spcPts val="0"/>
        </a:spcBef>
        <a:spcAft>
          <a:spcPts val="0"/>
        </a:spcAft>
        <a:buFont typeface="Symbol" panose="05050102010706020507" pitchFamily="18" charset="2"/>
        <a:buChar char="-"/>
        <a:defRPr sz="1499" b="0" i="0" kern="1200">
          <a:solidFill>
            <a:schemeClr val="tx1"/>
          </a:solidFill>
          <a:latin typeface="+mn-lt"/>
          <a:ea typeface="+mn-ea"/>
          <a:cs typeface="+mn-cs"/>
        </a:defRPr>
      </a:lvl8pPr>
      <a:lvl9pPr marL="539479" indent="-197810" algn="l" defTabSz="913517" rtl="0" eaLnBrk="1" latinLnBrk="0" hangingPunct="1">
        <a:lnSpc>
          <a:spcPct val="108000"/>
        </a:lnSpc>
        <a:spcBef>
          <a:spcPts val="0"/>
        </a:spcBef>
        <a:spcAft>
          <a:spcPts val="0"/>
        </a:spcAft>
        <a:buFont typeface="Symbol" panose="05050102010706020507" pitchFamily="18" charset="2"/>
        <a:buChar char="-"/>
        <a:defRPr sz="1499" b="0" i="0" kern="1200">
          <a:solidFill>
            <a:schemeClr val="tx1"/>
          </a:solidFill>
          <a:latin typeface="+mn-lt"/>
          <a:ea typeface="+mn-ea"/>
          <a:cs typeface="+mn-cs"/>
        </a:defRPr>
      </a:lvl9pPr>
    </p:bodyStyle>
    <p:otherStyle>
      <a:defPPr>
        <a:defRPr lang="de-DE"/>
      </a:defPPr>
      <a:lvl1pPr marL="0" algn="l" defTabSz="913517" rtl="0" eaLnBrk="1" latinLnBrk="0" hangingPunct="1">
        <a:defRPr sz="1799" kern="1200">
          <a:solidFill>
            <a:schemeClr val="tx1"/>
          </a:solidFill>
          <a:latin typeface="+mn-lt"/>
          <a:ea typeface="+mn-ea"/>
          <a:cs typeface="+mn-cs"/>
        </a:defRPr>
      </a:lvl1pPr>
      <a:lvl2pPr marL="456758" algn="l" defTabSz="913517" rtl="0" eaLnBrk="1" latinLnBrk="0" hangingPunct="1">
        <a:defRPr sz="1799" kern="1200">
          <a:solidFill>
            <a:schemeClr val="tx1"/>
          </a:solidFill>
          <a:latin typeface="+mn-lt"/>
          <a:ea typeface="+mn-ea"/>
          <a:cs typeface="+mn-cs"/>
        </a:defRPr>
      </a:lvl2pPr>
      <a:lvl3pPr marL="913517" algn="l" defTabSz="913517" rtl="0" eaLnBrk="1" latinLnBrk="0" hangingPunct="1">
        <a:defRPr sz="1799" kern="1200">
          <a:solidFill>
            <a:schemeClr val="tx1"/>
          </a:solidFill>
          <a:latin typeface="+mn-lt"/>
          <a:ea typeface="+mn-ea"/>
          <a:cs typeface="+mn-cs"/>
        </a:defRPr>
      </a:lvl3pPr>
      <a:lvl4pPr marL="1370275" algn="l" defTabSz="913517" rtl="0" eaLnBrk="1" latinLnBrk="0" hangingPunct="1">
        <a:defRPr sz="1799" kern="1200">
          <a:solidFill>
            <a:schemeClr val="tx1"/>
          </a:solidFill>
          <a:latin typeface="+mn-lt"/>
          <a:ea typeface="+mn-ea"/>
          <a:cs typeface="+mn-cs"/>
        </a:defRPr>
      </a:lvl4pPr>
      <a:lvl5pPr marL="1827034" algn="l" defTabSz="913517" rtl="0" eaLnBrk="1" latinLnBrk="0" hangingPunct="1">
        <a:defRPr sz="1799" kern="1200">
          <a:solidFill>
            <a:schemeClr val="tx1"/>
          </a:solidFill>
          <a:latin typeface="+mn-lt"/>
          <a:ea typeface="+mn-ea"/>
          <a:cs typeface="+mn-cs"/>
        </a:defRPr>
      </a:lvl5pPr>
      <a:lvl6pPr marL="2283794" algn="l" defTabSz="913517" rtl="0" eaLnBrk="1" latinLnBrk="0" hangingPunct="1">
        <a:defRPr sz="1799" kern="1200">
          <a:solidFill>
            <a:schemeClr val="tx1"/>
          </a:solidFill>
          <a:latin typeface="+mn-lt"/>
          <a:ea typeface="+mn-ea"/>
          <a:cs typeface="+mn-cs"/>
        </a:defRPr>
      </a:lvl6pPr>
      <a:lvl7pPr marL="2740553" algn="l" defTabSz="913517" rtl="0" eaLnBrk="1" latinLnBrk="0" hangingPunct="1">
        <a:defRPr sz="1799" kern="1200">
          <a:solidFill>
            <a:schemeClr val="tx1"/>
          </a:solidFill>
          <a:latin typeface="+mn-lt"/>
          <a:ea typeface="+mn-ea"/>
          <a:cs typeface="+mn-cs"/>
        </a:defRPr>
      </a:lvl7pPr>
      <a:lvl8pPr marL="3197309" algn="l" defTabSz="913517" rtl="0" eaLnBrk="1" latinLnBrk="0" hangingPunct="1">
        <a:defRPr sz="1799" kern="1200">
          <a:solidFill>
            <a:schemeClr val="tx1"/>
          </a:solidFill>
          <a:latin typeface="+mn-lt"/>
          <a:ea typeface="+mn-ea"/>
          <a:cs typeface="+mn-cs"/>
        </a:defRPr>
      </a:lvl8pPr>
      <a:lvl9pPr marL="3654067" algn="l" defTabSz="913517"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76">
          <p15:clr>
            <a:srgbClr val="F26B43"/>
          </p15:clr>
        </p15:guide>
        <p15:guide id="2" pos="3840">
          <p15:clr>
            <a:srgbClr val="F26B43"/>
          </p15:clr>
        </p15:guide>
        <p15:guide id="3" pos="432">
          <p15:clr>
            <a:srgbClr val="F26B43"/>
          </p15:clr>
        </p15:guide>
        <p15:guide id="4" orient="horz" pos="3888">
          <p15:clr>
            <a:srgbClr val="F26B43"/>
          </p15:clr>
        </p15:guide>
        <p15:guide id="5" orient="horz" pos="432">
          <p15:clr>
            <a:srgbClr val="F26B43"/>
          </p15:clr>
        </p15:guide>
        <p15:guide id="6" pos="7248">
          <p15:clr>
            <a:srgbClr val="F26B43"/>
          </p15:clr>
        </p15:guide>
        <p15:guide id="7" orient="horz" pos="3600">
          <p15:clr>
            <a:srgbClr val="F26B43"/>
          </p15:clr>
        </p15:guide>
        <p15:guide id="9" orient="horz" pos="1152">
          <p15:clr>
            <a:srgbClr val="F26B43"/>
          </p15:clr>
        </p15:guide>
        <p15:guide id="10" orient="horz" pos="1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image" Target="../media/image40.jpeg"/><Relationship Id="rId5" Type="http://schemas.openxmlformats.org/officeDocument/2006/relationships/image" Target="../media/image17.em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90" name="think-cell Slide" r:id="rId4" imgW="306" imgH="306" progId="TCLayout.ActiveDocument.1">
                  <p:embed/>
                </p:oleObj>
              </mc:Choice>
              <mc:Fallback>
                <p:oleObj name="think-cell Slide" r:id="rId4" imgW="306" imgH="30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Additional text"/>
          <p:cNvSpPr>
            <a:spLocks noGrp="1"/>
          </p:cNvSpPr>
          <p:nvPr>
            <p:ph type="body" sz="quarter" idx="20"/>
          </p:nvPr>
        </p:nvSpPr>
        <p:spPr/>
        <p:txBody>
          <a:bodyPr/>
          <a:lstStyle/>
          <a:p>
            <a:pPr lvl="0"/>
            <a:r>
              <a:rPr lang="en-US" dirty="0" smtClean="0">
                <a:solidFill>
                  <a:schemeClr val="bg1"/>
                </a:solidFill>
              </a:rPr>
              <a:t>November 1, 2021</a:t>
            </a:r>
            <a:endParaRPr lang="en-US" dirty="0">
              <a:solidFill>
                <a:schemeClr val="bg1"/>
              </a:solidFill>
            </a:endParaRPr>
          </a:p>
        </p:txBody>
      </p:sp>
      <p:sp>
        <p:nvSpPr>
          <p:cNvPr id="8" name="Title"/>
          <p:cNvSpPr>
            <a:spLocks noGrp="1"/>
          </p:cNvSpPr>
          <p:nvPr>
            <p:ph type="ctrTitle"/>
          </p:nvPr>
        </p:nvSpPr>
        <p:spPr/>
        <p:txBody>
          <a:bodyPr vert="horz"/>
          <a:lstStyle/>
          <a:p>
            <a:r>
              <a:rPr lang="en-US" dirty="0" smtClean="0">
                <a:solidFill>
                  <a:schemeClr val="bg1"/>
                </a:solidFill>
              </a:rPr>
              <a:t>EQS Logistics Kickoff Meeting </a:t>
            </a:r>
            <a:endParaRPr lang="en-US" dirty="0">
              <a:solidFill>
                <a:schemeClr val="bg1"/>
              </a:solidFill>
            </a:endParaRPr>
          </a:p>
        </p:txBody>
      </p:sp>
      <p:pic>
        <p:nvPicPr>
          <p:cNvPr id="10" name="Picture Placeholder 9"/>
          <p:cNvPicPr>
            <a:picLocks noGrp="1" noChangeAspect="1"/>
          </p:cNvPicPr>
          <p:nvPr>
            <p:ph type="pic" sz="quarter" idx="10"/>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69511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Weights &amp; Dimensions</a:t>
            </a:r>
            <a:endParaRPr lang="en-US" dirty="0"/>
          </a:p>
        </p:txBody>
      </p:sp>
      <p:sp>
        <p:nvSpPr>
          <p:cNvPr id="3" name="Text Placeholder 2"/>
          <p:cNvSpPr>
            <a:spLocks noGrp="1"/>
          </p:cNvSpPr>
          <p:nvPr>
            <p:ph type="body" sz="quarter" idx="13"/>
          </p:nvPr>
        </p:nvSpPr>
        <p:spPr/>
        <p:txBody>
          <a:bodyPr/>
          <a:lstStyle/>
          <a:p>
            <a:endParaRPr lang="en-US"/>
          </a:p>
        </p:txBody>
      </p:sp>
      <p:sp>
        <p:nvSpPr>
          <p:cNvPr id="4" name="Footer Placeholder 3"/>
          <p:cNvSpPr>
            <a:spLocks noGrp="1"/>
          </p:cNvSpPr>
          <p:nvPr>
            <p:ph type="ftr" sz="quarter" idx="15"/>
          </p:nvPr>
        </p:nvSpPr>
        <p:spPr/>
        <p:txBody>
          <a:bodyPr/>
          <a:lstStyle/>
          <a:p>
            <a:r>
              <a:rPr lang="en-US" noProof="0" smtClean="0"/>
              <a:t>EQS Launch Committee - Product Management - 2/10/21</a:t>
            </a:r>
            <a:endParaRPr lang="en-US" noProof="0" dirty="0"/>
          </a:p>
        </p:txBody>
      </p:sp>
      <p:sp>
        <p:nvSpPr>
          <p:cNvPr id="5" name="Text Placeholder 4"/>
          <p:cNvSpPr>
            <a:spLocks noGrp="1"/>
          </p:cNvSpPr>
          <p:nvPr>
            <p:ph type="body" sz="quarter" idx="17"/>
          </p:nvPr>
        </p:nvSpPr>
        <p:spPr/>
        <p:txBody>
          <a:bodyPr/>
          <a:lstStyle/>
          <a:p>
            <a:endParaRPr lang="en-US"/>
          </a:p>
        </p:txBody>
      </p:sp>
      <p:sp>
        <p:nvSpPr>
          <p:cNvPr id="6" name="Text Placeholder 5"/>
          <p:cNvSpPr>
            <a:spLocks noGrp="1"/>
          </p:cNvSpPr>
          <p:nvPr>
            <p:ph type="body" sz="quarter" idx="18"/>
          </p:nvPr>
        </p:nvSpPr>
        <p:spPr/>
        <p:txBody>
          <a:bodyPr/>
          <a:lstStyle/>
          <a:p>
            <a:endParaRPr lang="en-US"/>
          </a:p>
        </p:txBody>
      </p:sp>
      <p:sp>
        <p:nvSpPr>
          <p:cNvPr id="7" name="Text Placeholder 6"/>
          <p:cNvSpPr>
            <a:spLocks noGrp="1"/>
          </p:cNvSpPr>
          <p:nvPr>
            <p:ph type="body" sz="quarter" idx="19"/>
          </p:nvPr>
        </p:nvSpPr>
        <p:spPr/>
        <p:txBody>
          <a:bodyPr/>
          <a:lstStyle/>
          <a:p>
            <a:endParaRPr lang="en-US"/>
          </a:p>
        </p:txBody>
      </p:sp>
      <p:pic>
        <p:nvPicPr>
          <p:cNvPr id="40964" name="Picture 4" descr="2022 Mercedes-Benz EQS Review, Pricing, and Spec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087" y="3394998"/>
            <a:ext cx="5802127" cy="2851424"/>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2022 Mercedes EQS Futuristic Interior Fully Revealed In Official Imag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7588" y="3394998"/>
            <a:ext cx="5926772" cy="28514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1737277" y="1300248"/>
            <a:ext cx="7700337" cy="1594395"/>
          </a:xfrm>
          <a:prstGeom prst="rect">
            <a:avLst/>
          </a:prstGeom>
        </p:spPr>
      </p:pic>
    </p:spTree>
    <p:extLst>
      <p:ext uri="{BB962C8B-B14F-4D97-AF65-F5344CB8AC3E}">
        <p14:creationId xmlns:p14="http://schemas.microsoft.com/office/powerpoint/2010/main" val="3937777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endParaRPr lang="en-US"/>
          </a:p>
        </p:txBody>
      </p:sp>
      <p:sp>
        <p:nvSpPr>
          <p:cNvPr id="3" name="Text Placeholder 2"/>
          <p:cNvSpPr>
            <a:spLocks noGrp="1"/>
          </p:cNvSpPr>
          <p:nvPr>
            <p:ph type="body" sz="quarter" idx="18"/>
          </p:nvPr>
        </p:nvSpPr>
        <p:spPr/>
        <p:txBody>
          <a:bodyPr/>
          <a:lstStyle/>
          <a:p>
            <a:endParaRPr lang="en-US"/>
          </a:p>
        </p:txBody>
      </p:sp>
      <p:sp>
        <p:nvSpPr>
          <p:cNvPr id="4" name="Text Placeholder 3"/>
          <p:cNvSpPr>
            <a:spLocks noGrp="1"/>
          </p:cNvSpPr>
          <p:nvPr>
            <p:ph type="body" sz="quarter" idx="19"/>
          </p:nvPr>
        </p:nvSpPr>
        <p:spPr/>
        <p:txBody>
          <a:bodyPr/>
          <a:lstStyle/>
          <a:p>
            <a:endParaRPr lang="en-US"/>
          </a:p>
        </p:txBody>
      </p:sp>
      <p:sp>
        <p:nvSpPr>
          <p:cNvPr id="5" name="Rectangle 4"/>
          <p:cNvSpPr/>
          <p:nvPr/>
        </p:nvSpPr>
        <p:spPr>
          <a:xfrm>
            <a:off x="5890901" y="1135049"/>
            <a:ext cx="5073353" cy="3056221"/>
          </a:xfrm>
          <a:prstGeom prst="rect">
            <a:avLst/>
          </a:prstGeom>
        </p:spPr>
        <p:txBody>
          <a:bodyPr wrap="square">
            <a:spAutoFit/>
          </a:bodyPr>
          <a:lstStyle/>
          <a:p>
            <a:pPr>
              <a:lnSpc>
                <a:spcPct val="107000"/>
              </a:lnSpc>
            </a:pPr>
            <a:r>
              <a:rPr lang="en-US" sz="2000" b="1" u="sng" dirty="0" smtClean="0">
                <a:latin typeface="CorpoA" pitchFamily="2" charset="0"/>
                <a:ea typeface="Calibri" panose="020F0502020204030204" pitchFamily="34" charset="0"/>
                <a:cs typeface="Times New Roman" panose="02020603050405020304" pitchFamily="18" charset="0"/>
              </a:rPr>
              <a:t>Do </a:t>
            </a:r>
            <a:r>
              <a:rPr lang="en-US" sz="2000" b="1" u="sng" dirty="0">
                <a:latin typeface="CorpoA" pitchFamily="2" charset="0"/>
                <a:ea typeface="Calibri" panose="020F0502020204030204" pitchFamily="34" charset="0"/>
                <a:cs typeface="Times New Roman" panose="02020603050405020304" pitchFamily="18" charset="0"/>
              </a:rPr>
              <a:t>not load any EQS that is out of transport mode</a:t>
            </a:r>
            <a:r>
              <a:rPr lang="en-US" sz="2000" b="1" dirty="0" smtClean="0">
                <a:latin typeface="CorpoA" pitchFamily="2" charset="0"/>
                <a:ea typeface="Calibri" panose="020F0502020204030204" pitchFamily="34" charset="0"/>
                <a:cs typeface="Times New Roman" panose="02020603050405020304" pitchFamily="18" charset="0"/>
              </a:rPr>
              <a:t>.</a:t>
            </a:r>
          </a:p>
          <a:p>
            <a:pPr marL="171450" indent="-171450">
              <a:lnSpc>
                <a:spcPct val="107000"/>
              </a:lnSpc>
              <a:buFont typeface="Arial" panose="020B0604020202020204" pitchFamily="34" charset="0"/>
              <a:buChar char="•"/>
            </a:pPr>
            <a:r>
              <a:rPr lang="en-US" sz="2000" dirty="0" smtClean="0">
                <a:latin typeface="CorpoA" pitchFamily="2" charset="0"/>
                <a:ea typeface="Calibri" panose="020F0502020204030204" pitchFamily="34" charset="0"/>
                <a:cs typeface="Times New Roman" panose="02020603050405020304" pitchFamily="18" charset="0"/>
              </a:rPr>
              <a:t>Transport mode </a:t>
            </a:r>
            <a:r>
              <a:rPr lang="en-US" sz="2000" dirty="0">
                <a:latin typeface="CorpoA" pitchFamily="2" charset="0"/>
                <a:ea typeface="Calibri" panose="020F0502020204030204" pitchFamily="34" charset="0"/>
                <a:cs typeface="Times New Roman" panose="02020603050405020304" pitchFamily="18" charset="0"/>
              </a:rPr>
              <a:t>raises the suspension of this </a:t>
            </a:r>
            <a:r>
              <a:rPr lang="en-US" sz="2000" dirty="0" smtClean="0">
                <a:latin typeface="CorpoA" pitchFamily="2" charset="0"/>
                <a:ea typeface="Calibri" panose="020F0502020204030204" pitchFamily="34" charset="0"/>
                <a:cs typeface="Times New Roman" panose="02020603050405020304" pitchFamily="18" charset="0"/>
              </a:rPr>
              <a:t>vehicle </a:t>
            </a:r>
            <a:r>
              <a:rPr lang="en-US" sz="2000" dirty="0">
                <a:latin typeface="CorpoA" pitchFamily="2" charset="0"/>
                <a:ea typeface="Calibri" panose="020F0502020204030204" pitchFamily="34" charset="0"/>
                <a:cs typeface="Times New Roman" panose="02020603050405020304" pitchFamily="18" charset="0"/>
              </a:rPr>
              <a:t>to load height</a:t>
            </a:r>
            <a:r>
              <a:rPr lang="en-US" sz="2000" dirty="0" smtClean="0">
                <a:latin typeface="CorpoA" pitchFamily="2" charset="0"/>
                <a:ea typeface="Calibri" panose="020F0502020204030204" pitchFamily="34" charset="0"/>
                <a:cs typeface="Times New Roman" panose="02020603050405020304" pitchFamily="18" charset="0"/>
              </a:rPr>
              <a:t>. Extra ~2” clearance.</a:t>
            </a:r>
          </a:p>
          <a:p>
            <a:pPr marL="171450" indent="-171450">
              <a:lnSpc>
                <a:spcPct val="107000"/>
              </a:lnSpc>
              <a:buFont typeface="Arial" panose="020B0604020202020204" pitchFamily="34" charset="0"/>
              <a:buChar char="•"/>
            </a:pPr>
            <a:r>
              <a:rPr lang="en-US" sz="2000" dirty="0" smtClean="0">
                <a:latin typeface="CorpoA" pitchFamily="2" charset="0"/>
                <a:ea typeface="Calibri" panose="020F0502020204030204" pitchFamily="34" charset="0"/>
                <a:cs typeface="Times New Roman" panose="02020603050405020304" pitchFamily="18" charset="0"/>
              </a:rPr>
              <a:t>Transport mode locks the 3 passenger doors and trunk and extends only the exterior driver’s door handle</a:t>
            </a:r>
          </a:p>
          <a:p>
            <a:pPr marL="171450" indent="-171450">
              <a:lnSpc>
                <a:spcPct val="107000"/>
              </a:lnSpc>
              <a:buFont typeface="Arial" panose="020B0604020202020204" pitchFamily="34" charset="0"/>
              <a:buChar char="•"/>
            </a:pPr>
            <a:r>
              <a:rPr lang="en-US" sz="2000" dirty="0" smtClean="0">
                <a:latin typeface="CorpoA" pitchFamily="2" charset="0"/>
                <a:ea typeface="Calibri" panose="020F0502020204030204" pitchFamily="34" charset="0"/>
                <a:cs typeface="Times New Roman" panose="02020603050405020304" pitchFamily="18" charset="0"/>
              </a:rPr>
              <a:t>Transport </a:t>
            </a:r>
            <a:r>
              <a:rPr lang="en-US" sz="2000" dirty="0">
                <a:latin typeface="CorpoA" pitchFamily="2" charset="0"/>
                <a:ea typeface="Calibri" panose="020F0502020204030204" pitchFamily="34" charset="0"/>
                <a:cs typeface="Times New Roman" panose="02020603050405020304" pitchFamily="18" charset="0"/>
              </a:rPr>
              <a:t>mode is indicated on the driver’s display</a:t>
            </a:r>
            <a:r>
              <a:rPr lang="en-US" sz="2000" dirty="0" smtClean="0">
                <a:latin typeface="CorpoA" pitchFamily="2"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2664863" y="475493"/>
            <a:ext cx="6452075" cy="492443"/>
          </a:xfrm>
          <a:prstGeom prst="rect">
            <a:avLst/>
          </a:prstGeom>
          <a:noFill/>
        </p:spPr>
        <p:txBody>
          <a:bodyPr wrap="square" lIns="0" tIns="0" rIns="0" bIns="0" rtlCol="0">
            <a:spAutoFit/>
          </a:bodyPr>
          <a:lstStyle/>
          <a:p>
            <a:pPr algn="ctr"/>
            <a:r>
              <a:rPr lang="en-US" sz="3200" dirty="0" smtClean="0"/>
              <a:t>Transport </a:t>
            </a:r>
            <a:r>
              <a:rPr lang="en-US" sz="3200" dirty="0" smtClean="0">
                <a:latin typeface="+mj-lt"/>
              </a:rPr>
              <a:t>Mode</a:t>
            </a:r>
            <a:r>
              <a:rPr lang="en-US" sz="3200" dirty="0" smtClean="0"/>
              <a:t> on the EQS</a:t>
            </a:r>
          </a:p>
        </p:txBody>
      </p:sp>
      <p:sp>
        <p:nvSpPr>
          <p:cNvPr id="7" name="TextBox 6"/>
          <p:cNvSpPr txBox="1"/>
          <p:nvPr/>
        </p:nvSpPr>
        <p:spPr>
          <a:xfrm>
            <a:off x="5890901" y="4401084"/>
            <a:ext cx="5150265" cy="923330"/>
          </a:xfrm>
          <a:prstGeom prst="rect">
            <a:avLst/>
          </a:prstGeom>
          <a:noFill/>
        </p:spPr>
        <p:txBody>
          <a:bodyPr wrap="square" lIns="0" tIns="0" rIns="0" bIns="0" rtlCol="0">
            <a:spAutoFit/>
          </a:bodyPr>
          <a:lstStyle/>
          <a:p>
            <a:r>
              <a:rPr lang="en-US" sz="2000" b="1" dirty="0" smtClean="0">
                <a:latin typeface="CorpoA" pitchFamily="2" charset="0"/>
                <a:ea typeface="Calibri" panose="020F0502020204030204" pitchFamily="34" charset="0"/>
                <a:cs typeface="Times New Roman" panose="02020603050405020304" pitchFamily="18" charset="0"/>
              </a:rPr>
              <a:t>If </a:t>
            </a:r>
            <a:r>
              <a:rPr lang="en-US" sz="2000" b="1" dirty="0">
                <a:latin typeface="CorpoA" pitchFamily="2" charset="0"/>
                <a:ea typeface="Calibri" panose="020F0502020204030204" pitchFamily="34" charset="0"/>
                <a:cs typeface="Times New Roman" panose="02020603050405020304" pitchFamily="18" charset="0"/>
              </a:rPr>
              <a:t>the vehicle is not in Transport Mode, please alert an MBUSA representative to switch the car into TM mode before loading.</a:t>
            </a:r>
            <a:endParaRPr lang="en-US" sz="2000" b="1" dirty="0" smtClean="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139" y="967936"/>
            <a:ext cx="3979527" cy="3457688"/>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240" y="4657242"/>
            <a:ext cx="4799441" cy="1921790"/>
          </a:xfrm>
          <a:prstGeom prst="rect">
            <a:avLst/>
          </a:prstGeom>
        </p:spPr>
      </p:pic>
    </p:spTree>
    <p:extLst>
      <p:ext uri="{BB962C8B-B14F-4D97-AF65-F5344CB8AC3E}">
        <p14:creationId xmlns:p14="http://schemas.microsoft.com/office/powerpoint/2010/main" val="3000933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84599" y="1886023"/>
            <a:ext cx="11309060" cy="3523793"/>
          </a:xfrm>
          <a:prstGeom prst="rect">
            <a:avLst/>
          </a:prstGeom>
        </p:spPr>
      </p:pic>
      <p:sp>
        <p:nvSpPr>
          <p:cNvPr id="2" name="Text Placeholder 1"/>
          <p:cNvSpPr>
            <a:spLocks noGrp="1"/>
          </p:cNvSpPr>
          <p:nvPr>
            <p:ph type="body" sz="quarter" idx="17"/>
          </p:nvPr>
        </p:nvSpPr>
        <p:spPr/>
        <p:txBody>
          <a:bodyPr/>
          <a:lstStyle/>
          <a:p>
            <a:endParaRPr lang="en-US"/>
          </a:p>
        </p:txBody>
      </p:sp>
      <p:sp>
        <p:nvSpPr>
          <p:cNvPr id="3" name="Text Placeholder 2"/>
          <p:cNvSpPr>
            <a:spLocks noGrp="1"/>
          </p:cNvSpPr>
          <p:nvPr>
            <p:ph type="body" sz="quarter" idx="18"/>
          </p:nvPr>
        </p:nvSpPr>
        <p:spPr/>
        <p:txBody>
          <a:bodyPr/>
          <a:lstStyle/>
          <a:p>
            <a:endParaRPr lang="en-US"/>
          </a:p>
        </p:txBody>
      </p:sp>
      <p:sp>
        <p:nvSpPr>
          <p:cNvPr id="4" name="Text Placeholder 3"/>
          <p:cNvSpPr>
            <a:spLocks noGrp="1"/>
          </p:cNvSpPr>
          <p:nvPr>
            <p:ph type="body" sz="quarter" idx="19"/>
          </p:nvPr>
        </p:nvSpPr>
        <p:spPr/>
        <p:txBody>
          <a:bodyPr/>
          <a:lstStyle/>
          <a:p>
            <a:endParaRPr lang="en-US"/>
          </a:p>
        </p:txBody>
      </p:sp>
      <p:sp>
        <p:nvSpPr>
          <p:cNvPr id="6" name="TextBox 5"/>
          <p:cNvSpPr txBox="1"/>
          <p:nvPr/>
        </p:nvSpPr>
        <p:spPr>
          <a:xfrm>
            <a:off x="2664863" y="475493"/>
            <a:ext cx="6452075"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orpoS"/>
                <a:ea typeface="+mn-ea"/>
                <a:cs typeface="+mn-cs"/>
              </a:rPr>
              <a:t>Loading Restrictions on the EQS</a:t>
            </a:r>
          </a:p>
        </p:txBody>
      </p:sp>
      <p:sp>
        <p:nvSpPr>
          <p:cNvPr id="10" name="Rectangle 9"/>
          <p:cNvSpPr/>
          <p:nvPr/>
        </p:nvSpPr>
        <p:spPr>
          <a:xfrm>
            <a:off x="484599" y="1135048"/>
            <a:ext cx="11309060" cy="750975"/>
          </a:xfrm>
          <a:prstGeom prst="rect">
            <a:avLst/>
          </a:prstGeom>
        </p:spPr>
        <p:txBody>
          <a:bodyPr wrap="square">
            <a:spAutoFit/>
          </a:bodyPr>
          <a:lstStyle/>
          <a:p>
            <a:pPr lvl="0" algn="ctr">
              <a:lnSpc>
                <a:spcPct val="107000"/>
              </a:lnSpc>
            </a:pPr>
            <a:r>
              <a:rPr lang="en-US" sz="2000" dirty="0" smtClean="0">
                <a:solidFill>
                  <a:srgbClr val="000000"/>
                </a:solidFill>
                <a:latin typeface="CorpoA" pitchFamily="2" charset="0"/>
                <a:ea typeface="Calibri" panose="020F0502020204030204" pitchFamily="34" charset="0"/>
                <a:cs typeface="Times New Roman" panose="02020603050405020304" pitchFamily="18" charset="0"/>
              </a:rPr>
              <a:t>The clearance over the tandem is too tight to allow loading on the forward position on the lower level.</a:t>
            </a:r>
            <a:endParaRPr lang="en-US" sz="2000" dirty="0">
              <a:solidFill>
                <a:srgbClr val="000000"/>
              </a:solidFill>
              <a:latin typeface="CorpoA" pitchFamily="2" charset="0"/>
              <a:ea typeface="Calibri" panose="020F0502020204030204" pitchFamily="34" charset="0"/>
              <a:cs typeface="Times New Roman" panose="02020603050405020304" pitchFamily="18" charset="0"/>
            </a:endParaRPr>
          </a:p>
          <a:p>
            <a:pPr lvl="0" algn="ctr">
              <a:lnSpc>
                <a:spcPct val="107000"/>
              </a:lnSpc>
            </a:pPr>
            <a:endParaRPr lang="en-US" sz="2000" dirty="0">
              <a:solidFill>
                <a:srgbClr val="000000"/>
              </a:solidFill>
              <a:latin typeface="Corpo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506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110" y="4811147"/>
            <a:ext cx="7713733" cy="1640804"/>
          </a:xfrm>
          <a:prstGeom prst="rect">
            <a:avLst/>
          </a:prstGeom>
        </p:spPr>
      </p:pic>
      <p:sp>
        <p:nvSpPr>
          <p:cNvPr id="2" name="Text Placeholder 1"/>
          <p:cNvSpPr>
            <a:spLocks noGrp="1"/>
          </p:cNvSpPr>
          <p:nvPr>
            <p:ph type="body" sz="quarter" idx="17"/>
          </p:nvPr>
        </p:nvSpPr>
        <p:spPr/>
        <p:txBody>
          <a:bodyPr/>
          <a:lstStyle/>
          <a:p>
            <a:endParaRPr lang="en-US"/>
          </a:p>
        </p:txBody>
      </p:sp>
      <p:sp>
        <p:nvSpPr>
          <p:cNvPr id="3" name="Text Placeholder 2"/>
          <p:cNvSpPr>
            <a:spLocks noGrp="1"/>
          </p:cNvSpPr>
          <p:nvPr>
            <p:ph type="body" sz="quarter" idx="18"/>
          </p:nvPr>
        </p:nvSpPr>
        <p:spPr/>
        <p:txBody>
          <a:bodyPr/>
          <a:lstStyle/>
          <a:p>
            <a:endParaRPr lang="en-US"/>
          </a:p>
        </p:txBody>
      </p:sp>
      <p:sp>
        <p:nvSpPr>
          <p:cNvPr id="4" name="Text Placeholder 3"/>
          <p:cNvSpPr>
            <a:spLocks noGrp="1"/>
          </p:cNvSpPr>
          <p:nvPr>
            <p:ph type="body" sz="quarter" idx="19"/>
          </p:nvPr>
        </p:nvSpPr>
        <p:spPr/>
        <p:txBody>
          <a:bodyPr/>
          <a:lstStyle/>
          <a:p>
            <a:endParaRPr lang="en-US"/>
          </a:p>
        </p:txBody>
      </p:sp>
      <p:sp>
        <p:nvSpPr>
          <p:cNvPr id="5" name="Rectangle 4"/>
          <p:cNvSpPr/>
          <p:nvPr/>
        </p:nvSpPr>
        <p:spPr>
          <a:xfrm>
            <a:off x="6191839" y="1425605"/>
            <a:ext cx="5443640" cy="3385542"/>
          </a:xfrm>
          <a:prstGeom prst="rect">
            <a:avLst/>
          </a:prstGeom>
        </p:spPr>
        <p:txBody>
          <a:bodyPr wrap="square">
            <a:spAutoFit/>
          </a:bodyPr>
          <a:lstStyle/>
          <a:p>
            <a:pPr lvl="0">
              <a:lnSpc>
                <a:spcPct val="107000"/>
              </a:lnSpc>
            </a:pPr>
            <a:r>
              <a:rPr lang="en-US" sz="2000" dirty="0">
                <a:solidFill>
                  <a:srgbClr val="000000"/>
                </a:solidFill>
                <a:latin typeface="CorpoA" pitchFamily="2" charset="0"/>
                <a:ea typeface="Calibri" panose="020F0502020204030204" pitchFamily="34" charset="0"/>
                <a:cs typeface="Times New Roman" panose="02020603050405020304" pitchFamily="18" charset="0"/>
              </a:rPr>
              <a:t>The back bottom slide and the loading skid </a:t>
            </a:r>
            <a:r>
              <a:rPr lang="en-US" sz="2000" dirty="0" smtClean="0">
                <a:solidFill>
                  <a:srgbClr val="000000"/>
                </a:solidFill>
                <a:latin typeface="CorpoA" pitchFamily="2" charset="0"/>
                <a:ea typeface="Calibri" panose="020F0502020204030204" pitchFamily="34" charset="0"/>
                <a:cs typeface="Times New Roman" panose="02020603050405020304" pitchFamily="18" charset="0"/>
              </a:rPr>
              <a:t>needs </a:t>
            </a:r>
            <a:r>
              <a:rPr lang="en-US" sz="2000" dirty="0">
                <a:solidFill>
                  <a:srgbClr val="000000"/>
                </a:solidFill>
                <a:latin typeface="CorpoA" pitchFamily="2" charset="0"/>
                <a:ea typeface="Calibri" panose="020F0502020204030204" pitchFamily="34" charset="0"/>
                <a:cs typeface="Times New Roman" panose="02020603050405020304" pitchFamily="18" charset="0"/>
              </a:rPr>
              <a:t>to be all the way out and the air bag valves for the tandem need to be dropped when loading.</a:t>
            </a:r>
          </a:p>
          <a:p>
            <a:pPr lvl="0">
              <a:lnSpc>
                <a:spcPct val="107000"/>
              </a:lnSpc>
            </a:pPr>
            <a:endParaRPr lang="en-US" sz="2000" dirty="0">
              <a:solidFill>
                <a:srgbClr val="000000"/>
              </a:solidFill>
              <a:latin typeface="CorpoA" pitchFamily="2" charset="0"/>
              <a:ea typeface="Calibri" panose="020F0502020204030204" pitchFamily="34" charset="0"/>
              <a:cs typeface="Times New Roman" panose="02020603050405020304" pitchFamily="18" charset="0"/>
            </a:endParaRPr>
          </a:p>
          <a:p>
            <a:pPr lvl="0">
              <a:lnSpc>
                <a:spcPct val="107000"/>
              </a:lnSpc>
            </a:pPr>
            <a:r>
              <a:rPr lang="en-US" sz="2000" dirty="0">
                <a:solidFill>
                  <a:srgbClr val="000000"/>
                </a:solidFill>
                <a:latin typeface="CorpoA" pitchFamily="2" charset="0"/>
                <a:ea typeface="Calibri" panose="020F0502020204030204" pitchFamily="34" charset="0"/>
                <a:cs typeface="Times New Roman" panose="02020603050405020304" pitchFamily="18" charset="0"/>
              </a:rPr>
              <a:t>Preferred load: Not in position </a:t>
            </a:r>
            <a:r>
              <a:rPr lang="en-US" sz="2000" dirty="0" smtClean="0">
                <a:solidFill>
                  <a:srgbClr val="000000"/>
                </a:solidFill>
                <a:latin typeface="CorpoA" pitchFamily="2" charset="0"/>
                <a:ea typeface="Calibri" panose="020F0502020204030204" pitchFamily="34" charset="0"/>
                <a:cs typeface="Times New Roman" panose="02020603050405020304" pitchFamily="18" charset="0"/>
              </a:rPr>
              <a:t>1 (above cab of truck) with </a:t>
            </a:r>
            <a:r>
              <a:rPr lang="en-US" sz="2000" dirty="0">
                <a:solidFill>
                  <a:srgbClr val="000000"/>
                </a:solidFill>
                <a:latin typeface="CorpoA" pitchFamily="2" charset="0"/>
                <a:ea typeface="Calibri" panose="020F0502020204030204" pitchFamily="34" charset="0"/>
                <a:cs typeface="Times New Roman" panose="02020603050405020304" pitchFamily="18" charset="0"/>
              </a:rPr>
              <a:t>no more than 3 on the top deck, and </a:t>
            </a:r>
            <a:r>
              <a:rPr lang="en-US" sz="2000" dirty="0" smtClean="0">
                <a:solidFill>
                  <a:srgbClr val="000000"/>
                </a:solidFill>
                <a:latin typeface="CorpoA" pitchFamily="2" charset="0"/>
                <a:ea typeface="Calibri" panose="020F0502020204030204" pitchFamily="34" charset="0"/>
                <a:cs typeface="Times New Roman" panose="02020603050405020304" pitchFamily="18" charset="0"/>
              </a:rPr>
              <a:t>1 </a:t>
            </a:r>
            <a:r>
              <a:rPr lang="en-US" sz="2000" dirty="0">
                <a:solidFill>
                  <a:srgbClr val="000000"/>
                </a:solidFill>
                <a:latin typeface="CorpoA" pitchFamily="2" charset="0"/>
                <a:ea typeface="Calibri" panose="020F0502020204030204" pitchFamily="34" charset="0"/>
                <a:cs typeface="Times New Roman" panose="02020603050405020304" pitchFamily="18" charset="0"/>
              </a:rPr>
              <a:t>on the bottom </a:t>
            </a:r>
            <a:r>
              <a:rPr lang="en-US" sz="2000" dirty="0" smtClean="0">
                <a:solidFill>
                  <a:srgbClr val="000000"/>
                </a:solidFill>
                <a:latin typeface="CorpoA" pitchFamily="2" charset="0"/>
                <a:ea typeface="Calibri" panose="020F0502020204030204" pitchFamily="34" charset="0"/>
                <a:cs typeface="Times New Roman" panose="02020603050405020304" pitchFamily="18" charset="0"/>
              </a:rPr>
              <a:t>deck (back position). </a:t>
            </a:r>
          </a:p>
          <a:p>
            <a:pPr lvl="0">
              <a:lnSpc>
                <a:spcPct val="107000"/>
              </a:lnSpc>
            </a:pPr>
            <a:endParaRPr lang="en-US" sz="2000" dirty="0">
              <a:solidFill>
                <a:srgbClr val="000000"/>
              </a:solidFill>
              <a:latin typeface="CorpoA" pitchFamily="2" charset="0"/>
              <a:ea typeface="Calibri" panose="020F0502020204030204" pitchFamily="34" charset="0"/>
              <a:cs typeface="Times New Roman" panose="02020603050405020304" pitchFamily="18" charset="0"/>
            </a:endParaRPr>
          </a:p>
          <a:p>
            <a:pPr lvl="0">
              <a:lnSpc>
                <a:spcPct val="107000"/>
              </a:lnSpc>
            </a:pPr>
            <a:r>
              <a:rPr lang="en-US" sz="2000" dirty="0" smtClean="0">
                <a:solidFill>
                  <a:srgbClr val="000000"/>
                </a:solidFill>
                <a:latin typeface="CorpoA" pitchFamily="2" charset="0"/>
                <a:ea typeface="Calibri" panose="020F0502020204030204" pitchFamily="34" charset="0"/>
                <a:cs typeface="Times New Roman" panose="02020603050405020304" pitchFamily="18" charset="0"/>
              </a:rPr>
              <a:t>NOTE</a:t>
            </a:r>
            <a:r>
              <a:rPr lang="en-US" sz="2000" dirty="0">
                <a:solidFill>
                  <a:srgbClr val="000000"/>
                </a:solidFill>
                <a:latin typeface="CorpoA" pitchFamily="2" charset="0"/>
                <a:ea typeface="Calibri" panose="020F0502020204030204" pitchFamily="34" charset="0"/>
                <a:cs typeface="Times New Roman" panose="02020603050405020304" pitchFamily="18" charset="0"/>
              </a:rPr>
              <a:t>: recommended to load NO more than 4 EQS </a:t>
            </a:r>
            <a:r>
              <a:rPr lang="en-US" sz="2000" dirty="0" smtClean="0">
                <a:solidFill>
                  <a:srgbClr val="000000"/>
                </a:solidFill>
                <a:latin typeface="CorpoA" pitchFamily="2" charset="0"/>
                <a:ea typeface="Calibri" panose="020F0502020204030204" pitchFamily="34" charset="0"/>
                <a:cs typeface="Times New Roman" panose="02020603050405020304" pitchFamily="18" charset="0"/>
              </a:rPr>
              <a:t>units per truck.</a:t>
            </a:r>
            <a:endParaRPr lang="en-US" sz="2000" dirty="0">
              <a:solidFill>
                <a:srgbClr val="000000"/>
              </a:solidFill>
              <a:latin typeface="CorpoA" pitchFamily="2" charset="0"/>
              <a:ea typeface="Calibri" panose="020F0502020204030204" pitchFamily="34" charset="0"/>
              <a:cs typeface="Times New Roman" panose="02020603050405020304" pitchFamily="18" charset="0"/>
            </a:endParaRPr>
          </a:p>
        </p:txBody>
      </p:sp>
      <p:sp>
        <p:nvSpPr>
          <p:cNvPr id="6" name="TextBox 5"/>
          <p:cNvSpPr txBox="1"/>
          <p:nvPr/>
        </p:nvSpPr>
        <p:spPr>
          <a:xfrm>
            <a:off x="2664863" y="475493"/>
            <a:ext cx="6452075"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orpoS"/>
                <a:ea typeface="+mn-ea"/>
                <a:cs typeface="+mn-cs"/>
              </a:rPr>
              <a:t>Loading Restrictions on the EQS</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110" y="1425605"/>
            <a:ext cx="5103257" cy="3254072"/>
          </a:xfrm>
          <a:prstGeom prst="rect">
            <a:avLst/>
          </a:prstGeom>
        </p:spPr>
      </p:pic>
      <p:sp>
        <p:nvSpPr>
          <p:cNvPr id="10" name="Rectangle 9"/>
          <p:cNvSpPr/>
          <p:nvPr/>
        </p:nvSpPr>
        <p:spPr>
          <a:xfrm>
            <a:off x="2885558" y="4944218"/>
            <a:ext cx="506870" cy="584775"/>
          </a:xfrm>
          <a:prstGeom prst="rect">
            <a:avLst/>
          </a:prstGeom>
        </p:spPr>
        <p:txBody>
          <a:bodyPr wrap="none">
            <a:spAutoFit/>
          </a:bodyPr>
          <a:lstStyle/>
          <a:p>
            <a:r>
              <a:rPr lang="en-US" sz="3200" dirty="0" smtClean="0">
                <a:solidFill>
                  <a:srgbClr val="00B050"/>
                </a:solidFill>
                <a:latin typeface="CorpoA" pitchFamily="2" charset="0"/>
                <a:ea typeface="Calibri" panose="020F0502020204030204" pitchFamily="34" charset="0"/>
                <a:cs typeface="Times New Roman" panose="02020603050405020304" pitchFamily="18" charset="0"/>
                <a:sym typeface="Wingdings" panose="05000000000000000000" pitchFamily="2" charset="2"/>
              </a:rPr>
              <a:t></a:t>
            </a:r>
            <a:endParaRPr lang="en-US" sz="3200" dirty="0">
              <a:solidFill>
                <a:srgbClr val="00B050"/>
              </a:solidFill>
            </a:endParaRPr>
          </a:p>
        </p:txBody>
      </p:sp>
      <p:sp>
        <p:nvSpPr>
          <p:cNvPr id="11" name="Rectangle 10"/>
          <p:cNvSpPr/>
          <p:nvPr/>
        </p:nvSpPr>
        <p:spPr>
          <a:xfrm>
            <a:off x="7142557" y="5060880"/>
            <a:ext cx="362735" cy="646331"/>
          </a:xfrm>
          <a:prstGeom prst="rect">
            <a:avLst/>
          </a:prstGeom>
        </p:spPr>
        <p:txBody>
          <a:bodyPr wrap="square">
            <a:spAutoFit/>
          </a:bodyPr>
          <a:lstStyle/>
          <a:p>
            <a:r>
              <a:rPr lang="en-US" sz="3600" dirty="0">
                <a:solidFill>
                  <a:srgbClr val="00B050"/>
                </a:solidFill>
                <a:latin typeface="CorpoA" pitchFamily="2" charset="0"/>
                <a:ea typeface="Calibri" panose="020F0502020204030204" pitchFamily="34" charset="0"/>
                <a:cs typeface="Times New Roman" panose="02020603050405020304" pitchFamily="18" charset="0"/>
                <a:sym typeface="Wingdings" panose="05000000000000000000" pitchFamily="2" charset="2"/>
              </a:rPr>
              <a:t></a:t>
            </a:r>
            <a:endParaRPr lang="en-US" sz="2000" dirty="0"/>
          </a:p>
        </p:txBody>
      </p:sp>
      <p:sp>
        <p:nvSpPr>
          <p:cNvPr id="12" name="Rectangle 11"/>
          <p:cNvSpPr/>
          <p:nvPr/>
        </p:nvSpPr>
        <p:spPr>
          <a:xfrm>
            <a:off x="5439675" y="4983374"/>
            <a:ext cx="506870" cy="584775"/>
          </a:xfrm>
          <a:prstGeom prst="rect">
            <a:avLst/>
          </a:prstGeom>
        </p:spPr>
        <p:txBody>
          <a:bodyPr wrap="none">
            <a:spAutoFit/>
          </a:bodyPr>
          <a:lstStyle/>
          <a:p>
            <a:r>
              <a:rPr lang="en-US" sz="3200" dirty="0">
                <a:solidFill>
                  <a:srgbClr val="00B050"/>
                </a:solidFill>
                <a:latin typeface="CorpoA" pitchFamily="2" charset="0"/>
                <a:ea typeface="Calibri" panose="020F0502020204030204" pitchFamily="34" charset="0"/>
                <a:cs typeface="Times New Roman" panose="02020603050405020304" pitchFamily="18" charset="0"/>
                <a:sym typeface="Wingdings" panose="05000000000000000000" pitchFamily="2" charset="2"/>
              </a:rPr>
              <a:t></a:t>
            </a:r>
            <a:endParaRPr lang="en-US" dirty="0"/>
          </a:p>
        </p:txBody>
      </p:sp>
      <p:sp>
        <p:nvSpPr>
          <p:cNvPr id="13" name="Rectangle 12"/>
          <p:cNvSpPr/>
          <p:nvPr/>
        </p:nvSpPr>
        <p:spPr>
          <a:xfrm>
            <a:off x="1108631" y="4913441"/>
            <a:ext cx="471604" cy="646331"/>
          </a:xfrm>
          <a:prstGeom prst="rect">
            <a:avLst/>
          </a:prstGeom>
        </p:spPr>
        <p:txBody>
          <a:bodyPr wrap="none">
            <a:spAutoFit/>
          </a:bodyPr>
          <a:lstStyle/>
          <a:p>
            <a:r>
              <a:rPr lang="en-US" sz="3600" dirty="0">
                <a:solidFill>
                  <a:srgbClr val="FF0000"/>
                </a:solidFill>
                <a:latin typeface="CorpoA" pitchFamily="2" charset="0"/>
                <a:ea typeface="Calibri" panose="020F0502020204030204" pitchFamily="34" charset="0"/>
                <a:cs typeface="Times New Roman" panose="02020603050405020304" pitchFamily="18" charset="0"/>
              </a:rPr>
              <a:t>×</a:t>
            </a:r>
            <a:r>
              <a:rPr lang="en-US" dirty="0">
                <a:solidFill>
                  <a:srgbClr val="000000"/>
                </a:solidFill>
                <a:latin typeface="CorpoA" pitchFamily="2" charset="0"/>
                <a:ea typeface="Calibri" panose="020F0502020204030204" pitchFamily="34" charset="0"/>
                <a:cs typeface="Times New Roman" panose="02020603050405020304" pitchFamily="18" charset="0"/>
              </a:rPr>
              <a:t> </a:t>
            </a:r>
            <a:endParaRPr lang="en-US" dirty="0"/>
          </a:p>
        </p:txBody>
      </p:sp>
      <p:sp>
        <p:nvSpPr>
          <p:cNvPr id="14" name="Rectangle 13"/>
          <p:cNvSpPr/>
          <p:nvPr/>
        </p:nvSpPr>
        <p:spPr>
          <a:xfrm>
            <a:off x="5203873" y="5422095"/>
            <a:ext cx="471604" cy="646331"/>
          </a:xfrm>
          <a:prstGeom prst="rect">
            <a:avLst/>
          </a:prstGeom>
        </p:spPr>
        <p:txBody>
          <a:bodyPr wrap="none">
            <a:spAutoFit/>
          </a:bodyPr>
          <a:lstStyle/>
          <a:p>
            <a:r>
              <a:rPr lang="en-US" sz="3600" dirty="0">
                <a:solidFill>
                  <a:srgbClr val="FF0000"/>
                </a:solidFill>
                <a:latin typeface="CorpoA" pitchFamily="2" charset="0"/>
                <a:ea typeface="Calibri" panose="020F0502020204030204" pitchFamily="34" charset="0"/>
                <a:cs typeface="Times New Roman" panose="02020603050405020304" pitchFamily="18" charset="0"/>
              </a:rPr>
              <a:t>×</a:t>
            </a:r>
            <a:r>
              <a:rPr lang="en-US" dirty="0">
                <a:solidFill>
                  <a:srgbClr val="000000"/>
                </a:solidFill>
                <a:latin typeface="CorpoA" pitchFamily="2" charset="0"/>
                <a:ea typeface="Calibri" panose="020F0502020204030204" pitchFamily="34" charset="0"/>
                <a:cs typeface="Times New Roman" panose="02020603050405020304" pitchFamily="18" charset="0"/>
              </a:rPr>
              <a:t> </a:t>
            </a:r>
            <a:endParaRPr lang="en-US" dirty="0"/>
          </a:p>
        </p:txBody>
      </p:sp>
      <p:sp>
        <p:nvSpPr>
          <p:cNvPr id="15" name="Rectangle 14"/>
          <p:cNvSpPr/>
          <p:nvPr/>
        </p:nvSpPr>
        <p:spPr>
          <a:xfrm>
            <a:off x="3979007" y="5568149"/>
            <a:ext cx="529312" cy="646331"/>
          </a:xfrm>
          <a:prstGeom prst="rect">
            <a:avLst/>
          </a:prstGeom>
        </p:spPr>
        <p:txBody>
          <a:bodyPr wrap="none">
            <a:spAutoFit/>
          </a:bodyPr>
          <a:lstStyle/>
          <a:p>
            <a:r>
              <a:rPr lang="en-US" sz="3600" dirty="0">
                <a:solidFill>
                  <a:srgbClr val="FF0000"/>
                </a:solidFill>
                <a:latin typeface="CorpoA" pitchFamily="2" charset="0"/>
                <a:ea typeface="Calibri" panose="020F0502020204030204" pitchFamily="34" charset="0"/>
                <a:cs typeface="Times New Roman" panose="02020603050405020304" pitchFamily="18" charset="0"/>
              </a:rPr>
              <a:t>× </a:t>
            </a:r>
            <a:endParaRPr lang="en-US" sz="3600" dirty="0">
              <a:solidFill>
                <a:srgbClr val="FF0000"/>
              </a:solidFill>
            </a:endParaRPr>
          </a:p>
        </p:txBody>
      </p:sp>
      <p:sp>
        <p:nvSpPr>
          <p:cNvPr id="16" name="Rectangle 15"/>
          <p:cNvSpPr/>
          <p:nvPr/>
        </p:nvSpPr>
        <p:spPr>
          <a:xfrm>
            <a:off x="2386569" y="5478821"/>
            <a:ext cx="471604" cy="646331"/>
          </a:xfrm>
          <a:prstGeom prst="rect">
            <a:avLst/>
          </a:prstGeom>
        </p:spPr>
        <p:txBody>
          <a:bodyPr wrap="none">
            <a:spAutoFit/>
          </a:bodyPr>
          <a:lstStyle/>
          <a:p>
            <a:r>
              <a:rPr lang="en-US" sz="3600" dirty="0">
                <a:solidFill>
                  <a:srgbClr val="FF0000"/>
                </a:solidFill>
                <a:latin typeface="CorpoA" pitchFamily="2" charset="0"/>
                <a:ea typeface="Calibri" panose="020F0502020204030204" pitchFamily="34" charset="0"/>
                <a:cs typeface="Times New Roman" panose="02020603050405020304" pitchFamily="18" charset="0"/>
              </a:rPr>
              <a:t>×</a:t>
            </a:r>
            <a:r>
              <a:rPr lang="en-US" dirty="0">
                <a:solidFill>
                  <a:srgbClr val="000000"/>
                </a:solidFill>
                <a:latin typeface="CorpoA" pitchFamily="2" charset="0"/>
                <a:ea typeface="Calibri" panose="020F0502020204030204" pitchFamily="34" charset="0"/>
                <a:cs typeface="Times New Roman" panose="02020603050405020304" pitchFamily="18" charset="0"/>
              </a:rPr>
              <a:t> </a:t>
            </a:r>
            <a:endParaRPr lang="en-US" dirty="0"/>
          </a:p>
        </p:txBody>
      </p:sp>
      <p:sp>
        <p:nvSpPr>
          <p:cNvPr id="18" name="Rectangle 17"/>
          <p:cNvSpPr/>
          <p:nvPr/>
        </p:nvSpPr>
        <p:spPr>
          <a:xfrm>
            <a:off x="7189554" y="5605205"/>
            <a:ext cx="546945" cy="646331"/>
          </a:xfrm>
          <a:prstGeom prst="rect">
            <a:avLst/>
          </a:prstGeom>
        </p:spPr>
        <p:txBody>
          <a:bodyPr wrap="none">
            <a:spAutoFit/>
          </a:bodyPr>
          <a:lstStyle/>
          <a:p>
            <a:r>
              <a:rPr lang="en-US" sz="3600" dirty="0">
                <a:solidFill>
                  <a:srgbClr val="00B050"/>
                </a:solidFill>
                <a:latin typeface="CorpoA" pitchFamily="2" charset="0"/>
                <a:ea typeface="Calibri" panose="020F0502020204030204" pitchFamily="34" charset="0"/>
                <a:cs typeface="Times New Roman" panose="02020603050405020304" pitchFamily="18" charset="0"/>
                <a:sym typeface="Wingdings" panose="05000000000000000000" pitchFamily="2" charset="2"/>
              </a:rPr>
              <a:t></a:t>
            </a:r>
            <a:endParaRPr lang="en-US" sz="3600" dirty="0"/>
          </a:p>
        </p:txBody>
      </p:sp>
      <p:sp>
        <p:nvSpPr>
          <p:cNvPr id="23" name="Rectangle 22"/>
          <p:cNvSpPr/>
          <p:nvPr/>
        </p:nvSpPr>
        <p:spPr>
          <a:xfrm>
            <a:off x="4258263" y="5062032"/>
            <a:ext cx="506870" cy="584775"/>
          </a:xfrm>
          <a:prstGeom prst="rect">
            <a:avLst/>
          </a:prstGeom>
        </p:spPr>
        <p:txBody>
          <a:bodyPr wrap="none">
            <a:spAutoFit/>
          </a:bodyPr>
          <a:lstStyle/>
          <a:p>
            <a:r>
              <a:rPr lang="en-US" sz="3200" dirty="0">
                <a:solidFill>
                  <a:srgbClr val="00B050"/>
                </a:solidFill>
                <a:latin typeface="CorpoA" pitchFamily="2" charset="0"/>
                <a:ea typeface="Calibri" panose="020F0502020204030204" pitchFamily="34" charset="0"/>
                <a:cs typeface="Times New Roman" panose="02020603050405020304" pitchFamily="18" charset="0"/>
                <a:sym typeface="Wingdings" panose="05000000000000000000" pitchFamily="2" charset="2"/>
              </a:rPr>
              <a:t></a:t>
            </a:r>
            <a:endParaRPr lang="en-US" dirty="0"/>
          </a:p>
        </p:txBody>
      </p:sp>
    </p:spTree>
    <p:extLst>
      <p:ext uri="{BB962C8B-B14F-4D97-AF65-F5344CB8AC3E}">
        <p14:creationId xmlns:p14="http://schemas.microsoft.com/office/powerpoint/2010/main" val="4111678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endParaRPr lang="en-US"/>
          </a:p>
        </p:txBody>
      </p:sp>
      <p:sp>
        <p:nvSpPr>
          <p:cNvPr id="3" name="Text Placeholder 2"/>
          <p:cNvSpPr>
            <a:spLocks noGrp="1"/>
          </p:cNvSpPr>
          <p:nvPr>
            <p:ph type="body" sz="quarter" idx="18"/>
          </p:nvPr>
        </p:nvSpPr>
        <p:spPr/>
        <p:txBody>
          <a:bodyPr/>
          <a:lstStyle/>
          <a:p>
            <a:endParaRPr lang="en-US"/>
          </a:p>
        </p:txBody>
      </p:sp>
      <p:sp>
        <p:nvSpPr>
          <p:cNvPr id="4" name="Text Placeholder 3"/>
          <p:cNvSpPr>
            <a:spLocks noGrp="1"/>
          </p:cNvSpPr>
          <p:nvPr>
            <p:ph type="body" sz="quarter" idx="19"/>
          </p:nvPr>
        </p:nvSpPr>
        <p:spPr/>
        <p:txBody>
          <a:bodyPr/>
          <a:lstStyle/>
          <a:p>
            <a:endParaRPr lang="en-US"/>
          </a:p>
        </p:txBody>
      </p:sp>
      <p:sp>
        <p:nvSpPr>
          <p:cNvPr id="5" name="Rectangle 4"/>
          <p:cNvSpPr/>
          <p:nvPr/>
        </p:nvSpPr>
        <p:spPr>
          <a:xfrm>
            <a:off x="6028060" y="2241659"/>
            <a:ext cx="5073353" cy="2397579"/>
          </a:xfrm>
          <a:prstGeom prst="rect">
            <a:avLst/>
          </a:prstGeom>
        </p:spPr>
        <p:txBody>
          <a:bodyPr wrap="square">
            <a:spAutoFit/>
          </a:bodyPr>
          <a:lstStyle/>
          <a:p>
            <a:pPr lvl="0">
              <a:lnSpc>
                <a:spcPct val="107000"/>
              </a:lnSpc>
            </a:pPr>
            <a:r>
              <a:rPr lang="en-US" sz="2000" dirty="0">
                <a:latin typeface="+mj-lt"/>
              </a:rPr>
              <a:t>The EQS is equipped with door handles that retract into the door of the car. The door handles extend when the doors are unlocked. If you approach a car and the door handles are retracted push on the lower forward </a:t>
            </a:r>
            <a:r>
              <a:rPr lang="en-US" sz="2000" dirty="0" smtClean="0">
                <a:latin typeface="+mj-lt"/>
              </a:rPr>
              <a:t>corner (1) </a:t>
            </a:r>
            <a:r>
              <a:rPr lang="en-US" sz="2000" dirty="0">
                <a:latin typeface="+mj-lt"/>
              </a:rPr>
              <a:t>and gently pry the handle </a:t>
            </a:r>
            <a:r>
              <a:rPr lang="en-US" sz="2000" dirty="0" smtClean="0">
                <a:latin typeface="+mj-lt"/>
              </a:rPr>
              <a:t>out from the opposite end (2) </a:t>
            </a:r>
            <a:r>
              <a:rPr lang="en-US" sz="2000" dirty="0">
                <a:latin typeface="+mj-lt"/>
              </a:rPr>
              <a:t>with your other hand. </a:t>
            </a:r>
            <a:endParaRPr kumimoji="0" lang="en-US" sz="24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endParaRPr>
          </a:p>
        </p:txBody>
      </p:sp>
      <p:sp>
        <p:nvSpPr>
          <p:cNvPr id="6" name="TextBox 5"/>
          <p:cNvSpPr txBox="1"/>
          <p:nvPr/>
        </p:nvSpPr>
        <p:spPr>
          <a:xfrm>
            <a:off x="2664863" y="475493"/>
            <a:ext cx="6452075"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orpoS"/>
                <a:ea typeface="+mn-ea"/>
                <a:cs typeface="+mn-cs"/>
              </a:rPr>
              <a:t>Special Features on the EQS</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8198" y="3607357"/>
            <a:ext cx="5078616" cy="1646365"/>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198" y="1617784"/>
            <a:ext cx="5078616" cy="1688124"/>
          </a:xfrm>
          <a:prstGeom prst="rect">
            <a:avLst/>
          </a:prstGeom>
        </p:spPr>
      </p:pic>
      <p:sp>
        <p:nvSpPr>
          <p:cNvPr id="7" name="Rectangle 6"/>
          <p:cNvSpPr/>
          <p:nvPr/>
        </p:nvSpPr>
        <p:spPr>
          <a:xfrm>
            <a:off x="742519" y="4330392"/>
            <a:ext cx="975864" cy="646331"/>
          </a:xfrm>
          <a:prstGeom prst="rect">
            <a:avLst/>
          </a:prstGeom>
          <a:noFill/>
        </p:spPr>
        <p:txBody>
          <a:bodyPr wrap="square" lIns="91440" tIns="45720" rIns="91440" bIns="45720">
            <a:spAutoFit/>
          </a:bodyPr>
          <a:lstStyle/>
          <a:p>
            <a:pPr algn="ctr"/>
            <a:r>
              <a:rPr lang="en-US" sz="3600" b="0" cap="none" spc="0" dirty="0" smtClean="0">
                <a:ln w="0"/>
                <a:solidFill>
                  <a:srgbClr val="FF0000"/>
                </a:solidFill>
                <a:effectLst>
                  <a:outerShdw blurRad="38100" dist="19050" dir="2700000" algn="tl" rotWithShape="0">
                    <a:schemeClr val="dk1">
                      <a:alpha val="40000"/>
                    </a:schemeClr>
                  </a:outerShdw>
                </a:effectLst>
              </a:rPr>
              <a:t>1</a:t>
            </a:r>
            <a:endParaRPr lang="en-US" sz="3600" b="0" cap="none" spc="0" dirty="0">
              <a:ln w="0"/>
              <a:solidFill>
                <a:srgbClr val="FF0000"/>
              </a:solidFill>
              <a:effectLst>
                <a:outerShdw blurRad="38100" dist="19050" dir="2700000" algn="tl" rotWithShape="0">
                  <a:schemeClr val="dk1">
                    <a:alpha val="40000"/>
                  </a:schemeClr>
                </a:outerShdw>
              </a:effectLst>
            </a:endParaRPr>
          </a:p>
        </p:txBody>
      </p:sp>
      <p:sp>
        <p:nvSpPr>
          <p:cNvPr id="8" name="Rectangle 7"/>
          <p:cNvSpPr/>
          <p:nvPr/>
        </p:nvSpPr>
        <p:spPr>
          <a:xfrm>
            <a:off x="4152640" y="4408031"/>
            <a:ext cx="375424" cy="523220"/>
          </a:xfrm>
          <a:prstGeom prst="rect">
            <a:avLst/>
          </a:prstGeom>
        </p:spPr>
        <p:txBody>
          <a:bodyPr wrap="none">
            <a:spAutoFit/>
          </a:bodyPr>
          <a:lstStyle/>
          <a:p>
            <a:pPr algn="ctr"/>
            <a:r>
              <a:rPr lang="en-US" sz="2800" dirty="0" smtClean="0">
                <a:ln w="0"/>
                <a:solidFill>
                  <a:srgbClr val="FF0000"/>
                </a:solidFill>
                <a:effectLst>
                  <a:outerShdw blurRad="38100" dist="19050" dir="2700000" algn="tl" rotWithShape="0">
                    <a:schemeClr val="dk1">
                      <a:alpha val="40000"/>
                    </a:schemeClr>
                  </a:outerShdw>
                </a:effectLst>
              </a:rPr>
              <a:t>2</a:t>
            </a:r>
            <a:endParaRPr lang="en-US"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9535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endParaRPr lang="en-US"/>
          </a:p>
        </p:txBody>
      </p:sp>
      <p:sp>
        <p:nvSpPr>
          <p:cNvPr id="3" name="Text Placeholder 2"/>
          <p:cNvSpPr>
            <a:spLocks noGrp="1"/>
          </p:cNvSpPr>
          <p:nvPr>
            <p:ph type="body" sz="quarter" idx="18"/>
          </p:nvPr>
        </p:nvSpPr>
        <p:spPr/>
        <p:txBody>
          <a:bodyPr/>
          <a:lstStyle/>
          <a:p>
            <a:endParaRPr lang="en-US"/>
          </a:p>
        </p:txBody>
      </p:sp>
      <p:sp>
        <p:nvSpPr>
          <p:cNvPr id="4" name="Text Placeholder 3"/>
          <p:cNvSpPr>
            <a:spLocks noGrp="1"/>
          </p:cNvSpPr>
          <p:nvPr>
            <p:ph type="body" sz="quarter" idx="19"/>
          </p:nvPr>
        </p:nvSpPr>
        <p:spPr/>
        <p:txBody>
          <a:bodyPr/>
          <a:lstStyle/>
          <a:p>
            <a:endParaRPr lang="en-US"/>
          </a:p>
        </p:txBody>
      </p:sp>
      <p:sp>
        <p:nvSpPr>
          <p:cNvPr id="5" name="Rectangle 4"/>
          <p:cNvSpPr/>
          <p:nvPr/>
        </p:nvSpPr>
        <p:spPr>
          <a:xfrm>
            <a:off x="5890900" y="1244963"/>
            <a:ext cx="5073353" cy="3714863"/>
          </a:xfrm>
          <a:prstGeom prst="rect">
            <a:avLst/>
          </a:prstGeom>
        </p:spPr>
        <p:txBody>
          <a:bodyPr wrap="square">
            <a:spAutoFit/>
          </a:bodyPr>
          <a:lstStyle/>
          <a:p>
            <a:pPr lvl="0">
              <a:lnSpc>
                <a:spcPct val="107000"/>
              </a:lnSpc>
            </a:pPr>
            <a:r>
              <a:rPr lang="en-US" sz="2000" b="1" dirty="0"/>
              <a:t>The EQS has 4-wheel steering</a:t>
            </a:r>
            <a:r>
              <a:rPr lang="en-US" sz="2000" dirty="0"/>
              <a:t>. </a:t>
            </a:r>
            <a:r>
              <a:rPr lang="en-US" sz="2000" dirty="0" smtClean="0">
                <a:latin typeface="+mj-lt"/>
              </a:rPr>
              <a:t>In </a:t>
            </a:r>
            <a:r>
              <a:rPr lang="en-US" sz="2000" dirty="0">
                <a:latin typeface="+mj-lt"/>
              </a:rPr>
              <a:t>tight places, be aware that the back of the car will steer. </a:t>
            </a:r>
            <a:r>
              <a:rPr lang="en-US" sz="2000" dirty="0" smtClean="0">
                <a:latin typeface="+mj-lt"/>
              </a:rPr>
              <a:t>The </a:t>
            </a:r>
            <a:r>
              <a:rPr lang="en-US" sz="2000" dirty="0">
                <a:latin typeface="+mj-lt"/>
              </a:rPr>
              <a:t>back wheels can turn 10 degrees at slow speeds.</a:t>
            </a:r>
          </a:p>
          <a:p>
            <a:pPr lvl="0">
              <a:lnSpc>
                <a:spcPct val="107000"/>
              </a:lnSpc>
            </a:pPr>
            <a:endParaRPr lang="en-US" sz="2000" dirty="0" smtClean="0">
              <a:latin typeface="+mj-lt"/>
            </a:endParaRPr>
          </a:p>
          <a:p>
            <a:pPr lvl="0">
              <a:lnSpc>
                <a:spcPct val="107000"/>
              </a:lnSpc>
            </a:pPr>
            <a:endParaRPr lang="en-US" sz="2000" dirty="0">
              <a:latin typeface="+mj-lt"/>
            </a:endParaRPr>
          </a:p>
          <a:p>
            <a:pPr lvl="0">
              <a:lnSpc>
                <a:spcPct val="107000"/>
              </a:lnSpc>
            </a:pPr>
            <a:endParaRPr lang="en-US" sz="2000" dirty="0">
              <a:latin typeface="+mj-lt"/>
            </a:endParaRPr>
          </a:p>
          <a:p>
            <a:pPr lvl="0">
              <a:lnSpc>
                <a:spcPct val="107000"/>
              </a:lnSpc>
            </a:pPr>
            <a:r>
              <a:rPr lang="en-US" sz="2000" dirty="0">
                <a:latin typeface="+mj-lt"/>
              </a:rPr>
              <a:t>“Feathering” the accelerator to inch the car forward or backward is </a:t>
            </a:r>
            <a:r>
              <a:rPr lang="en-US" sz="2000" dirty="0" smtClean="0">
                <a:latin typeface="+mj-lt"/>
              </a:rPr>
              <a:t>more sensitive </a:t>
            </a:r>
            <a:r>
              <a:rPr lang="en-US" sz="2000" dirty="0">
                <a:latin typeface="+mj-lt"/>
              </a:rPr>
              <a:t>on an electric car</a:t>
            </a:r>
            <a:r>
              <a:rPr lang="en-US" sz="2000" dirty="0" smtClean="0">
                <a:latin typeface="+mj-lt"/>
              </a:rPr>
              <a:t>. Be aware when entering/exiting ramps.</a:t>
            </a:r>
            <a:endParaRPr lang="en-US" sz="2000" dirty="0">
              <a:latin typeface="+mj-lt"/>
            </a:endParaRPr>
          </a:p>
        </p:txBody>
      </p:sp>
      <p:sp>
        <p:nvSpPr>
          <p:cNvPr id="6" name="TextBox 5"/>
          <p:cNvSpPr txBox="1"/>
          <p:nvPr/>
        </p:nvSpPr>
        <p:spPr>
          <a:xfrm>
            <a:off x="2664863" y="475493"/>
            <a:ext cx="6452075"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orpoS"/>
                <a:ea typeface="+mn-ea"/>
                <a:cs typeface="+mn-cs"/>
              </a:rPr>
              <a:t>Special Features on the EQS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068" y="1244963"/>
            <a:ext cx="5111261" cy="3833446"/>
          </a:xfrm>
          <a:prstGeom prst="rect">
            <a:avLst/>
          </a:prstGeom>
        </p:spPr>
      </p:pic>
      <p:sp>
        <p:nvSpPr>
          <p:cNvPr id="8" name="TextBox 7"/>
          <p:cNvSpPr txBox="1"/>
          <p:nvPr/>
        </p:nvSpPr>
        <p:spPr>
          <a:xfrm>
            <a:off x="685800" y="5257800"/>
            <a:ext cx="4133088" cy="182880"/>
          </a:xfrm>
          <a:prstGeom prst="rect">
            <a:avLst/>
          </a:prstGeom>
          <a:noFill/>
        </p:spPr>
        <p:txBody>
          <a:bodyPr wrap="square" lIns="0" tIns="0" rIns="0" bIns="0" rtlCol="0">
            <a:spAutoFit/>
          </a:bodyPr>
          <a:lstStyle/>
          <a:p>
            <a:r>
              <a:rPr lang="en-US" sz="1200" dirty="0" smtClean="0"/>
              <a:t>*Example: Rear Wheel at max 10 degree angle</a:t>
            </a:r>
          </a:p>
        </p:txBody>
      </p:sp>
    </p:spTree>
    <p:extLst>
      <p:ext uri="{BB962C8B-B14F-4D97-AF65-F5344CB8AC3E}">
        <p14:creationId xmlns:p14="http://schemas.microsoft.com/office/powerpoint/2010/main" val="280591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RuZedJR5YqjYMq9ZQDrtH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KidRMSvmqR0HRRKiCo9LL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pvtxoIIU1eQKg1yhiP8zd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Mercedes-Benz white">
  <a:themeElements>
    <a:clrScheme name="Mercedes-Benz white 2">
      <a:dk1>
        <a:srgbClr val="FFFFFF"/>
      </a:dk1>
      <a:lt1>
        <a:srgbClr val="000000"/>
      </a:lt1>
      <a:dk2>
        <a:srgbClr val="EAEAEA"/>
      </a:dk2>
      <a:lt2>
        <a:srgbClr val="B6BBC1"/>
      </a:lt2>
      <a:accent1>
        <a:srgbClr val="9E9E9E"/>
      </a:accent1>
      <a:accent2>
        <a:srgbClr val="E6E6E6"/>
      </a:accent2>
      <a:accent3>
        <a:srgbClr val="C8C8C8"/>
      </a:accent3>
      <a:accent4>
        <a:srgbClr val="707070"/>
      </a:accent4>
      <a:accent5>
        <a:srgbClr val="444444"/>
      </a:accent5>
      <a:accent6>
        <a:srgbClr val="00ADEF"/>
      </a:accent6>
      <a:hlink>
        <a:srgbClr val="00ADEF"/>
      </a:hlink>
      <a:folHlink>
        <a:srgbClr val="00ADEF"/>
      </a:folHlink>
    </a:clrScheme>
    <a:fontScheme name="© Mercedes-Benz">
      <a:majorFont>
        <a:latin typeface="CorpoA"/>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Light Grey 100%">
      <a:srgbClr val="E6E6E6"/>
    </a:custClr>
    <a:custClr name="Light Grey +20 K">
      <a:srgbClr val="C8C8C8"/>
    </a:custClr>
    <a:custClr name="Light Grey +40 K">
      <a:srgbClr val="9E9E9E"/>
    </a:custClr>
    <a:custClr name="Light Grey +60 K">
      <a:srgbClr val="707070"/>
    </a:custClr>
    <a:custClr name="Light Grey +80 K">
      <a:srgbClr val="444444"/>
    </a:custClr>
    <a:custClr>
      <a:srgbClr val="FFFFFF"/>
    </a:custClr>
    <a:custClr>
      <a:srgbClr val="FFFFFF"/>
    </a:custClr>
    <a:custClr>
      <a:srgbClr val="FFFFFF"/>
    </a:custClr>
    <a:custClr>
      <a:srgbClr val="FFFFFF"/>
    </a:custClr>
    <a:custClr>
      <a:srgbClr val="FFFFFF"/>
    </a:custClr>
    <a:custClr name="Pure Blue 100%">
      <a:srgbClr val="00ADEF"/>
    </a:custClr>
    <a:custClr name="Pure Blue +">
      <a:srgbClr val="0082E6"/>
    </a:custClr>
    <a:custClr name="Pure Blue ++">
      <a:srgbClr val="003366"/>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Red">
      <a:srgbClr val="9F000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2016_MB_Cars_presentation_EN_16_9_v9h_guf01b.potx" id="{9EEC3837-2A8B-434E-BC67-9B67E4EAC0BE}" vid="{A1B1BE41-7F67-4F2B-A913-E28549E56DFD}"/>
    </a:ext>
  </a:extLst>
</a:theme>
</file>

<file path=ppt/theme/theme2.xml><?xml version="1.0" encoding="utf-8"?>
<a:theme xmlns:a="http://schemas.openxmlformats.org/drawingml/2006/main" name="Mercedes-Benz black">
  <a:themeElements>
    <a:clrScheme name="Mercedes-Benz black new 2">
      <a:dk1>
        <a:sysClr val="windowText" lastClr="000000"/>
      </a:dk1>
      <a:lt1>
        <a:sysClr val="window" lastClr="FFFFFF"/>
      </a:lt1>
      <a:dk2>
        <a:srgbClr val="EAEAEA"/>
      </a:dk2>
      <a:lt2>
        <a:srgbClr val="B6BBC1"/>
      </a:lt2>
      <a:accent1>
        <a:srgbClr val="9E9E9E"/>
      </a:accent1>
      <a:accent2>
        <a:srgbClr val="E6E6E6"/>
      </a:accent2>
      <a:accent3>
        <a:srgbClr val="C8C8C8"/>
      </a:accent3>
      <a:accent4>
        <a:srgbClr val="707070"/>
      </a:accent4>
      <a:accent5>
        <a:srgbClr val="444444"/>
      </a:accent5>
      <a:accent6>
        <a:srgbClr val="00ADEF"/>
      </a:accent6>
      <a:hlink>
        <a:srgbClr val="00ADEF"/>
      </a:hlink>
      <a:folHlink>
        <a:srgbClr val="00ADEF"/>
      </a:folHlink>
    </a:clrScheme>
    <a:fontScheme name="© Mercedes-Benz">
      <a:majorFont>
        <a:latin typeface="CorpoA"/>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auto">
        <a:noFill/>
      </a:spPr>
      <a:bodyPr wrap="square" lIns="0" tIns="0" rIns="0" bIns="0" rtlCol="0">
        <a:noAutofit/>
      </a:bodyPr>
      <a:lstStyle>
        <a:defPPr>
          <a:defRPr sz="2000" dirty="0" err="1" smtClean="0"/>
        </a:defPPr>
      </a:lstStyle>
    </a:txDef>
  </a:objectDefaults>
  <a:extraClrSchemeLst/>
  <a:custClrLst>
    <a:custClr name="Light Grey 100%">
      <a:srgbClr val="E6E6E6"/>
    </a:custClr>
    <a:custClr name="Light Grey +20 K">
      <a:srgbClr val="C8C8C8"/>
    </a:custClr>
    <a:custClr name="Light Grey +40 K">
      <a:srgbClr val="9E9E9E"/>
    </a:custClr>
    <a:custClr name="Light Grey +60 K">
      <a:srgbClr val="707070"/>
    </a:custClr>
    <a:custClr name="Light Grey +80 K">
      <a:srgbClr val="444444"/>
    </a:custClr>
    <a:custClr>
      <a:srgbClr val="FFFFFF"/>
    </a:custClr>
    <a:custClr>
      <a:srgbClr val="FFFFFF"/>
    </a:custClr>
    <a:custClr>
      <a:srgbClr val="FFFFFF"/>
    </a:custClr>
    <a:custClr>
      <a:srgbClr val="FFFFFF"/>
    </a:custClr>
    <a:custClr>
      <a:srgbClr val="FFFFFF"/>
    </a:custClr>
    <a:custClr name="Pure Blue 100%">
      <a:srgbClr val="00ADEF"/>
    </a:custClr>
    <a:custClr name="Pure Blue +">
      <a:srgbClr val="0082E6"/>
    </a:custClr>
    <a:custClr name="Pure Blue ++">
      <a:srgbClr val="003366"/>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Red">
      <a:srgbClr val="9F000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theme>
</file>

<file path=ppt/theme/theme3.xml><?xml version="1.0" encoding="utf-8"?>
<a:theme xmlns:a="http://schemas.openxmlformats.org/drawingml/2006/main" name="1_Mercedes-Benz black">
  <a:themeElements>
    <a:clrScheme name="Mercedes-Benz black new 2">
      <a:dk1>
        <a:sysClr val="windowText" lastClr="000000"/>
      </a:dk1>
      <a:lt1>
        <a:sysClr val="window" lastClr="FFFFFF"/>
      </a:lt1>
      <a:dk2>
        <a:srgbClr val="EAEAEA"/>
      </a:dk2>
      <a:lt2>
        <a:srgbClr val="B6BBC1"/>
      </a:lt2>
      <a:accent1>
        <a:srgbClr val="9E9E9E"/>
      </a:accent1>
      <a:accent2>
        <a:srgbClr val="E6E6E6"/>
      </a:accent2>
      <a:accent3>
        <a:srgbClr val="C8C8C8"/>
      </a:accent3>
      <a:accent4>
        <a:srgbClr val="707070"/>
      </a:accent4>
      <a:accent5>
        <a:srgbClr val="444444"/>
      </a:accent5>
      <a:accent6>
        <a:srgbClr val="00ADEF"/>
      </a:accent6>
      <a:hlink>
        <a:srgbClr val="00ADEF"/>
      </a:hlink>
      <a:folHlink>
        <a:srgbClr val="00ADEF"/>
      </a:folHlink>
    </a:clrScheme>
    <a:fontScheme name="© Mercedes-Benz">
      <a:majorFont>
        <a:latin typeface="CorpoA"/>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err="1" smtClean="0"/>
        </a:defPPr>
      </a:lstStyle>
    </a:txDef>
  </a:objectDefaults>
  <a:extraClrSchemeLst/>
  <a:custClrLst>
    <a:custClr name="Light Grey 100%">
      <a:srgbClr val="E6E6E6"/>
    </a:custClr>
    <a:custClr name="Light Grey +20 K">
      <a:srgbClr val="C8C8C8"/>
    </a:custClr>
    <a:custClr name="Light Grey +40 K">
      <a:srgbClr val="9E9E9E"/>
    </a:custClr>
    <a:custClr name="Light Grey +60 K">
      <a:srgbClr val="707070"/>
    </a:custClr>
    <a:custClr name="Light Grey +80 K">
      <a:srgbClr val="444444"/>
    </a:custClr>
    <a:custClr>
      <a:srgbClr val="FFFFFF"/>
    </a:custClr>
    <a:custClr>
      <a:srgbClr val="FFFFFF"/>
    </a:custClr>
    <a:custClr>
      <a:srgbClr val="FFFFFF"/>
    </a:custClr>
    <a:custClr>
      <a:srgbClr val="FFFFFF"/>
    </a:custClr>
    <a:custClr>
      <a:srgbClr val="FFFFFF"/>
    </a:custClr>
    <a:custClr name="Pure Blue 100%">
      <a:srgbClr val="00ADEF"/>
    </a:custClr>
    <a:custClr name="Pure Blue +">
      <a:srgbClr val="0082E6"/>
    </a:custClr>
    <a:custClr name="Pure Blue ++">
      <a:srgbClr val="003366"/>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Red">
      <a:srgbClr val="9F000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2016_MB_Cars_presentation_EN_16_9_v9h_guf01b.potx" id="{9EEC3837-2A8B-434E-BC67-9B67E4EAC0BE}" vid="{DB6FAA90-AB01-4555-9519-7828545E6234}"/>
    </a:ext>
  </a:extLst>
</a:theme>
</file>

<file path=ppt/theme/theme4.xml><?xml version="1.0" encoding="utf-8"?>
<a:theme xmlns:a="http://schemas.openxmlformats.org/drawingml/2006/main" name="2_Mercedes-Benz black">
  <a:themeElements>
    <a:clrScheme name="Mercedes-Benz black new 2">
      <a:dk1>
        <a:sysClr val="windowText" lastClr="000000"/>
      </a:dk1>
      <a:lt1>
        <a:sysClr val="window" lastClr="FFFFFF"/>
      </a:lt1>
      <a:dk2>
        <a:srgbClr val="EAEAEA"/>
      </a:dk2>
      <a:lt2>
        <a:srgbClr val="B6BBC1"/>
      </a:lt2>
      <a:accent1>
        <a:srgbClr val="9E9E9E"/>
      </a:accent1>
      <a:accent2>
        <a:srgbClr val="E6E6E6"/>
      </a:accent2>
      <a:accent3>
        <a:srgbClr val="C8C8C8"/>
      </a:accent3>
      <a:accent4>
        <a:srgbClr val="707070"/>
      </a:accent4>
      <a:accent5>
        <a:srgbClr val="444444"/>
      </a:accent5>
      <a:accent6>
        <a:srgbClr val="00ADEF"/>
      </a:accent6>
      <a:hlink>
        <a:srgbClr val="00ADEF"/>
      </a:hlink>
      <a:folHlink>
        <a:srgbClr val="00ADEF"/>
      </a:folHlink>
    </a:clrScheme>
    <a:fontScheme name="© Mercedes-Benz">
      <a:majorFont>
        <a:latin typeface="CorpoA"/>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err="1" smtClean="0"/>
        </a:defPPr>
      </a:lstStyle>
    </a:txDef>
  </a:objectDefaults>
  <a:extraClrSchemeLst/>
  <a:custClrLst>
    <a:custClr name="Light Grey 100%">
      <a:srgbClr val="E6E6E6"/>
    </a:custClr>
    <a:custClr name="Light Grey +20 K">
      <a:srgbClr val="C8C8C8"/>
    </a:custClr>
    <a:custClr name="Light Grey +40 K">
      <a:srgbClr val="9E9E9E"/>
    </a:custClr>
    <a:custClr name="Light Grey +60 K">
      <a:srgbClr val="707070"/>
    </a:custClr>
    <a:custClr name="Light Grey +80 K">
      <a:srgbClr val="444444"/>
    </a:custClr>
    <a:custClr>
      <a:srgbClr val="FFFFFF"/>
    </a:custClr>
    <a:custClr>
      <a:srgbClr val="FFFFFF"/>
    </a:custClr>
    <a:custClr>
      <a:srgbClr val="FFFFFF"/>
    </a:custClr>
    <a:custClr>
      <a:srgbClr val="FFFFFF"/>
    </a:custClr>
    <a:custClr>
      <a:srgbClr val="FFFFFF"/>
    </a:custClr>
    <a:custClr name="Pure Blue 100%">
      <a:srgbClr val="00ADEF"/>
    </a:custClr>
    <a:custClr name="Pure Blue +">
      <a:srgbClr val="0082E6"/>
    </a:custClr>
    <a:custClr name="Pure Blue ++">
      <a:srgbClr val="003366"/>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Red">
      <a:srgbClr val="9F000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2016_MB_Cars_presentation_EN_16_9_v9h_guf01b.potx" id="{9EEC3837-2A8B-434E-BC67-9B67E4EAC0BE}" vid="{DB6FAA90-AB01-4555-9519-7828545E6234}"/>
    </a:ext>
  </a:extLst>
</a:theme>
</file>

<file path=ppt/theme/theme5.xml><?xml version="1.0" encoding="utf-8"?>
<a:theme xmlns:a="http://schemas.openxmlformats.org/drawingml/2006/main" name="3_Mercedes-Benz black">
  <a:themeElements>
    <a:clrScheme name="Mercedes-Benz black">
      <a:dk1>
        <a:sysClr val="windowText" lastClr="000000"/>
      </a:dk1>
      <a:lt1>
        <a:sysClr val="window" lastClr="FFFFFF"/>
      </a:lt1>
      <a:dk2>
        <a:srgbClr val="EAEAEA"/>
      </a:dk2>
      <a:lt2>
        <a:srgbClr val="B6BBC1"/>
      </a:lt2>
      <a:accent1>
        <a:srgbClr val="9E9E9E"/>
      </a:accent1>
      <a:accent2>
        <a:srgbClr val="E6E6E6"/>
      </a:accent2>
      <a:accent3>
        <a:srgbClr val="C8C8C8"/>
      </a:accent3>
      <a:accent4>
        <a:srgbClr val="707070"/>
      </a:accent4>
      <a:accent5>
        <a:srgbClr val="444444"/>
      </a:accent5>
      <a:accent6>
        <a:srgbClr val="00ADEF"/>
      </a:accent6>
      <a:hlink>
        <a:srgbClr val="FFFFFF"/>
      </a:hlink>
      <a:folHlink>
        <a:srgbClr val="FFFFFF"/>
      </a:folHlink>
    </a:clrScheme>
    <a:fontScheme name="Mercedes-Benz Corpo">
      <a:majorFont>
        <a:latin typeface="MB Corpo A Title Cond Office"/>
        <a:ea typeface=""/>
        <a:cs typeface=""/>
      </a:majorFont>
      <a:minorFont>
        <a:latin typeface="MB Corpo S Text Office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90000" rtlCol="0" anchor="ctr">
        <a:noAutofit/>
      </a:bodyPr>
      <a:lstStyle>
        <a:defPPr algn="l">
          <a:defRPr sz="16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dirty="0" err="1" smtClean="0"/>
        </a:defPPr>
      </a:lstStyle>
    </a:txDef>
  </a:objectDefaults>
  <a:extraClrSchemeLst/>
  <a:custClrLst>
    <a:custClr name="Light Grey 100%">
      <a:srgbClr val="E6E6E6"/>
    </a:custClr>
    <a:custClr name="Light Grey +20 K">
      <a:srgbClr val="C8C8C8"/>
    </a:custClr>
    <a:custClr name="Light Grey +40 K">
      <a:srgbClr val="9E9E9E"/>
    </a:custClr>
    <a:custClr name="Light Grey +60 K">
      <a:srgbClr val="707070"/>
    </a:custClr>
    <a:custClr name="Light Grey +80 K">
      <a:srgbClr val="444444"/>
    </a:custClr>
    <a:custClr>
      <a:srgbClr val="FFFFFF"/>
    </a:custClr>
    <a:custClr>
      <a:srgbClr val="FFFFFF"/>
    </a:custClr>
    <a:custClr>
      <a:srgbClr val="FFFFFF"/>
    </a:custClr>
    <a:custClr>
      <a:srgbClr val="FFFFFF"/>
    </a:custClr>
    <a:custClr>
      <a:srgbClr val="FFFFFF"/>
    </a:custClr>
    <a:custClr name="Pure Blue 100%">
      <a:srgbClr val="00ADEF"/>
    </a:custClr>
    <a:custClr name="Pure Blue +">
      <a:srgbClr val="0082E6"/>
    </a:custClr>
    <a:custClr name="Pure Blue ++">
      <a:srgbClr val="003366"/>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Red">
      <a:srgbClr val="9F000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2020_MBAG_presentation_EN.potx" id="{A11B15E7-AA88-4D94-92BF-6A2D1EF0C2B4}" vid="{AA2FDAD2-FFD5-460D-A984-C597735CADBE}"/>
    </a:ext>
  </a:extLst>
</a:theme>
</file>

<file path=ppt/theme/theme6.xml><?xml version="1.0" encoding="utf-8"?>
<a:theme xmlns:a="http://schemas.openxmlformats.org/drawingml/2006/main" name="4_Mercedes-Benz black">
  <a:themeElements>
    <a:clrScheme name="Mercedes-Benz black new 2">
      <a:dk1>
        <a:sysClr val="windowText" lastClr="000000"/>
      </a:dk1>
      <a:lt1>
        <a:sysClr val="window" lastClr="FFFFFF"/>
      </a:lt1>
      <a:dk2>
        <a:srgbClr val="EAEAEA"/>
      </a:dk2>
      <a:lt2>
        <a:srgbClr val="B6BBC1"/>
      </a:lt2>
      <a:accent1>
        <a:srgbClr val="9E9E9E"/>
      </a:accent1>
      <a:accent2>
        <a:srgbClr val="E6E6E6"/>
      </a:accent2>
      <a:accent3>
        <a:srgbClr val="C8C8C8"/>
      </a:accent3>
      <a:accent4>
        <a:srgbClr val="707070"/>
      </a:accent4>
      <a:accent5>
        <a:srgbClr val="444444"/>
      </a:accent5>
      <a:accent6>
        <a:srgbClr val="00ADEF"/>
      </a:accent6>
      <a:hlink>
        <a:srgbClr val="00ADEF"/>
      </a:hlink>
      <a:folHlink>
        <a:srgbClr val="00ADEF"/>
      </a:folHlink>
    </a:clrScheme>
    <a:fontScheme name="© Mercedes-Benz">
      <a:majorFont>
        <a:latin typeface="CorpoA"/>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2000" dirty="0" err="1" smtClean="0"/>
        </a:defPPr>
      </a:lstStyle>
    </a:txDef>
  </a:objectDefaults>
  <a:extraClrSchemeLst/>
  <a:custClrLst>
    <a:custClr name="Light Grey 100%">
      <a:srgbClr val="E6E6E6"/>
    </a:custClr>
    <a:custClr name="Light Grey +20 K">
      <a:srgbClr val="C8C8C8"/>
    </a:custClr>
    <a:custClr name="Light Grey +40 K">
      <a:srgbClr val="9E9E9E"/>
    </a:custClr>
    <a:custClr name="Light Grey +60 K">
      <a:srgbClr val="707070"/>
    </a:custClr>
    <a:custClr name="Light Grey +80 K">
      <a:srgbClr val="444444"/>
    </a:custClr>
    <a:custClr>
      <a:srgbClr val="FFFFFF"/>
    </a:custClr>
    <a:custClr>
      <a:srgbClr val="FFFFFF"/>
    </a:custClr>
    <a:custClr>
      <a:srgbClr val="FFFFFF"/>
    </a:custClr>
    <a:custClr>
      <a:srgbClr val="FFFFFF"/>
    </a:custClr>
    <a:custClr>
      <a:srgbClr val="FFFFFF"/>
    </a:custClr>
    <a:custClr name="Pure Blue 100%">
      <a:srgbClr val="00ADEF"/>
    </a:custClr>
    <a:custClr name="Pure Blue +">
      <a:srgbClr val="0082E6"/>
    </a:custClr>
    <a:custClr name="Pure Blue ++">
      <a:srgbClr val="003366"/>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Red">
      <a:srgbClr val="9F0002"/>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2016_MB_Cars_presentation_EN_16_9_v9h_guf01b.potx" id="{9EEC3837-2A8B-434E-BC67-9B67E4EAC0BE}" vid="{DB6FAA90-AB01-4555-9519-7828545E6234}"/>
    </a:ext>
  </a:extLst>
</a:theme>
</file>

<file path=ppt/theme/theme7.xml><?xml version="1.0" encoding="utf-8"?>
<a:theme xmlns:a="http://schemas.openxmlformats.org/drawingml/2006/main" name="White ">
  <a:themeElements>
    <a:clrScheme name="Mercedes">
      <a:dk1>
        <a:srgbClr val="000000"/>
      </a:dk1>
      <a:lt1>
        <a:srgbClr val="FFFFFF"/>
      </a:lt1>
      <a:dk2>
        <a:srgbClr val="000000"/>
      </a:dk2>
      <a:lt2>
        <a:srgbClr val="FFFFFF"/>
      </a:lt2>
      <a:accent1>
        <a:srgbClr val="76D6FF"/>
      </a:accent1>
      <a:accent2>
        <a:srgbClr val="3CAAD6"/>
      </a:accent2>
      <a:accent3>
        <a:srgbClr val="646464"/>
      </a:accent3>
      <a:accent4>
        <a:srgbClr val="999999"/>
      </a:accent4>
      <a:accent5>
        <a:srgbClr val="BEBEBE"/>
      </a:accent5>
      <a:accent6>
        <a:srgbClr val="9F0002"/>
      </a:accent6>
      <a:hlink>
        <a:srgbClr val="0000FF"/>
      </a:hlink>
      <a:folHlink>
        <a:srgbClr val="B2B2B2"/>
      </a:folHlink>
    </a:clrScheme>
    <a:fontScheme name="Mercedes-Benz">
      <a:majorFont>
        <a:latin typeface="CorpoA"/>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t" anchorCtr="0"/>
      <a:lstStyle>
        <a:defPPr algn="l">
          <a:lnSpc>
            <a:spcPct val="100000"/>
          </a:lnSpc>
          <a:spcBef>
            <a:spcPts val="1200"/>
          </a:spcBef>
          <a:spcAft>
            <a:spcPts val="0"/>
          </a:spcAft>
          <a:defRPr sz="2000" b="1"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nSpc>
            <a:spcPct val="108000"/>
          </a:lnSpc>
          <a:spcAft>
            <a:spcPts val="1008"/>
          </a:spcAft>
          <a:defRPr sz="2000" dirty="0" err="1" smtClean="0">
            <a:solidFill>
              <a:schemeClr val="tx1"/>
            </a:solidFill>
          </a:defRPr>
        </a:defPPr>
      </a:lstStyle>
    </a:txDef>
  </a:objectDefaults>
  <a:extraClrSchemeLst/>
  <a:extLst>
    <a:ext uri="{05A4C25C-085E-4340-85A3-A5531E510DB2}">
      <thm15:themeFamily xmlns:thm15="http://schemas.microsoft.com/office/thememl/2012/main" name="PPT_16x9_Mercedes-Benz_EN_5a-Bug-Graustufen.potx" id="{37C35825-81E0-451D-89BA-1F7E4ADA7097}" vid="{08996458-55C1-49E7-A9EA-3C0F9A41384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364</Words>
  <Application>Microsoft Office PowerPoint</Application>
  <PresentationFormat>Widescreen</PresentationFormat>
  <Paragraphs>38</Paragraphs>
  <Slides>7</Slides>
  <Notes>0</Notes>
  <HiddenSlides>0</HiddenSlides>
  <MMClips>0</MMClips>
  <ScaleCrop>false</ScaleCrop>
  <HeadingPairs>
    <vt:vector size="8" baseType="variant">
      <vt:variant>
        <vt:lpstr>Fonts Used</vt:lpstr>
      </vt:variant>
      <vt:variant>
        <vt:i4>16</vt:i4>
      </vt:variant>
      <vt:variant>
        <vt:lpstr>Theme</vt:lpstr>
      </vt:variant>
      <vt:variant>
        <vt:i4>7</vt:i4>
      </vt:variant>
      <vt:variant>
        <vt:lpstr>Embedded OLE Servers</vt:lpstr>
      </vt:variant>
      <vt:variant>
        <vt:i4>1</vt:i4>
      </vt:variant>
      <vt:variant>
        <vt:lpstr>Slide Titles</vt:lpstr>
      </vt:variant>
      <vt:variant>
        <vt:i4>7</vt:i4>
      </vt:variant>
    </vt:vector>
  </HeadingPairs>
  <TitlesOfParts>
    <vt:vector size="31" baseType="lpstr">
      <vt:lpstr>.AppleSystemUIFont</vt:lpstr>
      <vt:lpstr>Arial</vt:lpstr>
      <vt:lpstr>Arial Black</vt:lpstr>
      <vt:lpstr>Calibri</vt:lpstr>
      <vt:lpstr>CorpoA</vt:lpstr>
      <vt:lpstr>CorpoA Regular</vt:lpstr>
      <vt:lpstr>CorpoS</vt:lpstr>
      <vt:lpstr>CorpoS Regular</vt:lpstr>
      <vt:lpstr>Helvetica Neue Light</vt:lpstr>
      <vt:lpstr>MB Corpo A Title Cond Office</vt:lpstr>
      <vt:lpstr>MB Corpo S Text Office</vt:lpstr>
      <vt:lpstr>MB Corpo S Text Office Light</vt:lpstr>
      <vt:lpstr>Symbol</vt:lpstr>
      <vt:lpstr>Times New Roman</vt:lpstr>
      <vt:lpstr>Webdings</vt:lpstr>
      <vt:lpstr>Wingdings</vt:lpstr>
      <vt:lpstr>2_Mercedes-Benz white</vt:lpstr>
      <vt:lpstr>Mercedes-Benz black</vt:lpstr>
      <vt:lpstr>1_Mercedes-Benz black</vt:lpstr>
      <vt:lpstr>2_Mercedes-Benz black</vt:lpstr>
      <vt:lpstr>3_Mercedes-Benz black</vt:lpstr>
      <vt:lpstr>4_Mercedes-Benz black</vt:lpstr>
      <vt:lpstr>White </vt:lpstr>
      <vt:lpstr>think-cell Slide</vt:lpstr>
      <vt:lpstr>EQS Logistics Kickoff Meeting </vt:lpstr>
      <vt:lpstr>Weights &amp; Dimensions</vt:lpstr>
      <vt:lpstr>PowerPoint Presentation</vt:lpstr>
      <vt:lpstr>PowerPoint Presentation</vt:lpstr>
      <vt:lpstr>PowerPoint Presentation</vt:lpstr>
      <vt:lpstr>PowerPoint Presentation</vt:lpstr>
      <vt:lpstr>PowerPoint Presentation</vt:lpstr>
    </vt:vector>
  </TitlesOfParts>
  <Company>Daimler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Detailed EQS Launch Status: Market Readiness</dc:title>
  <dc:creator>Russell, Lonnie (171)</dc:creator>
  <cp:lastModifiedBy>Leonardi, Joseph (171)</cp:lastModifiedBy>
  <cp:revision>110</cp:revision>
  <dcterms:created xsi:type="dcterms:W3CDTF">2021-03-05T13:18:31Z</dcterms:created>
  <dcterms:modified xsi:type="dcterms:W3CDTF">2021-11-01T19:22:18Z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24dbb1d-991d-4bbd-aad5-33bac1d8ffaf_Enabled">
    <vt:lpwstr>true</vt:lpwstr>
  </property>
  <property fmtid="{D5CDD505-2E9C-101B-9397-08002B2CF9AE}" pid="3" name="MSIP_Label_924dbb1d-991d-4bbd-aad5-33bac1d8ffaf_SetDate">
    <vt:lpwstr>2021-11-01T19:22:17Z</vt:lpwstr>
  </property>
  <property fmtid="{D5CDD505-2E9C-101B-9397-08002B2CF9AE}" pid="4" name="MSIP_Label_924dbb1d-991d-4bbd-aad5-33bac1d8ffaf_Method">
    <vt:lpwstr>Standard</vt:lpwstr>
  </property>
  <property fmtid="{D5CDD505-2E9C-101B-9397-08002B2CF9AE}" pid="5" name="MSIP_Label_924dbb1d-991d-4bbd-aad5-33bac1d8ffaf_Name">
    <vt:lpwstr>924dbb1d-991d-4bbd-aad5-33bac1d8ffaf</vt:lpwstr>
  </property>
  <property fmtid="{D5CDD505-2E9C-101B-9397-08002B2CF9AE}" pid="6" name="MSIP_Label_924dbb1d-991d-4bbd-aad5-33bac1d8ffaf_SiteId">
    <vt:lpwstr>9652d7c2-1ccf-4940-8151-4a92bd474ed0</vt:lpwstr>
  </property>
  <property fmtid="{D5CDD505-2E9C-101B-9397-08002B2CF9AE}" pid="7" name="MSIP_Label_924dbb1d-991d-4bbd-aad5-33bac1d8ffaf_ActionId">
    <vt:lpwstr>9dce87c3-e176-435e-a4d8-24b7a4c81901</vt:lpwstr>
  </property>
  <property fmtid="{D5CDD505-2E9C-101B-9397-08002B2CF9AE}" pid="8" name="MSIP_Label_924dbb1d-991d-4bbd-aad5-33bac1d8ffaf_ContentBits">
    <vt:lpwstr>1</vt:lpwstr>
  </property>
</Properties>
</file>