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2CC5-8AD4-C89D-1505-DCA1913C0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FB840-6319-1E93-9324-1AEAB10A6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A91C8-35B5-4725-F62D-8C7FD9A6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8B5E8-FFDB-E46D-64DB-280F4E7D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B4E98-C79E-C1C6-8D78-4E272C27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096A-1CBD-96FA-FE4E-80A60669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0B235-F37A-DD7E-76DA-A7424C8ED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0893-272D-CE30-03EE-FDA681C1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A0921-E738-16B5-8132-0A23FC58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06B18-6F1C-9D10-C969-FB3C6AAA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4B34A-5CFD-148B-CEED-8C76361CA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770F1-DDB9-E330-748D-749A1569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2FFE-0824-FA5B-DC40-745F72BC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CA0D6-98A5-3980-2D32-EE74A20C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90CB8-29F6-E778-7789-2C8E1866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54DE-2577-1189-31C5-B48E355F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B170-6576-518B-D18A-E4CC6A822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0F63-F889-7B0A-2CA4-6765EDAB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8B4CF-CC84-23AD-D1D5-2715755A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19985-5421-AC77-0C26-9E8BEAA9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1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6074-DF39-1D57-1AC1-FE124DD2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2A1BE-B0AB-2077-2100-CFF9CBB00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8706-F056-B388-FFE9-7E4D08FF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6EB16-FC98-56FB-56E6-77260ED1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6A3D0-EAB6-E79C-215E-2F1D6E78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4458-D52A-4EE1-9F8E-E4997729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A1B2-4FAB-E75D-08FC-CBB0ACE86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6D394-94D3-41F5-2662-6E4E36D1A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7EDAD-59A3-0672-0798-8FDAEA29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77FF2-B9FD-71B3-3861-90071F52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BC4E1-61F0-C4F0-DA27-CB9AC6D9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814F-9008-9F06-3A02-E8AFBC4B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D1B6-F684-C4C8-3D0D-BF901C3A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9EA3E-5262-46D5-DB0E-40D092CE8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D5D2C-DEB2-326D-8C78-B61E84FA6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185D1-A10A-90FD-8840-85799B2EA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B3494-2AB4-267E-2954-69830836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02340-9F1B-1C60-2715-91C80621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EF9993-C230-D3DF-A12A-40A11200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0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93C-FA04-2CF1-C661-2E013303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BA332-1D02-2975-F6FE-AEB2AC0B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4B62E-A3F9-64A2-89DF-49907022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283E2-F208-666C-DED3-1DE7459E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B07C9-2800-BD87-3D9D-CCEEACFF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B5A11-250C-EE01-A3EF-3A39B272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29F36-A8E1-C4A2-9332-53C10D76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5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C324-51BC-1450-2D34-E148B4BD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FE15-4944-F807-D306-D2E336EC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A0718-2115-271D-746E-57927859E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E8FF4-285F-EAC0-C090-F4AB636A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24C2F-64D0-9493-492F-E24F72A5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F0E3D-4833-8AA0-FDD8-2F009CA6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DB6E-0CBE-30D9-19AF-572E130F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17A3C-84CC-278E-3AC6-0428653F0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B8468-8679-FBEA-5584-1470C3B48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CDE50-C9F4-3663-354F-C225AFAB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3B48E-FA46-4B88-09C5-E35E5694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F59FE-61C6-C287-0FDC-667F43D9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54330-4060-30B0-E64D-5CD38856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35FC7-CCF5-154C-B668-B19C1EF58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BAEAC-AF39-0E4C-0682-B3998DDFE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D0407-4C5D-41B9-890C-5A4FB54923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A294-C3E7-DE65-61BB-749893CF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13AD7-1501-E099-275B-47F70E7A1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CE7D-6AA9-4593-9E7E-6DD42E1EF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4D6FE638-1510-4AC5-EF91-B83D33020B70}"/>
              </a:ext>
            </a:extLst>
          </p:cNvPr>
          <p:cNvSpPr/>
          <p:nvPr/>
        </p:nvSpPr>
        <p:spPr>
          <a:xfrm>
            <a:off x="2501900" y="2770376"/>
            <a:ext cx="8305800" cy="1338072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B40177-CD97-5836-F81D-C501FF8374EB}"/>
              </a:ext>
            </a:extLst>
          </p:cNvPr>
          <p:cNvSpPr/>
          <p:nvPr/>
        </p:nvSpPr>
        <p:spPr>
          <a:xfrm>
            <a:off x="3568700" y="4226865"/>
            <a:ext cx="6477000" cy="18310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F0F79-6177-CB10-4660-0C62A1090CDE}"/>
              </a:ext>
            </a:extLst>
          </p:cNvPr>
          <p:cNvSpPr txBox="1"/>
          <p:nvPr/>
        </p:nvSpPr>
        <p:spPr>
          <a:xfrm>
            <a:off x="1612900" y="3198165"/>
            <a:ext cx="951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TITLE:     </a:t>
            </a:r>
            <a:r>
              <a:rPr lang="en-US" sz="2400" b="1" dirty="0">
                <a:solidFill>
                  <a:schemeClr val="bg1"/>
                </a:solidFill>
              </a:rPr>
              <a:t>ABCD…..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8FC77-9283-71A1-F917-34BA7A7683AF}"/>
              </a:ext>
            </a:extLst>
          </p:cNvPr>
          <p:cNvSpPr txBox="1"/>
          <p:nvPr/>
        </p:nvSpPr>
        <p:spPr>
          <a:xfrm>
            <a:off x="1898650" y="4398916"/>
            <a:ext cx="951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INTRODUCTION:     </a:t>
            </a:r>
            <a:r>
              <a:rPr lang="en-US" b="1" dirty="0">
                <a:solidFill>
                  <a:schemeClr val="bg1"/>
                </a:solidFill>
              </a:rPr>
              <a:t>ABCD…..</a:t>
            </a:r>
          </a:p>
        </p:txBody>
      </p:sp>
    </p:spTree>
    <p:extLst>
      <p:ext uri="{BB962C8B-B14F-4D97-AF65-F5344CB8AC3E}">
        <p14:creationId xmlns:p14="http://schemas.microsoft.com/office/powerpoint/2010/main" val="95746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8FE5-1504-CB5D-5C73-1C99D5E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154D-75ED-7C32-8DBA-D8DB7271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3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48DA-6245-1030-1808-7C4EB511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2E5B0-EE4E-CCBE-89D5-0389C047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A0FE-6580-8349-834F-41AE4D6D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9C37-F3CF-A592-1936-9739E079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Swarna Kamal Naiya</dc:creator>
  <cp:lastModifiedBy>Swarna Kamal Naiya</cp:lastModifiedBy>
  <cp:revision>1</cp:revision>
  <dcterms:created xsi:type="dcterms:W3CDTF">2025-09-16T11:59:21Z</dcterms:created>
  <dcterms:modified xsi:type="dcterms:W3CDTF">2025-09-16T11:59:32Z</dcterms:modified>
</cp:coreProperties>
</file>