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0CE3-E1FC-2E47-4F98-2607AAD4E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9759C-0481-BE6F-363A-DC480F5D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AC26-53CF-DA9D-A899-525138F6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49A0-A7A1-94F5-51A7-5C042E3D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CE6E-670A-F3E6-579A-EA08C1BD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7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9897-6779-10F2-1BA1-3D9F4705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CC3F1-FF3E-E665-03E9-E1A4666C3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2906-F3CE-BF80-E349-46428596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23DF-7B2E-D136-1C61-AF47AE61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6FB4-1406-E1D3-2D6D-C510F495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4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749C0-A72A-8E3F-74DE-C14B62097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C3F48-5C6F-B5DB-03ED-EF3E555C1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5C70-2488-D5BD-F265-E4D3B2BB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1ACE-E45F-AF06-29DD-8770586A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75EE-E2D4-9BF5-3967-24C726C9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2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BA49-06F7-69D4-3E19-B6387A61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C0ED-6B55-129C-F96E-8F03E1E68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BFEE7-2DF7-9051-9DE6-52934A22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8FB37-8B4D-4664-C440-29173CEC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FA50-9869-43EF-98CD-371DD4FA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EF4D-FC9F-B217-D924-109A76C4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4D18F-8095-0CED-FC52-DE473583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F6FF-4B48-87B6-97A3-1C2C3CB8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29E9-8BBE-7388-6F32-4773B982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9E84-752F-6C7F-CD09-EC52CF26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2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E93D-9EE7-A477-026C-9296147F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E3B8-BE77-AF82-75F1-CC899229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8547-D546-9864-DE4B-58ED080B0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A680D-1E77-7586-9D55-7D0D0A35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10725-01C2-B59F-C3E2-FF4CF2A6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6D915-F42D-39B3-3E85-B1E1A7E4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EC31-CA4A-F365-2DF0-09BF54E2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A6CD1-FE10-A2C5-A8D7-9B573043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BEB92-7BCA-FE14-3FAF-264E15E9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16109-988E-8A91-EFE9-EEC84828E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05C6F-D0B0-6106-F776-E7EF0CA8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FBB44-5FB6-ECAA-965C-0178FFD4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EBCE0-8D2B-A851-2B0F-76B110E7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8E50D-DAC5-D1B2-EF43-8331A80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8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DCC3-F542-A966-6F83-E1468195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E6FD6-8FF8-041B-5BF1-44C1BF40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6B628-A991-E1AE-F7FD-B8CEDEE5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4CFF1-6567-32E3-4EF5-DF7DE14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BC93A-9B2A-1947-4FB1-A43D040E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2D02A-5B91-1E75-AC04-281EBFD7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EA1D-5C3E-1924-5EDF-143DDAC3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4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8AC4-1C36-E3CC-F658-EAF2141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7C87-F21A-ED21-093B-02E3DAFE7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47646-CB79-05B5-040D-7E151412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B883-028E-014A-387B-855332B0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5624C-45C5-6B6A-4CCD-12099253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C37D2-8A25-E498-8A01-DA4982F0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8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762E-673F-F055-B8D9-69D7C3D2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123BF-3670-63C6-C6D0-EB1E50897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0D5EB-4689-7DEC-04C2-99B8E51D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94CD1-24DC-F931-BB11-6B1CF468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2E113-0332-F2C5-9CD0-92CEFECA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6CC4-4725-00E4-FB9F-35EC2850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611D6-9B4A-52FD-A613-67A6D14D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7909-0956-F947-EC15-10721304B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7E53-1B82-523B-12DE-EE3B2AB4C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1978-D294-4366-922A-C506EAEEAC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8383-C3F0-809A-0DCF-C322CB294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FA56-7DC7-341A-4E45-B679BFBD9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2639-FA17-4A65-A1BB-32D5EA9E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CAC8A69-5936-781A-20BF-0907A7F7C24A}"/>
              </a:ext>
            </a:extLst>
          </p:cNvPr>
          <p:cNvSpPr/>
          <p:nvPr/>
        </p:nvSpPr>
        <p:spPr>
          <a:xfrm flipH="1">
            <a:off x="2514600" y="3060700"/>
            <a:ext cx="7721600" cy="13761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E15033-2457-0479-055E-BD3FE2672D72}"/>
              </a:ext>
            </a:extLst>
          </p:cNvPr>
          <p:cNvSpPr/>
          <p:nvPr/>
        </p:nvSpPr>
        <p:spPr>
          <a:xfrm>
            <a:off x="3886200" y="4436872"/>
            <a:ext cx="5194300" cy="1739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867AF-22A2-5580-52E6-88959AB340A4}"/>
              </a:ext>
            </a:extLst>
          </p:cNvPr>
          <p:cNvSpPr txBox="1"/>
          <p:nvPr/>
        </p:nvSpPr>
        <p:spPr>
          <a:xfrm>
            <a:off x="1549400" y="3429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TITLE :</a:t>
            </a:r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ABC…..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9B516-4468-8F37-155E-256E56C4B916}"/>
              </a:ext>
            </a:extLst>
          </p:cNvPr>
          <p:cNvSpPr txBox="1"/>
          <p:nvPr/>
        </p:nvSpPr>
        <p:spPr>
          <a:xfrm>
            <a:off x="1689100" y="4574339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INTRODUCTION:</a:t>
            </a:r>
            <a:r>
              <a:rPr lang="en-US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ABC…..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11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51887-5092-915D-633F-7C21FFC7F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13C4F4-1579-9C71-C198-658D9941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FFAFA-06CA-AF63-050F-A7B9C67E9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89433-7B9D-D631-7C3E-FA4F6A5A2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780FA-1953-8F55-D77A-01835C22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CFE8C1-30F3-B318-D571-E970D9EE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24531A-E041-C2D1-47D7-8795A1FD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51B4A-4127-0333-80AB-E8CFA85F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C52CAC-4BAB-C4E7-E853-FD9678F7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Swarna Kamal Naiya</dc:creator>
  <cp:lastModifiedBy>Swarna Kamal Naiya</cp:lastModifiedBy>
  <cp:revision>1</cp:revision>
  <dcterms:created xsi:type="dcterms:W3CDTF">2025-09-16T12:00:19Z</dcterms:created>
  <dcterms:modified xsi:type="dcterms:W3CDTF">2025-09-16T12:06:22Z</dcterms:modified>
</cp:coreProperties>
</file>